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4916-589E-48F0-8CC6-C583DE27BC8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D088-7D66-4A48-A189-6A6BEDA23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8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4916-589E-48F0-8CC6-C583DE27BC8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D088-7D66-4A48-A189-6A6BEDA23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1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4916-589E-48F0-8CC6-C583DE27BC8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D088-7D66-4A48-A189-6A6BEDA23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0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4916-589E-48F0-8CC6-C583DE27BC8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D088-7D66-4A48-A189-6A6BEDA23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1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4916-589E-48F0-8CC6-C583DE27BC8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D088-7D66-4A48-A189-6A6BEDA23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4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4916-589E-48F0-8CC6-C583DE27BC8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D088-7D66-4A48-A189-6A6BEDA23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6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4916-589E-48F0-8CC6-C583DE27BC8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D088-7D66-4A48-A189-6A6BEDA23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2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4916-589E-48F0-8CC6-C583DE27BC8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D088-7D66-4A48-A189-6A6BEDA23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0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4916-589E-48F0-8CC6-C583DE27BC8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D088-7D66-4A48-A189-6A6BEDA23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4916-589E-48F0-8CC6-C583DE27BC8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D088-7D66-4A48-A189-6A6BEDA23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7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4916-589E-48F0-8CC6-C583DE27BC8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D088-7D66-4A48-A189-6A6BEDA23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6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64916-589E-48F0-8CC6-C583DE27BC8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4D088-7D66-4A48-A189-6A6BEDA23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0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1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9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32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07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999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56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Gaye MUNZUR</dc:creator>
  <cp:lastModifiedBy>Gaye MUNZUR</cp:lastModifiedBy>
  <cp:revision>1</cp:revision>
  <dcterms:created xsi:type="dcterms:W3CDTF">2022-11-22T12:34:26Z</dcterms:created>
  <dcterms:modified xsi:type="dcterms:W3CDTF">2022-11-22T12:34:43Z</dcterms:modified>
</cp:coreProperties>
</file>