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E808A-05D7-4E1B-9A00-DA10A61F686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C8CE50F-7D87-4B4C-B475-EDF2AF0B7523}">
      <dgm:prSet phldrT="[Metin]"/>
      <dgm:spPr/>
      <dgm:t>
        <a:bodyPr/>
        <a:lstStyle/>
        <a:p>
          <a:r>
            <a:rPr lang="tr-TR" dirty="0"/>
            <a:t>İstemci</a:t>
          </a:r>
        </a:p>
      </dgm:t>
    </dgm:pt>
    <dgm:pt modelId="{2B58DAC5-523F-43D9-8BA0-654F87CFCA58}" type="parTrans" cxnId="{B9BB4C55-4C48-4ADB-9486-1B497676FC84}">
      <dgm:prSet/>
      <dgm:spPr/>
      <dgm:t>
        <a:bodyPr/>
        <a:lstStyle/>
        <a:p>
          <a:endParaRPr lang="tr-TR"/>
        </a:p>
      </dgm:t>
    </dgm:pt>
    <dgm:pt modelId="{B2802F45-6CDE-4D12-9ECD-AA567917FAF6}" type="sibTrans" cxnId="{B9BB4C55-4C48-4ADB-9486-1B497676FC84}">
      <dgm:prSet/>
      <dgm:spPr/>
      <dgm:t>
        <a:bodyPr/>
        <a:lstStyle/>
        <a:p>
          <a:endParaRPr lang="tr-TR"/>
        </a:p>
      </dgm:t>
    </dgm:pt>
    <dgm:pt modelId="{448EA7F5-CB77-4003-B646-4369C1D147D8}">
      <dgm:prSet phldrT="[Metin]"/>
      <dgm:spPr/>
      <dgm:t>
        <a:bodyPr/>
        <a:lstStyle/>
        <a:p>
          <a:r>
            <a:rPr lang="tr-TR" dirty="0"/>
            <a:t>İstemci bulunduğu web ortamına istekte bulunuyor.</a:t>
          </a:r>
        </a:p>
      </dgm:t>
    </dgm:pt>
    <dgm:pt modelId="{FF9405EB-C9A2-443F-B5FA-B01B14306797}" type="parTrans" cxnId="{93FF5F22-54C4-4931-9DD0-8221207A9D09}">
      <dgm:prSet/>
      <dgm:spPr/>
      <dgm:t>
        <a:bodyPr/>
        <a:lstStyle/>
        <a:p>
          <a:endParaRPr lang="tr-TR"/>
        </a:p>
      </dgm:t>
    </dgm:pt>
    <dgm:pt modelId="{111D6C21-08E7-4339-8DE3-2A7F82AD271A}" type="sibTrans" cxnId="{93FF5F22-54C4-4931-9DD0-8221207A9D09}">
      <dgm:prSet/>
      <dgm:spPr/>
      <dgm:t>
        <a:bodyPr/>
        <a:lstStyle/>
        <a:p>
          <a:endParaRPr lang="tr-TR"/>
        </a:p>
      </dgm:t>
    </dgm:pt>
    <dgm:pt modelId="{C4F9B23E-EF1B-4BE3-A742-8182B1E2133D}">
      <dgm:prSet phldrT="[Metin]"/>
      <dgm:spPr/>
      <dgm:t>
        <a:bodyPr/>
        <a:lstStyle/>
        <a:p>
          <a:r>
            <a:rPr lang="tr-TR" dirty="0"/>
            <a:t>İsteği bize view ekranlarından.</a:t>
          </a:r>
        </a:p>
      </dgm:t>
    </dgm:pt>
    <dgm:pt modelId="{1DF14C8E-B453-41BF-82B9-306C6A0256D5}" type="parTrans" cxnId="{3761E11B-28CC-4870-B64F-4D45C37A66A5}">
      <dgm:prSet/>
      <dgm:spPr/>
      <dgm:t>
        <a:bodyPr/>
        <a:lstStyle/>
        <a:p>
          <a:endParaRPr lang="tr-TR"/>
        </a:p>
      </dgm:t>
    </dgm:pt>
    <dgm:pt modelId="{7D11D19C-521C-45D4-BAC6-7AE568EEE354}" type="sibTrans" cxnId="{3761E11B-28CC-4870-B64F-4D45C37A66A5}">
      <dgm:prSet/>
      <dgm:spPr/>
      <dgm:t>
        <a:bodyPr/>
        <a:lstStyle/>
        <a:p>
          <a:endParaRPr lang="tr-TR"/>
        </a:p>
      </dgm:t>
    </dgm:pt>
    <dgm:pt modelId="{B3437182-52EA-488D-B46B-A186CD9ADF91}">
      <dgm:prSet phldrT="[Metin]"/>
      <dgm:spPr/>
      <dgm:t>
        <a:bodyPr/>
        <a:lstStyle/>
        <a:p>
          <a:r>
            <a:rPr lang="tr-TR" dirty="0"/>
            <a:t>Controller</a:t>
          </a:r>
        </a:p>
      </dgm:t>
    </dgm:pt>
    <dgm:pt modelId="{8C58644D-32EA-4178-B6C0-B3C3FCB54E30}" type="parTrans" cxnId="{4EC82682-48A1-44FC-8B45-F09B4E72A077}">
      <dgm:prSet/>
      <dgm:spPr/>
      <dgm:t>
        <a:bodyPr/>
        <a:lstStyle/>
        <a:p>
          <a:endParaRPr lang="tr-TR"/>
        </a:p>
      </dgm:t>
    </dgm:pt>
    <dgm:pt modelId="{85C596B5-9920-4001-A9F3-4949AFDE34FE}" type="sibTrans" cxnId="{4EC82682-48A1-44FC-8B45-F09B4E72A077}">
      <dgm:prSet/>
      <dgm:spPr/>
      <dgm:t>
        <a:bodyPr/>
        <a:lstStyle/>
        <a:p>
          <a:endParaRPr lang="tr-TR"/>
        </a:p>
      </dgm:t>
    </dgm:pt>
    <dgm:pt modelId="{080A38EB-DCE3-4D74-A348-857E8752C839}">
      <dgm:prSet phldrT="[Metin]"/>
      <dgm:spPr/>
      <dgm:t>
        <a:bodyPr/>
        <a:lstStyle/>
        <a:p>
          <a:r>
            <a:rPr lang="tr-TR" dirty="0"/>
            <a:t>İstemciden gelen isteği action işlemleri içerisinde işlemeye başlar.</a:t>
          </a:r>
        </a:p>
      </dgm:t>
    </dgm:pt>
    <dgm:pt modelId="{1C3EA915-50F1-440B-913F-C0296C6C1F4B}" type="parTrans" cxnId="{A3B2E266-9F19-4245-B145-3123F6F7568C}">
      <dgm:prSet/>
      <dgm:spPr/>
      <dgm:t>
        <a:bodyPr/>
        <a:lstStyle/>
        <a:p>
          <a:endParaRPr lang="tr-TR"/>
        </a:p>
      </dgm:t>
    </dgm:pt>
    <dgm:pt modelId="{EAA9942D-4D5C-4610-9C83-DBB3EF0FCD2A}" type="sibTrans" cxnId="{A3B2E266-9F19-4245-B145-3123F6F7568C}">
      <dgm:prSet/>
      <dgm:spPr/>
      <dgm:t>
        <a:bodyPr/>
        <a:lstStyle/>
        <a:p>
          <a:endParaRPr lang="tr-TR"/>
        </a:p>
      </dgm:t>
    </dgm:pt>
    <dgm:pt modelId="{3432A5CF-EEFF-4026-B154-87FB8813E063}">
      <dgm:prSet phldrT="[Metin]"/>
      <dgm:spPr/>
      <dgm:t>
        <a:bodyPr/>
        <a:lstStyle/>
        <a:p>
          <a:r>
            <a:rPr lang="tr-TR" dirty="0"/>
            <a:t>İşlemlerdir yani her sayfanın bir action işlemcisi olması gerekiyor.</a:t>
          </a:r>
        </a:p>
      </dgm:t>
    </dgm:pt>
    <dgm:pt modelId="{0BD8E07E-0F6C-4CAA-BC17-D228ACAF7CB6}" type="parTrans" cxnId="{C005BBE2-674A-4A4D-8C4F-F22F293FC0D5}">
      <dgm:prSet/>
      <dgm:spPr/>
      <dgm:t>
        <a:bodyPr/>
        <a:lstStyle/>
        <a:p>
          <a:endParaRPr lang="tr-TR"/>
        </a:p>
      </dgm:t>
    </dgm:pt>
    <dgm:pt modelId="{D4603988-056A-4B5A-834F-A177BEE10280}" type="sibTrans" cxnId="{C005BBE2-674A-4A4D-8C4F-F22F293FC0D5}">
      <dgm:prSet/>
      <dgm:spPr/>
      <dgm:t>
        <a:bodyPr/>
        <a:lstStyle/>
        <a:p>
          <a:endParaRPr lang="tr-TR"/>
        </a:p>
      </dgm:t>
    </dgm:pt>
    <dgm:pt modelId="{E9DC1F17-DFB8-4828-A44F-781F1645E41E}">
      <dgm:prSet phldrT="[Metin]"/>
      <dgm:spPr/>
      <dgm:t>
        <a:bodyPr/>
        <a:lstStyle/>
        <a:p>
          <a:r>
            <a:rPr lang="tr-TR" dirty="0"/>
            <a:t>Model</a:t>
          </a:r>
        </a:p>
      </dgm:t>
    </dgm:pt>
    <dgm:pt modelId="{A6C50F20-222B-492B-9400-918FA2BE0459}" type="parTrans" cxnId="{C1B4403D-CC93-46BC-9189-62C7558E959F}">
      <dgm:prSet/>
      <dgm:spPr/>
      <dgm:t>
        <a:bodyPr/>
        <a:lstStyle/>
        <a:p>
          <a:endParaRPr lang="tr-TR"/>
        </a:p>
      </dgm:t>
    </dgm:pt>
    <dgm:pt modelId="{FE1D1B65-BA19-46AB-AA2A-8FDB01ED1A0D}" type="sibTrans" cxnId="{C1B4403D-CC93-46BC-9189-62C7558E959F}">
      <dgm:prSet/>
      <dgm:spPr/>
      <dgm:t>
        <a:bodyPr/>
        <a:lstStyle/>
        <a:p>
          <a:endParaRPr lang="tr-TR"/>
        </a:p>
      </dgm:t>
    </dgm:pt>
    <dgm:pt modelId="{5374AF50-A495-4705-802E-7F9470ADCDFE}">
      <dgm:prSet phldrT="[Metin]"/>
      <dgm:spPr/>
      <dgm:t>
        <a:bodyPr/>
        <a:lstStyle/>
        <a:p>
          <a:r>
            <a:rPr lang="tr-TR" dirty="0"/>
            <a:t>Action işlemlerinden gelen veriyi doldurur gelen işlemleri karşılar.</a:t>
          </a:r>
        </a:p>
      </dgm:t>
    </dgm:pt>
    <dgm:pt modelId="{5943816E-240C-4549-BA73-4E1D885FFDAF}" type="parTrans" cxnId="{FB5D574E-97D8-4F9E-8259-8AD3B956BA87}">
      <dgm:prSet/>
      <dgm:spPr/>
      <dgm:t>
        <a:bodyPr/>
        <a:lstStyle/>
        <a:p>
          <a:endParaRPr lang="tr-TR"/>
        </a:p>
      </dgm:t>
    </dgm:pt>
    <dgm:pt modelId="{60B66C1D-A2CB-4EA7-B356-FC52DFE2FE96}" type="sibTrans" cxnId="{FB5D574E-97D8-4F9E-8259-8AD3B956BA87}">
      <dgm:prSet/>
      <dgm:spPr/>
      <dgm:t>
        <a:bodyPr/>
        <a:lstStyle/>
        <a:p>
          <a:endParaRPr lang="tr-TR"/>
        </a:p>
      </dgm:t>
    </dgm:pt>
    <dgm:pt modelId="{DA58D605-9F35-4ACA-B159-EEF6E394A587}">
      <dgm:prSet phldrT="[Metin]"/>
      <dgm:spPr/>
      <dgm:t>
        <a:bodyPr/>
        <a:lstStyle/>
        <a:p>
          <a:r>
            <a:rPr lang="tr-TR" dirty="0"/>
            <a:t>Model bir veri tabanıdır.</a:t>
          </a:r>
        </a:p>
      </dgm:t>
    </dgm:pt>
    <dgm:pt modelId="{4868333D-35FE-43CD-908A-07F0D1E89342}" type="parTrans" cxnId="{F229F157-56C5-4E87-9E09-EBFF867593A2}">
      <dgm:prSet/>
      <dgm:spPr/>
      <dgm:t>
        <a:bodyPr/>
        <a:lstStyle/>
        <a:p>
          <a:endParaRPr lang="tr-TR"/>
        </a:p>
      </dgm:t>
    </dgm:pt>
    <dgm:pt modelId="{F8453524-4F1F-43E8-8E1C-675D6EA3AEBA}" type="sibTrans" cxnId="{F229F157-56C5-4E87-9E09-EBFF867593A2}">
      <dgm:prSet/>
      <dgm:spPr/>
      <dgm:t>
        <a:bodyPr/>
        <a:lstStyle/>
        <a:p>
          <a:endParaRPr lang="tr-TR"/>
        </a:p>
      </dgm:t>
    </dgm:pt>
    <dgm:pt modelId="{E286B41D-5383-4290-8061-1FF15BD0F7E7}">
      <dgm:prSet phldrT="[Metin]"/>
      <dgm:spPr/>
      <dgm:t>
        <a:bodyPr/>
        <a:lstStyle/>
        <a:p>
          <a:r>
            <a:rPr lang="tr-TR" dirty="0"/>
            <a:t>Controller</a:t>
          </a:r>
        </a:p>
      </dgm:t>
    </dgm:pt>
    <dgm:pt modelId="{2D04A591-A036-4FBA-AECC-0E958C7FD657}" type="parTrans" cxnId="{BEAA999A-3AC0-4E9C-8A4D-B061EE2623ED}">
      <dgm:prSet/>
      <dgm:spPr/>
      <dgm:t>
        <a:bodyPr/>
        <a:lstStyle/>
        <a:p>
          <a:endParaRPr lang="tr-TR"/>
        </a:p>
      </dgm:t>
    </dgm:pt>
    <dgm:pt modelId="{55AF41F8-0356-45A5-B18D-D7B87DD54F12}" type="sibTrans" cxnId="{BEAA999A-3AC0-4E9C-8A4D-B061EE2623ED}">
      <dgm:prSet/>
      <dgm:spPr/>
      <dgm:t>
        <a:bodyPr/>
        <a:lstStyle/>
        <a:p>
          <a:endParaRPr lang="tr-TR"/>
        </a:p>
      </dgm:t>
    </dgm:pt>
    <dgm:pt modelId="{0BE3F390-6807-446D-BE82-761A38106EE0}">
      <dgm:prSet phldrT="[Metin]"/>
      <dgm:spPr/>
      <dgm:t>
        <a:bodyPr/>
        <a:lstStyle/>
        <a:p>
          <a:r>
            <a:rPr lang="tr-TR" dirty="0"/>
            <a:t>Controller istediği işlemlerin yapıldığını görür ve bunu istemciye gösterir.</a:t>
          </a:r>
        </a:p>
      </dgm:t>
    </dgm:pt>
    <dgm:pt modelId="{D88E1869-4169-4441-BF5F-194EECE0870B}" type="parTrans" cxnId="{DBE86549-BF41-4137-A261-15AE995B10F7}">
      <dgm:prSet/>
      <dgm:spPr/>
      <dgm:t>
        <a:bodyPr/>
        <a:lstStyle/>
        <a:p>
          <a:endParaRPr lang="tr-TR"/>
        </a:p>
      </dgm:t>
    </dgm:pt>
    <dgm:pt modelId="{C120C9E8-5868-458D-8AD0-75DE97203AE0}" type="sibTrans" cxnId="{DBE86549-BF41-4137-A261-15AE995B10F7}">
      <dgm:prSet/>
      <dgm:spPr/>
      <dgm:t>
        <a:bodyPr/>
        <a:lstStyle/>
        <a:p>
          <a:endParaRPr lang="tr-TR"/>
        </a:p>
      </dgm:t>
    </dgm:pt>
    <dgm:pt modelId="{404C9D54-B38B-46F6-B99B-D47052604F05}">
      <dgm:prSet phldrT="[Metin]"/>
      <dgm:spPr/>
      <dgm:t>
        <a:bodyPr/>
        <a:lstStyle/>
        <a:p>
          <a:r>
            <a:rPr lang="tr-TR" dirty="0"/>
            <a:t>İstemci</a:t>
          </a:r>
        </a:p>
      </dgm:t>
    </dgm:pt>
    <dgm:pt modelId="{8330FF7F-7921-411A-AB6A-E2671DC45CE5}" type="parTrans" cxnId="{D9FEEFF9-5ECD-4172-810E-5D600EFAA10C}">
      <dgm:prSet/>
      <dgm:spPr/>
      <dgm:t>
        <a:bodyPr/>
        <a:lstStyle/>
        <a:p>
          <a:endParaRPr lang="tr-TR"/>
        </a:p>
      </dgm:t>
    </dgm:pt>
    <dgm:pt modelId="{AFC1F206-FD4D-4F3F-B2EA-DD398E0B142A}" type="sibTrans" cxnId="{D9FEEFF9-5ECD-4172-810E-5D600EFAA10C}">
      <dgm:prSet/>
      <dgm:spPr/>
      <dgm:t>
        <a:bodyPr/>
        <a:lstStyle/>
        <a:p>
          <a:endParaRPr lang="tr-TR"/>
        </a:p>
      </dgm:t>
    </dgm:pt>
    <dgm:pt modelId="{82E7F81F-B61F-49D3-8187-95ADBC0D442F}">
      <dgm:prSet phldrT="[Metin]"/>
      <dgm:spPr/>
      <dgm:t>
        <a:bodyPr/>
        <a:lstStyle/>
        <a:p>
          <a:r>
            <a:rPr lang="tr-TR" dirty="0"/>
            <a:t>İstediği işlemin sonucunu görür</a:t>
          </a:r>
        </a:p>
      </dgm:t>
    </dgm:pt>
    <dgm:pt modelId="{28268920-7903-4B1C-AEED-21423DBBAADB}" type="parTrans" cxnId="{EA89FF37-086A-4DFF-9429-C67C438516F8}">
      <dgm:prSet/>
      <dgm:spPr/>
      <dgm:t>
        <a:bodyPr/>
        <a:lstStyle/>
        <a:p>
          <a:endParaRPr lang="tr-TR"/>
        </a:p>
      </dgm:t>
    </dgm:pt>
    <dgm:pt modelId="{21A1C1ED-F1E2-4BED-8616-E94A53DC7565}" type="sibTrans" cxnId="{EA89FF37-086A-4DFF-9429-C67C438516F8}">
      <dgm:prSet/>
      <dgm:spPr/>
      <dgm:t>
        <a:bodyPr/>
        <a:lstStyle/>
        <a:p>
          <a:endParaRPr lang="tr-TR"/>
        </a:p>
      </dgm:t>
    </dgm:pt>
    <dgm:pt modelId="{F9F1CEA3-D8E5-4839-B8D1-C74A82304873}">
      <dgm:prSet phldrT="[Metin]"/>
      <dgm:spPr/>
      <dgm:t>
        <a:bodyPr/>
        <a:lstStyle/>
        <a:p>
          <a:r>
            <a:rPr lang="tr-TR" dirty="0"/>
            <a:t>İşlemlerden giden isteği model katmanında içini doldurup actiona geri gönderir.</a:t>
          </a:r>
        </a:p>
      </dgm:t>
    </dgm:pt>
    <dgm:pt modelId="{148210C6-F2A2-4CFD-948D-B66AC8A50261}" type="sibTrans" cxnId="{649D1389-1B83-4472-AAFE-5F9B14C3A0BC}">
      <dgm:prSet/>
      <dgm:spPr/>
      <dgm:t>
        <a:bodyPr/>
        <a:lstStyle/>
        <a:p>
          <a:endParaRPr lang="tr-TR"/>
        </a:p>
      </dgm:t>
    </dgm:pt>
    <dgm:pt modelId="{7F8EB2FD-9FFC-4481-8046-DA038D3526E1}" type="parTrans" cxnId="{649D1389-1B83-4472-AAFE-5F9B14C3A0BC}">
      <dgm:prSet/>
      <dgm:spPr/>
      <dgm:t>
        <a:bodyPr/>
        <a:lstStyle/>
        <a:p>
          <a:endParaRPr lang="tr-TR"/>
        </a:p>
      </dgm:t>
    </dgm:pt>
    <dgm:pt modelId="{D3E8705F-8D41-4511-A835-EC8440692771}" type="pres">
      <dgm:prSet presAssocID="{CFEE808A-05D7-4E1B-9A00-DA10A61F6863}" presName="Name0" presStyleCnt="0">
        <dgm:presLayoutVars>
          <dgm:dir/>
          <dgm:resizeHandles val="exact"/>
        </dgm:presLayoutVars>
      </dgm:prSet>
      <dgm:spPr/>
    </dgm:pt>
    <dgm:pt modelId="{F2314E0F-AFC4-441E-ACA0-F8A400F50880}" type="pres">
      <dgm:prSet presAssocID="{7C8CE50F-7D87-4B4C-B475-EDF2AF0B7523}" presName="node" presStyleLbl="node1" presStyleIdx="0" presStyleCnt="5">
        <dgm:presLayoutVars>
          <dgm:bulletEnabled val="1"/>
        </dgm:presLayoutVars>
      </dgm:prSet>
      <dgm:spPr/>
    </dgm:pt>
    <dgm:pt modelId="{ED83C911-EB73-465A-BB0D-51547851D636}" type="pres">
      <dgm:prSet presAssocID="{B2802F45-6CDE-4D12-9ECD-AA567917FAF6}" presName="sibTrans" presStyleCnt="0"/>
      <dgm:spPr/>
    </dgm:pt>
    <dgm:pt modelId="{58F9CBE5-D8A9-44F6-9FA8-A44C40AAB2AA}" type="pres">
      <dgm:prSet presAssocID="{B3437182-52EA-488D-B46B-A186CD9ADF91}" presName="node" presStyleLbl="node1" presStyleIdx="1" presStyleCnt="5">
        <dgm:presLayoutVars>
          <dgm:bulletEnabled val="1"/>
        </dgm:presLayoutVars>
      </dgm:prSet>
      <dgm:spPr/>
    </dgm:pt>
    <dgm:pt modelId="{F3D48D87-B793-4EEB-A745-ED51200031F2}" type="pres">
      <dgm:prSet presAssocID="{85C596B5-9920-4001-A9F3-4949AFDE34FE}" presName="sibTrans" presStyleCnt="0"/>
      <dgm:spPr/>
    </dgm:pt>
    <dgm:pt modelId="{0DB1EDE4-6BFC-4DF7-A192-6E3C7B562951}" type="pres">
      <dgm:prSet presAssocID="{E9DC1F17-DFB8-4828-A44F-781F1645E41E}" presName="node" presStyleLbl="node1" presStyleIdx="2" presStyleCnt="5">
        <dgm:presLayoutVars>
          <dgm:bulletEnabled val="1"/>
        </dgm:presLayoutVars>
      </dgm:prSet>
      <dgm:spPr/>
    </dgm:pt>
    <dgm:pt modelId="{29D842BC-A9F4-4673-A0A4-CFADEAFA30AC}" type="pres">
      <dgm:prSet presAssocID="{FE1D1B65-BA19-46AB-AA2A-8FDB01ED1A0D}" presName="sibTrans" presStyleCnt="0"/>
      <dgm:spPr/>
    </dgm:pt>
    <dgm:pt modelId="{5E8E6BFE-2E78-42DE-AE3D-E93D09453433}" type="pres">
      <dgm:prSet presAssocID="{E286B41D-5383-4290-8061-1FF15BD0F7E7}" presName="node" presStyleLbl="node1" presStyleIdx="3" presStyleCnt="5">
        <dgm:presLayoutVars>
          <dgm:bulletEnabled val="1"/>
        </dgm:presLayoutVars>
      </dgm:prSet>
      <dgm:spPr/>
    </dgm:pt>
    <dgm:pt modelId="{F3F5CB7D-FD9B-4276-9D1A-11D0DBA8AFBC}" type="pres">
      <dgm:prSet presAssocID="{55AF41F8-0356-45A5-B18D-D7B87DD54F12}" presName="sibTrans" presStyleCnt="0"/>
      <dgm:spPr/>
    </dgm:pt>
    <dgm:pt modelId="{4CC2B306-FA25-4F9E-A96B-4C2CA966D4E1}" type="pres">
      <dgm:prSet presAssocID="{404C9D54-B38B-46F6-B99B-D47052604F05}" presName="node" presStyleLbl="node1" presStyleIdx="4" presStyleCnt="5">
        <dgm:presLayoutVars>
          <dgm:bulletEnabled val="1"/>
        </dgm:presLayoutVars>
      </dgm:prSet>
      <dgm:spPr/>
    </dgm:pt>
  </dgm:ptLst>
  <dgm:cxnLst>
    <dgm:cxn modelId="{3761E11B-28CC-4870-B64F-4D45C37A66A5}" srcId="{7C8CE50F-7D87-4B4C-B475-EDF2AF0B7523}" destId="{C4F9B23E-EF1B-4BE3-A742-8182B1E2133D}" srcOrd="1" destOrd="0" parTransId="{1DF14C8E-B453-41BF-82B9-306C6A0256D5}" sibTransId="{7D11D19C-521C-45D4-BAC6-7AE568EEE354}"/>
    <dgm:cxn modelId="{AA29991F-56E3-4CFA-B27A-FD8968B00549}" type="presOf" srcId="{448EA7F5-CB77-4003-B646-4369C1D147D8}" destId="{F2314E0F-AFC4-441E-ACA0-F8A400F50880}" srcOrd="0" destOrd="1" presId="urn:microsoft.com/office/officeart/2005/8/layout/hList6"/>
    <dgm:cxn modelId="{93FF5F22-54C4-4931-9DD0-8221207A9D09}" srcId="{7C8CE50F-7D87-4B4C-B475-EDF2AF0B7523}" destId="{448EA7F5-CB77-4003-B646-4369C1D147D8}" srcOrd="0" destOrd="0" parTransId="{FF9405EB-C9A2-443F-B5FA-B01B14306797}" sibTransId="{111D6C21-08E7-4339-8DE3-2A7F82AD271A}"/>
    <dgm:cxn modelId="{71B7F432-5E50-4F43-B97E-017CC89C30FF}" type="presOf" srcId="{E286B41D-5383-4290-8061-1FF15BD0F7E7}" destId="{5E8E6BFE-2E78-42DE-AE3D-E93D09453433}" srcOrd="0" destOrd="0" presId="urn:microsoft.com/office/officeart/2005/8/layout/hList6"/>
    <dgm:cxn modelId="{EA89FF37-086A-4DFF-9429-C67C438516F8}" srcId="{404C9D54-B38B-46F6-B99B-D47052604F05}" destId="{82E7F81F-B61F-49D3-8187-95ADBC0D442F}" srcOrd="0" destOrd="0" parTransId="{28268920-7903-4B1C-AEED-21423DBBAADB}" sibTransId="{21A1C1ED-F1E2-4BED-8616-E94A53DC7565}"/>
    <dgm:cxn modelId="{C1B4403D-CC93-46BC-9189-62C7558E959F}" srcId="{CFEE808A-05D7-4E1B-9A00-DA10A61F6863}" destId="{E9DC1F17-DFB8-4828-A44F-781F1645E41E}" srcOrd="2" destOrd="0" parTransId="{A6C50F20-222B-492B-9400-918FA2BE0459}" sibTransId="{FE1D1B65-BA19-46AB-AA2A-8FDB01ED1A0D}"/>
    <dgm:cxn modelId="{2E0AD83F-1543-4CBF-857B-9ADC818E3C8F}" type="presOf" srcId="{0BE3F390-6807-446D-BE82-761A38106EE0}" destId="{5E8E6BFE-2E78-42DE-AE3D-E93D09453433}" srcOrd="0" destOrd="2" presId="urn:microsoft.com/office/officeart/2005/8/layout/hList6"/>
    <dgm:cxn modelId="{49A40B64-6D15-41DD-A490-56AD6A7D5CFC}" type="presOf" srcId="{DA58D605-9F35-4ACA-B159-EEF6E394A587}" destId="{0DB1EDE4-6BFC-4DF7-A192-6E3C7B562951}" srcOrd="0" destOrd="2" presId="urn:microsoft.com/office/officeart/2005/8/layout/hList6"/>
    <dgm:cxn modelId="{A3B2E266-9F19-4245-B145-3123F6F7568C}" srcId="{B3437182-52EA-488D-B46B-A186CD9ADF91}" destId="{080A38EB-DCE3-4D74-A348-857E8752C839}" srcOrd="0" destOrd="0" parTransId="{1C3EA915-50F1-440B-913F-C0296C6C1F4B}" sibTransId="{EAA9942D-4D5C-4610-9C83-DBB3EF0FCD2A}"/>
    <dgm:cxn modelId="{078A3C49-B50C-439C-954B-C9A081FDF16C}" type="presOf" srcId="{3432A5CF-EEFF-4026-B154-87FB8813E063}" destId="{58F9CBE5-D8A9-44F6-9FA8-A44C40AAB2AA}" srcOrd="0" destOrd="2" presId="urn:microsoft.com/office/officeart/2005/8/layout/hList6"/>
    <dgm:cxn modelId="{DBE86549-BF41-4137-A261-15AE995B10F7}" srcId="{E286B41D-5383-4290-8061-1FF15BD0F7E7}" destId="{0BE3F390-6807-446D-BE82-761A38106EE0}" srcOrd="1" destOrd="0" parTransId="{D88E1869-4169-4441-BF5F-194EECE0870B}" sibTransId="{C120C9E8-5868-458D-8AD0-75DE97203AE0}"/>
    <dgm:cxn modelId="{FB5D574E-97D8-4F9E-8259-8AD3B956BA87}" srcId="{E9DC1F17-DFB8-4828-A44F-781F1645E41E}" destId="{5374AF50-A495-4705-802E-7F9470ADCDFE}" srcOrd="0" destOrd="0" parTransId="{5943816E-240C-4549-BA73-4E1D885FFDAF}" sibTransId="{60B66C1D-A2CB-4EA7-B356-FC52DFE2FE96}"/>
    <dgm:cxn modelId="{2AE5D051-4B2B-46F1-BD8B-061926A84073}" type="presOf" srcId="{E9DC1F17-DFB8-4828-A44F-781F1645E41E}" destId="{0DB1EDE4-6BFC-4DF7-A192-6E3C7B562951}" srcOrd="0" destOrd="0" presId="urn:microsoft.com/office/officeart/2005/8/layout/hList6"/>
    <dgm:cxn modelId="{B9BB4C55-4C48-4ADB-9486-1B497676FC84}" srcId="{CFEE808A-05D7-4E1B-9A00-DA10A61F6863}" destId="{7C8CE50F-7D87-4B4C-B475-EDF2AF0B7523}" srcOrd="0" destOrd="0" parTransId="{2B58DAC5-523F-43D9-8BA0-654F87CFCA58}" sibTransId="{B2802F45-6CDE-4D12-9ECD-AA567917FAF6}"/>
    <dgm:cxn modelId="{F229F157-56C5-4E87-9E09-EBFF867593A2}" srcId="{E9DC1F17-DFB8-4828-A44F-781F1645E41E}" destId="{DA58D605-9F35-4ACA-B159-EEF6E394A587}" srcOrd="1" destOrd="0" parTransId="{4868333D-35FE-43CD-908A-07F0D1E89342}" sibTransId="{F8453524-4F1F-43E8-8E1C-675D6EA3AEBA}"/>
    <dgm:cxn modelId="{4EC82682-48A1-44FC-8B45-F09B4E72A077}" srcId="{CFEE808A-05D7-4E1B-9A00-DA10A61F6863}" destId="{B3437182-52EA-488D-B46B-A186CD9ADF91}" srcOrd="1" destOrd="0" parTransId="{8C58644D-32EA-4178-B6C0-B3C3FCB54E30}" sibTransId="{85C596B5-9920-4001-A9F3-4949AFDE34FE}"/>
    <dgm:cxn modelId="{649D1389-1B83-4472-AAFE-5F9B14C3A0BC}" srcId="{E286B41D-5383-4290-8061-1FF15BD0F7E7}" destId="{F9F1CEA3-D8E5-4839-B8D1-C74A82304873}" srcOrd="0" destOrd="0" parTransId="{7F8EB2FD-9FFC-4481-8046-DA038D3526E1}" sibTransId="{148210C6-F2A2-4CFD-948D-B66AC8A50261}"/>
    <dgm:cxn modelId="{DDF4A18E-ABF9-47E4-BC36-5875178F7DF1}" type="presOf" srcId="{82E7F81F-B61F-49D3-8187-95ADBC0D442F}" destId="{4CC2B306-FA25-4F9E-A96B-4C2CA966D4E1}" srcOrd="0" destOrd="1" presId="urn:microsoft.com/office/officeart/2005/8/layout/hList6"/>
    <dgm:cxn modelId="{58DE468F-205B-49F9-95B5-85F6C8C25DC6}" type="presOf" srcId="{CFEE808A-05D7-4E1B-9A00-DA10A61F6863}" destId="{D3E8705F-8D41-4511-A835-EC8440692771}" srcOrd="0" destOrd="0" presId="urn:microsoft.com/office/officeart/2005/8/layout/hList6"/>
    <dgm:cxn modelId="{16489190-CC50-4842-AA5B-F41D9FE296F8}" type="presOf" srcId="{7C8CE50F-7D87-4B4C-B475-EDF2AF0B7523}" destId="{F2314E0F-AFC4-441E-ACA0-F8A400F50880}" srcOrd="0" destOrd="0" presId="urn:microsoft.com/office/officeart/2005/8/layout/hList6"/>
    <dgm:cxn modelId="{172ED997-BD64-4634-9DC8-C752AFF66BCF}" type="presOf" srcId="{080A38EB-DCE3-4D74-A348-857E8752C839}" destId="{58F9CBE5-D8A9-44F6-9FA8-A44C40AAB2AA}" srcOrd="0" destOrd="1" presId="urn:microsoft.com/office/officeart/2005/8/layout/hList6"/>
    <dgm:cxn modelId="{BEAA999A-3AC0-4E9C-8A4D-B061EE2623ED}" srcId="{CFEE808A-05D7-4E1B-9A00-DA10A61F6863}" destId="{E286B41D-5383-4290-8061-1FF15BD0F7E7}" srcOrd="3" destOrd="0" parTransId="{2D04A591-A036-4FBA-AECC-0E958C7FD657}" sibTransId="{55AF41F8-0356-45A5-B18D-D7B87DD54F12}"/>
    <dgm:cxn modelId="{9461EFA0-8939-4F9B-9690-412CFF308D21}" type="presOf" srcId="{5374AF50-A495-4705-802E-7F9470ADCDFE}" destId="{0DB1EDE4-6BFC-4DF7-A192-6E3C7B562951}" srcOrd="0" destOrd="1" presId="urn:microsoft.com/office/officeart/2005/8/layout/hList6"/>
    <dgm:cxn modelId="{5761DBAC-6B89-4C6E-A329-863DBABEF473}" type="presOf" srcId="{B3437182-52EA-488D-B46B-A186CD9ADF91}" destId="{58F9CBE5-D8A9-44F6-9FA8-A44C40AAB2AA}" srcOrd="0" destOrd="0" presId="urn:microsoft.com/office/officeart/2005/8/layout/hList6"/>
    <dgm:cxn modelId="{8F6926D8-AF04-40B7-8EDB-168BF6B7941E}" type="presOf" srcId="{C4F9B23E-EF1B-4BE3-A742-8182B1E2133D}" destId="{F2314E0F-AFC4-441E-ACA0-F8A400F50880}" srcOrd="0" destOrd="2" presId="urn:microsoft.com/office/officeart/2005/8/layout/hList6"/>
    <dgm:cxn modelId="{58B401DC-1569-4A51-B729-551BEDD4E000}" type="presOf" srcId="{404C9D54-B38B-46F6-B99B-D47052604F05}" destId="{4CC2B306-FA25-4F9E-A96B-4C2CA966D4E1}" srcOrd="0" destOrd="0" presId="urn:microsoft.com/office/officeart/2005/8/layout/hList6"/>
    <dgm:cxn modelId="{EFB418E0-B217-4415-B44C-D686F4D46A79}" type="presOf" srcId="{F9F1CEA3-D8E5-4839-B8D1-C74A82304873}" destId="{5E8E6BFE-2E78-42DE-AE3D-E93D09453433}" srcOrd="0" destOrd="1" presId="urn:microsoft.com/office/officeart/2005/8/layout/hList6"/>
    <dgm:cxn modelId="{C005BBE2-674A-4A4D-8C4F-F22F293FC0D5}" srcId="{B3437182-52EA-488D-B46B-A186CD9ADF91}" destId="{3432A5CF-EEFF-4026-B154-87FB8813E063}" srcOrd="1" destOrd="0" parTransId="{0BD8E07E-0F6C-4CAA-BC17-D228ACAF7CB6}" sibTransId="{D4603988-056A-4B5A-834F-A177BEE10280}"/>
    <dgm:cxn modelId="{D9FEEFF9-5ECD-4172-810E-5D600EFAA10C}" srcId="{CFEE808A-05D7-4E1B-9A00-DA10A61F6863}" destId="{404C9D54-B38B-46F6-B99B-D47052604F05}" srcOrd="4" destOrd="0" parTransId="{8330FF7F-7921-411A-AB6A-E2671DC45CE5}" sibTransId="{AFC1F206-FD4D-4F3F-B2EA-DD398E0B142A}"/>
    <dgm:cxn modelId="{1C061C2F-CA59-4EE5-BB18-DAA369FC8A71}" type="presParOf" srcId="{D3E8705F-8D41-4511-A835-EC8440692771}" destId="{F2314E0F-AFC4-441E-ACA0-F8A400F50880}" srcOrd="0" destOrd="0" presId="urn:microsoft.com/office/officeart/2005/8/layout/hList6"/>
    <dgm:cxn modelId="{5273BA19-B3A2-494F-A6E8-7A6353899DEE}" type="presParOf" srcId="{D3E8705F-8D41-4511-A835-EC8440692771}" destId="{ED83C911-EB73-465A-BB0D-51547851D636}" srcOrd="1" destOrd="0" presId="urn:microsoft.com/office/officeart/2005/8/layout/hList6"/>
    <dgm:cxn modelId="{A424983B-BEEF-4876-B585-99670B4CF878}" type="presParOf" srcId="{D3E8705F-8D41-4511-A835-EC8440692771}" destId="{58F9CBE5-D8A9-44F6-9FA8-A44C40AAB2AA}" srcOrd="2" destOrd="0" presId="urn:microsoft.com/office/officeart/2005/8/layout/hList6"/>
    <dgm:cxn modelId="{556E5EDC-0F2A-4460-A314-C2C780C2F2C2}" type="presParOf" srcId="{D3E8705F-8D41-4511-A835-EC8440692771}" destId="{F3D48D87-B793-4EEB-A745-ED51200031F2}" srcOrd="3" destOrd="0" presId="urn:microsoft.com/office/officeart/2005/8/layout/hList6"/>
    <dgm:cxn modelId="{A68BCB4D-F028-4242-8A10-DB663CEA60A1}" type="presParOf" srcId="{D3E8705F-8D41-4511-A835-EC8440692771}" destId="{0DB1EDE4-6BFC-4DF7-A192-6E3C7B562951}" srcOrd="4" destOrd="0" presId="urn:microsoft.com/office/officeart/2005/8/layout/hList6"/>
    <dgm:cxn modelId="{9A442605-6E65-46C6-9E3C-8C693E3563BD}" type="presParOf" srcId="{D3E8705F-8D41-4511-A835-EC8440692771}" destId="{29D842BC-A9F4-4673-A0A4-CFADEAFA30AC}" srcOrd="5" destOrd="0" presId="urn:microsoft.com/office/officeart/2005/8/layout/hList6"/>
    <dgm:cxn modelId="{888F5004-C76C-479F-8A63-C41ED749A4DD}" type="presParOf" srcId="{D3E8705F-8D41-4511-A835-EC8440692771}" destId="{5E8E6BFE-2E78-42DE-AE3D-E93D09453433}" srcOrd="6" destOrd="0" presId="urn:microsoft.com/office/officeart/2005/8/layout/hList6"/>
    <dgm:cxn modelId="{0311D870-BA40-4D5B-B4E3-5102261109E4}" type="presParOf" srcId="{D3E8705F-8D41-4511-A835-EC8440692771}" destId="{F3F5CB7D-FD9B-4276-9D1A-11D0DBA8AFBC}" srcOrd="7" destOrd="0" presId="urn:microsoft.com/office/officeart/2005/8/layout/hList6"/>
    <dgm:cxn modelId="{37189BCC-3311-4C65-99EE-9D083E64DB2D}" type="presParOf" srcId="{D3E8705F-8D41-4511-A835-EC8440692771}" destId="{4CC2B306-FA25-4F9E-A96B-4C2CA966D4E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14E0F-AFC4-441E-ACA0-F8A400F50880}">
      <dsp:nvSpPr>
        <dsp:cNvPr id="0" name=""/>
        <dsp:cNvSpPr/>
      </dsp:nvSpPr>
      <dsp:spPr>
        <a:xfrm rot="16200000">
          <a:off x="-1938999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İstemci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İstemci bulunduğu web ortamına istekte bulunuyor.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İsteği bize view ekranlarından.</a:t>
          </a:r>
        </a:p>
      </dsp:txBody>
      <dsp:txXfrm rot="5400000">
        <a:off x="4366" y="1083732"/>
        <a:ext cx="1531937" cy="3251201"/>
      </dsp:txXfrm>
    </dsp:sp>
    <dsp:sp modelId="{58F9CBE5-D8A9-44F6-9FA8-A44C40AAB2AA}">
      <dsp:nvSpPr>
        <dsp:cNvPr id="0" name=""/>
        <dsp:cNvSpPr/>
      </dsp:nvSpPr>
      <dsp:spPr>
        <a:xfrm rot="16200000">
          <a:off x="-292166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İstemciden gelen isteği action işlemleri içerisinde işlemeye başlar.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İşlemlerdir yani her sayfanın bir action işlemcisi olması gerekiyor.</a:t>
          </a:r>
        </a:p>
      </dsp:txBody>
      <dsp:txXfrm rot="5400000">
        <a:off x="1651199" y="1083732"/>
        <a:ext cx="1531937" cy="3251201"/>
      </dsp:txXfrm>
    </dsp:sp>
    <dsp:sp modelId="{0DB1EDE4-6BFC-4DF7-A192-6E3C7B562951}">
      <dsp:nvSpPr>
        <dsp:cNvPr id="0" name=""/>
        <dsp:cNvSpPr/>
      </dsp:nvSpPr>
      <dsp:spPr>
        <a:xfrm rot="16200000">
          <a:off x="1354666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Action işlemlerinden gelen veriyi doldurur gelen işlemleri karşılar.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Model bir veri tabanıdır.</a:t>
          </a:r>
        </a:p>
      </dsp:txBody>
      <dsp:txXfrm rot="5400000">
        <a:off x="3298031" y="1083732"/>
        <a:ext cx="1531937" cy="3251201"/>
      </dsp:txXfrm>
    </dsp:sp>
    <dsp:sp modelId="{5E8E6BFE-2E78-42DE-AE3D-E93D09453433}">
      <dsp:nvSpPr>
        <dsp:cNvPr id="0" name=""/>
        <dsp:cNvSpPr/>
      </dsp:nvSpPr>
      <dsp:spPr>
        <a:xfrm rot="16200000">
          <a:off x="3001499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İşlemlerden giden isteği model katmanında içini doldurup actiona geri gönderir.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Controller istediği işlemlerin yapıldığını görür ve bunu istemciye gösterir.</a:t>
          </a:r>
        </a:p>
      </dsp:txBody>
      <dsp:txXfrm rot="5400000">
        <a:off x="4944864" y="1083732"/>
        <a:ext cx="1531937" cy="3251201"/>
      </dsp:txXfrm>
    </dsp:sp>
    <dsp:sp modelId="{4CC2B306-FA25-4F9E-A96B-4C2CA966D4E1}">
      <dsp:nvSpPr>
        <dsp:cNvPr id="0" name=""/>
        <dsp:cNvSpPr/>
      </dsp:nvSpPr>
      <dsp:spPr>
        <a:xfrm rot="16200000">
          <a:off x="4648332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İstemci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İstediği işlemin sonucunu görür</a:t>
          </a:r>
        </a:p>
      </dsp:txBody>
      <dsp:txXfrm rot="5400000">
        <a:off x="6591697" y="1083732"/>
        <a:ext cx="153193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2BEC38-1B2A-A7D0-5DC7-73A62DAA8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6ED544-7A6C-30D2-E77A-E381CC37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BB991B-BD1F-7480-79AF-32BEF092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2EFA18-D831-1072-AD17-B50444D8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283D01-B2DE-09C4-DE88-6DC4086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0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08EE63-3B3C-929B-B734-54D3F489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E83D1D-2924-5AB6-983D-94D98CFB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FA53DF-F5ED-9634-F0F1-72E1968A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9755FE-D1EB-D279-3152-972B8E5F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6DF18B-1D56-47B5-0459-01B56E2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1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30640EA-D9BF-2F72-E6D7-AE3A6E91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38D7B7-72D3-74E1-ACC5-951BBAF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7D75A6-B2DD-FE9E-5FA6-BB727C27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0F7C7B-3B47-0518-C4E7-497A6E41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06DBB-D2FB-C066-2A16-07A5F91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1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C37F21-B679-E098-6AFF-387AF50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A1DDC-6FDC-2580-B281-04EF599E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DEBEAD-04E7-8E42-3020-0983EBE4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6DA8C7-9108-6173-D960-54E1B21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03DDF8-46C3-2015-0D8A-FE289C8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4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75CF7-015B-20DA-308D-7AB52B93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2AE20A-1A57-FB6B-A818-3240FB9E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259811-0188-4371-B9A8-49C6C6C7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44A2E6-E5A9-CDDC-51E4-7DC39B43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1491EE-4CC5-FAFA-0505-62C787B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9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A978C-CDFD-DAE2-729C-851F264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5D3E2-4E35-23D1-9BB5-4DDAAD397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E73368-B46F-AE8A-8005-83AF1570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104E43-A002-833E-ABD6-6F3BBAB8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2267BC-147A-22DE-D988-873761E3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E29B87-DA1C-2555-8E13-401862D5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62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FF42AC-6E1B-CCE4-D7BE-FB0C62D1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BE7A7C-4DC0-ABCD-565A-8C9CC264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6A1B30-5FCC-A803-BC52-2B07526B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54A4D4-17BC-56F1-AEE5-347BE562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E34CB66-E82F-FF79-3994-DC70376BD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7ABB666-FD23-771B-0D1D-7A4BB086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44847C-85F3-193C-7DE3-5BD9FBB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F0EEF27-E065-E368-88E0-B0F28FA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3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33D41-1611-1780-77C7-21048958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33895CB-1AFF-86A5-5D0D-CFA1A56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2FC3D8-32BE-2E39-EE5A-6544E6C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37F23E-C4C7-B9AC-8A8D-A0E7340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7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687E69D-6494-25D5-8480-E87F81DB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B9FEA8-4E9D-3CC1-9870-5AF7EF2A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BF6462-019A-EB9A-AD1F-2E95007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4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36A005-2550-6641-FA39-D8471643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9DAE0-B85F-CC80-B572-8C25C304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8BB34E-2165-42D3-BC40-66226DA0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2D2C0-A567-BD26-2123-3847E56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2634AC-9EB8-A912-0482-8DAA9B75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06BC54-A0FC-73E1-3097-9B9A72C1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7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8E5AF-3A5E-FF99-147F-5F2CCE4D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C3A9CFE-E3A2-7114-C059-71A14439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A8B881-C6AC-278A-A810-64E93743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0C13AE-E182-D080-8BB3-F50C79C2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089D07-32CA-7D64-5932-E45AE595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1B86D-D46F-393D-E3EA-FF6C937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5EEFBE4-5DD0-3473-4D05-137EA973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148964-380F-4E58-0710-C7591311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7A4705-17C0-7B2B-F8FC-197791B13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0B9E-72FF-4561-9536-A1D13A9474C7}" type="datetimeFigureOut">
              <a:rPr lang="tr-TR" smtClean="0"/>
              <a:t>10.10.2022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17EFD2-D4C2-FAAD-7AB5-9FC7BDCB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1D4149-9A7A-94B2-2700-F88D6B79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2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7E7B7A49-8FA0-839E-83A5-48B9D3CF0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568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7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16FF5-99A1-2922-EE92-C8FF367B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7096B-A1E6-7193-4ED2-A33FC8C9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CSS JS, ANGULAR, REACT</a:t>
            </a:r>
          </a:p>
          <a:p>
            <a:r>
              <a:rPr lang="tr-TR" dirty="0"/>
              <a:t>C#</a:t>
            </a:r>
          </a:p>
          <a:p>
            <a:r>
              <a:rPr lang="tr-TR" dirty="0"/>
              <a:t>Veritabanlarıyla Uğraşacağız (MSSQL SERVER)</a:t>
            </a:r>
          </a:p>
          <a:p>
            <a:r>
              <a:rPr lang="tr-TR" dirty="0"/>
              <a:t>HTML CSS JS ANGULAR, REACT (İstemci Tarafı için)</a:t>
            </a:r>
          </a:p>
          <a:p>
            <a:r>
              <a:rPr lang="tr-TR" dirty="0"/>
              <a:t>C#(Action işlemler için)</a:t>
            </a:r>
          </a:p>
          <a:p>
            <a:r>
              <a:rPr lang="tr-TR" dirty="0"/>
              <a:t>MSSQL SERVER (Model Tarafıyla uğraşacağız.)</a:t>
            </a:r>
          </a:p>
        </p:txBody>
      </p:sp>
    </p:spTree>
    <p:extLst>
      <p:ext uri="{BB962C8B-B14F-4D97-AF65-F5344CB8AC3E}">
        <p14:creationId xmlns:p14="http://schemas.microsoft.com/office/powerpoint/2010/main" val="6073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CB151-7A63-4014-E4D6-530DCDD3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85738E-8D54-54A9-76B9-C6F60155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BOOTSTRAP (HTML CSS JS)</a:t>
            </a:r>
          </a:p>
          <a:p>
            <a:r>
              <a:rPr lang="tr-TR" dirty="0"/>
              <a:t>Detaylı C#</a:t>
            </a:r>
          </a:p>
          <a:p>
            <a:r>
              <a:rPr lang="tr-TR" dirty="0"/>
              <a:t>Entity Freamwork</a:t>
            </a:r>
          </a:p>
          <a:p>
            <a:r>
              <a:rPr lang="tr-TR" dirty="0"/>
              <a:t>AdoNet</a:t>
            </a:r>
          </a:p>
          <a:p>
            <a:r>
              <a:rPr lang="tr-TR" dirty="0"/>
              <a:t>Detaylı Veritabanı İşlemleri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8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950B6-B42E-71F1-D422-20BBA2A1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EAC6F7-9341-A32F-EFDC-0F9D4443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r>
              <a:rPr lang="tr-TR" dirty="0"/>
              <a:t>Kurumsal Web Yazılımları (WEB SİTE) Dinamik</a:t>
            </a:r>
          </a:p>
          <a:p>
            <a:r>
              <a:rPr lang="tr-TR" dirty="0"/>
              <a:t>Kurumsal Web Otomasyon Sistemleri (Personel Takip vs.)</a:t>
            </a:r>
          </a:p>
          <a:p>
            <a:r>
              <a:rPr lang="tr-TR" dirty="0"/>
              <a:t>E-Ticaret Web Sistemleri (Trendyol Getir bla bla)</a:t>
            </a:r>
          </a:p>
        </p:txBody>
      </p:sp>
    </p:spTree>
    <p:extLst>
      <p:ext uri="{BB962C8B-B14F-4D97-AF65-F5344CB8AC3E}">
        <p14:creationId xmlns:p14="http://schemas.microsoft.com/office/powerpoint/2010/main" val="96407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2AEEC1-D803-122E-669A-C9729164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VERİTABANI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270CC6-B5C8-562C-93EE-46DB2FE8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ID</a:t>
            </a:r>
          </a:p>
          <a:p>
            <a:r>
              <a:rPr lang="tr-TR" dirty="0"/>
              <a:t>Active</a:t>
            </a:r>
          </a:p>
          <a:p>
            <a:r>
              <a:rPr lang="tr-TR" dirty="0"/>
              <a:t>CreatedDate</a:t>
            </a:r>
          </a:p>
          <a:p>
            <a:r>
              <a:rPr lang="tr-TR" dirty="0"/>
              <a:t>LastedDate</a:t>
            </a:r>
          </a:p>
        </p:txBody>
      </p:sp>
    </p:spTree>
    <p:extLst>
      <p:ext uri="{BB962C8B-B14F-4D97-AF65-F5344CB8AC3E}">
        <p14:creationId xmlns:p14="http://schemas.microsoft.com/office/powerpoint/2010/main" val="1542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172</Words>
  <Application>Microsoft Office PowerPoint</Application>
  <PresentationFormat>Geniş ekran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ASP.NET MVC</vt:lpstr>
      <vt:lpstr>ASP.NET MVC</vt:lpstr>
      <vt:lpstr>ASP.NET MVC</vt:lpstr>
      <vt:lpstr>VERİTABANI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FNSS SAVUNMA SİSTEMLERİ</dc:creator>
  <cp:lastModifiedBy>FNSS SAVUNMA SİSTEMLERİ</cp:lastModifiedBy>
  <cp:revision>1</cp:revision>
  <dcterms:created xsi:type="dcterms:W3CDTF">2022-10-10T18:59:21Z</dcterms:created>
  <dcterms:modified xsi:type="dcterms:W3CDTF">2022-10-10T19:03:25Z</dcterms:modified>
</cp:coreProperties>
</file>