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6" r:id="rId7"/>
    <p:sldId id="260" r:id="rId8"/>
    <p:sldId id="262" r:id="rId9"/>
    <p:sldId id="265" r:id="rId10"/>
    <p:sldId id="264" r:id="rId11"/>
    <p:sldId id="263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3648" autoAdjust="0"/>
  </p:normalViewPr>
  <p:slideViewPr>
    <p:cSldViewPr snapToGrid="0">
      <p:cViewPr varScale="1">
        <p:scale>
          <a:sx n="86" d="100"/>
          <a:sy n="86" d="100"/>
        </p:scale>
        <p:origin x="14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0F15A2-1902-44CA-A9C0-B58CBE9762E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52F0783E-2B1B-4EDC-B2D9-AF1F1D2265E4}">
      <dgm:prSet phldrT="[Metin]"/>
      <dgm:spPr/>
      <dgm:t>
        <a:bodyPr/>
        <a:lstStyle/>
        <a:p>
          <a:r>
            <a:rPr lang="tr-TR" dirty="0" err="1" smtClean="0"/>
            <a:t>App</a:t>
          </a:r>
          <a:endParaRPr lang="tr-TR" dirty="0"/>
        </a:p>
      </dgm:t>
    </dgm:pt>
    <dgm:pt modelId="{C231F997-9EBC-4B76-85F8-D66FD8C0750C}" type="parTrans" cxnId="{9688B38C-9374-4C1D-B724-9425BF11FD58}">
      <dgm:prSet/>
      <dgm:spPr/>
      <dgm:t>
        <a:bodyPr/>
        <a:lstStyle/>
        <a:p>
          <a:endParaRPr lang="tr-TR"/>
        </a:p>
      </dgm:t>
    </dgm:pt>
    <dgm:pt modelId="{A195F9F2-AB9B-437C-8D34-DD8FE2EDF28A}" type="sibTrans" cxnId="{9688B38C-9374-4C1D-B724-9425BF11FD58}">
      <dgm:prSet/>
      <dgm:spPr/>
      <dgm:t>
        <a:bodyPr/>
        <a:lstStyle/>
        <a:p>
          <a:endParaRPr lang="tr-TR"/>
        </a:p>
      </dgm:t>
    </dgm:pt>
    <dgm:pt modelId="{E80F00AC-AA70-4411-8309-D82BA083E17A}">
      <dgm:prSet phldrT="[Metin]"/>
      <dgm:spPr/>
      <dgm:t>
        <a:bodyPr/>
        <a:lstStyle/>
        <a:p>
          <a:r>
            <a:rPr lang="tr-TR" dirty="0" err="1" smtClean="0"/>
            <a:t>Core</a:t>
          </a:r>
          <a:endParaRPr lang="tr-TR" dirty="0"/>
        </a:p>
      </dgm:t>
    </dgm:pt>
    <dgm:pt modelId="{139A0D4A-9332-4345-BD72-FDED29B906F3}" type="parTrans" cxnId="{2C74C773-36C9-466E-A01C-83A20A38B5C8}">
      <dgm:prSet/>
      <dgm:spPr/>
      <dgm:t>
        <a:bodyPr/>
        <a:lstStyle/>
        <a:p>
          <a:endParaRPr lang="tr-TR"/>
        </a:p>
      </dgm:t>
    </dgm:pt>
    <dgm:pt modelId="{9397057D-FF2E-4D01-AB8F-21E8FD9F55D5}" type="sibTrans" cxnId="{2C74C773-36C9-466E-A01C-83A20A38B5C8}">
      <dgm:prSet/>
      <dgm:spPr/>
      <dgm:t>
        <a:bodyPr/>
        <a:lstStyle/>
        <a:p>
          <a:endParaRPr lang="tr-TR"/>
        </a:p>
      </dgm:t>
    </dgm:pt>
    <dgm:pt modelId="{80B25791-9E70-4A51-AE22-973D6D233F9C}">
      <dgm:prSet phldrT="[Metin]"/>
      <dgm:spPr/>
      <dgm:t>
        <a:bodyPr/>
        <a:lstStyle/>
        <a:p>
          <a:r>
            <a:rPr lang="tr-TR" dirty="0" smtClean="0"/>
            <a:t>Message-Panel</a:t>
          </a:r>
          <a:endParaRPr lang="tr-TR" dirty="0"/>
        </a:p>
      </dgm:t>
    </dgm:pt>
    <dgm:pt modelId="{A3F543C7-4BEB-4968-BF6F-F4A08FDFC02F}" type="parTrans" cxnId="{FA663A19-F4BF-444F-BCDC-8D03EB138D43}">
      <dgm:prSet/>
      <dgm:spPr/>
      <dgm:t>
        <a:bodyPr/>
        <a:lstStyle/>
        <a:p>
          <a:endParaRPr lang="tr-TR"/>
        </a:p>
      </dgm:t>
    </dgm:pt>
    <dgm:pt modelId="{9B644E22-5AF0-475B-A14F-5F1D477D245C}" type="sibTrans" cxnId="{FA663A19-F4BF-444F-BCDC-8D03EB138D43}">
      <dgm:prSet/>
      <dgm:spPr/>
      <dgm:t>
        <a:bodyPr/>
        <a:lstStyle/>
        <a:p>
          <a:endParaRPr lang="tr-TR"/>
        </a:p>
      </dgm:t>
    </dgm:pt>
    <dgm:pt modelId="{B572C5BD-2BFE-4691-A75E-3D3D274A5F2C}">
      <dgm:prSet phldrT="[Metin]"/>
      <dgm:spPr/>
      <dgm:t>
        <a:bodyPr/>
        <a:lstStyle/>
        <a:p>
          <a:r>
            <a:rPr lang="tr-TR" dirty="0" err="1" smtClean="0"/>
            <a:t>Users</a:t>
          </a:r>
          <a:r>
            <a:rPr lang="tr-TR" dirty="0" smtClean="0"/>
            <a:t>-Panel</a:t>
          </a:r>
          <a:endParaRPr lang="tr-TR" dirty="0"/>
        </a:p>
      </dgm:t>
    </dgm:pt>
    <dgm:pt modelId="{2855B3D2-305C-4A6F-828D-9A8A22C3817B}" type="parTrans" cxnId="{B8E3092D-BE4A-4133-BD5B-0B6C854FE08B}">
      <dgm:prSet/>
      <dgm:spPr/>
      <dgm:t>
        <a:bodyPr/>
        <a:lstStyle/>
        <a:p>
          <a:endParaRPr lang="tr-TR"/>
        </a:p>
      </dgm:t>
    </dgm:pt>
    <dgm:pt modelId="{B927BAB3-C323-47BB-9F3C-4C0B595C6B61}" type="sibTrans" cxnId="{B8E3092D-BE4A-4133-BD5B-0B6C854FE08B}">
      <dgm:prSet/>
      <dgm:spPr/>
      <dgm:t>
        <a:bodyPr/>
        <a:lstStyle/>
        <a:p>
          <a:endParaRPr lang="tr-TR"/>
        </a:p>
      </dgm:t>
    </dgm:pt>
    <dgm:pt modelId="{81EC0E31-00BA-45A0-B0A4-7C941E7B53DF}">
      <dgm:prSet phldrT="[Metin]"/>
      <dgm:spPr/>
      <dgm:t>
        <a:bodyPr/>
        <a:lstStyle/>
        <a:p>
          <a:r>
            <a:rPr lang="tr-TR" dirty="0" err="1" smtClean="0"/>
            <a:t>Shared</a:t>
          </a:r>
          <a:endParaRPr lang="tr-TR" dirty="0"/>
        </a:p>
      </dgm:t>
    </dgm:pt>
    <dgm:pt modelId="{93E4E650-F319-4690-9177-40002F936A06}" type="parTrans" cxnId="{3CBF644F-33EA-4442-929A-FBA1235DC16C}">
      <dgm:prSet/>
      <dgm:spPr/>
      <dgm:t>
        <a:bodyPr/>
        <a:lstStyle/>
        <a:p>
          <a:endParaRPr lang="tr-TR"/>
        </a:p>
      </dgm:t>
    </dgm:pt>
    <dgm:pt modelId="{61625D14-491E-4B41-B84B-27E658C1C4AD}" type="sibTrans" cxnId="{3CBF644F-33EA-4442-929A-FBA1235DC16C}">
      <dgm:prSet/>
      <dgm:spPr/>
      <dgm:t>
        <a:bodyPr/>
        <a:lstStyle/>
        <a:p>
          <a:endParaRPr lang="tr-TR"/>
        </a:p>
      </dgm:t>
    </dgm:pt>
    <dgm:pt modelId="{5FB91956-0F6A-4647-A903-4B6736A5695A}" type="pres">
      <dgm:prSet presAssocID="{170F15A2-1902-44CA-A9C0-B58CBE9762E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tr-TR"/>
        </a:p>
      </dgm:t>
    </dgm:pt>
    <dgm:pt modelId="{41945464-4226-4877-930D-0F418EACA3F5}" type="pres">
      <dgm:prSet presAssocID="{52F0783E-2B1B-4EDC-B2D9-AF1F1D2265E4}" presName="hierRoot1" presStyleCnt="0">
        <dgm:presLayoutVars>
          <dgm:hierBranch val="init"/>
        </dgm:presLayoutVars>
      </dgm:prSet>
      <dgm:spPr/>
    </dgm:pt>
    <dgm:pt modelId="{1854C9AE-F854-44F2-A445-4BEB3A119BFE}" type="pres">
      <dgm:prSet presAssocID="{52F0783E-2B1B-4EDC-B2D9-AF1F1D2265E4}" presName="rootComposite1" presStyleCnt="0"/>
      <dgm:spPr/>
    </dgm:pt>
    <dgm:pt modelId="{A127AB49-2B10-41CE-A5DA-99E3B63B9EEC}" type="pres">
      <dgm:prSet presAssocID="{52F0783E-2B1B-4EDC-B2D9-AF1F1D2265E4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890FD21F-F792-46B7-B9FC-E7D2D28D18ED}" type="pres">
      <dgm:prSet presAssocID="{52F0783E-2B1B-4EDC-B2D9-AF1F1D2265E4}" presName="rootConnector1" presStyleLbl="node1" presStyleIdx="0" presStyleCnt="0"/>
      <dgm:spPr/>
      <dgm:t>
        <a:bodyPr/>
        <a:lstStyle/>
        <a:p>
          <a:endParaRPr lang="tr-TR"/>
        </a:p>
      </dgm:t>
    </dgm:pt>
    <dgm:pt modelId="{AB8F202F-99F9-48F8-884E-449EC6054FF2}" type="pres">
      <dgm:prSet presAssocID="{52F0783E-2B1B-4EDC-B2D9-AF1F1D2265E4}" presName="hierChild2" presStyleCnt="0"/>
      <dgm:spPr/>
    </dgm:pt>
    <dgm:pt modelId="{F67BD0B9-0F2F-4600-B5EA-CCC6B927BCCA}" type="pres">
      <dgm:prSet presAssocID="{139A0D4A-9332-4345-BD72-FDED29B906F3}" presName="Name37" presStyleLbl="parChTrans1D2" presStyleIdx="0" presStyleCnt="4"/>
      <dgm:spPr/>
      <dgm:t>
        <a:bodyPr/>
        <a:lstStyle/>
        <a:p>
          <a:endParaRPr lang="tr-TR"/>
        </a:p>
      </dgm:t>
    </dgm:pt>
    <dgm:pt modelId="{2FB7A4A4-9CAF-484D-A21F-43F0746696E8}" type="pres">
      <dgm:prSet presAssocID="{E80F00AC-AA70-4411-8309-D82BA083E17A}" presName="hierRoot2" presStyleCnt="0">
        <dgm:presLayoutVars>
          <dgm:hierBranch val="init"/>
        </dgm:presLayoutVars>
      </dgm:prSet>
      <dgm:spPr/>
    </dgm:pt>
    <dgm:pt modelId="{54AA7F93-9D85-42F3-A60C-77FB1384E171}" type="pres">
      <dgm:prSet presAssocID="{E80F00AC-AA70-4411-8309-D82BA083E17A}" presName="rootComposite" presStyleCnt="0"/>
      <dgm:spPr/>
    </dgm:pt>
    <dgm:pt modelId="{EBA4DF50-07BA-41FF-BB5A-1D91BC7C7EAA}" type="pres">
      <dgm:prSet presAssocID="{E80F00AC-AA70-4411-8309-D82BA083E17A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61D5794F-A4E0-4D3F-AB6A-908301FF28DA}" type="pres">
      <dgm:prSet presAssocID="{E80F00AC-AA70-4411-8309-D82BA083E17A}" presName="rootConnector" presStyleLbl="node2" presStyleIdx="0" presStyleCnt="4"/>
      <dgm:spPr/>
      <dgm:t>
        <a:bodyPr/>
        <a:lstStyle/>
        <a:p>
          <a:endParaRPr lang="tr-TR"/>
        </a:p>
      </dgm:t>
    </dgm:pt>
    <dgm:pt modelId="{082CB74C-7FEC-446F-B4B5-0E89E3F251FE}" type="pres">
      <dgm:prSet presAssocID="{E80F00AC-AA70-4411-8309-D82BA083E17A}" presName="hierChild4" presStyleCnt="0"/>
      <dgm:spPr/>
    </dgm:pt>
    <dgm:pt modelId="{1168041E-8B37-4F5C-B2C9-3EF4F01A21BB}" type="pres">
      <dgm:prSet presAssocID="{E80F00AC-AA70-4411-8309-D82BA083E17A}" presName="hierChild5" presStyleCnt="0"/>
      <dgm:spPr/>
    </dgm:pt>
    <dgm:pt modelId="{F56C4C3A-3B35-4A53-827B-6E190CD908C0}" type="pres">
      <dgm:prSet presAssocID="{A3F543C7-4BEB-4968-BF6F-F4A08FDFC02F}" presName="Name37" presStyleLbl="parChTrans1D2" presStyleIdx="1" presStyleCnt="4"/>
      <dgm:spPr/>
      <dgm:t>
        <a:bodyPr/>
        <a:lstStyle/>
        <a:p>
          <a:endParaRPr lang="tr-TR"/>
        </a:p>
      </dgm:t>
    </dgm:pt>
    <dgm:pt modelId="{F8334910-3BA3-4572-84C0-3619DACCCFB9}" type="pres">
      <dgm:prSet presAssocID="{80B25791-9E70-4A51-AE22-973D6D233F9C}" presName="hierRoot2" presStyleCnt="0">
        <dgm:presLayoutVars>
          <dgm:hierBranch val="init"/>
        </dgm:presLayoutVars>
      </dgm:prSet>
      <dgm:spPr/>
    </dgm:pt>
    <dgm:pt modelId="{DC0DC103-684A-493E-BEE6-5008D2321AE8}" type="pres">
      <dgm:prSet presAssocID="{80B25791-9E70-4A51-AE22-973D6D233F9C}" presName="rootComposite" presStyleCnt="0"/>
      <dgm:spPr/>
    </dgm:pt>
    <dgm:pt modelId="{0C7085EE-F878-4D18-BC5F-4509530454A6}" type="pres">
      <dgm:prSet presAssocID="{80B25791-9E70-4A51-AE22-973D6D233F9C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52F61C13-6D6E-44C3-9819-1D6B980881A6}" type="pres">
      <dgm:prSet presAssocID="{80B25791-9E70-4A51-AE22-973D6D233F9C}" presName="rootConnector" presStyleLbl="node2" presStyleIdx="1" presStyleCnt="4"/>
      <dgm:spPr/>
      <dgm:t>
        <a:bodyPr/>
        <a:lstStyle/>
        <a:p>
          <a:endParaRPr lang="tr-TR"/>
        </a:p>
      </dgm:t>
    </dgm:pt>
    <dgm:pt modelId="{334C6996-7248-455C-92CD-27BAB57793D8}" type="pres">
      <dgm:prSet presAssocID="{80B25791-9E70-4A51-AE22-973D6D233F9C}" presName="hierChild4" presStyleCnt="0"/>
      <dgm:spPr/>
    </dgm:pt>
    <dgm:pt modelId="{B3C0AE78-427C-4690-89F0-38846AA407EE}" type="pres">
      <dgm:prSet presAssocID="{80B25791-9E70-4A51-AE22-973D6D233F9C}" presName="hierChild5" presStyleCnt="0"/>
      <dgm:spPr/>
    </dgm:pt>
    <dgm:pt modelId="{158E5F92-F335-4BFD-98A4-D7738A23DDD1}" type="pres">
      <dgm:prSet presAssocID="{2855B3D2-305C-4A6F-828D-9A8A22C3817B}" presName="Name37" presStyleLbl="parChTrans1D2" presStyleIdx="2" presStyleCnt="4"/>
      <dgm:spPr/>
      <dgm:t>
        <a:bodyPr/>
        <a:lstStyle/>
        <a:p>
          <a:endParaRPr lang="tr-TR"/>
        </a:p>
      </dgm:t>
    </dgm:pt>
    <dgm:pt modelId="{C441BB0C-8927-418D-8C3E-3B05489B1506}" type="pres">
      <dgm:prSet presAssocID="{B572C5BD-2BFE-4691-A75E-3D3D274A5F2C}" presName="hierRoot2" presStyleCnt="0">
        <dgm:presLayoutVars>
          <dgm:hierBranch val="init"/>
        </dgm:presLayoutVars>
      </dgm:prSet>
      <dgm:spPr/>
    </dgm:pt>
    <dgm:pt modelId="{C730DDDA-D16A-4DBE-855F-C38CF6504127}" type="pres">
      <dgm:prSet presAssocID="{B572C5BD-2BFE-4691-A75E-3D3D274A5F2C}" presName="rootComposite" presStyleCnt="0"/>
      <dgm:spPr/>
    </dgm:pt>
    <dgm:pt modelId="{6D7A348C-4CEB-43F3-A199-4592693BDD52}" type="pres">
      <dgm:prSet presAssocID="{B572C5BD-2BFE-4691-A75E-3D3D274A5F2C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F730697E-B646-45C9-A63F-E49DDB7A1724}" type="pres">
      <dgm:prSet presAssocID="{B572C5BD-2BFE-4691-A75E-3D3D274A5F2C}" presName="rootConnector" presStyleLbl="node2" presStyleIdx="2" presStyleCnt="4"/>
      <dgm:spPr/>
      <dgm:t>
        <a:bodyPr/>
        <a:lstStyle/>
        <a:p>
          <a:endParaRPr lang="tr-TR"/>
        </a:p>
      </dgm:t>
    </dgm:pt>
    <dgm:pt modelId="{0A07DF67-9986-43EB-A0BE-28CC8B477FCD}" type="pres">
      <dgm:prSet presAssocID="{B572C5BD-2BFE-4691-A75E-3D3D274A5F2C}" presName="hierChild4" presStyleCnt="0"/>
      <dgm:spPr/>
    </dgm:pt>
    <dgm:pt modelId="{55695032-B9FF-42A6-9606-A39CE4F10C35}" type="pres">
      <dgm:prSet presAssocID="{B572C5BD-2BFE-4691-A75E-3D3D274A5F2C}" presName="hierChild5" presStyleCnt="0"/>
      <dgm:spPr/>
    </dgm:pt>
    <dgm:pt modelId="{066543F4-2FF5-4AF3-A00E-9F77C4B9C6BE}" type="pres">
      <dgm:prSet presAssocID="{93E4E650-F319-4690-9177-40002F936A06}" presName="Name37" presStyleLbl="parChTrans1D2" presStyleIdx="3" presStyleCnt="4"/>
      <dgm:spPr/>
      <dgm:t>
        <a:bodyPr/>
        <a:lstStyle/>
        <a:p>
          <a:endParaRPr lang="tr-TR"/>
        </a:p>
      </dgm:t>
    </dgm:pt>
    <dgm:pt modelId="{B70BAC42-76D0-497B-96EC-ADCABBA98F0C}" type="pres">
      <dgm:prSet presAssocID="{81EC0E31-00BA-45A0-B0A4-7C941E7B53DF}" presName="hierRoot2" presStyleCnt="0">
        <dgm:presLayoutVars>
          <dgm:hierBranch val="init"/>
        </dgm:presLayoutVars>
      </dgm:prSet>
      <dgm:spPr/>
    </dgm:pt>
    <dgm:pt modelId="{DED04BA5-2071-42BF-9F5F-F80A54B98AFC}" type="pres">
      <dgm:prSet presAssocID="{81EC0E31-00BA-45A0-B0A4-7C941E7B53DF}" presName="rootComposite" presStyleCnt="0"/>
      <dgm:spPr/>
    </dgm:pt>
    <dgm:pt modelId="{2782E0E1-1556-47B0-8B6F-1824DDF36EE8}" type="pres">
      <dgm:prSet presAssocID="{81EC0E31-00BA-45A0-B0A4-7C941E7B53DF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E81BB69F-98BE-44AC-9180-D6E0F242BD0E}" type="pres">
      <dgm:prSet presAssocID="{81EC0E31-00BA-45A0-B0A4-7C941E7B53DF}" presName="rootConnector" presStyleLbl="node2" presStyleIdx="3" presStyleCnt="4"/>
      <dgm:spPr/>
      <dgm:t>
        <a:bodyPr/>
        <a:lstStyle/>
        <a:p>
          <a:endParaRPr lang="tr-TR"/>
        </a:p>
      </dgm:t>
    </dgm:pt>
    <dgm:pt modelId="{6B0AF2E6-2EF2-436F-91A1-10A72808A9DF}" type="pres">
      <dgm:prSet presAssocID="{81EC0E31-00BA-45A0-B0A4-7C941E7B53DF}" presName="hierChild4" presStyleCnt="0"/>
      <dgm:spPr/>
    </dgm:pt>
    <dgm:pt modelId="{E4446482-ADD6-428B-8F14-5889B603503C}" type="pres">
      <dgm:prSet presAssocID="{81EC0E31-00BA-45A0-B0A4-7C941E7B53DF}" presName="hierChild5" presStyleCnt="0"/>
      <dgm:spPr/>
    </dgm:pt>
    <dgm:pt modelId="{32C5DB39-2CED-4B28-AF9A-0F1C7B3A3EB7}" type="pres">
      <dgm:prSet presAssocID="{52F0783E-2B1B-4EDC-B2D9-AF1F1D2265E4}" presName="hierChild3" presStyleCnt="0"/>
      <dgm:spPr/>
    </dgm:pt>
  </dgm:ptLst>
  <dgm:cxnLst>
    <dgm:cxn modelId="{FA663A19-F4BF-444F-BCDC-8D03EB138D43}" srcId="{52F0783E-2B1B-4EDC-B2D9-AF1F1D2265E4}" destId="{80B25791-9E70-4A51-AE22-973D6D233F9C}" srcOrd="1" destOrd="0" parTransId="{A3F543C7-4BEB-4968-BF6F-F4A08FDFC02F}" sibTransId="{9B644E22-5AF0-475B-A14F-5F1D477D245C}"/>
    <dgm:cxn modelId="{E3A1BB27-1B43-4941-92CA-E1A269506925}" type="presOf" srcId="{E80F00AC-AA70-4411-8309-D82BA083E17A}" destId="{61D5794F-A4E0-4D3F-AB6A-908301FF28DA}" srcOrd="1" destOrd="0" presId="urn:microsoft.com/office/officeart/2005/8/layout/orgChart1"/>
    <dgm:cxn modelId="{0F576C33-4E3F-4871-8CE4-72CAEB1B3028}" type="presOf" srcId="{E80F00AC-AA70-4411-8309-D82BA083E17A}" destId="{EBA4DF50-07BA-41FF-BB5A-1D91BC7C7EAA}" srcOrd="0" destOrd="0" presId="urn:microsoft.com/office/officeart/2005/8/layout/orgChart1"/>
    <dgm:cxn modelId="{B2C889E8-C9C8-4547-983B-C204D84A6ABF}" type="presOf" srcId="{B572C5BD-2BFE-4691-A75E-3D3D274A5F2C}" destId="{F730697E-B646-45C9-A63F-E49DDB7A1724}" srcOrd="1" destOrd="0" presId="urn:microsoft.com/office/officeart/2005/8/layout/orgChart1"/>
    <dgm:cxn modelId="{9CB4E79F-5E07-411A-94A7-2E6DEFC03BAF}" type="presOf" srcId="{A3F543C7-4BEB-4968-BF6F-F4A08FDFC02F}" destId="{F56C4C3A-3B35-4A53-827B-6E190CD908C0}" srcOrd="0" destOrd="0" presId="urn:microsoft.com/office/officeart/2005/8/layout/orgChart1"/>
    <dgm:cxn modelId="{E609D39A-5A0D-4397-9D62-8A4135C18164}" type="presOf" srcId="{139A0D4A-9332-4345-BD72-FDED29B906F3}" destId="{F67BD0B9-0F2F-4600-B5EA-CCC6B927BCCA}" srcOrd="0" destOrd="0" presId="urn:microsoft.com/office/officeart/2005/8/layout/orgChart1"/>
    <dgm:cxn modelId="{8DFE3291-9C7E-412F-9C41-3C5AD70F0A43}" type="presOf" srcId="{B572C5BD-2BFE-4691-A75E-3D3D274A5F2C}" destId="{6D7A348C-4CEB-43F3-A199-4592693BDD52}" srcOrd="0" destOrd="0" presId="urn:microsoft.com/office/officeart/2005/8/layout/orgChart1"/>
    <dgm:cxn modelId="{09E8C4AE-5AF3-4086-BF13-3293D256D538}" type="presOf" srcId="{170F15A2-1902-44CA-A9C0-B58CBE9762E2}" destId="{5FB91956-0F6A-4647-A903-4B6736A5695A}" srcOrd="0" destOrd="0" presId="urn:microsoft.com/office/officeart/2005/8/layout/orgChart1"/>
    <dgm:cxn modelId="{BDDBC256-FEB6-46BB-8A01-3CDC53164479}" type="presOf" srcId="{93E4E650-F319-4690-9177-40002F936A06}" destId="{066543F4-2FF5-4AF3-A00E-9F77C4B9C6BE}" srcOrd="0" destOrd="0" presId="urn:microsoft.com/office/officeart/2005/8/layout/orgChart1"/>
    <dgm:cxn modelId="{60D67D11-B320-455A-98FF-147E8C4B4286}" type="presOf" srcId="{52F0783E-2B1B-4EDC-B2D9-AF1F1D2265E4}" destId="{890FD21F-F792-46B7-B9FC-E7D2D28D18ED}" srcOrd="1" destOrd="0" presId="urn:microsoft.com/office/officeart/2005/8/layout/orgChart1"/>
    <dgm:cxn modelId="{CCAB54BF-6EB1-4D71-8EDB-FCA352452EA6}" type="presOf" srcId="{80B25791-9E70-4A51-AE22-973D6D233F9C}" destId="{0C7085EE-F878-4D18-BC5F-4509530454A6}" srcOrd="0" destOrd="0" presId="urn:microsoft.com/office/officeart/2005/8/layout/orgChart1"/>
    <dgm:cxn modelId="{E7089A11-9EFD-4A2A-9DEC-F92DD0BF9AE1}" type="presOf" srcId="{81EC0E31-00BA-45A0-B0A4-7C941E7B53DF}" destId="{E81BB69F-98BE-44AC-9180-D6E0F242BD0E}" srcOrd="1" destOrd="0" presId="urn:microsoft.com/office/officeart/2005/8/layout/orgChart1"/>
    <dgm:cxn modelId="{69A45CE5-E8F8-45A1-AC08-2C818B511984}" type="presOf" srcId="{80B25791-9E70-4A51-AE22-973D6D233F9C}" destId="{52F61C13-6D6E-44C3-9819-1D6B980881A6}" srcOrd="1" destOrd="0" presId="urn:microsoft.com/office/officeart/2005/8/layout/orgChart1"/>
    <dgm:cxn modelId="{333EBA7B-324B-435A-A8F7-DE45D8F42FCE}" type="presOf" srcId="{81EC0E31-00BA-45A0-B0A4-7C941E7B53DF}" destId="{2782E0E1-1556-47B0-8B6F-1824DDF36EE8}" srcOrd="0" destOrd="0" presId="urn:microsoft.com/office/officeart/2005/8/layout/orgChart1"/>
    <dgm:cxn modelId="{9688B38C-9374-4C1D-B724-9425BF11FD58}" srcId="{170F15A2-1902-44CA-A9C0-B58CBE9762E2}" destId="{52F0783E-2B1B-4EDC-B2D9-AF1F1D2265E4}" srcOrd="0" destOrd="0" parTransId="{C231F997-9EBC-4B76-85F8-D66FD8C0750C}" sibTransId="{A195F9F2-AB9B-437C-8D34-DD8FE2EDF28A}"/>
    <dgm:cxn modelId="{43498371-23DB-4300-A9D5-55DC494E173D}" type="presOf" srcId="{2855B3D2-305C-4A6F-828D-9A8A22C3817B}" destId="{158E5F92-F335-4BFD-98A4-D7738A23DDD1}" srcOrd="0" destOrd="0" presId="urn:microsoft.com/office/officeart/2005/8/layout/orgChart1"/>
    <dgm:cxn modelId="{3CBF644F-33EA-4442-929A-FBA1235DC16C}" srcId="{52F0783E-2B1B-4EDC-B2D9-AF1F1D2265E4}" destId="{81EC0E31-00BA-45A0-B0A4-7C941E7B53DF}" srcOrd="3" destOrd="0" parTransId="{93E4E650-F319-4690-9177-40002F936A06}" sibTransId="{61625D14-491E-4B41-B84B-27E658C1C4AD}"/>
    <dgm:cxn modelId="{A1D30BC9-D281-4206-A963-BA25B820BC68}" type="presOf" srcId="{52F0783E-2B1B-4EDC-B2D9-AF1F1D2265E4}" destId="{A127AB49-2B10-41CE-A5DA-99E3B63B9EEC}" srcOrd="0" destOrd="0" presId="urn:microsoft.com/office/officeart/2005/8/layout/orgChart1"/>
    <dgm:cxn modelId="{2C74C773-36C9-466E-A01C-83A20A38B5C8}" srcId="{52F0783E-2B1B-4EDC-B2D9-AF1F1D2265E4}" destId="{E80F00AC-AA70-4411-8309-D82BA083E17A}" srcOrd="0" destOrd="0" parTransId="{139A0D4A-9332-4345-BD72-FDED29B906F3}" sibTransId="{9397057D-FF2E-4D01-AB8F-21E8FD9F55D5}"/>
    <dgm:cxn modelId="{B8E3092D-BE4A-4133-BD5B-0B6C854FE08B}" srcId="{52F0783E-2B1B-4EDC-B2D9-AF1F1D2265E4}" destId="{B572C5BD-2BFE-4691-A75E-3D3D274A5F2C}" srcOrd="2" destOrd="0" parTransId="{2855B3D2-305C-4A6F-828D-9A8A22C3817B}" sibTransId="{B927BAB3-C323-47BB-9F3C-4C0B595C6B61}"/>
    <dgm:cxn modelId="{0B18DA55-734E-411C-9D4B-7113ADFBC156}" type="presParOf" srcId="{5FB91956-0F6A-4647-A903-4B6736A5695A}" destId="{41945464-4226-4877-930D-0F418EACA3F5}" srcOrd="0" destOrd="0" presId="urn:microsoft.com/office/officeart/2005/8/layout/orgChart1"/>
    <dgm:cxn modelId="{62B8A4DD-F795-4D65-8CCE-EC7329FDD8E8}" type="presParOf" srcId="{41945464-4226-4877-930D-0F418EACA3F5}" destId="{1854C9AE-F854-44F2-A445-4BEB3A119BFE}" srcOrd="0" destOrd="0" presId="urn:microsoft.com/office/officeart/2005/8/layout/orgChart1"/>
    <dgm:cxn modelId="{81119816-01E8-42C1-A353-02F6C22D2BA4}" type="presParOf" srcId="{1854C9AE-F854-44F2-A445-4BEB3A119BFE}" destId="{A127AB49-2B10-41CE-A5DA-99E3B63B9EEC}" srcOrd="0" destOrd="0" presId="urn:microsoft.com/office/officeart/2005/8/layout/orgChart1"/>
    <dgm:cxn modelId="{3638EA18-B183-443D-8A0D-FC0DBF01299E}" type="presParOf" srcId="{1854C9AE-F854-44F2-A445-4BEB3A119BFE}" destId="{890FD21F-F792-46B7-B9FC-E7D2D28D18ED}" srcOrd="1" destOrd="0" presId="urn:microsoft.com/office/officeart/2005/8/layout/orgChart1"/>
    <dgm:cxn modelId="{8D9345BD-622C-4C22-ACEB-A55E5913B733}" type="presParOf" srcId="{41945464-4226-4877-930D-0F418EACA3F5}" destId="{AB8F202F-99F9-48F8-884E-449EC6054FF2}" srcOrd="1" destOrd="0" presId="urn:microsoft.com/office/officeart/2005/8/layout/orgChart1"/>
    <dgm:cxn modelId="{E1F7CE4A-B753-47D0-BDED-915A239369E1}" type="presParOf" srcId="{AB8F202F-99F9-48F8-884E-449EC6054FF2}" destId="{F67BD0B9-0F2F-4600-B5EA-CCC6B927BCCA}" srcOrd="0" destOrd="0" presId="urn:microsoft.com/office/officeart/2005/8/layout/orgChart1"/>
    <dgm:cxn modelId="{64BEF684-A78E-4FEE-9D73-3AEBF2F4D073}" type="presParOf" srcId="{AB8F202F-99F9-48F8-884E-449EC6054FF2}" destId="{2FB7A4A4-9CAF-484D-A21F-43F0746696E8}" srcOrd="1" destOrd="0" presId="urn:microsoft.com/office/officeart/2005/8/layout/orgChart1"/>
    <dgm:cxn modelId="{CA4CDADE-E815-4832-B162-64D1ED2CA41F}" type="presParOf" srcId="{2FB7A4A4-9CAF-484D-A21F-43F0746696E8}" destId="{54AA7F93-9D85-42F3-A60C-77FB1384E171}" srcOrd="0" destOrd="0" presId="urn:microsoft.com/office/officeart/2005/8/layout/orgChart1"/>
    <dgm:cxn modelId="{D84764D5-8528-44AB-B22A-C0C58E44BD1C}" type="presParOf" srcId="{54AA7F93-9D85-42F3-A60C-77FB1384E171}" destId="{EBA4DF50-07BA-41FF-BB5A-1D91BC7C7EAA}" srcOrd="0" destOrd="0" presId="urn:microsoft.com/office/officeart/2005/8/layout/orgChart1"/>
    <dgm:cxn modelId="{5B63BADD-FA0B-4713-8DA8-48E751FE4F47}" type="presParOf" srcId="{54AA7F93-9D85-42F3-A60C-77FB1384E171}" destId="{61D5794F-A4E0-4D3F-AB6A-908301FF28DA}" srcOrd="1" destOrd="0" presId="urn:microsoft.com/office/officeart/2005/8/layout/orgChart1"/>
    <dgm:cxn modelId="{619C38EA-AC9E-41FE-8E9D-F1693D962551}" type="presParOf" srcId="{2FB7A4A4-9CAF-484D-A21F-43F0746696E8}" destId="{082CB74C-7FEC-446F-B4B5-0E89E3F251FE}" srcOrd="1" destOrd="0" presId="urn:microsoft.com/office/officeart/2005/8/layout/orgChart1"/>
    <dgm:cxn modelId="{F170F081-C5A3-49E6-8DAF-88E4174EAA16}" type="presParOf" srcId="{2FB7A4A4-9CAF-484D-A21F-43F0746696E8}" destId="{1168041E-8B37-4F5C-B2C9-3EF4F01A21BB}" srcOrd="2" destOrd="0" presId="urn:microsoft.com/office/officeart/2005/8/layout/orgChart1"/>
    <dgm:cxn modelId="{FB97E2DB-B397-4E39-B330-D8628BBB9A83}" type="presParOf" srcId="{AB8F202F-99F9-48F8-884E-449EC6054FF2}" destId="{F56C4C3A-3B35-4A53-827B-6E190CD908C0}" srcOrd="2" destOrd="0" presId="urn:microsoft.com/office/officeart/2005/8/layout/orgChart1"/>
    <dgm:cxn modelId="{7884E73E-17C5-4A6A-95F7-6B303AD6BC4D}" type="presParOf" srcId="{AB8F202F-99F9-48F8-884E-449EC6054FF2}" destId="{F8334910-3BA3-4572-84C0-3619DACCCFB9}" srcOrd="3" destOrd="0" presId="urn:microsoft.com/office/officeart/2005/8/layout/orgChart1"/>
    <dgm:cxn modelId="{9E4E2806-085F-4CC4-B4A3-EBF1A0803F29}" type="presParOf" srcId="{F8334910-3BA3-4572-84C0-3619DACCCFB9}" destId="{DC0DC103-684A-493E-BEE6-5008D2321AE8}" srcOrd="0" destOrd="0" presId="urn:microsoft.com/office/officeart/2005/8/layout/orgChart1"/>
    <dgm:cxn modelId="{24C207C9-40EF-4FF1-A637-1641AD2C6733}" type="presParOf" srcId="{DC0DC103-684A-493E-BEE6-5008D2321AE8}" destId="{0C7085EE-F878-4D18-BC5F-4509530454A6}" srcOrd="0" destOrd="0" presId="urn:microsoft.com/office/officeart/2005/8/layout/orgChart1"/>
    <dgm:cxn modelId="{764E923D-7E37-4163-A62B-BDD5F094641B}" type="presParOf" srcId="{DC0DC103-684A-493E-BEE6-5008D2321AE8}" destId="{52F61C13-6D6E-44C3-9819-1D6B980881A6}" srcOrd="1" destOrd="0" presId="urn:microsoft.com/office/officeart/2005/8/layout/orgChart1"/>
    <dgm:cxn modelId="{C4BF9BAB-023C-4C62-A706-D59F088A7443}" type="presParOf" srcId="{F8334910-3BA3-4572-84C0-3619DACCCFB9}" destId="{334C6996-7248-455C-92CD-27BAB57793D8}" srcOrd="1" destOrd="0" presId="urn:microsoft.com/office/officeart/2005/8/layout/orgChart1"/>
    <dgm:cxn modelId="{2C7A85A8-C4B3-4E58-A92F-AEA4C6886928}" type="presParOf" srcId="{F8334910-3BA3-4572-84C0-3619DACCCFB9}" destId="{B3C0AE78-427C-4690-89F0-38846AA407EE}" srcOrd="2" destOrd="0" presId="urn:microsoft.com/office/officeart/2005/8/layout/orgChart1"/>
    <dgm:cxn modelId="{3A9C46FE-678F-4055-88E7-32CE76A6952B}" type="presParOf" srcId="{AB8F202F-99F9-48F8-884E-449EC6054FF2}" destId="{158E5F92-F335-4BFD-98A4-D7738A23DDD1}" srcOrd="4" destOrd="0" presId="urn:microsoft.com/office/officeart/2005/8/layout/orgChart1"/>
    <dgm:cxn modelId="{5E10DA8D-52B0-408D-8338-BE9DF8265759}" type="presParOf" srcId="{AB8F202F-99F9-48F8-884E-449EC6054FF2}" destId="{C441BB0C-8927-418D-8C3E-3B05489B1506}" srcOrd="5" destOrd="0" presId="urn:microsoft.com/office/officeart/2005/8/layout/orgChart1"/>
    <dgm:cxn modelId="{E9656528-C11A-41D0-AF21-B23A92BC5BBB}" type="presParOf" srcId="{C441BB0C-8927-418D-8C3E-3B05489B1506}" destId="{C730DDDA-D16A-4DBE-855F-C38CF6504127}" srcOrd="0" destOrd="0" presId="urn:microsoft.com/office/officeart/2005/8/layout/orgChart1"/>
    <dgm:cxn modelId="{D765997B-750F-4F31-812D-C1ADEF35CFDA}" type="presParOf" srcId="{C730DDDA-D16A-4DBE-855F-C38CF6504127}" destId="{6D7A348C-4CEB-43F3-A199-4592693BDD52}" srcOrd="0" destOrd="0" presId="urn:microsoft.com/office/officeart/2005/8/layout/orgChart1"/>
    <dgm:cxn modelId="{BD5A2C7C-B118-4F99-9922-5C3692C8EF43}" type="presParOf" srcId="{C730DDDA-D16A-4DBE-855F-C38CF6504127}" destId="{F730697E-B646-45C9-A63F-E49DDB7A1724}" srcOrd="1" destOrd="0" presId="urn:microsoft.com/office/officeart/2005/8/layout/orgChart1"/>
    <dgm:cxn modelId="{462EFD19-D152-4394-B9A0-6285BEA93E11}" type="presParOf" srcId="{C441BB0C-8927-418D-8C3E-3B05489B1506}" destId="{0A07DF67-9986-43EB-A0BE-28CC8B477FCD}" srcOrd="1" destOrd="0" presId="urn:microsoft.com/office/officeart/2005/8/layout/orgChart1"/>
    <dgm:cxn modelId="{D280DBF9-6376-4F0B-BD2C-49A23DE67B2C}" type="presParOf" srcId="{C441BB0C-8927-418D-8C3E-3B05489B1506}" destId="{55695032-B9FF-42A6-9606-A39CE4F10C35}" srcOrd="2" destOrd="0" presId="urn:microsoft.com/office/officeart/2005/8/layout/orgChart1"/>
    <dgm:cxn modelId="{3E906643-9325-4743-B1F4-4A5CE11980F4}" type="presParOf" srcId="{AB8F202F-99F9-48F8-884E-449EC6054FF2}" destId="{066543F4-2FF5-4AF3-A00E-9F77C4B9C6BE}" srcOrd="6" destOrd="0" presId="urn:microsoft.com/office/officeart/2005/8/layout/orgChart1"/>
    <dgm:cxn modelId="{749AAEBD-6F92-47E5-B2C3-0C2CC4FA7F47}" type="presParOf" srcId="{AB8F202F-99F9-48F8-884E-449EC6054FF2}" destId="{B70BAC42-76D0-497B-96EC-ADCABBA98F0C}" srcOrd="7" destOrd="0" presId="urn:microsoft.com/office/officeart/2005/8/layout/orgChart1"/>
    <dgm:cxn modelId="{277AB952-6DA2-42E0-A433-C5565DF48D32}" type="presParOf" srcId="{B70BAC42-76D0-497B-96EC-ADCABBA98F0C}" destId="{DED04BA5-2071-42BF-9F5F-F80A54B98AFC}" srcOrd="0" destOrd="0" presId="urn:microsoft.com/office/officeart/2005/8/layout/orgChart1"/>
    <dgm:cxn modelId="{65770B96-3AD7-4146-AE7E-221A09D001C7}" type="presParOf" srcId="{DED04BA5-2071-42BF-9F5F-F80A54B98AFC}" destId="{2782E0E1-1556-47B0-8B6F-1824DDF36EE8}" srcOrd="0" destOrd="0" presId="urn:microsoft.com/office/officeart/2005/8/layout/orgChart1"/>
    <dgm:cxn modelId="{B2831924-42CF-44C7-B01E-89998C83B427}" type="presParOf" srcId="{DED04BA5-2071-42BF-9F5F-F80A54B98AFC}" destId="{E81BB69F-98BE-44AC-9180-D6E0F242BD0E}" srcOrd="1" destOrd="0" presId="urn:microsoft.com/office/officeart/2005/8/layout/orgChart1"/>
    <dgm:cxn modelId="{611FDEE1-0E04-4693-A85A-103BA98D9337}" type="presParOf" srcId="{B70BAC42-76D0-497B-96EC-ADCABBA98F0C}" destId="{6B0AF2E6-2EF2-436F-91A1-10A72808A9DF}" srcOrd="1" destOrd="0" presId="urn:microsoft.com/office/officeart/2005/8/layout/orgChart1"/>
    <dgm:cxn modelId="{EE14B4E6-F73F-434C-B60E-267F282A9B61}" type="presParOf" srcId="{B70BAC42-76D0-497B-96EC-ADCABBA98F0C}" destId="{E4446482-ADD6-428B-8F14-5889B603503C}" srcOrd="2" destOrd="0" presId="urn:microsoft.com/office/officeart/2005/8/layout/orgChart1"/>
    <dgm:cxn modelId="{647F3514-2219-4835-8D82-B2F68CFA17F2}" type="presParOf" srcId="{41945464-4226-4877-930D-0F418EACA3F5}" destId="{32C5DB39-2CED-4B28-AF9A-0F1C7B3A3EB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DE6191-86AB-4FCA-9F7E-6E6DF8EDA7A1}" type="datetimeFigureOut">
              <a:rPr lang="tr-TR" smtClean="0"/>
              <a:t>23.3.2019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43EB4A-6661-48A9-ABD1-88071E2005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99160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 smtClean="0"/>
              <a:t>Typescript</a:t>
            </a:r>
            <a:r>
              <a:rPr lang="tr-TR" dirty="0" smtClean="0"/>
              <a:t> Microsoft tarafından</a:t>
            </a:r>
            <a:r>
              <a:rPr lang="tr-TR" baseline="0" dirty="0" smtClean="0"/>
              <a:t> geliştirilen </a:t>
            </a:r>
            <a:r>
              <a:rPr lang="tr-TR" baseline="0" dirty="0" err="1" smtClean="0"/>
              <a:t>javascript’in</a:t>
            </a:r>
            <a:r>
              <a:rPr lang="tr-TR" baseline="0" dirty="0" smtClean="0"/>
              <a:t> süper seti. Yani </a:t>
            </a:r>
            <a:r>
              <a:rPr lang="tr-TR" baseline="0" dirty="0" err="1" smtClean="0"/>
              <a:t>javascriptte</a:t>
            </a:r>
            <a:r>
              <a:rPr lang="tr-TR" baseline="0" dirty="0" smtClean="0"/>
              <a:t> olan bütün özellikler desteklenmekle birlikte onun üzerine farklı özellikler de geliyor. En önemlisi de adından da belli olacağı üzere </a:t>
            </a:r>
            <a:r>
              <a:rPr lang="tr-TR" baseline="0" dirty="0" err="1" smtClean="0"/>
              <a:t>typelar</a:t>
            </a:r>
            <a:r>
              <a:rPr lang="tr-TR" baseline="0" dirty="0" smtClean="0"/>
              <a:t>. </a:t>
            </a:r>
            <a:r>
              <a:rPr lang="tr-TR" baseline="0" dirty="0" err="1" smtClean="0"/>
              <a:t>Backendden</a:t>
            </a:r>
            <a:r>
              <a:rPr lang="tr-TR" baseline="0" dirty="0" smtClean="0"/>
              <a:t> alışık olduğumuz </a:t>
            </a:r>
            <a:r>
              <a:rPr lang="tr-TR" baseline="0" dirty="0" err="1" smtClean="0"/>
              <a:t>strict</a:t>
            </a:r>
            <a:r>
              <a:rPr lang="tr-TR" baseline="0" dirty="0" smtClean="0"/>
              <a:t> </a:t>
            </a:r>
            <a:r>
              <a:rPr lang="tr-TR" baseline="0" dirty="0" err="1" smtClean="0"/>
              <a:t>typing</a:t>
            </a:r>
            <a:r>
              <a:rPr lang="tr-TR" baseline="0" dirty="0" smtClean="0"/>
              <a:t> önyüzde kullanılabiliyor. </a:t>
            </a:r>
            <a:r>
              <a:rPr lang="tr-TR" baseline="0" dirty="0" err="1" smtClean="0"/>
              <a:t>Backend</a:t>
            </a:r>
            <a:r>
              <a:rPr lang="tr-TR" baseline="0" dirty="0" smtClean="0"/>
              <a:t> </a:t>
            </a:r>
            <a:r>
              <a:rPr lang="tr-TR" baseline="0" dirty="0" err="1" smtClean="0"/>
              <a:t>developerların</a:t>
            </a:r>
            <a:r>
              <a:rPr lang="tr-TR" baseline="0" dirty="0" smtClean="0"/>
              <a:t> ön yüze adaptasyonunu aslında rahatlatan bir dil.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err="1" smtClean="0"/>
              <a:t>Reactive</a:t>
            </a:r>
            <a:r>
              <a:rPr lang="tr-TR" dirty="0" smtClean="0"/>
              <a:t> programlama artık hayatımızd</a:t>
            </a:r>
            <a:r>
              <a:rPr lang="tr-TR" baseline="0" dirty="0" smtClean="0"/>
              <a:t>a her alanda var. </a:t>
            </a:r>
            <a:r>
              <a:rPr lang="tr-TR" baseline="0" dirty="0" err="1" smtClean="0"/>
              <a:t>Backend’e</a:t>
            </a:r>
            <a:r>
              <a:rPr lang="tr-TR" baseline="0" dirty="0" smtClean="0"/>
              <a:t> geldi, zaten </a:t>
            </a:r>
            <a:r>
              <a:rPr lang="tr-TR" baseline="0" dirty="0" err="1" smtClean="0"/>
              <a:t>Rx</a:t>
            </a:r>
            <a:r>
              <a:rPr lang="tr-TR" baseline="0" dirty="0" smtClean="0"/>
              <a:t> (</a:t>
            </a:r>
            <a:r>
              <a:rPr lang="tr-TR" baseline="0" dirty="0" err="1" smtClean="0"/>
              <a:t>reactive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extensions</a:t>
            </a:r>
            <a:r>
              <a:rPr lang="tr-TR" baseline="0" dirty="0" smtClean="0"/>
              <a:t>) popüler neredeyse bütün diller için yazılmış kütüphanesi var</a:t>
            </a:r>
          </a:p>
          <a:p>
            <a:r>
              <a:rPr lang="tr-TR" baseline="0" dirty="0" smtClean="0"/>
              <a:t>Hatta geçen gördüğüm kadarıyla </a:t>
            </a:r>
            <a:r>
              <a:rPr lang="tr-TR" baseline="0" dirty="0" err="1" smtClean="0"/>
              <a:t>mysql’e</a:t>
            </a:r>
            <a:r>
              <a:rPr lang="tr-TR" baseline="0" dirty="0" smtClean="0"/>
              <a:t> bile gelmiş. </a:t>
            </a:r>
            <a:r>
              <a:rPr lang="tr-TR" baseline="0" dirty="0" err="1" smtClean="0"/>
              <a:t>Oracle</a:t>
            </a:r>
            <a:r>
              <a:rPr lang="tr-TR" baseline="0" dirty="0" smtClean="0"/>
              <a:t> da bu konu üzerinde çalışıyor diye duymuştum. Yapmış olabilirler.</a:t>
            </a:r>
          </a:p>
          <a:p>
            <a:r>
              <a:rPr lang="tr-TR" baseline="0" dirty="0" smtClean="0"/>
              <a:t>Spring Framework kendisi geliştirdi ve </a:t>
            </a:r>
            <a:r>
              <a:rPr lang="tr-TR" baseline="0" dirty="0" err="1" smtClean="0"/>
              <a:t>framework’ün</a:t>
            </a:r>
            <a:r>
              <a:rPr lang="tr-TR" baseline="0" dirty="0" smtClean="0"/>
              <a:t> bir parçası haline getirdi.</a:t>
            </a:r>
          </a:p>
          <a:p>
            <a:r>
              <a:rPr lang="tr-TR" baseline="0" dirty="0" smtClean="0"/>
              <a:t>Oldukça popüler bir konu. Başta biraz karmaşık geliyor ve alışılmışın dışında bir programlama mantığı getiriyor ama alışınca oldukça kullanışlı ve güçlü bir kütüphane</a:t>
            </a:r>
          </a:p>
          <a:p>
            <a:endParaRPr lang="tr-TR" dirty="0" smtClean="0"/>
          </a:p>
          <a:p>
            <a:r>
              <a:rPr lang="tr-TR" dirty="0" smtClean="0"/>
              <a:t>---Yayınevi analojisi---</a:t>
            </a:r>
          </a:p>
          <a:p>
            <a:endParaRPr lang="tr-TR" dirty="0" smtClean="0"/>
          </a:p>
          <a:p>
            <a:r>
              <a:rPr lang="tr-TR" dirty="0" err="1" smtClean="0"/>
              <a:t>Angular</a:t>
            </a:r>
            <a:r>
              <a:rPr lang="tr-TR" dirty="0" smtClean="0"/>
              <a:t> takımı, </a:t>
            </a:r>
            <a:r>
              <a:rPr lang="tr-TR" dirty="0" err="1" smtClean="0"/>
              <a:t>angular</a:t>
            </a:r>
            <a:r>
              <a:rPr lang="tr-TR" dirty="0" smtClean="0"/>
              <a:t> 2’i yeniden yazmaya</a:t>
            </a:r>
            <a:r>
              <a:rPr lang="tr-TR" baseline="0" dirty="0" smtClean="0"/>
              <a:t> başlayınca çok büyük 2 karar almış ve aslında ne kadar doğru karar olduğunu görmüş olduk. </a:t>
            </a:r>
            <a:endParaRPr lang="tr-TR" dirty="0" smtClean="0"/>
          </a:p>
          <a:p>
            <a:endParaRPr lang="tr-TR" dirty="0" smtClean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3EB4A-6661-48A9-ABD1-88071E20055A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9228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 smtClean="0"/>
              <a:t>Export</a:t>
            </a:r>
            <a:r>
              <a:rPr lang="tr-TR" dirty="0" smtClean="0"/>
              <a:t> ettiği modülleri kendi </a:t>
            </a:r>
            <a:r>
              <a:rPr lang="tr-TR" dirty="0" err="1" smtClean="0"/>
              <a:t>import</a:t>
            </a:r>
            <a:r>
              <a:rPr lang="tr-TR" baseline="0" dirty="0" smtClean="0"/>
              <a:t> etmek zorunda değil. Bu şöyle bir durumda işe yarar. Her modülünüzde </a:t>
            </a:r>
            <a:r>
              <a:rPr lang="tr-TR" baseline="0" dirty="0" err="1" smtClean="0"/>
              <a:t>import</a:t>
            </a:r>
            <a:r>
              <a:rPr lang="tr-TR" baseline="0" dirty="0" smtClean="0"/>
              <a:t> ettiğiniz birçok modül varsa bunları paketleyip tek bir modülün </a:t>
            </a:r>
            <a:r>
              <a:rPr lang="tr-TR" baseline="0" dirty="0" err="1" smtClean="0"/>
              <a:t>export’una</a:t>
            </a:r>
            <a:r>
              <a:rPr lang="tr-TR" baseline="0" dirty="0" smtClean="0"/>
              <a:t> koyarsınız, o modülü de diğer modüllerde </a:t>
            </a:r>
            <a:r>
              <a:rPr lang="tr-TR" baseline="0" dirty="0" err="1" smtClean="0"/>
              <a:t>import</a:t>
            </a:r>
            <a:r>
              <a:rPr lang="tr-TR" baseline="0" dirty="0" smtClean="0"/>
              <a:t> edip tek satırda işinizi halledebilirsiniz.</a:t>
            </a:r>
          </a:p>
          <a:p>
            <a:endParaRPr lang="tr-TR" dirty="0" smtClean="0"/>
          </a:p>
          <a:p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3EB4A-6661-48A9-ABD1-88071E20055A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7263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3EB4A-6661-48A9-ABD1-88071E20055A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96230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smtClean="0"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959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393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356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808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525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3/23/2019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841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3/23/2019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28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3/23/2019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91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3/23/2019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41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3/23/2019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942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3/23/2019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04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1CF1133-3259-4C45-BABA-5B62D9C6F78D}" type="datetimeFigureOut">
              <a:rPr lang="en-US" smtClean="0"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709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dirty="0">
                <a:effectLst/>
              </a:rPr>
              <a:t>Building </a:t>
            </a:r>
            <a:r>
              <a:rPr lang="en-US" sz="4400" dirty="0" smtClean="0">
                <a:effectLst/>
              </a:rPr>
              <a:t>real-time </a:t>
            </a:r>
            <a:r>
              <a:rPr lang="en-US" sz="4400" dirty="0">
                <a:effectLst/>
              </a:rPr>
              <a:t>messaging app with </a:t>
            </a:r>
            <a:r>
              <a:rPr lang="tr-TR" sz="4400" dirty="0" smtClean="0">
                <a:effectLst/>
              </a:rPr>
              <a:t/>
            </a:r>
            <a:br>
              <a:rPr lang="tr-TR" sz="4400" dirty="0" smtClean="0">
                <a:effectLst/>
              </a:rPr>
            </a:br>
            <a:r>
              <a:rPr lang="en-US" sz="4400" dirty="0" smtClean="0">
                <a:effectLst/>
              </a:rPr>
              <a:t>Angular </a:t>
            </a:r>
            <a:r>
              <a:rPr lang="en-US" sz="4400" dirty="0">
                <a:effectLst/>
              </a:rPr>
              <a:t>and Firebase</a:t>
            </a:r>
            <a:br>
              <a:rPr lang="en-US" sz="4400" dirty="0">
                <a:effectLst/>
              </a:rPr>
            </a:br>
            <a:endParaRPr lang="tr-TR" sz="440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Bünyamin Coşkuner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3784" y="5790286"/>
            <a:ext cx="3748216" cy="106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20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Architecture</a:t>
            </a:r>
            <a:endParaRPr lang="tr-TR" dirty="0"/>
          </a:p>
        </p:txBody>
      </p:sp>
      <p:graphicFrame>
        <p:nvGraphicFramePr>
          <p:cNvPr id="5" name="Diyagram 4"/>
          <p:cNvGraphicFramePr/>
          <p:nvPr>
            <p:extLst>
              <p:ext uri="{D42A27DB-BD31-4B8C-83A1-F6EECF244321}">
                <p14:modId xmlns:p14="http://schemas.microsoft.com/office/powerpoint/2010/main" val="2973960116"/>
              </p:ext>
            </p:extLst>
          </p:nvPr>
        </p:nvGraphicFramePr>
        <p:xfrm>
          <a:off x="2031999" y="28833"/>
          <a:ext cx="8950326" cy="5966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Metin kutusu 5"/>
          <p:cNvSpPr txBox="1"/>
          <p:nvPr/>
        </p:nvSpPr>
        <p:spPr>
          <a:xfrm>
            <a:off x="1831975" y="4256647"/>
            <a:ext cx="2408195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900" dirty="0" err="1" smtClean="0"/>
              <a:t>Login</a:t>
            </a:r>
            <a:endParaRPr lang="tr-TR" sz="19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900" dirty="0" err="1" smtClean="0"/>
              <a:t>UsernameDialog</a:t>
            </a:r>
            <a:endParaRPr lang="tr-TR" sz="19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900" dirty="0" err="1" smtClean="0"/>
              <a:t>FirebaseService</a:t>
            </a:r>
            <a:endParaRPr lang="tr-TR" sz="19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900" dirty="0" err="1" smtClean="0"/>
              <a:t>UserService</a:t>
            </a:r>
            <a:endParaRPr lang="tr-TR" sz="19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900" dirty="0" err="1" smtClean="0"/>
              <a:t>MessageService</a:t>
            </a:r>
            <a:endParaRPr lang="tr-TR" sz="1900" dirty="0"/>
          </a:p>
        </p:txBody>
      </p:sp>
      <p:sp>
        <p:nvSpPr>
          <p:cNvPr id="7" name="Metin kutusu 6"/>
          <p:cNvSpPr txBox="1"/>
          <p:nvPr/>
        </p:nvSpPr>
        <p:spPr>
          <a:xfrm>
            <a:off x="4243601" y="4256647"/>
            <a:ext cx="238073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900" dirty="0" err="1" smtClean="0"/>
              <a:t>MessagePanel</a:t>
            </a:r>
            <a:endParaRPr lang="tr-TR" sz="19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900" dirty="0" smtClean="0"/>
              <a:t>Message</a:t>
            </a:r>
          </a:p>
        </p:txBody>
      </p:sp>
      <p:sp>
        <p:nvSpPr>
          <p:cNvPr id="8" name="Metin kutusu 7"/>
          <p:cNvSpPr txBox="1"/>
          <p:nvPr/>
        </p:nvSpPr>
        <p:spPr>
          <a:xfrm>
            <a:off x="6624336" y="4256647"/>
            <a:ext cx="2358768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900" dirty="0" err="1" smtClean="0"/>
              <a:t>UsersPanel</a:t>
            </a:r>
            <a:endParaRPr lang="tr-TR" sz="19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900" dirty="0" err="1" smtClean="0"/>
              <a:t>UserInfo</a:t>
            </a:r>
            <a:endParaRPr lang="tr-TR" sz="19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900" dirty="0" err="1" smtClean="0"/>
              <a:t>UserCountPipe</a:t>
            </a:r>
            <a:endParaRPr lang="tr-TR" sz="1900" dirty="0" smtClean="0"/>
          </a:p>
        </p:txBody>
      </p:sp>
      <p:sp>
        <p:nvSpPr>
          <p:cNvPr id="3" name="Metin kutusu 2"/>
          <p:cNvSpPr txBox="1"/>
          <p:nvPr/>
        </p:nvSpPr>
        <p:spPr>
          <a:xfrm>
            <a:off x="8925440" y="4256647"/>
            <a:ext cx="211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/>
              <a:t>Input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44971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2050" name="Picture 2" descr="I Too Like To Live Dangerously Meme | LIVE DEMO I, ALSO, LIKE TO LIVE DANGEROUSLY | image tagged in memes,i too like to live dangerously | made w/ Imgflip meme mak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660" y="937066"/>
            <a:ext cx="7859843" cy="5239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31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 11"/>
          <p:cNvGrpSpPr/>
          <p:nvPr/>
        </p:nvGrpSpPr>
        <p:grpSpPr>
          <a:xfrm>
            <a:off x="1205048" y="3796938"/>
            <a:ext cx="9584871" cy="1143000"/>
            <a:chOff x="1109254" y="3753395"/>
            <a:chExt cx="9584871" cy="1143000"/>
          </a:xfrm>
        </p:grpSpPr>
        <p:pic>
          <p:nvPicPr>
            <p:cNvPr id="11" name="Resim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9254" y="3753395"/>
              <a:ext cx="1143000" cy="1143000"/>
            </a:xfrm>
            <a:prstGeom prst="rect">
              <a:avLst/>
            </a:prstGeom>
          </p:spPr>
        </p:pic>
        <p:sp>
          <p:nvSpPr>
            <p:cNvPr id="13" name="Metin kutusu 12"/>
            <p:cNvSpPr txBox="1"/>
            <p:nvPr/>
          </p:nvSpPr>
          <p:spPr>
            <a:xfrm>
              <a:off x="2360022" y="3863230"/>
              <a:ext cx="833410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5200" dirty="0"/>
                <a:t>/</a:t>
              </a:r>
              <a:r>
                <a:rPr lang="tr-TR" sz="5200" dirty="0" err="1" smtClean="0"/>
                <a:t>bnymncoskuner</a:t>
              </a:r>
              <a:endParaRPr lang="tr-TR" sz="5200" dirty="0"/>
            </a:p>
          </p:txBody>
        </p:sp>
      </p:grpSp>
      <p:grpSp>
        <p:nvGrpSpPr>
          <p:cNvPr id="3" name="Grup 2"/>
          <p:cNvGrpSpPr/>
          <p:nvPr/>
        </p:nvGrpSpPr>
        <p:grpSpPr>
          <a:xfrm>
            <a:off x="1205048" y="1577340"/>
            <a:ext cx="9584871" cy="1143000"/>
            <a:chOff x="1205048" y="1577340"/>
            <a:chExt cx="9584871" cy="1143000"/>
          </a:xfrm>
        </p:grpSpPr>
        <p:sp>
          <p:nvSpPr>
            <p:cNvPr id="9" name="Metin kutusu 8"/>
            <p:cNvSpPr txBox="1"/>
            <p:nvPr/>
          </p:nvSpPr>
          <p:spPr>
            <a:xfrm>
              <a:off x="2455816" y="1687175"/>
              <a:ext cx="8334103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5200" dirty="0"/>
                <a:t>/</a:t>
              </a:r>
              <a:r>
                <a:rPr lang="tr-TR" sz="5200" dirty="0" err="1"/>
                <a:t>bnymncoskuner</a:t>
              </a:r>
              <a:r>
                <a:rPr lang="tr-TR" sz="5200" dirty="0"/>
                <a:t>/wtm-iwd19</a:t>
              </a:r>
            </a:p>
          </p:txBody>
        </p:sp>
        <p:pic>
          <p:nvPicPr>
            <p:cNvPr id="2" name="Resim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5048" y="1577340"/>
              <a:ext cx="1143000" cy="114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5076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tr-TR" sz="9600" dirty="0" err="1" smtClean="0"/>
              <a:t>Thank</a:t>
            </a:r>
            <a:r>
              <a:rPr lang="tr-TR" sz="9600" dirty="0" smtClean="0"/>
              <a:t> </a:t>
            </a:r>
            <a:r>
              <a:rPr lang="tr-TR" sz="9600" dirty="0" err="1" smtClean="0"/>
              <a:t>you</a:t>
            </a:r>
            <a:endParaRPr lang="tr-TR" sz="9600" dirty="0"/>
          </a:p>
        </p:txBody>
      </p:sp>
    </p:spTree>
    <p:extLst>
      <p:ext uri="{BB962C8B-B14F-4D97-AF65-F5344CB8AC3E}">
        <p14:creationId xmlns:p14="http://schemas.microsoft.com/office/powerpoint/2010/main" val="193986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Agenda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4000" dirty="0" err="1" smtClean="0"/>
              <a:t>Angular</a:t>
            </a:r>
            <a:endParaRPr lang="tr-TR" sz="4000" dirty="0" smtClean="0"/>
          </a:p>
          <a:p>
            <a:r>
              <a:rPr lang="tr-TR" sz="4000" dirty="0" err="1" smtClean="0"/>
              <a:t>Firebase</a:t>
            </a:r>
            <a:endParaRPr lang="tr-TR" sz="4000" dirty="0" smtClean="0"/>
          </a:p>
          <a:p>
            <a:r>
              <a:rPr lang="tr-TR" sz="4000" dirty="0" err="1" smtClean="0"/>
              <a:t>Functional</a:t>
            </a:r>
            <a:r>
              <a:rPr lang="tr-TR" sz="4000" dirty="0" smtClean="0"/>
              <a:t> </a:t>
            </a:r>
            <a:r>
              <a:rPr lang="tr-TR" sz="4000" dirty="0" err="1" smtClean="0"/>
              <a:t>Requirements</a:t>
            </a:r>
            <a:endParaRPr lang="tr-TR" sz="4000" dirty="0" smtClean="0"/>
          </a:p>
          <a:p>
            <a:r>
              <a:rPr lang="tr-TR" sz="4000" dirty="0" smtClean="0"/>
              <a:t>Architecture</a:t>
            </a:r>
          </a:p>
          <a:p>
            <a:r>
              <a:rPr lang="tr-TR" sz="4000" dirty="0" smtClean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260909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Angular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MVC </a:t>
            </a:r>
            <a:r>
              <a:rPr lang="tr-TR" dirty="0" err="1"/>
              <a:t>framework</a:t>
            </a:r>
            <a:r>
              <a:rPr lang="tr-TR" dirty="0"/>
              <a:t>, SPA </a:t>
            </a:r>
            <a:r>
              <a:rPr lang="tr-TR" dirty="0" err="1"/>
              <a:t>apps</a:t>
            </a:r>
            <a:endParaRPr lang="tr-TR" dirty="0"/>
          </a:p>
          <a:p>
            <a:r>
              <a:rPr lang="en-US" dirty="0"/>
              <a:t>Started as a side project in 2009</a:t>
            </a:r>
          </a:p>
          <a:p>
            <a:r>
              <a:rPr lang="tr-TR" dirty="0" err="1"/>
              <a:t>Version</a:t>
            </a:r>
            <a:r>
              <a:rPr lang="tr-TR" dirty="0"/>
              <a:t> 1.0 in May 2011</a:t>
            </a:r>
          </a:p>
          <a:p>
            <a:r>
              <a:rPr lang="tr-TR" dirty="0" err="1"/>
              <a:t>AngularJs</a:t>
            </a:r>
            <a:r>
              <a:rPr lang="tr-TR" dirty="0"/>
              <a:t> -&gt; </a:t>
            </a:r>
            <a:r>
              <a:rPr lang="tr-TR" dirty="0" smtClean="0"/>
              <a:t>v1.x </a:t>
            </a:r>
            <a:endParaRPr lang="tr-TR" dirty="0"/>
          </a:p>
          <a:p>
            <a:pPr marL="0" indent="0">
              <a:buNone/>
            </a:pPr>
            <a:r>
              <a:rPr lang="tr-TR" dirty="0" smtClean="0">
                <a:solidFill>
                  <a:srgbClr val="00B0F0"/>
                </a:solidFill>
              </a:rPr>
              <a:t>   </a:t>
            </a:r>
            <a:r>
              <a:rPr lang="tr-TR" dirty="0" smtClean="0">
                <a:solidFill>
                  <a:schemeClr val="tx2"/>
                </a:solidFill>
              </a:rPr>
              <a:t>angularjs.org</a:t>
            </a:r>
          </a:p>
          <a:p>
            <a:r>
              <a:rPr lang="tr-TR" dirty="0" err="1">
                <a:solidFill>
                  <a:schemeClr val="tx1"/>
                </a:solidFill>
              </a:rPr>
              <a:t>Angular</a:t>
            </a:r>
            <a:r>
              <a:rPr lang="tr-TR" dirty="0">
                <a:solidFill>
                  <a:schemeClr val="tx1"/>
                </a:solidFill>
              </a:rPr>
              <a:t> -&gt; v2+</a:t>
            </a:r>
          </a:p>
          <a:p>
            <a:pPr marL="0" indent="0">
              <a:buNone/>
            </a:pPr>
            <a:r>
              <a:rPr lang="tr-TR" dirty="0">
                <a:solidFill>
                  <a:schemeClr val="tx1"/>
                </a:solidFill>
              </a:rPr>
              <a:t>   </a:t>
            </a:r>
            <a:r>
              <a:rPr lang="tr-TR" dirty="0">
                <a:solidFill>
                  <a:schemeClr val="tx2"/>
                </a:solidFill>
              </a:rPr>
              <a:t>angular.io</a:t>
            </a:r>
          </a:p>
          <a:p>
            <a:pPr marL="0" indent="0">
              <a:buNone/>
            </a:pPr>
            <a:endParaRPr lang="tr-TR" dirty="0">
              <a:solidFill>
                <a:srgbClr val="00B0F0"/>
              </a:solidFill>
            </a:endParaRPr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943" y="867265"/>
            <a:ext cx="5164508" cy="499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59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Angular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4000" dirty="0" err="1" smtClean="0"/>
              <a:t>TypeScript</a:t>
            </a:r>
            <a:endParaRPr lang="tr-TR" sz="4000" dirty="0" smtClean="0"/>
          </a:p>
          <a:p>
            <a:pPr marL="457200" lvl="1" indent="0">
              <a:buNone/>
            </a:pPr>
            <a:r>
              <a:rPr lang="tr-TR" sz="3600" dirty="0"/>
              <a:t>https://www.typescriptlang.org/play/index.html</a:t>
            </a:r>
            <a:endParaRPr lang="tr-TR" sz="3600" dirty="0" smtClean="0"/>
          </a:p>
          <a:p>
            <a:r>
              <a:rPr lang="tr-TR" sz="4000" dirty="0" err="1" smtClean="0"/>
              <a:t>RxJS</a:t>
            </a:r>
            <a:endParaRPr lang="tr-TR" sz="4000" dirty="0" smtClean="0"/>
          </a:p>
          <a:p>
            <a:pPr marL="457200" lvl="1" indent="0">
              <a:buNone/>
            </a:pPr>
            <a:r>
              <a:rPr lang="tr-TR" sz="3600" dirty="0"/>
              <a:t>https://rxjs.dev/</a:t>
            </a:r>
          </a:p>
        </p:txBody>
      </p:sp>
    </p:spTree>
    <p:extLst>
      <p:ext uri="{BB962C8B-B14F-4D97-AF65-F5344CB8AC3E}">
        <p14:creationId xmlns:p14="http://schemas.microsoft.com/office/powerpoint/2010/main" val="2466885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Angular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4800" dirty="0" smtClean="0"/>
              <a:t>CLI</a:t>
            </a:r>
          </a:p>
          <a:p>
            <a:pPr marL="0" indent="0">
              <a:buNone/>
            </a:pPr>
            <a:r>
              <a:rPr lang="tr-TR" sz="2000" dirty="0"/>
              <a:t>https://cli.angular.io/</a:t>
            </a:r>
          </a:p>
          <a:p>
            <a:pPr marL="0" indent="0">
              <a:buNone/>
            </a:pPr>
            <a:endParaRPr lang="tr-TR" sz="4800" dirty="0" smtClean="0"/>
          </a:p>
          <a:p>
            <a:pPr marL="0" indent="0">
              <a:buNone/>
            </a:pPr>
            <a:endParaRPr lang="tr-TR" sz="4800" dirty="0" smtClean="0"/>
          </a:p>
          <a:p>
            <a:pPr marL="0" indent="0">
              <a:buNone/>
            </a:pPr>
            <a:r>
              <a:rPr lang="tr-TR" sz="4800" dirty="0" err="1" smtClean="0"/>
              <a:t>Material</a:t>
            </a:r>
            <a:endParaRPr lang="tr-TR" sz="4800" dirty="0" smtClean="0"/>
          </a:p>
          <a:p>
            <a:pPr marL="0" indent="0">
              <a:buNone/>
            </a:pPr>
            <a:r>
              <a:rPr lang="tr-TR" sz="2000" dirty="0"/>
              <a:t>https://material.angular.io/</a:t>
            </a:r>
          </a:p>
          <a:p>
            <a:pPr marL="0" indent="0">
              <a:buNone/>
            </a:pPr>
            <a:endParaRPr lang="tr-TR" sz="48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/>
          <a:srcRect b="2548"/>
          <a:stretch/>
        </p:blipFill>
        <p:spPr>
          <a:xfrm>
            <a:off x="6327214" y="1669304"/>
            <a:ext cx="5026586" cy="3030419"/>
          </a:xfrm>
          <a:prstGeom prst="rect">
            <a:avLst/>
          </a:prstGeom>
        </p:spPr>
      </p:pic>
      <p:pic>
        <p:nvPicPr>
          <p:cNvPr id="1032" name="Picture 8" descr="CLI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244" y="1669304"/>
            <a:ext cx="1246071" cy="1339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Material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244" y="4524375"/>
            <a:ext cx="1250076" cy="1344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9864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Angular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7069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@</a:t>
            </a:r>
            <a:r>
              <a:rPr lang="tr-TR" dirty="0" err="1" smtClean="0"/>
              <a:t>NgModule</a:t>
            </a:r>
            <a:r>
              <a:rPr lang="tr-TR" dirty="0" smtClean="0"/>
              <a:t>({</a:t>
            </a:r>
          </a:p>
          <a:p>
            <a:pPr marL="457200" lvl="1" indent="0">
              <a:buNone/>
            </a:pPr>
            <a:r>
              <a:rPr lang="tr-TR" dirty="0" err="1"/>
              <a:t>imports</a:t>
            </a:r>
            <a:r>
              <a:rPr lang="tr-TR" dirty="0"/>
              <a:t>: </a:t>
            </a:r>
            <a:r>
              <a:rPr lang="tr-TR" dirty="0" smtClean="0"/>
              <a:t>[@</a:t>
            </a:r>
            <a:r>
              <a:rPr lang="tr-TR" dirty="0" err="1" smtClean="0"/>
              <a:t>NgModule</a:t>
            </a:r>
            <a:r>
              <a:rPr lang="tr-TR" dirty="0"/>
              <a:t>],</a:t>
            </a:r>
          </a:p>
          <a:p>
            <a:pPr marL="457200" lvl="1" indent="0">
              <a:buNone/>
            </a:pPr>
            <a:r>
              <a:rPr lang="tr-TR" dirty="0" err="1"/>
              <a:t>declarations</a:t>
            </a:r>
            <a:r>
              <a:rPr lang="tr-TR" dirty="0"/>
              <a:t>: [</a:t>
            </a:r>
          </a:p>
          <a:p>
            <a:pPr marL="457200" lvl="1" indent="0">
              <a:buNone/>
            </a:pPr>
            <a:r>
              <a:rPr lang="tr-TR" dirty="0"/>
              <a:t>	@Component,</a:t>
            </a:r>
          </a:p>
          <a:p>
            <a:pPr marL="457200" lvl="1" indent="0">
              <a:buNone/>
            </a:pPr>
            <a:r>
              <a:rPr lang="tr-TR" dirty="0"/>
              <a:t>	@</a:t>
            </a:r>
            <a:r>
              <a:rPr lang="tr-TR" dirty="0" smtClean="0"/>
              <a:t>Directive,</a:t>
            </a:r>
            <a:endParaRPr lang="tr-TR" dirty="0"/>
          </a:p>
          <a:p>
            <a:pPr marL="457200" lvl="1" indent="0">
              <a:buNone/>
            </a:pPr>
            <a:r>
              <a:rPr lang="tr-TR" dirty="0"/>
              <a:t>	@</a:t>
            </a:r>
            <a:r>
              <a:rPr lang="tr-TR" dirty="0" err="1"/>
              <a:t>Pipe</a:t>
            </a:r>
            <a:endParaRPr lang="tr-TR" dirty="0"/>
          </a:p>
          <a:p>
            <a:pPr marL="457200" lvl="1" indent="0">
              <a:buNone/>
            </a:pPr>
            <a:r>
              <a:rPr lang="tr-TR" dirty="0"/>
              <a:t>],</a:t>
            </a:r>
          </a:p>
          <a:p>
            <a:pPr marL="457200" lvl="1" indent="0">
              <a:buNone/>
            </a:pPr>
            <a:r>
              <a:rPr lang="tr-TR" dirty="0" err="1"/>
              <a:t>providers</a:t>
            </a:r>
            <a:r>
              <a:rPr lang="tr-TR" dirty="0"/>
              <a:t>: </a:t>
            </a:r>
            <a:r>
              <a:rPr lang="tr-TR" dirty="0" smtClean="0"/>
              <a:t>[@</a:t>
            </a:r>
            <a:r>
              <a:rPr lang="tr-TR" dirty="0" err="1" smtClean="0"/>
              <a:t>Injectable</a:t>
            </a:r>
            <a:r>
              <a:rPr lang="tr-TR" dirty="0" smtClean="0"/>
              <a:t>],</a:t>
            </a:r>
            <a:endParaRPr lang="tr-TR" dirty="0"/>
          </a:p>
          <a:p>
            <a:pPr marL="457200" lvl="1" indent="0">
              <a:buNone/>
            </a:pPr>
            <a:r>
              <a:rPr lang="tr-TR" dirty="0" err="1"/>
              <a:t>exports</a:t>
            </a:r>
            <a:r>
              <a:rPr lang="tr-TR"/>
              <a:t>: </a:t>
            </a:r>
            <a:r>
              <a:rPr lang="tr-TR" smtClean="0"/>
              <a:t>[@NgModule</a:t>
            </a:r>
            <a:r>
              <a:rPr lang="tr-TR" dirty="0"/>
              <a:t>, …</a:t>
            </a:r>
            <a:r>
              <a:rPr lang="tr-TR" dirty="0" err="1"/>
              <a:t>declarations</a:t>
            </a:r>
            <a:r>
              <a:rPr lang="tr-TR" dirty="0" smtClean="0"/>
              <a:t>]</a:t>
            </a:r>
            <a:endParaRPr lang="tr-TR" dirty="0"/>
          </a:p>
          <a:p>
            <a:pPr marL="0" indent="0">
              <a:buNone/>
            </a:pPr>
            <a:r>
              <a:rPr lang="tr-TR" dirty="0" smtClean="0"/>
              <a:t>})</a:t>
            </a:r>
          </a:p>
          <a:p>
            <a:pPr marL="0" indent="0">
              <a:buNone/>
            </a:pPr>
            <a:r>
              <a:rPr lang="tr-TR" dirty="0" err="1" smtClean="0"/>
              <a:t>export</a:t>
            </a:r>
            <a:r>
              <a:rPr lang="tr-TR" dirty="0" smtClean="0"/>
              <a:t> </a:t>
            </a:r>
            <a:r>
              <a:rPr lang="tr-TR" dirty="0" err="1" smtClean="0"/>
              <a:t>class</a:t>
            </a:r>
            <a:r>
              <a:rPr lang="tr-TR" dirty="0" smtClean="0"/>
              <a:t> </a:t>
            </a:r>
            <a:r>
              <a:rPr lang="tr-TR" dirty="0" err="1" smtClean="0"/>
              <a:t>AppModule</a:t>
            </a:r>
            <a:r>
              <a:rPr lang="tr-TR" dirty="0" smtClean="0"/>
              <a:t> {}</a:t>
            </a:r>
          </a:p>
          <a:p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3252" y="2734705"/>
            <a:ext cx="6467475" cy="161925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 rotWithShape="1">
          <a:blip r:embed="rId4"/>
          <a:srcRect r="3370"/>
          <a:stretch/>
        </p:blipFill>
        <p:spPr>
          <a:xfrm>
            <a:off x="4893252" y="2758517"/>
            <a:ext cx="6479598" cy="157162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 rotWithShape="1">
          <a:blip r:embed="rId5"/>
          <a:srcRect r="1414"/>
          <a:stretch/>
        </p:blipFill>
        <p:spPr>
          <a:xfrm>
            <a:off x="4893252" y="2775186"/>
            <a:ext cx="6460548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70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Firebase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4000" dirty="0" err="1"/>
              <a:t>Firebase</a:t>
            </a:r>
            <a:r>
              <a:rPr lang="tr-TR" sz="4000" dirty="0"/>
              <a:t> Real-time </a:t>
            </a:r>
            <a:r>
              <a:rPr lang="tr-TR" sz="4000" dirty="0" smtClean="0"/>
              <a:t>Database</a:t>
            </a:r>
          </a:p>
          <a:p>
            <a:r>
              <a:rPr lang="tr-TR" sz="4000" dirty="0" err="1" smtClean="0"/>
              <a:t>Firebase</a:t>
            </a:r>
            <a:r>
              <a:rPr lang="tr-TR" sz="4000" dirty="0" smtClean="0"/>
              <a:t> </a:t>
            </a:r>
            <a:r>
              <a:rPr lang="tr-TR" sz="4000" dirty="0" err="1" smtClean="0"/>
              <a:t>hosting</a:t>
            </a:r>
            <a:endParaRPr lang="tr-TR" sz="4000" dirty="0" smtClean="0"/>
          </a:p>
        </p:txBody>
      </p:sp>
    </p:spTree>
    <p:extLst>
      <p:ext uri="{BB962C8B-B14F-4D97-AF65-F5344CB8AC3E}">
        <p14:creationId xmlns:p14="http://schemas.microsoft.com/office/powerpoint/2010/main" val="158645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Functional</a:t>
            </a:r>
            <a:r>
              <a:rPr lang="tr-TR" dirty="0" smtClean="0"/>
              <a:t> </a:t>
            </a:r>
            <a:r>
              <a:rPr lang="tr-TR" dirty="0" err="1" smtClean="0"/>
              <a:t>Requirements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3600" dirty="0" err="1" smtClean="0"/>
              <a:t>Users</a:t>
            </a:r>
            <a:r>
              <a:rPr lang="tr-TR" sz="3600" dirty="0" smtClean="0"/>
              <a:t> </a:t>
            </a:r>
            <a:r>
              <a:rPr lang="tr-TR" sz="3600" dirty="0" err="1" smtClean="0"/>
              <a:t>should</a:t>
            </a:r>
            <a:r>
              <a:rPr lang="tr-TR" sz="3600" dirty="0" smtClean="0"/>
              <a:t> be </a:t>
            </a:r>
            <a:r>
              <a:rPr lang="tr-TR" sz="3600" dirty="0" err="1" smtClean="0"/>
              <a:t>able</a:t>
            </a:r>
            <a:r>
              <a:rPr lang="tr-TR" sz="3600" dirty="0" smtClean="0"/>
              <a:t> </a:t>
            </a:r>
            <a:r>
              <a:rPr lang="tr-TR" sz="3600" dirty="0" err="1" smtClean="0"/>
              <a:t>to</a:t>
            </a:r>
            <a:r>
              <a:rPr lang="tr-TR" sz="3600" dirty="0" smtClean="0"/>
              <a:t> </a:t>
            </a:r>
            <a:r>
              <a:rPr lang="tr-TR" sz="3600" dirty="0" err="1" smtClean="0"/>
              <a:t>choose</a:t>
            </a:r>
            <a:r>
              <a:rPr lang="tr-TR" sz="3600" dirty="0" smtClean="0"/>
              <a:t> a name</a:t>
            </a:r>
          </a:p>
          <a:p>
            <a:r>
              <a:rPr lang="tr-TR" sz="3600" dirty="0" err="1" smtClean="0"/>
              <a:t>Users</a:t>
            </a:r>
            <a:r>
              <a:rPr lang="tr-TR" sz="3600" dirty="0" smtClean="0"/>
              <a:t> </a:t>
            </a:r>
            <a:r>
              <a:rPr lang="tr-TR" sz="3600" dirty="0" err="1" smtClean="0"/>
              <a:t>should</a:t>
            </a:r>
            <a:r>
              <a:rPr lang="tr-TR" sz="3600" dirty="0" smtClean="0"/>
              <a:t> be </a:t>
            </a:r>
            <a:r>
              <a:rPr lang="tr-TR" sz="3600" dirty="0" err="1" smtClean="0"/>
              <a:t>able</a:t>
            </a:r>
            <a:r>
              <a:rPr lang="tr-TR" sz="3600" dirty="0" smtClean="0"/>
              <a:t> </a:t>
            </a:r>
            <a:r>
              <a:rPr lang="tr-TR" sz="3600" dirty="0" err="1" smtClean="0"/>
              <a:t>to</a:t>
            </a:r>
            <a:r>
              <a:rPr lang="tr-TR" sz="3600" dirty="0" smtClean="0"/>
              <a:t> </a:t>
            </a:r>
            <a:r>
              <a:rPr lang="tr-TR" sz="3600" dirty="0" err="1" smtClean="0"/>
              <a:t>see</a:t>
            </a:r>
            <a:r>
              <a:rPr lang="tr-TR" sz="3600" dirty="0" smtClean="0"/>
              <a:t> online </a:t>
            </a:r>
            <a:r>
              <a:rPr lang="tr-TR" sz="3600" dirty="0" err="1" smtClean="0"/>
              <a:t>users</a:t>
            </a:r>
            <a:endParaRPr lang="tr-TR" sz="3600" dirty="0" smtClean="0"/>
          </a:p>
          <a:p>
            <a:r>
              <a:rPr lang="tr-TR" sz="3600" dirty="0" err="1"/>
              <a:t>Users</a:t>
            </a:r>
            <a:r>
              <a:rPr lang="tr-TR" sz="3600" dirty="0"/>
              <a:t> </a:t>
            </a:r>
            <a:r>
              <a:rPr lang="tr-TR" sz="3600" dirty="0" err="1"/>
              <a:t>should</a:t>
            </a:r>
            <a:r>
              <a:rPr lang="tr-TR" sz="3600" dirty="0"/>
              <a:t> be </a:t>
            </a:r>
            <a:r>
              <a:rPr lang="tr-TR" sz="3600" dirty="0" err="1"/>
              <a:t>able</a:t>
            </a:r>
            <a:r>
              <a:rPr lang="tr-TR" sz="3600" dirty="0"/>
              <a:t> </a:t>
            </a:r>
            <a:r>
              <a:rPr lang="tr-TR" sz="3600" dirty="0" err="1"/>
              <a:t>to</a:t>
            </a:r>
            <a:r>
              <a:rPr lang="tr-TR" sz="3600" dirty="0"/>
              <a:t> </a:t>
            </a:r>
            <a:r>
              <a:rPr lang="tr-TR" sz="3600" dirty="0" err="1"/>
              <a:t>see</a:t>
            </a:r>
            <a:r>
              <a:rPr lang="tr-TR" sz="3600" dirty="0"/>
              <a:t> </a:t>
            </a:r>
            <a:r>
              <a:rPr lang="tr-TR" sz="3600" dirty="0" err="1" smtClean="0"/>
              <a:t>the</a:t>
            </a:r>
            <a:r>
              <a:rPr lang="tr-TR" sz="3600" dirty="0" smtClean="0"/>
              <a:t> </a:t>
            </a:r>
            <a:r>
              <a:rPr lang="tr-TR" sz="3600" dirty="0" err="1" smtClean="0"/>
              <a:t>count</a:t>
            </a:r>
            <a:r>
              <a:rPr lang="tr-TR" sz="3600" dirty="0" smtClean="0"/>
              <a:t> of online </a:t>
            </a:r>
            <a:r>
              <a:rPr lang="tr-TR" sz="3600" dirty="0" err="1" smtClean="0"/>
              <a:t>users</a:t>
            </a:r>
            <a:endParaRPr lang="tr-TR" sz="3600" dirty="0"/>
          </a:p>
          <a:p>
            <a:r>
              <a:rPr lang="tr-TR" sz="3600" dirty="0" err="1"/>
              <a:t>Users</a:t>
            </a:r>
            <a:r>
              <a:rPr lang="tr-TR" sz="3600" dirty="0"/>
              <a:t> </a:t>
            </a:r>
            <a:r>
              <a:rPr lang="tr-TR" sz="3600" dirty="0" err="1"/>
              <a:t>should</a:t>
            </a:r>
            <a:r>
              <a:rPr lang="tr-TR" sz="3600" dirty="0"/>
              <a:t> be </a:t>
            </a:r>
            <a:r>
              <a:rPr lang="tr-TR" sz="3600" dirty="0" err="1"/>
              <a:t>able</a:t>
            </a:r>
            <a:r>
              <a:rPr lang="tr-TR" sz="3600" dirty="0"/>
              <a:t> </a:t>
            </a:r>
            <a:r>
              <a:rPr lang="tr-TR" sz="3600" dirty="0" err="1"/>
              <a:t>to</a:t>
            </a:r>
            <a:r>
              <a:rPr lang="tr-TR" sz="3600" dirty="0"/>
              <a:t> </a:t>
            </a:r>
            <a:r>
              <a:rPr lang="tr-TR" sz="3600" dirty="0" err="1"/>
              <a:t>see</a:t>
            </a:r>
            <a:r>
              <a:rPr lang="tr-TR" sz="3600" dirty="0"/>
              <a:t> </a:t>
            </a:r>
            <a:r>
              <a:rPr lang="tr-TR" sz="3600" dirty="0" err="1" smtClean="0"/>
              <a:t>the</a:t>
            </a:r>
            <a:r>
              <a:rPr lang="tr-TR" sz="3600" dirty="0" smtClean="0"/>
              <a:t> </a:t>
            </a:r>
            <a:r>
              <a:rPr lang="tr-TR" sz="3600" dirty="0" err="1" smtClean="0"/>
              <a:t>count</a:t>
            </a:r>
            <a:r>
              <a:rPr lang="tr-TR" sz="3600" dirty="0" smtClean="0"/>
              <a:t> of </a:t>
            </a:r>
            <a:r>
              <a:rPr lang="tr-TR" sz="3600" dirty="0" err="1" smtClean="0"/>
              <a:t>registered</a:t>
            </a:r>
            <a:r>
              <a:rPr lang="tr-TR" sz="3600" dirty="0" smtClean="0"/>
              <a:t> </a:t>
            </a:r>
            <a:r>
              <a:rPr lang="tr-TR" sz="3600" dirty="0" err="1" smtClean="0"/>
              <a:t>users</a:t>
            </a:r>
            <a:endParaRPr lang="tr-TR" sz="3600" dirty="0" smtClean="0"/>
          </a:p>
          <a:p>
            <a:r>
              <a:rPr lang="tr-TR" sz="3600" dirty="0" err="1" smtClean="0"/>
              <a:t>Users</a:t>
            </a:r>
            <a:r>
              <a:rPr lang="tr-TR" sz="3600" dirty="0" smtClean="0"/>
              <a:t> </a:t>
            </a:r>
            <a:r>
              <a:rPr lang="tr-TR" sz="3600" dirty="0" err="1" smtClean="0"/>
              <a:t>should</a:t>
            </a:r>
            <a:r>
              <a:rPr lang="tr-TR" sz="3600" dirty="0" smtClean="0"/>
              <a:t> be </a:t>
            </a:r>
            <a:r>
              <a:rPr lang="tr-TR" sz="3600" dirty="0" err="1" smtClean="0"/>
              <a:t>able</a:t>
            </a:r>
            <a:r>
              <a:rPr lang="tr-TR" sz="3600" dirty="0" smtClean="0"/>
              <a:t> </a:t>
            </a:r>
            <a:r>
              <a:rPr lang="tr-TR" sz="3600" dirty="0" err="1" smtClean="0"/>
              <a:t>to</a:t>
            </a:r>
            <a:r>
              <a:rPr lang="tr-TR" sz="3600" dirty="0" smtClean="0"/>
              <a:t> </a:t>
            </a:r>
            <a:r>
              <a:rPr lang="tr-TR" sz="3600" dirty="0" err="1" smtClean="0"/>
              <a:t>send</a:t>
            </a:r>
            <a:r>
              <a:rPr lang="tr-TR" sz="3600" dirty="0" smtClean="0"/>
              <a:t> </a:t>
            </a:r>
            <a:r>
              <a:rPr lang="tr-TR" sz="3600" dirty="0" err="1" smtClean="0"/>
              <a:t>and</a:t>
            </a:r>
            <a:r>
              <a:rPr lang="tr-TR" sz="3600" dirty="0" smtClean="0"/>
              <a:t> </a:t>
            </a:r>
            <a:r>
              <a:rPr lang="tr-TR" sz="3600" dirty="0" err="1" smtClean="0"/>
              <a:t>receive</a:t>
            </a:r>
            <a:r>
              <a:rPr lang="tr-TR" sz="3600" dirty="0" smtClean="0"/>
              <a:t> </a:t>
            </a:r>
            <a:r>
              <a:rPr lang="tr-TR" sz="3600" dirty="0" err="1" smtClean="0"/>
              <a:t>messages</a:t>
            </a:r>
            <a:endParaRPr lang="tr-TR" sz="3600" dirty="0" smtClean="0"/>
          </a:p>
        </p:txBody>
      </p:sp>
    </p:spTree>
    <p:extLst>
      <p:ext uri="{BB962C8B-B14F-4D97-AF65-F5344CB8AC3E}">
        <p14:creationId xmlns:p14="http://schemas.microsoft.com/office/powerpoint/2010/main" val="259195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589" y="425450"/>
            <a:ext cx="4138613" cy="2325734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64" y="2852737"/>
            <a:ext cx="1082992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35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TM02900722[[fn=İyon Toplantı Odası]]</Template>
  <TotalTime>546</TotalTime>
  <Words>357</Words>
  <Application>Microsoft Office PowerPoint</Application>
  <PresentationFormat>Geniş ekran</PresentationFormat>
  <Paragraphs>83</Paragraphs>
  <Slides>13</Slides>
  <Notes>3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 2</vt:lpstr>
      <vt:lpstr>HDOfficeLightV0</vt:lpstr>
      <vt:lpstr>Building real-time messaging app with  Angular and Firebase </vt:lpstr>
      <vt:lpstr>Agenda</vt:lpstr>
      <vt:lpstr>Angular</vt:lpstr>
      <vt:lpstr>Angular</vt:lpstr>
      <vt:lpstr>Angular</vt:lpstr>
      <vt:lpstr>Angular</vt:lpstr>
      <vt:lpstr>Firebase</vt:lpstr>
      <vt:lpstr>Functional Requirements</vt:lpstr>
      <vt:lpstr>PowerPoint Sunusu</vt:lpstr>
      <vt:lpstr>Architecture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real-time messaging app with  Angular and Firebase</dc:title>
  <dc:creator>Bünyamin Coşkuner</dc:creator>
  <cp:lastModifiedBy>Bünyamin Coşkuner</cp:lastModifiedBy>
  <cp:revision>35</cp:revision>
  <dcterms:created xsi:type="dcterms:W3CDTF">2019-03-06T17:52:03Z</dcterms:created>
  <dcterms:modified xsi:type="dcterms:W3CDTF">2019-03-23T10:35:40Z</dcterms:modified>
</cp:coreProperties>
</file>