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5" r:id="rId10"/>
    <p:sldId id="264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51" autoAdjust="0"/>
  </p:normalViewPr>
  <p:slideViewPr>
    <p:cSldViewPr snapToGrid="0">
      <p:cViewPr varScale="1">
        <p:scale>
          <a:sx n="91" d="100"/>
          <a:sy n="9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43F4-2FF5-4AF3-A00E-9F77C4B9C6BE}">
      <dsp:nvSpPr>
        <dsp:cNvPr id="0" name=""/>
        <dsp:cNvSpPr/>
      </dsp:nvSpPr>
      <dsp:spPr>
        <a:xfrm>
          <a:off x="4475163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3504975" y="202767"/>
              </a:lnTo>
              <a:lnTo>
                <a:pt x="350497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F92-F335-4BFD-98A4-D7738A23DDD1}">
      <dsp:nvSpPr>
        <dsp:cNvPr id="0" name=""/>
        <dsp:cNvSpPr/>
      </dsp:nvSpPr>
      <dsp:spPr>
        <a:xfrm>
          <a:off x="4475163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1168325" y="202767"/>
              </a:lnTo>
              <a:lnTo>
                <a:pt x="116832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4C3A-3B35-4A53-827B-6E190CD908C0}">
      <dsp:nvSpPr>
        <dsp:cNvPr id="0" name=""/>
        <dsp:cNvSpPr/>
      </dsp:nvSpPr>
      <dsp:spPr>
        <a:xfrm>
          <a:off x="3306837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1168325" y="0"/>
              </a:moveTo>
              <a:lnTo>
                <a:pt x="116832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BD0B9-0F2F-4600-B5EA-CCC6B927BCCA}">
      <dsp:nvSpPr>
        <dsp:cNvPr id="0" name=""/>
        <dsp:cNvSpPr/>
      </dsp:nvSpPr>
      <dsp:spPr>
        <a:xfrm>
          <a:off x="970187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3504975" y="0"/>
              </a:moveTo>
              <a:lnTo>
                <a:pt x="350497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7AB49-2B10-41CE-A5DA-99E3B63B9EEC}">
      <dsp:nvSpPr>
        <dsp:cNvPr id="0" name=""/>
        <dsp:cNvSpPr/>
      </dsp:nvSpPr>
      <dsp:spPr>
        <a:xfrm>
          <a:off x="3509605" y="1815116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App</a:t>
          </a:r>
          <a:endParaRPr lang="tr-TR" sz="3300" kern="1200" dirty="0"/>
        </a:p>
      </dsp:txBody>
      <dsp:txXfrm>
        <a:off x="3509605" y="1815116"/>
        <a:ext cx="1931115" cy="965557"/>
      </dsp:txXfrm>
    </dsp:sp>
    <dsp:sp modelId="{EBA4DF50-07BA-41FF-BB5A-1D91BC7C7EAA}">
      <dsp:nvSpPr>
        <dsp:cNvPr id="0" name=""/>
        <dsp:cNvSpPr/>
      </dsp:nvSpPr>
      <dsp:spPr>
        <a:xfrm>
          <a:off x="462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Core</a:t>
          </a:r>
          <a:endParaRPr lang="tr-TR" sz="3300" kern="1200" dirty="0"/>
        </a:p>
      </dsp:txBody>
      <dsp:txXfrm>
        <a:off x="4629" y="3186209"/>
        <a:ext cx="1931115" cy="965557"/>
      </dsp:txXfrm>
    </dsp:sp>
    <dsp:sp modelId="{0C7085EE-F878-4D18-BC5F-4509530454A6}">
      <dsp:nvSpPr>
        <dsp:cNvPr id="0" name=""/>
        <dsp:cNvSpPr/>
      </dsp:nvSpPr>
      <dsp:spPr>
        <a:xfrm>
          <a:off x="234127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smtClean="0"/>
            <a:t>Message-Panel</a:t>
          </a:r>
          <a:endParaRPr lang="tr-TR" sz="3300" kern="1200" dirty="0"/>
        </a:p>
      </dsp:txBody>
      <dsp:txXfrm>
        <a:off x="2341279" y="3186209"/>
        <a:ext cx="1931115" cy="965557"/>
      </dsp:txXfrm>
    </dsp:sp>
    <dsp:sp modelId="{6D7A348C-4CEB-43F3-A199-4592693BDD52}">
      <dsp:nvSpPr>
        <dsp:cNvPr id="0" name=""/>
        <dsp:cNvSpPr/>
      </dsp:nvSpPr>
      <dsp:spPr>
        <a:xfrm>
          <a:off x="467793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Users</a:t>
          </a:r>
          <a:r>
            <a:rPr lang="tr-TR" sz="3300" kern="1200" dirty="0" smtClean="0"/>
            <a:t>-Panel</a:t>
          </a:r>
          <a:endParaRPr lang="tr-TR" sz="3300" kern="1200" dirty="0"/>
        </a:p>
      </dsp:txBody>
      <dsp:txXfrm>
        <a:off x="4677930" y="3186209"/>
        <a:ext cx="1931115" cy="965557"/>
      </dsp:txXfrm>
    </dsp:sp>
    <dsp:sp modelId="{2782E0E1-1556-47B0-8B6F-1824DDF36EE8}">
      <dsp:nvSpPr>
        <dsp:cNvPr id="0" name=""/>
        <dsp:cNvSpPr/>
      </dsp:nvSpPr>
      <dsp:spPr>
        <a:xfrm>
          <a:off x="701458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Shared</a:t>
          </a:r>
          <a:endParaRPr lang="tr-TR" sz="3300" kern="1200" dirty="0"/>
        </a:p>
      </dsp:txBody>
      <dsp:txXfrm>
        <a:off x="7014580" y="3186209"/>
        <a:ext cx="1931115" cy="96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FC1E2-EF2D-4E73-8F74-4C2CE664B441}" type="datetimeFigureOut">
              <a:rPr lang="tr-TR" smtClean="0"/>
              <a:t>23.3.2019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1AC30-CA94-4C26-A1D7-EA2F3D9A0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546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r>
              <a:rPr lang="tr-TR" dirty="0" smtClean="0"/>
              <a:t> Microsoft tarafından</a:t>
            </a:r>
            <a:r>
              <a:rPr lang="tr-TR" baseline="0" dirty="0" smtClean="0"/>
              <a:t> geliştirilen </a:t>
            </a:r>
            <a:r>
              <a:rPr lang="tr-TR" baseline="0" dirty="0" err="1" smtClean="0"/>
              <a:t>javascript’in</a:t>
            </a:r>
            <a:r>
              <a:rPr lang="tr-TR" baseline="0" dirty="0" smtClean="0"/>
              <a:t> süper seti. Yani </a:t>
            </a:r>
            <a:r>
              <a:rPr lang="tr-TR" baseline="0" dirty="0" err="1" smtClean="0"/>
              <a:t>javascriptte</a:t>
            </a:r>
            <a:r>
              <a:rPr lang="tr-TR" baseline="0" dirty="0" smtClean="0"/>
              <a:t> olan bütün özellikler desteklenmekle birlikte onun üzerine farklı özellikler de geliyor. En önemlisi de adından da belli olacağı üzere </a:t>
            </a:r>
            <a:r>
              <a:rPr lang="tr-TR" baseline="0" dirty="0" err="1" smtClean="0"/>
              <a:t>typelar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Backendden</a:t>
            </a:r>
            <a:r>
              <a:rPr lang="tr-TR" baseline="0" dirty="0" smtClean="0"/>
              <a:t> alışık olduğumuz </a:t>
            </a:r>
            <a:r>
              <a:rPr lang="tr-TR" baseline="0" dirty="0" err="1" smtClean="0"/>
              <a:t>strict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typing</a:t>
            </a:r>
            <a:r>
              <a:rPr lang="tr-TR" baseline="0" dirty="0" smtClean="0"/>
              <a:t> önyüzde kullanılabiliyor. </a:t>
            </a:r>
            <a:r>
              <a:rPr lang="tr-TR" baseline="0" dirty="0" err="1" smtClean="0"/>
              <a:t>Backend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developerların</a:t>
            </a:r>
            <a:r>
              <a:rPr lang="tr-TR" baseline="0" dirty="0" smtClean="0"/>
              <a:t> ön yüze adaptasyonunu aslında rahatlatan bir dil.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Reactive</a:t>
            </a:r>
            <a:r>
              <a:rPr lang="tr-TR" dirty="0" smtClean="0"/>
              <a:t> programlama artık hayatımızd</a:t>
            </a:r>
            <a:r>
              <a:rPr lang="tr-TR" baseline="0" dirty="0" smtClean="0"/>
              <a:t>a her alanda var. </a:t>
            </a:r>
            <a:r>
              <a:rPr lang="tr-TR" baseline="0" dirty="0" err="1" smtClean="0"/>
              <a:t>Backend’e</a:t>
            </a:r>
            <a:r>
              <a:rPr lang="tr-TR" baseline="0" dirty="0" smtClean="0"/>
              <a:t> geldi, zaten </a:t>
            </a:r>
            <a:r>
              <a:rPr lang="tr-TR" baseline="0" dirty="0" err="1" smtClean="0"/>
              <a:t>Rx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reactive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extensions</a:t>
            </a:r>
            <a:r>
              <a:rPr lang="tr-TR" baseline="0" dirty="0" smtClean="0"/>
              <a:t>) popüler neredeyse bütün diller için yazılmış kütüphanesi var</a:t>
            </a:r>
          </a:p>
          <a:p>
            <a:r>
              <a:rPr lang="tr-TR" baseline="0" dirty="0" smtClean="0"/>
              <a:t>Hatta geçen gördüğüm kadarıyla </a:t>
            </a:r>
            <a:r>
              <a:rPr lang="tr-TR" baseline="0" dirty="0" err="1" smtClean="0"/>
              <a:t>mysql’e</a:t>
            </a:r>
            <a:r>
              <a:rPr lang="tr-TR" baseline="0" dirty="0" smtClean="0"/>
              <a:t> bile gelmiş. </a:t>
            </a:r>
            <a:r>
              <a:rPr lang="tr-TR" baseline="0" dirty="0" err="1" smtClean="0"/>
              <a:t>Oracle</a:t>
            </a:r>
            <a:r>
              <a:rPr lang="tr-TR" baseline="0" dirty="0" smtClean="0"/>
              <a:t> da bu konu üzerinde çalışıyor diye duymuştum. Yapmış olabilirler.</a:t>
            </a:r>
          </a:p>
          <a:p>
            <a:r>
              <a:rPr lang="tr-TR" baseline="0" dirty="0" smtClean="0"/>
              <a:t>Spring Framework kendisi geliştirdi ve </a:t>
            </a:r>
            <a:r>
              <a:rPr lang="tr-TR" baseline="0" dirty="0" err="1" smtClean="0"/>
              <a:t>framework’ün</a:t>
            </a:r>
            <a:r>
              <a:rPr lang="tr-TR" baseline="0" dirty="0" smtClean="0"/>
              <a:t> bir parçası haline getirdi.</a:t>
            </a:r>
          </a:p>
          <a:p>
            <a:r>
              <a:rPr lang="tr-TR" baseline="0" dirty="0" smtClean="0"/>
              <a:t>Oldukça popüler bir konu. Başta biraz karmaşık geliyor ve alışılmışın dışında bir programlama mantığı getiriyor ama alışınca oldukça kullanışlı ve güçlü bir kütüphane</a:t>
            </a:r>
          </a:p>
          <a:p>
            <a:endParaRPr lang="tr-TR" dirty="0" smtClean="0"/>
          </a:p>
          <a:p>
            <a:r>
              <a:rPr lang="tr-TR" dirty="0" smtClean="0"/>
              <a:t>---Yayınevi analojisi---</a:t>
            </a:r>
          </a:p>
          <a:p>
            <a:endParaRPr lang="tr-TR" dirty="0" smtClean="0"/>
          </a:p>
          <a:p>
            <a:r>
              <a:rPr lang="tr-TR" dirty="0" err="1" smtClean="0"/>
              <a:t>Angular</a:t>
            </a:r>
            <a:r>
              <a:rPr lang="tr-TR" dirty="0" smtClean="0"/>
              <a:t> takımı, </a:t>
            </a:r>
            <a:r>
              <a:rPr lang="tr-TR" dirty="0" err="1" smtClean="0"/>
              <a:t>angular</a:t>
            </a:r>
            <a:r>
              <a:rPr lang="tr-TR" dirty="0" smtClean="0"/>
              <a:t> 2’i yeniden yazmaya</a:t>
            </a:r>
            <a:r>
              <a:rPr lang="tr-TR" baseline="0" dirty="0" smtClean="0"/>
              <a:t> başlayınca çok büyük 2 karar almış ve aslında ne kadar doğru karar olduğunu görmüş olduk.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AC30-CA94-4C26-A1D7-EA2F3D9A089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Export</a:t>
            </a:r>
            <a:r>
              <a:rPr lang="tr-TR" dirty="0" smtClean="0"/>
              <a:t> ettiği modülleri kendi </a:t>
            </a:r>
            <a:r>
              <a:rPr lang="tr-TR" dirty="0" err="1" smtClean="0"/>
              <a:t>import</a:t>
            </a:r>
            <a:r>
              <a:rPr lang="tr-TR" baseline="0" dirty="0" smtClean="0"/>
              <a:t> etmek zorunda değil. Bu şöyle bir durumda işe yarar. Her modülünüzde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ettiğiniz birçok modül varsa bunları paketleyip tek bir modülün </a:t>
            </a:r>
            <a:r>
              <a:rPr lang="tr-TR" baseline="0" dirty="0" err="1" smtClean="0"/>
              <a:t>export’una</a:t>
            </a:r>
            <a:r>
              <a:rPr lang="tr-TR" baseline="0" dirty="0" smtClean="0"/>
              <a:t> koyarsınız, o modülü de diğer modüllerde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edip tek satırda işinizi halledebilirsiniz.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AC30-CA94-4C26-A1D7-EA2F3D9A089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60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AC30-CA94-4C26-A1D7-EA2F3D9A089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5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363" y="0"/>
            <a:ext cx="3713637" cy="10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1205048" y="1577340"/>
            <a:ext cx="9584871" cy="1143000"/>
            <a:chOff x="1152797" y="985157"/>
            <a:chExt cx="9584871" cy="1143000"/>
          </a:xfrm>
        </p:grpSpPr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797" y="985157"/>
              <a:ext cx="1143000" cy="1143000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2403565" y="1094992"/>
              <a:ext cx="833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400" dirty="0"/>
                <a:t>/</a:t>
              </a:r>
              <a:r>
                <a:rPr lang="tr-TR" sz="5400" dirty="0" err="1"/>
                <a:t>bnymncoskuner</a:t>
              </a:r>
              <a:r>
                <a:rPr lang="tr-TR" sz="5400" dirty="0"/>
                <a:t>/wtm-iwd19</a:t>
              </a: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1205048" y="3796938"/>
            <a:ext cx="9584871" cy="1143000"/>
            <a:chOff x="1109254" y="3753395"/>
            <a:chExt cx="9584871" cy="1143000"/>
          </a:xfrm>
        </p:grpSpPr>
        <p:pic>
          <p:nvPicPr>
            <p:cNvPr id="11" name="Resi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54" y="3753395"/>
              <a:ext cx="1143000" cy="11430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2360022" y="3863230"/>
              <a:ext cx="833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400" dirty="0"/>
                <a:t>/</a:t>
              </a:r>
              <a:r>
                <a:rPr lang="tr-TR" sz="5400" dirty="0" err="1" smtClean="0"/>
                <a:t>bnymncoskuner</a:t>
              </a:r>
              <a:endParaRPr lang="tr-TR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800350"/>
            <a:ext cx="6343650" cy="16954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/>
          <a:srcRect r="3623"/>
          <a:stretch/>
        </p:blipFill>
        <p:spPr>
          <a:xfrm>
            <a:off x="4933950" y="2828925"/>
            <a:ext cx="6334125" cy="1638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5"/>
          <a:srcRect r="2059"/>
          <a:stretch/>
        </p:blipFill>
        <p:spPr>
          <a:xfrm>
            <a:off x="4933950" y="2857500"/>
            <a:ext cx="6343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" y="2974503"/>
            <a:ext cx="10829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rinlik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Derinlik</Template>
  <TotalTime>775</TotalTime>
  <Words>357</Words>
  <Application>Microsoft Office PowerPoint</Application>
  <PresentationFormat>Geniş ekran</PresentationFormat>
  <Paragraphs>83</Paragraphs>
  <Slides>13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Derinlik</vt:lpstr>
      <vt:lpstr>Building real-time messaging app with  Angular and Firebase </vt:lpstr>
      <vt:lpstr>Agenda</vt:lpstr>
      <vt:lpstr>Angular</vt:lpstr>
      <vt:lpstr>Angular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34</cp:revision>
  <dcterms:created xsi:type="dcterms:W3CDTF">2019-03-06T17:52:03Z</dcterms:created>
  <dcterms:modified xsi:type="dcterms:W3CDTF">2019-03-23T10:09:38Z</dcterms:modified>
</cp:coreProperties>
</file>