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2400" b="1" dirty="0" smtClean="0"/>
              <a:t>Status by Unique Test Cases</a:t>
            </a:r>
            <a:endParaRPr lang="en-AU" sz="24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9101297120468639"/>
          <c:y val="0.10361548626001306"/>
          <c:w val="0.61191582030507052"/>
          <c:h val="0.59187248248406388"/>
        </c:manualLayout>
      </c:layout>
      <c:bar3D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Fail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Asset Management</c:v>
                </c:pt>
                <c:pt idx="1">
                  <c:v>General Ledger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AF-4E31-AFB8-3E2E35695E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Pass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Asset Management</c:v>
                </c:pt>
                <c:pt idx="1">
                  <c:v>General Ledger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22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AF-4E31-AFB8-3E2E35695E1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Warning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Asset Management</c:v>
                </c:pt>
                <c:pt idx="1">
                  <c:v>General Ledger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AF-4E31-AFB8-3E2E35695E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20933864"/>
        <c:axId val="420933208"/>
        <c:axId val="0"/>
      </c:bar3DChart>
      <c:catAx>
        <c:axId val="420933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933208"/>
        <c:crosses val="autoZero"/>
        <c:auto val="1"/>
        <c:lblAlgn val="ctr"/>
        <c:lblOffset val="100"/>
        <c:noMultiLvlLbl val="0"/>
      </c:catAx>
      <c:valAx>
        <c:axId val="420933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9338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074327665563544"/>
          <c:y val="0.32236428741549389"/>
          <c:w val="0.25928639354863253"/>
          <c:h val="6.782796234403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2800" dirty="0" smtClean="0"/>
              <a:t>Unique Stories/ Jira issues in Gap to be Automated</a:t>
            </a:r>
            <a:endParaRPr lang="en-AU" sz="2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China</c:v>
                </c:pt>
                <c:pt idx="1">
                  <c:v>Global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80-4857-BE70-4B8ACFA2F1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2077294685989895E-3"/>
                  <c:y val="-2.918642495710525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680-4857-BE70-4B8ACFA2F10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C680-4857-BE70-4B8ACFA2F1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China</c:v>
                </c:pt>
                <c:pt idx="1">
                  <c:v>Global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80-4857-BE70-4B8ACFA2F10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20922712"/>
        <c:axId val="420925336"/>
        <c:axId val="0"/>
      </c:bar3DChart>
      <c:catAx>
        <c:axId val="420922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925336"/>
        <c:crosses val="autoZero"/>
        <c:auto val="1"/>
        <c:lblAlgn val="ctr"/>
        <c:lblOffset val="100"/>
        <c:noMultiLvlLbl val="0"/>
      </c:catAx>
      <c:valAx>
        <c:axId val="420925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922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85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59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9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7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6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8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91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50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6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89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27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473FD-0940-4B9F-B2F6-EF09F2FE8F09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27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PeopleSoft Test Framework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PeopleSoft </a:t>
            </a:r>
            <a:r>
              <a:rPr lang="en-US" dirty="0" smtClean="0"/>
              <a:t>– </a:t>
            </a:r>
            <a:r>
              <a:rPr lang="en-US" dirty="0" smtClean="0"/>
              <a:t>General Ledger and Asset Management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28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: Current Status	for suite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360185"/>
              </p:ext>
            </p:extLst>
          </p:nvPr>
        </p:nvGraphicFramePr>
        <p:xfrm>
          <a:off x="838200" y="1447800"/>
          <a:ext cx="10515600" cy="5196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677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: Plan	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498" y="2042160"/>
            <a:ext cx="10442182" cy="355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7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– Covering up gap time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3734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768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Plan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 – In progress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814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 : Progression Automation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new test cases to be automated starting PI-9</a:t>
            </a:r>
          </a:p>
          <a:p>
            <a:r>
              <a:rPr lang="en-US" dirty="0" smtClean="0"/>
              <a:t>Details pertaining to number of automated test cases and regression is to be included in the Test Summary Report (TSR) starting PI-9</a:t>
            </a:r>
          </a:p>
          <a:p>
            <a:r>
              <a:rPr lang="en-US" dirty="0" smtClean="0"/>
              <a:t>TSR will be shared with Release Lead and PO for approva</a:t>
            </a:r>
            <a:r>
              <a:rPr lang="en-US" dirty="0"/>
              <a:t>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791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99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PeopleSoft Test Framework</vt:lpstr>
      <vt:lpstr>Phase 1 : Current Status for suite</vt:lpstr>
      <vt:lpstr>Phase 1 : Plan </vt:lpstr>
      <vt:lpstr>Phase 2 – Covering up gap time</vt:lpstr>
      <vt:lpstr>Phase 2: Plan</vt:lpstr>
      <vt:lpstr>Phase 3 : Progression Automation</vt:lpstr>
    </vt:vector>
  </TitlesOfParts>
  <Company>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PeopleSoft Test Framework</dc:title>
  <dc:creator>Huliyali, Prem Prajwal</dc:creator>
  <cp:lastModifiedBy>Navneet Jha</cp:lastModifiedBy>
  <cp:revision>18</cp:revision>
  <dcterms:created xsi:type="dcterms:W3CDTF">2020-08-24T08:18:43Z</dcterms:created>
  <dcterms:modified xsi:type="dcterms:W3CDTF">2020-09-03T08:11:12Z</dcterms:modified>
</cp:coreProperties>
</file>