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400" b="1" dirty="0" smtClean="0"/>
              <a:t>Status by Unique Test Cases</a:t>
            </a:r>
            <a:endParaRPr lang="en-AU" sz="2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9101297120468639"/>
          <c:y val="0.10361548626001306"/>
          <c:w val="0.61191582030507052"/>
          <c:h val="0.59187248248406388"/>
        </c:manualLayout>
      </c:layout>
      <c:bar3D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Accounts Payable</c:v>
                </c:pt>
                <c:pt idx="1">
                  <c:v>e-Procurement</c:v>
                </c:pt>
                <c:pt idx="2">
                  <c:v>Purchasing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</c:v>
                </c:pt>
                <c:pt idx="1">
                  <c:v>17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AF-4E31-AFB8-3E2E35695E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Accounts Payable</c:v>
                </c:pt>
                <c:pt idx="1">
                  <c:v>e-Procurement</c:v>
                </c:pt>
                <c:pt idx="2">
                  <c:v>Purchasing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</c:v>
                </c:pt>
                <c:pt idx="1">
                  <c:v>18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AF-4E31-AFB8-3E2E35695E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Accounts Payable</c:v>
                </c:pt>
                <c:pt idx="1">
                  <c:v>e-Procurement</c:v>
                </c:pt>
                <c:pt idx="2">
                  <c:v>Purchasing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AF-4E31-AFB8-3E2E35695E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0933864"/>
        <c:axId val="420933208"/>
        <c:axId val="0"/>
      </c:bar3DChart>
      <c:catAx>
        <c:axId val="420933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933208"/>
        <c:crosses val="autoZero"/>
        <c:auto val="1"/>
        <c:lblAlgn val="ctr"/>
        <c:lblOffset val="100"/>
        <c:noMultiLvlLbl val="0"/>
      </c:catAx>
      <c:valAx>
        <c:axId val="420933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9338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798965346722962"/>
          <c:y val="0.2123935338385507"/>
          <c:w val="0.25928639354863253"/>
          <c:h val="6.782796234403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8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59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9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7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6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8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9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50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6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9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7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73FD-0940-4B9F-B2F6-EF09F2FE8F09}" type="datetimeFigureOut">
              <a:rPr lang="en-AU" smtClean="0"/>
              <a:t>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2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PeopleSoft Test Framework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PeopleSoft – Procure to Pay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2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: Current Status	for suite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342787"/>
              </p:ext>
            </p:extLst>
          </p:nvPr>
        </p:nvGraphicFramePr>
        <p:xfrm>
          <a:off x="838200" y="1447800"/>
          <a:ext cx="10515600" cy="5196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677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: Plan	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25624"/>
            <a:ext cx="9662159" cy="52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7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2-Plan </a:t>
            </a:r>
            <a:r>
              <a:rPr lang="en-US" dirty="0"/>
              <a:t>– Covering up gap time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3 key functionalities </a:t>
            </a:r>
            <a:r>
              <a:rPr lang="en-US" dirty="0" smtClean="0"/>
              <a:t>were implemented </a:t>
            </a:r>
            <a:r>
              <a:rPr lang="en-US" dirty="0" smtClean="0"/>
              <a:t>during gap period and need to be automated</a:t>
            </a:r>
          </a:p>
          <a:p>
            <a:pPr lvl="0"/>
            <a:r>
              <a:rPr lang="en-AU" dirty="0"/>
              <a:t>Implementation of Payment </a:t>
            </a:r>
            <a:r>
              <a:rPr lang="en-AU" dirty="0" smtClean="0"/>
              <a:t>request &amp; Credit Note </a:t>
            </a:r>
            <a:r>
              <a:rPr lang="en-AU" dirty="0"/>
              <a:t>for UK and </a:t>
            </a:r>
            <a:r>
              <a:rPr lang="en-AU" dirty="0" smtClean="0"/>
              <a:t>Thailand- </a:t>
            </a:r>
            <a:r>
              <a:rPr lang="en-AU" dirty="0" smtClean="0">
                <a:solidFill>
                  <a:srgbClr val="FF0000"/>
                </a:solidFill>
              </a:rPr>
              <a:t>Starts in Sprint4 of PI09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en-AU" dirty="0"/>
              <a:t>DFA Workflow changes </a:t>
            </a:r>
            <a:r>
              <a:rPr lang="en-AU" dirty="0" smtClean="0"/>
              <a:t>testing- </a:t>
            </a:r>
            <a:r>
              <a:rPr lang="en-AU" dirty="0">
                <a:solidFill>
                  <a:srgbClr val="FF0000"/>
                </a:solidFill>
              </a:rPr>
              <a:t>Starts in Sprint4 of </a:t>
            </a:r>
            <a:r>
              <a:rPr lang="en-AU" dirty="0" smtClean="0">
                <a:solidFill>
                  <a:srgbClr val="FF0000"/>
                </a:solidFill>
              </a:rPr>
              <a:t>PI09</a:t>
            </a:r>
            <a:endParaRPr lang="en-AU" dirty="0"/>
          </a:p>
          <a:p>
            <a:pPr lvl="0"/>
            <a:r>
              <a:rPr lang="en-AU" dirty="0"/>
              <a:t>Sanction Screening Changes </a:t>
            </a:r>
            <a:r>
              <a:rPr lang="en-AU" dirty="0" smtClean="0"/>
              <a:t>Testing- </a:t>
            </a:r>
            <a:r>
              <a:rPr lang="en-AU" dirty="0" smtClean="0">
                <a:solidFill>
                  <a:srgbClr val="FF0000"/>
                </a:solidFill>
              </a:rPr>
              <a:t>Starts in Sprint6 of PI09</a:t>
            </a:r>
          </a:p>
          <a:p>
            <a:pPr lvl="0"/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smtClean="0"/>
              <a:t>By the end of PI09, we will be up to date with all the required test scripts added to the regression suite.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853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 : Progression Automation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new test cases to be automated starting PI-9</a:t>
            </a:r>
          </a:p>
          <a:p>
            <a:r>
              <a:rPr lang="en-US" dirty="0" smtClean="0"/>
              <a:t>Details pertaining to number of automated test cases and regression is to be included in the Test Summary Report (TSR) starting PI-9</a:t>
            </a:r>
          </a:p>
          <a:p>
            <a:r>
              <a:rPr lang="en-US" dirty="0" smtClean="0"/>
              <a:t>TSR will be shared with Release Lead and PO for approva</a:t>
            </a:r>
            <a:r>
              <a:rPr lang="en-US" dirty="0"/>
              <a:t>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791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151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PeopleSoft Test Framework</vt:lpstr>
      <vt:lpstr>Phase 1 : Current Status for suite</vt:lpstr>
      <vt:lpstr>Phase 1 : Plan </vt:lpstr>
      <vt:lpstr>Phase 2-Plan – Covering up gap time</vt:lpstr>
      <vt:lpstr>Phase 3 : Progression Automation</vt:lpstr>
    </vt:vector>
  </TitlesOfParts>
  <Company>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PeopleSoft Test Framework</dc:title>
  <dc:creator>Huliyali, Prem Prajwal</dc:creator>
  <cp:lastModifiedBy>Nynari, Bhanu Chandhar</cp:lastModifiedBy>
  <cp:revision>25</cp:revision>
  <dcterms:created xsi:type="dcterms:W3CDTF">2020-08-24T08:18:43Z</dcterms:created>
  <dcterms:modified xsi:type="dcterms:W3CDTF">2020-09-09T08:35:48Z</dcterms:modified>
</cp:coreProperties>
</file>