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96" r:id="rId4"/>
    <p:sldId id="290" r:id="rId5"/>
    <p:sldId id="298" r:id="rId6"/>
    <p:sldId id="303" r:id="rId7"/>
    <p:sldId id="304" r:id="rId8"/>
    <p:sldId id="287" r:id="rId9"/>
    <p:sldId id="293" r:id="rId10"/>
    <p:sldId id="284" r:id="rId11"/>
    <p:sldId id="261" r:id="rId12"/>
    <p:sldId id="299" r:id="rId13"/>
    <p:sldId id="300" r:id="rId14"/>
    <p:sldId id="301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0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Regression Execution Status - Cycle - 2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422</c:v>
                </c:pt>
                <c:pt idx="1">
                  <c:v>238</c:v>
                </c:pt>
                <c:pt idx="2">
                  <c:v>78</c:v>
                </c:pt>
                <c:pt idx="3">
                  <c:v>423</c:v>
                </c:pt>
                <c:pt idx="4">
                  <c:v>95</c:v>
                </c:pt>
                <c:pt idx="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8C-4FA7-84D8-60F640FEC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34</c:v>
                </c:pt>
                <c:pt idx="1">
                  <c:v>18</c:v>
                </c:pt>
                <c:pt idx="2">
                  <c:v>0</c:v>
                </c:pt>
                <c:pt idx="3">
                  <c:v>26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8C-4FA7-84D8-60F640FEC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Regression test cases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456</c:v>
                </c:pt>
                <c:pt idx="1">
                  <c:v>256</c:v>
                </c:pt>
                <c:pt idx="2">
                  <c:v>78</c:v>
                </c:pt>
                <c:pt idx="3">
                  <c:v>449</c:v>
                </c:pt>
                <c:pt idx="4">
                  <c:v>95</c:v>
                </c:pt>
                <c:pt idx="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8C-4FA7-84D8-60F640FEC5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Executed till 2nd Feb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84</c:v>
                </c:pt>
                <c:pt idx="1">
                  <c:v>140</c:v>
                </c:pt>
                <c:pt idx="2">
                  <c:v>0</c:v>
                </c:pt>
                <c:pt idx="3">
                  <c:v>46</c:v>
                </c:pt>
                <c:pt idx="4">
                  <c:v>63</c:v>
                </c:pt>
                <c:pt idx="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8C-4FA7-84D8-60F640FEC5D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79</c:v>
                </c:pt>
                <c:pt idx="1">
                  <c:v>120</c:v>
                </c:pt>
                <c:pt idx="2">
                  <c:v>0</c:v>
                </c:pt>
                <c:pt idx="3">
                  <c:v>46</c:v>
                </c:pt>
                <c:pt idx="4">
                  <c:v>61</c:v>
                </c:pt>
                <c:pt idx="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8C-4FA7-84D8-60F640FEC5D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5</c:v>
                </c:pt>
                <c:pt idx="1">
                  <c:v>20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E8C-4FA7-84D8-60F640FEC5D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Not Executed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Sheet1!$H$2:$H$7</c:f>
              <c:numCache>
                <c:formatCode>General</c:formatCode>
                <c:ptCount val="6"/>
                <c:pt idx="0">
                  <c:v>372</c:v>
                </c:pt>
                <c:pt idx="1">
                  <c:v>116</c:v>
                </c:pt>
                <c:pt idx="2">
                  <c:v>78</c:v>
                </c:pt>
                <c:pt idx="3">
                  <c:v>403</c:v>
                </c:pt>
                <c:pt idx="4">
                  <c:v>32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8C-4FA7-84D8-60F640FEC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8346864"/>
        <c:axId val="328351456"/>
      </c:barChart>
      <c:catAx>
        <c:axId val="32834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351456"/>
        <c:crosses val="autoZero"/>
        <c:auto val="1"/>
        <c:lblAlgn val="ctr"/>
        <c:lblOffset val="100"/>
        <c:noMultiLvlLbl val="0"/>
      </c:catAx>
      <c:valAx>
        <c:axId val="32835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34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8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59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9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7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6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8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9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50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6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9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7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73FD-0940-4B9F-B2F6-EF09F2FE8F0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2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service.anz/display/CEE/ANZ+PEOPLESOFT+TEST+FRAME+WOR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PeopleSoft Automation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Participants : Sameer Khanna, Kathy Kha, Sidhant Dayal, Vineet Wadwekar, Shivangi Tyagi, Venkat P, Karthik R, Sourav Mitra, Shyam Jha, Ramesh N, Bhanu M and Jatin 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2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r>
              <a:rPr lang="en-AU" dirty="0"/>
              <a:t>Regression Execution Status - Cycle - </a:t>
            </a:r>
            <a:r>
              <a:rPr lang="en-AU" dirty="0" smtClean="0"/>
              <a:t>2</a:t>
            </a:r>
            <a:endParaRPr lang="en-AU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83155"/>
              </p:ext>
            </p:extLst>
          </p:nvPr>
        </p:nvGraphicFramePr>
        <p:xfrm>
          <a:off x="1554480" y="1201783"/>
          <a:ext cx="9470571" cy="4990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138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 – Going Tracking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404045"/>
              </p:ext>
            </p:extLst>
          </p:nvPr>
        </p:nvGraphicFramePr>
        <p:xfrm>
          <a:off x="666207" y="1690688"/>
          <a:ext cx="10829106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570">
                  <a:extLst>
                    <a:ext uri="{9D8B030D-6E8A-4147-A177-3AD203B41FA5}">
                      <a16:colId xmlns:a16="http://schemas.microsoft.com/office/drawing/2014/main" val="4210032083"/>
                    </a:ext>
                  </a:extLst>
                </a:gridCol>
                <a:gridCol w="1946366">
                  <a:extLst>
                    <a:ext uri="{9D8B030D-6E8A-4147-A177-3AD203B41FA5}">
                      <a16:colId xmlns:a16="http://schemas.microsoft.com/office/drawing/2014/main" val="3199549680"/>
                    </a:ext>
                  </a:extLst>
                </a:gridCol>
                <a:gridCol w="6270170">
                  <a:extLst>
                    <a:ext uri="{9D8B030D-6E8A-4147-A177-3AD203B41FA5}">
                      <a16:colId xmlns:a16="http://schemas.microsoft.com/office/drawing/2014/main" val="4364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Initiative Name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Current Status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Confluence link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Implementation of good practices. Draft V1.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Document available in confluence page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https://confluence.service.anz/display/CEE/ANZ+PEOPLESOFT+TEST+FRAME+WORK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2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Module for maintaining login credentials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Working as expected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https://confluence.service.anz/display/CEE/ANZ+PEOPLESOFT+TEST+FRAME+WORK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3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2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Automation Status as on 3rd Feb 2021</a:t>
            </a:r>
            <a:endParaRPr lang="en-A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9825"/>
              </p:ext>
            </p:extLst>
          </p:nvPr>
        </p:nvGraphicFramePr>
        <p:xfrm>
          <a:off x="978951" y="1898174"/>
          <a:ext cx="9706465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29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1413628">
                  <a:extLst>
                    <a:ext uri="{9D8B030D-6E8A-4147-A177-3AD203B41FA5}">
                      <a16:colId xmlns:a16="http://schemas.microsoft.com/office/drawing/2014/main" val="3818019432"/>
                    </a:ext>
                  </a:extLst>
                </a:gridCol>
                <a:gridCol w="1556416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1348572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1189063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3005457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Progression Automation – Identified in 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</a:rPr>
                        <a:t>Sprint 4</a:t>
                      </a:r>
                      <a:endParaRPr lang="en-A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Verified / Working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Automatable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HCM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311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Existing</a:t>
                      </a:r>
                      <a:r>
                        <a:rPr lang="en-US" sz="1400" baseline="0" dirty="0" smtClean="0"/>
                        <a:t> 8 test cases will be used for progression testing in this sprint.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0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Existing 4 test cases were used/updated for progression testing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E-</a:t>
                      </a:r>
                      <a:r>
                        <a:rPr lang="en-US" sz="1400" dirty="0" err="1" smtClean="0"/>
                        <a:t>Proc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5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3rd Feb 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42571"/>
              </p:ext>
            </p:extLst>
          </p:nvPr>
        </p:nvGraphicFramePr>
        <p:xfrm>
          <a:off x="653142" y="1488440"/>
          <a:ext cx="11030857" cy="408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55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1015303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2043982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906479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662220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22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2</a:t>
                      </a:r>
                      <a:r>
                        <a:rPr lang="en-IN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 -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dirty="0" smtClean="0"/>
                        <a:t>ycle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42 out</a:t>
                      </a:r>
                      <a:r>
                        <a:rPr lang="en-IN" sz="1400" baseline="0" dirty="0" smtClean="0"/>
                        <a:t> of </a:t>
                      </a:r>
                      <a:r>
                        <a:rPr lang="en-IN" sz="1400" dirty="0" smtClean="0"/>
                        <a:t>42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</a:t>
                      </a:r>
                      <a:r>
                        <a:rPr lang="en-IN" sz="1400" baseline="0" dirty="0" smtClean="0"/>
                        <a:t> except for  </a:t>
                      </a:r>
                      <a:r>
                        <a:rPr lang="en-IN" sz="1400" dirty="0" smtClean="0"/>
                        <a:t>5 Manual Test cases related</a:t>
                      </a:r>
                      <a:r>
                        <a:rPr lang="en-IN" sz="1400" baseline="0" dirty="0" smtClean="0"/>
                        <a:t> archival are deferred to PT upgrade (ETA 20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Feb) and 1 failed test case.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 – Cycle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out of 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 verification in progress in PT upgrade dev environment. Cycle 2 execution to follow as soon as GBFUSP2 is ready.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22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 –Cycle 1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out of  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92663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AM-Cycle 2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out of 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 verification in progress in PT upgrade dev environment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7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3</a:t>
            </a:r>
            <a:r>
              <a:rPr lang="en-US" sz="4000" baseline="30000" dirty="0" smtClean="0"/>
              <a:t>rd</a:t>
            </a:r>
            <a:r>
              <a:rPr lang="en-US" sz="4000" dirty="0" smtClean="0"/>
              <a:t> Feb2021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45237"/>
              </p:ext>
            </p:extLst>
          </p:nvPr>
        </p:nvGraphicFramePr>
        <p:xfrm>
          <a:off x="695996" y="1319054"/>
          <a:ext cx="1080000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67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794551131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35577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1032293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02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–Cycle 1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9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LA- Cycle 2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Cycle 2 re-purposed to include PT upgrade  and test execution is re-initiated in GBPOC858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9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AP-Cycle1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out of 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AP-Cycle2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423</a:t>
                      </a:r>
                      <a:endParaRPr lang="en-AU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449</a:t>
                      </a:r>
                      <a:endParaRPr lang="en-AU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en-AU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en-AU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Cycle 2 re-purposed to include PT upgrade and test execution. Received  New VMs which are built on Windows server 2016 OS.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07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3</a:t>
            </a:r>
            <a:r>
              <a:rPr lang="en-US" sz="4000" baseline="30000" dirty="0" smtClean="0"/>
              <a:t>rd</a:t>
            </a:r>
            <a:r>
              <a:rPr lang="en-US" sz="4000" dirty="0" smtClean="0"/>
              <a:t> Feb2021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72686"/>
              </p:ext>
            </p:extLst>
          </p:nvPr>
        </p:nvGraphicFramePr>
        <p:xfrm>
          <a:off x="695996" y="1319054"/>
          <a:ext cx="10800008" cy="4627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67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794551131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35577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1032293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02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63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Purchasing-Cycle1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Purchsing-Cycle2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Cycle 2 re-purposed to include PT upgrade and test execution. Received  New VMs which are built on Windows server 2016 OS. ETA : 08 Feb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43779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E-Proc-Cycle1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1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E-Proc-Cycle2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Cycle 2 re-purposed to include PT upgrade and test execution. Received  New VMs which are built on Windows server 2016 OS.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6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Automation Status as on 17</a:t>
            </a:r>
            <a:r>
              <a:rPr lang="en-US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Feb 2021</a:t>
            </a:r>
            <a:endParaRPr lang="en-A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70316"/>
              </p:ext>
            </p:extLst>
          </p:nvPr>
        </p:nvGraphicFramePr>
        <p:xfrm>
          <a:off x="978951" y="1898174"/>
          <a:ext cx="970646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29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1413628">
                  <a:extLst>
                    <a:ext uri="{9D8B030D-6E8A-4147-A177-3AD203B41FA5}">
                      <a16:colId xmlns:a16="http://schemas.microsoft.com/office/drawing/2014/main" val="3818019432"/>
                    </a:ext>
                  </a:extLst>
                </a:gridCol>
                <a:gridCol w="1556416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1348572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1189063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3005457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Progression Automation – Identified in 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</a:rPr>
                        <a:t>Sprint 5</a:t>
                      </a:r>
                      <a:endParaRPr lang="en-A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Verified / Working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Automatable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HCM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311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Existing</a:t>
                      </a:r>
                      <a:r>
                        <a:rPr lang="en-US" sz="1400" baseline="0" dirty="0" smtClean="0"/>
                        <a:t> 6 test cases will be used for progression testing in this sprint.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0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E-</a:t>
                      </a:r>
                      <a:r>
                        <a:rPr lang="en-US" sz="1400" dirty="0" err="1" smtClean="0"/>
                        <a:t>Proc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Identified 3 Existing test cases which needs to be updated/used for progression testing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ETA: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26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Feb 2021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5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1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17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Feb 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79971"/>
              </p:ext>
            </p:extLst>
          </p:nvPr>
        </p:nvGraphicFramePr>
        <p:xfrm>
          <a:off x="653142" y="1488440"/>
          <a:ext cx="11030857" cy="429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540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929729">
                  <a:extLst>
                    <a:ext uri="{9D8B030D-6E8A-4147-A177-3AD203B41FA5}">
                      <a16:colId xmlns:a16="http://schemas.microsoft.com/office/drawing/2014/main" val="323569564"/>
                    </a:ext>
                  </a:extLst>
                </a:gridCol>
                <a:gridCol w="929729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1069922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186218">
                  <a:extLst>
                    <a:ext uri="{9D8B030D-6E8A-4147-A177-3AD203B41FA5}">
                      <a16:colId xmlns:a16="http://schemas.microsoft.com/office/drawing/2014/main" val="1520439821"/>
                    </a:ext>
                  </a:extLst>
                </a:gridCol>
                <a:gridCol w="860590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488443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00072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825701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830077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437836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2283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17th Feb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 -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dirty="0" smtClean="0"/>
                        <a:t>ycle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42 out</a:t>
                      </a:r>
                      <a:r>
                        <a:rPr lang="en-IN" sz="1400" baseline="0" dirty="0" smtClean="0"/>
                        <a:t> of </a:t>
                      </a:r>
                      <a:r>
                        <a:rPr lang="en-IN" sz="1400" dirty="0" smtClean="0"/>
                        <a:t>42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</a:t>
                      </a:r>
                      <a:r>
                        <a:rPr lang="en-IN" sz="1400" baseline="0" dirty="0" smtClean="0"/>
                        <a:t> except for  </a:t>
                      </a:r>
                      <a:r>
                        <a:rPr lang="en-IN" sz="1400" dirty="0" smtClean="0"/>
                        <a:t>5 Manual Test cases related</a:t>
                      </a:r>
                      <a:r>
                        <a:rPr lang="en-IN" sz="1400" baseline="0" dirty="0" smtClean="0"/>
                        <a:t> archival are deferred to PT upgrade (ETA 20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Feb) and 1 failed test case.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 – Cycle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 out of 27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 verification completed in dev. Execution commenced from 9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22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 –Cycle 1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out of  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92663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AM-Cycle 2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out of 7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 verification completed in dev. Execution commenced from 9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17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Feb2021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63043"/>
              </p:ext>
            </p:extLst>
          </p:nvPr>
        </p:nvGraphicFramePr>
        <p:xfrm>
          <a:off x="695996" y="1319054"/>
          <a:ext cx="10800007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208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639073">
                  <a:extLst>
                    <a:ext uri="{9D8B030D-6E8A-4147-A177-3AD203B41FA5}">
                      <a16:colId xmlns:a16="http://schemas.microsoft.com/office/drawing/2014/main" val="425607562"/>
                    </a:ext>
                  </a:extLst>
                </a:gridCol>
                <a:gridCol w="639073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712813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351887">
                  <a:extLst>
                    <a:ext uri="{9D8B030D-6E8A-4147-A177-3AD203B41FA5}">
                      <a16:colId xmlns:a16="http://schemas.microsoft.com/office/drawing/2014/main" val="2794551131"/>
                    </a:ext>
                  </a:extLst>
                </a:gridCol>
                <a:gridCol w="958611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516175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03885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971209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015622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1983451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</a:t>
                      </a:r>
                      <a:r>
                        <a:rPr lang="en-I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en-IN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Feb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–Cycle 1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9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LA- Cycle 2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out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 verification completed in dev. 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9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AP-Cycle1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out of 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AP-Cycle2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Mar 2021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423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449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205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191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218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Cycle 2 repurposed for PT upgrade and execution shifted to GBFUSUP2.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Identified 72 TCs which needs to be updated to handle login/logout credentials in a separate library.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9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17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Feb2021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08028"/>
              </p:ext>
            </p:extLst>
          </p:nvPr>
        </p:nvGraphicFramePr>
        <p:xfrm>
          <a:off x="695996" y="1541480"/>
          <a:ext cx="10800007" cy="4414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208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639073">
                  <a:extLst>
                    <a:ext uri="{9D8B030D-6E8A-4147-A177-3AD203B41FA5}">
                      <a16:colId xmlns:a16="http://schemas.microsoft.com/office/drawing/2014/main" val="3008054072"/>
                    </a:ext>
                  </a:extLst>
                </a:gridCol>
                <a:gridCol w="639073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712813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351887">
                  <a:extLst>
                    <a:ext uri="{9D8B030D-6E8A-4147-A177-3AD203B41FA5}">
                      <a16:colId xmlns:a16="http://schemas.microsoft.com/office/drawing/2014/main" val="2794551131"/>
                    </a:ext>
                  </a:extLst>
                </a:gridCol>
                <a:gridCol w="958611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516175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03885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971209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015622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1983451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16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63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Purchasing-Cycle1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Purchsing-Cycle2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Feb 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 2 repurposed for PT upgrade and execution shifted to GBFUSUP2.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43779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E-Proc-Cycle1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1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E-Proc-Cycle2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 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Planning to trigger another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run post Requisition approval workflow scenarios gets automated in GBFUSUP2 region.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6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Distribution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83" y="1690687"/>
            <a:ext cx="5572504" cy="3448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691768" cy="34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3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for next 2 weeks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88" y="2113005"/>
            <a:ext cx="11627857" cy="26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9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421"/>
            <a:ext cx="10515600" cy="104813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Blocker </a:t>
            </a:r>
            <a:r>
              <a:rPr lang="en-US" sz="3600" dirty="0"/>
              <a:t>&amp; Environment issue</a:t>
            </a:r>
            <a:endParaRPr lang="en-AU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43885"/>
              </p:ext>
            </p:extLst>
          </p:nvPr>
        </p:nvGraphicFramePr>
        <p:xfrm>
          <a:off x="838200" y="976431"/>
          <a:ext cx="10515601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107">
                  <a:extLst>
                    <a:ext uri="{9D8B030D-6E8A-4147-A177-3AD203B41FA5}">
                      <a16:colId xmlns:a16="http://schemas.microsoft.com/office/drawing/2014/main" val="3471282595"/>
                    </a:ext>
                  </a:extLst>
                </a:gridCol>
                <a:gridCol w="4240358">
                  <a:extLst>
                    <a:ext uri="{9D8B030D-6E8A-4147-A177-3AD203B41FA5}">
                      <a16:colId xmlns:a16="http://schemas.microsoft.com/office/drawing/2014/main" val="50492347"/>
                    </a:ext>
                  </a:extLst>
                </a:gridCol>
                <a:gridCol w="1181939">
                  <a:extLst>
                    <a:ext uri="{9D8B030D-6E8A-4147-A177-3AD203B41FA5}">
                      <a16:colId xmlns:a16="http://schemas.microsoft.com/office/drawing/2014/main" val="4043881375"/>
                    </a:ext>
                  </a:extLst>
                </a:gridCol>
                <a:gridCol w="1060090">
                  <a:extLst>
                    <a:ext uri="{9D8B030D-6E8A-4147-A177-3AD203B41FA5}">
                      <a16:colId xmlns:a16="http://schemas.microsoft.com/office/drawing/2014/main" val="3573338220"/>
                    </a:ext>
                  </a:extLst>
                </a:gridCol>
                <a:gridCol w="706726">
                  <a:extLst>
                    <a:ext uri="{9D8B030D-6E8A-4147-A177-3AD203B41FA5}">
                      <a16:colId xmlns:a16="http://schemas.microsoft.com/office/drawing/2014/main" val="4005856190"/>
                    </a:ext>
                  </a:extLst>
                </a:gridCol>
                <a:gridCol w="706726">
                  <a:extLst>
                    <a:ext uri="{9D8B030D-6E8A-4147-A177-3AD203B41FA5}">
                      <a16:colId xmlns:a16="http://schemas.microsoft.com/office/drawing/2014/main" val="1118131367"/>
                    </a:ext>
                  </a:extLst>
                </a:gridCol>
                <a:gridCol w="2085655">
                  <a:extLst>
                    <a:ext uri="{9D8B030D-6E8A-4147-A177-3AD203B41FA5}">
                      <a16:colId xmlns:a16="http://schemas.microsoft.com/office/drawing/2014/main" val="240766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0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INC3268563 – Long running Online Journal Edit</a:t>
                      </a:r>
                      <a:r>
                        <a:rPr lang="en-A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China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Kiran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INC3434981 – Jobs failing with Out of memory issue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Venkat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 solution – shut ETE environment on server. Permanent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Solution to be implemented.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2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INC3438545 - Wrapper Jobs are going to queued in CNFUSYS1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Venkat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INC3438545 - Wrapper Jobs are going to queued in CNFUSYS1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4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INC3438537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Cross Reciprocal Process is running to Errors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Venkat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INC3438537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Cross Reciprocal Process is running to Errors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4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SR -SR 3-24746654751 : Test parameters are not getting fetched into the PTF editor when we try to open a 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Ramesh Nellimarla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not seen in PT858, can be closed.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7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Id – 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COFES-602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 Getting Expired while trying to Create Journals - CNFUSYS1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30th Nov 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Sourav 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4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RITM1720028 - Process failed with error "unable to extend segment by 128 in undo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tablespace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'UNDOTBS1'" in SYS1(GBPOC858)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Jan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 Team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71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89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Blocker </a:t>
            </a:r>
            <a:r>
              <a:rPr lang="en-US" sz="3600" dirty="0"/>
              <a:t>&amp; Environment issue</a:t>
            </a:r>
            <a:endParaRPr lang="en-AU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739352"/>
              </p:ext>
            </p:extLst>
          </p:nvPr>
        </p:nvGraphicFramePr>
        <p:xfrm>
          <a:off x="838200" y="1428143"/>
          <a:ext cx="10515599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72">
                  <a:extLst>
                    <a:ext uri="{9D8B030D-6E8A-4147-A177-3AD203B41FA5}">
                      <a16:colId xmlns:a16="http://schemas.microsoft.com/office/drawing/2014/main" val="3471282595"/>
                    </a:ext>
                  </a:extLst>
                </a:gridCol>
                <a:gridCol w="4230553">
                  <a:extLst>
                    <a:ext uri="{9D8B030D-6E8A-4147-A177-3AD203B41FA5}">
                      <a16:colId xmlns:a16="http://schemas.microsoft.com/office/drawing/2014/main" val="50492347"/>
                    </a:ext>
                  </a:extLst>
                </a:gridCol>
                <a:gridCol w="1179206">
                  <a:extLst>
                    <a:ext uri="{9D8B030D-6E8A-4147-A177-3AD203B41FA5}">
                      <a16:colId xmlns:a16="http://schemas.microsoft.com/office/drawing/2014/main" val="4043881375"/>
                    </a:ext>
                  </a:extLst>
                </a:gridCol>
                <a:gridCol w="1118422">
                  <a:extLst>
                    <a:ext uri="{9D8B030D-6E8A-4147-A177-3AD203B41FA5}">
                      <a16:colId xmlns:a16="http://schemas.microsoft.com/office/drawing/2014/main" val="3573338220"/>
                    </a:ext>
                  </a:extLst>
                </a:gridCol>
                <a:gridCol w="729405">
                  <a:extLst>
                    <a:ext uri="{9D8B030D-6E8A-4147-A177-3AD203B41FA5}">
                      <a16:colId xmlns:a16="http://schemas.microsoft.com/office/drawing/2014/main" val="4005856190"/>
                    </a:ext>
                  </a:extLst>
                </a:gridCol>
                <a:gridCol w="729405">
                  <a:extLst>
                    <a:ext uri="{9D8B030D-6E8A-4147-A177-3AD203B41FA5}">
                      <a16:colId xmlns:a16="http://schemas.microsoft.com/office/drawing/2014/main" val="4221953943"/>
                    </a:ext>
                  </a:extLst>
                </a:gridCol>
                <a:gridCol w="1995736">
                  <a:extLst>
                    <a:ext uri="{9D8B030D-6E8A-4147-A177-3AD203B41FA5}">
                      <a16:colId xmlns:a16="http://schemas.microsoft.com/office/drawing/2014/main" val="2407661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0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INC3406832 – Reporting jobs are running to Errors in GBFUSUP2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01st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1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INC3414988 – Missing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nVisions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GBPOC858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2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INC3415013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JEDIT and FS_JGEN process running long in GBPOC858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Madhav Mannem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7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RITM1706427 – Request for connection settings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PT8.58 PTF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A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4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RITM1724350 -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able to run  PTF tests in 8.58 in RD: APPAU301MEL0772.globaltest.anz.com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Jan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RITM1706657 -</a:t>
                      </a:r>
                      <a:r>
                        <a:rPr lang="en-A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FM Extract failed in GBFAUQA1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Jan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0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INC3342386 – Error while logging in to PTF (GBFAUQA1)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11th Jan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6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INC3345167 – Error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while logging in to PTF (GBFAUQA1)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Jan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4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COFES- 461 / Oracle SR -3-24599858141 : SSL Error while trying to get the test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28th Oct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Madhav 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2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32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6555</TotalTime>
  <Words>1405</Words>
  <Application>Microsoft Office PowerPoint</Application>
  <PresentationFormat>Widescreen</PresentationFormat>
  <Paragraphs>574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PeopleSoft Automation</vt:lpstr>
      <vt:lpstr>Automation Status as on 17th Feb 2021</vt:lpstr>
      <vt:lpstr>Execution Status as on 17th Feb 2021</vt:lpstr>
      <vt:lpstr>Execution Status as on 17th Feb2021</vt:lpstr>
      <vt:lpstr>Execution Status as on 17th Feb2021</vt:lpstr>
      <vt:lpstr>Defect Distribution</vt:lpstr>
      <vt:lpstr>Projection for next 2 weeks</vt:lpstr>
      <vt:lpstr>Blocker &amp; Environment issue</vt:lpstr>
      <vt:lpstr>Blocker &amp; Environment issue</vt:lpstr>
      <vt:lpstr>    Regression Execution Status - Cycle - 2</vt:lpstr>
      <vt:lpstr>On – Going Tracking</vt:lpstr>
      <vt:lpstr>Automation Status as on 3rd Feb 2021</vt:lpstr>
      <vt:lpstr>Execution Status as on 3rd Feb 2021</vt:lpstr>
      <vt:lpstr>Execution Status as on 3rd Feb2021</vt:lpstr>
      <vt:lpstr>Execution Status as on 3rd Feb2021</vt:lpstr>
    </vt:vector>
  </TitlesOfParts>
  <Company>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PeopleSoft Test Framework</dc:title>
  <dc:creator>Huliyali, Prem Prajwal</dc:creator>
  <cp:lastModifiedBy>Jha, Navneet</cp:lastModifiedBy>
  <cp:revision>242</cp:revision>
  <dcterms:created xsi:type="dcterms:W3CDTF">2020-08-24T08:18:43Z</dcterms:created>
  <dcterms:modified xsi:type="dcterms:W3CDTF">2021-02-17T20:05:31Z</dcterms:modified>
</cp:coreProperties>
</file>