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90" r:id="rId5"/>
    <p:sldId id="284" r:id="rId6"/>
    <p:sldId id="291" r:id="rId7"/>
    <p:sldId id="28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Execution Status</a:t>
            </a:r>
            <a:endParaRPr lang="en-AU" sz="1200" dirty="0"/>
          </a:p>
        </c:rich>
      </c:tx>
      <c:layout>
        <c:manualLayout>
          <c:xMode val="edge"/>
          <c:yMode val="edge"/>
          <c:x val="0.3902944510862843"/>
          <c:y val="2.6548672566371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422</c:v>
                </c:pt>
                <c:pt idx="1">
                  <c:v>422</c:v>
                </c:pt>
                <c:pt idx="2">
                  <c:v>238</c:v>
                </c:pt>
                <c:pt idx="3">
                  <c:v>238</c:v>
                </c:pt>
                <c:pt idx="4">
                  <c:v>78</c:v>
                </c:pt>
                <c:pt idx="5">
                  <c:v>78</c:v>
                </c:pt>
                <c:pt idx="6">
                  <c:v>419</c:v>
                </c:pt>
                <c:pt idx="7">
                  <c:v>95</c:v>
                </c:pt>
                <c:pt idx="8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4-4C82-BDAA-396F67E458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34</c:v>
                </c:pt>
                <c:pt idx="1">
                  <c:v>34</c:v>
                </c:pt>
                <c:pt idx="2">
                  <c:v>18</c:v>
                </c:pt>
                <c:pt idx="3">
                  <c:v>18</c:v>
                </c:pt>
                <c:pt idx="4">
                  <c:v>0</c:v>
                </c:pt>
                <c:pt idx="5">
                  <c:v>0</c:v>
                </c:pt>
                <c:pt idx="6">
                  <c:v>26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04-4C82-BDAA-396F67E458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Regression test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456</c:v>
                </c:pt>
                <c:pt idx="1">
                  <c:v>456</c:v>
                </c:pt>
                <c:pt idx="2">
                  <c:v>256</c:v>
                </c:pt>
                <c:pt idx="3">
                  <c:v>256</c:v>
                </c:pt>
                <c:pt idx="4">
                  <c:v>78</c:v>
                </c:pt>
                <c:pt idx="5">
                  <c:v>78</c:v>
                </c:pt>
                <c:pt idx="6">
                  <c:v>445</c:v>
                </c:pt>
                <c:pt idx="7">
                  <c:v>95</c:v>
                </c:pt>
                <c:pt idx="8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04-4C82-BDAA-396F67E458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Executed till 23th Dec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451</c:v>
                </c:pt>
                <c:pt idx="1">
                  <c:v>80</c:v>
                </c:pt>
                <c:pt idx="2">
                  <c:v>256</c:v>
                </c:pt>
                <c:pt idx="3">
                  <c:v>72</c:v>
                </c:pt>
                <c:pt idx="4">
                  <c:v>75</c:v>
                </c:pt>
                <c:pt idx="5">
                  <c:v>0</c:v>
                </c:pt>
                <c:pt idx="6">
                  <c:v>445</c:v>
                </c:pt>
                <c:pt idx="7">
                  <c:v>95</c:v>
                </c:pt>
                <c:pt idx="8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04-4C82-BDAA-396F67E458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450</c:v>
                </c:pt>
                <c:pt idx="1">
                  <c:v>39</c:v>
                </c:pt>
                <c:pt idx="2">
                  <c:v>256</c:v>
                </c:pt>
                <c:pt idx="3">
                  <c:v>63</c:v>
                </c:pt>
                <c:pt idx="4">
                  <c:v>75</c:v>
                </c:pt>
                <c:pt idx="5">
                  <c:v>0</c:v>
                </c:pt>
                <c:pt idx="6">
                  <c:v>427</c:v>
                </c:pt>
                <c:pt idx="7">
                  <c:v>95</c:v>
                </c:pt>
                <c:pt idx="8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04-4C82-BDAA-396F67E458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1</c:v>
                </c:pt>
                <c:pt idx="1">
                  <c:v>41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04-4C82-BDAA-396F67E4589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Not Executed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 - Cycle 1</c:v>
                </c:pt>
                <c:pt idx="1">
                  <c:v>GL – Cycle 2</c:v>
                </c:pt>
                <c:pt idx="2">
                  <c:v>AM –Cycle 1</c:v>
                </c:pt>
                <c:pt idx="3">
                  <c:v>AM-Cycle 2</c:v>
                </c:pt>
                <c:pt idx="4">
                  <c:v>LA –Cycle 1</c:v>
                </c:pt>
                <c:pt idx="5">
                  <c:v>LA- Cycle 2</c:v>
                </c:pt>
                <c:pt idx="6">
                  <c:v>AP</c:v>
                </c:pt>
                <c:pt idx="7">
                  <c:v>Purchasing</c:v>
                </c:pt>
                <c:pt idx="8">
                  <c:v>E-Proc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0">
                  <c:v>5</c:v>
                </c:pt>
                <c:pt idx="1">
                  <c:v>376</c:v>
                </c:pt>
                <c:pt idx="2">
                  <c:v>0</c:v>
                </c:pt>
                <c:pt idx="3">
                  <c:v>184</c:v>
                </c:pt>
                <c:pt idx="4">
                  <c:v>3</c:v>
                </c:pt>
                <c:pt idx="5">
                  <c:v>78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04-4C82-BDAA-396F67E45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94136"/>
        <c:axId val="401495776"/>
      </c:barChart>
      <c:catAx>
        <c:axId val="401494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95776"/>
        <c:crosses val="autoZero"/>
        <c:auto val="1"/>
        <c:lblAlgn val="ctr"/>
        <c:lblOffset val="100"/>
        <c:noMultiLvlLbl val="0"/>
      </c:catAx>
      <c:valAx>
        <c:axId val="40149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94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Navneet Jha,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23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Dec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80808"/>
              </p:ext>
            </p:extLst>
          </p:nvPr>
        </p:nvGraphicFramePr>
        <p:xfrm>
          <a:off x="978952" y="1898174"/>
          <a:ext cx="874396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97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273451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2707432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 – </a:t>
                      </a:r>
                      <a:r>
                        <a:rPr lang="en-IN" sz="1400" baseline="0" dirty="0" smtClean="0"/>
                        <a:t> As on 23</a:t>
                      </a:r>
                      <a:r>
                        <a:rPr lang="en-IN" sz="1400" baseline="30000" dirty="0" smtClean="0"/>
                        <a:t>rd</a:t>
                      </a:r>
                      <a:r>
                        <a:rPr lang="en-IN" sz="1400" baseline="0" dirty="0" smtClean="0"/>
                        <a:t> Dec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Sprint 1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Existing</a:t>
                      </a:r>
                      <a:r>
                        <a:rPr lang="en-US" sz="1400" baseline="0" dirty="0" smtClean="0"/>
                        <a:t> 4 test cases were used for progression testing.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23rd</a:t>
            </a:r>
            <a:r>
              <a:rPr lang="en-US" sz="4000" dirty="0" smtClean="0"/>
              <a:t> </a:t>
            </a:r>
            <a:r>
              <a:rPr lang="en-US" sz="4000" dirty="0" smtClean="0"/>
              <a:t>Dec 2020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58724"/>
              </p:ext>
            </p:extLst>
          </p:nvPr>
        </p:nvGraphicFramePr>
        <p:xfrm>
          <a:off x="653142" y="1488440"/>
          <a:ext cx="11030857" cy="408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5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01530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906479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66222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23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-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40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</a:t>
                      </a:r>
                      <a:r>
                        <a:rPr lang="en-IN" sz="1400" baseline="0" dirty="0" smtClean="0"/>
                        <a:t> except for  </a:t>
                      </a:r>
                      <a:r>
                        <a:rPr lang="en-IN" sz="1400" dirty="0" smtClean="0"/>
                        <a:t>5 Manual Test cases related</a:t>
                      </a:r>
                      <a:r>
                        <a:rPr lang="en-IN" sz="1400" baseline="0" dirty="0" smtClean="0"/>
                        <a:t> archival are deferred to PT upgrade (ETA 20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Feb) and 1 failed test case.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out of 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 : 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Jan. </a:t>
                      </a:r>
                      <a:r>
                        <a:rPr lang="en-US" sz="1400" baseline="0" dirty="0" smtClean="0"/>
                        <a:t>Parameter’s are not matching and unexpected error in QA Environment.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 : 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Jan. </a:t>
                      </a:r>
                      <a:r>
                        <a:rPr lang="en-US" sz="1400" baseline="0" dirty="0" smtClean="0"/>
                        <a:t>Parameter’s are not matching and unexpected error in QA Environment.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 smtClean="0"/>
              <a:t>23rd</a:t>
            </a:r>
            <a:r>
              <a:rPr lang="en-US" sz="4000" dirty="0" smtClean="0"/>
              <a:t> </a:t>
            </a:r>
            <a:r>
              <a:rPr lang="en-US" sz="4000" dirty="0" smtClean="0"/>
              <a:t>Dec 2020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1811"/>
              </p:ext>
            </p:extLst>
          </p:nvPr>
        </p:nvGraphicFramePr>
        <p:xfrm>
          <a:off x="653143" y="1488440"/>
          <a:ext cx="10865757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59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094698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23rd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Completed, except for 3 Test cases which are </a:t>
                      </a:r>
                      <a:r>
                        <a:rPr lang="en-IN" sz="1400" baseline="0" dirty="0" smtClean="0"/>
                        <a:t>archival are deferred due to dependency on upgraded </a:t>
                      </a:r>
                      <a:r>
                        <a:rPr lang="en-IN" sz="1400" baseline="0" dirty="0" err="1" smtClean="0"/>
                        <a:t>PeopleTools</a:t>
                      </a:r>
                      <a:r>
                        <a:rPr lang="en-IN" sz="1400" baseline="0" dirty="0" smtClean="0"/>
                        <a:t> instance (ETA : 31</a:t>
                      </a:r>
                      <a:r>
                        <a:rPr lang="en-IN" sz="1400" baseline="30000" dirty="0" smtClean="0"/>
                        <a:t>st</a:t>
                      </a:r>
                      <a:r>
                        <a:rPr lang="en-IN" sz="1400" baseline="0" dirty="0" smtClean="0"/>
                        <a:t> Jan)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 – 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Jan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24th Dec.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Status graphical representation</a:t>
            </a:r>
            <a:endParaRPr lang="en-AU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610028"/>
              </p:ext>
            </p:extLst>
          </p:nvPr>
        </p:nvGraphicFramePr>
        <p:xfrm>
          <a:off x="1358900" y="1676400"/>
          <a:ext cx="970280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3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</a:t>
            </a:r>
            <a:r>
              <a:rPr lang="en-US" sz="4000" dirty="0"/>
              <a:t>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Dec 2020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50879"/>
              </p:ext>
            </p:extLst>
          </p:nvPr>
        </p:nvGraphicFramePr>
        <p:xfrm>
          <a:off x="653143" y="1488440"/>
          <a:ext cx="1093361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525752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07669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67774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35578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6170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27463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455818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9</a:t>
                      </a:r>
                      <a:r>
                        <a:rPr lang="en-IN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Batch</a:t>
                      </a:r>
                      <a:r>
                        <a:rPr lang="en-US" sz="1400" baseline="0" dirty="0" smtClean="0"/>
                        <a:t> execution is working as expected. Ready to be executed every sprint. 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27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29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15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24</a:t>
                      </a:r>
                      <a:r>
                        <a:rPr lang="en-IN" sz="1400" baseline="30000" dirty="0" smtClean="0"/>
                        <a:t>h</a:t>
                      </a:r>
                      <a:r>
                        <a:rPr lang="en-IN" sz="1400" baseline="0" dirty="0" smtClean="0"/>
                        <a:t> Dec, added 2 more countries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11th Dec.  We are yet to run the batch for Vietnam and China.</a:t>
                      </a: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</a:t>
                      </a:r>
                      <a:r>
                        <a:rPr lang="en-IN" sz="1400" baseline="0" dirty="0" smtClean="0"/>
                        <a:t> :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err="1" smtClean="0"/>
                        <a:t>dec.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Failed test cases</a:t>
                      </a:r>
                      <a:r>
                        <a:rPr lang="en-IN" sz="1400" baseline="0" dirty="0" smtClean="0"/>
                        <a:t> will be re executed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</a:t>
                      </a:r>
                      <a:r>
                        <a:rPr lang="en-IN" sz="1400" baseline="0" dirty="0" smtClean="0"/>
                        <a:t> :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err="1" smtClean="0"/>
                        <a:t>dec.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Failed test cases</a:t>
                      </a:r>
                      <a:r>
                        <a:rPr lang="en-IN" sz="1400" baseline="0" dirty="0" smtClean="0"/>
                        <a:t> will be re executed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0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issue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17245"/>
              </p:ext>
            </p:extLst>
          </p:nvPr>
        </p:nvGraphicFramePr>
        <p:xfrm>
          <a:off x="838200" y="1495425"/>
          <a:ext cx="105156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89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2235926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issue 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 – COFES- 461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error while running PTF batch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28th Oct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SR with Oracle, Madhav is following up.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23/12 – Under observation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1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issue 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 –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COFES-602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Getting Expired while trying to Create Journals - CNFUSYS1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30th Nov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issue: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an Incident (INC3257067)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trigger the PTF batch, it was throwing up an error pop-up which says a problem establishing secure channel for SSL/TLS with authority.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10th Dec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Neelmani Singh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issue 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 Utility for batch file generation not working in all VM’s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21th Dec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Identified the issue and working with the Infra team. This will be taken care on all upgraded VM’s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issue 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Upgrade of VM’s to windows 2016 </a:t>
                      </a:r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installation of MS Office 2010/2013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21th Dec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Submitted request for upgrading four VM’s to Win 2016 and installation of MS office.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9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04045"/>
              </p:ext>
            </p:extLst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778</Words>
  <Application>Microsoft Office PowerPoint</Application>
  <PresentationFormat>Widescreen</PresentationFormat>
  <Paragraphs>309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PeopleSoft Automation</vt:lpstr>
      <vt:lpstr>Automation Status as on 23rd Dec 2020</vt:lpstr>
      <vt:lpstr>Execution Status as on 23rd Dec 2020</vt:lpstr>
      <vt:lpstr>Execution Status as on 23rd Dec 2020</vt:lpstr>
      <vt:lpstr>Execution Status graphical representation</vt:lpstr>
      <vt:lpstr>Execution Status as on 9th Dec 2020</vt:lpstr>
      <vt:lpstr>Blocker &amp; Environment issue</vt:lpstr>
      <vt:lpstr>On – Going Tracking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Jha, Shyam</cp:lastModifiedBy>
  <cp:revision>172</cp:revision>
  <dcterms:created xsi:type="dcterms:W3CDTF">2020-08-24T08:18:43Z</dcterms:created>
  <dcterms:modified xsi:type="dcterms:W3CDTF">2020-12-23T10:06:47Z</dcterms:modified>
</cp:coreProperties>
</file>