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20" r:id="rId2"/>
    <p:sldId id="336" r:id="rId3"/>
    <p:sldId id="337" r:id="rId4"/>
    <p:sldId id="338" r:id="rId5"/>
    <p:sldId id="340" r:id="rId6"/>
    <p:sldId id="339" r:id="rId7"/>
    <p:sldId id="342" r:id="rId8"/>
    <p:sldId id="343" r:id="rId9"/>
    <p:sldId id="344" r:id="rId10"/>
    <p:sldId id="345" r:id="rId11"/>
    <p:sldId id="341" r:id="rId1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asil@yordanov.info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46600"/>
            <a:ext cx="3853295" cy="533400"/>
          </a:xfrm>
        </p:spPr>
        <p:txBody>
          <a:bodyPr/>
          <a:lstStyle/>
          <a:p>
            <a:r>
              <a:rPr lang="en-US" dirty="0" smtClean="0"/>
              <a:t>Vasil Yordanov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08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13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03800"/>
            <a:ext cx="4216400" cy="800219"/>
          </a:xfrm>
        </p:spPr>
        <p:txBody>
          <a:bodyPr/>
          <a:lstStyle/>
          <a:p>
            <a:r>
              <a:rPr lang="en-US" dirty="0" smtClean="0"/>
              <a:t>Graphic &amp; Interaction Designer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4500" y="5380335"/>
            <a:ext cx="5194300" cy="369332"/>
          </a:xfrm>
        </p:spPr>
        <p:txBody>
          <a:bodyPr/>
          <a:lstStyle/>
          <a:p>
            <a:r>
              <a:rPr lang="en-US" sz="1800" dirty="0" smtClean="0"/>
              <a:t>e-mail: </a:t>
            </a:r>
            <a:r>
              <a:rPr lang="en-US" sz="1800" dirty="0" smtClean="0">
                <a:hlinkClick r:id="rId4"/>
              </a:rPr>
              <a:t>vasil@yordanov.info</a:t>
            </a:r>
            <a:r>
              <a:rPr lang="en-US" sz="1800" dirty="0" smtClean="0"/>
              <a:t>  twitter: @yordanov</a:t>
            </a:r>
            <a:endParaRPr lang="en-US" sz="1800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 smtClean="0"/>
              <a:t>Photoshop Course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bg-BG" dirty="0" smtClean="0"/>
              <a:t>Слоеве и Стилове / </a:t>
            </a:r>
            <a:r>
              <a:rPr lang="en-US" dirty="0" smtClean="0"/>
              <a:t>Layers &amp; Styles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Layers &amp;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010400" cy="52578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tabLst/>
            </a:pPr>
            <a:r>
              <a:rPr lang="bg-BG" sz="4000" dirty="0" smtClean="0"/>
              <a:t>Домашното: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Направете </a:t>
            </a:r>
            <a:r>
              <a:rPr lang="bg-BG" sz="3000" dirty="0" smtClean="0"/>
              <a:t>колаж</a:t>
            </a:r>
            <a:r>
              <a:rPr lang="en-US" sz="3000" dirty="0" smtClean="0"/>
              <a:t> </a:t>
            </a:r>
            <a:r>
              <a:rPr lang="bg-BG" sz="3000" dirty="0" smtClean="0"/>
              <a:t>с картинките в папка </a:t>
            </a:r>
            <a:r>
              <a:rPr lang="en-US" sz="3000" dirty="0" smtClean="0"/>
              <a:t>Collage </a:t>
            </a:r>
            <a:r>
              <a:rPr lang="bg-BG" sz="3000" dirty="0" smtClean="0"/>
              <a:t>или други по ваш избор</a:t>
            </a:r>
            <a:endParaRPr lang="bg-BG" sz="3000" dirty="0" smtClean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Направете фото ретуш </a:t>
            </a:r>
            <a:r>
              <a:rPr lang="bg-BG" sz="3000" dirty="0" smtClean="0"/>
              <a:t>с помощта на </a:t>
            </a:r>
            <a:r>
              <a:rPr lang="en-US" sz="3000" dirty="0" smtClean="0"/>
              <a:t>Adjustment Layers</a:t>
            </a:r>
            <a:endParaRPr lang="bg-BG" sz="3000" dirty="0" smtClean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„Нарисувайте“ меню за уеб </a:t>
            </a:r>
            <a:r>
              <a:rPr lang="bg-BG" sz="3000" dirty="0" smtClean="0"/>
              <a:t>сайт – </a:t>
            </a:r>
            <a:r>
              <a:rPr lang="en-US" sz="3000" dirty="0" smtClean="0"/>
              <a:t>menu.jpg</a:t>
            </a:r>
            <a:endParaRPr lang="bg-BG" sz="3000" dirty="0" smtClean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Наредете списък от продукти за онлайн </a:t>
            </a:r>
            <a:r>
              <a:rPr lang="bg-BG" sz="3000" dirty="0" smtClean="0"/>
              <a:t>магазин</a:t>
            </a:r>
            <a:r>
              <a:rPr lang="en-US" sz="3000" dirty="0" smtClean="0"/>
              <a:t> – products.jpg</a:t>
            </a:r>
            <a:endParaRPr lang="bg-BG" sz="3000" dirty="0" smtClean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3903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Layers &amp;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3000" y="2857500"/>
            <a:ext cx="6858000" cy="1143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 2" pitchFamily="18" charset="2"/>
              <a:buNone/>
              <a:tabLst/>
            </a:pPr>
            <a:r>
              <a:rPr lang="en-US" sz="4000" dirty="0" smtClean="0"/>
              <a:t>THANK YOU!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6361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43000" y="2857500"/>
            <a:ext cx="6858000" cy="1143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tabLst/>
            </a:pPr>
            <a:r>
              <a:rPr lang="bg-BG" sz="4000" dirty="0" smtClean="0"/>
              <a:t>Какво е </a:t>
            </a:r>
            <a:r>
              <a:rPr lang="en-US" sz="4000" b="0" i="1" dirty="0" smtClean="0"/>
              <a:t>Layer</a:t>
            </a:r>
            <a:r>
              <a:rPr lang="bg-BG" sz="4000" dirty="0" smtClean="0"/>
              <a:t> и защо ни е нужен</a:t>
            </a:r>
            <a:r>
              <a:rPr lang="en-US" sz="4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73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Layers &amp;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752600"/>
            <a:ext cx="3124200" cy="4267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3000"/>
              </a:lnSpc>
              <a:buFont typeface="Wingdings 2" pitchFamily="18" charset="2"/>
              <a:buNone/>
              <a:tabLst/>
            </a:pPr>
            <a:r>
              <a:rPr lang="bg-BG" sz="4000" dirty="0" smtClean="0"/>
              <a:t>Палитрата</a:t>
            </a:r>
          </a:p>
          <a:p>
            <a:pPr marL="0" indent="0" algn="r">
              <a:lnSpc>
                <a:spcPts val="3000"/>
              </a:lnSpc>
              <a:buFont typeface="Wingdings 2" pitchFamily="18" charset="2"/>
              <a:buNone/>
              <a:tabLst/>
            </a:pPr>
            <a:r>
              <a:rPr lang="en-US" sz="4000" dirty="0" smtClean="0"/>
              <a:t>Layers</a:t>
            </a:r>
          </a:p>
        </p:txBody>
      </p:sp>
      <p:pic>
        <p:nvPicPr>
          <p:cNvPr id="7" name="Picture 2" descr="C:\Users\Vasko\Desktop\Layers-Pan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2819400" cy="386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2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Layers &amp;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010400" cy="4267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tabLst/>
            </a:pPr>
            <a:r>
              <a:rPr lang="bg-BG" sz="4000" dirty="0" smtClean="0"/>
              <a:t>Видове слоеве: 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Стандартен /</a:t>
            </a:r>
            <a:r>
              <a:rPr lang="en-US" sz="3000" dirty="0" smtClean="0"/>
              <a:t>Layer</a:t>
            </a:r>
            <a:r>
              <a:rPr lang="bg-BG" sz="3000" dirty="0" smtClean="0"/>
              <a:t>/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Корекционен </a:t>
            </a:r>
            <a:r>
              <a:rPr lang="en-US" sz="3000" dirty="0" smtClean="0"/>
              <a:t>/Adjustment Layer/</a:t>
            </a:r>
            <a:endParaRPr lang="bg-BG" sz="3000" dirty="0" smtClean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Със запълване /</a:t>
            </a:r>
            <a:r>
              <a:rPr lang="en-US" sz="3000" dirty="0" smtClean="0"/>
              <a:t>Fill Layer</a:t>
            </a:r>
            <a:r>
              <a:rPr lang="bg-BG" sz="3000" dirty="0" smtClean="0"/>
              <a:t>/</a:t>
            </a:r>
            <a:endParaRPr lang="en-US" sz="3000" dirty="0" smtClean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Векторен /</a:t>
            </a:r>
            <a:r>
              <a:rPr lang="en-US" sz="3000" dirty="0" smtClean="0"/>
              <a:t>Shape Layer</a:t>
            </a:r>
            <a:r>
              <a:rPr lang="bg-BG" sz="3000" dirty="0" smtClean="0"/>
              <a:t>/</a:t>
            </a:r>
            <a:endParaRPr lang="en-US" sz="3000" dirty="0" smtClean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Текстов /</a:t>
            </a:r>
            <a:r>
              <a:rPr lang="en-US" sz="3000" dirty="0" smtClean="0"/>
              <a:t>Type Layer</a:t>
            </a:r>
            <a:r>
              <a:rPr lang="bg-BG" sz="3000" dirty="0" smtClean="0"/>
              <a:t>/</a:t>
            </a:r>
            <a:endParaRPr lang="en-US" sz="3000" dirty="0" smtClean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Видео слой и </a:t>
            </a:r>
            <a:r>
              <a:rPr lang="en-US" sz="3000" dirty="0" smtClean="0"/>
              <a:t>3D </a:t>
            </a:r>
            <a:r>
              <a:rPr lang="bg-BG" sz="3000" dirty="0" smtClean="0"/>
              <a:t>слой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Layers &amp;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010400" cy="5562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tabLst/>
            </a:pPr>
            <a:r>
              <a:rPr lang="bg-BG" sz="4000" dirty="0" smtClean="0"/>
              <a:t>Работа със слоеве: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Създаване / Дублиране / Изтриване</a:t>
            </a:r>
            <a:endParaRPr lang="en-US" sz="3000" dirty="0" smtClean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Селектиране и пренареждане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Местене и подравняване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Свързване на слоеве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Групиране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Заключване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Цветно кодиране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bg-BG" sz="3000" dirty="0" smtClean="0"/>
              <a:t>Сливане </a:t>
            </a:r>
            <a:r>
              <a:rPr lang="bg-BG" sz="2000" dirty="0" smtClean="0">
                <a:solidFill>
                  <a:srgbClr val="FF0000"/>
                </a:solidFill>
              </a:rPr>
              <a:t>Внимавай в картинката!</a:t>
            </a:r>
            <a:endParaRPr lang="bg-B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Layers &amp;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3000" y="2857500"/>
            <a:ext cx="6858000" cy="1143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 2" pitchFamily="18" charset="2"/>
              <a:buNone/>
              <a:tabLst/>
            </a:pPr>
            <a:r>
              <a:rPr lang="bg-BG" sz="4000" dirty="0" smtClean="0"/>
              <a:t>Какво е </a:t>
            </a:r>
            <a:r>
              <a:rPr lang="en-US" sz="4000" b="0" i="1" dirty="0" smtClean="0"/>
              <a:t>Background</a:t>
            </a:r>
            <a:r>
              <a:rPr lang="en-US" sz="4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7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Layers &amp;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7010400" cy="38862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  <a:tabLst/>
            </a:pPr>
            <a:r>
              <a:rPr lang="bg-BG" sz="4000" dirty="0" smtClean="0"/>
              <a:t>Плътност /</a:t>
            </a:r>
            <a:r>
              <a:rPr lang="en-US" sz="4000" dirty="0" smtClean="0"/>
              <a:t>Opacity</a:t>
            </a:r>
            <a:r>
              <a:rPr lang="bg-BG" sz="4000" dirty="0" smtClean="0"/>
              <a:t>/ </a:t>
            </a:r>
            <a:endParaRPr lang="en-US" sz="4000" dirty="0" smtClean="0"/>
          </a:p>
          <a:p>
            <a:pPr marL="0" indent="0" algn="ctr">
              <a:lnSpc>
                <a:spcPct val="100000"/>
              </a:lnSpc>
              <a:buNone/>
              <a:tabLst/>
            </a:pPr>
            <a:endParaRPr lang="en-US" sz="4000" dirty="0"/>
          </a:p>
          <a:p>
            <a:pPr marL="0" indent="0" algn="ctr">
              <a:lnSpc>
                <a:spcPct val="100000"/>
              </a:lnSpc>
              <a:buNone/>
              <a:tabLst/>
            </a:pPr>
            <a:r>
              <a:rPr lang="bg-BG" sz="4000" dirty="0" smtClean="0"/>
              <a:t>Режими на смесване </a:t>
            </a:r>
          </a:p>
          <a:p>
            <a:pPr marL="0" indent="0" algn="ctr">
              <a:lnSpc>
                <a:spcPct val="100000"/>
              </a:lnSpc>
              <a:buNone/>
              <a:tabLst/>
            </a:pPr>
            <a:r>
              <a:rPr lang="bg-BG" sz="4000" dirty="0" smtClean="0"/>
              <a:t>/</a:t>
            </a:r>
            <a:r>
              <a:rPr lang="en-US" sz="4000" dirty="0" smtClean="0"/>
              <a:t>Blending Options</a:t>
            </a:r>
            <a:r>
              <a:rPr lang="bg-BG" sz="4000" dirty="0" smtClean="0"/>
              <a:t>/</a:t>
            </a:r>
          </a:p>
          <a:p>
            <a:pPr marL="0" indent="0" algn="ctr">
              <a:lnSpc>
                <a:spcPct val="100000"/>
              </a:lnSpc>
              <a:buNone/>
              <a:tabLst/>
            </a:pPr>
            <a:r>
              <a:rPr lang="bg-BG" sz="3000" dirty="0" smtClean="0"/>
              <a:t>Основно и разширено смесване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Layers &amp;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2667000"/>
            <a:ext cx="7010400" cy="762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 2" pitchFamily="18" charset="2"/>
              <a:buNone/>
              <a:tabLst/>
            </a:pPr>
            <a:r>
              <a:rPr lang="en-US" sz="4000" dirty="0" smtClean="0"/>
              <a:t>Smart </a:t>
            </a:r>
            <a:r>
              <a:rPr lang="bg-BG" sz="4000" dirty="0" smtClean="0"/>
              <a:t>Обекти</a:t>
            </a:r>
            <a:endParaRPr lang="bg-BG" sz="4000" dirty="0" smtClean="0"/>
          </a:p>
        </p:txBody>
      </p:sp>
    </p:spTree>
    <p:extLst>
      <p:ext uri="{BB962C8B-B14F-4D97-AF65-F5344CB8AC3E}">
        <p14:creationId xmlns:p14="http://schemas.microsoft.com/office/powerpoint/2010/main" val="97086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Layers &amp;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752600"/>
            <a:ext cx="3124200" cy="4267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3000"/>
              </a:lnSpc>
              <a:buFont typeface="Wingdings 2" pitchFamily="18" charset="2"/>
              <a:buNone/>
              <a:tabLst/>
            </a:pPr>
            <a:r>
              <a:rPr lang="bg-BG" sz="4000" dirty="0" smtClean="0"/>
              <a:t>Стилове</a:t>
            </a:r>
          </a:p>
        </p:txBody>
      </p:sp>
      <p:pic>
        <p:nvPicPr>
          <p:cNvPr id="1027" name="Picture 3" descr="C:\Users\yordanov\Desktop\Phon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653" y="1752600"/>
            <a:ext cx="2004107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yordanov\Desktop\Ph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2004107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4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7290</TotalTime>
  <Words>200</Words>
  <Application>Microsoft Office PowerPoint</Application>
  <PresentationFormat>On-screen Show (4:3)</PresentationFormat>
  <Paragraphs>60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Telerik Academy</vt:lpstr>
      <vt:lpstr>Photoshop Course</vt:lpstr>
      <vt:lpstr>PowerPoint Presentation</vt:lpstr>
      <vt:lpstr>Layers &amp; Styles</vt:lpstr>
      <vt:lpstr>Layers &amp; Styles</vt:lpstr>
      <vt:lpstr>Layers &amp; Styles</vt:lpstr>
      <vt:lpstr>Layers &amp; Styles</vt:lpstr>
      <vt:lpstr>Layers &amp; Styles</vt:lpstr>
      <vt:lpstr>Layers &amp; Styles</vt:lpstr>
      <vt:lpstr>Layers &amp; Styles</vt:lpstr>
      <vt:lpstr>Layers &amp; Styles</vt:lpstr>
      <vt:lpstr>Layers &amp; Styles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Programming - Part I - Introduction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Vasil Yordanov</cp:lastModifiedBy>
  <cp:revision>656</cp:revision>
  <dcterms:created xsi:type="dcterms:W3CDTF">2007-12-08T16:03:35Z</dcterms:created>
  <dcterms:modified xsi:type="dcterms:W3CDTF">2013-02-19T09:36:53Z</dcterms:modified>
  <cp:category>C# Programming Course</cp:category>
</cp:coreProperties>
</file>