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320" r:id="rId2"/>
    <p:sldId id="335" r:id="rId3"/>
    <p:sldId id="334" r:id="rId4"/>
    <p:sldId id="336" r:id="rId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>
        <p:scale>
          <a:sx n="75" d="100"/>
          <a:sy n="75" d="100"/>
        </p:scale>
        <p:origin x="-1980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46600"/>
            <a:ext cx="3853295" cy="533400"/>
          </a:xfrm>
        </p:spPr>
        <p:txBody>
          <a:bodyPr/>
          <a:lstStyle/>
          <a:p>
            <a:r>
              <a:rPr lang="en-US" dirty="0" smtClean="0"/>
              <a:t>Todor Kostov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082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130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03800"/>
            <a:ext cx="3838864" cy="461665"/>
          </a:xfrm>
        </p:spPr>
        <p:txBody>
          <a:bodyPr/>
          <a:lstStyle/>
          <a:p>
            <a:r>
              <a:rPr lang="en-US" dirty="0" smtClean="0"/>
              <a:t>UI &amp; Interaction Designer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44500" y="5380335"/>
            <a:ext cx="3810000" cy="369332"/>
          </a:xfrm>
        </p:spPr>
        <p:txBody>
          <a:bodyPr/>
          <a:lstStyle/>
          <a:p>
            <a:r>
              <a:rPr lang="en-US" sz="1800" dirty="0" smtClean="0"/>
              <a:t>kostov@telerik.com</a:t>
            </a:r>
            <a:endParaRPr lang="en-US" sz="1800" dirty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710334"/>
            <a:ext cx="1371600" cy="1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7200" y="3342480"/>
            <a:ext cx="8153400" cy="569120"/>
          </a:xfrm>
        </p:spPr>
        <p:txBody>
          <a:bodyPr/>
          <a:lstStyle/>
          <a:p>
            <a:r>
              <a:rPr lang="en-US" dirty="0" smtClean="0"/>
              <a:t>Brushes/Paths/Textures/Filters</a:t>
            </a:r>
            <a:endParaRPr lang="en-US" dirty="0"/>
          </a:p>
        </p:txBody>
      </p:sp>
      <p:sp>
        <p:nvSpPr>
          <p:cNvPr id="13" name="TextBox 10"/>
          <p:cNvSpPr txBox="1"/>
          <p:nvPr/>
        </p:nvSpPr>
        <p:spPr>
          <a:xfrm>
            <a:off x="152400" y="609600"/>
            <a:ext cx="7046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1905"/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http://academy.telerik.com/student-courses/web-design-and-ui/photoshop/about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228600" y="1752600"/>
            <a:ext cx="8229600" cy="152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l">
              <a:lnSpc>
                <a:spcPts val="5400"/>
              </a:lnSpc>
            </a:pPr>
            <a:r>
              <a:rPr lang="en-US" sz="5300" dirty="0" smtClean="0"/>
              <a:t>Adobe® Photoshop® CS5</a:t>
            </a:r>
          </a:p>
          <a:p>
            <a:pPr algn="l">
              <a:lnSpc>
                <a:spcPts val="5400"/>
              </a:lnSpc>
            </a:pPr>
            <a:r>
              <a:rPr lang="en-US" sz="5300" dirty="0" smtClean="0"/>
              <a:t>Essentials</a:t>
            </a:r>
            <a:endParaRPr lang="en-US" sz="5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Drawing Tools</a:t>
            </a:r>
          </a:p>
          <a:p>
            <a:pPr lvl="1"/>
            <a:r>
              <a:rPr lang="en-US" dirty="0" smtClean="0"/>
              <a:t>Brush </a:t>
            </a:r>
          </a:p>
          <a:p>
            <a:pPr lvl="1"/>
            <a:r>
              <a:rPr lang="en-US" dirty="0" smtClean="0"/>
              <a:t>Pen </a:t>
            </a:r>
          </a:p>
          <a:p>
            <a:pPr lvl="1"/>
            <a:r>
              <a:rPr lang="en-US" dirty="0" smtClean="0"/>
              <a:t>Pattern Stamp</a:t>
            </a:r>
          </a:p>
          <a:p>
            <a:pPr lvl="1"/>
            <a:r>
              <a:rPr lang="en-US" dirty="0" smtClean="0"/>
              <a:t>Eraser/Magic Eraser</a:t>
            </a:r>
          </a:p>
          <a:p>
            <a:pPr lvl="1"/>
            <a:r>
              <a:rPr lang="en-US" dirty="0" smtClean="0"/>
              <a:t>Gradient/Paint Bucket</a:t>
            </a:r>
          </a:p>
          <a:p>
            <a:pPr lvl="1"/>
            <a:r>
              <a:rPr lang="en-US" dirty="0" smtClean="0"/>
              <a:t>Patterns</a:t>
            </a:r>
          </a:p>
          <a:p>
            <a:r>
              <a:rPr lang="en-US" dirty="0" smtClean="0"/>
              <a:t>Pen Tool</a:t>
            </a:r>
          </a:p>
          <a:p>
            <a:r>
              <a:rPr lang="en-US" dirty="0" smtClean="0"/>
              <a:t>Filters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3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5718</TotalTime>
  <Words>77</Words>
  <Application>Microsoft Office PowerPoint</Application>
  <PresentationFormat>On-screen Show (4:3)</PresentationFormat>
  <Paragraphs>31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Telerik Academy</vt:lpstr>
      <vt:lpstr>PowerPoint Presentation</vt:lpstr>
      <vt:lpstr>Tools</vt:lpstr>
      <vt:lpstr>PowerPoint Presentation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Programming - Part I - Introduction</dc:title>
  <dc:subject>Fundamentals of C# Programming Course @ Telerik Academy</dc:subject>
  <dc:creator>Svetlin Nakov</dc:creator>
  <cp:keywords>telerik, academy, education, free, course, course, programming, C#, fundamentals, object-oriented, algorithm, data, types,expressions, statements, console, conditional, statements, loops, numeral, systems,methods, recursion, class, object, exception, string, text, file, structures,tree, graph, hash, table, extension, high, quality, code</cp:keywords>
  <dc:description>Fundamentals of C# Programming Course @ Telerik Software Academy: 
http://csharpfundamentals.telerik.com
The website and all video materials are in Bulgarian</dc:description>
  <cp:lastModifiedBy>Todor Kostov</cp:lastModifiedBy>
  <cp:revision>643</cp:revision>
  <dcterms:created xsi:type="dcterms:W3CDTF">2007-12-08T16:03:35Z</dcterms:created>
  <dcterms:modified xsi:type="dcterms:W3CDTF">2013-02-26T12:08:48Z</dcterms:modified>
  <cp:category>C# Programming Course</cp:category>
</cp:coreProperties>
</file>