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320" r:id="rId2"/>
    <p:sldId id="321" r:id="rId3"/>
    <p:sldId id="341" r:id="rId4"/>
    <p:sldId id="336" r:id="rId5"/>
    <p:sldId id="337" r:id="rId6"/>
    <p:sldId id="338" r:id="rId7"/>
    <p:sldId id="335" r:id="rId8"/>
    <p:sldId id="339" r:id="rId9"/>
    <p:sldId id="354" r:id="rId10"/>
    <p:sldId id="355" r:id="rId11"/>
    <p:sldId id="356" r:id="rId12"/>
    <p:sldId id="357" r:id="rId13"/>
    <p:sldId id="359" r:id="rId14"/>
    <p:sldId id="358" r:id="rId15"/>
    <p:sldId id="342" r:id="rId16"/>
    <p:sldId id="340" r:id="rId17"/>
    <p:sldId id="353" r:id="rId18"/>
    <p:sldId id="352" r:id="rId19"/>
    <p:sldId id="343" r:id="rId20"/>
    <p:sldId id="344" r:id="rId21"/>
    <p:sldId id="345" r:id="rId22"/>
    <p:sldId id="346" r:id="rId23"/>
    <p:sldId id="347" r:id="rId24"/>
    <p:sldId id="334" r:id="rId25"/>
    <p:sldId id="333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1" autoAdjust="0"/>
    <p:restoredTop sz="93214" autoAdjust="0"/>
  </p:normalViewPr>
  <p:slideViewPr>
    <p:cSldViewPr>
      <p:cViewPr>
        <p:scale>
          <a:sx n="80" d="100"/>
          <a:sy n="80" d="100"/>
        </p:scale>
        <p:origin x="-8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23-Jan-13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23-Jan-13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5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410" y="1600200"/>
            <a:ext cx="7772400" cy="1666052"/>
          </a:xfrm>
        </p:spPr>
        <p:txBody>
          <a:bodyPr/>
          <a:lstStyle/>
          <a:p>
            <a:pPr algn="l"/>
            <a:r>
              <a:rPr lang="en-US" dirty="0">
                <a:effectLst/>
              </a:rPr>
              <a:t>Adobe® Photoshop® </a:t>
            </a:r>
            <a:r>
              <a:rPr lang="en-US" dirty="0" smtClean="0">
                <a:effectLst/>
              </a:rPr>
              <a:t>CS5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Essentials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3" y="3124200"/>
            <a:ext cx="8405641" cy="533400"/>
          </a:xfrm>
        </p:spPr>
        <p:txBody>
          <a:bodyPr/>
          <a:lstStyle/>
          <a:p>
            <a:r>
              <a:rPr lang="en-US" dirty="0" smtClean="0"/>
              <a:t>Adobe Photoshop User Interface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err="1" smtClean="0"/>
              <a:t>Dilyan</a:t>
            </a:r>
            <a:r>
              <a:rPr lang="en-US" dirty="0" smtClean="0"/>
              <a:t> </a:t>
            </a:r>
            <a:r>
              <a:rPr lang="en-US" dirty="0" err="1" smtClean="0"/>
              <a:t>Tarashoev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Outside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38554"/>
          </a:xfrm>
        </p:spPr>
        <p:txBody>
          <a:bodyPr/>
          <a:lstStyle/>
          <a:p>
            <a:r>
              <a:rPr lang="en-US" sz="1600" u="sng" dirty="0" smtClean="0"/>
              <a:t>dilant@abv.bg</a:t>
            </a:r>
            <a:endParaRPr lang="en-US" sz="16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716633"/>
            <a:ext cx="3600400" cy="265961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/>
          <p:cNvSpPr txBox="1"/>
          <p:nvPr/>
        </p:nvSpPr>
        <p:spPr>
          <a:xfrm rot="21090103">
            <a:off x="311632" y="912057"/>
            <a:ext cx="7046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1500" b="1" dirty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http://academy.telerik.com/student-courses/web-design-and-ui/photoshop/about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8999" y="26158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 smtClean="0"/>
              <a:t>Retouching Tools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835" y="1160748"/>
            <a:ext cx="7483397" cy="48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 smtClean="0"/>
              <a:t>Retouching Tools 2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321671"/>
            <a:ext cx="7499916" cy="453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 smtClean="0"/>
              <a:t>Painting Tools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7350" y="1160748"/>
            <a:ext cx="6896368" cy="48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 smtClean="0"/>
              <a:t>Drawing &amp; Type Tools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632" y="1160748"/>
            <a:ext cx="7245804" cy="48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 smtClean="0"/>
              <a:t>Measuring , Navigation &amp; Notes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203404"/>
            <a:ext cx="7499916" cy="477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 smtClean="0"/>
              <a:t>Selecting &amp; displaying Tools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732"/>
            <a:ext cx="5027476" cy="3954760"/>
          </a:xfrm>
        </p:spPr>
        <p:txBody>
          <a:bodyPr/>
          <a:lstStyle/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Tools Panel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Active Tool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Hidden Tools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Tool Name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Tool Shortcut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Hidden Tool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1191072"/>
            <a:ext cx="3451953" cy="285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2055" y="5085184"/>
            <a:ext cx="3451953" cy="13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644008" y="4905164"/>
            <a:ext cx="3420380" cy="121773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Gripper Bar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Tool Tip</a:t>
            </a:r>
          </a:p>
        </p:txBody>
      </p:sp>
    </p:spTree>
    <p:extLst>
      <p:ext uri="{BB962C8B-B14F-4D97-AF65-F5344CB8AC3E}">
        <p14:creationId xmlns:p14="http://schemas.microsoft.com/office/powerpoint/2010/main" val="4225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Document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202256"/>
            <a:ext cx="2812240" cy="32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5471" y="4437112"/>
            <a:ext cx="3658485" cy="176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5808463"/>
            <a:ext cx="3420380" cy="608869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 algn="r">
              <a:buNone/>
            </a:pPr>
            <a:r>
              <a:rPr lang="en-US" dirty="0" smtClean="0"/>
              <a:t>Document Info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7924" y="1055935"/>
            <a:ext cx="4752528" cy="608869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dirty="0" smtClean="0"/>
              <a:t>Multi-Document Order</a:t>
            </a:r>
          </a:p>
        </p:txBody>
      </p:sp>
    </p:spTree>
    <p:extLst>
      <p:ext uri="{BB962C8B-B14F-4D97-AF65-F5344CB8AC3E}">
        <p14:creationId xmlns:p14="http://schemas.microsoft.com/office/powerpoint/2010/main" val="22542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914400"/>
            <a:ext cx="8699884" cy="570384"/>
          </a:xfrm>
        </p:spPr>
        <p:txBody>
          <a:bodyPr/>
          <a:lstStyle/>
          <a:p>
            <a:pPr marL="357188" lvl="1" indent="0">
              <a:buNone/>
            </a:pPr>
            <a:r>
              <a:rPr lang="en-US" dirty="0"/>
              <a:t>Enter values in Panels, Boxes &amp; Options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260" y="1748888"/>
            <a:ext cx="3494607" cy="181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172867" y="1592796"/>
            <a:ext cx="4684900" cy="486054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Drop-down selector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Scrubby Slider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Text box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Dial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Slider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Pop-up Panel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Pop-up Panel Menu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2207" y="3753036"/>
            <a:ext cx="2170660" cy="25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Arranging, Docking &amp; Floating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2412"/>
            <a:ext cx="3407296" cy="606388"/>
          </a:xfrm>
        </p:spPr>
        <p:txBody>
          <a:bodyPr/>
          <a:lstStyle/>
          <a:p>
            <a:pPr marL="357188" lvl="1" indent="0">
              <a:buNone/>
            </a:pPr>
            <a:r>
              <a:rPr lang="en-US" dirty="0" smtClean="0"/>
              <a:t>Expanded Panels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572" y="1814574"/>
            <a:ext cx="4613242" cy="197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1814574"/>
            <a:ext cx="1869847" cy="413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519772" y="5049180"/>
            <a:ext cx="3659324" cy="107444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 algn="r">
              <a:buFont typeface="Wingdings 2" pitchFamily="18" charset="2"/>
              <a:buNone/>
            </a:pPr>
            <a:r>
              <a:rPr lang="en-US" dirty="0" smtClean="0"/>
              <a:t>Panels collapsed</a:t>
            </a:r>
            <a:br>
              <a:rPr lang="en-US" dirty="0" smtClean="0"/>
            </a:br>
            <a:r>
              <a:rPr lang="en-US" dirty="0" smtClean="0"/>
              <a:t>to icons and labels</a:t>
            </a:r>
          </a:p>
          <a:p>
            <a:pPr lvl="1"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Pan &amp; Zoom – Hand &amp; Magnifier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4" y="1490464"/>
            <a:ext cx="4176464" cy="4350804"/>
          </a:xfrm>
        </p:spPr>
        <p:txBody>
          <a:bodyPr/>
          <a:lstStyle/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Panel Menu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Thumbnail Display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Proxy Preview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Zoom Text Box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Zoom Out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Zoom Slider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Zoom In</a:t>
            </a:r>
          </a:p>
          <a:p>
            <a:pPr marL="871538" lvl="1" indent="-514350">
              <a:buFont typeface="+mj-lt"/>
              <a:buAutoNum type="alphaUcPeriod"/>
            </a:pPr>
            <a:endParaRPr lang="en-US" dirty="0" smtClean="0"/>
          </a:p>
          <a:p>
            <a:pPr marL="871538" lvl="1" indent="-51435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927" y="1626274"/>
            <a:ext cx="4095601" cy="40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Photoshop Resources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Validation of Skills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Photoshop </a:t>
            </a:r>
            <a:r>
              <a:rPr lang="en-US" dirty="0" smtClean="0"/>
              <a:t>History &amp; Usage 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Interface</a:t>
            </a:r>
            <a:endParaRPr lang="en-US" dirty="0"/>
          </a:p>
          <a:p>
            <a:pPr lvl="1"/>
            <a:r>
              <a:rPr lang="en-US" dirty="0" smtClean="0"/>
              <a:t>Workspace &amp; Workflow</a:t>
            </a:r>
          </a:p>
          <a:p>
            <a:pPr lvl="1"/>
            <a:r>
              <a:rPr lang="en-US" dirty="0" smtClean="0"/>
              <a:t>Tools Panel </a:t>
            </a:r>
            <a:endParaRPr lang="en-US" dirty="0"/>
          </a:p>
          <a:p>
            <a:pPr lvl="1"/>
            <a:r>
              <a:rPr lang="en-US" dirty="0" smtClean="0"/>
              <a:t>Selecting &amp; Displaying Tools </a:t>
            </a:r>
            <a:endParaRPr lang="en-US" dirty="0"/>
          </a:p>
          <a:p>
            <a:pPr lvl="1"/>
            <a:r>
              <a:rPr lang="en-US" dirty="0" smtClean="0"/>
              <a:t>Managing Document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192" y="1700808"/>
            <a:ext cx="2285775" cy="182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Rulers, Guides &amp;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084" y="1304764"/>
            <a:ext cx="2535380" cy="1116124"/>
          </a:xfrm>
        </p:spPr>
        <p:txBody>
          <a:bodyPr/>
          <a:lstStyle/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>New Rulers</a:t>
            </a:r>
            <a:br>
              <a:rPr lang="en-US" dirty="0" smtClean="0"/>
            </a:br>
            <a:r>
              <a:rPr lang="en-US" dirty="0" smtClean="0"/>
              <a:t>Origin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50" y="1484785"/>
            <a:ext cx="4570566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4148" y="3219858"/>
            <a:ext cx="2336608" cy="28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15616" y="5713229"/>
            <a:ext cx="4372102" cy="648072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Font typeface="Wingdings 2" pitchFamily="18" charset="2"/>
              <a:buNone/>
            </a:pPr>
            <a:r>
              <a:rPr lang="en-US" dirty="0" smtClean="0"/>
              <a:t>Drag a horizontal Ruler</a:t>
            </a:r>
          </a:p>
        </p:txBody>
      </p:sp>
    </p:spTree>
    <p:extLst>
      <p:ext uri="{BB962C8B-B14F-4D97-AF65-F5344CB8AC3E}">
        <p14:creationId xmlns:p14="http://schemas.microsoft.com/office/powerpoint/2010/main" val="1969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Presets, Plug-ins &amp;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556792"/>
            <a:ext cx="4343400" cy="1908212"/>
          </a:xfrm>
        </p:spPr>
        <p:txBody>
          <a:bodyPr/>
          <a:lstStyle/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Tool Preset Piker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Presets Library</a:t>
            </a:r>
          </a:p>
          <a:p>
            <a:pPr marL="871538" lvl="1" indent="-514350">
              <a:buFont typeface="+mj-lt"/>
              <a:buAutoNum type="alphaUcPeriod"/>
            </a:pPr>
            <a:r>
              <a:rPr lang="en-US" dirty="0" smtClean="0"/>
              <a:t>Selected Tool only</a:t>
            </a:r>
          </a:p>
          <a:p>
            <a:pPr marL="357188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580" y="1700807"/>
            <a:ext cx="3926220" cy="32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Undo, History &amp;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6448"/>
            <a:ext cx="4320480" cy="4026768"/>
          </a:xfrm>
        </p:spPr>
        <p:txBody>
          <a:bodyPr/>
          <a:lstStyle/>
          <a:p>
            <a:pPr marL="871538" lvl="1" indent="-514350" algn="r">
              <a:buFont typeface="+mj-lt"/>
              <a:buAutoNum type="alphaUcPeriod"/>
            </a:pPr>
            <a:r>
              <a:rPr lang="en-US" dirty="0" smtClean="0"/>
              <a:t>Source </a:t>
            </a:r>
            <a:br>
              <a:rPr lang="en-US" dirty="0" smtClean="0"/>
            </a:br>
            <a:r>
              <a:rPr lang="en-US" dirty="0" smtClean="0"/>
              <a:t>for the History Brush</a:t>
            </a:r>
          </a:p>
          <a:p>
            <a:pPr marL="871538" lvl="1" indent="-514350" algn="r">
              <a:buFont typeface="+mj-lt"/>
              <a:buAutoNum type="alphaUcPeriod"/>
            </a:pPr>
            <a:r>
              <a:rPr lang="en-US" dirty="0" smtClean="0"/>
              <a:t>Thumbnail </a:t>
            </a:r>
            <a:br>
              <a:rPr lang="en-US" dirty="0" smtClean="0"/>
            </a:br>
            <a:r>
              <a:rPr lang="en-US" dirty="0" smtClean="0"/>
              <a:t>of a snapshot</a:t>
            </a:r>
          </a:p>
          <a:p>
            <a:pPr marL="871538" lvl="1" indent="-514350" algn="r">
              <a:buFont typeface="+mj-lt"/>
              <a:buAutoNum type="alphaUcPeriod"/>
            </a:pPr>
            <a:r>
              <a:rPr lang="en-US" dirty="0" smtClean="0"/>
              <a:t>History State</a:t>
            </a:r>
          </a:p>
          <a:p>
            <a:pPr marL="871538" lvl="1" indent="-514350" algn="r">
              <a:buFont typeface="+mj-lt"/>
              <a:buAutoNum type="alphaUcPeriod"/>
            </a:pPr>
            <a:r>
              <a:rPr lang="en-US" dirty="0"/>
              <a:t>History </a:t>
            </a:r>
            <a:r>
              <a:rPr lang="en-US" dirty="0" smtClean="0"/>
              <a:t>State</a:t>
            </a:r>
            <a:r>
              <a:rPr lang="en-US" dirty="0"/>
              <a:t> </a:t>
            </a:r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1556792"/>
            <a:ext cx="3230050" cy="44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Memory, Scratch Disks &amp; Purging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985284"/>
            <a:ext cx="6035588" cy="534380"/>
          </a:xfrm>
        </p:spPr>
        <p:txBody>
          <a:bodyPr/>
          <a:lstStyle/>
          <a:p>
            <a:pPr marL="357188" lvl="1" indent="0">
              <a:buNone/>
            </a:pPr>
            <a:r>
              <a:rPr lang="en-US" dirty="0" smtClean="0"/>
              <a:t>Performance Preferences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7604" y="1196752"/>
            <a:ext cx="7020779" cy="47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Adobe Photoshop User Interface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76200"/>
            <a:ext cx="4559424" cy="838200"/>
          </a:xfrm>
        </p:spPr>
        <p:txBody>
          <a:bodyPr/>
          <a:lstStyle/>
          <a:p>
            <a:r>
              <a:rPr lang="en-US" dirty="0" smtClean="0"/>
              <a:t>Table of Contents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lvl="1"/>
            <a:r>
              <a:rPr lang="en-US" dirty="0"/>
              <a:t>Enter values </a:t>
            </a:r>
            <a:r>
              <a:rPr lang="en-US" dirty="0" smtClean="0"/>
              <a:t>in Panels</a:t>
            </a:r>
            <a:r>
              <a:rPr lang="en-US" dirty="0"/>
              <a:t>, </a:t>
            </a:r>
            <a:r>
              <a:rPr lang="en-US" dirty="0" smtClean="0"/>
              <a:t>Boxes &amp; Options Bar</a:t>
            </a:r>
            <a:endParaRPr lang="en-US" dirty="0"/>
          </a:p>
          <a:p>
            <a:pPr lvl="1"/>
            <a:r>
              <a:rPr lang="en-US" dirty="0" smtClean="0"/>
              <a:t>Arranging, Docking &amp; Floating</a:t>
            </a:r>
          </a:p>
          <a:p>
            <a:pPr lvl="1"/>
            <a:r>
              <a:rPr lang="en-US" dirty="0" smtClean="0"/>
              <a:t>Pan &amp; Zoom – Hand &amp; Magnifier</a:t>
            </a:r>
          </a:p>
          <a:p>
            <a:pPr lvl="1"/>
            <a:r>
              <a:rPr lang="en-US" dirty="0" smtClean="0"/>
              <a:t>Rulers, Guides &amp; Grid</a:t>
            </a:r>
          </a:p>
          <a:p>
            <a:pPr lvl="1"/>
            <a:r>
              <a:rPr lang="en-US" dirty="0" smtClean="0"/>
              <a:t>Presets, Plug-ins &amp; Preferences</a:t>
            </a:r>
          </a:p>
          <a:p>
            <a:pPr lvl="1"/>
            <a:r>
              <a:rPr lang="en-US" dirty="0" smtClean="0"/>
              <a:t>Undo, History &amp; Snapshots</a:t>
            </a:r>
          </a:p>
          <a:p>
            <a:pPr lvl="1"/>
            <a:r>
              <a:rPr lang="en-US" dirty="0" smtClean="0"/>
              <a:t>Memory, Scratch Disks &amp; Purging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Questions?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2" descr="find, magnifying glass, search, zoo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5956" y="1664804"/>
            <a:ext cx="2333253" cy="233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60232" y="1196752"/>
            <a:ext cx="1093723" cy="24006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15000" b="1" spc="150" dirty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703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6739644" cy="838200"/>
          </a:xfrm>
        </p:spPr>
        <p:txBody>
          <a:bodyPr/>
          <a:lstStyle/>
          <a:p>
            <a:r>
              <a:rPr lang="en-US" dirty="0"/>
              <a:t>Photoshop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366464"/>
            <a:ext cx="292622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8084" y="1366842"/>
            <a:ext cx="2983584" cy="375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791580" y="5415670"/>
            <a:ext cx="4762872" cy="602922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effectLst/>
              </a:rPr>
              <a:t>http://helpx.adobe.com/photoshop/archive.html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90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Telerik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Certificate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effectLst/>
              </a:rPr>
              <a:t>Adobe Certified Associate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4544" y="3884319"/>
            <a:ext cx="3069412" cy="24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5815" y="1070824"/>
            <a:ext cx="3038729" cy="228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Photoshop </a:t>
            </a:r>
            <a:r>
              <a:rPr lang="en-US" dirty="0" smtClean="0"/>
              <a:t>History &amp;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706" y="1149530"/>
            <a:ext cx="37830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564" y="3681028"/>
            <a:ext cx="3765173" cy="260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3352" y="3681028"/>
            <a:ext cx="3471922" cy="22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3351" y="1134956"/>
            <a:ext cx="3471923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5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Photoshop Workspace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2324953"/>
            <a:ext cx="5976664" cy="40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668344" y="1265761"/>
            <a:ext cx="1152128" cy="1021556"/>
          </a:xfrm>
          <a:prstGeom prst="wedgeRoundRectCallout">
            <a:avLst>
              <a:gd name="adj1" fmla="val -74363"/>
              <a:gd name="adj2" fmla="val 1088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Collapse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Icons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Button</a:t>
            </a:r>
            <a:endParaRPr lang="bg-BG" sz="1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95843" y="1265760"/>
            <a:ext cx="1397810" cy="715089"/>
          </a:xfrm>
          <a:prstGeom prst="wedgeRoundRectCallout">
            <a:avLst>
              <a:gd name="adj1" fmla="val 52179"/>
              <a:gd name="adj2" fmla="val 11209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Application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Bar</a:t>
            </a:r>
            <a:endParaRPr lang="bg-BG" sz="1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95843" y="5622086"/>
            <a:ext cx="864096" cy="715089"/>
          </a:xfrm>
          <a:prstGeom prst="wedgeRoundRectCallout">
            <a:avLst>
              <a:gd name="adj1" fmla="val 113048"/>
              <a:gd name="adj2" fmla="val -1732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Tools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Panel</a:t>
            </a:r>
            <a:endParaRPr lang="bg-BG" sz="1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95843" y="3327601"/>
            <a:ext cx="1063789" cy="715089"/>
          </a:xfrm>
          <a:prstGeom prst="wedgeRoundRectCallout">
            <a:avLst>
              <a:gd name="adj1" fmla="val 87553"/>
              <a:gd name="adj2" fmla="val -1304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</a:t>
            </a:r>
            <a:endParaRPr lang="en-US" sz="1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Panel</a:t>
            </a:r>
            <a:endParaRPr lang="bg-BG" sz="1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149937" y="1262342"/>
            <a:ext cx="864096" cy="715089"/>
          </a:xfrm>
          <a:prstGeom prst="wedgeRoundRectCallout">
            <a:avLst>
              <a:gd name="adj1" fmla="val -65612"/>
              <a:gd name="adj2" fmla="val 1373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Menu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Bar</a:t>
            </a:r>
            <a:endParaRPr lang="bg-BG" sz="1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231740" y="1265761"/>
            <a:ext cx="1332148" cy="715089"/>
          </a:xfrm>
          <a:prstGeom prst="wedgeRoundRectCallout">
            <a:avLst>
              <a:gd name="adj1" fmla="val 58484"/>
              <a:gd name="adj2" fmla="val 182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Document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Window</a:t>
            </a:r>
            <a:endParaRPr lang="bg-BG" sz="1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760132" y="1265761"/>
            <a:ext cx="1450145" cy="715089"/>
          </a:xfrm>
          <a:prstGeom prst="wedgeRoundRectCallout">
            <a:avLst>
              <a:gd name="adj1" fmla="val -45679"/>
              <a:gd name="adj2" fmla="val 1124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Workspace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Switcher</a:t>
            </a:r>
            <a:endParaRPr lang="bg-BG" sz="1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956376" y="3335234"/>
            <a:ext cx="864096" cy="1003697"/>
          </a:xfrm>
          <a:prstGeom prst="wedgeRoundRectCallout">
            <a:avLst>
              <a:gd name="adj1" fmla="val -182428"/>
              <a:gd name="adj2" fmla="val -93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Panel Title Bar</a:t>
            </a:r>
            <a:endParaRPr lang="bg-BG" sz="1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740352" y="5032369"/>
            <a:ext cx="1080120" cy="1304806"/>
          </a:xfrm>
          <a:prstGeom prst="wedgeRoundRectCallout">
            <a:avLst>
              <a:gd name="adj1" fmla="val -84852"/>
              <a:gd name="adj2" fmla="val -92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Four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Panel Groups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Dock</a:t>
            </a:r>
          </a:p>
        </p:txBody>
      </p:sp>
    </p:spTree>
    <p:extLst>
      <p:ext uri="{BB962C8B-B14F-4D97-AF65-F5344CB8AC3E}">
        <p14:creationId xmlns:p14="http://schemas.microsoft.com/office/powerpoint/2010/main" val="376577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Panel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4210" y="1157392"/>
            <a:ext cx="5904656" cy="524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1540" y="944724"/>
            <a:ext cx="1908212" cy="1584176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Tools Panel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 smtClean="0"/>
              <a:t>Selection, Crop &amp; Slice Tools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160748"/>
            <a:ext cx="7499916" cy="48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3594</TotalTime>
  <Words>350</Words>
  <Application>Microsoft Office PowerPoint</Application>
  <PresentationFormat>On-screen Show (4:3)</PresentationFormat>
  <Paragraphs>146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Telerik Academy</vt:lpstr>
      <vt:lpstr>Adobe® Photoshop® CS5 Essentials</vt:lpstr>
      <vt:lpstr>Table of Contents</vt:lpstr>
      <vt:lpstr>Table of Contents 2</vt:lpstr>
      <vt:lpstr>Photoshop Resources</vt:lpstr>
      <vt:lpstr>Validation of Skills</vt:lpstr>
      <vt:lpstr>Photoshop History &amp; Usage</vt:lpstr>
      <vt:lpstr>Default Photoshop Workspace </vt:lpstr>
      <vt:lpstr>Tools Panel</vt:lpstr>
      <vt:lpstr>Selection, Crop &amp; Slice Tools</vt:lpstr>
      <vt:lpstr>Retouching Tools</vt:lpstr>
      <vt:lpstr>Retouching Tools 2</vt:lpstr>
      <vt:lpstr>Painting Tools</vt:lpstr>
      <vt:lpstr>Drawing &amp; Type Tools</vt:lpstr>
      <vt:lpstr>Measuring , Navigation &amp; Notes</vt:lpstr>
      <vt:lpstr>Selecting &amp; displaying Tools</vt:lpstr>
      <vt:lpstr>Managing Document Windows</vt:lpstr>
      <vt:lpstr>Enter values</vt:lpstr>
      <vt:lpstr>Arranging, Docking &amp; Floating</vt:lpstr>
      <vt:lpstr>Pan &amp; Zoom – Hand &amp; Magnifier</vt:lpstr>
      <vt:lpstr>Rulers, Guides &amp; Grid</vt:lpstr>
      <vt:lpstr>Presets, Plug-ins &amp; Preferences</vt:lpstr>
      <vt:lpstr>Undo, History &amp; Snapshots</vt:lpstr>
      <vt:lpstr>Memory, Scratch Disks &amp; Purging</vt:lpstr>
      <vt:lpstr>Adobe Photoshop User Interface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Admin</cp:lastModifiedBy>
  <cp:revision>357</cp:revision>
  <dcterms:created xsi:type="dcterms:W3CDTF">2007-12-08T16:03:35Z</dcterms:created>
  <dcterms:modified xsi:type="dcterms:W3CDTF">2013-01-23T13:44:30Z</dcterms:modified>
  <cp:category>software engineering</cp:category>
</cp:coreProperties>
</file>