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67" r:id="rId11"/>
    <p:sldId id="271" r:id="rId12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나눔스퀘어 Light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5C8"/>
    <a:srgbClr val="4C5C68"/>
    <a:srgbClr val="F8EEEE"/>
    <a:srgbClr val="414F59"/>
    <a:srgbClr val="DF0367"/>
    <a:srgbClr val="FC308C"/>
    <a:srgbClr val="E3E7ED"/>
    <a:srgbClr val="667C8D"/>
    <a:srgbClr val="032D67"/>
    <a:srgbClr val="DB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4A-4CDE-8FCC-FEB9CA280AA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4A-4CDE-8FCC-FEB9CA280AA0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A-4CDE-8FCC-FEB9CA280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E3-478D-96D2-11B54750CE68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E3-478D-96D2-11B54750CE68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E3-478D-96D2-11B54750C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6F-46A0-99E9-2E6A974637F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6F-46A0-99E9-2E6A974637F7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6F-46A0-99E9-2E6A97463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5139D-101E-43DD-ACBA-43DB307D8157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E8455-F2D7-46FE-AC36-63FD45294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4394385"/>
            <a:ext cx="2743200" cy="365125"/>
          </a:xfrm>
        </p:spPr>
        <p:txBody>
          <a:bodyPr/>
          <a:lstStyle/>
          <a:p>
            <a:r>
              <a:rPr lang="ko-KR" altLang="en-US"/>
              <a:t>미녜의 좀 괜찮은 일상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2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5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7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6BFE-F984-4038-8895-226FC3B3DB9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02CD-0607-4777-923E-0C8C206E2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6445" y="684080"/>
            <a:ext cx="9879109" cy="548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F7F7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8000" y="16856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4F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드르렁 </a:t>
            </a:r>
            <a:r>
              <a:rPr lang="en-US" altLang="ko-KR" sz="3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4F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4F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수면 패턴을 위한 서비스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317581" y="3481803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통합 </a:t>
            </a:r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해커톤</a:t>
            </a:r>
            <a:endParaRPr lang="en-US" altLang="ko-KR" sz="16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  <a:alpha val="99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921C-4D4D-4C9C-BE83-269D504E10B5}"/>
              </a:ext>
            </a:extLst>
          </p:cNvPr>
          <p:cNvSpPr txBox="1"/>
          <p:nvPr/>
        </p:nvSpPr>
        <p:spPr>
          <a:xfrm>
            <a:off x="5311803" y="5066216"/>
            <a:ext cx="156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20190277 </a:t>
            </a:r>
            <a:r>
              <a:rPr lang="ko-KR" altLang="en-US" sz="16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이보림</a:t>
            </a:r>
            <a:endParaRPr lang="en-US" altLang="ko-KR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20196930 </a:t>
            </a:r>
            <a:r>
              <a: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이상화</a:t>
            </a:r>
            <a:endParaRPr lang="en-US" altLang="ko-KR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20184395 </a:t>
            </a:r>
            <a:r>
              <a:rPr lang="ko-KR" altLang="en-US" sz="16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최명원</a:t>
            </a:r>
            <a:endParaRPr lang="en-US" altLang="ko-KR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86718" y="3333503"/>
            <a:ext cx="61856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sp>
          <p:nvSpPr>
            <p:cNvPr id="9" name="TextBox 8"/>
            <p:cNvSpPr txBox="1"/>
            <p:nvPr/>
          </p:nvSpPr>
          <p:spPr>
            <a:xfrm>
              <a:off x="1385455" y="1222244"/>
              <a:ext cx="9347200" cy="4864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168664" y="45876"/>
            <a:ext cx="185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03765" y="1420575"/>
            <a:ext cx="6359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주제를 입력하세요</a:t>
            </a:r>
            <a:endParaRPr lang="en-US" altLang="ko-KR" sz="24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C921C-4D4D-4C9C-BE83-269D504E10B5}"/>
              </a:ext>
            </a:extLst>
          </p:cNvPr>
          <p:cNvSpPr txBox="1"/>
          <p:nvPr/>
        </p:nvSpPr>
        <p:spPr>
          <a:xfrm>
            <a:off x="1903764" y="2069356"/>
            <a:ext cx="83670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손에 총을 든 사람이 용기라는 생각을 하기 보다</a:t>
            </a:r>
            <a:r>
              <a:rPr lang="en-US" altLang="ko-KR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네가 진정한 용기가 무엇인지 보길 바랬다</a:t>
            </a:r>
            <a:r>
              <a:rPr lang="en-US" altLang="ko-KR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시작도 하기 전에 자신이 불리하다는 것을 알지만</a:t>
            </a:r>
            <a:r>
              <a:rPr lang="en-US" altLang="ko-KR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그래도 시작하고 무슨 일이 있어도 끝까지 완수하는 것이 바로 용기다</a:t>
            </a:r>
            <a:r>
              <a:rPr lang="en-US" altLang="ko-KR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wanted you to see what real courage is, instead of getting the idea that courage is a man with a gun in his hand. It's when you know you're licked before you begin but you begin anyway and you see it through no matter what.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246839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6446" y="684081"/>
            <a:ext cx="9879109" cy="548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F7F7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800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4F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3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14F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86718" y="2630770"/>
            <a:ext cx="61856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20853" y="3850140"/>
            <a:ext cx="4350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399885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684081"/>
            <a:ext cx="12192000" cy="548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F7F7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871883" y="1506071"/>
            <a:ext cx="4482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48000" y="165804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239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29235" y="3244334"/>
            <a:ext cx="10533530" cy="923682"/>
            <a:chOff x="869577" y="3244334"/>
            <a:chExt cx="10533530" cy="923682"/>
          </a:xfrm>
        </p:grpSpPr>
        <p:grpSp>
          <p:nvGrpSpPr>
            <p:cNvPr id="4" name="그룹 3"/>
            <p:cNvGrpSpPr/>
            <p:nvPr/>
          </p:nvGrpSpPr>
          <p:grpSpPr>
            <a:xfrm>
              <a:off x="869577" y="3244334"/>
              <a:ext cx="2357717" cy="911813"/>
              <a:chOff x="869577" y="3244334"/>
              <a:chExt cx="2357717" cy="911813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869577" y="3244334"/>
                <a:ext cx="2357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01. </a:t>
                </a:r>
                <a:r>
                  <a:rPr lang="ko-KR" altLang="en-US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역할 분담</a:t>
                </a:r>
                <a:endParaRPr lang="en-US" altLang="ko-KR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C921C-4D4D-4C9C-BE83-269D504E10B5}"/>
                  </a:ext>
                </a:extLst>
              </p:cNvPr>
              <p:cNvSpPr txBox="1"/>
              <p:nvPr/>
            </p:nvSpPr>
            <p:spPr>
              <a:xfrm>
                <a:off x="1149471" y="3633375"/>
                <a:ext cx="999313" cy="522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en-US" altLang="ko-KR" sz="1200" spc="-13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Github</a:t>
                </a:r>
                <a:r>
                  <a:rPr lang="en-US" altLang="ko-KR" sz="1200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issue</a:t>
                </a:r>
              </a:p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ko-KR" altLang="en-US" sz="1200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각 </a:t>
                </a:r>
                <a:r>
                  <a:rPr lang="en-US" altLang="ko-KR" sz="1200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Activity</a:t>
                </a:r>
                <a:r>
                  <a:rPr lang="ko-KR" altLang="en-US" sz="1200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별</a:t>
                </a:r>
                <a:endParaRPr lang="en-US" altLang="ko-KR" sz="12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594848" y="3244334"/>
              <a:ext cx="2357717" cy="923682"/>
              <a:chOff x="3630707" y="3244334"/>
              <a:chExt cx="2357717" cy="92368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630707" y="3244334"/>
                <a:ext cx="2357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02. </a:t>
                </a:r>
                <a:r>
                  <a:rPr lang="ko-KR" altLang="en-US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세부 주제 선정 동기</a:t>
                </a:r>
                <a:endParaRPr lang="en-US" altLang="ko-KR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BC921C-4D4D-4C9C-BE83-269D504E10B5}"/>
                  </a:ext>
                </a:extLst>
              </p:cNvPr>
              <p:cNvSpPr txBox="1"/>
              <p:nvPr/>
            </p:nvSpPr>
            <p:spPr>
              <a:xfrm>
                <a:off x="3910601" y="3632485"/>
                <a:ext cx="726161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ko-KR" altLang="en-US" sz="1200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소제목</a:t>
                </a:r>
                <a:endParaRPr lang="en-US" altLang="ko-KR" sz="12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ko-KR" altLang="en-US" sz="1200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소제목</a:t>
                </a:r>
                <a:endParaRPr lang="en-US" altLang="ko-KR" sz="12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320119" y="3244334"/>
              <a:ext cx="2357717" cy="923682"/>
              <a:chOff x="869577" y="3244334"/>
              <a:chExt cx="2357717" cy="92368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69577" y="3244334"/>
                <a:ext cx="2357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03. </a:t>
                </a:r>
                <a:r>
                  <a:rPr lang="ko-KR" altLang="en-US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결과물 시연</a:t>
                </a:r>
                <a:endParaRPr lang="en-US" altLang="ko-KR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BC921C-4D4D-4C9C-BE83-269D504E10B5}"/>
                  </a:ext>
                </a:extLst>
              </p:cNvPr>
              <p:cNvSpPr txBox="1"/>
              <p:nvPr/>
            </p:nvSpPr>
            <p:spPr>
              <a:xfrm>
                <a:off x="1149471" y="3632485"/>
                <a:ext cx="726161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ko-KR" altLang="en-US" sz="1200" spc="-13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소제목</a:t>
                </a:r>
                <a:endParaRPr lang="en-US" altLang="ko-KR" sz="12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ko-KR" altLang="en-US" sz="1200" spc="-13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소제목</a:t>
                </a:r>
                <a:endParaRPr lang="en-US" altLang="ko-KR" sz="12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9045390" y="3244334"/>
              <a:ext cx="2357717" cy="923682"/>
              <a:chOff x="3630707" y="3244334"/>
              <a:chExt cx="2357717" cy="92368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630707" y="3244334"/>
                <a:ext cx="2357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04. </a:t>
                </a:r>
                <a:r>
                  <a:rPr lang="ko-KR" altLang="en-US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개발 과정</a:t>
                </a:r>
                <a:endParaRPr lang="en-US" altLang="ko-KR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C921C-4D4D-4C9C-BE83-269D504E10B5}"/>
                  </a:ext>
                </a:extLst>
              </p:cNvPr>
              <p:cNvSpPr txBox="1"/>
              <p:nvPr/>
            </p:nvSpPr>
            <p:spPr>
              <a:xfrm>
                <a:off x="3910601" y="3632485"/>
                <a:ext cx="726161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ko-KR" altLang="en-US" sz="1200" spc="-13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소제목</a:t>
                </a:r>
                <a:endParaRPr lang="en-US" altLang="ko-KR" sz="12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171450" indent="-171450">
                  <a:lnSpc>
                    <a:spcPct val="120000"/>
                  </a:lnSpc>
                  <a:buFont typeface="나눔스퀘어 Light" panose="020B0600000101010101" pitchFamily="50" charset="-127"/>
                  <a:buChar char="‐"/>
                </a:pPr>
                <a:r>
                  <a:rPr lang="ko-KR" altLang="en-US" sz="1200" spc="-13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  <a:alpha val="99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소제목</a:t>
                </a:r>
                <a:endParaRPr lang="en-US" altLang="ko-KR" sz="12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9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6446" y="0"/>
            <a:ext cx="98791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F7F7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8000" y="179219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8000" spc="-13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C5C6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000" spc="-13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C5C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86718" y="3163174"/>
            <a:ext cx="61856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897048" y="3332544"/>
            <a:ext cx="2377810" cy="1326102"/>
            <a:chOff x="4753612" y="3386609"/>
            <a:chExt cx="2377810" cy="1326102"/>
          </a:xfrm>
        </p:grpSpPr>
        <p:sp>
          <p:nvSpPr>
            <p:cNvPr id="10" name="직사각형 9"/>
            <p:cNvSpPr/>
            <p:nvPr/>
          </p:nvSpPr>
          <p:spPr>
            <a:xfrm>
              <a:off x="4773705" y="3386609"/>
              <a:ext cx="23577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  <a:endParaRPr lang="en-US" altLang="ko-KR" sz="24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BC921C-4D4D-4C9C-BE83-269D504E10B5}"/>
                </a:ext>
              </a:extLst>
            </p:cNvPr>
            <p:cNvSpPr txBox="1"/>
            <p:nvPr/>
          </p:nvSpPr>
          <p:spPr>
            <a:xfrm>
              <a:off x="4753612" y="4029447"/>
              <a:ext cx="2377809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나눔스퀘어 Light" panose="020B0600000101010101" pitchFamily="50" charset="-127"/>
                <a:buChar char="‐"/>
              </a:pPr>
              <a:r>
                <a:rPr lang="ko-KR" altLang="en-US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>
                <a:lnSpc>
                  <a:spcPct val="120000"/>
                </a:lnSpc>
                <a:buFont typeface="나눔스퀘어 Light" panose="020B0600000101010101" pitchFamily="50" charset="-127"/>
                <a:buChar char="‐"/>
              </a:pPr>
              <a:r>
                <a:rPr lang="ko-KR" altLang="en-US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72954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10800000">
            <a:off x="4279926" y="0"/>
            <a:ext cx="3632149" cy="4303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168664" y="45876"/>
            <a:ext cx="185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3048" y="1037579"/>
            <a:ext cx="290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 입력하세요</a:t>
            </a:r>
            <a:endParaRPr lang="en-US" altLang="ko-KR" spc="-13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C921C-4D4D-4C9C-BE83-269D504E10B5}"/>
              </a:ext>
            </a:extLst>
          </p:cNvPr>
          <p:cNvSpPr txBox="1"/>
          <p:nvPr/>
        </p:nvSpPr>
        <p:spPr>
          <a:xfrm>
            <a:off x="623048" y="1406911"/>
            <a:ext cx="15690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주제를 입력하세요</a:t>
            </a:r>
            <a:endParaRPr lang="en-US" altLang="ko-KR" sz="1400" b="1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87506" y="2308133"/>
            <a:ext cx="10416988" cy="1541656"/>
            <a:chOff x="887506" y="2433642"/>
            <a:chExt cx="10416988" cy="1541656"/>
          </a:xfrm>
        </p:grpSpPr>
        <p:sp>
          <p:nvSpPr>
            <p:cNvPr id="22" name="직사각형 21"/>
            <p:cNvSpPr/>
            <p:nvPr/>
          </p:nvSpPr>
          <p:spPr>
            <a:xfrm>
              <a:off x="8843967" y="2438124"/>
              <a:ext cx="45719" cy="8157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08790" y="3159509"/>
              <a:ext cx="45719" cy="8157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96473" y="2433642"/>
              <a:ext cx="45719" cy="8157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27412" y="3155027"/>
              <a:ext cx="45719" cy="8157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87506" y="2994212"/>
              <a:ext cx="10416988" cy="34962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5FA157-38AC-470B-80E9-84B4B02EBCAA}"/>
                </a:ext>
              </a:extLst>
            </p:cNvPr>
            <p:cNvSpPr txBox="1"/>
            <p:nvPr/>
          </p:nvSpPr>
          <p:spPr>
            <a:xfrm>
              <a:off x="1552237" y="2994601"/>
              <a:ext cx="618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2005</a:t>
              </a:r>
              <a:endPara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FA157-38AC-470B-80E9-84B4B02EBCAA}"/>
                </a:ext>
              </a:extLst>
            </p:cNvPr>
            <p:cNvSpPr txBox="1"/>
            <p:nvPr/>
          </p:nvSpPr>
          <p:spPr>
            <a:xfrm>
              <a:off x="3887414" y="2994601"/>
              <a:ext cx="618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2015</a:t>
              </a:r>
              <a:endPara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5FA157-38AC-470B-80E9-84B4B02EBCAA}"/>
                </a:ext>
              </a:extLst>
            </p:cNvPr>
            <p:cNvSpPr txBox="1"/>
            <p:nvPr/>
          </p:nvSpPr>
          <p:spPr>
            <a:xfrm>
              <a:off x="6222591" y="2994601"/>
              <a:ext cx="618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2017</a:t>
              </a:r>
              <a:endPara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5FA157-38AC-470B-80E9-84B4B02EBCAA}"/>
                </a:ext>
              </a:extLst>
            </p:cNvPr>
            <p:cNvSpPr txBox="1"/>
            <p:nvPr/>
          </p:nvSpPr>
          <p:spPr>
            <a:xfrm>
              <a:off x="8557768" y="2994601"/>
              <a:ext cx="618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</a:t>
              </a:r>
              <a:endPara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873131" y="3285595"/>
            <a:ext cx="18113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42192" y="2342619"/>
            <a:ext cx="18627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54509" y="3281971"/>
            <a:ext cx="17656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96135" y="2342197"/>
            <a:ext cx="18106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9275" y="4338915"/>
            <a:ext cx="10633450" cy="16136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4948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23048" y="1037579"/>
            <a:ext cx="290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 입력하세요</a:t>
            </a:r>
            <a:endParaRPr lang="en-US" altLang="ko-KR" spc="-13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8233" y="2316630"/>
            <a:ext cx="3637604" cy="2920005"/>
            <a:chOff x="623048" y="2279525"/>
            <a:chExt cx="3637604" cy="2920005"/>
          </a:xfrm>
        </p:grpSpPr>
        <p:graphicFrame>
          <p:nvGraphicFramePr>
            <p:cNvPr id="37" name="차트 36"/>
            <p:cNvGraphicFramePr/>
            <p:nvPr>
              <p:extLst>
                <p:ext uri="{D42A27DB-BD31-4B8C-83A1-F6EECF244321}">
                  <p14:modId xmlns:p14="http://schemas.microsoft.com/office/powerpoint/2010/main" val="673312741"/>
                </p:ext>
              </p:extLst>
            </p:nvPr>
          </p:nvGraphicFramePr>
          <p:xfrm>
            <a:off x="623048" y="2279525"/>
            <a:ext cx="3637604" cy="29200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8" name="직사각형 37"/>
            <p:cNvSpPr/>
            <p:nvPr/>
          </p:nvSpPr>
          <p:spPr>
            <a:xfrm>
              <a:off x="2162125" y="3570250"/>
              <a:ext cx="5594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80%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277198" y="2316630"/>
            <a:ext cx="3637604" cy="2920005"/>
            <a:chOff x="4811124" y="2282015"/>
            <a:chExt cx="3637604" cy="2920005"/>
          </a:xfrm>
        </p:grpSpPr>
        <p:graphicFrame>
          <p:nvGraphicFramePr>
            <p:cNvPr id="39" name="차트 38"/>
            <p:cNvGraphicFramePr/>
            <p:nvPr>
              <p:extLst>
                <p:ext uri="{D42A27DB-BD31-4B8C-83A1-F6EECF244321}">
                  <p14:modId xmlns:p14="http://schemas.microsoft.com/office/powerpoint/2010/main" val="2560217813"/>
                </p:ext>
              </p:extLst>
            </p:nvPr>
          </p:nvGraphicFramePr>
          <p:xfrm>
            <a:off x="4811124" y="2282015"/>
            <a:ext cx="3637604" cy="29200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0" name="직사각형 39"/>
            <p:cNvSpPr/>
            <p:nvPr/>
          </p:nvSpPr>
          <p:spPr>
            <a:xfrm>
              <a:off x="6350201" y="3572740"/>
              <a:ext cx="5594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80%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96163" y="2316630"/>
            <a:ext cx="3637604" cy="2920005"/>
            <a:chOff x="8260978" y="2279525"/>
            <a:chExt cx="3637604" cy="2920005"/>
          </a:xfrm>
        </p:grpSpPr>
        <p:graphicFrame>
          <p:nvGraphicFramePr>
            <p:cNvPr id="41" name="차트 40"/>
            <p:cNvGraphicFramePr/>
            <p:nvPr>
              <p:extLst>
                <p:ext uri="{D42A27DB-BD31-4B8C-83A1-F6EECF244321}">
                  <p14:modId xmlns:p14="http://schemas.microsoft.com/office/powerpoint/2010/main" val="74177821"/>
                </p:ext>
              </p:extLst>
            </p:nvPr>
          </p:nvGraphicFramePr>
          <p:xfrm>
            <a:off x="8260978" y="2279525"/>
            <a:ext cx="3637604" cy="29200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직사각형 41"/>
            <p:cNvSpPr/>
            <p:nvPr/>
          </p:nvSpPr>
          <p:spPr>
            <a:xfrm>
              <a:off x="9800055" y="3570250"/>
              <a:ext cx="5594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80%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BC921C-4D4D-4C9C-BE83-269D504E10B5}"/>
              </a:ext>
            </a:extLst>
          </p:cNvPr>
          <p:cNvSpPr txBox="1"/>
          <p:nvPr/>
        </p:nvSpPr>
        <p:spPr>
          <a:xfrm>
            <a:off x="623048" y="1406911"/>
            <a:ext cx="15690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주제를 입력하세요</a:t>
            </a:r>
            <a:endParaRPr lang="en-US" altLang="ko-KR" sz="1400" b="1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 rot="10800000">
            <a:off x="4279926" y="0"/>
            <a:ext cx="3632149" cy="4303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168664" y="45876"/>
            <a:ext cx="185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입력하세요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15810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23048" y="1037579"/>
            <a:ext cx="290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 입력하세요</a:t>
            </a:r>
            <a:endParaRPr lang="en-US" altLang="ko-KR" spc="-13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03228" y="2160644"/>
            <a:ext cx="8385545" cy="3972678"/>
            <a:chOff x="1672855" y="2160644"/>
            <a:chExt cx="8385545" cy="39726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855" y="2160644"/>
              <a:ext cx="3103443" cy="3972678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4776298" y="2160644"/>
              <a:ext cx="5282102" cy="3972678"/>
            </a:xfrm>
            <a:prstGeom prst="rect">
              <a:avLst/>
            </a:prstGeom>
            <a:solidFill>
              <a:srgbClr val="E3E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084296" y="2313783"/>
            <a:ext cx="5000997" cy="365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사람은 경탄할만한 잠재력을 가지고 있다</a:t>
            </a:r>
            <a:r>
              <a: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힘과 젊음을 믿어라</a:t>
            </a:r>
            <a:r>
              <a: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‘</a:t>
            </a:r>
          </a:p>
          <a:p>
            <a:pPr latinLnBrk="0">
              <a:lnSpc>
                <a:spcPct val="120000"/>
              </a:lnSpc>
            </a:pPr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것이 내가 하기 나름이다</a:t>
            </a:r>
            <a:r>
              <a: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 끊임없이 자신에게 말하는 법을 배우라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921C-4D4D-4C9C-BE83-269D504E10B5}"/>
              </a:ext>
            </a:extLst>
          </p:cNvPr>
          <p:cNvSpPr txBox="1"/>
          <p:nvPr/>
        </p:nvSpPr>
        <p:spPr>
          <a:xfrm>
            <a:off x="623048" y="1406911"/>
            <a:ext cx="15690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주제를 입력하세요</a:t>
            </a:r>
            <a:endParaRPr lang="en-US" altLang="ko-KR" sz="1400" b="1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279926" y="0"/>
            <a:ext cx="3632149" cy="4303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168664" y="45876"/>
            <a:ext cx="185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입력하세요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25498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10800000">
            <a:off x="4279926" y="0"/>
            <a:ext cx="3632149" cy="4303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168664" y="45876"/>
            <a:ext cx="185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3048" y="1037579"/>
            <a:ext cx="290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 입력하세요</a:t>
            </a:r>
            <a:endParaRPr lang="en-US" altLang="ko-KR" spc="-13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5329" y="2116472"/>
            <a:ext cx="11361341" cy="2187130"/>
            <a:chOff x="387560" y="2421272"/>
            <a:chExt cx="11361341" cy="21871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86" y="2421272"/>
              <a:ext cx="3535986" cy="218713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3397" y="2425083"/>
              <a:ext cx="3505504" cy="217950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60" y="2428893"/>
              <a:ext cx="3467400" cy="2171888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1846728" y="3980330"/>
            <a:ext cx="875933" cy="875933"/>
          </a:xfrm>
          <a:prstGeom prst="rect">
            <a:avLst/>
          </a:prstGeom>
          <a:solidFill>
            <a:srgbClr val="414F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58033" y="3980330"/>
            <a:ext cx="875933" cy="875933"/>
          </a:xfrm>
          <a:prstGeom prst="rect">
            <a:avLst/>
          </a:prstGeom>
          <a:solidFill>
            <a:srgbClr val="414F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585951" y="3980330"/>
            <a:ext cx="875933" cy="875933"/>
          </a:xfrm>
          <a:prstGeom prst="rect">
            <a:avLst/>
          </a:prstGeom>
          <a:solidFill>
            <a:srgbClr val="414F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8036" y="501675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내용을 입력하세요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89340" y="501675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내용을 입력하세요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117258" y="501675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내용을 입력하세요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79013" y="5546579"/>
            <a:ext cx="18113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89340" y="5546578"/>
            <a:ext cx="18113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19212" y="5546577"/>
            <a:ext cx="18113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입력하세요</a:t>
            </a:r>
            <a:endParaRPr lang="en-US" altLang="ko-KR" sz="13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C921C-4D4D-4C9C-BE83-269D504E10B5}"/>
              </a:ext>
            </a:extLst>
          </p:cNvPr>
          <p:cNvSpPr txBox="1"/>
          <p:nvPr/>
        </p:nvSpPr>
        <p:spPr>
          <a:xfrm>
            <a:off x="623048" y="1406911"/>
            <a:ext cx="15690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주제를 입력하세요</a:t>
            </a:r>
            <a:endParaRPr lang="en-US" altLang="ko-KR" sz="1400" b="1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236202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10800000">
            <a:off x="4279926" y="0"/>
            <a:ext cx="3632149" cy="4303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168664" y="45876"/>
            <a:ext cx="185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3048" y="1037579"/>
            <a:ext cx="290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3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 입력하세요</a:t>
            </a:r>
            <a:endParaRPr lang="en-US" altLang="ko-KR" spc="-13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0" y="2930917"/>
            <a:ext cx="3467400" cy="21718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6290" y="2330824"/>
            <a:ext cx="3467400" cy="384940"/>
          </a:xfrm>
          <a:prstGeom prst="rect">
            <a:avLst/>
          </a:prstGeom>
          <a:solidFill>
            <a:srgbClr val="414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1802009" y="2354017"/>
            <a:ext cx="211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사진의 제목을 입력하세요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68664" y="2834192"/>
            <a:ext cx="5997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네가 약속 시간에 온다면 나는 그전부터 행복해지고 안절부절할 테니까</a:t>
            </a:r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 아무때나 온다면 나는 몇 시간이 마음을 곱게 치장해야 할지 영 할 수가 없잖아</a:t>
            </a:r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b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endParaRPr lang="en-US" altLang="ko-KR" sz="1600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월요일의 태어난 아이는 예쁘고 화요일의  태어난 아이는 착하고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921C-4D4D-4C9C-BE83-269D504E10B5}"/>
              </a:ext>
            </a:extLst>
          </p:cNvPr>
          <p:cNvSpPr txBox="1"/>
          <p:nvPr/>
        </p:nvSpPr>
        <p:spPr>
          <a:xfrm>
            <a:off x="623048" y="1406911"/>
            <a:ext cx="15690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주제를 입력하세요</a:t>
            </a:r>
            <a:endParaRPr lang="en-US" altLang="ko-KR" sz="1400" b="1" spc="-1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385375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87271"/>
          </a:xfrm>
          <a:prstGeom prst="rect">
            <a:avLst/>
          </a:prstGeom>
          <a:solidFill>
            <a:srgbClr val="414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모서리가 둥근 사각형 12"/>
          <p:cNvSpPr/>
          <p:nvPr/>
        </p:nvSpPr>
        <p:spPr>
          <a:xfrm rot="10800000">
            <a:off x="4279926" y="0"/>
            <a:ext cx="3632149" cy="430306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FA157-38AC-470B-80E9-84B4B02EBCAA}"/>
              </a:ext>
            </a:extLst>
          </p:cNvPr>
          <p:cNvSpPr txBox="1"/>
          <p:nvPr/>
        </p:nvSpPr>
        <p:spPr>
          <a:xfrm>
            <a:off x="5168664" y="45876"/>
            <a:ext cx="18546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</a:t>
            </a:r>
            <a:r>
              <a:rPr lang="ko-KR" altLang="en-US" sz="16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81317" y="2385664"/>
            <a:ext cx="10829366" cy="1864659"/>
            <a:chOff x="591670" y="2859741"/>
            <a:chExt cx="10829366" cy="1864659"/>
          </a:xfrm>
          <a:solidFill>
            <a:srgbClr val="667C8D"/>
          </a:solidFill>
        </p:grpSpPr>
        <p:sp>
          <p:nvSpPr>
            <p:cNvPr id="6" name="타원 5"/>
            <p:cNvSpPr/>
            <p:nvPr/>
          </p:nvSpPr>
          <p:spPr>
            <a:xfrm>
              <a:off x="591670" y="2859741"/>
              <a:ext cx="1864659" cy="1864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79906" y="2859741"/>
              <a:ext cx="1864659" cy="1864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568142" y="2859741"/>
              <a:ext cx="1864659" cy="1864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56377" y="2859741"/>
              <a:ext cx="1864659" cy="1864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6987" y="4478872"/>
            <a:ext cx="1813317" cy="1022267"/>
            <a:chOff x="598107" y="4810566"/>
            <a:chExt cx="1813317" cy="1022267"/>
          </a:xfrm>
        </p:grpSpPr>
        <p:sp>
          <p:nvSpPr>
            <p:cNvPr id="24" name="직사각형 23"/>
            <p:cNvSpPr/>
            <p:nvPr/>
          </p:nvSpPr>
          <p:spPr>
            <a:xfrm>
              <a:off x="598107" y="4810566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내용을 입력하세요</a:t>
              </a:r>
              <a:endParaRPr lang="ko-KR" altLang="en-US" b="1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9084" y="5340390"/>
              <a:ext cx="181136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95223" y="4478872"/>
            <a:ext cx="1813317" cy="1022267"/>
            <a:chOff x="598107" y="4810566"/>
            <a:chExt cx="1813317" cy="1022267"/>
          </a:xfrm>
        </p:grpSpPr>
        <p:sp>
          <p:nvSpPr>
            <p:cNvPr id="27" name="직사각형 26"/>
            <p:cNvSpPr/>
            <p:nvPr/>
          </p:nvSpPr>
          <p:spPr>
            <a:xfrm>
              <a:off x="598107" y="4810566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내용을 입력하세요</a:t>
              </a:r>
              <a:endParaRPr lang="ko-KR" altLang="en-US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9084" y="5340390"/>
              <a:ext cx="181136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83459" y="4478872"/>
            <a:ext cx="1813317" cy="1022267"/>
            <a:chOff x="598107" y="4810566"/>
            <a:chExt cx="1813317" cy="1022267"/>
          </a:xfrm>
        </p:grpSpPr>
        <p:sp>
          <p:nvSpPr>
            <p:cNvPr id="30" name="직사각형 29"/>
            <p:cNvSpPr/>
            <p:nvPr/>
          </p:nvSpPr>
          <p:spPr>
            <a:xfrm>
              <a:off x="598107" y="4810566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내용을 입력하세요</a:t>
              </a:r>
              <a:endParaRPr lang="ko-KR" altLang="en-US" b="1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9084" y="5340390"/>
              <a:ext cx="181136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9671695" y="4478872"/>
            <a:ext cx="1813317" cy="1022267"/>
            <a:chOff x="598107" y="4810566"/>
            <a:chExt cx="1813317" cy="1022267"/>
          </a:xfrm>
        </p:grpSpPr>
        <p:sp>
          <p:nvSpPr>
            <p:cNvPr id="33" name="직사각형 32"/>
            <p:cNvSpPr/>
            <p:nvPr/>
          </p:nvSpPr>
          <p:spPr>
            <a:xfrm>
              <a:off x="598107" y="4810566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내용을 입력하세요</a:t>
              </a:r>
              <a:endParaRPr lang="ko-KR" altLang="en-US" b="1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84" y="5340390"/>
              <a:ext cx="181136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300" spc="-1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내용을 입력하세요</a:t>
              </a:r>
              <a:endParaRPr lang="en-US" altLang="ko-KR" sz="13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04690" y="6439957"/>
            <a:ext cx="23855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https://blog.naver.com/minimine_95</a:t>
            </a:r>
          </a:p>
        </p:txBody>
      </p:sp>
    </p:spTree>
    <p:extLst>
      <p:ext uri="{BB962C8B-B14F-4D97-AF65-F5344CB8AC3E}">
        <p14:creationId xmlns:p14="http://schemas.microsoft.com/office/powerpoint/2010/main" val="406841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434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나눔스퀘어</vt:lpstr>
      <vt:lpstr>나눔스퀘어 ExtraBold</vt:lpstr>
      <vt:lpstr>나눔스퀘어 Light</vt:lpstr>
      <vt:lpstr>Arial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미녜</dc:creator>
  <cp:lastModifiedBy>Lee Sanghwa</cp:lastModifiedBy>
  <cp:revision>30</cp:revision>
  <dcterms:created xsi:type="dcterms:W3CDTF">2020-10-22T03:20:53Z</dcterms:created>
  <dcterms:modified xsi:type="dcterms:W3CDTF">2021-08-08T13:52:56Z</dcterms:modified>
</cp:coreProperties>
</file>