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>
      <p:cViewPr>
        <p:scale>
          <a:sx n="47" d="100"/>
          <a:sy n="47" d="100"/>
        </p:scale>
        <p:origin x="1000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9B0D1-A105-C249-8EBD-6897F996AE44}" type="datetimeFigureOut">
              <a:rPr kumimoji="1" lang="ko-Kore-KR" altLang="en-US" smtClean="0"/>
              <a:t>2021. 2. 22.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CF9-4015-D944-8794-979DD64F50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926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7CCF9-4015-D944-8794-979DD64F505A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182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6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7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5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16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3063" y="2533387"/>
            <a:ext cx="9219048" cy="29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6801" y="4756572"/>
            <a:ext cx="5866667" cy="4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55124" y="5268623"/>
            <a:ext cx="12575467" cy="493714"/>
            <a:chOff x="2855124" y="5268623"/>
            <a:chExt cx="12575467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5124" y="5268623"/>
              <a:ext cx="12575467" cy="493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707" y="5731592"/>
            <a:ext cx="13333333" cy="16857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33221" y="3954590"/>
            <a:ext cx="3087048" cy="2921833"/>
            <a:chOff x="3033221" y="3954590"/>
            <a:chExt cx="3087048" cy="29218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4428" y="3954590"/>
              <a:ext cx="2967083" cy="2921833"/>
              <a:chOff x="3124428" y="3954590"/>
              <a:chExt cx="2967083" cy="29218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4428" y="3954590"/>
                <a:ext cx="2967083" cy="292183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6079" y="5126411"/>
              <a:ext cx="2085714" cy="6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2867" y="1101860"/>
            <a:ext cx="6371429" cy="12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09312" y="2202245"/>
            <a:ext cx="5618878" cy="327804"/>
            <a:chOff x="6709312" y="2202245"/>
            <a:chExt cx="5618878" cy="3278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9312" y="2202245"/>
              <a:ext cx="5618878" cy="3278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6002" y="7232658"/>
            <a:ext cx="3104762" cy="15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69759" y="5156797"/>
            <a:ext cx="858776" cy="779670"/>
            <a:chOff x="6669759" y="5156797"/>
            <a:chExt cx="858776" cy="7796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669759" y="5156797"/>
              <a:ext cx="858776" cy="77967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1672" y="4203167"/>
            <a:ext cx="3752381" cy="31142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07259" y="5184126"/>
            <a:ext cx="1323810" cy="1666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43800" y="7013144"/>
            <a:ext cx="2952381" cy="6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65106" y="7525940"/>
            <a:ext cx="1409524" cy="590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34250" y="4307841"/>
            <a:ext cx="3533333" cy="29333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21029" y="7240610"/>
            <a:ext cx="3028571" cy="6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37650" y="5156797"/>
            <a:ext cx="858776" cy="779670"/>
            <a:chOff x="11737650" y="5156797"/>
            <a:chExt cx="858776" cy="7796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1737650" y="5156797"/>
              <a:ext cx="858776" cy="7796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706361" y="366489"/>
            <a:ext cx="1098813" cy="1098813"/>
            <a:chOff x="16706361" y="366489"/>
            <a:chExt cx="1098813" cy="109881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706361" y="366489"/>
              <a:ext cx="1098813" cy="1098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67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1911" y="3916377"/>
            <a:ext cx="7247619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93308" y="5106062"/>
            <a:ext cx="5299098" cy="408869"/>
            <a:chOff x="6493308" y="5106062"/>
            <a:chExt cx="52990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308" y="5106062"/>
              <a:ext cx="5299098" cy="408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931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8565" y="1006280"/>
            <a:ext cx="4619048" cy="15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9677" y="2770668"/>
            <a:ext cx="9561905" cy="523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8564" y="2195969"/>
            <a:ext cx="3788625" cy="408869"/>
            <a:chOff x="7138564" y="2195969"/>
            <a:chExt cx="3788625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6061" y="6537011"/>
            <a:ext cx="3653695" cy="29325"/>
            <a:chOff x="4086061" y="6537011"/>
            <a:chExt cx="3653695" cy="293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086061" y="6537011"/>
              <a:ext cx="3653695" cy="2932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1389" y="6398953"/>
            <a:ext cx="5523810" cy="14380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73658" y="6474875"/>
            <a:ext cx="6180952" cy="13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72297" y="6537011"/>
            <a:ext cx="3653695" cy="29325"/>
            <a:chOff x="10572297" y="6537011"/>
            <a:chExt cx="3653695" cy="293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572297" y="6537011"/>
              <a:ext cx="3653695" cy="2932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04483" y="6512246"/>
            <a:ext cx="5161905" cy="13904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28890" y="5028501"/>
            <a:ext cx="1427935" cy="1427935"/>
            <a:chOff x="8428890" y="5028501"/>
            <a:chExt cx="1427935" cy="14279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8890" y="5028501"/>
              <a:ext cx="1427935" cy="14279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609573" y="5142857"/>
            <a:ext cx="1307746" cy="1307746"/>
            <a:chOff x="14609573" y="5142857"/>
            <a:chExt cx="1307746" cy="13077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09573" y="5142857"/>
              <a:ext cx="1307746" cy="13077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26383" y="4991050"/>
            <a:ext cx="1454205" cy="1454205"/>
            <a:chOff x="2126383" y="4991050"/>
            <a:chExt cx="1454205" cy="14542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26383" y="4991050"/>
              <a:ext cx="1454205" cy="14542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20613" y="4502745"/>
            <a:ext cx="697255" cy="697255"/>
            <a:chOff x="1720613" y="4502745"/>
            <a:chExt cx="697255" cy="6972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0613" y="4502745"/>
              <a:ext cx="697255" cy="697255"/>
            </a:xfrm>
            <a:prstGeom prst="rect">
              <a:avLst/>
            </a:prstGeom>
          </p:spPr>
        </p:pic>
      </p:grpSp>
      <p:grpSp>
        <p:nvGrpSpPr>
          <p:cNvPr id="27" name="그룹 1026">
            <a:extLst>
              <a:ext uri="{FF2B5EF4-FFF2-40B4-BE49-F238E27FC236}">
                <a16:creationId xmlns:a16="http://schemas.microsoft.com/office/drawing/2014/main" id="{99035885-B58A-CA48-B28E-6E8124384C34}"/>
              </a:ext>
            </a:extLst>
          </p:cNvPr>
          <p:cNvGrpSpPr/>
          <p:nvPr/>
        </p:nvGrpSpPr>
        <p:grpSpPr>
          <a:xfrm>
            <a:off x="16706361" y="366489"/>
            <a:ext cx="1098813" cy="1098813"/>
            <a:chOff x="16706361" y="366489"/>
            <a:chExt cx="1098813" cy="1098813"/>
          </a:xfrm>
        </p:grpSpPr>
        <p:pic>
          <p:nvPicPr>
            <p:cNvPr id="28" name="Object 94">
              <a:extLst>
                <a:ext uri="{FF2B5EF4-FFF2-40B4-BE49-F238E27FC236}">
                  <a16:creationId xmlns:a16="http://schemas.microsoft.com/office/drawing/2014/main" id="{A4FC0D58-87AA-0B48-AC92-8D3CDB3D4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06361" y="366489"/>
              <a:ext cx="1098813" cy="1098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8565" y="1006280"/>
            <a:ext cx="4580952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8564" y="2195969"/>
            <a:ext cx="3788625" cy="408869"/>
            <a:chOff x="7138564" y="2195969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8564" y="2195969"/>
              <a:ext cx="3788625" cy="4088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7006" y="4389916"/>
            <a:ext cx="11219048" cy="6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2451" y="4301041"/>
            <a:ext cx="1114286" cy="16285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4294" y="6926155"/>
            <a:ext cx="9933333" cy="809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47002" y="4980116"/>
            <a:ext cx="10723810" cy="8095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58171" y="6466142"/>
            <a:ext cx="1171429" cy="16285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32397" y="5965967"/>
            <a:ext cx="1114286" cy="7523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1567" y="4461900"/>
            <a:ext cx="4504762" cy="28952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1348" y="6497380"/>
            <a:ext cx="3257143" cy="409524"/>
          </a:xfrm>
          <a:prstGeom prst="rect">
            <a:avLst/>
          </a:prstGeom>
        </p:spPr>
      </p:pic>
      <p:grpSp>
        <p:nvGrpSpPr>
          <p:cNvPr id="17" name="그룹 1026">
            <a:extLst>
              <a:ext uri="{FF2B5EF4-FFF2-40B4-BE49-F238E27FC236}">
                <a16:creationId xmlns:a16="http://schemas.microsoft.com/office/drawing/2014/main" id="{AA77F2FA-1A6C-4545-B3AA-1A0AE47248ED}"/>
              </a:ext>
            </a:extLst>
          </p:cNvPr>
          <p:cNvGrpSpPr/>
          <p:nvPr/>
        </p:nvGrpSpPr>
        <p:grpSpPr>
          <a:xfrm>
            <a:off x="16706361" y="366489"/>
            <a:ext cx="1098813" cy="1098813"/>
            <a:chOff x="16706361" y="366489"/>
            <a:chExt cx="1098813" cy="1098813"/>
          </a:xfrm>
        </p:grpSpPr>
        <p:pic>
          <p:nvPicPr>
            <p:cNvPr id="18" name="Object 94">
              <a:extLst>
                <a:ext uri="{FF2B5EF4-FFF2-40B4-BE49-F238E27FC236}">
                  <a16:creationId xmlns:a16="http://schemas.microsoft.com/office/drawing/2014/main" id="{3F133E39-FDC7-144C-86D2-3162D6CC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06361" y="366489"/>
              <a:ext cx="1098813" cy="1098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4997" y="6729960"/>
            <a:ext cx="7364745" cy="2587870"/>
            <a:chOff x="9294997" y="6729960"/>
            <a:chExt cx="7364745" cy="2587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4997" y="6729960"/>
              <a:ext cx="7364745" cy="25878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7178" y="3591780"/>
            <a:ext cx="7364745" cy="2587870"/>
            <a:chOff x="1497178" y="3591780"/>
            <a:chExt cx="7364745" cy="2587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7178" y="3591780"/>
              <a:ext cx="7364745" cy="25878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1908" y="1006280"/>
            <a:ext cx="8095238" cy="15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41528" y="2195969"/>
            <a:ext cx="7224300" cy="408869"/>
            <a:chOff x="5541528" y="2195969"/>
            <a:chExt cx="7224300" cy="4088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1528" y="2195969"/>
              <a:ext cx="7224300" cy="4088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90205" y="5126502"/>
            <a:ext cx="1330811" cy="1330811"/>
            <a:chOff x="8090205" y="5126502"/>
            <a:chExt cx="1330811" cy="13308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0205" y="5126502"/>
              <a:ext cx="1330811" cy="133081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06738" y="5207090"/>
            <a:ext cx="2809524" cy="11333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61923" y="6387114"/>
            <a:ext cx="1330811" cy="1330811"/>
            <a:chOff x="8861923" y="6387114"/>
            <a:chExt cx="1330811" cy="13308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1923" y="6387114"/>
              <a:ext cx="1330811" cy="133081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57679" y="6539486"/>
            <a:ext cx="2304762" cy="11333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20363" y="7666497"/>
            <a:ext cx="5980952" cy="12857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2164" y="3909668"/>
            <a:ext cx="5952381" cy="1847619"/>
          </a:xfrm>
          <a:prstGeom prst="rect">
            <a:avLst/>
          </a:prstGeom>
        </p:spPr>
      </p:pic>
      <p:grpSp>
        <p:nvGrpSpPr>
          <p:cNvPr id="22" name="그룹 1026">
            <a:extLst>
              <a:ext uri="{FF2B5EF4-FFF2-40B4-BE49-F238E27FC236}">
                <a16:creationId xmlns:a16="http://schemas.microsoft.com/office/drawing/2014/main" id="{B88F770A-B672-5548-89A8-12B0D8135F86}"/>
              </a:ext>
            </a:extLst>
          </p:cNvPr>
          <p:cNvGrpSpPr/>
          <p:nvPr/>
        </p:nvGrpSpPr>
        <p:grpSpPr>
          <a:xfrm>
            <a:off x="16706361" y="366489"/>
            <a:ext cx="1098813" cy="1098813"/>
            <a:chOff x="16706361" y="366489"/>
            <a:chExt cx="1098813" cy="1098813"/>
          </a:xfrm>
        </p:grpSpPr>
        <p:pic>
          <p:nvPicPr>
            <p:cNvPr id="24" name="Object 94">
              <a:extLst>
                <a:ext uri="{FF2B5EF4-FFF2-40B4-BE49-F238E27FC236}">
                  <a16:creationId xmlns:a16="http://schemas.microsoft.com/office/drawing/2014/main" id="{AB8A09DE-E69B-5C44-BA13-4F9F20347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06361" y="366489"/>
              <a:ext cx="1098813" cy="1098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55655" y="2195969"/>
            <a:ext cx="10737934" cy="408869"/>
            <a:chOff x="3955655" y="2195969"/>
            <a:chExt cx="10737934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655" y="2195969"/>
              <a:ext cx="10737934" cy="408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325" y="1006280"/>
            <a:ext cx="11257143" cy="17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5065" y="4452837"/>
            <a:ext cx="3600000" cy="7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0963" y="5189706"/>
            <a:ext cx="4228571" cy="1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2381" y="5055641"/>
            <a:ext cx="5563554" cy="130256"/>
            <a:chOff x="1552381" y="5055641"/>
            <a:chExt cx="5563554" cy="1302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2381" y="5055641"/>
              <a:ext cx="5563554" cy="1302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4128" y="4568511"/>
            <a:ext cx="599683" cy="1031004"/>
            <a:chOff x="834128" y="4568511"/>
            <a:chExt cx="599683" cy="10310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4128" y="4568511"/>
              <a:ext cx="599683" cy="103100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23496" y="5628896"/>
            <a:ext cx="5038095" cy="495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48216" y="3567122"/>
            <a:ext cx="4209524" cy="7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39400" y="4217919"/>
            <a:ext cx="5853972" cy="130256"/>
            <a:chOff x="10752381" y="4217919"/>
            <a:chExt cx="5853972" cy="13025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52381" y="4217919"/>
              <a:ext cx="5853972" cy="130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577522" y="3806653"/>
            <a:ext cx="860795" cy="981444"/>
            <a:chOff x="16890503" y="3806653"/>
            <a:chExt cx="860795" cy="9814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90503" y="3806653"/>
              <a:ext cx="860795" cy="9814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03683" y="3915225"/>
            <a:ext cx="4777270" cy="3060742"/>
            <a:chOff x="6203683" y="3915225"/>
            <a:chExt cx="4777270" cy="30607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3683" y="3915225"/>
              <a:ext cx="4777270" cy="306074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69687" y="6446639"/>
            <a:ext cx="5371429" cy="9714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568857" y="3765076"/>
            <a:ext cx="6171429" cy="4284750"/>
            <a:chOff x="5568857" y="3765076"/>
            <a:chExt cx="6171429" cy="428475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68857" y="3765076"/>
              <a:ext cx="6171429" cy="428475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23512" y="4701609"/>
            <a:ext cx="5028571" cy="97142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23496" y="7395241"/>
            <a:ext cx="5009524" cy="514286"/>
          </a:xfrm>
          <a:prstGeom prst="rect">
            <a:avLst/>
          </a:prstGeom>
        </p:spPr>
      </p:pic>
      <p:grpSp>
        <p:nvGrpSpPr>
          <p:cNvPr id="27" name="그룹 1026">
            <a:extLst>
              <a:ext uri="{FF2B5EF4-FFF2-40B4-BE49-F238E27FC236}">
                <a16:creationId xmlns:a16="http://schemas.microsoft.com/office/drawing/2014/main" id="{41AE5DD5-80F3-8E40-A80A-C2C6691AD1BA}"/>
              </a:ext>
            </a:extLst>
          </p:cNvPr>
          <p:cNvGrpSpPr/>
          <p:nvPr/>
        </p:nvGrpSpPr>
        <p:grpSpPr>
          <a:xfrm>
            <a:off x="16706361" y="366489"/>
            <a:ext cx="1098813" cy="1098813"/>
            <a:chOff x="16706361" y="366489"/>
            <a:chExt cx="1098813" cy="1098813"/>
          </a:xfrm>
        </p:grpSpPr>
        <p:pic>
          <p:nvPicPr>
            <p:cNvPr id="29" name="Object 94">
              <a:extLst>
                <a:ext uri="{FF2B5EF4-FFF2-40B4-BE49-F238E27FC236}">
                  <a16:creationId xmlns:a16="http://schemas.microsoft.com/office/drawing/2014/main" id="{347DE7B6-9160-F24B-8BA4-BDD4EC444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706361" y="366489"/>
              <a:ext cx="1098813" cy="1098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8708" y="1037813"/>
            <a:ext cx="4028571" cy="1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8545" y="2227496"/>
            <a:ext cx="3788625" cy="408869"/>
            <a:chOff x="7248545" y="2227496"/>
            <a:chExt cx="3788625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45" y="2227496"/>
              <a:ext cx="3788625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44837" y="3425675"/>
            <a:ext cx="2052340" cy="2052340"/>
            <a:chOff x="5844837" y="3425675"/>
            <a:chExt cx="2052340" cy="20523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4837" y="3425675"/>
              <a:ext cx="2052340" cy="205234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9166" y="5640079"/>
            <a:ext cx="1228571" cy="4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06327" y="6073679"/>
            <a:ext cx="1628571" cy="2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713461" y="3322593"/>
            <a:ext cx="2052340" cy="2052340"/>
            <a:chOff x="14713461" y="3322593"/>
            <a:chExt cx="2052340" cy="20523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13461" y="3322593"/>
              <a:ext cx="2052340" cy="20523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98857" y="5586143"/>
            <a:ext cx="2481522" cy="644974"/>
            <a:chOff x="14498857" y="5586143"/>
            <a:chExt cx="2481522" cy="644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46965" y="5547870"/>
              <a:ext cx="942857" cy="49523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74936" y="5970594"/>
              <a:ext cx="1980952" cy="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44268" y="5753216"/>
            <a:ext cx="2052340" cy="2052340"/>
            <a:chOff x="3744268" y="5753216"/>
            <a:chExt cx="2052340" cy="20523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4268" y="5753216"/>
              <a:ext cx="2052340" cy="20523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29676" y="8016762"/>
            <a:ext cx="2481522" cy="644983"/>
            <a:chOff x="3529676" y="8016762"/>
            <a:chExt cx="2481522" cy="6449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81184" y="7978489"/>
              <a:ext cx="1000000" cy="45714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05756" y="8401222"/>
              <a:ext cx="1857143" cy="2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16687" y="5734168"/>
            <a:ext cx="2052340" cy="2052340"/>
            <a:chOff x="8116687" y="5734168"/>
            <a:chExt cx="2052340" cy="20523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16687" y="5734168"/>
              <a:ext cx="2052340" cy="20523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02095" y="7997714"/>
            <a:ext cx="2481522" cy="644983"/>
            <a:chOff x="7902095" y="7997714"/>
            <a:chExt cx="2481522" cy="64498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53603" y="7959441"/>
              <a:ext cx="923810" cy="49523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78175" y="8382175"/>
              <a:ext cx="1857143" cy="2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46225" y="5772264"/>
            <a:ext cx="2052340" cy="2052340"/>
            <a:chOff x="12546225" y="5772264"/>
            <a:chExt cx="2052340" cy="205234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46225" y="5772264"/>
              <a:ext cx="2052340" cy="205234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31619" y="8035810"/>
            <a:ext cx="2481522" cy="644983"/>
            <a:chOff x="12331619" y="8035810"/>
            <a:chExt cx="2481522" cy="64498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83155" y="7997536"/>
              <a:ext cx="1152381" cy="495238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07698" y="8420270"/>
              <a:ext cx="1857143" cy="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331543" y="3322593"/>
            <a:ext cx="2052340" cy="2052340"/>
            <a:chOff x="10331543" y="3322593"/>
            <a:chExt cx="2052340" cy="205234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1543" y="3322593"/>
              <a:ext cx="2052340" cy="205234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116952" y="5586143"/>
            <a:ext cx="2481522" cy="664908"/>
            <a:chOff x="10116952" y="5586143"/>
            <a:chExt cx="2481522" cy="66490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65060" y="5547870"/>
              <a:ext cx="1142857" cy="495238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93032" y="5970594"/>
              <a:ext cx="1980952" cy="28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38936" y="3322593"/>
            <a:ext cx="2052340" cy="2052340"/>
            <a:chOff x="1538936" y="3322593"/>
            <a:chExt cx="2052340" cy="205234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8936" y="3322593"/>
              <a:ext cx="2052340" cy="205234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93264" y="5537003"/>
            <a:ext cx="1276190" cy="45714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0424" y="5970594"/>
            <a:ext cx="1638095" cy="28571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388686" y="3375214"/>
            <a:ext cx="1928530" cy="1943836"/>
            <a:chOff x="10388686" y="3375214"/>
            <a:chExt cx="1928530" cy="194383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88686" y="3375214"/>
              <a:ext cx="1928530" cy="194383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194435" y="5794486"/>
            <a:ext cx="1907982" cy="1918761"/>
            <a:chOff x="8194435" y="5794486"/>
            <a:chExt cx="1907982" cy="191876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94435" y="5794486"/>
              <a:ext cx="1907982" cy="191876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796098" y="5808673"/>
            <a:ext cx="1948433" cy="1926784"/>
            <a:chOff x="3796098" y="5808673"/>
            <a:chExt cx="1948433" cy="192678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96098" y="5808673"/>
              <a:ext cx="1948433" cy="192678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71429" y="3375214"/>
            <a:ext cx="1970917" cy="1915882"/>
            <a:chOff x="1571429" y="3375214"/>
            <a:chExt cx="1970917" cy="191588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71429" y="3375214"/>
              <a:ext cx="1970917" cy="19158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917335" y="3502965"/>
            <a:ext cx="1922699" cy="1922699"/>
            <a:chOff x="5917335" y="3502965"/>
            <a:chExt cx="1922699" cy="192269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17335" y="3502965"/>
              <a:ext cx="1922699" cy="192269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574796" y="5795121"/>
            <a:ext cx="1982853" cy="1963376"/>
            <a:chOff x="12574796" y="5795121"/>
            <a:chExt cx="1982853" cy="196337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574796" y="5795121"/>
              <a:ext cx="1982853" cy="196337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780259" y="3375214"/>
            <a:ext cx="1918745" cy="1890319"/>
            <a:chOff x="14780259" y="3375214"/>
            <a:chExt cx="1918745" cy="1890319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780259" y="3375214"/>
              <a:ext cx="1918745" cy="1890319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006731" y="9666286"/>
            <a:ext cx="1504762" cy="361905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354525" y="9717028"/>
            <a:ext cx="1571429" cy="323810"/>
          </a:xfrm>
          <a:prstGeom prst="rect">
            <a:avLst/>
          </a:prstGeom>
        </p:spPr>
      </p:pic>
      <p:grpSp>
        <p:nvGrpSpPr>
          <p:cNvPr id="56" name="그룹 1026">
            <a:extLst>
              <a:ext uri="{FF2B5EF4-FFF2-40B4-BE49-F238E27FC236}">
                <a16:creationId xmlns:a16="http://schemas.microsoft.com/office/drawing/2014/main" id="{4589783E-ACF0-F242-99D1-E28A41F17818}"/>
              </a:ext>
            </a:extLst>
          </p:cNvPr>
          <p:cNvGrpSpPr/>
          <p:nvPr/>
        </p:nvGrpSpPr>
        <p:grpSpPr>
          <a:xfrm>
            <a:off x="16706361" y="366489"/>
            <a:ext cx="1098813" cy="1098813"/>
            <a:chOff x="16706361" y="366489"/>
            <a:chExt cx="1098813" cy="1098813"/>
          </a:xfrm>
        </p:grpSpPr>
        <p:pic>
          <p:nvPicPr>
            <p:cNvPr id="57" name="Object 94">
              <a:extLst>
                <a:ext uri="{FF2B5EF4-FFF2-40B4-BE49-F238E27FC236}">
                  <a16:creationId xmlns:a16="http://schemas.microsoft.com/office/drawing/2014/main" id="{E09FF5EC-BD90-4949-977A-C692C1BE5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706361" y="366489"/>
              <a:ext cx="1098813" cy="1098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8735" y="5108597"/>
            <a:ext cx="1386846" cy="683561"/>
            <a:chOff x="2748735" y="5108597"/>
            <a:chExt cx="1386846" cy="68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2748735" y="5108597"/>
              <a:ext cx="1386846" cy="6835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4829" y="3353498"/>
            <a:ext cx="1704762" cy="3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76392" y="5195980"/>
            <a:ext cx="1552381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11643" y="3890366"/>
            <a:ext cx="2661030" cy="920085"/>
            <a:chOff x="2111643" y="3890366"/>
            <a:chExt cx="2661030" cy="9200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1643" y="3890366"/>
              <a:ext cx="2661030" cy="920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87237" y="3890366"/>
            <a:ext cx="2661030" cy="920085"/>
            <a:chOff x="5087237" y="3890366"/>
            <a:chExt cx="2661030" cy="9200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7237" y="3890366"/>
              <a:ext cx="2661030" cy="9200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62831" y="3890366"/>
            <a:ext cx="2661030" cy="920085"/>
            <a:chOff x="8062831" y="3890366"/>
            <a:chExt cx="2661030" cy="9200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2831" y="3890366"/>
              <a:ext cx="2661030" cy="9200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38426" y="3890366"/>
            <a:ext cx="2661030" cy="920085"/>
            <a:chOff x="11038426" y="3890366"/>
            <a:chExt cx="2661030" cy="9200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38426" y="3890366"/>
              <a:ext cx="2661030" cy="9200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78487" y="6895830"/>
            <a:ext cx="2661030" cy="920085"/>
            <a:chOff x="8078487" y="6895830"/>
            <a:chExt cx="2661030" cy="9200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8487" y="6895830"/>
              <a:ext cx="2661030" cy="92008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59850" y="4093720"/>
            <a:ext cx="1495238" cy="5714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35449" y="3937631"/>
            <a:ext cx="1457143" cy="8571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11040" y="3932674"/>
            <a:ext cx="1609524" cy="8476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86637" y="3948330"/>
            <a:ext cx="1295238" cy="8476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91750" y="6974338"/>
            <a:ext cx="1561905" cy="847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038426" y="6895830"/>
            <a:ext cx="2661030" cy="920085"/>
            <a:chOff x="11038426" y="6895830"/>
            <a:chExt cx="2661030" cy="9200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38426" y="6895830"/>
              <a:ext cx="2661030" cy="9200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45331" y="6895830"/>
            <a:ext cx="2661030" cy="920085"/>
            <a:chOff x="14045331" y="6895830"/>
            <a:chExt cx="2661030" cy="92008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45331" y="6895830"/>
              <a:ext cx="2661030" cy="92008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70981" y="6973161"/>
            <a:ext cx="1457143" cy="84761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654794" y="7149333"/>
            <a:ext cx="1133333" cy="5142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919997" y="4049757"/>
            <a:ext cx="171277" cy="653059"/>
            <a:chOff x="4919997" y="4049757"/>
            <a:chExt cx="171277" cy="6530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4919997" y="4049757"/>
              <a:ext cx="171277" cy="6530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942191" y="4043002"/>
            <a:ext cx="171277" cy="653059"/>
            <a:chOff x="7942191" y="4043002"/>
            <a:chExt cx="171277" cy="65305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7942191" y="4043002"/>
              <a:ext cx="171277" cy="6530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79131" y="4023955"/>
            <a:ext cx="171277" cy="653059"/>
            <a:chOff x="10879131" y="4023955"/>
            <a:chExt cx="171277" cy="65305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0879131" y="4023955"/>
              <a:ext cx="171277" cy="65305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10880" y="7038942"/>
            <a:ext cx="171277" cy="653059"/>
            <a:chOff x="7910880" y="7038942"/>
            <a:chExt cx="171277" cy="65305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7910880" y="7038942"/>
              <a:ext cx="171277" cy="6530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945705" y="7029267"/>
            <a:ext cx="171277" cy="653059"/>
            <a:chOff x="10945705" y="7029267"/>
            <a:chExt cx="171277" cy="65305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0945705" y="7029267"/>
              <a:ext cx="171277" cy="6530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912074" y="7048315"/>
            <a:ext cx="171277" cy="653059"/>
            <a:chOff x="13912074" y="7048315"/>
            <a:chExt cx="171277" cy="65305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3912074" y="7048315"/>
              <a:ext cx="171277" cy="65305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940645" y="4033327"/>
            <a:ext cx="171277" cy="653059"/>
            <a:chOff x="13940645" y="4033327"/>
            <a:chExt cx="171277" cy="65305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3940645" y="4033327"/>
              <a:ext cx="171277" cy="65305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662479" y="5139908"/>
            <a:ext cx="1386846" cy="683561"/>
            <a:chOff x="8662479" y="5139908"/>
            <a:chExt cx="1386846" cy="68356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8662479" y="5139908"/>
              <a:ext cx="1386846" cy="68356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90134" y="5227287"/>
            <a:ext cx="1552381" cy="54285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662479" y="8003027"/>
            <a:ext cx="1386846" cy="683561"/>
            <a:chOff x="8662479" y="8003027"/>
            <a:chExt cx="1386846" cy="68356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8662479" y="8003027"/>
              <a:ext cx="1386846" cy="683561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90134" y="8090411"/>
            <a:ext cx="1542857" cy="54285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4682423" y="8003027"/>
            <a:ext cx="1386846" cy="683561"/>
            <a:chOff x="14682423" y="8003027"/>
            <a:chExt cx="1386846" cy="683561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4682423" y="8003027"/>
              <a:ext cx="1386846" cy="683561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610096" y="8090411"/>
            <a:ext cx="1542857" cy="54285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697700" y="3039440"/>
            <a:ext cx="1440104" cy="683561"/>
            <a:chOff x="5697700" y="3039440"/>
            <a:chExt cx="1440104" cy="68356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5724329" y="3039440"/>
              <a:ext cx="1386846" cy="683561"/>
              <a:chOff x="5724329" y="3039440"/>
              <a:chExt cx="1386846" cy="683561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24329" y="3039440"/>
                <a:ext cx="1386846" cy="683561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1987" y="3178486"/>
              <a:ext cx="1552381" cy="5428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615048" y="3039440"/>
            <a:ext cx="1440104" cy="683561"/>
            <a:chOff x="11615048" y="3039440"/>
            <a:chExt cx="1440104" cy="68356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1641710" y="3039440"/>
              <a:ext cx="1386846" cy="683561"/>
              <a:chOff x="11641710" y="3039440"/>
              <a:chExt cx="1386846" cy="683561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641710" y="3039440"/>
                <a:ext cx="1386846" cy="683561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69334" y="3178487"/>
              <a:ext cx="1552381" cy="54285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648857" y="6055714"/>
            <a:ext cx="1440104" cy="683561"/>
            <a:chOff x="11648857" y="6055714"/>
            <a:chExt cx="1440104" cy="683561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1675518" y="6055714"/>
              <a:ext cx="1386846" cy="683561"/>
              <a:chOff x="11675518" y="6055714"/>
              <a:chExt cx="1386846" cy="683561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675518" y="6055714"/>
                <a:ext cx="1386846" cy="683561"/>
              </a:xfrm>
              <a:prstGeom prst="rect">
                <a:avLst/>
              </a:prstGeom>
            </p:spPr>
          </p:pic>
        </p:grpSp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03144" y="6194763"/>
              <a:ext cx="1542857" cy="542857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29970" y="876300"/>
            <a:ext cx="6178131" cy="1435439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6810587" y="1943100"/>
            <a:ext cx="4864931" cy="305056"/>
            <a:chOff x="1399883" y="1737278"/>
            <a:chExt cx="4864931" cy="305056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99883" y="1737278"/>
              <a:ext cx="4864931" cy="305056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04440" y="4967325"/>
            <a:ext cx="1628571" cy="323810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411611" y="4967325"/>
            <a:ext cx="1885714" cy="685714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121456" y="6231344"/>
            <a:ext cx="2552381" cy="685714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218086" y="6449970"/>
            <a:ext cx="2342857" cy="33333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6706361" y="366489"/>
            <a:ext cx="1098813" cy="1098813"/>
            <a:chOff x="16706361" y="366489"/>
            <a:chExt cx="1098813" cy="1098813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706361" y="366489"/>
              <a:ext cx="1098813" cy="1098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083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424" y="875044"/>
            <a:ext cx="6409524" cy="1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84239" y="1953019"/>
            <a:ext cx="4717242" cy="370476"/>
            <a:chOff x="6784239" y="1953019"/>
            <a:chExt cx="4717242" cy="3704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4239" y="1953019"/>
              <a:ext cx="4717242" cy="37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0600" y="2937679"/>
            <a:ext cx="5172261" cy="5172261"/>
            <a:chOff x="1367544" y="2937679"/>
            <a:chExt cx="5172261" cy="51722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7544" y="2937679"/>
              <a:ext cx="5172261" cy="51722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09270" y="4201121"/>
            <a:ext cx="3838927" cy="3838927"/>
            <a:chOff x="8658862" y="4271012"/>
            <a:chExt cx="3838927" cy="38389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8862" y="4271012"/>
              <a:ext cx="3838927" cy="38389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8517" y="5072966"/>
            <a:ext cx="2967083" cy="2921833"/>
            <a:chOff x="14177804" y="5142857"/>
            <a:chExt cx="2967083" cy="29218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7804" y="5142857"/>
              <a:ext cx="2967083" cy="29218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48368" y="3840219"/>
            <a:ext cx="4295068" cy="4295068"/>
            <a:chOff x="8297960" y="3910110"/>
            <a:chExt cx="4295068" cy="42950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7960" y="3910110"/>
              <a:ext cx="4295068" cy="429506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0258" y="4761926"/>
            <a:ext cx="3838095" cy="172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603" y="9684471"/>
            <a:ext cx="2733333" cy="4571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95705" y="5250101"/>
            <a:ext cx="2961905" cy="16190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53322" y="9616354"/>
            <a:ext cx="3847619" cy="43809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50630" y="6245260"/>
            <a:ext cx="2076190" cy="6761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7334" y="8148040"/>
            <a:ext cx="4276190" cy="13142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73476" y="8230834"/>
            <a:ext cx="3609524" cy="13142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30029" y="8239752"/>
            <a:ext cx="4028571" cy="13428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706361" y="366489"/>
            <a:ext cx="1098813" cy="1098813"/>
            <a:chOff x="16706361" y="366489"/>
            <a:chExt cx="1098813" cy="10988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706361" y="366489"/>
              <a:ext cx="1098813" cy="1098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6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0428" y="875047"/>
            <a:ext cx="5085714" cy="1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77199" y="1953019"/>
            <a:ext cx="2133601" cy="370476"/>
            <a:chOff x="6784239" y="1953019"/>
            <a:chExt cx="4717242" cy="3704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4239" y="1953019"/>
              <a:ext cx="4717242" cy="37047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386" y="2761844"/>
            <a:ext cx="7102003" cy="64667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1231" y="2823074"/>
            <a:ext cx="7256213" cy="599179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69737" y="2239276"/>
            <a:ext cx="7946240" cy="8326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706361" y="366489"/>
            <a:ext cx="1098813" cy="1098813"/>
            <a:chOff x="16706361" y="366489"/>
            <a:chExt cx="1098813" cy="10988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06361" y="366489"/>
              <a:ext cx="1098813" cy="1098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28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사용자 지정</PresentationFormat>
  <Paragraphs>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박소현</cp:lastModifiedBy>
  <cp:revision>3</cp:revision>
  <dcterms:created xsi:type="dcterms:W3CDTF">2021-02-22T22:07:50Z</dcterms:created>
  <dcterms:modified xsi:type="dcterms:W3CDTF">2021-02-22T13:12:28Z</dcterms:modified>
</cp:coreProperties>
</file>