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7"/>
  </p:notesMasterIdLst>
  <p:sldIdLst>
    <p:sldId id="256" r:id="rId14"/>
    <p:sldId id="257" r:id="rId15"/>
    <p:sldId id="258" r:id="rId16"/>
  </p:sldIdLst>
  <p:sldSz cx="18288000" cy="10287000"/>
  <p:notesSz cx="6858000" cy="9144000"/>
  <p:embeddedFontLst>
    <p:embeddedFont>
      <p:font typeface="Source Sans Pro" charset="1" panose="020B0503030403020204"/>
      <p:regular r:id="rId6"/>
    </p:embeddedFont>
    <p:embeddedFont>
      <p:font typeface="Source Sans Pro Bold" charset="1" panose="020B0703030403020204"/>
      <p:regular r:id="rId7"/>
    </p:embeddedFont>
    <p:embeddedFont>
      <p:font typeface="Source Sans Pro Italics" charset="1" panose="020B0503030403090204"/>
      <p:regular r:id="rId8"/>
    </p:embeddedFont>
    <p:embeddedFont>
      <p:font typeface="Source Sans Pro Bold Italics" charset="1" panose="020B0703030403090204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notesMasters/notesMaster1.xml" Type="http://schemas.openxmlformats.org/officeDocument/2006/relationships/notesMaster"/><Relationship Id="rId18" Target="theme/theme2.xml" Type="http://schemas.openxmlformats.org/officeDocument/2006/relationships/theme"/><Relationship Id="rId19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20" Target="notesSlides/notesSlide2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 criteria</a:t>
            </a:r>
          </a:p>
          <a:p>
            <a:r>
              <a:rPr lang="en-US"/>
              <a:t>1) Achieve their goal</a:t>
            </a:r>
          </a:p>
          <a:p>
            <a:r>
              <a:rPr lang="en-US"/>
              <a:t>trivial goalX</a:t>
            </a:r>
          </a:p>
          <a:p>
            <a:r>
              <a:rPr lang="en-US"/>
              <a:t>the goal of their life</a:t>
            </a:r>
          </a:p>
          <a:p>
            <a:r>
              <a:rPr lang="en-US"/>
              <a:t/>
            </a:r>
          </a:p>
          <a:p>
            <a:r>
              <a:rPr lang="en-US"/>
              <a:t>When I first faced this topic on Tuesday, I also thought wealth and honor etc.</a:t>
            </a:r>
          </a:p>
          <a:p>
            <a:r>
              <a:rPr lang="en-US"/>
              <a:t>But I think It's just our goal that we wanna achieve.</a:t>
            </a:r>
          </a:p>
          <a:p>
            <a:r>
              <a:rPr lang="en-US"/>
              <a:t>Just setting our goal and achieving it is the Success.</a:t>
            </a:r>
          </a:p>
          <a:p>
            <a:r>
              <a:rPr lang="en-US"/>
              <a:t/>
            </a:r>
          </a:p>
          <a:p>
            <a:r>
              <a:rPr lang="en-US"/>
              <a:t>2) The goal is supposed to be for a public interest. Not for the Personal Interest.</a:t>
            </a:r>
          </a:p>
          <a:p>
            <a:r>
              <a:rPr lang="en-US"/>
              <a:t>If you want someone tell you're a successful person, it is needed.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HunMinJeongEum means  the sound of teaching the people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A0C6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09675"/>
            <a:ext cx="12823041" cy="565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2000"/>
              </a:lnSpc>
            </a:pPr>
            <a:r>
              <a:rPr lang="en-US" sz="20000">
                <a:solidFill>
                  <a:srgbClr val="FFFFFF"/>
                </a:solidFill>
                <a:latin typeface="Source Sans Pro Bold"/>
              </a:rPr>
              <a:t>About</a:t>
            </a:r>
          </a:p>
          <a:p>
            <a:pPr>
              <a:lnSpc>
                <a:spcPts val="22000"/>
              </a:lnSpc>
            </a:pPr>
            <a:r>
              <a:rPr lang="en-US" sz="20000">
                <a:solidFill>
                  <a:srgbClr val="FFFFFF"/>
                </a:solidFill>
                <a:latin typeface="Source Sans Pro Bold"/>
              </a:rPr>
              <a:t>Success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7233580"/>
            <a:ext cx="12823041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Source Sans Pro"/>
              </a:rPr>
              <a:t>2023.Sep.22</a:t>
            </a:r>
          </a:p>
          <a:p>
            <a:pPr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Source Sans Pro"/>
              </a:rPr>
              <a:t>Bolim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27052" y="2007626"/>
            <a:ext cx="15033896" cy="1205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350"/>
              </a:lnSpc>
            </a:pPr>
            <a:r>
              <a:rPr lang="en-US" sz="8500">
                <a:solidFill>
                  <a:srgbClr val="456874"/>
                </a:solidFill>
                <a:latin typeface="Source Sans Pro Bold"/>
              </a:rPr>
              <a:t>My Criteria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4642366" y="4117741"/>
            <a:ext cx="9003267" cy="4714146"/>
            <a:chOff x="0" y="0"/>
            <a:chExt cx="12004356" cy="62855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7276728" y="748240"/>
              <a:ext cx="3938862" cy="3566461"/>
            </a:xfrm>
            <a:custGeom>
              <a:avLst/>
              <a:gdLst/>
              <a:ahLst/>
              <a:cxnLst/>
              <a:rect r="r" b="b" t="t" l="l"/>
              <a:pathLst>
                <a:path h="3566461" w="3938862">
                  <a:moveTo>
                    <a:pt x="0" y="0"/>
                  </a:moveTo>
                  <a:lnTo>
                    <a:pt x="3938862" y="0"/>
                  </a:lnTo>
                  <a:lnTo>
                    <a:pt x="3938862" y="3566461"/>
                  </a:lnTo>
                  <a:lnTo>
                    <a:pt x="0" y="35664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6487962" y="5091516"/>
              <a:ext cx="5516395" cy="11940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20"/>
                </a:lnSpc>
              </a:pPr>
              <a:r>
                <a:rPr lang="en-US" sz="3200">
                  <a:solidFill>
                    <a:srgbClr val="456874"/>
                  </a:solidFill>
                  <a:latin typeface="Source Sans Pro Bold"/>
                </a:rPr>
                <a:t>Personal Interest X</a:t>
              </a:r>
            </a:p>
            <a:p>
              <a:pPr algn="ctr" marL="0" indent="0" lvl="0">
                <a:lnSpc>
                  <a:spcPts val="3520"/>
                </a:lnSpc>
              </a:pPr>
              <a:r>
                <a:rPr lang="en-US" sz="3200">
                  <a:solidFill>
                    <a:srgbClr val="456874"/>
                  </a:solidFill>
                  <a:latin typeface="Source Sans Pro Bold"/>
                </a:rPr>
                <a:t>Public Interest O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5176151"/>
              <a:ext cx="5516395" cy="6098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20"/>
                </a:lnSpc>
              </a:pPr>
              <a:r>
                <a:rPr lang="en-US" sz="3200">
                  <a:solidFill>
                    <a:srgbClr val="456874"/>
                  </a:solidFill>
                  <a:latin typeface="Source Sans Pro Bold"/>
                </a:rPr>
                <a:t>Achieve their goals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60794" y="501243"/>
            <a:ext cx="6651434" cy="9284513"/>
          </a:xfrm>
          <a:custGeom>
            <a:avLst/>
            <a:gdLst/>
            <a:ahLst/>
            <a:cxnLst/>
            <a:rect r="r" b="b" t="t" l="l"/>
            <a:pathLst>
              <a:path h="9284513" w="6651434">
                <a:moveTo>
                  <a:pt x="0" y="0"/>
                </a:moveTo>
                <a:lnTo>
                  <a:pt x="6651434" y="0"/>
                </a:lnTo>
                <a:lnTo>
                  <a:pt x="6651434" y="9284514"/>
                </a:lnTo>
                <a:lnTo>
                  <a:pt x="0" y="92845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5316393"/>
            <a:ext cx="4048299" cy="4681446"/>
          </a:xfrm>
          <a:custGeom>
            <a:avLst/>
            <a:gdLst/>
            <a:ahLst/>
            <a:cxnLst/>
            <a:rect r="r" b="b" t="t" l="l"/>
            <a:pathLst>
              <a:path h="4681446" w="4048299">
                <a:moveTo>
                  <a:pt x="0" y="0"/>
                </a:moveTo>
                <a:lnTo>
                  <a:pt x="4048299" y="0"/>
                </a:lnTo>
                <a:lnTo>
                  <a:pt x="4048299" y="4681446"/>
                </a:lnTo>
                <a:lnTo>
                  <a:pt x="0" y="46814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6115050" cy="2386009"/>
            <a:chOff x="0" y="0"/>
            <a:chExt cx="8153400" cy="3181345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85725"/>
              <a:ext cx="8153400" cy="16352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9350"/>
                </a:lnSpc>
              </a:pPr>
              <a:r>
                <a:rPr lang="en-US" sz="8500">
                  <a:solidFill>
                    <a:srgbClr val="456874"/>
                  </a:solidFill>
                  <a:latin typeface="Source Sans Pro Bold"/>
                </a:rPr>
                <a:t>King Sejong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483268"/>
              <a:ext cx="8153400" cy="6980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447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456874"/>
                  </a:solidFill>
                  <a:latin typeface="Source Sans Pro Bold"/>
                </a:rPr>
                <a:t>GOAL : Happy life of the people 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3468935"/>
            <a:ext cx="9753073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456874"/>
                </a:solidFill>
                <a:latin typeface="Source Sans Pro"/>
              </a:rPr>
              <a:t>Achievements : Create ‘Hun-Min-Jeong-Eum‘(Hangul)</a:t>
            </a:r>
          </a:p>
          <a:p>
            <a:pPr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456874"/>
                </a:solidFill>
                <a:latin typeface="Source Sans Pro"/>
              </a:rPr>
              <a:t>make it easy for everyone to learn &amp; feel comfortable.</a:t>
            </a:r>
          </a:p>
          <a:p>
            <a:pPr marL="1295400" indent="-431800" lvl="2">
              <a:lnSpc>
                <a:spcPts val="4200"/>
              </a:lnSpc>
              <a:spcBef>
                <a:spcPct val="0"/>
              </a:spcBef>
              <a:buFont typeface="Arial"/>
              <a:buChar char="⚬"/>
            </a:pPr>
            <a:r>
              <a:rPr lang="en-US" sz="3000">
                <a:solidFill>
                  <a:srgbClr val="456874"/>
                </a:solidFill>
                <a:latin typeface="Source Sans Pro"/>
              </a:rPr>
              <a:t>=&gt; express their thoughts &amp; unfair things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DAFu-RYFEns</dc:identifier>
  <dcterms:modified xsi:type="dcterms:W3CDTF">2011-08-01T06:04:30Z</dcterms:modified>
  <cp:revision>1</cp:revision>
  <dc:title>About Success</dc:title>
</cp:coreProperties>
</file>