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84FB-5820-4C2B-83CD-D547B8FBF60E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Null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 5400: Analytical Methods in Community Ecology</a:t>
            </a:r>
          </a:p>
          <a:p>
            <a:r>
              <a:rPr lang="en-US" dirty="0" smtClean="0"/>
              <a:t>Sept. 16, 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Wait, I Thought Null Models Sucked?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When other options are available and reasonable theory-based models are available</a:t>
            </a:r>
          </a:p>
          <a:p>
            <a:pPr lvl="1"/>
            <a:r>
              <a:rPr lang="en-US" dirty="0" smtClean="0"/>
              <a:t>SEM</a:t>
            </a:r>
          </a:p>
          <a:p>
            <a:pPr lvl="1"/>
            <a:r>
              <a:rPr lang="en-US" dirty="0" err="1" smtClean="0"/>
              <a:t>Allometric</a:t>
            </a:r>
            <a:r>
              <a:rPr lang="en-US" dirty="0" smtClean="0"/>
              <a:t> scaling, etc.</a:t>
            </a:r>
          </a:p>
          <a:p>
            <a:r>
              <a:rPr lang="en-US" dirty="0" smtClean="0"/>
              <a:t>But, sometimes we are working with a moving target.  For example, what is the null hypothesis for community composition across plots or habitats?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Call them Randomization Tests Instead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 species exhibit competitive exclusion?</a:t>
            </a:r>
          </a:p>
          <a:p>
            <a:pPr lvl="1"/>
            <a:r>
              <a:rPr lang="en-US" dirty="0" smtClean="0"/>
              <a:t>Prediction: Certain combinations of species will never occur (checkerboard pattern)</a:t>
            </a:r>
          </a:p>
          <a:p>
            <a:pPr lvl="1"/>
            <a:r>
              <a:rPr lang="en-US" dirty="0" smtClean="0"/>
              <a:t>How do we determine statistical significance</a:t>
            </a:r>
          </a:p>
          <a:p>
            <a:r>
              <a:rPr lang="en-US" dirty="0" smtClean="0"/>
              <a:t>Solution: randomly assign species to communities 1000 times</a:t>
            </a:r>
          </a:p>
          <a:p>
            <a:pPr lvl="1"/>
            <a:r>
              <a:rPr lang="en-US" dirty="0" smtClean="0"/>
              <a:t>Calculate “checkerboard” statistic for each randomization</a:t>
            </a:r>
          </a:p>
          <a:p>
            <a:pPr lvl="1"/>
            <a:r>
              <a:rPr lang="en-US" dirty="0" smtClean="0"/>
              <a:t>Compare this null distribution to the observed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5486400"/>
          <a:ext cx="6400801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1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Plt7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Plt9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Choice of Randomization can Incorporate Ecological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randomize?</a:t>
            </a:r>
          </a:p>
          <a:p>
            <a:pPr lvl="1"/>
            <a:r>
              <a:rPr lang="en-US" dirty="0" smtClean="0"/>
              <a:t>Species</a:t>
            </a:r>
          </a:p>
          <a:p>
            <a:pPr lvl="1"/>
            <a:r>
              <a:rPr lang="en-US" dirty="0" smtClean="0"/>
              <a:t>Individuals</a:t>
            </a:r>
          </a:p>
          <a:p>
            <a:pPr lvl="1"/>
            <a:r>
              <a:rPr lang="en-US" dirty="0" smtClean="0"/>
              <a:t>Plots</a:t>
            </a:r>
          </a:p>
          <a:p>
            <a:r>
              <a:rPr lang="en-US" dirty="0" smtClean="0"/>
              <a:t>What to hold constant?</a:t>
            </a:r>
          </a:p>
          <a:p>
            <a:pPr lvl="1"/>
            <a:r>
              <a:rPr lang="en-US" dirty="0" smtClean="0"/>
              <a:t>Species richness within a plot</a:t>
            </a:r>
          </a:p>
          <a:p>
            <a:pPr lvl="1"/>
            <a:r>
              <a:rPr lang="en-US" dirty="0" smtClean="0"/>
              <a:t>Distribution of species </a:t>
            </a:r>
            <a:r>
              <a:rPr lang="en-US" dirty="0" err="1" smtClean="0"/>
              <a:t>richnesses</a:t>
            </a:r>
            <a:endParaRPr lang="en-US" dirty="0" smtClean="0"/>
          </a:p>
          <a:p>
            <a:pPr lvl="1"/>
            <a:r>
              <a:rPr lang="en-US" dirty="0" smtClean="0"/>
              <a:t>Frequency of occurrence for each species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Foundation for Trait and </a:t>
            </a:r>
            <a:r>
              <a:rPr lang="en-US" dirty="0" err="1" smtClean="0"/>
              <a:t>Phylogenetic</a:t>
            </a:r>
            <a:r>
              <a:rPr lang="en-US" dirty="0" smtClean="0"/>
              <a:t> Community Ecology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Species-based information leaves a lot open to interpretation</a:t>
            </a:r>
          </a:p>
          <a:p>
            <a:pPr lvl="1"/>
            <a:r>
              <a:rPr lang="en-US" dirty="0" smtClean="0"/>
              <a:t>Do species co-occur due to shared environmental niche or positive interactions?</a:t>
            </a:r>
          </a:p>
          <a:p>
            <a:pPr lvl="1"/>
            <a:r>
              <a:rPr lang="en-US" dirty="0" smtClean="0"/>
              <a:t>Are species co-absent because of different environmental niches or competition?</a:t>
            </a:r>
          </a:p>
          <a:p>
            <a:r>
              <a:rPr lang="en-US" dirty="0" smtClean="0"/>
              <a:t>Traits and </a:t>
            </a:r>
            <a:r>
              <a:rPr lang="en-US" dirty="0" err="1" smtClean="0"/>
              <a:t>phylogenetics</a:t>
            </a:r>
            <a:r>
              <a:rPr lang="en-US" dirty="0" smtClean="0"/>
              <a:t> provide more strictly interpretable hypotheses</a:t>
            </a:r>
          </a:p>
          <a:p>
            <a:r>
              <a:rPr lang="en-US" dirty="0" smtClean="0"/>
              <a:t>How to test?</a:t>
            </a:r>
          </a:p>
          <a:p>
            <a:pPr lvl="1"/>
            <a:r>
              <a:rPr lang="en-US" dirty="0" smtClean="0"/>
              <a:t>Randomly assign traits to species, species to nodes, or traits to nodes!</a:t>
            </a:r>
          </a:p>
          <a:p>
            <a:pPr lvl="1"/>
            <a:r>
              <a:rPr lang="en-US" dirty="0" smtClean="0"/>
              <a:t>Compare to observed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239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Null Models</vt:lpstr>
      <vt:lpstr>Wait, I Thought Null Models Sucked?</vt:lpstr>
      <vt:lpstr>Let’s Call them Randomization Tests Instead</vt:lpstr>
      <vt:lpstr>Choice of Randomization can Incorporate Ecological Information</vt:lpstr>
      <vt:lpstr>Foundation for Trait and Phylogenetic Community Ecology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Models</dc:title>
  <dc:creator>Brad</dc:creator>
  <cp:lastModifiedBy>Brad</cp:lastModifiedBy>
  <cp:revision>6</cp:revision>
  <dcterms:created xsi:type="dcterms:W3CDTF">2011-09-23T13:41:32Z</dcterms:created>
  <dcterms:modified xsi:type="dcterms:W3CDTF">2011-09-23T15:49:03Z</dcterms:modified>
</cp:coreProperties>
</file>