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84FB-5820-4C2B-83CD-D547B8FBF60E}" type="datetimeFigureOut">
              <a:rPr lang="en-US" smtClean="0"/>
              <a:pPr/>
              <a:t>9/29/2011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EE20-BDAD-4195-8085-EA4D4D87B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Trait-Based Community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Sept. 30,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how organisms interact with their environment and each other</a:t>
            </a:r>
          </a:p>
          <a:p>
            <a:r>
              <a:rPr lang="en-US" dirty="0" smtClean="0"/>
              <a:t>Indicative of species’ niches</a:t>
            </a:r>
          </a:p>
          <a:p>
            <a:pPr lvl="1"/>
            <a:r>
              <a:rPr lang="en-US" dirty="0" smtClean="0"/>
              <a:t>Responses to, and effects on, environmental variation</a:t>
            </a:r>
          </a:p>
          <a:p>
            <a:pPr lvl="1"/>
            <a:r>
              <a:rPr lang="en-US" dirty="0" smtClean="0"/>
              <a:t>Can quantify differences among species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to Trait-Based Community Assembly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Species-based information leaves a lot open to interpretation</a:t>
            </a:r>
          </a:p>
          <a:p>
            <a:pPr lvl="1"/>
            <a:r>
              <a:rPr lang="en-US" dirty="0" smtClean="0"/>
              <a:t>Do species co-occur due to shared environmental niche or positive interactions?</a:t>
            </a:r>
          </a:p>
          <a:p>
            <a:pPr lvl="1"/>
            <a:r>
              <a:rPr lang="en-US" dirty="0" smtClean="0"/>
              <a:t>Are species co-absent because of different environmental niches or competition?</a:t>
            </a:r>
          </a:p>
          <a:p>
            <a:r>
              <a:rPr lang="en-US" dirty="0" smtClean="0"/>
              <a:t>Traits (and </a:t>
            </a:r>
            <a:r>
              <a:rPr lang="en-US" dirty="0" err="1" smtClean="0"/>
              <a:t>phylogenetics</a:t>
            </a:r>
            <a:r>
              <a:rPr lang="en-US" dirty="0" smtClean="0"/>
              <a:t>) provide more strictly interpretable hypotheses</a:t>
            </a:r>
          </a:p>
          <a:p>
            <a:r>
              <a:rPr lang="en-US" dirty="0" smtClean="0"/>
              <a:t>How to test?</a:t>
            </a:r>
          </a:p>
          <a:p>
            <a:pPr lvl="1"/>
            <a:r>
              <a:rPr lang="en-US" dirty="0" smtClean="0"/>
              <a:t>Randomly assign traits to species, species to nodes, or traits to nodes!</a:t>
            </a:r>
          </a:p>
          <a:p>
            <a:pPr lvl="1"/>
            <a:r>
              <a:rPr lang="en-US" dirty="0" smtClean="0"/>
              <a:t>Compare to observed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43975"/>
            <a:ext cx="4114800" cy="301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6488668"/>
            <a:ext cx="344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Cornwell and </a:t>
            </a:r>
            <a:r>
              <a:rPr lang="en-US" dirty="0" err="1" smtClean="0"/>
              <a:t>Ackerly</a:t>
            </a:r>
            <a:r>
              <a:rPr lang="en-US" dirty="0" smtClean="0"/>
              <a:t> 2006 </a:t>
            </a:r>
            <a:r>
              <a:rPr lang="en-US" i="1" dirty="0" smtClean="0"/>
              <a:t>Ecology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4611469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Convex hulls: Quantification of occupied niche volume within communities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Filtering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Niche Partitioning and Microhabitat Heterogeneity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62150"/>
            <a:ext cx="82486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66956" y="5410200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Limiting Similarity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5257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Microhabitat Heterogeneity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257800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Environmental</a:t>
            </a:r>
          </a:p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3657" y="6477000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Weiher</a:t>
            </a:r>
            <a:r>
              <a:rPr lang="en-US" dirty="0" smtClean="0"/>
              <a:t> et al. 1998 </a:t>
            </a:r>
            <a:r>
              <a:rPr lang="en-US" i="1" dirty="0" err="1" smtClean="0"/>
              <a:t>Oikos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Randomization tests</a:t>
            </a:r>
          </a:p>
          <a:p>
            <a:pPr lvl="1"/>
            <a:r>
              <a:rPr lang="en-US" dirty="0" err="1" smtClean="0"/>
              <a:t>Picante</a:t>
            </a:r>
            <a:r>
              <a:rPr lang="en-US" dirty="0" smtClean="0"/>
              <a:t>, bipartite (R libraries)</a:t>
            </a:r>
          </a:p>
          <a:p>
            <a:r>
              <a:rPr lang="en-US" dirty="0" smtClean="0"/>
              <a:t>Specific code</a:t>
            </a:r>
          </a:p>
          <a:p>
            <a:pPr lvl="1"/>
            <a:r>
              <a:rPr lang="en-US" dirty="0" smtClean="0"/>
              <a:t>Convex hulls (</a:t>
            </a:r>
            <a:r>
              <a:rPr lang="en-US" dirty="0" err="1" smtClean="0"/>
              <a:t>Matlab</a:t>
            </a:r>
            <a:r>
              <a:rPr lang="en-US" dirty="0" smtClean="0"/>
              <a:t> or Cornwell and </a:t>
            </a:r>
            <a:r>
              <a:rPr lang="en-US" dirty="0" err="1" smtClean="0"/>
              <a:t>Ackerly</a:t>
            </a:r>
            <a:r>
              <a:rPr lang="en-US" dirty="0" smtClean="0"/>
              <a:t> 2006 </a:t>
            </a:r>
            <a:r>
              <a:rPr lang="en-US" i="1" dirty="0" smtClean="0"/>
              <a:t>Ecology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Trait-gradient analysis (</a:t>
            </a:r>
            <a:r>
              <a:rPr lang="en-US" dirty="0" err="1" smtClean="0"/>
              <a:t>Ackerly</a:t>
            </a:r>
            <a:r>
              <a:rPr lang="en-US" dirty="0" smtClean="0"/>
              <a:t> and Cornwell 2007 </a:t>
            </a:r>
            <a:r>
              <a:rPr lang="en-US" i="1" dirty="0" smtClean="0"/>
              <a:t>Ecology Letters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Trait-Based Community Assembly</vt:lpstr>
      <vt:lpstr>Functional Traits</vt:lpstr>
      <vt:lpstr>Benefits to Trait-Based Community Assembly Models</vt:lpstr>
      <vt:lpstr>Environmental Filtering</vt:lpstr>
      <vt:lpstr>Niche Partitioning and Microhabitat Heterogeneity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Models</dc:title>
  <dc:creator>Brad</dc:creator>
  <cp:lastModifiedBy>Brad</cp:lastModifiedBy>
  <cp:revision>14</cp:revision>
  <dcterms:created xsi:type="dcterms:W3CDTF">2011-09-23T13:41:32Z</dcterms:created>
  <dcterms:modified xsi:type="dcterms:W3CDTF">2011-09-30T03:51:09Z</dcterms:modified>
</cp:coreProperties>
</file>