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  <p:sldId id="258" r:id="rId6"/>
    <p:sldId id="259" r:id="rId7"/>
    <p:sldId id="257" r:id="rId8"/>
    <p:sldId id="260" r:id="rId9"/>
    <p:sldId id="256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Abundance</a:t>
            </a:r>
            <a:r>
              <a:rPr lang="en-US" baseline="0"/>
              <a:t> by tree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58705161854769E-2"/>
          <c:y val="0.19486111111111112"/>
          <c:w val="0.8901968503937007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first'!$N$77:$Q$77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first'!$N$78:$Q$78</c:f>
              <c:numCache>
                <c:formatCode>General</c:formatCode>
                <c:ptCount val="4"/>
                <c:pt idx="0">
                  <c:v>71.5</c:v>
                </c:pt>
                <c:pt idx="1">
                  <c:v>107.6</c:v>
                </c:pt>
                <c:pt idx="2">
                  <c:v>67.8</c:v>
                </c:pt>
                <c:pt idx="3">
                  <c:v>73.7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332840"/>
        <c:axId val="120979424"/>
      </c:barChart>
      <c:catAx>
        <c:axId val="8633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79424"/>
        <c:crosses val="autoZero"/>
        <c:auto val="1"/>
        <c:lblAlgn val="ctr"/>
        <c:lblOffset val="100"/>
        <c:noMultiLvlLbl val="0"/>
      </c:catAx>
      <c:valAx>
        <c:axId val="12097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2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Abundance</a:t>
            </a:r>
            <a:r>
              <a:rPr lang="en-US" baseline="0"/>
              <a:t> by Arthropod Family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first'!$M$5</c:f>
              <c:strCache>
                <c:ptCount val="1"/>
                <c:pt idx="0">
                  <c:v>Acrididae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first'!$N$5:$Q$5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first'!$M$6</c:f>
              <c:strCache>
                <c:ptCount val="1"/>
                <c:pt idx="0">
                  <c:v>Andrenidae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first'!$N$6:$Q$6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first'!$M$7</c:f>
              <c:strCache>
                <c:ptCount val="1"/>
                <c:pt idx="0">
                  <c:v>Anthicidae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first'!$N$7:$Q$7</c:f>
              <c:numCache>
                <c:formatCode>General</c:formatCode>
                <c:ptCount val="4"/>
                <c:pt idx="0">
                  <c:v>0.4</c:v>
                </c:pt>
                <c:pt idx="1">
                  <c:v>0</c:v>
                </c:pt>
                <c:pt idx="2">
                  <c:v>0.2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first'!$M$8</c:f>
              <c:strCache>
                <c:ptCount val="1"/>
                <c:pt idx="0">
                  <c:v>Anthocoridae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first'!$N$8:$Q$8</c:f>
              <c:numCache>
                <c:formatCode>General</c:formatCode>
                <c:ptCount val="4"/>
                <c:pt idx="0">
                  <c:v>0.1</c:v>
                </c:pt>
                <c:pt idx="1">
                  <c:v>1</c:v>
                </c:pt>
                <c:pt idx="2">
                  <c:v>1.4</c:v>
                </c:pt>
                <c:pt idx="3">
                  <c:v>0.4</c:v>
                </c:pt>
              </c:numCache>
            </c:numRef>
          </c:val>
        </c:ser>
        <c:ser>
          <c:idx val="4"/>
          <c:order val="4"/>
          <c:tx>
            <c:strRef>
              <c:f>'Abundance Histograms with first'!$M$9</c:f>
              <c:strCache>
                <c:ptCount val="1"/>
                <c:pt idx="0">
                  <c:v>Aphididae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first'!$N$9:$Q$9</c:f>
              <c:numCache>
                <c:formatCode>General</c:formatCode>
                <c:ptCount val="4"/>
                <c:pt idx="0">
                  <c:v>3.8000000000000003</c:v>
                </c:pt>
                <c:pt idx="1">
                  <c:v>14.5</c:v>
                </c:pt>
                <c:pt idx="2">
                  <c:v>38.1</c:v>
                </c:pt>
                <c:pt idx="3">
                  <c:v>40.900000000000006</c:v>
                </c:pt>
              </c:numCache>
            </c:numRef>
          </c:val>
        </c:ser>
        <c:ser>
          <c:idx val="5"/>
          <c:order val="5"/>
          <c:tx>
            <c:strRef>
              <c:f>'Abundance Histograms with first'!$M$10</c:f>
              <c:strCache>
                <c:ptCount val="1"/>
                <c:pt idx="0">
                  <c:v>Apidae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first'!$N$10:$Q$10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6"/>
          <c:order val="6"/>
          <c:tx>
            <c:strRef>
              <c:f>'Abundance Histograms with first'!$M$11</c:f>
              <c:strCache>
                <c:ptCount val="1"/>
                <c:pt idx="0">
                  <c:v>Braconidae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first'!$N$11:$Q$11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</c:v>
                </c:pt>
                <c:pt idx="3">
                  <c:v>0.1</c:v>
                </c:pt>
              </c:numCache>
            </c:numRef>
          </c:val>
        </c:ser>
        <c:ser>
          <c:idx val="7"/>
          <c:order val="7"/>
          <c:tx>
            <c:strRef>
              <c:f>'Abundance Histograms with first'!$M$12</c:f>
              <c:strCache>
                <c:ptCount val="1"/>
                <c:pt idx="0">
                  <c:v>Buprestidae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first'!$N$12:$Q$12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8"/>
          <c:order val="8"/>
          <c:tx>
            <c:strRef>
              <c:f>'Abundance Histograms with first'!$M$13</c:f>
              <c:strCache>
                <c:ptCount val="1"/>
                <c:pt idx="0">
                  <c:v>Calliphoridae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first'!$N$13:$Q$13</c:f>
              <c:numCache>
                <c:formatCode>General</c:formatCode>
                <c:ptCount val="4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9"/>
          <c:order val="9"/>
          <c:tx>
            <c:strRef>
              <c:f>'Abundance Histograms with first'!$M$14</c:f>
              <c:strCache>
                <c:ptCount val="1"/>
                <c:pt idx="0">
                  <c:v>Ceratapogonidae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first'!$N$14:$Q$14</c:f>
              <c:numCache>
                <c:formatCode>General</c:formatCode>
                <c:ptCount val="4"/>
                <c:pt idx="0">
                  <c:v>3.9</c:v>
                </c:pt>
                <c:pt idx="1">
                  <c:v>2.5</c:v>
                </c:pt>
                <c:pt idx="2">
                  <c:v>1.4</c:v>
                </c:pt>
                <c:pt idx="3">
                  <c:v>0.4</c:v>
                </c:pt>
              </c:numCache>
            </c:numRef>
          </c:val>
        </c:ser>
        <c:ser>
          <c:idx val="10"/>
          <c:order val="10"/>
          <c:tx>
            <c:strRef>
              <c:f>'Abundance Histograms with first'!$M$15</c:f>
              <c:strCache>
                <c:ptCount val="1"/>
                <c:pt idx="0">
                  <c:v>Cercopidae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first'!$N$15:$Q$15</c:f>
              <c:numCache>
                <c:formatCode>General</c:formatCode>
                <c:ptCount val="4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0.4</c:v>
                </c:pt>
              </c:numCache>
            </c:numRef>
          </c:val>
        </c:ser>
        <c:ser>
          <c:idx val="11"/>
          <c:order val="11"/>
          <c:tx>
            <c:strRef>
              <c:f>'Abundance Histograms with first'!$M$16</c:f>
              <c:strCache>
                <c:ptCount val="1"/>
                <c:pt idx="0">
                  <c:v>Chironomidae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first'!$N$16:$Q$16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</c:ser>
        <c:ser>
          <c:idx val="12"/>
          <c:order val="12"/>
          <c:tx>
            <c:strRef>
              <c:f>'Abundance Histograms with first'!$M$17</c:f>
              <c:strCache>
                <c:ptCount val="1"/>
                <c:pt idx="0">
                  <c:v>Chrysomelidae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first'!$N$17:$Q$17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</c:numCache>
            </c:numRef>
          </c:val>
        </c:ser>
        <c:ser>
          <c:idx val="13"/>
          <c:order val="13"/>
          <c:tx>
            <c:strRef>
              <c:f>'Abundance Histograms with first'!$M$18</c:f>
              <c:strCache>
                <c:ptCount val="1"/>
                <c:pt idx="0">
                  <c:v>Chrysopidae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first'!$N$18:$Q$18</c:f>
              <c:numCache>
                <c:formatCode>General</c:formatCode>
                <c:ptCount val="4"/>
                <c:pt idx="0">
                  <c:v>2.6</c:v>
                </c:pt>
                <c:pt idx="1">
                  <c:v>3.3</c:v>
                </c:pt>
                <c:pt idx="2">
                  <c:v>2.8</c:v>
                </c:pt>
                <c:pt idx="3">
                  <c:v>7.5</c:v>
                </c:pt>
              </c:numCache>
            </c:numRef>
          </c:val>
        </c:ser>
        <c:ser>
          <c:idx val="14"/>
          <c:order val="14"/>
          <c:tx>
            <c:strRef>
              <c:f>'Abundance Histograms with first'!$M$19</c:f>
              <c:strCache>
                <c:ptCount val="1"/>
                <c:pt idx="0">
                  <c:v>Cicadellidae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first'!$N$19:$Q$19</c:f>
              <c:numCache>
                <c:formatCode>General</c:formatCode>
                <c:ptCount val="4"/>
                <c:pt idx="0">
                  <c:v>12.4</c:v>
                </c:pt>
                <c:pt idx="1">
                  <c:v>16.899999999999999</c:v>
                </c:pt>
                <c:pt idx="2">
                  <c:v>8.1999999999999993</c:v>
                </c:pt>
                <c:pt idx="3">
                  <c:v>7.1</c:v>
                </c:pt>
              </c:numCache>
            </c:numRef>
          </c:val>
        </c:ser>
        <c:ser>
          <c:idx val="15"/>
          <c:order val="15"/>
          <c:tx>
            <c:strRef>
              <c:f>'Abundance Histograms with first'!$M$20</c:f>
              <c:strCache>
                <c:ptCount val="1"/>
                <c:pt idx="0">
                  <c:v>Cicindellidae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first'!$N$20:$Q$20</c:f>
              <c:numCache>
                <c:formatCode>General</c:formatCode>
                <c:ptCount val="4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16"/>
          <c:tx>
            <c:strRef>
              <c:f>'Abundance Histograms with first'!$M$21</c:f>
              <c:strCache>
                <c:ptCount val="1"/>
                <c:pt idx="0">
                  <c:v>Cixiidae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first'!$N$21:$Q$21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17"/>
          <c:order val="17"/>
          <c:tx>
            <c:strRef>
              <c:f>'Abundance Histograms with first'!$M$22</c:f>
              <c:strCache>
                <c:ptCount val="1"/>
                <c:pt idx="0">
                  <c:v>Cleridae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first'!$N$22:$Q$22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18"/>
          <c:tx>
            <c:strRef>
              <c:f>'Abundance Histograms with first'!$M$23</c:f>
              <c:strCache>
                <c:ptCount val="1"/>
                <c:pt idx="0">
                  <c:v>Coccinellidae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first'!$N$23:$Q$23</c:f>
              <c:numCache>
                <c:formatCode>General</c:formatCode>
                <c:ptCount val="4"/>
                <c:pt idx="0">
                  <c:v>1.3</c:v>
                </c:pt>
                <c:pt idx="1">
                  <c:v>1.6</c:v>
                </c:pt>
                <c:pt idx="2">
                  <c:v>1.1000000000000001</c:v>
                </c:pt>
                <c:pt idx="3">
                  <c:v>0.70000000000000007</c:v>
                </c:pt>
              </c:numCache>
            </c:numRef>
          </c:val>
        </c:ser>
        <c:ser>
          <c:idx val="19"/>
          <c:order val="19"/>
          <c:tx>
            <c:strRef>
              <c:f>'Abundance Histograms with first'!$M$24</c:f>
              <c:strCache>
                <c:ptCount val="1"/>
                <c:pt idx="0">
                  <c:v>Coenagrionidae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first'!$N$24:$Q$24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0"/>
          <c:order val="20"/>
          <c:tx>
            <c:strRef>
              <c:f>'Abundance Histograms with first'!$M$25</c:f>
              <c:strCache>
                <c:ptCount val="1"/>
                <c:pt idx="0">
                  <c:v>Curculionidae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first'!$N$25:$Q$25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1"/>
          <c:order val="21"/>
          <c:tx>
            <c:strRef>
              <c:f>'Abundance Histograms with first'!$M$26</c:f>
              <c:strCache>
                <c:ptCount val="1"/>
                <c:pt idx="0">
                  <c:v>Dermestidae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first'!$N$26:$Q$26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2"/>
          <c:order val="22"/>
          <c:tx>
            <c:strRef>
              <c:f>'Abundance Histograms with first'!$M$27</c:f>
              <c:strCache>
                <c:ptCount val="1"/>
                <c:pt idx="0">
                  <c:v>Encyrtidae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first'!$N$27:$Q$27</c:f>
              <c:numCache>
                <c:formatCode>General</c:formatCode>
                <c:ptCount val="4"/>
                <c:pt idx="0">
                  <c:v>0.8</c:v>
                </c:pt>
                <c:pt idx="1">
                  <c:v>0.3</c:v>
                </c:pt>
                <c:pt idx="2">
                  <c:v>0.6</c:v>
                </c:pt>
                <c:pt idx="3">
                  <c:v>0.3</c:v>
                </c:pt>
              </c:numCache>
            </c:numRef>
          </c:val>
        </c:ser>
        <c:ser>
          <c:idx val="23"/>
          <c:order val="23"/>
          <c:tx>
            <c:strRef>
              <c:f>'Abundance Histograms with first'!$M$28</c:f>
              <c:strCache>
                <c:ptCount val="1"/>
                <c:pt idx="0">
                  <c:v>Eriophyidae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first'!$N$28:$Q$28</c:f>
              <c:numCache>
                <c:formatCode>General</c:formatCode>
                <c:ptCount val="4"/>
                <c:pt idx="0">
                  <c:v>0</c:v>
                </c:pt>
                <c:pt idx="1">
                  <c:v>33.200000000000003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</c:ser>
        <c:ser>
          <c:idx val="24"/>
          <c:order val="24"/>
          <c:tx>
            <c:strRef>
              <c:f>'Abundance Histograms with first'!$M$29</c:f>
              <c:strCache>
                <c:ptCount val="1"/>
                <c:pt idx="0">
                  <c:v>Erythraeidae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first'!$N$29:$Q$29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ser>
          <c:idx val="25"/>
          <c:order val="25"/>
          <c:tx>
            <c:strRef>
              <c:f>'Abundance Histograms with first'!$M$30</c:f>
              <c:strCache>
                <c:ptCount val="1"/>
                <c:pt idx="0">
                  <c:v>Forficulidae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first'!$N$30:$Q$30</c:f>
              <c:numCache>
                <c:formatCode>General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</c:ser>
        <c:ser>
          <c:idx val="26"/>
          <c:order val="26"/>
          <c:tx>
            <c:strRef>
              <c:f>'Abundance Histograms with first'!$M$31</c:f>
              <c:strCache>
                <c:ptCount val="1"/>
                <c:pt idx="0">
                  <c:v>Formicidae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first'!$N$31:$Q$31</c:f>
              <c:numCache>
                <c:formatCode>General</c:formatCode>
                <c:ptCount val="4"/>
                <c:pt idx="0">
                  <c:v>0.4</c:v>
                </c:pt>
                <c:pt idx="1">
                  <c:v>2.8</c:v>
                </c:pt>
                <c:pt idx="2">
                  <c:v>0.2</c:v>
                </c:pt>
                <c:pt idx="3">
                  <c:v>0.3</c:v>
                </c:pt>
              </c:numCache>
            </c:numRef>
          </c:val>
        </c:ser>
        <c:ser>
          <c:idx val="27"/>
          <c:order val="27"/>
          <c:tx>
            <c:strRef>
              <c:f>'Abundance Histograms with first'!$M$32</c:f>
              <c:strCache>
                <c:ptCount val="1"/>
                <c:pt idx="0">
                  <c:v>Gelechiidae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first'!$N$32:$Q$32</c:f>
              <c:numCache>
                <c:formatCode>General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0.3</c:v>
                </c:pt>
                <c:pt idx="3">
                  <c:v>1.4</c:v>
                </c:pt>
              </c:numCache>
            </c:numRef>
          </c:val>
        </c:ser>
        <c:ser>
          <c:idx val="28"/>
          <c:order val="28"/>
          <c:tx>
            <c:strRef>
              <c:f>'Abundance Histograms with first'!$M$33</c:f>
              <c:strCache>
                <c:ptCount val="1"/>
                <c:pt idx="0">
                  <c:v>Geometridae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first'!$N$33:$Q$33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9"/>
          <c:order val="29"/>
          <c:tx>
            <c:strRef>
              <c:f>'Abundance Histograms with first'!$M$34</c:f>
              <c:strCache>
                <c:ptCount val="1"/>
                <c:pt idx="0">
                  <c:v>Gracillaridae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first'!$N$34:$Q$34</c:f>
              <c:numCache>
                <c:formatCode>General</c:formatCode>
                <c:ptCount val="4"/>
                <c:pt idx="0">
                  <c:v>10.8</c:v>
                </c:pt>
                <c:pt idx="1">
                  <c:v>5.2</c:v>
                </c:pt>
                <c:pt idx="2">
                  <c:v>2.7</c:v>
                </c:pt>
                <c:pt idx="3">
                  <c:v>2.6</c:v>
                </c:pt>
              </c:numCache>
            </c:numRef>
          </c:val>
        </c:ser>
        <c:ser>
          <c:idx val="30"/>
          <c:order val="30"/>
          <c:tx>
            <c:strRef>
              <c:f>'Abundance Histograms with first'!$M$35</c:f>
              <c:strCache>
                <c:ptCount val="1"/>
                <c:pt idx="0">
                  <c:v>Gryllidae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first'!$N$35:$Q$35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1"/>
          <c:order val="31"/>
          <c:tx>
            <c:strRef>
              <c:f>'Abundance Histograms with first'!$M$36</c:f>
              <c:strCache>
                <c:ptCount val="1"/>
                <c:pt idx="0">
                  <c:v>Ichneumonidae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first'!$N$36:$Q$36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2"/>
          <c:order val="32"/>
          <c:tx>
            <c:strRef>
              <c:f>'Abundance Histograms with first'!$M$37</c:f>
              <c:strCache>
                <c:ptCount val="1"/>
                <c:pt idx="0">
                  <c:v>Lamphyridae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first'!$N$37:$Q$37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33"/>
          <c:order val="33"/>
          <c:tx>
            <c:strRef>
              <c:f>'Abundance Histograms with first'!$M$38</c:f>
              <c:strCache>
                <c:ptCount val="1"/>
                <c:pt idx="0">
                  <c:v>Lycosidae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first'!$N$38:$Q$38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4"/>
          <c:order val="34"/>
          <c:tx>
            <c:strRef>
              <c:f>'Abundance Histograms with first'!$M$39</c:f>
              <c:strCache>
                <c:ptCount val="1"/>
                <c:pt idx="0">
                  <c:v>Lyonetiidae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first'!$N$39:$Q$39</c:f>
              <c:numCache>
                <c:formatCode>General</c:formatCode>
                <c:ptCount val="4"/>
                <c:pt idx="0">
                  <c:v>25.9</c:v>
                </c:pt>
                <c:pt idx="1">
                  <c:v>13.8</c:v>
                </c:pt>
                <c:pt idx="2">
                  <c:v>2.5</c:v>
                </c:pt>
                <c:pt idx="3">
                  <c:v>3.1</c:v>
                </c:pt>
              </c:numCache>
            </c:numRef>
          </c:val>
        </c:ser>
        <c:ser>
          <c:idx val="35"/>
          <c:order val="35"/>
          <c:tx>
            <c:strRef>
              <c:f>'Abundance Histograms with first'!$M$40</c:f>
              <c:strCache>
                <c:ptCount val="1"/>
                <c:pt idx="0">
                  <c:v>Melyridae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first'!$N$40:$Q$40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36"/>
          <c:order val="36"/>
          <c:tx>
            <c:strRef>
              <c:f>'Abundance Histograms with first'!$M$41</c:f>
              <c:strCache>
                <c:ptCount val="1"/>
                <c:pt idx="0">
                  <c:v>Membracidae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first'!$N$41:$Q$41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0.1</c:v>
                </c:pt>
              </c:numCache>
            </c:numRef>
          </c:val>
        </c:ser>
        <c:ser>
          <c:idx val="37"/>
          <c:order val="37"/>
          <c:tx>
            <c:strRef>
              <c:f>'Abundance Histograms with first'!$M$42</c:f>
              <c:strCache>
                <c:ptCount val="1"/>
                <c:pt idx="0">
                  <c:v>Miridae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first'!$N$42:$Q$42</c:f>
              <c:numCache>
                <c:formatCode>General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0.1</c:v>
                </c:pt>
                <c:pt idx="3">
                  <c:v>0.6</c:v>
                </c:pt>
              </c:numCache>
            </c:numRef>
          </c:val>
        </c:ser>
        <c:ser>
          <c:idx val="38"/>
          <c:order val="38"/>
          <c:tx>
            <c:strRef>
              <c:f>'Abundance Histograms with first'!$M$43</c:f>
              <c:strCache>
                <c:ptCount val="1"/>
                <c:pt idx="0">
                  <c:v>Muscidae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first'!$N$43:$Q$43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</c:v>
                </c:pt>
              </c:numCache>
            </c:numRef>
          </c:val>
        </c:ser>
        <c:ser>
          <c:idx val="39"/>
          <c:order val="39"/>
          <c:tx>
            <c:strRef>
              <c:f>'Abundance Histograms with first'!$M$44</c:f>
              <c:strCache>
                <c:ptCount val="1"/>
                <c:pt idx="0">
                  <c:v>Noctuidae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first'!$N$44:$Q$44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40"/>
          <c:order val="40"/>
          <c:tx>
            <c:strRef>
              <c:f>'Abundance Histograms with first'!$M$45</c:f>
              <c:strCache>
                <c:ptCount val="1"/>
                <c:pt idx="0">
                  <c:v>Ottitidae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first'!$N$45:$Q$45</c:f>
              <c:numCache>
                <c:formatCode>General</c:formatCode>
                <c:ptCount val="4"/>
                <c:pt idx="0">
                  <c:v>0.3</c:v>
                </c:pt>
                <c:pt idx="1">
                  <c:v>0.6</c:v>
                </c:pt>
                <c:pt idx="2">
                  <c:v>0.2</c:v>
                </c:pt>
                <c:pt idx="3">
                  <c:v>0.4</c:v>
                </c:pt>
              </c:numCache>
            </c:numRef>
          </c:val>
        </c:ser>
        <c:ser>
          <c:idx val="41"/>
          <c:order val="41"/>
          <c:tx>
            <c:strRef>
              <c:f>'Abundance Histograms with first'!$M$46</c:f>
              <c:strCache>
                <c:ptCount val="1"/>
                <c:pt idx="0">
                  <c:v>Pentatomidae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first'!$N$46:$Q$46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0.2</c:v>
                </c:pt>
                <c:pt idx="3">
                  <c:v>0.7</c:v>
                </c:pt>
              </c:numCache>
            </c:numRef>
          </c:val>
        </c:ser>
        <c:ser>
          <c:idx val="42"/>
          <c:order val="42"/>
          <c:tx>
            <c:strRef>
              <c:f>'Abundance Histograms with first'!$M$47</c:f>
              <c:strCache>
                <c:ptCount val="1"/>
                <c:pt idx="0">
                  <c:v>Phoridae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first'!$N$47:$Q$47</c:f>
              <c:numCache>
                <c:formatCode>General</c:formatCode>
                <c:ptCount val="4"/>
                <c:pt idx="0">
                  <c:v>0.5</c:v>
                </c:pt>
                <c:pt idx="1">
                  <c:v>0.8</c:v>
                </c:pt>
                <c:pt idx="2">
                  <c:v>0.2</c:v>
                </c:pt>
                <c:pt idx="3">
                  <c:v>1</c:v>
                </c:pt>
              </c:numCache>
            </c:numRef>
          </c:val>
        </c:ser>
        <c:ser>
          <c:idx val="43"/>
          <c:order val="43"/>
          <c:tx>
            <c:strRef>
              <c:f>'Abundance Histograms with first'!$M$48</c:f>
              <c:strCache>
                <c:ptCount val="1"/>
                <c:pt idx="0">
                  <c:v>Rhopalidae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first'!$N$48:$Q$48</c:f>
              <c:numCache>
                <c:formatCode>General</c:formatCode>
                <c:ptCount val="4"/>
                <c:pt idx="0">
                  <c:v>0.8</c:v>
                </c:pt>
                <c:pt idx="1">
                  <c:v>1.8</c:v>
                </c:pt>
                <c:pt idx="2">
                  <c:v>1.1000000000000001</c:v>
                </c:pt>
                <c:pt idx="3">
                  <c:v>1.4</c:v>
                </c:pt>
              </c:numCache>
            </c:numRef>
          </c:val>
        </c:ser>
        <c:ser>
          <c:idx val="44"/>
          <c:order val="44"/>
          <c:tx>
            <c:strRef>
              <c:f>'Abundance Histograms with first'!$M$49</c:f>
              <c:strCache>
                <c:ptCount val="1"/>
                <c:pt idx="0">
                  <c:v>Salticidae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first'!$N$49:$Q$49</c:f>
              <c:numCache>
                <c:formatCode>General</c:formatCode>
                <c:ptCount val="4"/>
                <c:pt idx="0">
                  <c:v>0.5</c:v>
                </c:pt>
                <c:pt idx="1">
                  <c:v>1.2</c:v>
                </c:pt>
                <c:pt idx="2">
                  <c:v>0.4</c:v>
                </c:pt>
                <c:pt idx="3">
                  <c:v>0.7</c:v>
                </c:pt>
              </c:numCache>
            </c:numRef>
          </c:val>
        </c:ser>
        <c:ser>
          <c:idx val="45"/>
          <c:order val="45"/>
          <c:tx>
            <c:strRef>
              <c:f>'Abundance Histograms with first'!$M$50</c:f>
              <c:strCache>
                <c:ptCount val="1"/>
                <c:pt idx="0">
                  <c:v>Scutelleridae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first'!$N$50:$Q$50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6"/>
          <c:order val="46"/>
          <c:tx>
            <c:strRef>
              <c:f>'Abundance Histograms with first'!$M$51</c:f>
              <c:strCache>
                <c:ptCount val="1"/>
                <c:pt idx="0">
                  <c:v>Silphidae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first'!$N$51:$Q$51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7"/>
          <c:order val="47"/>
          <c:tx>
            <c:strRef>
              <c:f>'Abundance Histograms with first'!$M$52</c:f>
              <c:strCache>
                <c:ptCount val="1"/>
                <c:pt idx="0">
                  <c:v>Sphecidae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first'!$N$52:$Q$52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8"/>
          <c:order val="48"/>
          <c:tx>
            <c:strRef>
              <c:f>'Abundance Histograms with first'!$M$53</c:f>
              <c:strCache>
                <c:ptCount val="1"/>
                <c:pt idx="0">
                  <c:v>Syrphidae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first'!$N$53:$Q$53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9"/>
          <c:order val="49"/>
          <c:tx>
            <c:strRef>
              <c:f>'Abundance Histograms with first'!$M$54</c:f>
              <c:strCache>
                <c:ptCount val="1"/>
                <c:pt idx="0">
                  <c:v>Tenthredinidae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first'!$N$54:$Q$54</c:f>
              <c:numCache>
                <c:formatCode>General</c:formatCode>
                <c:ptCount val="4"/>
                <c:pt idx="0">
                  <c:v>0.1</c:v>
                </c:pt>
                <c:pt idx="1">
                  <c:v>0.4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</c:ser>
        <c:ser>
          <c:idx val="50"/>
          <c:order val="50"/>
          <c:tx>
            <c:strRef>
              <c:f>'Abundance Histograms with first'!$M$55</c:f>
              <c:strCache>
                <c:ptCount val="1"/>
                <c:pt idx="0">
                  <c:v>Tettigoniidae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first'!$N$55:$Q$55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0.5</c:v>
                </c:pt>
                <c:pt idx="3">
                  <c:v>0</c:v>
                </c:pt>
              </c:numCache>
            </c:numRef>
          </c:val>
        </c:ser>
        <c:ser>
          <c:idx val="51"/>
          <c:order val="51"/>
          <c:tx>
            <c:strRef>
              <c:f>'Abundance Histograms with first'!$M$56</c:f>
              <c:strCache>
                <c:ptCount val="1"/>
                <c:pt idx="0">
                  <c:v>Thomisidae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first'!$N$56:$Q$56</c:f>
              <c:numCache>
                <c:formatCode>General</c:formatCode>
                <c:ptCount val="4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0.2</c:v>
                </c:pt>
              </c:numCache>
            </c:numRef>
          </c:val>
        </c:ser>
        <c:ser>
          <c:idx val="52"/>
          <c:order val="52"/>
          <c:tx>
            <c:strRef>
              <c:f>'Abundance Histograms with first'!$M$57</c:f>
              <c:strCache>
                <c:ptCount val="1"/>
                <c:pt idx="0">
                  <c:v>Tingidae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first'!$N$57:$Q$57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53"/>
          <c:order val="53"/>
          <c:tx>
            <c:strRef>
              <c:f>'Abundance Histograms with first'!$M$58</c:f>
              <c:strCache>
                <c:ptCount val="1"/>
                <c:pt idx="0">
                  <c:v>Tortricidae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first'!$N$58:$Q$58</c:f>
              <c:numCache>
                <c:formatCode>General</c:formatCode>
                <c:ptCount val="4"/>
                <c:pt idx="0">
                  <c:v>0.5</c:v>
                </c:pt>
                <c:pt idx="1">
                  <c:v>1.9</c:v>
                </c:pt>
                <c:pt idx="2">
                  <c:v>1.5</c:v>
                </c:pt>
                <c:pt idx="3">
                  <c:v>1</c:v>
                </c:pt>
              </c:numCache>
            </c:numRef>
          </c:val>
        </c:ser>
        <c:ser>
          <c:idx val="54"/>
          <c:order val="54"/>
          <c:tx>
            <c:strRef>
              <c:f>'Abundance Histograms with first'!$M$59</c:f>
              <c:strCache>
                <c:ptCount val="1"/>
                <c:pt idx="0">
                  <c:v>Vespidae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first'!$N$59:$Q$59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533128"/>
        <c:axId val="190533520"/>
      </c:barChart>
      <c:catAx>
        <c:axId val="19053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33520"/>
        <c:crosses val="autoZero"/>
        <c:auto val="1"/>
        <c:lblAlgn val="ctr"/>
        <c:lblOffset val="100"/>
        <c:noMultiLvlLbl val="0"/>
      </c:catAx>
      <c:valAx>
        <c:axId val="19053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3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Abundance by Tree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first'!$T$5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first'!$U$5:$X$5</c:f>
              <c:numCache>
                <c:formatCode>General</c:formatCode>
                <c:ptCount val="4"/>
                <c:pt idx="0">
                  <c:v>3.1000000000000005</c:v>
                </c:pt>
                <c:pt idx="1">
                  <c:v>3.9</c:v>
                </c:pt>
                <c:pt idx="2">
                  <c:v>3.5</c:v>
                </c:pt>
                <c:pt idx="3">
                  <c:v>7.6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first'!$T$6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first'!$U$6:$X$6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35.000000000000007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first'!$T$7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first'!$U$7:$X$7</c:f>
              <c:numCache>
                <c:formatCode>General</c:formatCode>
                <c:ptCount val="4"/>
                <c:pt idx="0">
                  <c:v>45.300000000000004</c:v>
                </c:pt>
                <c:pt idx="1">
                  <c:v>30</c:v>
                </c:pt>
                <c:pt idx="2">
                  <c:v>10.8</c:v>
                </c:pt>
                <c:pt idx="3">
                  <c:v>11.1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first'!$T$8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first'!$U$8:$X$8</c:f>
              <c:numCache>
                <c:formatCode>General</c:formatCode>
                <c:ptCount val="4"/>
                <c:pt idx="0">
                  <c:v>21.300000000000011</c:v>
                </c:pt>
                <c:pt idx="1">
                  <c:v>38.300000000000004</c:v>
                </c:pt>
                <c:pt idx="2">
                  <c:v>51.800000000000011</c:v>
                </c:pt>
                <c:pt idx="3">
                  <c:v>52.600000000000016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534304"/>
        <c:axId val="190534696"/>
      </c:barChart>
      <c:catAx>
        <c:axId val="19053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34696"/>
        <c:crosses val="autoZero"/>
        <c:auto val="1"/>
        <c:lblAlgn val="ctr"/>
        <c:lblOffset val="100"/>
        <c:noMultiLvlLbl val="0"/>
      </c:catAx>
      <c:valAx>
        <c:axId val="19053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3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Abundance</a:t>
            </a:r>
            <a:r>
              <a:rPr lang="en-US" baseline="0"/>
              <a:t> by tree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58705161854769E-2"/>
          <c:y val="0.19486111111111112"/>
          <c:w val="0.8901968503937007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first'!$N$77:$Q$77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first'!$N$78:$Q$78</c:f>
              <c:numCache>
                <c:formatCode>General</c:formatCode>
                <c:ptCount val="4"/>
                <c:pt idx="0">
                  <c:v>71.5</c:v>
                </c:pt>
                <c:pt idx="1">
                  <c:v>107.6</c:v>
                </c:pt>
                <c:pt idx="2">
                  <c:v>67.8</c:v>
                </c:pt>
                <c:pt idx="3">
                  <c:v>73.7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960816"/>
        <c:axId val="120961208"/>
      </c:barChart>
      <c:catAx>
        <c:axId val="12096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1208"/>
        <c:crosses val="autoZero"/>
        <c:auto val="1"/>
        <c:lblAlgn val="ctr"/>
        <c:lblOffset val="100"/>
        <c:noMultiLvlLbl val="0"/>
      </c:catAx>
      <c:valAx>
        <c:axId val="12096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Abundance</a:t>
            </a:r>
            <a:r>
              <a:rPr lang="en-US" baseline="0"/>
              <a:t> by Arthropod Family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first'!$M$5</c:f>
              <c:strCache>
                <c:ptCount val="1"/>
                <c:pt idx="0">
                  <c:v>Acrididae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first'!$N$5:$Q$5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first'!$M$6</c:f>
              <c:strCache>
                <c:ptCount val="1"/>
                <c:pt idx="0">
                  <c:v>Andrenidae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first'!$N$6:$Q$6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first'!$M$7</c:f>
              <c:strCache>
                <c:ptCount val="1"/>
                <c:pt idx="0">
                  <c:v>Anthicidae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first'!$N$7:$Q$7</c:f>
              <c:numCache>
                <c:formatCode>General</c:formatCode>
                <c:ptCount val="4"/>
                <c:pt idx="0">
                  <c:v>0.4</c:v>
                </c:pt>
                <c:pt idx="1">
                  <c:v>0</c:v>
                </c:pt>
                <c:pt idx="2">
                  <c:v>0.2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first'!$M$8</c:f>
              <c:strCache>
                <c:ptCount val="1"/>
                <c:pt idx="0">
                  <c:v>Anthocoridae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first'!$N$8:$Q$8</c:f>
              <c:numCache>
                <c:formatCode>General</c:formatCode>
                <c:ptCount val="4"/>
                <c:pt idx="0">
                  <c:v>0.1</c:v>
                </c:pt>
                <c:pt idx="1">
                  <c:v>1</c:v>
                </c:pt>
                <c:pt idx="2">
                  <c:v>1.4</c:v>
                </c:pt>
                <c:pt idx="3">
                  <c:v>0.4</c:v>
                </c:pt>
              </c:numCache>
            </c:numRef>
          </c:val>
        </c:ser>
        <c:ser>
          <c:idx val="4"/>
          <c:order val="4"/>
          <c:tx>
            <c:strRef>
              <c:f>'Abundance Histograms with first'!$M$9</c:f>
              <c:strCache>
                <c:ptCount val="1"/>
                <c:pt idx="0">
                  <c:v>Aphididae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first'!$N$9:$Q$9</c:f>
              <c:numCache>
                <c:formatCode>General</c:formatCode>
                <c:ptCount val="4"/>
                <c:pt idx="0">
                  <c:v>3.8000000000000003</c:v>
                </c:pt>
                <c:pt idx="1">
                  <c:v>14.5</c:v>
                </c:pt>
                <c:pt idx="2">
                  <c:v>38.1</c:v>
                </c:pt>
                <c:pt idx="3">
                  <c:v>40.900000000000006</c:v>
                </c:pt>
              </c:numCache>
            </c:numRef>
          </c:val>
        </c:ser>
        <c:ser>
          <c:idx val="5"/>
          <c:order val="5"/>
          <c:tx>
            <c:strRef>
              <c:f>'Abundance Histograms with first'!$M$10</c:f>
              <c:strCache>
                <c:ptCount val="1"/>
                <c:pt idx="0">
                  <c:v>Apidae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first'!$N$10:$Q$10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6"/>
          <c:order val="6"/>
          <c:tx>
            <c:strRef>
              <c:f>'Abundance Histograms with first'!$M$11</c:f>
              <c:strCache>
                <c:ptCount val="1"/>
                <c:pt idx="0">
                  <c:v>Braconidae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first'!$N$11:$Q$11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</c:v>
                </c:pt>
                <c:pt idx="3">
                  <c:v>0.1</c:v>
                </c:pt>
              </c:numCache>
            </c:numRef>
          </c:val>
        </c:ser>
        <c:ser>
          <c:idx val="7"/>
          <c:order val="7"/>
          <c:tx>
            <c:strRef>
              <c:f>'Abundance Histograms with first'!$M$12</c:f>
              <c:strCache>
                <c:ptCount val="1"/>
                <c:pt idx="0">
                  <c:v>Buprestidae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first'!$N$12:$Q$12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8"/>
          <c:order val="8"/>
          <c:tx>
            <c:strRef>
              <c:f>'Abundance Histograms with first'!$M$13</c:f>
              <c:strCache>
                <c:ptCount val="1"/>
                <c:pt idx="0">
                  <c:v>Calliphoridae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first'!$N$13:$Q$13</c:f>
              <c:numCache>
                <c:formatCode>General</c:formatCode>
                <c:ptCount val="4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9"/>
          <c:order val="9"/>
          <c:tx>
            <c:strRef>
              <c:f>'Abundance Histograms with first'!$M$14</c:f>
              <c:strCache>
                <c:ptCount val="1"/>
                <c:pt idx="0">
                  <c:v>Ceratapogonidae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first'!$N$14:$Q$14</c:f>
              <c:numCache>
                <c:formatCode>General</c:formatCode>
                <c:ptCount val="4"/>
                <c:pt idx="0">
                  <c:v>3.9</c:v>
                </c:pt>
                <c:pt idx="1">
                  <c:v>2.5</c:v>
                </c:pt>
                <c:pt idx="2">
                  <c:v>1.4</c:v>
                </c:pt>
                <c:pt idx="3">
                  <c:v>0.4</c:v>
                </c:pt>
              </c:numCache>
            </c:numRef>
          </c:val>
        </c:ser>
        <c:ser>
          <c:idx val="10"/>
          <c:order val="10"/>
          <c:tx>
            <c:strRef>
              <c:f>'Abundance Histograms with first'!$M$15</c:f>
              <c:strCache>
                <c:ptCount val="1"/>
                <c:pt idx="0">
                  <c:v>Cercopidae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first'!$N$15:$Q$15</c:f>
              <c:numCache>
                <c:formatCode>General</c:formatCode>
                <c:ptCount val="4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0.4</c:v>
                </c:pt>
              </c:numCache>
            </c:numRef>
          </c:val>
        </c:ser>
        <c:ser>
          <c:idx val="11"/>
          <c:order val="11"/>
          <c:tx>
            <c:strRef>
              <c:f>'Abundance Histograms with first'!$M$16</c:f>
              <c:strCache>
                <c:ptCount val="1"/>
                <c:pt idx="0">
                  <c:v>Chironomidae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first'!$N$16:$Q$16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</c:ser>
        <c:ser>
          <c:idx val="12"/>
          <c:order val="12"/>
          <c:tx>
            <c:strRef>
              <c:f>'Abundance Histograms with first'!$M$17</c:f>
              <c:strCache>
                <c:ptCount val="1"/>
                <c:pt idx="0">
                  <c:v>Chrysomelidae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first'!$N$17:$Q$17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</c:numCache>
            </c:numRef>
          </c:val>
        </c:ser>
        <c:ser>
          <c:idx val="13"/>
          <c:order val="13"/>
          <c:tx>
            <c:strRef>
              <c:f>'Abundance Histograms with first'!$M$18</c:f>
              <c:strCache>
                <c:ptCount val="1"/>
                <c:pt idx="0">
                  <c:v>Chrysopidae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first'!$N$18:$Q$18</c:f>
              <c:numCache>
                <c:formatCode>General</c:formatCode>
                <c:ptCount val="4"/>
                <c:pt idx="0">
                  <c:v>2.6</c:v>
                </c:pt>
                <c:pt idx="1">
                  <c:v>3.3</c:v>
                </c:pt>
                <c:pt idx="2">
                  <c:v>2.8</c:v>
                </c:pt>
                <c:pt idx="3">
                  <c:v>7.5</c:v>
                </c:pt>
              </c:numCache>
            </c:numRef>
          </c:val>
        </c:ser>
        <c:ser>
          <c:idx val="14"/>
          <c:order val="14"/>
          <c:tx>
            <c:strRef>
              <c:f>'Abundance Histograms with first'!$M$19</c:f>
              <c:strCache>
                <c:ptCount val="1"/>
                <c:pt idx="0">
                  <c:v>Cicadellidae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first'!$N$19:$Q$19</c:f>
              <c:numCache>
                <c:formatCode>General</c:formatCode>
                <c:ptCount val="4"/>
                <c:pt idx="0">
                  <c:v>12.4</c:v>
                </c:pt>
                <c:pt idx="1">
                  <c:v>16.899999999999999</c:v>
                </c:pt>
                <c:pt idx="2">
                  <c:v>8.1999999999999993</c:v>
                </c:pt>
                <c:pt idx="3">
                  <c:v>7.1</c:v>
                </c:pt>
              </c:numCache>
            </c:numRef>
          </c:val>
        </c:ser>
        <c:ser>
          <c:idx val="15"/>
          <c:order val="15"/>
          <c:tx>
            <c:strRef>
              <c:f>'Abundance Histograms with first'!$M$20</c:f>
              <c:strCache>
                <c:ptCount val="1"/>
                <c:pt idx="0">
                  <c:v>Cicindellidae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first'!$N$20:$Q$20</c:f>
              <c:numCache>
                <c:formatCode>General</c:formatCode>
                <c:ptCount val="4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16"/>
          <c:tx>
            <c:strRef>
              <c:f>'Abundance Histograms with first'!$M$21</c:f>
              <c:strCache>
                <c:ptCount val="1"/>
                <c:pt idx="0">
                  <c:v>Cixiidae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first'!$N$21:$Q$21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17"/>
          <c:order val="17"/>
          <c:tx>
            <c:strRef>
              <c:f>'Abundance Histograms with first'!$M$22</c:f>
              <c:strCache>
                <c:ptCount val="1"/>
                <c:pt idx="0">
                  <c:v>Cleridae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first'!$N$22:$Q$22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18"/>
          <c:tx>
            <c:strRef>
              <c:f>'Abundance Histograms with first'!$M$23</c:f>
              <c:strCache>
                <c:ptCount val="1"/>
                <c:pt idx="0">
                  <c:v>Coccinellidae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first'!$N$23:$Q$23</c:f>
              <c:numCache>
                <c:formatCode>General</c:formatCode>
                <c:ptCount val="4"/>
                <c:pt idx="0">
                  <c:v>1.3</c:v>
                </c:pt>
                <c:pt idx="1">
                  <c:v>1.6</c:v>
                </c:pt>
                <c:pt idx="2">
                  <c:v>1.1000000000000001</c:v>
                </c:pt>
                <c:pt idx="3">
                  <c:v>0.70000000000000007</c:v>
                </c:pt>
              </c:numCache>
            </c:numRef>
          </c:val>
        </c:ser>
        <c:ser>
          <c:idx val="19"/>
          <c:order val="19"/>
          <c:tx>
            <c:strRef>
              <c:f>'Abundance Histograms with first'!$M$24</c:f>
              <c:strCache>
                <c:ptCount val="1"/>
                <c:pt idx="0">
                  <c:v>Coenagrionidae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first'!$N$24:$Q$24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0"/>
          <c:order val="20"/>
          <c:tx>
            <c:strRef>
              <c:f>'Abundance Histograms with first'!$M$25</c:f>
              <c:strCache>
                <c:ptCount val="1"/>
                <c:pt idx="0">
                  <c:v>Curculionidae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first'!$N$25:$Q$25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1"/>
          <c:order val="21"/>
          <c:tx>
            <c:strRef>
              <c:f>'Abundance Histograms with first'!$M$26</c:f>
              <c:strCache>
                <c:ptCount val="1"/>
                <c:pt idx="0">
                  <c:v>Dermestidae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first'!$N$26:$Q$26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2"/>
          <c:order val="22"/>
          <c:tx>
            <c:strRef>
              <c:f>'Abundance Histograms with first'!$M$27</c:f>
              <c:strCache>
                <c:ptCount val="1"/>
                <c:pt idx="0">
                  <c:v>Encyrtidae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first'!$N$27:$Q$27</c:f>
              <c:numCache>
                <c:formatCode>General</c:formatCode>
                <c:ptCount val="4"/>
                <c:pt idx="0">
                  <c:v>0.8</c:v>
                </c:pt>
                <c:pt idx="1">
                  <c:v>0.3</c:v>
                </c:pt>
                <c:pt idx="2">
                  <c:v>0.6</c:v>
                </c:pt>
                <c:pt idx="3">
                  <c:v>0.3</c:v>
                </c:pt>
              </c:numCache>
            </c:numRef>
          </c:val>
        </c:ser>
        <c:ser>
          <c:idx val="23"/>
          <c:order val="23"/>
          <c:tx>
            <c:strRef>
              <c:f>'Abundance Histograms with first'!$M$28</c:f>
              <c:strCache>
                <c:ptCount val="1"/>
                <c:pt idx="0">
                  <c:v>Eriophyidae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first'!$N$28:$Q$28</c:f>
              <c:numCache>
                <c:formatCode>General</c:formatCode>
                <c:ptCount val="4"/>
                <c:pt idx="0">
                  <c:v>0</c:v>
                </c:pt>
                <c:pt idx="1">
                  <c:v>33.200000000000003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</c:ser>
        <c:ser>
          <c:idx val="24"/>
          <c:order val="24"/>
          <c:tx>
            <c:strRef>
              <c:f>'Abundance Histograms with first'!$M$29</c:f>
              <c:strCache>
                <c:ptCount val="1"/>
                <c:pt idx="0">
                  <c:v>Erythraeidae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first'!$N$29:$Q$29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ser>
          <c:idx val="25"/>
          <c:order val="25"/>
          <c:tx>
            <c:strRef>
              <c:f>'Abundance Histograms with first'!$M$30</c:f>
              <c:strCache>
                <c:ptCount val="1"/>
                <c:pt idx="0">
                  <c:v>Forficulidae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first'!$N$30:$Q$30</c:f>
              <c:numCache>
                <c:formatCode>General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</c:ser>
        <c:ser>
          <c:idx val="26"/>
          <c:order val="26"/>
          <c:tx>
            <c:strRef>
              <c:f>'Abundance Histograms with first'!$M$31</c:f>
              <c:strCache>
                <c:ptCount val="1"/>
                <c:pt idx="0">
                  <c:v>Formicidae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first'!$N$31:$Q$31</c:f>
              <c:numCache>
                <c:formatCode>General</c:formatCode>
                <c:ptCount val="4"/>
                <c:pt idx="0">
                  <c:v>0.4</c:v>
                </c:pt>
                <c:pt idx="1">
                  <c:v>2.8</c:v>
                </c:pt>
                <c:pt idx="2">
                  <c:v>0.2</c:v>
                </c:pt>
                <c:pt idx="3">
                  <c:v>0.3</c:v>
                </c:pt>
              </c:numCache>
            </c:numRef>
          </c:val>
        </c:ser>
        <c:ser>
          <c:idx val="27"/>
          <c:order val="27"/>
          <c:tx>
            <c:strRef>
              <c:f>'Abundance Histograms with first'!$M$32</c:f>
              <c:strCache>
                <c:ptCount val="1"/>
                <c:pt idx="0">
                  <c:v>Gelechiidae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first'!$N$32:$Q$32</c:f>
              <c:numCache>
                <c:formatCode>General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0.3</c:v>
                </c:pt>
                <c:pt idx="3">
                  <c:v>1.4</c:v>
                </c:pt>
              </c:numCache>
            </c:numRef>
          </c:val>
        </c:ser>
        <c:ser>
          <c:idx val="28"/>
          <c:order val="28"/>
          <c:tx>
            <c:strRef>
              <c:f>'Abundance Histograms with first'!$M$33</c:f>
              <c:strCache>
                <c:ptCount val="1"/>
                <c:pt idx="0">
                  <c:v>Geometridae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first'!$N$33:$Q$33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9"/>
          <c:order val="29"/>
          <c:tx>
            <c:strRef>
              <c:f>'Abundance Histograms with first'!$M$34</c:f>
              <c:strCache>
                <c:ptCount val="1"/>
                <c:pt idx="0">
                  <c:v>Gracillaridae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first'!$N$34:$Q$34</c:f>
              <c:numCache>
                <c:formatCode>General</c:formatCode>
                <c:ptCount val="4"/>
                <c:pt idx="0">
                  <c:v>10.8</c:v>
                </c:pt>
                <c:pt idx="1">
                  <c:v>5.2</c:v>
                </c:pt>
                <c:pt idx="2">
                  <c:v>2.7</c:v>
                </c:pt>
                <c:pt idx="3">
                  <c:v>2.6</c:v>
                </c:pt>
              </c:numCache>
            </c:numRef>
          </c:val>
        </c:ser>
        <c:ser>
          <c:idx val="30"/>
          <c:order val="30"/>
          <c:tx>
            <c:strRef>
              <c:f>'Abundance Histograms with first'!$M$35</c:f>
              <c:strCache>
                <c:ptCount val="1"/>
                <c:pt idx="0">
                  <c:v>Gryllidae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first'!$N$35:$Q$35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1"/>
          <c:order val="31"/>
          <c:tx>
            <c:strRef>
              <c:f>'Abundance Histograms with first'!$M$36</c:f>
              <c:strCache>
                <c:ptCount val="1"/>
                <c:pt idx="0">
                  <c:v>Ichneumonidae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first'!$N$36:$Q$36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2"/>
          <c:order val="32"/>
          <c:tx>
            <c:strRef>
              <c:f>'Abundance Histograms with first'!$M$37</c:f>
              <c:strCache>
                <c:ptCount val="1"/>
                <c:pt idx="0">
                  <c:v>Lamphyridae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first'!$N$37:$Q$37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33"/>
          <c:order val="33"/>
          <c:tx>
            <c:strRef>
              <c:f>'Abundance Histograms with first'!$M$38</c:f>
              <c:strCache>
                <c:ptCount val="1"/>
                <c:pt idx="0">
                  <c:v>Lycosidae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first'!$N$38:$Q$38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4"/>
          <c:order val="34"/>
          <c:tx>
            <c:strRef>
              <c:f>'Abundance Histograms with first'!$M$39</c:f>
              <c:strCache>
                <c:ptCount val="1"/>
                <c:pt idx="0">
                  <c:v>Lyonetiidae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first'!$N$39:$Q$39</c:f>
              <c:numCache>
                <c:formatCode>General</c:formatCode>
                <c:ptCount val="4"/>
                <c:pt idx="0">
                  <c:v>25.9</c:v>
                </c:pt>
                <c:pt idx="1">
                  <c:v>13.8</c:v>
                </c:pt>
                <c:pt idx="2">
                  <c:v>2.5</c:v>
                </c:pt>
                <c:pt idx="3">
                  <c:v>3.1</c:v>
                </c:pt>
              </c:numCache>
            </c:numRef>
          </c:val>
        </c:ser>
        <c:ser>
          <c:idx val="35"/>
          <c:order val="35"/>
          <c:tx>
            <c:strRef>
              <c:f>'Abundance Histograms with first'!$M$40</c:f>
              <c:strCache>
                <c:ptCount val="1"/>
                <c:pt idx="0">
                  <c:v>Melyridae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first'!$N$40:$Q$40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36"/>
          <c:order val="36"/>
          <c:tx>
            <c:strRef>
              <c:f>'Abundance Histograms with first'!$M$41</c:f>
              <c:strCache>
                <c:ptCount val="1"/>
                <c:pt idx="0">
                  <c:v>Membracidae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first'!$N$41:$Q$41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0.1</c:v>
                </c:pt>
              </c:numCache>
            </c:numRef>
          </c:val>
        </c:ser>
        <c:ser>
          <c:idx val="37"/>
          <c:order val="37"/>
          <c:tx>
            <c:strRef>
              <c:f>'Abundance Histograms with first'!$M$42</c:f>
              <c:strCache>
                <c:ptCount val="1"/>
                <c:pt idx="0">
                  <c:v>Miridae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first'!$N$42:$Q$42</c:f>
              <c:numCache>
                <c:formatCode>General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0.1</c:v>
                </c:pt>
                <c:pt idx="3">
                  <c:v>0.6</c:v>
                </c:pt>
              </c:numCache>
            </c:numRef>
          </c:val>
        </c:ser>
        <c:ser>
          <c:idx val="38"/>
          <c:order val="38"/>
          <c:tx>
            <c:strRef>
              <c:f>'Abundance Histograms with first'!$M$43</c:f>
              <c:strCache>
                <c:ptCount val="1"/>
                <c:pt idx="0">
                  <c:v>Muscidae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first'!$N$43:$Q$43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</c:v>
                </c:pt>
              </c:numCache>
            </c:numRef>
          </c:val>
        </c:ser>
        <c:ser>
          <c:idx val="39"/>
          <c:order val="39"/>
          <c:tx>
            <c:strRef>
              <c:f>'Abundance Histograms with first'!$M$44</c:f>
              <c:strCache>
                <c:ptCount val="1"/>
                <c:pt idx="0">
                  <c:v>Noctuidae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first'!$N$44:$Q$44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ser>
          <c:idx val="40"/>
          <c:order val="40"/>
          <c:tx>
            <c:strRef>
              <c:f>'Abundance Histograms with first'!$M$45</c:f>
              <c:strCache>
                <c:ptCount val="1"/>
                <c:pt idx="0">
                  <c:v>Ottitidae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first'!$N$45:$Q$45</c:f>
              <c:numCache>
                <c:formatCode>General</c:formatCode>
                <c:ptCount val="4"/>
                <c:pt idx="0">
                  <c:v>0.3</c:v>
                </c:pt>
                <c:pt idx="1">
                  <c:v>0.6</c:v>
                </c:pt>
                <c:pt idx="2">
                  <c:v>0.2</c:v>
                </c:pt>
                <c:pt idx="3">
                  <c:v>0.4</c:v>
                </c:pt>
              </c:numCache>
            </c:numRef>
          </c:val>
        </c:ser>
        <c:ser>
          <c:idx val="41"/>
          <c:order val="41"/>
          <c:tx>
            <c:strRef>
              <c:f>'Abundance Histograms with first'!$M$46</c:f>
              <c:strCache>
                <c:ptCount val="1"/>
                <c:pt idx="0">
                  <c:v>Pentatomidae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first'!$N$46:$Q$46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0.2</c:v>
                </c:pt>
                <c:pt idx="3">
                  <c:v>0.7</c:v>
                </c:pt>
              </c:numCache>
            </c:numRef>
          </c:val>
        </c:ser>
        <c:ser>
          <c:idx val="42"/>
          <c:order val="42"/>
          <c:tx>
            <c:strRef>
              <c:f>'Abundance Histograms with first'!$M$47</c:f>
              <c:strCache>
                <c:ptCount val="1"/>
                <c:pt idx="0">
                  <c:v>Phoridae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first'!$N$47:$Q$47</c:f>
              <c:numCache>
                <c:formatCode>General</c:formatCode>
                <c:ptCount val="4"/>
                <c:pt idx="0">
                  <c:v>0.5</c:v>
                </c:pt>
                <c:pt idx="1">
                  <c:v>0.8</c:v>
                </c:pt>
                <c:pt idx="2">
                  <c:v>0.2</c:v>
                </c:pt>
                <c:pt idx="3">
                  <c:v>1</c:v>
                </c:pt>
              </c:numCache>
            </c:numRef>
          </c:val>
        </c:ser>
        <c:ser>
          <c:idx val="43"/>
          <c:order val="43"/>
          <c:tx>
            <c:strRef>
              <c:f>'Abundance Histograms with first'!$M$48</c:f>
              <c:strCache>
                <c:ptCount val="1"/>
                <c:pt idx="0">
                  <c:v>Rhopalidae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first'!$N$48:$Q$48</c:f>
              <c:numCache>
                <c:formatCode>General</c:formatCode>
                <c:ptCount val="4"/>
                <c:pt idx="0">
                  <c:v>0.8</c:v>
                </c:pt>
                <c:pt idx="1">
                  <c:v>1.8</c:v>
                </c:pt>
                <c:pt idx="2">
                  <c:v>1.1000000000000001</c:v>
                </c:pt>
                <c:pt idx="3">
                  <c:v>1.4</c:v>
                </c:pt>
              </c:numCache>
            </c:numRef>
          </c:val>
        </c:ser>
        <c:ser>
          <c:idx val="44"/>
          <c:order val="44"/>
          <c:tx>
            <c:strRef>
              <c:f>'Abundance Histograms with first'!$M$49</c:f>
              <c:strCache>
                <c:ptCount val="1"/>
                <c:pt idx="0">
                  <c:v>Salticidae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first'!$N$49:$Q$49</c:f>
              <c:numCache>
                <c:formatCode>General</c:formatCode>
                <c:ptCount val="4"/>
                <c:pt idx="0">
                  <c:v>0.5</c:v>
                </c:pt>
                <c:pt idx="1">
                  <c:v>1.2</c:v>
                </c:pt>
                <c:pt idx="2">
                  <c:v>0.4</c:v>
                </c:pt>
                <c:pt idx="3">
                  <c:v>0.7</c:v>
                </c:pt>
              </c:numCache>
            </c:numRef>
          </c:val>
        </c:ser>
        <c:ser>
          <c:idx val="45"/>
          <c:order val="45"/>
          <c:tx>
            <c:strRef>
              <c:f>'Abundance Histograms with first'!$M$50</c:f>
              <c:strCache>
                <c:ptCount val="1"/>
                <c:pt idx="0">
                  <c:v>Scutelleridae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first'!$N$50:$Q$50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6"/>
          <c:order val="46"/>
          <c:tx>
            <c:strRef>
              <c:f>'Abundance Histograms with first'!$M$51</c:f>
              <c:strCache>
                <c:ptCount val="1"/>
                <c:pt idx="0">
                  <c:v>Silphidae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first'!$N$51:$Q$51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7"/>
          <c:order val="47"/>
          <c:tx>
            <c:strRef>
              <c:f>'Abundance Histograms with first'!$M$52</c:f>
              <c:strCache>
                <c:ptCount val="1"/>
                <c:pt idx="0">
                  <c:v>Sphecidae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first'!$N$52:$Q$52</c:f>
              <c:numCache>
                <c:formatCode>General</c:formatCode>
                <c:ptCount val="4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8"/>
          <c:order val="48"/>
          <c:tx>
            <c:strRef>
              <c:f>'Abundance Histograms with first'!$M$53</c:f>
              <c:strCache>
                <c:ptCount val="1"/>
                <c:pt idx="0">
                  <c:v>Syrphidae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first'!$N$53:$Q$53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9"/>
          <c:order val="49"/>
          <c:tx>
            <c:strRef>
              <c:f>'Abundance Histograms with first'!$M$54</c:f>
              <c:strCache>
                <c:ptCount val="1"/>
                <c:pt idx="0">
                  <c:v>Tenthredinidae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first'!$N$54:$Q$54</c:f>
              <c:numCache>
                <c:formatCode>General</c:formatCode>
                <c:ptCount val="4"/>
                <c:pt idx="0">
                  <c:v>0.1</c:v>
                </c:pt>
                <c:pt idx="1">
                  <c:v>0.4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</c:ser>
        <c:ser>
          <c:idx val="50"/>
          <c:order val="50"/>
          <c:tx>
            <c:strRef>
              <c:f>'Abundance Histograms with first'!$M$55</c:f>
              <c:strCache>
                <c:ptCount val="1"/>
                <c:pt idx="0">
                  <c:v>Tettigoniidae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first'!$N$55:$Q$55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0.5</c:v>
                </c:pt>
                <c:pt idx="3">
                  <c:v>0</c:v>
                </c:pt>
              </c:numCache>
            </c:numRef>
          </c:val>
        </c:ser>
        <c:ser>
          <c:idx val="51"/>
          <c:order val="51"/>
          <c:tx>
            <c:strRef>
              <c:f>'Abundance Histograms with first'!$M$56</c:f>
              <c:strCache>
                <c:ptCount val="1"/>
                <c:pt idx="0">
                  <c:v>Thomisidae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first'!$N$56:$Q$56</c:f>
              <c:numCache>
                <c:formatCode>General</c:formatCode>
                <c:ptCount val="4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0.2</c:v>
                </c:pt>
              </c:numCache>
            </c:numRef>
          </c:val>
        </c:ser>
        <c:ser>
          <c:idx val="52"/>
          <c:order val="52"/>
          <c:tx>
            <c:strRef>
              <c:f>'Abundance Histograms with first'!$M$57</c:f>
              <c:strCache>
                <c:ptCount val="1"/>
                <c:pt idx="0">
                  <c:v>Tingidae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first'!$N$57:$Q$57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53"/>
          <c:order val="53"/>
          <c:tx>
            <c:strRef>
              <c:f>'Abundance Histograms with first'!$M$58</c:f>
              <c:strCache>
                <c:ptCount val="1"/>
                <c:pt idx="0">
                  <c:v>Tortricidae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first'!$N$58:$Q$58</c:f>
              <c:numCache>
                <c:formatCode>General</c:formatCode>
                <c:ptCount val="4"/>
                <c:pt idx="0">
                  <c:v>0.5</c:v>
                </c:pt>
                <c:pt idx="1">
                  <c:v>1.9</c:v>
                </c:pt>
                <c:pt idx="2">
                  <c:v>1.5</c:v>
                </c:pt>
                <c:pt idx="3">
                  <c:v>1</c:v>
                </c:pt>
              </c:numCache>
            </c:numRef>
          </c:val>
        </c:ser>
        <c:ser>
          <c:idx val="54"/>
          <c:order val="54"/>
          <c:tx>
            <c:strRef>
              <c:f>'Abundance Histograms with first'!$M$59</c:f>
              <c:strCache>
                <c:ptCount val="1"/>
                <c:pt idx="0">
                  <c:v>Vespidae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first'!$N$4:$Q$4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first'!$N$59:$Q$59</c:f>
              <c:numCache>
                <c:formatCode>General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235976"/>
        <c:axId val="337236368"/>
      </c:barChart>
      <c:catAx>
        <c:axId val="337235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36368"/>
        <c:crosses val="autoZero"/>
        <c:auto val="1"/>
        <c:lblAlgn val="ctr"/>
        <c:lblOffset val="100"/>
        <c:noMultiLvlLbl val="0"/>
      </c:catAx>
      <c:valAx>
        <c:axId val="33723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35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Abundance of Arthropod group by Tree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first'!$T$5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first'!$U$5:$X$5</c:f>
              <c:numCache>
                <c:formatCode>General</c:formatCode>
                <c:ptCount val="4"/>
                <c:pt idx="0">
                  <c:v>3.1000000000000005</c:v>
                </c:pt>
                <c:pt idx="1">
                  <c:v>3.9</c:v>
                </c:pt>
                <c:pt idx="2">
                  <c:v>3.5</c:v>
                </c:pt>
                <c:pt idx="3">
                  <c:v>7.6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first'!$T$6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first'!$U$6:$X$6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35.000000000000007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first'!$T$7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first'!$U$7:$X$7</c:f>
              <c:numCache>
                <c:formatCode>General</c:formatCode>
                <c:ptCount val="4"/>
                <c:pt idx="0">
                  <c:v>45.300000000000004</c:v>
                </c:pt>
                <c:pt idx="1">
                  <c:v>30</c:v>
                </c:pt>
                <c:pt idx="2">
                  <c:v>10.8</c:v>
                </c:pt>
                <c:pt idx="3">
                  <c:v>11.1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first'!$T$8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first'!$U$8:$X$8</c:f>
              <c:numCache>
                <c:formatCode>General</c:formatCode>
                <c:ptCount val="4"/>
                <c:pt idx="0">
                  <c:v>21.300000000000011</c:v>
                </c:pt>
                <c:pt idx="1">
                  <c:v>38.300000000000004</c:v>
                </c:pt>
                <c:pt idx="2">
                  <c:v>51.800000000000011</c:v>
                </c:pt>
                <c:pt idx="3">
                  <c:v>52.600000000000016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237152"/>
        <c:axId val="330735768"/>
      </c:barChart>
      <c:catAx>
        <c:axId val="33723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35768"/>
        <c:crosses val="autoZero"/>
        <c:auto val="1"/>
        <c:lblAlgn val="ctr"/>
        <c:lblOffset val="100"/>
        <c:noMultiLvlLbl val="0"/>
      </c:catAx>
      <c:valAx>
        <c:axId val="33073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3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FDF8-6C83-4E2A-A3FF-0790F1A9B74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F6F1-6793-4413-8193-75080F5E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13518" y="1745064"/>
            <a:ext cx="4517254" cy="3142832"/>
            <a:chOff x="6436903" y="1745064"/>
            <a:chExt cx="4517254" cy="31428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903" y="1745064"/>
              <a:ext cx="4405680" cy="31428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53045" y="1745064"/>
              <a:ext cx="157339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Pollinator, F-1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150288" y="272962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426440" y="2438439"/>
              <a:ext cx="152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Competition?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26766" y="2962537"/>
            <a:ext cx="293005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Herbivore) all tree types, </a:t>
            </a:r>
          </a:p>
          <a:p>
            <a:r>
              <a:rPr lang="en-US" sz="2000" dirty="0" smtClean="0"/>
              <a:t>Obs. and expected similar.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0176" y="358313"/>
            <a:ext cx="6713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Checkerboard: Herbivores and Pollinators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4384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745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95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13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85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254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79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2" y="3474380"/>
            <a:ext cx="4277884" cy="3051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51" y="173648"/>
            <a:ext cx="4405680" cy="3142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2" y="264812"/>
            <a:ext cx="4205673" cy="300015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494051" y="3578468"/>
            <a:ext cx="4291386" cy="3061299"/>
            <a:chOff x="874381" y="255180"/>
            <a:chExt cx="4291386" cy="30612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81" y="255180"/>
              <a:ext cx="4291386" cy="30612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60006" y="255180"/>
              <a:ext cx="258935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Pollinator, </a:t>
              </a:r>
              <a:r>
                <a:rPr lang="en-US" dirty="0" err="1" smtClean="0"/>
                <a:t>Fre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3046" y="173648"/>
            <a:ext cx="157339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Pollinator, F-1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2464" y="3474380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Pollinator, BC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48763" y="264812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Pollinator,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3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92126" y="162411"/>
          <a:ext cx="4676620" cy="30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3" imgW="6143341" imgH="3990875" progId="AcroExch.Document.11">
                  <p:embed/>
                </p:oleObj>
              </mc:Choice>
              <mc:Fallback>
                <p:oleObj name="Acrobat Document" r:id="rId3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126" y="162411"/>
                        <a:ext cx="4676620" cy="303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92126" y="3386153"/>
          <a:ext cx="4706156" cy="305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Acrobat Document" r:id="rId5" imgW="6143341" imgH="3990875" progId="AcroExch.Document.11">
                  <p:embed/>
                </p:oleObj>
              </mc:Choice>
              <mc:Fallback>
                <p:oleObj name="Acrobat Document" r:id="rId5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126" y="3386153"/>
                        <a:ext cx="4706156" cy="3057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41158" y="207854"/>
          <a:ext cx="4536710" cy="294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Acrobat Document" r:id="rId7" imgW="6143341" imgH="3990875" progId="AcroExch.Document.11">
                  <p:embed/>
                </p:oleObj>
              </mc:Choice>
              <mc:Fallback>
                <p:oleObj name="Acrobat Document" r:id="rId7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1158" y="207854"/>
                        <a:ext cx="4536710" cy="294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41158" y="3413389"/>
          <a:ext cx="4664229" cy="30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Acrobat Document" r:id="rId9" imgW="6143341" imgH="3990875" progId="AcroExch.Document.11">
                  <p:embed/>
                </p:oleObj>
              </mc:Choice>
              <mc:Fallback>
                <p:oleObj name="Acrobat Document" r:id="rId9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41158" y="3413389"/>
                        <a:ext cx="4664229" cy="3029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1451" y="3386152"/>
            <a:ext cx="21158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4643" y="146970"/>
            <a:ext cx="22211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486" y="207854"/>
            <a:ext cx="21158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F-1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64589" y="3413389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</a:t>
            </a:r>
            <a:r>
              <a:rPr lang="en-US" dirty="0" err="1" smtClean="0"/>
              <a:t>Fre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012825" y="311040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crobat Document" r:id="rId3" imgW="3990934" imgH="2552462" progId="AcroExch.Document.11">
                  <p:embed/>
                </p:oleObj>
              </mc:Choice>
              <mc:Fallback>
                <p:oleObj name="Acrobat Document" r:id="rId3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825" y="311040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499922" y="311040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Acrobat Document" r:id="rId5" imgW="3990934" imgH="2552462" progId="AcroExch.Document.11">
                  <p:embed/>
                </p:oleObj>
              </mc:Choice>
              <mc:Fallback>
                <p:oleObj name="Acrobat Document" r:id="rId5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9922" y="311040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638146" y="3766622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Acrobat Document" r:id="rId7" imgW="3990934" imgH="2552462" progId="AcroExch.Document.11">
                  <p:embed/>
                </p:oleObj>
              </mc:Choice>
              <mc:Fallback>
                <p:oleObj name="Acrobat Document" r:id="rId7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8146" y="3766622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2825" y="3570670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Acrobat Document" r:id="rId9" imgW="3990934" imgH="2552462" progId="AcroExch.Document.11">
                  <p:embed/>
                </p:oleObj>
              </mc:Choice>
              <mc:Fallback>
                <p:oleObj name="Acrobat Document" r:id="rId9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825" y="3570670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2535" y="311040"/>
            <a:ext cx="22211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6340" y="311040"/>
            <a:ext cx="293458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F-1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535" y="3570670"/>
            <a:ext cx="21158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BC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0604" y="3766622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</a:t>
            </a:r>
            <a:r>
              <a:rPr lang="en-US" dirty="0" err="1" smtClean="0"/>
              <a:t>Fre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7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3047" y="3493916"/>
            <a:ext cx="4318342" cy="2809315"/>
            <a:chOff x="693047" y="3493916"/>
            <a:chExt cx="4318342" cy="28093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7" y="3501330"/>
              <a:ext cx="4318342" cy="28019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09465" y="3493916"/>
              <a:ext cx="226473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BC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80416" y="220439"/>
            <a:ext cx="4283224" cy="2779115"/>
            <a:chOff x="5980416" y="220439"/>
            <a:chExt cx="4283224" cy="27791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16" y="220439"/>
              <a:ext cx="4283224" cy="277911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22407" y="225907"/>
              <a:ext cx="263195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F-1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5298" y="3493916"/>
            <a:ext cx="4318342" cy="2809315"/>
            <a:chOff x="5945298" y="3493917"/>
            <a:chExt cx="4318342" cy="28093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8" y="3501331"/>
              <a:ext cx="4318342" cy="28019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43061" y="3493917"/>
              <a:ext cx="271130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</a:t>
              </a:r>
              <a:r>
                <a:rPr lang="en-US" dirty="0" err="1" smtClean="0"/>
                <a:t>Fre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3047" y="303180"/>
            <a:ext cx="4318342" cy="2801901"/>
            <a:chOff x="693047" y="303180"/>
            <a:chExt cx="4318342" cy="2801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7" y="303180"/>
              <a:ext cx="4318342" cy="280190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09465" y="303180"/>
              <a:ext cx="261367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</a:t>
              </a:r>
              <a:r>
                <a:rPr lang="en-US" dirty="0" err="1" smtClean="0"/>
                <a:t>Narr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11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9" y="162696"/>
            <a:ext cx="4626030" cy="300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9" y="3610099"/>
            <a:ext cx="4550060" cy="295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02" y="3610099"/>
            <a:ext cx="4550060" cy="2954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41" y="227949"/>
            <a:ext cx="4531621" cy="2942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4553" y="162696"/>
            <a:ext cx="18082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1837" y="3610099"/>
            <a:ext cx="167177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</a:t>
            </a:r>
            <a:r>
              <a:rPr lang="en-US" dirty="0" err="1" smtClean="0"/>
              <a:t>Fre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9106" y="3615761"/>
            <a:ext cx="13953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BC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01837" y="227949"/>
            <a:ext cx="14697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F-1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00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02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041158" y="931801"/>
            <a:ext cx="3977585" cy="2583889"/>
            <a:chOff x="6041158" y="931801"/>
            <a:chExt cx="3977585" cy="258388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929552"/>
                </p:ext>
              </p:extLst>
            </p:nvPr>
          </p:nvGraphicFramePr>
          <p:xfrm>
            <a:off x="6041158" y="931801"/>
            <a:ext cx="3977585" cy="2583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Acrobat Document" r:id="rId3" imgW="6143341" imgH="3990875" progId="AcroExch.Document.11">
                    <p:embed/>
                  </p:oleObj>
                </mc:Choice>
                <mc:Fallback>
                  <p:oleObj name="Acrobat Document" r:id="rId3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41158" y="931801"/>
                          <a:ext cx="3977585" cy="2583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7185196" y="931801"/>
              <a:ext cx="211587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F-1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120820" y="1842970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296354" y="887086"/>
            <a:ext cx="4046420" cy="2628604"/>
            <a:chOff x="1296354" y="887086"/>
            <a:chExt cx="4046420" cy="2628604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077664"/>
                </p:ext>
              </p:extLst>
            </p:nvPr>
          </p:nvGraphicFramePr>
          <p:xfrm>
            <a:off x="1296354" y="887086"/>
            <a:ext cx="4046420" cy="26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Acrobat Document" r:id="rId5" imgW="6143341" imgH="3990875" progId="AcroExch.Document.11">
                    <p:embed/>
                  </p:oleObj>
                </mc:Choice>
                <mc:Fallback>
                  <p:oleObj name="Acrobat Document" r:id="rId5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96354" y="887086"/>
                          <a:ext cx="4046420" cy="2628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261624" y="887086"/>
              <a:ext cx="222112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</a:t>
              </a:r>
              <a:r>
                <a:rPr lang="en-US" dirty="0" err="1" smtClean="0"/>
                <a:t>Narr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39383" y="197611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50756" y="3782721"/>
            <a:ext cx="4137616" cy="2687847"/>
            <a:chOff x="1250756" y="3782721"/>
            <a:chExt cx="4137616" cy="268784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0402248"/>
                </p:ext>
              </p:extLst>
            </p:nvPr>
          </p:nvGraphicFramePr>
          <p:xfrm>
            <a:off x="1250756" y="3782721"/>
            <a:ext cx="4137616" cy="2687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Acrobat Document" r:id="rId7" imgW="6143341" imgH="3990875" progId="AcroExch.Document.11">
                    <p:embed/>
                  </p:oleObj>
                </mc:Choice>
                <mc:Fallback>
                  <p:oleObj name="Acrobat Document" r:id="rId7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50756" y="3782721"/>
                          <a:ext cx="4137616" cy="2687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61624" y="3782721"/>
              <a:ext cx="211587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BC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839383" y="4604719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41158" y="3768158"/>
            <a:ext cx="4095301" cy="2675172"/>
            <a:chOff x="6041158" y="3768158"/>
            <a:chExt cx="4095301" cy="267517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041611"/>
                </p:ext>
              </p:extLst>
            </p:nvPr>
          </p:nvGraphicFramePr>
          <p:xfrm>
            <a:off x="6041158" y="3782972"/>
            <a:ext cx="4095301" cy="2660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Acrobat Document" r:id="rId9" imgW="6143341" imgH="3990875" progId="AcroExch.Document.11">
                    <p:embed/>
                  </p:oleObj>
                </mc:Choice>
                <mc:Fallback>
                  <p:oleObj name="Acrobat Document" r:id="rId9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41158" y="3782972"/>
                          <a:ext cx="4095301" cy="2660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084299" y="3768158"/>
              <a:ext cx="231767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</a:t>
              </a:r>
              <a:r>
                <a:rPr lang="en-US" dirty="0" err="1" smtClean="0"/>
                <a:t>Fre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954163" y="4604127"/>
              <a:ext cx="1288973" cy="1014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72184" y="175191"/>
            <a:ext cx="4717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Checkerboard: Decomposers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7760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89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604294"/>
            <a:ext cx="4191000" cy="2794000"/>
          </a:xfrm>
        </p:spPr>
      </p:pic>
    </p:spTree>
    <p:extLst>
      <p:ext uri="{BB962C8B-B14F-4D97-AF65-F5344CB8AC3E}">
        <p14:creationId xmlns:p14="http://schemas.microsoft.com/office/powerpoint/2010/main" val="113120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2904014"/>
            <a:ext cx="2926080" cy="2194560"/>
          </a:xfrm>
        </p:spPr>
      </p:pic>
    </p:spTree>
    <p:extLst>
      <p:ext uri="{BB962C8B-B14F-4D97-AF65-F5344CB8AC3E}">
        <p14:creationId xmlns:p14="http://schemas.microsoft.com/office/powerpoint/2010/main" val="375979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5949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2904014"/>
            <a:ext cx="2926080" cy="2194560"/>
          </a:xfrm>
        </p:spPr>
      </p:pic>
    </p:spTree>
    <p:extLst>
      <p:ext uri="{BB962C8B-B14F-4D97-AF65-F5344CB8AC3E}">
        <p14:creationId xmlns:p14="http://schemas.microsoft.com/office/powerpoint/2010/main" val="354859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89586"/>
            <a:ext cx="2133600" cy="1423416"/>
          </a:xfrm>
        </p:spPr>
      </p:pic>
    </p:spTree>
    <p:extLst>
      <p:ext uri="{BB962C8B-B14F-4D97-AF65-F5344CB8AC3E}">
        <p14:creationId xmlns:p14="http://schemas.microsoft.com/office/powerpoint/2010/main" val="35970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18696" y="888400"/>
            <a:ext cx="3722805" cy="2580974"/>
            <a:chOff x="1418696" y="780732"/>
            <a:chExt cx="3722805" cy="2580974"/>
          </a:xfrm>
        </p:grpSpPr>
        <p:grpSp>
          <p:nvGrpSpPr>
            <p:cNvPr id="10" name="Group 9"/>
            <p:cNvGrpSpPr/>
            <p:nvPr/>
          </p:nvGrpSpPr>
          <p:grpSpPr>
            <a:xfrm>
              <a:off x="1418696" y="780732"/>
              <a:ext cx="3722805" cy="2580974"/>
              <a:chOff x="693047" y="303180"/>
              <a:chExt cx="4318342" cy="28019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03180"/>
                <a:ext cx="4318342" cy="280190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809465" y="303180"/>
                <a:ext cx="261367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Non-insect, </a:t>
                </a:r>
                <a:r>
                  <a:rPr lang="en-US" dirty="0" err="1" smtClean="0"/>
                  <a:t>Narr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1926280" y="1815721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418696" y="3710535"/>
            <a:ext cx="3722805" cy="2750975"/>
            <a:chOff x="1395574" y="3621326"/>
            <a:chExt cx="3722805" cy="2750975"/>
          </a:xfrm>
        </p:grpSpPr>
        <p:grpSp>
          <p:nvGrpSpPr>
            <p:cNvPr id="11" name="Group 10"/>
            <p:cNvGrpSpPr/>
            <p:nvPr/>
          </p:nvGrpSpPr>
          <p:grpSpPr>
            <a:xfrm>
              <a:off x="1395574" y="3621326"/>
              <a:ext cx="3722805" cy="2750975"/>
              <a:chOff x="693047" y="3493916"/>
              <a:chExt cx="4318342" cy="280931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501330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09465" y="3493916"/>
                <a:ext cx="22647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Non-insect, BC</a:t>
                </a:r>
                <a:endParaRPr lang="en-US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487438" y="476662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962856" y="3710535"/>
            <a:ext cx="3709065" cy="2750975"/>
            <a:chOff x="5980416" y="3621326"/>
            <a:chExt cx="3709065" cy="2750975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3621326"/>
              <a:ext cx="3709065" cy="2750975"/>
              <a:chOff x="5945298" y="3493917"/>
              <a:chExt cx="4318342" cy="28093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298" y="3501331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3061" y="3493917"/>
                <a:ext cx="271130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Non-insect, </a:t>
                </a:r>
                <a:r>
                  <a:rPr lang="en-US" dirty="0" err="1" smtClean="0"/>
                  <a:t>Fre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6528416" y="4404463"/>
              <a:ext cx="1288973" cy="101425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962856" y="819410"/>
            <a:ext cx="3709065" cy="2587047"/>
            <a:chOff x="5980416" y="753515"/>
            <a:chExt cx="3709065" cy="2587047"/>
          </a:xfrm>
        </p:grpSpPr>
        <p:grpSp>
          <p:nvGrpSpPr>
            <p:cNvPr id="13" name="Group 12"/>
            <p:cNvGrpSpPr/>
            <p:nvPr/>
          </p:nvGrpSpPr>
          <p:grpSpPr>
            <a:xfrm>
              <a:off x="5980416" y="753515"/>
              <a:ext cx="3673947" cy="2587047"/>
              <a:chOff x="5980416" y="213900"/>
              <a:chExt cx="4283224" cy="278565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0416" y="220439"/>
                <a:ext cx="4283224" cy="277911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022407" y="213900"/>
                <a:ext cx="26319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Non-insect, F-1</a:t>
                </a:r>
                <a:endParaRPr lang="en-US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H="1">
              <a:off x="7528641" y="149778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61764" y="1168622"/>
              <a:ext cx="152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Competition?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596" y="175191"/>
            <a:ext cx="5928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Checkerboard: Non-insects (spiders)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94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25388" y="2133047"/>
            <a:ext cx="4550060" cy="2954104"/>
            <a:chOff x="716399" y="3610099"/>
            <a:chExt cx="4550060" cy="29541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99" y="3610099"/>
              <a:ext cx="4550060" cy="295410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49106" y="3615761"/>
              <a:ext cx="139532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All, BC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439334" y="4845129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122602" y="2133047"/>
            <a:ext cx="4550060" cy="2954104"/>
            <a:chOff x="6122602" y="3610099"/>
            <a:chExt cx="4550060" cy="29541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602" y="3610099"/>
              <a:ext cx="4550060" cy="2954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01837" y="3610099"/>
              <a:ext cx="167177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All, </a:t>
              </a:r>
              <a:r>
                <a:rPr lang="en-US" dirty="0" err="1" smtClean="0"/>
                <a:t>Fre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9036535" y="4257559"/>
              <a:ext cx="1288973" cy="1014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63794" y="465123"/>
            <a:ext cx="4717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Checkerboard: All groups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5001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2" y="3474380"/>
            <a:ext cx="4277884" cy="3051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51" y="173648"/>
            <a:ext cx="4405680" cy="3142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2" y="264812"/>
            <a:ext cx="4205673" cy="300015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494051" y="3578468"/>
            <a:ext cx="4291386" cy="3061299"/>
            <a:chOff x="874381" y="255180"/>
            <a:chExt cx="4291386" cy="30612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81" y="255180"/>
              <a:ext cx="4291386" cy="30612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60006" y="255180"/>
              <a:ext cx="258935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Pollinator, </a:t>
              </a:r>
              <a:r>
                <a:rPr lang="en-US" dirty="0" err="1" smtClean="0"/>
                <a:t>Fre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3046" y="173648"/>
            <a:ext cx="157339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Pollinator, F-1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2464" y="3474380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Pollinator, BC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48763" y="264812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Pollinator,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235801" y="1503201"/>
            <a:ext cx="1122316" cy="7715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75184" y="1593459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429560" y="4413354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853046" y="4413354"/>
            <a:ext cx="1288973" cy="101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08746" y="1187541"/>
            <a:ext cx="15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Competition?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8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78452"/>
              </p:ext>
            </p:extLst>
          </p:nvPr>
        </p:nvGraphicFramePr>
        <p:xfrm>
          <a:off x="492126" y="162411"/>
          <a:ext cx="4676620" cy="30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Acrobat Document" r:id="rId3" imgW="6143341" imgH="3990875" progId="AcroExch.Document.11">
                  <p:embed/>
                </p:oleObj>
              </mc:Choice>
              <mc:Fallback>
                <p:oleObj name="Acrobat Document" r:id="rId3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126" y="162411"/>
                        <a:ext cx="4676620" cy="303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98441"/>
              </p:ext>
            </p:extLst>
          </p:nvPr>
        </p:nvGraphicFramePr>
        <p:xfrm>
          <a:off x="492126" y="3386153"/>
          <a:ext cx="4706156" cy="305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Acrobat Document" r:id="rId5" imgW="6143341" imgH="3990875" progId="AcroExch.Document.11">
                  <p:embed/>
                </p:oleObj>
              </mc:Choice>
              <mc:Fallback>
                <p:oleObj name="Acrobat Document" r:id="rId5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126" y="3386153"/>
                        <a:ext cx="4706156" cy="3057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71654"/>
              </p:ext>
            </p:extLst>
          </p:nvPr>
        </p:nvGraphicFramePr>
        <p:xfrm>
          <a:off x="6041158" y="207854"/>
          <a:ext cx="4536710" cy="294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Acrobat Document" r:id="rId7" imgW="6143341" imgH="3990875" progId="AcroExch.Document.11">
                  <p:embed/>
                </p:oleObj>
              </mc:Choice>
              <mc:Fallback>
                <p:oleObj name="Acrobat Document" r:id="rId7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1158" y="207854"/>
                        <a:ext cx="4536710" cy="294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158117"/>
              </p:ext>
            </p:extLst>
          </p:nvPr>
        </p:nvGraphicFramePr>
        <p:xfrm>
          <a:off x="6041158" y="3413389"/>
          <a:ext cx="4664229" cy="30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Acrobat Document" r:id="rId9" imgW="6143341" imgH="3990875" progId="AcroExch.Document.11">
                  <p:embed/>
                </p:oleObj>
              </mc:Choice>
              <mc:Fallback>
                <p:oleObj name="Acrobat Document" r:id="rId9" imgW="6143341" imgH="39908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41158" y="3413389"/>
                        <a:ext cx="4664229" cy="3029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1451" y="3386152"/>
            <a:ext cx="21158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4643" y="146970"/>
            <a:ext cx="22211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486" y="207854"/>
            <a:ext cx="21158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F-1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64589" y="3413389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Decomposer, </a:t>
            </a:r>
            <a:r>
              <a:rPr lang="en-US" dirty="0" err="1" smtClean="0"/>
              <a:t>Fre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50956" y="1295643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58797" y="1472589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58797" y="4663962"/>
            <a:ext cx="1122316" cy="7715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84299" y="4421230"/>
            <a:ext cx="1288973" cy="101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3047" y="3493916"/>
            <a:ext cx="4318342" cy="2809315"/>
            <a:chOff x="693047" y="3493916"/>
            <a:chExt cx="4318342" cy="28093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7" y="3501330"/>
              <a:ext cx="4318342" cy="2801901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6" name="TextBox 5"/>
            <p:cNvSpPr txBox="1"/>
            <p:nvPr/>
          </p:nvSpPr>
          <p:spPr>
            <a:xfrm>
              <a:off x="1809465" y="3493916"/>
              <a:ext cx="226473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BC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80416" y="325966"/>
            <a:ext cx="4283224" cy="2779115"/>
            <a:chOff x="5980416" y="220439"/>
            <a:chExt cx="4283224" cy="27791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16" y="220439"/>
              <a:ext cx="4283224" cy="277911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22407" y="225907"/>
              <a:ext cx="263195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F-1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5298" y="3493916"/>
            <a:ext cx="4318342" cy="2809315"/>
            <a:chOff x="5945298" y="3493917"/>
            <a:chExt cx="4318342" cy="28093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8" y="3501331"/>
              <a:ext cx="4318342" cy="2801901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8" name="TextBox 7"/>
            <p:cNvSpPr txBox="1"/>
            <p:nvPr/>
          </p:nvSpPr>
          <p:spPr>
            <a:xfrm>
              <a:off x="6943061" y="3493917"/>
              <a:ext cx="271130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</a:t>
              </a:r>
              <a:r>
                <a:rPr lang="en-US" dirty="0" err="1" smtClean="0"/>
                <a:t>Fre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3047" y="303180"/>
            <a:ext cx="4318342" cy="2801901"/>
            <a:chOff x="693047" y="303180"/>
            <a:chExt cx="4318342" cy="2801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7" y="303180"/>
              <a:ext cx="4318342" cy="280190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09465" y="303180"/>
              <a:ext cx="261367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Non-insect, </a:t>
              </a:r>
              <a:r>
                <a:rPr lang="en-US" dirty="0" err="1" smtClean="0"/>
                <a:t>Narr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7750222" y="1228725"/>
            <a:ext cx="1122316" cy="7715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48307" y="1311493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50023" y="4502229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61249" y="4259497"/>
            <a:ext cx="1288973" cy="101425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06219" y="1040352"/>
            <a:ext cx="15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Competition?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1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27083"/>
              </p:ext>
            </p:extLst>
          </p:nvPr>
        </p:nvGraphicFramePr>
        <p:xfrm>
          <a:off x="1012825" y="311040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Acrobat Document" r:id="rId3" imgW="3990934" imgH="2552462" progId="AcroExch.Document.11">
                  <p:embed/>
                </p:oleObj>
              </mc:Choice>
              <mc:Fallback>
                <p:oleObj name="Acrobat Document" r:id="rId3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825" y="311040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180591"/>
              </p:ext>
            </p:extLst>
          </p:nvPr>
        </p:nvGraphicFramePr>
        <p:xfrm>
          <a:off x="6499922" y="311040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Acrobat Document" r:id="rId5" imgW="3990934" imgH="2552462" progId="AcroExch.Document.11">
                  <p:embed/>
                </p:oleObj>
              </mc:Choice>
              <mc:Fallback>
                <p:oleObj name="Acrobat Document" r:id="rId5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9922" y="311040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60653"/>
              </p:ext>
            </p:extLst>
          </p:nvPr>
        </p:nvGraphicFramePr>
        <p:xfrm>
          <a:off x="6638146" y="3766622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Acrobat Document" r:id="rId7" imgW="3990934" imgH="2552462" progId="AcroExch.Document.11">
                  <p:embed/>
                </p:oleObj>
              </mc:Choice>
              <mc:Fallback>
                <p:oleObj name="Acrobat Document" r:id="rId7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8146" y="3766622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43097"/>
              </p:ext>
            </p:extLst>
          </p:nvPr>
        </p:nvGraphicFramePr>
        <p:xfrm>
          <a:off x="1012825" y="3570670"/>
          <a:ext cx="39909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Acrobat Document" r:id="rId9" imgW="3990934" imgH="2552462" progId="AcroExch.Document.11">
                  <p:embed/>
                </p:oleObj>
              </mc:Choice>
              <mc:Fallback>
                <p:oleObj name="Acrobat Document" r:id="rId9" imgW="3990934" imgH="255246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825" y="3570670"/>
                        <a:ext cx="399097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2535" y="311040"/>
            <a:ext cx="22211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6340" y="311040"/>
            <a:ext cx="293458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F-1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535" y="3570670"/>
            <a:ext cx="21158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BC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0604" y="3766622"/>
            <a:ext cx="231767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Herbivore, </a:t>
            </a:r>
            <a:r>
              <a:rPr lang="en-US" dirty="0" err="1" smtClean="0"/>
              <a:t>Fre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319452" y="833055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44722" y="1000530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58843" y="4325551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536252" y="4461257"/>
            <a:ext cx="1077961" cy="688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9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9" y="162696"/>
            <a:ext cx="4626030" cy="300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9" y="3610099"/>
            <a:ext cx="4550060" cy="295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02" y="3610099"/>
            <a:ext cx="4550060" cy="2954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41" y="227949"/>
            <a:ext cx="4531621" cy="2942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4553" y="162696"/>
            <a:ext cx="18082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</a:t>
            </a:r>
            <a:r>
              <a:rPr lang="en-US" dirty="0" err="1" smtClean="0"/>
              <a:t>Narr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1837" y="3610099"/>
            <a:ext cx="167177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</a:t>
            </a:r>
            <a:r>
              <a:rPr lang="en-US" dirty="0" err="1" smtClean="0"/>
              <a:t>Fre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9106" y="3615761"/>
            <a:ext cx="13953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BC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01837" y="227949"/>
            <a:ext cx="14697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All, F-1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76565" y="1185861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63085" y="1077550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39334" y="4845129"/>
            <a:ext cx="1122316" cy="771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36535" y="4257559"/>
            <a:ext cx="1288973" cy="101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7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243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Elizabeth Peiffer</dc:creator>
  <cp:lastModifiedBy>Jill</cp:lastModifiedBy>
  <cp:revision>19</cp:revision>
  <dcterms:created xsi:type="dcterms:W3CDTF">2014-11-25T20:23:06Z</dcterms:created>
  <dcterms:modified xsi:type="dcterms:W3CDTF">2014-11-29T00:46:07Z</dcterms:modified>
</cp:coreProperties>
</file>