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Informative Title (“Temperature, not precipitation, is the dominant environmental filter in X plant communities”, not “Community structure of some plant communities in some place”)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Name(s)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Basic Theory You are Going to 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what they say (reference)</a:t>
            </a:r>
          </a:p>
          <a:p>
            <a:r>
              <a:rPr lang="en-US" dirty="0" smtClean="0"/>
              <a:t>Possible controversies (references)</a:t>
            </a:r>
          </a:p>
          <a:p>
            <a:r>
              <a:rPr lang="en-US" dirty="0" smtClean="0"/>
              <a:t>Why is it important to study this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we think structures communities</a:t>
            </a:r>
          </a:p>
          <a:p>
            <a:r>
              <a:rPr lang="en-US" dirty="0" smtClean="0"/>
              <a:t>This is the study system in which I am going to ask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H1o</a:t>
            </a:r>
          </a:p>
          <a:p>
            <a:r>
              <a:rPr lang="en-US" dirty="0" smtClean="0"/>
              <a:t>H1a</a:t>
            </a:r>
          </a:p>
          <a:p>
            <a:r>
              <a:rPr lang="en-US" dirty="0" smtClean="0"/>
              <a:t>H1b</a:t>
            </a:r>
          </a:p>
          <a:p>
            <a:r>
              <a:rPr lang="en-US" dirty="0" smtClean="0"/>
              <a:t>H2o</a:t>
            </a:r>
          </a:p>
          <a:p>
            <a:r>
              <a:rPr lang="en-US" dirty="0" smtClean="0"/>
              <a:t>H2a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H1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Informative Title (“Temperature, not precipitation, is the dominant environmental filter in X plant communities”, not “Community structure of some plant communities in some place”)</vt:lpstr>
      <vt:lpstr>Background on Basic Theory You are Going to Assess</vt:lpstr>
      <vt:lpstr>Study Question?</vt:lpstr>
      <vt:lpstr>Specific Hypotheses</vt:lpstr>
      <vt:lpstr>Experimental Design</vt:lpstr>
      <vt:lpstr>Results of Testing H1 (Make this a declaratory statement)</vt:lpstr>
      <vt:lpstr>Other Results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Bradley James Butterfield</cp:lastModifiedBy>
  <cp:revision>1</cp:revision>
  <dcterms:created xsi:type="dcterms:W3CDTF">2014-11-18T16:17:28Z</dcterms:created>
  <dcterms:modified xsi:type="dcterms:W3CDTF">2014-11-18T16:25:12Z</dcterms:modified>
</cp:coreProperties>
</file>