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7500" autoAdjust="0"/>
    <p:restoredTop sz="86464" autoAdjust="0"/>
  </p:normalViewPr>
  <p:slideViewPr>
    <p:cSldViewPr snapToGrid="0">
      <p:cViewPr varScale="1">
        <p:scale>
          <a:sx n="100" d="100"/>
          <a:sy n="100" d="100"/>
        </p:scale>
        <p:origin x="-1104" y="-108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80008-7FA7-44E7-97C7-63326E7BCA4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974B8D3-02C0-4C04-99B2-84BD4923F4E2}">
      <dgm:prSet phldrT="[텍스트]"/>
      <dgm:spPr/>
      <dgm:t>
        <a:bodyPr/>
        <a:lstStyle/>
        <a:p>
          <a:pPr latinLnBrk="1"/>
          <a:r>
            <a:rPr lang="ko-KR" altLang="en-US" dirty="0" smtClean="0"/>
            <a:t>주제</a:t>
          </a:r>
          <a:endParaRPr lang="ko-KR" altLang="en-US" dirty="0"/>
        </a:p>
      </dgm:t>
    </dgm:pt>
    <dgm:pt modelId="{D4694306-071D-4128-85E7-6745EC0BD93A}" type="parTrans" cxnId="{4A38C73C-1B7F-4D76-B625-86DB6AAF04EB}">
      <dgm:prSet/>
      <dgm:spPr/>
      <dgm:t>
        <a:bodyPr/>
        <a:lstStyle/>
        <a:p>
          <a:pPr latinLnBrk="1"/>
          <a:endParaRPr lang="ko-KR" altLang="en-US"/>
        </a:p>
      </dgm:t>
    </dgm:pt>
    <dgm:pt modelId="{BA84EBBF-CB38-4B78-804E-C787567AAF73}" type="sibTrans" cxnId="{4A38C73C-1B7F-4D76-B625-86DB6AAF04EB}">
      <dgm:prSet/>
      <dgm:spPr/>
      <dgm:t>
        <a:bodyPr/>
        <a:lstStyle/>
        <a:p>
          <a:pPr latinLnBrk="1"/>
          <a:endParaRPr lang="ko-KR" altLang="en-US"/>
        </a:p>
      </dgm:t>
    </dgm:pt>
    <dgm:pt modelId="{CD487D7D-665A-4E08-BAF8-160B5749ADF5}">
      <dgm:prSet phldrT="[텍스트]"/>
      <dgm:spPr/>
      <dgm:t>
        <a:bodyPr/>
        <a:lstStyle/>
        <a:p>
          <a:pPr latinLnBrk="1"/>
          <a:r>
            <a:rPr lang="ko-KR" altLang="en-US" dirty="0" smtClean="0"/>
            <a:t>추천</a:t>
          </a:r>
          <a:endParaRPr lang="ko-KR" altLang="en-US" dirty="0"/>
        </a:p>
      </dgm:t>
    </dgm:pt>
    <dgm:pt modelId="{C736BCBF-7016-4414-B9BD-9F71A8A9B6B8}" type="parTrans" cxnId="{9F3ABBEA-E4C4-465A-98B2-7B14C4E342B8}">
      <dgm:prSet/>
      <dgm:spPr/>
      <dgm:t>
        <a:bodyPr/>
        <a:lstStyle/>
        <a:p>
          <a:pPr latinLnBrk="1"/>
          <a:endParaRPr lang="ko-KR" altLang="en-US"/>
        </a:p>
      </dgm:t>
    </dgm:pt>
    <dgm:pt modelId="{DDABB8EC-788D-44AF-B6FE-3352D12A0CC9}" type="sibTrans" cxnId="{9F3ABBEA-E4C4-465A-98B2-7B14C4E342B8}">
      <dgm:prSet/>
      <dgm:spPr/>
      <dgm:t>
        <a:bodyPr/>
        <a:lstStyle/>
        <a:p>
          <a:pPr latinLnBrk="1"/>
          <a:endParaRPr lang="ko-KR" altLang="en-US"/>
        </a:p>
      </dgm:t>
    </dgm:pt>
    <dgm:pt modelId="{88D8DD9A-30C7-483A-82AA-7353DC3DC5AC}">
      <dgm:prSet phldrT="[텍스트]"/>
      <dgm:spPr/>
      <dgm:t>
        <a:bodyPr/>
        <a:lstStyle/>
        <a:p>
          <a:pPr latinLnBrk="1"/>
          <a:r>
            <a:rPr lang="ko-KR" altLang="en-US" dirty="0" smtClean="0"/>
            <a:t>게임</a:t>
          </a:r>
          <a:endParaRPr lang="ko-KR" altLang="en-US" dirty="0"/>
        </a:p>
      </dgm:t>
    </dgm:pt>
    <dgm:pt modelId="{0ABF4A34-83A8-4D1E-811B-B9EDFDE6BE25}" type="parTrans" cxnId="{C2955101-6740-47BF-897E-689D10B6A074}">
      <dgm:prSet/>
      <dgm:spPr/>
      <dgm:t>
        <a:bodyPr/>
        <a:lstStyle/>
        <a:p>
          <a:pPr latinLnBrk="1"/>
          <a:endParaRPr lang="ko-KR" altLang="en-US"/>
        </a:p>
      </dgm:t>
    </dgm:pt>
    <dgm:pt modelId="{C695E355-A192-411D-86A2-928C2FAF9809}" type="sibTrans" cxnId="{C2955101-6740-47BF-897E-689D10B6A074}">
      <dgm:prSet/>
      <dgm:spPr/>
      <dgm:t>
        <a:bodyPr/>
        <a:lstStyle/>
        <a:p>
          <a:pPr latinLnBrk="1"/>
          <a:endParaRPr lang="ko-KR" altLang="en-US"/>
        </a:p>
      </dgm:t>
    </dgm:pt>
    <dgm:pt modelId="{2E4BB805-8FCF-43DD-810F-E6E53F2CBDB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스도쿠</a:t>
          </a:r>
          <a:endParaRPr lang="ko-KR" altLang="en-US" dirty="0"/>
        </a:p>
      </dgm:t>
    </dgm:pt>
    <dgm:pt modelId="{8B553A88-F1BE-4440-81EE-7D6F8D5EB176}" type="parTrans" cxnId="{0D9F4F2B-8851-4419-BD4D-81376A5D1479}">
      <dgm:prSet/>
      <dgm:spPr/>
      <dgm:t>
        <a:bodyPr/>
        <a:lstStyle/>
        <a:p>
          <a:pPr latinLnBrk="1"/>
          <a:endParaRPr lang="ko-KR" altLang="en-US"/>
        </a:p>
      </dgm:t>
    </dgm:pt>
    <dgm:pt modelId="{0D71A2DA-8E64-4466-B3C5-2C275BFE73A5}" type="sibTrans" cxnId="{0D9F4F2B-8851-4419-BD4D-81376A5D1479}">
      <dgm:prSet/>
      <dgm:spPr/>
      <dgm:t>
        <a:bodyPr/>
        <a:lstStyle/>
        <a:p>
          <a:pPr latinLnBrk="1"/>
          <a:endParaRPr lang="ko-KR" altLang="en-US"/>
        </a:p>
      </dgm:t>
    </dgm:pt>
    <dgm:pt modelId="{FF56FF3E-E2A1-4389-8DF1-EE2E688118B2}">
      <dgm:prSet phldrT="[텍스트]"/>
      <dgm:spPr/>
      <dgm:t>
        <a:bodyPr/>
        <a:lstStyle/>
        <a:p>
          <a:pPr latinLnBrk="1"/>
          <a:r>
            <a:rPr lang="ko-KR" altLang="en-US" dirty="0" smtClean="0"/>
            <a:t>장소 추천</a:t>
          </a:r>
          <a:endParaRPr lang="en-US" altLang="ko-KR" dirty="0" smtClean="0"/>
        </a:p>
      </dgm:t>
    </dgm:pt>
    <dgm:pt modelId="{B81E733F-BAC2-4151-8457-C2695697B57B}" type="parTrans" cxnId="{8549183F-8446-4356-8BE1-A22C99FD96B4}">
      <dgm:prSet/>
      <dgm:spPr/>
      <dgm:t>
        <a:bodyPr/>
        <a:lstStyle/>
        <a:p>
          <a:pPr latinLnBrk="1"/>
          <a:endParaRPr lang="ko-KR" altLang="en-US"/>
        </a:p>
      </dgm:t>
    </dgm:pt>
    <dgm:pt modelId="{55BB5F59-2C1E-4903-8C77-E0C167837965}" type="sibTrans" cxnId="{8549183F-8446-4356-8BE1-A22C99FD96B4}">
      <dgm:prSet/>
      <dgm:spPr/>
      <dgm:t>
        <a:bodyPr/>
        <a:lstStyle/>
        <a:p>
          <a:pPr latinLnBrk="1"/>
          <a:endParaRPr lang="ko-KR" altLang="en-US"/>
        </a:p>
      </dgm:t>
    </dgm:pt>
    <dgm:pt modelId="{64B411BA-EDE5-4635-9939-0B6182310628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스마트폰</a:t>
          </a:r>
          <a:endParaRPr lang="en-US" altLang="ko-KR" dirty="0" smtClean="0"/>
        </a:p>
        <a:p>
          <a:pPr latinLnBrk="1"/>
          <a:r>
            <a:rPr lang="ko-KR" altLang="en-US" dirty="0" smtClean="0"/>
            <a:t> 추천</a:t>
          </a:r>
          <a:endParaRPr lang="en-US" altLang="ko-KR" dirty="0" smtClean="0"/>
        </a:p>
      </dgm:t>
    </dgm:pt>
    <dgm:pt modelId="{039D7296-6B76-43EF-84BD-044D82527E9F}" type="parTrans" cxnId="{91124B48-CE0B-4483-A4F4-BDB64E6BEFB7}">
      <dgm:prSet/>
      <dgm:spPr/>
      <dgm:t>
        <a:bodyPr/>
        <a:lstStyle/>
        <a:p>
          <a:pPr latinLnBrk="1"/>
          <a:endParaRPr lang="ko-KR" altLang="en-US"/>
        </a:p>
      </dgm:t>
    </dgm:pt>
    <dgm:pt modelId="{EACA2C02-E249-4903-A307-BE01175958C6}" type="sibTrans" cxnId="{91124B48-CE0B-4483-A4F4-BDB64E6BEFB7}">
      <dgm:prSet/>
      <dgm:spPr/>
      <dgm:t>
        <a:bodyPr/>
        <a:lstStyle/>
        <a:p>
          <a:pPr latinLnBrk="1"/>
          <a:endParaRPr lang="ko-KR" altLang="en-US"/>
        </a:p>
      </dgm:t>
    </dgm:pt>
    <dgm:pt modelId="{D8997821-BB63-408E-9C8D-FD68BBFF61F1}">
      <dgm:prSet phldrT="[텍스트]"/>
      <dgm:spPr/>
      <dgm:t>
        <a:bodyPr/>
        <a:lstStyle/>
        <a:p>
          <a:pPr latinLnBrk="1"/>
          <a:r>
            <a:rPr lang="ko-KR" altLang="en-US" dirty="0" smtClean="0"/>
            <a:t>연애 </a:t>
          </a:r>
          <a:endParaRPr lang="en-US" altLang="ko-KR" dirty="0" smtClean="0"/>
        </a:p>
        <a:p>
          <a:pPr latinLnBrk="1"/>
          <a:r>
            <a:rPr lang="ko-KR" altLang="en-US" dirty="0" err="1" smtClean="0"/>
            <a:t>시물레이션</a:t>
          </a:r>
          <a:endParaRPr lang="ko-KR" altLang="en-US" dirty="0"/>
        </a:p>
      </dgm:t>
    </dgm:pt>
    <dgm:pt modelId="{AF0CFEB8-C56D-4FF2-ACB3-44104F6398A4}" type="parTrans" cxnId="{3C9ABB5F-A101-4160-9732-C0E32DADB904}">
      <dgm:prSet/>
      <dgm:spPr/>
      <dgm:t>
        <a:bodyPr/>
        <a:lstStyle/>
        <a:p>
          <a:pPr latinLnBrk="1"/>
          <a:endParaRPr lang="ko-KR" altLang="en-US"/>
        </a:p>
      </dgm:t>
    </dgm:pt>
    <dgm:pt modelId="{27D2B21D-9497-4DD6-A48A-FD9E1B468AAD}" type="sibTrans" cxnId="{3C9ABB5F-A101-4160-9732-C0E32DADB904}">
      <dgm:prSet/>
      <dgm:spPr/>
      <dgm:t>
        <a:bodyPr/>
        <a:lstStyle/>
        <a:p>
          <a:pPr latinLnBrk="1"/>
          <a:endParaRPr lang="ko-KR" altLang="en-US"/>
        </a:p>
      </dgm:t>
    </dgm:pt>
    <dgm:pt modelId="{872C23C9-ED54-44A3-A044-7D588692B16C}" type="pres">
      <dgm:prSet presAssocID="{53D80008-7FA7-44E7-97C7-63326E7BCA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6A2084-C7A2-46B5-BB76-A8FC9487D83E}" type="pres">
      <dgm:prSet presAssocID="{6974B8D3-02C0-4C04-99B2-84BD4923F4E2}" presName="hierRoot1" presStyleCnt="0"/>
      <dgm:spPr/>
    </dgm:pt>
    <dgm:pt modelId="{3DD078E8-AB8B-4BED-9869-3F26F058E052}" type="pres">
      <dgm:prSet presAssocID="{6974B8D3-02C0-4C04-99B2-84BD4923F4E2}" presName="composite" presStyleCnt="0"/>
      <dgm:spPr/>
    </dgm:pt>
    <dgm:pt modelId="{F4E18568-0EDB-44F4-ACA6-38712D75D529}" type="pres">
      <dgm:prSet presAssocID="{6974B8D3-02C0-4C04-99B2-84BD4923F4E2}" presName="background" presStyleLbl="node0" presStyleIdx="0" presStyleCnt="1"/>
      <dgm:spPr/>
    </dgm:pt>
    <dgm:pt modelId="{C5569512-E585-4BD8-A2DD-3E815827881A}" type="pres">
      <dgm:prSet presAssocID="{6974B8D3-02C0-4C04-99B2-84BD4923F4E2}" presName="text" presStyleLbl="fgAcc0" presStyleIdx="0" presStyleCnt="1" custLinFactNeighborY="-409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C60A9C-75D1-4D4C-AF9D-1B0C56B163A9}" type="pres">
      <dgm:prSet presAssocID="{6974B8D3-02C0-4C04-99B2-84BD4923F4E2}" presName="hierChild2" presStyleCnt="0"/>
      <dgm:spPr/>
    </dgm:pt>
    <dgm:pt modelId="{7AD91086-D447-4ED3-B3C7-88F11DF53792}" type="pres">
      <dgm:prSet presAssocID="{0ABF4A34-83A8-4D1E-811B-B9EDFDE6BE25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BD4ACCB-257A-4CAC-83E9-D32FD3F8A6EC}" type="pres">
      <dgm:prSet presAssocID="{88D8DD9A-30C7-483A-82AA-7353DC3DC5AC}" presName="hierRoot2" presStyleCnt="0"/>
      <dgm:spPr/>
    </dgm:pt>
    <dgm:pt modelId="{C0C757C9-D785-478C-A8DC-9874817AD856}" type="pres">
      <dgm:prSet presAssocID="{88D8DD9A-30C7-483A-82AA-7353DC3DC5AC}" presName="composite2" presStyleCnt="0"/>
      <dgm:spPr/>
    </dgm:pt>
    <dgm:pt modelId="{5ED6E755-43BF-46AF-AD8B-F1BA0461AD31}" type="pres">
      <dgm:prSet presAssocID="{88D8DD9A-30C7-483A-82AA-7353DC3DC5AC}" presName="background2" presStyleLbl="node2" presStyleIdx="0" presStyleCnt="2"/>
      <dgm:spPr/>
    </dgm:pt>
    <dgm:pt modelId="{6F2B5084-7734-426D-8480-674C72DCEA8A}" type="pres">
      <dgm:prSet presAssocID="{88D8DD9A-30C7-483A-82AA-7353DC3DC5A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32DB8A-0FF6-43EB-94B3-ED035DFDB3E4}" type="pres">
      <dgm:prSet presAssocID="{88D8DD9A-30C7-483A-82AA-7353DC3DC5AC}" presName="hierChild3" presStyleCnt="0"/>
      <dgm:spPr/>
    </dgm:pt>
    <dgm:pt modelId="{B4C214B4-AD1E-48C7-87EE-C899D172D249}" type="pres">
      <dgm:prSet presAssocID="{8B553A88-F1BE-4440-81EE-7D6F8D5EB176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A5BBD69-B473-41C3-B277-83C11AE13B3B}" type="pres">
      <dgm:prSet presAssocID="{2E4BB805-8FCF-43DD-810F-E6E53F2CBDBC}" presName="hierRoot3" presStyleCnt="0"/>
      <dgm:spPr/>
    </dgm:pt>
    <dgm:pt modelId="{BAF79CE6-EEA9-4CDF-B9DB-0E2B7723219A}" type="pres">
      <dgm:prSet presAssocID="{2E4BB805-8FCF-43DD-810F-E6E53F2CBDBC}" presName="composite3" presStyleCnt="0"/>
      <dgm:spPr/>
    </dgm:pt>
    <dgm:pt modelId="{A664424C-A614-488D-ACF0-8FAAEBD138A4}" type="pres">
      <dgm:prSet presAssocID="{2E4BB805-8FCF-43DD-810F-E6E53F2CBDBC}" presName="background3" presStyleLbl="node3" presStyleIdx="0" presStyleCnt="4"/>
      <dgm:spPr/>
    </dgm:pt>
    <dgm:pt modelId="{9E941410-2948-4214-9870-3E3441C7A62E}" type="pres">
      <dgm:prSet presAssocID="{2E4BB805-8FCF-43DD-810F-E6E53F2CBDB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3F524B-1708-405B-8B9F-EEA8A0195528}" type="pres">
      <dgm:prSet presAssocID="{2E4BB805-8FCF-43DD-810F-E6E53F2CBDBC}" presName="hierChild4" presStyleCnt="0"/>
      <dgm:spPr/>
    </dgm:pt>
    <dgm:pt modelId="{0C3BFCF8-68A4-408B-BBE1-7F38EA2AB5D0}" type="pres">
      <dgm:prSet presAssocID="{AF0CFEB8-C56D-4FF2-ACB3-44104F6398A4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EC6AA3D-2B74-4D69-B970-ECDB619274D1}" type="pres">
      <dgm:prSet presAssocID="{D8997821-BB63-408E-9C8D-FD68BBFF61F1}" presName="hierRoot3" presStyleCnt="0"/>
      <dgm:spPr/>
    </dgm:pt>
    <dgm:pt modelId="{60B8CB52-019C-4D8E-A1CA-66163FCE5427}" type="pres">
      <dgm:prSet presAssocID="{D8997821-BB63-408E-9C8D-FD68BBFF61F1}" presName="composite3" presStyleCnt="0"/>
      <dgm:spPr/>
    </dgm:pt>
    <dgm:pt modelId="{820B1AF5-0111-4734-BD6D-C7AADED15027}" type="pres">
      <dgm:prSet presAssocID="{D8997821-BB63-408E-9C8D-FD68BBFF61F1}" presName="background3" presStyleLbl="node3" presStyleIdx="1" presStyleCnt="4"/>
      <dgm:spPr/>
    </dgm:pt>
    <dgm:pt modelId="{664E821C-6C24-4A83-81D0-7A411539CCC6}" type="pres">
      <dgm:prSet presAssocID="{D8997821-BB63-408E-9C8D-FD68BBFF61F1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51EAB2-7754-4C4D-A5AA-184480BB156B}" type="pres">
      <dgm:prSet presAssocID="{D8997821-BB63-408E-9C8D-FD68BBFF61F1}" presName="hierChild4" presStyleCnt="0"/>
      <dgm:spPr/>
    </dgm:pt>
    <dgm:pt modelId="{83FCDD0B-AE39-46F7-AB0B-373E5260989E}" type="pres">
      <dgm:prSet presAssocID="{C736BCBF-7016-4414-B9BD-9F71A8A9B6B8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82D23CF-CB32-4317-A3BE-387B58389E5E}" type="pres">
      <dgm:prSet presAssocID="{CD487D7D-665A-4E08-BAF8-160B5749ADF5}" presName="hierRoot2" presStyleCnt="0"/>
      <dgm:spPr/>
    </dgm:pt>
    <dgm:pt modelId="{B95D3C7D-86D3-4D12-A3C5-58374EE180D2}" type="pres">
      <dgm:prSet presAssocID="{CD487D7D-665A-4E08-BAF8-160B5749ADF5}" presName="composite2" presStyleCnt="0"/>
      <dgm:spPr/>
    </dgm:pt>
    <dgm:pt modelId="{AC8CE48B-AED7-4B20-843F-602B62A810A3}" type="pres">
      <dgm:prSet presAssocID="{CD487D7D-665A-4E08-BAF8-160B5749ADF5}" presName="background2" presStyleLbl="node2" presStyleIdx="1" presStyleCnt="2"/>
      <dgm:spPr/>
    </dgm:pt>
    <dgm:pt modelId="{8764A63D-1FFA-46F2-8F8E-FA93791FB24E}" type="pres">
      <dgm:prSet presAssocID="{CD487D7D-665A-4E08-BAF8-160B5749ADF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A8253A-36C0-4864-BABC-58322A94EA4A}" type="pres">
      <dgm:prSet presAssocID="{CD487D7D-665A-4E08-BAF8-160B5749ADF5}" presName="hierChild3" presStyleCnt="0"/>
      <dgm:spPr/>
    </dgm:pt>
    <dgm:pt modelId="{B5A2D390-DC6D-47CA-9C1E-3B42154DB2E0}" type="pres">
      <dgm:prSet presAssocID="{B81E733F-BAC2-4151-8457-C2695697B57B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A989415-34C4-40E6-827F-B37C9137BBDF}" type="pres">
      <dgm:prSet presAssocID="{FF56FF3E-E2A1-4389-8DF1-EE2E688118B2}" presName="hierRoot3" presStyleCnt="0"/>
      <dgm:spPr/>
    </dgm:pt>
    <dgm:pt modelId="{F3A7553E-8945-4F1C-9900-B613C7DC0315}" type="pres">
      <dgm:prSet presAssocID="{FF56FF3E-E2A1-4389-8DF1-EE2E688118B2}" presName="composite3" presStyleCnt="0"/>
      <dgm:spPr/>
    </dgm:pt>
    <dgm:pt modelId="{B97C6622-6332-4ACF-9C0E-1142BD99D152}" type="pres">
      <dgm:prSet presAssocID="{FF56FF3E-E2A1-4389-8DF1-EE2E688118B2}" presName="background3" presStyleLbl="node3" presStyleIdx="2" presStyleCnt="4"/>
      <dgm:spPr/>
    </dgm:pt>
    <dgm:pt modelId="{3423441B-53E2-4200-A251-524F211A14C7}" type="pres">
      <dgm:prSet presAssocID="{FF56FF3E-E2A1-4389-8DF1-EE2E688118B2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4CBCD0-0A6B-420D-B2A7-ADC625058A06}" type="pres">
      <dgm:prSet presAssocID="{FF56FF3E-E2A1-4389-8DF1-EE2E688118B2}" presName="hierChild4" presStyleCnt="0"/>
      <dgm:spPr/>
    </dgm:pt>
    <dgm:pt modelId="{439D828B-DDD1-49C6-8D11-A5051A94545D}" type="pres">
      <dgm:prSet presAssocID="{039D7296-6B76-43EF-84BD-044D82527E9F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FF80931-DA0D-48F4-816B-F6B33E9C6990}" type="pres">
      <dgm:prSet presAssocID="{64B411BA-EDE5-4635-9939-0B6182310628}" presName="hierRoot3" presStyleCnt="0"/>
      <dgm:spPr/>
    </dgm:pt>
    <dgm:pt modelId="{B27AE8C3-28ED-43E2-9AF7-A65B926F130E}" type="pres">
      <dgm:prSet presAssocID="{64B411BA-EDE5-4635-9939-0B6182310628}" presName="composite3" presStyleCnt="0"/>
      <dgm:spPr/>
    </dgm:pt>
    <dgm:pt modelId="{8C60ACA6-5FDA-481B-9DDC-7D442230CB28}" type="pres">
      <dgm:prSet presAssocID="{64B411BA-EDE5-4635-9939-0B6182310628}" presName="background3" presStyleLbl="node3" presStyleIdx="3" presStyleCnt="4"/>
      <dgm:spPr/>
    </dgm:pt>
    <dgm:pt modelId="{873EA735-C193-48C5-9A29-E1F790D8B183}" type="pres">
      <dgm:prSet presAssocID="{64B411BA-EDE5-4635-9939-0B618231062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BEEFAE-8358-42D3-A255-0EA4E2B725AA}" type="pres">
      <dgm:prSet presAssocID="{64B411BA-EDE5-4635-9939-0B6182310628}" presName="hierChild4" presStyleCnt="0"/>
      <dgm:spPr/>
    </dgm:pt>
  </dgm:ptLst>
  <dgm:cxnLst>
    <dgm:cxn modelId="{1697071D-3A43-493E-AC2F-10284676E309}" type="presOf" srcId="{53D80008-7FA7-44E7-97C7-63326E7BCA40}" destId="{872C23C9-ED54-44A3-A044-7D588692B16C}" srcOrd="0" destOrd="0" presId="urn:microsoft.com/office/officeart/2005/8/layout/hierarchy1"/>
    <dgm:cxn modelId="{660D1211-7873-4E22-B334-FB05C04102DA}" type="presOf" srcId="{D8997821-BB63-408E-9C8D-FD68BBFF61F1}" destId="{664E821C-6C24-4A83-81D0-7A411539CCC6}" srcOrd="0" destOrd="0" presId="urn:microsoft.com/office/officeart/2005/8/layout/hierarchy1"/>
    <dgm:cxn modelId="{A60AE253-2428-4D2E-8A81-01AA93801981}" type="presOf" srcId="{2E4BB805-8FCF-43DD-810F-E6E53F2CBDBC}" destId="{9E941410-2948-4214-9870-3E3441C7A62E}" srcOrd="0" destOrd="0" presId="urn:microsoft.com/office/officeart/2005/8/layout/hierarchy1"/>
    <dgm:cxn modelId="{3C9ABB5F-A101-4160-9732-C0E32DADB904}" srcId="{88D8DD9A-30C7-483A-82AA-7353DC3DC5AC}" destId="{D8997821-BB63-408E-9C8D-FD68BBFF61F1}" srcOrd="1" destOrd="0" parTransId="{AF0CFEB8-C56D-4FF2-ACB3-44104F6398A4}" sibTransId="{27D2B21D-9497-4DD6-A48A-FD9E1B468AAD}"/>
    <dgm:cxn modelId="{DFBCBED1-D5B0-47F2-BE88-E2ECD9D31329}" type="presOf" srcId="{B81E733F-BAC2-4151-8457-C2695697B57B}" destId="{B5A2D390-DC6D-47CA-9C1E-3B42154DB2E0}" srcOrd="0" destOrd="0" presId="urn:microsoft.com/office/officeart/2005/8/layout/hierarchy1"/>
    <dgm:cxn modelId="{945B42F3-5355-4E39-AF7B-73A906EDE6FF}" type="presOf" srcId="{FF56FF3E-E2A1-4389-8DF1-EE2E688118B2}" destId="{3423441B-53E2-4200-A251-524F211A14C7}" srcOrd="0" destOrd="0" presId="urn:microsoft.com/office/officeart/2005/8/layout/hierarchy1"/>
    <dgm:cxn modelId="{8549183F-8446-4356-8BE1-A22C99FD96B4}" srcId="{CD487D7D-665A-4E08-BAF8-160B5749ADF5}" destId="{FF56FF3E-E2A1-4389-8DF1-EE2E688118B2}" srcOrd="0" destOrd="0" parTransId="{B81E733F-BAC2-4151-8457-C2695697B57B}" sibTransId="{55BB5F59-2C1E-4903-8C77-E0C167837965}"/>
    <dgm:cxn modelId="{4A38C73C-1B7F-4D76-B625-86DB6AAF04EB}" srcId="{53D80008-7FA7-44E7-97C7-63326E7BCA40}" destId="{6974B8D3-02C0-4C04-99B2-84BD4923F4E2}" srcOrd="0" destOrd="0" parTransId="{D4694306-071D-4128-85E7-6745EC0BD93A}" sibTransId="{BA84EBBF-CB38-4B78-804E-C787567AAF73}"/>
    <dgm:cxn modelId="{79249D81-338B-44C2-A2F5-4D148AD2546E}" type="presOf" srcId="{0ABF4A34-83A8-4D1E-811B-B9EDFDE6BE25}" destId="{7AD91086-D447-4ED3-B3C7-88F11DF53792}" srcOrd="0" destOrd="0" presId="urn:microsoft.com/office/officeart/2005/8/layout/hierarchy1"/>
    <dgm:cxn modelId="{9C75579F-9A55-4A22-9240-00903A4D21D3}" type="presOf" srcId="{8B553A88-F1BE-4440-81EE-7D6F8D5EB176}" destId="{B4C214B4-AD1E-48C7-87EE-C899D172D249}" srcOrd="0" destOrd="0" presId="urn:microsoft.com/office/officeart/2005/8/layout/hierarchy1"/>
    <dgm:cxn modelId="{767D53AE-BBB6-40A5-B87B-B04188457F09}" type="presOf" srcId="{039D7296-6B76-43EF-84BD-044D82527E9F}" destId="{439D828B-DDD1-49C6-8D11-A5051A94545D}" srcOrd="0" destOrd="0" presId="urn:microsoft.com/office/officeart/2005/8/layout/hierarchy1"/>
    <dgm:cxn modelId="{B88AC54F-12FB-46B8-BCBD-62A94CDEEC17}" type="presOf" srcId="{CD487D7D-665A-4E08-BAF8-160B5749ADF5}" destId="{8764A63D-1FFA-46F2-8F8E-FA93791FB24E}" srcOrd="0" destOrd="0" presId="urn:microsoft.com/office/officeart/2005/8/layout/hierarchy1"/>
    <dgm:cxn modelId="{AB8B92BD-CB0B-4BC9-BF85-C7DE19D06A85}" type="presOf" srcId="{AF0CFEB8-C56D-4FF2-ACB3-44104F6398A4}" destId="{0C3BFCF8-68A4-408B-BBE1-7F38EA2AB5D0}" srcOrd="0" destOrd="0" presId="urn:microsoft.com/office/officeart/2005/8/layout/hierarchy1"/>
    <dgm:cxn modelId="{91124B48-CE0B-4483-A4F4-BDB64E6BEFB7}" srcId="{CD487D7D-665A-4E08-BAF8-160B5749ADF5}" destId="{64B411BA-EDE5-4635-9939-0B6182310628}" srcOrd="1" destOrd="0" parTransId="{039D7296-6B76-43EF-84BD-044D82527E9F}" sibTransId="{EACA2C02-E249-4903-A307-BE01175958C6}"/>
    <dgm:cxn modelId="{8A69B4B4-1DC0-4023-BC8C-89FB61053033}" type="presOf" srcId="{88D8DD9A-30C7-483A-82AA-7353DC3DC5AC}" destId="{6F2B5084-7734-426D-8480-674C72DCEA8A}" srcOrd="0" destOrd="0" presId="urn:microsoft.com/office/officeart/2005/8/layout/hierarchy1"/>
    <dgm:cxn modelId="{DCBAECE6-51AB-4E14-A95A-5B64CF28AFFA}" type="presOf" srcId="{C736BCBF-7016-4414-B9BD-9F71A8A9B6B8}" destId="{83FCDD0B-AE39-46F7-AB0B-373E5260989E}" srcOrd="0" destOrd="0" presId="urn:microsoft.com/office/officeart/2005/8/layout/hierarchy1"/>
    <dgm:cxn modelId="{0D9F4F2B-8851-4419-BD4D-81376A5D1479}" srcId="{88D8DD9A-30C7-483A-82AA-7353DC3DC5AC}" destId="{2E4BB805-8FCF-43DD-810F-E6E53F2CBDBC}" srcOrd="0" destOrd="0" parTransId="{8B553A88-F1BE-4440-81EE-7D6F8D5EB176}" sibTransId="{0D71A2DA-8E64-4466-B3C5-2C275BFE73A5}"/>
    <dgm:cxn modelId="{C2955101-6740-47BF-897E-689D10B6A074}" srcId="{6974B8D3-02C0-4C04-99B2-84BD4923F4E2}" destId="{88D8DD9A-30C7-483A-82AA-7353DC3DC5AC}" srcOrd="0" destOrd="0" parTransId="{0ABF4A34-83A8-4D1E-811B-B9EDFDE6BE25}" sibTransId="{C695E355-A192-411D-86A2-928C2FAF9809}"/>
    <dgm:cxn modelId="{9F3ABBEA-E4C4-465A-98B2-7B14C4E342B8}" srcId="{6974B8D3-02C0-4C04-99B2-84BD4923F4E2}" destId="{CD487D7D-665A-4E08-BAF8-160B5749ADF5}" srcOrd="1" destOrd="0" parTransId="{C736BCBF-7016-4414-B9BD-9F71A8A9B6B8}" sibTransId="{DDABB8EC-788D-44AF-B6FE-3352D12A0CC9}"/>
    <dgm:cxn modelId="{7399EC72-8CB8-467A-9E13-5DBDB0AA9F17}" type="presOf" srcId="{64B411BA-EDE5-4635-9939-0B6182310628}" destId="{873EA735-C193-48C5-9A29-E1F790D8B183}" srcOrd="0" destOrd="0" presId="urn:microsoft.com/office/officeart/2005/8/layout/hierarchy1"/>
    <dgm:cxn modelId="{FC1330E5-8D15-4EDB-99C0-1351BCF7FEC9}" type="presOf" srcId="{6974B8D3-02C0-4C04-99B2-84BD4923F4E2}" destId="{C5569512-E585-4BD8-A2DD-3E815827881A}" srcOrd="0" destOrd="0" presId="urn:microsoft.com/office/officeart/2005/8/layout/hierarchy1"/>
    <dgm:cxn modelId="{436D5674-0956-4ABE-AE18-0F1E8F7AFD47}" type="presParOf" srcId="{872C23C9-ED54-44A3-A044-7D588692B16C}" destId="{266A2084-C7A2-46B5-BB76-A8FC9487D83E}" srcOrd="0" destOrd="0" presId="urn:microsoft.com/office/officeart/2005/8/layout/hierarchy1"/>
    <dgm:cxn modelId="{3B005C0C-2C80-4400-8FCF-6B606EA130B5}" type="presParOf" srcId="{266A2084-C7A2-46B5-BB76-A8FC9487D83E}" destId="{3DD078E8-AB8B-4BED-9869-3F26F058E052}" srcOrd="0" destOrd="0" presId="urn:microsoft.com/office/officeart/2005/8/layout/hierarchy1"/>
    <dgm:cxn modelId="{C55A0F99-685A-405D-B3FD-4DB991D89897}" type="presParOf" srcId="{3DD078E8-AB8B-4BED-9869-3F26F058E052}" destId="{F4E18568-0EDB-44F4-ACA6-38712D75D529}" srcOrd="0" destOrd="0" presId="urn:microsoft.com/office/officeart/2005/8/layout/hierarchy1"/>
    <dgm:cxn modelId="{8089E800-5F1C-4BA9-8457-E080AC2E815A}" type="presParOf" srcId="{3DD078E8-AB8B-4BED-9869-3F26F058E052}" destId="{C5569512-E585-4BD8-A2DD-3E815827881A}" srcOrd="1" destOrd="0" presId="urn:microsoft.com/office/officeart/2005/8/layout/hierarchy1"/>
    <dgm:cxn modelId="{18F39D33-A8F3-404C-B074-1A4A138E4EB0}" type="presParOf" srcId="{266A2084-C7A2-46B5-BB76-A8FC9487D83E}" destId="{94C60A9C-75D1-4D4C-AF9D-1B0C56B163A9}" srcOrd="1" destOrd="0" presId="urn:microsoft.com/office/officeart/2005/8/layout/hierarchy1"/>
    <dgm:cxn modelId="{F150A731-EBBF-41DA-9372-9B6A6287F9F3}" type="presParOf" srcId="{94C60A9C-75D1-4D4C-AF9D-1B0C56B163A9}" destId="{7AD91086-D447-4ED3-B3C7-88F11DF53792}" srcOrd="0" destOrd="0" presId="urn:microsoft.com/office/officeart/2005/8/layout/hierarchy1"/>
    <dgm:cxn modelId="{926BD558-7D03-4269-8A76-85825D30C5E6}" type="presParOf" srcId="{94C60A9C-75D1-4D4C-AF9D-1B0C56B163A9}" destId="{CBD4ACCB-257A-4CAC-83E9-D32FD3F8A6EC}" srcOrd="1" destOrd="0" presId="urn:microsoft.com/office/officeart/2005/8/layout/hierarchy1"/>
    <dgm:cxn modelId="{259FD052-80FF-4B52-9D28-D8D2C4CA7315}" type="presParOf" srcId="{CBD4ACCB-257A-4CAC-83E9-D32FD3F8A6EC}" destId="{C0C757C9-D785-478C-A8DC-9874817AD856}" srcOrd="0" destOrd="0" presId="urn:microsoft.com/office/officeart/2005/8/layout/hierarchy1"/>
    <dgm:cxn modelId="{5CBEDB6E-30FF-4DDA-90F1-4548ADB84D31}" type="presParOf" srcId="{C0C757C9-D785-478C-A8DC-9874817AD856}" destId="{5ED6E755-43BF-46AF-AD8B-F1BA0461AD31}" srcOrd="0" destOrd="0" presId="urn:microsoft.com/office/officeart/2005/8/layout/hierarchy1"/>
    <dgm:cxn modelId="{41FEA986-031C-4DDF-9688-5C2943B301DD}" type="presParOf" srcId="{C0C757C9-D785-478C-A8DC-9874817AD856}" destId="{6F2B5084-7734-426D-8480-674C72DCEA8A}" srcOrd="1" destOrd="0" presId="urn:microsoft.com/office/officeart/2005/8/layout/hierarchy1"/>
    <dgm:cxn modelId="{F02F2F2D-1481-4645-A155-D027B998DD02}" type="presParOf" srcId="{CBD4ACCB-257A-4CAC-83E9-D32FD3F8A6EC}" destId="{6D32DB8A-0FF6-43EB-94B3-ED035DFDB3E4}" srcOrd="1" destOrd="0" presId="urn:microsoft.com/office/officeart/2005/8/layout/hierarchy1"/>
    <dgm:cxn modelId="{F29F9543-C531-48DE-B24C-F7154B1FD5EB}" type="presParOf" srcId="{6D32DB8A-0FF6-43EB-94B3-ED035DFDB3E4}" destId="{B4C214B4-AD1E-48C7-87EE-C899D172D249}" srcOrd="0" destOrd="0" presId="urn:microsoft.com/office/officeart/2005/8/layout/hierarchy1"/>
    <dgm:cxn modelId="{6181866B-590F-4976-A264-CDED9A46F63B}" type="presParOf" srcId="{6D32DB8A-0FF6-43EB-94B3-ED035DFDB3E4}" destId="{2A5BBD69-B473-41C3-B277-83C11AE13B3B}" srcOrd="1" destOrd="0" presId="urn:microsoft.com/office/officeart/2005/8/layout/hierarchy1"/>
    <dgm:cxn modelId="{614FCFD9-A733-404F-B420-6F67AAA2025E}" type="presParOf" srcId="{2A5BBD69-B473-41C3-B277-83C11AE13B3B}" destId="{BAF79CE6-EEA9-4CDF-B9DB-0E2B7723219A}" srcOrd="0" destOrd="0" presId="urn:microsoft.com/office/officeart/2005/8/layout/hierarchy1"/>
    <dgm:cxn modelId="{61A04D50-E8F9-4AC4-B9A9-FEFFE08B76A8}" type="presParOf" srcId="{BAF79CE6-EEA9-4CDF-B9DB-0E2B7723219A}" destId="{A664424C-A614-488D-ACF0-8FAAEBD138A4}" srcOrd="0" destOrd="0" presId="urn:microsoft.com/office/officeart/2005/8/layout/hierarchy1"/>
    <dgm:cxn modelId="{D1772118-2C32-4AAD-9F77-CF106BBC5776}" type="presParOf" srcId="{BAF79CE6-EEA9-4CDF-B9DB-0E2B7723219A}" destId="{9E941410-2948-4214-9870-3E3441C7A62E}" srcOrd="1" destOrd="0" presId="urn:microsoft.com/office/officeart/2005/8/layout/hierarchy1"/>
    <dgm:cxn modelId="{91A84142-D9DE-4724-9F79-4D7687A81640}" type="presParOf" srcId="{2A5BBD69-B473-41C3-B277-83C11AE13B3B}" destId="{033F524B-1708-405B-8B9F-EEA8A0195528}" srcOrd="1" destOrd="0" presId="urn:microsoft.com/office/officeart/2005/8/layout/hierarchy1"/>
    <dgm:cxn modelId="{DA1B329F-0969-4C65-A852-2E8A0CB82064}" type="presParOf" srcId="{6D32DB8A-0FF6-43EB-94B3-ED035DFDB3E4}" destId="{0C3BFCF8-68A4-408B-BBE1-7F38EA2AB5D0}" srcOrd="2" destOrd="0" presId="urn:microsoft.com/office/officeart/2005/8/layout/hierarchy1"/>
    <dgm:cxn modelId="{1DA61E53-1BCE-42C2-A85C-4D23A7E3EB18}" type="presParOf" srcId="{6D32DB8A-0FF6-43EB-94B3-ED035DFDB3E4}" destId="{EEC6AA3D-2B74-4D69-B970-ECDB619274D1}" srcOrd="3" destOrd="0" presId="urn:microsoft.com/office/officeart/2005/8/layout/hierarchy1"/>
    <dgm:cxn modelId="{EF20EA4E-B57F-4A2E-B919-DBE5DA4D4438}" type="presParOf" srcId="{EEC6AA3D-2B74-4D69-B970-ECDB619274D1}" destId="{60B8CB52-019C-4D8E-A1CA-66163FCE5427}" srcOrd="0" destOrd="0" presId="urn:microsoft.com/office/officeart/2005/8/layout/hierarchy1"/>
    <dgm:cxn modelId="{8604A3EE-FDB5-4096-8D2A-31A1AB7595F0}" type="presParOf" srcId="{60B8CB52-019C-4D8E-A1CA-66163FCE5427}" destId="{820B1AF5-0111-4734-BD6D-C7AADED15027}" srcOrd="0" destOrd="0" presId="urn:microsoft.com/office/officeart/2005/8/layout/hierarchy1"/>
    <dgm:cxn modelId="{BCBE4930-6440-4434-8EBA-8F92CFB6BE2E}" type="presParOf" srcId="{60B8CB52-019C-4D8E-A1CA-66163FCE5427}" destId="{664E821C-6C24-4A83-81D0-7A411539CCC6}" srcOrd="1" destOrd="0" presId="urn:microsoft.com/office/officeart/2005/8/layout/hierarchy1"/>
    <dgm:cxn modelId="{52432EAA-39E4-4A54-9143-0A9FAC62E6E4}" type="presParOf" srcId="{EEC6AA3D-2B74-4D69-B970-ECDB619274D1}" destId="{3951EAB2-7754-4C4D-A5AA-184480BB156B}" srcOrd="1" destOrd="0" presId="urn:microsoft.com/office/officeart/2005/8/layout/hierarchy1"/>
    <dgm:cxn modelId="{8F1425D7-57CE-4A63-A1CC-DCA91A95BD71}" type="presParOf" srcId="{94C60A9C-75D1-4D4C-AF9D-1B0C56B163A9}" destId="{83FCDD0B-AE39-46F7-AB0B-373E5260989E}" srcOrd="2" destOrd="0" presId="urn:microsoft.com/office/officeart/2005/8/layout/hierarchy1"/>
    <dgm:cxn modelId="{C957C392-318D-4553-B597-6C29724DBBFD}" type="presParOf" srcId="{94C60A9C-75D1-4D4C-AF9D-1B0C56B163A9}" destId="{182D23CF-CB32-4317-A3BE-387B58389E5E}" srcOrd="3" destOrd="0" presId="urn:microsoft.com/office/officeart/2005/8/layout/hierarchy1"/>
    <dgm:cxn modelId="{EDEE9BB2-F2D3-4C27-BB4D-5DA41670CE9B}" type="presParOf" srcId="{182D23CF-CB32-4317-A3BE-387B58389E5E}" destId="{B95D3C7D-86D3-4D12-A3C5-58374EE180D2}" srcOrd="0" destOrd="0" presId="urn:microsoft.com/office/officeart/2005/8/layout/hierarchy1"/>
    <dgm:cxn modelId="{AB39F8B7-F1E5-4623-B556-B0C03BBDC1F9}" type="presParOf" srcId="{B95D3C7D-86D3-4D12-A3C5-58374EE180D2}" destId="{AC8CE48B-AED7-4B20-843F-602B62A810A3}" srcOrd="0" destOrd="0" presId="urn:microsoft.com/office/officeart/2005/8/layout/hierarchy1"/>
    <dgm:cxn modelId="{EE3F6151-C6D6-47B6-B683-0270BCCE7457}" type="presParOf" srcId="{B95D3C7D-86D3-4D12-A3C5-58374EE180D2}" destId="{8764A63D-1FFA-46F2-8F8E-FA93791FB24E}" srcOrd="1" destOrd="0" presId="urn:microsoft.com/office/officeart/2005/8/layout/hierarchy1"/>
    <dgm:cxn modelId="{51ED5983-2B0F-45BF-B374-96D0D0D02DD8}" type="presParOf" srcId="{182D23CF-CB32-4317-A3BE-387B58389E5E}" destId="{F0A8253A-36C0-4864-BABC-58322A94EA4A}" srcOrd="1" destOrd="0" presId="urn:microsoft.com/office/officeart/2005/8/layout/hierarchy1"/>
    <dgm:cxn modelId="{B988D937-CDE5-4F47-A3EB-BAABA4A4D7E3}" type="presParOf" srcId="{F0A8253A-36C0-4864-BABC-58322A94EA4A}" destId="{B5A2D390-DC6D-47CA-9C1E-3B42154DB2E0}" srcOrd="0" destOrd="0" presId="urn:microsoft.com/office/officeart/2005/8/layout/hierarchy1"/>
    <dgm:cxn modelId="{83DD3D6E-05EF-4466-9CFE-74C3D597CA93}" type="presParOf" srcId="{F0A8253A-36C0-4864-BABC-58322A94EA4A}" destId="{0A989415-34C4-40E6-827F-B37C9137BBDF}" srcOrd="1" destOrd="0" presId="urn:microsoft.com/office/officeart/2005/8/layout/hierarchy1"/>
    <dgm:cxn modelId="{E0EDEEC6-FADD-4FBD-B3D7-26FC9FDC2620}" type="presParOf" srcId="{0A989415-34C4-40E6-827F-B37C9137BBDF}" destId="{F3A7553E-8945-4F1C-9900-B613C7DC0315}" srcOrd="0" destOrd="0" presId="urn:microsoft.com/office/officeart/2005/8/layout/hierarchy1"/>
    <dgm:cxn modelId="{13213DAC-7663-4A15-A369-0B943C1B5D41}" type="presParOf" srcId="{F3A7553E-8945-4F1C-9900-B613C7DC0315}" destId="{B97C6622-6332-4ACF-9C0E-1142BD99D152}" srcOrd="0" destOrd="0" presId="urn:microsoft.com/office/officeart/2005/8/layout/hierarchy1"/>
    <dgm:cxn modelId="{443EC738-42D6-401F-9432-0DAADEEF8563}" type="presParOf" srcId="{F3A7553E-8945-4F1C-9900-B613C7DC0315}" destId="{3423441B-53E2-4200-A251-524F211A14C7}" srcOrd="1" destOrd="0" presId="urn:microsoft.com/office/officeart/2005/8/layout/hierarchy1"/>
    <dgm:cxn modelId="{5A352E3B-DDCD-4C37-8B23-C84FE7AB5206}" type="presParOf" srcId="{0A989415-34C4-40E6-827F-B37C9137BBDF}" destId="{B64CBCD0-0A6B-420D-B2A7-ADC625058A06}" srcOrd="1" destOrd="0" presId="urn:microsoft.com/office/officeart/2005/8/layout/hierarchy1"/>
    <dgm:cxn modelId="{ECCC69B3-98DF-4501-83C7-5EFF9419A8EF}" type="presParOf" srcId="{F0A8253A-36C0-4864-BABC-58322A94EA4A}" destId="{439D828B-DDD1-49C6-8D11-A5051A94545D}" srcOrd="2" destOrd="0" presId="urn:microsoft.com/office/officeart/2005/8/layout/hierarchy1"/>
    <dgm:cxn modelId="{F3D1D56F-0F7D-4CCF-A58A-9F483F26270C}" type="presParOf" srcId="{F0A8253A-36C0-4864-BABC-58322A94EA4A}" destId="{3FF80931-DA0D-48F4-816B-F6B33E9C6990}" srcOrd="3" destOrd="0" presId="urn:microsoft.com/office/officeart/2005/8/layout/hierarchy1"/>
    <dgm:cxn modelId="{E73DE85B-9FD1-4E50-B445-3ADEB7E56604}" type="presParOf" srcId="{3FF80931-DA0D-48F4-816B-F6B33E9C6990}" destId="{B27AE8C3-28ED-43E2-9AF7-A65B926F130E}" srcOrd="0" destOrd="0" presId="urn:microsoft.com/office/officeart/2005/8/layout/hierarchy1"/>
    <dgm:cxn modelId="{9B813BEC-3F60-4C5F-AF82-B2E55E82E52F}" type="presParOf" srcId="{B27AE8C3-28ED-43E2-9AF7-A65B926F130E}" destId="{8C60ACA6-5FDA-481B-9DDC-7D442230CB28}" srcOrd="0" destOrd="0" presId="urn:microsoft.com/office/officeart/2005/8/layout/hierarchy1"/>
    <dgm:cxn modelId="{F090FA34-E16F-4730-9182-12EFA6E2D125}" type="presParOf" srcId="{B27AE8C3-28ED-43E2-9AF7-A65B926F130E}" destId="{873EA735-C193-48C5-9A29-E1F790D8B183}" srcOrd="1" destOrd="0" presId="urn:microsoft.com/office/officeart/2005/8/layout/hierarchy1"/>
    <dgm:cxn modelId="{069D4F56-7F0E-4C65-A249-E1D98A67881B}" type="presParOf" srcId="{3FF80931-DA0D-48F4-816B-F6B33E9C6990}" destId="{2EBEEFAE-8358-42D3-A255-0EA4E2B725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D828B-DDD1-49C6-8D11-A5051A94545D}">
      <dsp:nvSpPr>
        <dsp:cNvPr id="0" name=""/>
        <dsp:cNvSpPr/>
      </dsp:nvSpPr>
      <dsp:spPr>
        <a:xfrm>
          <a:off x="7486140" y="2472941"/>
          <a:ext cx="967654" cy="460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827"/>
              </a:lnTo>
              <a:lnTo>
                <a:pt x="967654" y="313827"/>
              </a:lnTo>
              <a:lnTo>
                <a:pt x="967654" y="4605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2D390-DC6D-47CA-9C1E-3B42154DB2E0}">
      <dsp:nvSpPr>
        <dsp:cNvPr id="0" name=""/>
        <dsp:cNvSpPr/>
      </dsp:nvSpPr>
      <dsp:spPr>
        <a:xfrm>
          <a:off x="6518485" y="2472941"/>
          <a:ext cx="967654" cy="460515"/>
        </a:xfrm>
        <a:custGeom>
          <a:avLst/>
          <a:gdLst/>
          <a:ahLst/>
          <a:cxnLst/>
          <a:rect l="0" t="0" r="0" b="0"/>
          <a:pathLst>
            <a:path>
              <a:moveTo>
                <a:pt x="967654" y="0"/>
              </a:moveTo>
              <a:lnTo>
                <a:pt x="967654" y="313827"/>
              </a:lnTo>
              <a:lnTo>
                <a:pt x="0" y="313827"/>
              </a:lnTo>
              <a:lnTo>
                <a:pt x="0" y="4605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CDD0B-AE39-46F7-AB0B-373E5260989E}">
      <dsp:nvSpPr>
        <dsp:cNvPr id="0" name=""/>
        <dsp:cNvSpPr/>
      </dsp:nvSpPr>
      <dsp:spPr>
        <a:xfrm>
          <a:off x="5550831" y="965791"/>
          <a:ext cx="1935308" cy="501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82"/>
              </a:lnTo>
              <a:lnTo>
                <a:pt x="1935308" y="354982"/>
              </a:lnTo>
              <a:lnTo>
                <a:pt x="1935308" y="5016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BFCF8-68A4-408B-BBE1-7F38EA2AB5D0}">
      <dsp:nvSpPr>
        <dsp:cNvPr id="0" name=""/>
        <dsp:cNvSpPr/>
      </dsp:nvSpPr>
      <dsp:spPr>
        <a:xfrm>
          <a:off x="3615522" y="2472941"/>
          <a:ext cx="967654" cy="460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827"/>
              </a:lnTo>
              <a:lnTo>
                <a:pt x="967654" y="313827"/>
              </a:lnTo>
              <a:lnTo>
                <a:pt x="967654" y="4605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214B4-AD1E-48C7-87EE-C899D172D249}">
      <dsp:nvSpPr>
        <dsp:cNvPr id="0" name=""/>
        <dsp:cNvSpPr/>
      </dsp:nvSpPr>
      <dsp:spPr>
        <a:xfrm>
          <a:off x="2647868" y="2472941"/>
          <a:ext cx="967654" cy="460515"/>
        </a:xfrm>
        <a:custGeom>
          <a:avLst/>
          <a:gdLst/>
          <a:ahLst/>
          <a:cxnLst/>
          <a:rect l="0" t="0" r="0" b="0"/>
          <a:pathLst>
            <a:path>
              <a:moveTo>
                <a:pt x="967654" y="0"/>
              </a:moveTo>
              <a:lnTo>
                <a:pt x="967654" y="313827"/>
              </a:lnTo>
              <a:lnTo>
                <a:pt x="0" y="313827"/>
              </a:lnTo>
              <a:lnTo>
                <a:pt x="0" y="4605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91086-D447-4ED3-B3C7-88F11DF53792}">
      <dsp:nvSpPr>
        <dsp:cNvPr id="0" name=""/>
        <dsp:cNvSpPr/>
      </dsp:nvSpPr>
      <dsp:spPr>
        <a:xfrm>
          <a:off x="3615522" y="965791"/>
          <a:ext cx="1935308" cy="501669"/>
        </a:xfrm>
        <a:custGeom>
          <a:avLst/>
          <a:gdLst/>
          <a:ahLst/>
          <a:cxnLst/>
          <a:rect l="0" t="0" r="0" b="0"/>
          <a:pathLst>
            <a:path>
              <a:moveTo>
                <a:pt x="1935308" y="0"/>
              </a:moveTo>
              <a:lnTo>
                <a:pt x="1935308" y="354982"/>
              </a:lnTo>
              <a:lnTo>
                <a:pt x="0" y="354982"/>
              </a:lnTo>
              <a:lnTo>
                <a:pt x="0" y="50166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18568-0EDB-44F4-ACA6-38712D75D529}">
      <dsp:nvSpPr>
        <dsp:cNvPr id="0" name=""/>
        <dsp:cNvSpPr/>
      </dsp:nvSpPr>
      <dsp:spPr>
        <a:xfrm>
          <a:off x="4759114" y="-39689"/>
          <a:ext cx="1583434" cy="10054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69512-E585-4BD8-A2DD-3E815827881A}">
      <dsp:nvSpPr>
        <dsp:cNvPr id="0" name=""/>
        <dsp:cNvSpPr/>
      </dsp:nvSpPr>
      <dsp:spPr>
        <a:xfrm>
          <a:off x="4935051" y="127450"/>
          <a:ext cx="1583434" cy="1005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주제</a:t>
          </a:r>
          <a:endParaRPr lang="ko-KR" altLang="en-US" sz="1700" kern="1200" dirty="0"/>
        </a:p>
      </dsp:txBody>
      <dsp:txXfrm>
        <a:off x="4964501" y="156900"/>
        <a:ext cx="1524534" cy="946580"/>
      </dsp:txXfrm>
    </dsp:sp>
    <dsp:sp modelId="{5ED6E755-43BF-46AF-AD8B-F1BA0461AD31}">
      <dsp:nvSpPr>
        <dsp:cNvPr id="0" name=""/>
        <dsp:cNvSpPr/>
      </dsp:nvSpPr>
      <dsp:spPr>
        <a:xfrm>
          <a:off x="2823805" y="1467460"/>
          <a:ext cx="1583434" cy="10054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B5084-7734-426D-8480-674C72DCEA8A}">
      <dsp:nvSpPr>
        <dsp:cNvPr id="0" name=""/>
        <dsp:cNvSpPr/>
      </dsp:nvSpPr>
      <dsp:spPr>
        <a:xfrm>
          <a:off x="2999742" y="1634601"/>
          <a:ext cx="1583434" cy="1005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게임</a:t>
          </a:r>
          <a:endParaRPr lang="ko-KR" altLang="en-US" sz="1700" kern="1200" dirty="0"/>
        </a:p>
      </dsp:txBody>
      <dsp:txXfrm>
        <a:off x="3029192" y="1664051"/>
        <a:ext cx="1524534" cy="946580"/>
      </dsp:txXfrm>
    </dsp:sp>
    <dsp:sp modelId="{A664424C-A614-488D-ACF0-8FAAEBD138A4}">
      <dsp:nvSpPr>
        <dsp:cNvPr id="0" name=""/>
        <dsp:cNvSpPr/>
      </dsp:nvSpPr>
      <dsp:spPr>
        <a:xfrm>
          <a:off x="1856150" y="2933457"/>
          <a:ext cx="1583434" cy="10054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41410-2948-4214-9870-3E3441C7A62E}">
      <dsp:nvSpPr>
        <dsp:cNvPr id="0" name=""/>
        <dsp:cNvSpPr/>
      </dsp:nvSpPr>
      <dsp:spPr>
        <a:xfrm>
          <a:off x="2032088" y="3100597"/>
          <a:ext cx="1583434" cy="1005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err="1" smtClean="0"/>
            <a:t>스도쿠</a:t>
          </a:r>
          <a:endParaRPr lang="ko-KR" altLang="en-US" sz="1700" kern="1200" dirty="0"/>
        </a:p>
      </dsp:txBody>
      <dsp:txXfrm>
        <a:off x="2061538" y="3130047"/>
        <a:ext cx="1524534" cy="946580"/>
      </dsp:txXfrm>
    </dsp:sp>
    <dsp:sp modelId="{820B1AF5-0111-4734-BD6D-C7AADED15027}">
      <dsp:nvSpPr>
        <dsp:cNvPr id="0" name=""/>
        <dsp:cNvSpPr/>
      </dsp:nvSpPr>
      <dsp:spPr>
        <a:xfrm>
          <a:off x="3791459" y="2933457"/>
          <a:ext cx="1583434" cy="10054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E821C-6C24-4A83-81D0-7A411539CCC6}">
      <dsp:nvSpPr>
        <dsp:cNvPr id="0" name=""/>
        <dsp:cNvSpPr/>
      </dsp:nvSpPr>
      <dsp:spPr>
        <a:xfrm>
          <a:off x="3967396" y="3100597"/>
          <a:ext cx="1583434" cy="1005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연애 </a:t>
          </a:r>
          <a:endParaRPr lang="en-US" altLang="ko-KR" sz="1700" kern="1200" dirty="0" smtClean="0"/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err="1" smtClean="0"/>
            <a:t>시물레이션</a:t>
          </a:r>
          <a:endParaRPr lang="ko-KR" altLang="en-US" sz="1700" kern="1200" dirty="0"/>
        </a:p>
      </dsp:txBody>
      <dsp:txXfrm>
        <a:off x="3996846" y="3130047"/>
        <a:ext cx="1524534" cy="946580"/>
      </dsp:txXfrm>
    </dsp:sp>
    <dsp:sp modelId="{AC8CE48B-AED7-4B20-843F-602B62A810A3}">
      <dsp:nvSpPr>
        <dsp:cNvPr id="0" name=""/>
        <dsp:cNvSpPr/>
      </dsp:nvSpPr>
      <dsp:spPr>
        <a:xfrm>
          <a:off x="6694423" y="1467460"/>
          <a:ext cx="1583434" cy="10054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4A63D-1FFA-46F2-8F8E-FA93791FB24E}">
      <dsp:nvSpPr>
        <dsp:cNvPr id="0" name=""/>
        <dsp:cNvSpPr/>
      </dsp:nvSpPr>
      <dsp:spPr>
        <a:xfrm>
          <a:off x="6870360" y="1634601"/>
          <a:ext cx="1583434" cy="1005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추천</a:t>
          </a:r>
          <a:endParaRPr lang="ko-KR" altLang="en-US" sz="1700" kern="1200" dirty="0"/>
        </a:p>
      </dsp:txBody>
      <dsp:txXfrm>
        <a:off x="6899810" y="1664051"/>
        <a:ext cx="1524534" cy="946580"/>
      </dsp:txXfrm>
    </dsp:sp>
    <dsp:sp modelId="{B97C6622-6332-4ACF-9C0E-1142BD99D152}">
      <dsp:nvSpPr>
        <dsp:cNvPr id="0" name=""/>
        <dsp:cNvSpPr/>
      </dsp:nvSpPr>
      <dsp:spPr>
        <a:xfrm>
          <a:off x="5726768" y="2933457"/>
          <a:ext cx="1583434" cy="10054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3441B-53E2-4200-A251-524F211A14C7}">
      <dsp:nvSpPr>
        <dsp:cNvPr id="0" name=""/>
        <dsp:cNvSpPr/>
      </dsp:nvSpPr>
      <dsp:spPr>
        <a:xfrm>
          <a:off x="5902705" y="3100597"/>
          <a:ext cx="1583434" cy="1005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장소 추천</a:t>
          </a:r>
          <a:endParaRPr lang="en-US" altLang="ko-KR" sz="1700" kern="1200" dirty="0" smtClean="0"/>
        </a:p>
      </dsp:txBody>
      <dsp:txXfrm>
        <a:off x="5932155" y="3130047"/>
        <a:ext cx="1524534" cy="946580"/>
      </dsp:txXfrm>
    </dsp:sp>
    <dsp:sp modelId="{8C60ACA6-5FDA-481B-9DDC-7D442230CB28}">
      <dsp:nvSpPr>
        <dsp:cNvPr id="0" name=""/>
        <dsp:cNvSpPr/>
      </dsp:nvSpPr>
      <dsp:spPr>
        <a:xfrm>
          <a:off x="7662077" y="2933457"/>
          <a:ext cx="1583434" cy="10054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EA735-C193-48C5-9A29-E1F790D8B183}">
      <dsp:nvSpPr>
        <dsp:cNvPr id="0" name=""/>
        <dsp:cNvSpPr/>
      </dsp:nvSpPr>
      <dsp:spPr>
        <a:xfrm>
          <a:off x="7838014" y="3100597"/>
          <a:ext cx="1583434" cy="1005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err="1" smtClean="0"/>
            <a:t>스마트폰</a:t>
          </a:r>
          <a:endParaRPr lang="en-US" altLang="ko-KR" sz="1700" kern="1200" dirty="0" smtClean="0"/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 추천</a:t>
          </a:r>
          <a:endParaRPr lang="en-US" altLang="ko-KR" sz="1700" kern="1200" dirty="0" smtClean="0"/>
        </a:p>
      </dsp:txBody>
      <dsp:txXfrm>
        <a:off x="7867464" y="3130047"/>
        <a:ext cx="1524534" cy="946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94C5967-B70B-46D2-9C8C-D87780D617F4}" type="datetime1">
              <a:rPr lang="ko-KR" altLang="en-US"/>
              <a:pPr lvl="0">
                <a:defRPr/>
              </a:pPr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F9EE8D-3EAD-4F41-824F-8F7A680ECD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C5225E-A652-44A5-BB5E-8B0E244FA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FA0A337-6F82-4D02-97C7-F136D4945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12EAA59-AB9A-455B-AF7A-FE49B741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DC8F-A0BD-4ECB-85D2-7DA8C68DA49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14B9077-F96A-4226-81AC-F77FE149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585E3D3-78F4-40C5-B4E3-6A542767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E095-E965-4BAD-B796-95B61E6D2A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9C27495-8590-49AF-AAF2-49877468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3E22E18-96AE-46EA-8816-5F8CCE104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E1404A-ED9E-47D2-BDF9-04B400B8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DC8F-A0BD-4ECB-85D2-7DA8C68DA49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9D277A3-FC1A-4B2C-932A-5F10510E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82A231-57EE-4B9C-828D-31EB7A06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E095-E965-4BAD-B796-95B61E6D2A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0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6AFD369-DF26-4698-9A50-03ECEF0EF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3428055-60BF-4A36-91FA-37F68B2D4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02C3EAF-B010-4927-A1B8-70315A89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DC8F-A0BD-4ECB-85D2-7DA8C68DA49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092D54F-DADE-4D80-A898-C94B63AB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D3F7985-F11A-4166-B3B8-1286FD29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E095-E965-4BAD-B796-95B61E6D2A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6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39E8C3-CF01-4E09-B8D6-CD533943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D802A55-6671-47CB-A540-9857821C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A295AD6-C62D-4A94-9B86-D0B4F2C0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DC8F-A0BD-4ECB-85D2-7DA8C68DA49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86E4B1F-CFC2-44C5-AEDC-C04A9B48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3A6079-0600-4D17-AD3A-20B7CB7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E095-E965-4BAD-B796-95B61E6D2A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2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6C49B4-2DC4-4B9E-AEA9-58903CD1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B088DD7-2F78-4B9A-9E55-F2CF0CC20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F127DDB-9E5A-4CDE-97F4-0AAD425D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DC8F-A0BD-4ECB-85D2-7DA8C68DA49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9C267B-EB44-4321-80BC-6C920AAE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21758A-0E4F-4D4A-A3A1-87DE4CC4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E095-E965-4BAD-B796-95B61E6D2A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1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3C437F-830D-4300-BD89-FB028DC8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89E55F-390D-4BBF-9B2B-81530137B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40D045B-6743-4E60-ABCD-4D993B6AE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BCD2554-74B0-4537-99AA-1443B6A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DC8F-A0BD-4ECB-85D2-7DA8C68DA49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CE120D0-4085-422F-9FB1-5CE0A6BF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B6DB4DA-D7EA-44AF-A089-07AA8BF3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E095-E965-4BAD-B796-95B61E6D2A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1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1BFC66-408D-439C-9B80-A727CADA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432970C-BDF1-43E4-A9A0-49643486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8DAEA17-D194-4ED7-BC40-823E6543E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6633C37-06B5-4690-9F27-405271B37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8E8734F-2142-47DB-B31C-F9E47ECC5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573CCE1-948D-4D3D-9CB6-37E67320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DC8F-A0BD-4ECB-85D2-7DA8C68DA49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C36C1C8-A514-45D2-9150-479924C4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16CFDF7-1D81-4819-81B5-09ECD5C3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E095-E965-4BAD-B796-95B61E6D2A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0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DD26A5-2CAC-4385-BD1F-0FE3340C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5CEEFFF-636A-42F8-9AA0-28F14212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DC8F-A0BD-4ECB-85D2-7DA8C68DA49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5DDAD14-2D1B-4119-B191-EB380B3E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7FA2595-6921-4A1B-8278-C26B17BF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E095-E965-4BAD-B796-95B61E6D2A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68B2E11-CD6D-425B-8007-9E2E34A2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DC8F-A0BD-4ECB-85D2-7DA8C68DA49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5218E6F-16D9-44C1-B35A-9DD31080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0A62ADA-66BB-4561-8109-2BF0F914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E095-E965-4BAD-B796-95B61E6D2A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1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CD0345-80AF-4282-9434-930A1AA7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95D8A8F-D604-4AA3-B6AE-1E6347F0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046BA87-AADB-428E-B8B7-29C6D148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68A6E75-CBA0-48E0-A783-6A5D72F1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DC8F-A0BD-4ECB-85D2-7DA8C68DA49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A275AA-14F9-4AA9-87B7-6BC0856B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3E0D1CF-0E89-48D6-A644-C85FB9C8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E095-E965-4BAD-B796-95B61E6D2A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9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916315-BF62-4A3F-9845-AE0F7EB8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CC89B95-56B0-4A5A-81F6-CEAA442FD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22892E6-CC57-4258-9EEC-CECDCF80B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0B23910-436D-4E91-B290-D8EC199E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DC8F-A0BD-4ECB-85D2-7DA8C68DA49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0B0DFDA-DAE6-4E1D-B21F-D3C439F8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1C1D3B0-60AD-4721-BABD-33515E3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E095-E965-4BAD-B796-95B61E6D2A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944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FC70942-A765-4577-A3C7-16B465EF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A641F8B-335C-4444-A8CE-0000612B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86745D6-4C38-413D-8EDC-EEAAB26EC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DC8F-A0BD-4ECB-85D2-7DA8C68DA497}" type="datetimeFigureOut">
              <a:rPr lang="ko-KR" altLang="en-US" smtClean="0"/>
              <a:pPr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70BFF8-ADF1-434E-852D-B81C64B2A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4C5CB4D-1D3B-4708-9959-4C68B121D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E095-E965-4BAD-B796-95B61E6D2A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7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gif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gif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gi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gi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g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g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gi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F331CE16-6C3B-4441-BB48-2403C257899C}"/>
              </a:ext>
            </a:extLst>
          </p:cNvPr>
          <p:cNvSpPr/>
          <p:nvPr/>
        </p:nvSpPr>
        <p:spPr>
          <a:xfrm rot="2700000">
            <a:off x="1382981" y="3093877"/>
            <a:ext cx="996429" cy="996428"/>
          </a:xfrm>
          <a:prstGeom prst="roundRect">
            <a:avLst/>
          </a:prstGeom>
          <a:solidFill>
            <a:srgbClr val="FF66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50F3CF-0F93-4F30-BF60-5E6D04035614}"/>
              </a:ext>
            </a:extLst>
          </p:cNvPr>
          <p:cNvSpPr/>
          <p:nvPr/>
        </p:nvSpPr>
        <p:spPr>
          <a:xfrm>
            <a:off x="3325483" y="5425921"/>
            <a:ext cx="5845727" cy="739445"/>
          </a:xfrm>
          <a:prstGeom prst="rect">
            <a:avLst/>
          </a:prstGeom>
          <a:solidFill>
            <a:srgbClr val="FF66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spc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1941D79-E576-4AB1-BB2A-3DCE3F961727}"/>
              </a:ext>
            </a:extLst>
          </p:cNvPr>
          <p:cNvSpPr txBox="1"/>
          <p:nvPr/>
        </p:nvSpPr>
        <p:spPr>
          <a:xfrm>
            <a:off x="3902958" y="5527334"/>
            <a:ext cx="4690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2000" dirty="0" smtClean="0">
                <a:solidFill>
                  <a:schemeClr val="bg1"/>
                </a:solidFill>
                <a:latin typeface="+mj-ea"/>
                <a:ea typeface="+mj-ea"/>
              </a:rPr>
              <a:t>우리 연애할</a:t>
            </a:r>
            <a:r>
              <a:rPr lang="ko-KR" altLang="en-US" sz="3000" spc="2000" dirty="0" smtClean="0">
                <a:solidFill>
                  <a:schemeClr val="bg1"/>
                </a:solidFill>
                <a:latin typeface="+mj-lt"/>
                <a:ea typeface="+mj-ea"/>
              </a:rPr>
              <a:t>래</a:t>
            </a:r>
            <a:endParaRPr lang="en-US" altLang="ko-KR" sz="3000" spc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8188185-1FB4-4A6E-BE9F-753394DBC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46" y="2110351"/>
            <a:ext cx="3338509" cy="328674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EDCC49FA-92A7-41B0-A65E-F974BA4993F9}"/>
              </a:ext>
            </a:extLst>
          </p:cNvPr>
          <p:cNvSpPr/>
          <p:nvPr/>
        </p:nvSpPr>
        <p:spPr>
          <a:xfrm rot="2700000">
            <a:off x="9760983" y="3093878"/>
            <a:ext cx="996429" cy="996428"/>
          </a:xfrm>
          <a:prstGeom prst="roundRect">
            <a:avLst/>
          </a:prstGeom>
          <a:solidFill>
            <a:srgbClr val="FF66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3F4C0B9-F9A8-48C7-B854-E86EED6A80EC}"/>
              </a:ext>
            </a:extLst>
          </p:cNvPr>
          <p:cNvCxnSpPr>
            <a:cxnSpLocks/>
          </p:cNvCxnSpPr>
          <p:nvPr/>
        </p:nvCxnSpPr>
        <p:spPr>
          <a:xfrm flipH="1">
            <a:off x="16478" y="3603472"/>
            <a:ext cx="1219198" cy="0"/>
          </a:xfrm>
          <a:prstGeom prst="line">
            <a:avLst/>
          </a:prstGeom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326DCC6D-D9A2-468B-B3A8-F0C5AFE4B425}"/>
              </a:ext>
            </a:extLst>
          </p:cNvPr>
          <p:cNvCxnSpPr>
            <a:cxnSpLocks/>
          </p:cNvCxnSpPr>
          <p:nvPr/>
        </p:nvCxnSpPr>
        <p:spPr>
          <a:xfrm flipH="1">
            <a:off x="10873163" y="3603472"/>
            <a:ext cx="1335313" cy="0"/>
          </a:xfrm>
          <a:prstGeom prst="line">
            <a:avLst/>
          </a:prstGeom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70E6555-8262-43EE-B8DE-BB0E2AF3FB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35" y="3283665"/>
            <a:ext cx="525730" cy="6168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0B039FD-D482-4914-8536-D0EADCADBC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963" y="3283665"/>
            <a:ext cx="525730" cy="6168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1219" y="4379000"/>
            <a:ext cx="2525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1860016 </a:t>
            </a:r>
            <a:r>
              <a:rPr lang="ko-KR" altLang="en-US" sz="2400" dirty="0"/>
              <a:t>김희성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19391" y="4371743"/>
            <a:ext cx="2525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1860054 </a:t>
            </a:r>
            <a:r>
              <a:rPr lang="ko-KR" altLang="en-US" sz="2400" dirty="0" smtClean="0">
                <a:latin typeface="+mn-ea"/>
              </a:rPr>
              <a:t>황지환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51182" y="5425666"/>
            <a:ext cx="642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¿</a:t>
            </a:r>
            <a:endParaRPr lang="ko-KR" altLang="en-US" sz="20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8" name="사각형: 둥근 모서리 11">
            <a:extLst>
              <a:ext uri="{FF2B5EF4-FFF2-40B4-BE49-F238E27FC236}">
                <a16:creationId xmlns="" xmlns:a16="http://schemas.microsoft.com/office/drawing/2014/main" id="{F331CE16-6C3B-4441-BB48-2403C257899C}"/>
              </a:ext>
            </a:extLst>
          </p:cNvPr>
          <p:cNvSpPr/>
          <p:nvPr/>
        </p:nvSpPr>
        <p:spPr>
          <a:xfrm rot="2700000">
            <a:off x="5750133" y="305372"/>
            <a:ext cx="996429" cy="996428"/>
          </a:xfrm>
          <a:prstGeom prst="roundRect">
            <a:avLst/>
          </a:prstGeom>
          <a:solidFill>
            <a:srgbClr val="FF66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E3F4C0B9-F9A8-48C7-B854-E86EED6A80EC}"/>
              </a:ext>
            </a:extLst>
          </p:cNvPr>
          <p:cNvCxnSpPr>
            <a:cxnSpLocks/>
          </p:cNvCxnSpPr>
          <p:nvPr/>
        </p:nvCxnSpPr>
        <p:spPr>
          <a:xfrm flipV="1">
            <a:off x="6248347" y="1"/>
            <a:ext cx="0" cy="205945"/>
          </a:xfrm>
          <a:prstGeom prst="line">
            <a:avLst/>
          </a:prstGeom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70E6555-8262-43EE-B8DE-BB0E2AF3FB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82" y="506535"/>
            <a:ext cx="525730" cy="61685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04880" y="1531016"/>
            <a:ext cx="304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1862007 </a:t>
            </a:r>
            <a:r>
              <a:rPr lang="ko-KR" altLang="en-US" sz="2400" dirty="0" smtClean="0">
                <a:latin typeface="+mn-ea"/>
              </a:rPr>
              <a:t>김보람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10256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/>
          <p:nvPr/>
        </p:nvSpPr>
        <p:spPr>
          <a:xfrm rot="2700000">
            <a:off x="4345488" y="-2089329"/>
            <a:ext cx="3501024" cy="3501020"/>
          </a:xfrm>
          <a:prstGeom prst="roundRect">
            <a:avLst>
              <a:gd name="adj" fmla="val 16667"/>
            </a:avLst>
          </a:prstGeom>
          <a:noFill/>
          <a:ln w="254000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사각형: 둥근 모서리 14"/>
          <p:cNvSpPr/>
          <p:nvPr/>
        </p:nvSpPr>
        <p:spPr>
          <a:xfrm rot="2700000">
            <a:off x="4603091" y="1869510"/>
            <a:ext cx="2985812" cy="2985808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 rot="2700000">
            <a:off x="4165304" y="5387772"/>
            <a:ext cx="3861388" cy="3861384"/>
          </a:xfrm>
          <a:prstGeom prst="roundRect">
            <a:avLst>
              <a:gd name="adj" fmla="val 16667"/>
            </a:avLst>
          </a:prstGeom>
          <a:noFill/>
          <a:ln w="254000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09403" y="3973011"/>
            <a:ext cx="1424814" cy="51135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f2aebb"/>
                </a:solidFill>
                <a:latin typeface="아리따-돋움(TTF)-Bold"/>
                <a:ea typeface="아리따-돋움(TTF)-Bold"/>
              </a:defRPr>
            </a:lvl1pPr>
          </a:lstStyle>
          <a:p>
            <a:pPr lvl="0">
              <a:defRPr/>
            </a:pPr>
            <a:r>
              <a:rPr lang="en-US" altLang="ko-KR" b="1">
                <a:latin typeface="+mj-ea"/>
                <a:ea typeface="+mj-ea"/>
              </a:rPr>
              <a:t>Part 02</a:t>
            </a:r>
            <a:endParaRPr lang="en-US" altLang="ko-KR" b="1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72031" y="1749466"/>
            <a:ext cx="2207644" cy="2590305"/>
          </a:xfrm>
          <a:prstGeom prst="rect">
            <a:avLst/>
          </a:prstGeom>
        </p:spPr>
      </p:pic>
      <p:sp>
        <p:nvSpPr>
          <p:cNvPr id="19" name="직사각형 12"/>
          <p:cNvSpPr/>
          <p:nvPr/>
        </p:nvSpPr>
        <p:spPr>
          <a:xfrm>
            <a:off x="3048000" y="5773917"/>
            <a:ext cx="6096000" cy="641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조선일보명조"/>
              </a:rPr>
              <a:t>팀워크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00745" y="812800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106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05. </a:t>
            </a:r>
            <a:r>
              <a:rPr lang="ko-KR" altLang="en-US" sz="3200"/>
              <a:t>역할분담</a:t>
            </a:r>
            <a:endParaRPr lang="ko-KR" altLang="en-US" sz="3200"/>
          </a:p>
          <a:p>
            <a:pPr algn="ctr">
              <a:defRPr/>
            </a:pP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graphicFrame>
        <p:nvGraphicFramePr>
          <p:cNvPr id="19" name="내용 개체 틀 18"/>
          <p:cNvGraphicFramePr>
            <a:graphicFrameLocks noGrp="1"/>
          </p:cNvGraphicFramePr>
          <p:nvPr>
            <p:ph idx="1"/>
          </p:nvPr>
        </p:nvGraphicFramePr>
        <p:xfrm>
          <a:off x="904103" y="1598140"/>
          <a:ext cx="10519410" cy="453580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07105"/>
                <a:gridCol w="3507105"/>
                <a:gridCol w="3505200"/>
              </a:tblGrid>
              <a:tr h="5512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김보람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황지환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김희성</a:t>
                      </a:r>
                      <a:endParaRPr lang="ko-KR" altLang="en-US" sz="32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3200"/>
                        <a:t>BRAIN</a:t>
                      </a:r>
                      <a:r>
                        <a:rPr lang="en-US" altLang="ko-KR" sz="3200" baseline="0"/>
                        <a:t> STORMING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3200"/>
                        <a:t>BRAIN STORMING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3200"/>
                        <a:t>BRAIN STORMING</a:t>
                      </a:r>
                      <a:endParaRPr lang="ko-KR" altLang="en-US" sz="32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함수 구상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스토리 구상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3200"/>
                        <a:t>캐릭터구상</a:t>
                      </a:r>
                      <a:endParaRPr lang="ko-KR" altLang="en-US" sz="32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메인함수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메인함수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메인함수</a:t>
                      </a:r>
                      <a:endParaRPr lang="ko-KR" altLang="en-US" sz="32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회원가입함수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여자 함수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남자 함수</a:t>
                      </a:r>
                      <a:endParaRPr lang="ko-KR" altLang="en-US" sz="32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파일처리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함수 오류수정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함수 오류수정</a:t>
                      </a:r>
                      <a:endParaRPr lang="ko-KR" altLang="en-US" sz="32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3200"/>
                        <a:t>PPT</a:t>
                      </a:r>
                      <a:endParaRPr lang="ko-KR" altLang="en-US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판넬</a:t>
                      </a:r>
                      <a:endParaRPr lang="en-US" altLang="ko-KR" sz="3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3200"/>
                        <a:t>메인화면</a:t>
                      </a:r>
                      <a:endParaRPr lang="en-US" altLang="ko-KR" sz="32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00745" y="812800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106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06. </a:t>
            </a:r>
            <a:r>
              <a:rPr lang="ko-KR" altLang="en-US" sz="3200"/>
              <a:t>개발일정</a:t>
            </a:r>
            <a:endParaRPr lang="ko-KR" altLang="en-US" sz="3200"/>
          </a:p>
          <a:p>
            <a:pPr algn="ctr">
              <a:defRPr/>
            </a:pP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grpSp>
        <p:nvGrpSpPr>
          <p:cNvPr id="7" name=""/>
          <p:cNvGrpSpPr/>
          <p:nvPr/>
        </p:nvGrpSpPr>
        <p:grpSpPr>
          <a:xfrm rot="0">
            <a:off x="1090854" y="1819792"/>
            <a:ext cx="10515628" cy="5038207"/>
            <a:chOff x="1038560" y="1741974"/>
            <a:chExt cx="10515628" cy="5038207"/>
          </a:xfrm>
        </p:grpSpPr>
        <p:sp>
          <p:nvSpPr>
            <p:cNvPr id="8" name=""/>
            <p:cNvSpPr/>
            <p:nvPr/>
          </p:nvSpPr>
          <p:spPr>
            <a:xfrm>
              <a:off x="1038560" y="1741974"/>
              <a:ext cx="10515627" cy="4814071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4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2525645" y="4672201"/>
              <a:ext cx="177157" cy="177157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676675" y="4612492"/>
              <a:ext cx="1724370" cy="114574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"/>
            <p:cNvSpPr txBox="1"/>
            <p:nvPr/>
          </p:nvSpPr>
          <p:spPr>
            <a:xfrm>
              <a:off x="2676675" y="4612492"/>
              <a:ext cx="1724370" cy="1145749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93872" tIns="0" rIns="0" bIns="0" anchor="t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900" b="1" kern="1200"/>
                <a:t>~11</a:t>
              </a:r>
              <a:r>
                <a:rPr lang="ko-KR" altLang="en-US" sz="1900" b="1" kern="1200"/>
                <a:t>월 </a:t>
              </a:r>
              <a:r>
                <a:rPr lang="en-US" altLang="ko-KR" sz="1900" b="1" kern="1200"/>
                <a:t>5</a:t>
              </a:r>
              <a:r>
                <a:rPr lang="ko-KR" altLang="en-US" sz="1900" b="1" kern="1200"/>
                <a:t>일</a:t>
              </a:r>
              <a:endParaRPr lang="ko-KR" altLang="en-US" sz="1900" b="1" kern="1200"/>
            </a:p>
            <a:p>
              <a:pPr marL="57150" lvl="1" indent="-57150" algn="l" defTabSz="488949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/>
                <a:t>브레인스토밍</a:t>
              </a:r>
              <a:endParaRPr lang="ko-KR" altLang="en-US" sz="1400" kern="1200"/>
            </a:p>
            <a:p>
              <a:pPr marL="57150" lvl="1" indent="-57150" algn="l" defTabSz="488949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/>
                <a:t>판넬제작</a:t>
              </a:r>
              <a:endParaRPr lang="ko-KR" altLang="en-US" sz="1400" kern="1200"/>
            </a:p>
            <a:p>
              <a:pPr marL="57150" lvl="1" indent="-57150" algn="l" defTabSz="488949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400" kern="1200"/>
                <a:t>1</a:t>
              </a:r>
              <a:r>
                <a:rPr lang="ko-KR" altLang="en-US" sz="1400" kern="1200"/>
                <a:t>주차 </a:t>
              </a:r>
              <a:r>
                <a:rPr lang="en-US" altLang="ko-KR" sz="1400" kern="1200"/>
                <a:t>PPT</a:t>
              </a:r>
              <a:endParaRPr lang="ko-KR" altLang="en-US" sz="1400" kern="1200"/>
            </a:p>
          </p:txBody>
        </p:sp>
        <p:sp>
          <p:nvSpPr>
            <p:cNvPr id="12" name=""/>
            <p:cNvSpPr/>
            <p:nvPr/>
          </p:nvSpPr>
          <p:spPr>
            <a:xfrm>
              <a:off x="3905041" y="3861816"/>
              <a:ext cx="277290" cy="277290"/>
            </a:xfrm>
            <a:prstGeom prst="ellipse">
              <a:avLst/>
            </a:prstGeom>
            <a:solidFill>
              <a:schemeClr val="accent4">
                <a:hueOff val="2450223"/>
                <a:satOff val="-10190"/>
                <a:lumOff val="240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4183432" y="4227180"/>
              <a:ext cx="1278617" cy="20170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"/>
            <p:cNvSpPr txBox="1"/>
            <p:nvPr/>
          </p:nvSpPr>
          <p:spPr>
            <a:xfrm>
              <a:off x="4037755" y="4171150"/>
              <a:ext cx="1648411" cy="20170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146931" tIns="0" rIns="0" bIns="0" anchor="t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b="1" kern="1200"/>
                <a:t>~11</a:t>
              </a:r>
              <a:r>
                <a:rPr lang="ko-KR" altLang="en-US" b="1" kern="1200"/>
                <a:t>월 </a:t>
              </a:r>
              <a:r>
                <a:rPr lang="en-US" altLang="ko-KR" b="1" kern="1200"/>
                <a:t>12</a:t>
              </a:r>
              <a:r>
                <a:rPr lang="ko-KR" altLang="en-US" b="1" kern="1200"/>
                <a:t>일</a:t>
              </a:r>
              <a:endParaRPr lang="ko-KR" altLang="en-US" b="1" kern="1200"/>
            </a:p>
            <a:p>
              <a:pPr marL="57150" lvl="1" indent="-57150" algn="l" defTabSz="488949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300" kern="1200"/>
                <a:t>브레인스토밍</a:t>
              </a:r>
              <a:endParaRPr lang="ko-KR" altLang="en-US" sz="1300" kern="1200"/>
            </a:p>
            <a:p>
              <a:pPr marL="57150" lvl="1" indent="-57150" algn="l" defTabSz="488949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300" kern="1200"/>
                <a:t>판넬제작</a:t>
              </a:r>
              <a:endParaRPr lang="ko-KR" altLang="en-US" sz="1300" kern="1200"/>
            </a:p>
            <a:p>
              <a:pPr marL="57150" lvl="1" indent="-57150" algn="l" defTabSz="488949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300" kern="1200"/>
                <a:t>1</a:t>
              </a:r>
              <a:r>
                <a:rPr lang="ko-KR" altLang="en-US" sz="1300" kern="1200"/>
                <a:t>주차 </a:t>
              </a:r>
              <a:r>
                <a:rPr lang="en-US" altLang="ko-KR" sz="1300" kern="1200"/>
                <a:t>PPT</a:t>
              </a:r>
              <a:endParaRPr lang="en-US" altLang="ko-KR" sz="1300" kern="1200"/>
            </a:p>
            <a:p>
              <a:pPr marL="57150" lvl="1" indent="-57150" algn="l" defTabSz="488949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300" kern="1200"/>
                <a:t>캐릭터 설정</a:t>
              </a:r>
              <a:endParaRPr lang="ko-KR" altLang="en-US" sz="1300" kern="1200"/>
            </a:p>
            <a:p>
              <a:pPr marL="57150" lvl="1" indent="-57150" algn="l" defTabSz="488949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300" kern="1200"/>
                <a:t>스토리 구상</a:t>
              </a:r>
              <a:endParaRPr lang="ko-KR" altLang="en-US" sz="1300" kern="1200"/>
            </a:p>
            <a:p>
              <a:pPr marL="57150" lvl="1" indent="-57150" algn="l" defTabSz="488949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300" kern="1200"/>
                <a:t>2</a:t>
              </a:r>
              <a:r>
                <a:rPr lang="ko-KR" altLang="en-US" sz="1300" kern="1200"/>
                <a:t>주차 </a:t>
              </a:r>
              <a:r>
                <a:rPr lang="en-US" altLang="ko-KR" sz="1300" kern="1200"/>
                <a:t>PPT</a:t>
              </a:r>
              <a:endParaRPr lang="ko-KR" altLang="en-US" sz="1300" kern="1200"/>
            </a:p>
          </p:txBody>
        </p:sp>
        <p:sp>
          <p:nvSpPr>
            <p:cNvPr id="15" name=""/>
            <p:cNvSpPr/>
            <p:nvPr/>
          </p:nvSpPr>
          <p:spPr>
            <a:xfrm>
              <a:off x="5260708" y="3452766"/>
              <a:ext cx="369720" cy="369720"/>
            </a:xfrm>
            <a:prstGeom prst="ellipse">
              <a:avLst/>
            </a:prstGeom>
            <a:solidFill>
              <a:schemeClr val="accent4">
                <a:hueOff val="4900445"/>
                <a:satOff val="-20390"/>
                <a:lumOff val="480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5445569" y="3637626"/>
              <a:ext cx="1486585" cy="270550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"/>
            <p:cNvSpPr txBox="1"/>
            <p:nvPr/>
          </p:nvSpPr>
          <p:spPr>
            <a:xfrm>
              <a:off x="5445569" y="3637626"/>
              <a:ext cx="1486585" cy="270550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195907" tIns="0" rIns="0" bIns="0" anchor="t" anchorCtr="0">
              <a:noAutofit/>
            </a:bodyPr>
            <a:lstStyle/>
            <a:p>
              <a:pPr lvl="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b="1" kern="1200"/>
                <a:t>~11</a:t>
              </a:r>
              <a:r>
                <a:rPr lang="ko-KR" altLang="en-US" b="1" kern="1200"/>
                <a:t>월 </a:t>
              </a:r>
              <a:r>
                <a:rPr lang="en-US" altLang="ko-KR" b="1" kern="1200"/>
                <a:t>19</a:t>
              </a:r>
              <a:r>
                <a:rPr lang="ko-KR" altLang="en-US" b="1" kern="1200"/>
                <a:t>일</a:t>
              </a:r>
              <a:endParaRPr lang="ko-KR" altLang="en-US" b="1" kern="1200"/>
            </a:p>
            <a:p>
              <a:pPr marL="57150" lvl="1" indent="-57150" algn="l" defTabSz="466725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/>
                <a:t>여자</a:t>
              </a:r>
              <a:r>
                <a:rPr lang="en-US" altLang="ko-KR" sz="1400" kern="1200"/>
                <a:t>1 </a:t>
              </a:r>
              <a:r>
                <a:rPr lang="ko-KR" altLang="en-US" sz="1400" kern="1200"/>
                <a:t>함수</a:t>
              </a:r>
              <a:endParaRPr lang="ko-KR" altLang="en-US" sz="1400" kern="1200"/>
            </a:p>
            <a:p>
              <a:pPr marL="57150" lvl="1" indent="-57150" algn="l" defTabSz="466725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/>
                <a:t>남자</a:t>
              </a:r>
              <a:r>
                <a:rPr lang="en-US" altLang="ko-KR" sz="1400" kern="1200"/>
                <a:t>1 </a:t>
              </a:r>
              <a:r>
                <a:rPr lang="ko-KR" altLang="en-US" sz="1400" kern="1200"/>
                <a:t>함수</a:t>
              </a:r>
              <a:endParaRPr lang="ko-KR" altLang="en-US" sz="1400" kern="1200"/>
            </a:p>
            <a:p>
              <a:pPr marL="57150" lvl="1" indent="-57150" algn="l" defTabSz="466725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/>
                <a:t>게임함수</a:t>
              </a:r>
              <a:endParaRPr lang="ko-KR" altLang="en-US" sz="1400" kern="1200"/>
            </a:p>
            <a:p>
              <a:pPr marL="57150" lvl="1" indent="-57150" algn="l" defTabSz="466725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400" kern="1200"/>
                <a:t>3</a:t>
              </a:r>
              <a:r>
                <a:rPr lang="ko-KR" altLang="en-US" sz="1400" kern="1200"/>
                <a:t>주차 </a:t>
              </a:r>
              <a:r>
                <a:rPr lang="en-US" altLang="ko-KR" sz="1400" kern="1200"/>
                <a:t>PPT</a:t>
              </a:r>
              <a:endParaRPr lang="ko-KR" altLang="en-US" sz="1400" kern="1200"/>
            </a:p>
          </p:txBody>
        </p:sp>
        <p:sp>
          <p:nvSpPr>
            <p:cNvPr id="18" name=""/>
            <p:cNvSpPr/>
            <p:nvPr/>
          </p:nvSpPr>
          <p:spPr>
            <a:xfrm>
              <a:off x="6874971" y="3112404"/>
              <a:ext cx="477555" cy="477555"/>
            </a:xfrm>
            <a:prstGeom prst="ellipse">
              <a:avLst/>
            </a:prstGeom>
            <a:solidFill>
              <a:schemeClr val="accent4">
                <a:hueOff val="7350668"/>
                <a:satOff val="-30580"/>
                <a:lumOff val="721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7289409" y="3351182"/>
              <a:ext cx="1540503" cy="322542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"/>
            <p:cNvSpPr txBox="1"/>
            <p:nvPr/>
          </p:nvSpPr>
          <p:spPr>
            <a:xfrm>
              <a:off x="7177351" y="3351182"/>
              <a:ext cx="1876679" cy="32254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53046" tIns="0" rIns="0" bIns="0" anchor="t" anchorCtr="0">
              <a:noAutofit/>
            </a:bodyPr>
            <a:lstStyle/>
            <a:p>
              <a:pPr lvl="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900" b="1" kern="1200"/>
                <a:t>~11</a:t>
              </a:r>
              <a:r>
                <a:rPr lang="ko-KR" altLang="en-US" sz="1900" b="1" kern="1200"/>
                <a:t>월 </a:t>
              </a:r>
              <a:r>
                <a:rPr lang="en-US" altLang="ko-KR" sz="1900" b="1" kern="1200"/>
                <a:t>26</a:t>
              </a:r>
              <a:r>
                <a:rPr lang="ko-KR" altLang="en-US" sz="1900" b="1" kern="1200"/>
                <a:t>일</a:t>
              </a:r>
              <a:endParaRPr lang="ko-KR" altLang="en-US" sz="1900" b="1" kern="1200"/>
            </a:p>
            <a:p>
              <a:pPr marL="57150" lvl="1" indent="-57150" algn="l" defTabSz="466725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500" kern="1200"/>
                <a:t>여자</a:t>
              </a:r>
              <a:r>
                <a:rPr lang="en-US" altLang="ko-KR" sz="1500" kern="1200"/>
                <a:t>2, </a:t>
              </a:r>
              <a:r>
                <a:rPr lang="ko-KR" altLang="en-US" sz="1500" kern="1200"/>
                <a:t>여자</a:t>
              </a:r>
              <a:r>
                <a:rPr lang="en-US" altLang="ko-KR" sz="1500" kern="1200"/>
                <a:t>3 </a:t>
              </a:r>
              <a:r>
                <a:rPr lang="ko-KR" altLang="en-US" sz="1500" kern="1200"/>
                <a:t>함수</a:t>
              </a:r>
              <a:endParaRPr lang="ko-KR" altLang="en-US" sz="1500" kern="1200"/>
            </a:p>
            <a:p>
              <a:pPr marL="57150" lvl="1" indent="-57150" algn="l" defTabSz="466725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500" kern="1200"/>
                <a:t>남자</a:t>
              </a:r>
              <a:r>
                <a:rPr lang="en-US" altLang="ko-KR" sz="1500" kern="1200"/>
                <a:t>2, </a:t>
              </a:r>
              <a:r>
                <a:rPr lang="ko-KR" altLang="en-US" sz="1500" kern="1200"/>
                <a:t>남자</a:t>
              </a:r>
              <a:r>
                <a:rPr lang="en-US" altLang="ko-KR" sz="1500" kern="1200"/>
                <a:t>3</a:t>
              </a:r>
              <a:r>
                <a:rPr lang="ko-KR" altLang="en-US" sz="1500" kern="1200"/>
                <a:t>함수</a:t>
              </a:r>
              <a:endParaRPr lang="ko-KR" altLang="en-US" sz="1500" kern="1200"/>
            </a:p>
            <a:p>
              <a:pPr marL="57150" lvl="1" indent="-57150" algn="l" defTabSz="466725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500" kern="1200"/>
                <a:t>4</a:t>
              </a:r>
              <a:r>
                <a:rPr lang="ko-KR" altLang="en-US" sz="1500" kern="1200"/>
                <a:t>주차 </a:t>
              </a:r>
              <a:r>
                <a:rPr lang="en-US" altLang="ko-KR" sz="1500" kern="1200"/>
                <a:t>PPT</a:t>
              </a:r>
              <a:endParaRPr lang="en-US" altLang="ko-KR" sz="1500" kern="1200"/>
            </a:p>
          </p:txBody>
        </p:sp>
        <p:sp>
          <p:nvSpPr>
            <p:cNvPr id="21" name=""/>
            <p:cNvSpPr/>
            <p:nvPr/>
          </p:nvSpPr>
          <p:spPr>
            <a:xfrm>
              <a:off x="8940825" y="2742684"/>
              <a:ext cx="608498" cy="608498"/>
            </a:xfrm>
            <a:prstGeom prst="ellipse">
              <a:avLst/>
            </a:prstGeom>
            <a:solidFill>
              <a:schemeClr val="accent4">
                <a:hueOff val="9800891"/>
                <a:satOff val="-40780"/>
                <a:lumOff val="961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9240110" y="3057714"/>
              <a:ext cx="1540503" cy="35431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"/>
            <p:cNvSpPr txBox="1"/>
            <p:nvPr/>
          </p:nvSpPr>
          <p:spPr>
            <a:xfrm>
              <a:off x="9296140" y="3237026"/>
              <a:ext cx="1540503" cy="35431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322431" tIns="0" rIns="0" bIns="0" anchor="t" anchorCtr="0">
              <a:noAutofit/>
            </a:bodyPr>
            <a:lstStyle/>
            <a:p>
              <a:pPr lvl="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700" b="1" kern="1200"/>
                <a:t>~12</a:t>
              </a:r>
              <a:r>
                <a:rPr lang="ko-KR" altLang="en-US" sz="1700" b="1" kern="1200"/>
                <a:t>월 </a:t>
              </a:r>
              <a:r>
                <a:rPr lang="en-US" altLang="ko-KR" sz="1700" b="1" kern="1200"/>
                <a:t>2</a:t>
              </a:r>
              <a:r>
                <a:rPr lang="ko-KR" altLang="en-US" sz="1700" b="1" kern="1200"/>
                <a:t>일</a:t>
              </a:r>
              <a:endParaRPr lang="ko-KR" altLang="en-US" sz="1700" b="1" kern="1200"/>
            </a:p>
            <a:p>
              <a:pPr marL="57150" lvl="1" indent="-57150" algn="l" defTabSz="488949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b="0" kern="1200"/>
                <a:t>제본</a:t>
              </a:r>
              <a:endParaRPr lang="ko-KR" altLang="en-US" sz="1400" b="0" kern="1200"/>
            </a:p>
            <a:p>
              <a:pPr marL="57150" lvl="1" indent="-57150" algn="l" defTabSz="488949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400" kern="1200"/>
                <a:t>제출</a:t>
              </a:r>
              <a:endParaRPr lang="ko-KR" altLang="en-US" sz="1400" kern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062515" y="5538594"/>
            <a:ext cx="6096000" cy="1128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조선일보명조" panose="02030304000000000000" pitchFamily="18" charset="-127"/>
              </a:rPr>
              <a:t>프로젝트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조선일보명조" panose="02030304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조선일보명조" panose="02030304000000000000" pitchFamily="18" charset="-127"/>
              </a:rPr>
              <a:t>진행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BD6D889-10F0-4015-9E97-4EFADF5E3A0D}"/>
              </a:ext>
            </a:extLst>
          </p:cNvPr>
          <p:cNvSpPr/>
          <p:nvPr/>
        </p:nvSpPr>
        <p:spPr>
          <a:xfrm rot="2700000">
            <a:off x="4345488" y="-2089329"/>
            <a:ext cx="3501024" cy="3501020"/>
          </a:xfrm>
          <a:prstGeom prst="roundRect">
            <a:avLst/>
          </a:prstGeom>
          <a:noFill/>
          <a:ln w="254000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EE29B924-90A7-4A3C-98A9-94EEC4123791}"/>
              </a:ext>
            </a:extLst>
          </p:cNvPr>
          <p:cNvSpPr/>
          <p:nvPr/>
        </p:nvSpPr>
        <p:spPr>
          <a:xfrm rot="2700000">
            <a:off x="4603091" y="1869510"/>
            <a:ext cx="2985812" cy="2985808"/>
          </a:xfrm>
          <a:prstGeom prst="roundRect">
            <a:avLst/>
          </a:prstGeom>
          <a:noFill/>
          <a:ln w="6350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2A986E76-336B-4462-A4D4-0B759F9CC9BC}"/>
              </a:ext>
            </a:extLst>
          </p:cNvPr>
          <p:cNvSpPr/>
          <p:nvPr/>
        </p:nvSpPr>
        <p:spPr>
          <a:xfrm rot="2700000">
            <a:off x="4165304" y="5387772"/>
            <a:ext cx="3861388" cy="3861384"/>
          </a:xfrm>
          <a:prstGeom prst="roundRect">
            <a:avLst/>
          </a:prstGeom>
          <a:noFill/>
          <a:ln w="254000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DBD8F87-4B12-48B0-BECD-C0B408A4C6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56" y="2298841"/>
            <a:ext cx="1654282" cy="16542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E068A4D-0B64-45BD-A125-EF12D97A40A9}"/>
              </a:ext>
            </a:extLst>
          </p:cNvPr>
          <p:cNvSpPr txBox="1"/>
          <p:nvPr/>
        </p:nvSpPr>
        <p:spPr>
          <a:xfrm>
            <a:off x="5409403" y="3973011"/>
            <a:ext cx="142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F2AEBB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r>
              <a:rPr lang="en-US" altLang="ko-KR" b="1" dirty="0" smtClean="0">
                <a:latin typeface="+mj-ea"/>
                <a:ea typeface="+mj-ea"/>
              </a:rPr>
              <a:t>Part </a:t>
            </a:r>
            <a:r>
              <a:rPr lang="en-US" altLang="ko-KR" b="1" dirty="0" smtClean="0">
                <a:latin typeface="+mj-ea"/>
                <a:ea typeface="+mj-ea"/>
              </a:rPr>
              <a:t>03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7735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00745" y="812800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5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07. </a:t>
            </a:r>
            <a:r>
              <a:rPr lang="ko-KR" altLang="en-US" sz="3200"/>
              <a:t>초기화면</a:t>
            </a:r>
            <a:endParaRPr lang="ko-KR" altLang="en-US" sz="3200"/>
          </a:p>
        </p:txBody>
      </p:sp>
      <p:pic>
        <p:nvPicPr>
          <p:cNvPr id="1027" name=""/>
          <p:cNvPicPr>
            <a:picLocks noChangeAspect="1"/>
          </p:cNvPicPr>
          <p:nvPr/>
        </p:nvPicPr>
        <p:blipFill rotWithShape="1">
          <a:blip r:embed="rId2"/>
          <a:srcRect l="6620" t="15020" r="42760" b="44360"/>
          <a:stretch>
            <a:fillRect/>
          </a:stretch>
        </p:blipFill>
        <p:spPr>
          <a:xfrm>
            <a:off x="1739157" y="1815351"/>
            <a:ext cx="8713686" cy="3933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00745" y="812800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5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08. </a:t>
            </a:r>
            <a:r>
              <a:rPr lang="ko-KR" altLang="en-US" sz="3200"/>
              <a:t>캐릭터 설명 </a:t>
            </a:r>
            <a:r>
              <a:rPr lang="en-US" altLang="ko-KR" sz="3200"/>
              <a:t>- </a:t>
            </a:r>
            <a:r>
              <a:rPr lang="ko-KR" altLang="en-US" sz="3200"/>
              <a:t>남자</a:t>
            </a:r>
            <a:endParaRPr lang="ko-KR" alt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617837" y="1375719"/>
            <a:ext cx="4011827" cy="2832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ü"/>
              <a:defRPr/>
            </a:pPr>
            <a:r>
              <a:rPr lang="ko-KR" altLang="en-US"/>
              <a:t>최민석 </a:t>
            </a:r>
            <a:endParaRPr lang="ko-KR" altLang="en-US"/>
          </a:p>
          <a:p>
            <a:pPr>
              <a:defRPr/>
            </a:pPr>
            <a:r>
              <a:rPr lang="en-US" altLang="ko-KR"/>
              <a:t>: </a:t>
            </a:r>
            <a:r>
              <a:rPr lang="ko-KR" altLang="en-US"/>
              <a:t>유교과남 </a:t>
            </a:r>
            <a:r>
              <a:rPr lang="en-US" altLang="ko-KR"/>
              <a:t>- </a:t>
            </a:r>
            <a:r>
              <a:rPr lang="ko-KR" altLang="en-US"/>
              <a:t>애교가 많음</a:t>
            </a:r>
            <a:endParaRPr lang="ko-KR" altLang="en-US"/>
          </a:p>
          <a:p>
            <a:pPr>
              <a:defRPr/>
            </a:pPr>
            <a:r>
              <a:rPr lang="ko-KR" altLang="en-US"/>
              <a:t>	</a:t>
            </a:r>
            <a:r>
              <a:rPr lang="en-US" altLang="ko-KR"/>
              <a:t>     </a:t>
            </a:r>
            <a:r>
              <a:rPr lang="ko-KR" altLang="en-US"/>
              <a:t>리드를 잘 못함</a:t>
            </a:r>
            <a:endParaRPr lang="ko-KR" altLang="en-US"/>
          </a:p>
          <a:p>
            <a:pPr>
              <a:defRPr/>
            </a:pPr>
            <a:r>
              <a:rPr lang="ko-KR" altLang="en-US"/>
              <a:t>	     잘 챙겨줌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이상형</a:t>
            </a:r>
            <a:endParaRPr lang="ko-KR" altLang="en-US"/>
          </a:p>
          <a:p>
            <a:pPr>
              <a:defRPr/>
            </a:pPr>
            <a:r>
              <a:rPr lang="ko-KR" altLang="en-US"/>
              <a:t>쿨한 여자</a:t>
            </a:r>
            <a:endParaRPr lang="ko-KR" altLang="en-US"/>
          </a:p>
          <a:p>
            <a:pPr>
              <a:defRPr/>
            </a:pPr>
            <a:r>
              <a:rPr lang="ko-KR" altLang="en-US"/>
              <a:t>감수성이 풍부한 여자</a:t>
            </a:r>
            <a:endParaRPr lang="ko-KR" altLang="en-US"/>
          </a:p>
          <a:p>
            <a:pPr>
              <a:defRPr/>
            </a:pPr>
            <a:r>
              <a:rPr lang="ko-KR" altLang="en-US"/>
              <a:t>리드를 잘하는 여자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41805" y="3620530"/>
            <a:ext cx="4011827" cy="2825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ü"/>
              <a:defRPr/>
            </a:pPr>
            <a:r>
              <a:rPr lang="ko-KR" altLang="en-US"/>
              <a:t>김지훈 </a:t>
            </a:r>
            <a:endParaRPr lang="ko-KR" altLang="en-US"/>
          </a:p>
          <a:p>
            <a:pPr>
              <a:defRPr/>
            </a:pPr>
            <a:r>
              <a:rPr lang="en-US" altLang="ko-KR"/>
              <a:t>: </a:t>
            </a:r>
            <a:r>
              <a:rPr lang="ko-KR" altLang="en-US"/>
              <a:t>공대남 </a:t>
            </a:r>
            <a:r>
              <a:rPr lang="en-US" altLang="ko-KR"/>
              <a:t>– </a:t>
            </a:r>
            <a:r>
              <a:rPr lang="ko-KR" altLang="en-US"/>
              <a:t>차도남</a:t>
            </a:r>
            <a:endParaRPr lang="ko-KR" altLang="en-US"/>
          </a:p>
          <a:p>
            <a:pPr>
              <a:defRPr/>
            </a:pPr>
            <a:r>
              <a:rPr lang="ko-KR" altLang="en-US"/>
              <a:t>	 무심하나 잘 챙겨줌</a:t>
            </a:r>
            <a:endParaRPr lang="ko-KR" altLang="en-US"/>
          </a:p>
          <a:p>
            <a:pPr>
              <a:defRPr/>
            </a:pPr>
            <a:r>
              <a:rPr lang="ko-KR" altLang="en-US"/>
              <a:t>	 부끄러움이 많음	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이상형</a:t>
            </a:r>
            <a:endParaRPr lang="ko-KR" altLang="en-US"/>
          </a:p>
          <a:p>
            <a:pPr>
              <a:defRPr/>
            </a:pPr>
            <a:r>
              <a:rPr lang="ko-KR" altLang="en-US"/>
              <a:t>허당끼 있는 여자</a:t>
            </a:r>
            <a:endParaRPr lang="ko-KR" altLang="en-US"/>
          </a:p>
          <a:p>
            <a:pPr>
              <a:defRPr/>
            </a:pPr>
            <a:r>
              <a:rPr lang="ko-KR" altLang="en-US"/>
              <a:t>자신을 잘 이해해 주는 여자</a:t>
            </a:r>
            <a:endParaRPr lang="ko-KR" altLang="en-US"/>
          </a:p>
          <a:p>
            <a:pPr>
              <a:defRPr/>
            </a:pPr>
            <a:r>
              <a:rPr lang="ko-KR" altLang="en-US"/>
              <a:t>사교성이 좋은 여자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67548" y="1386925"/>
            <a:ext cx="4011828" cy="2832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ü"/>
              <a:defRPr/>
            </a:pPr>
            <a:r>
              <a:rPr lang="ko-KR" altLang="en-US"/>
              <a:t>마동석 </a:t>
            </a:r>
            <a:endParaRPr lang="ko-KR" altLang="en-US"/>
          </a:p>
          <a:p>
            <a:pPr>
              <a:defRPr/>
            </a:pPr>
            <a:r>
              <a:rPr lang="en-US" altLang="ko-KR"/>
              <a:t>: </a:t>
            </a:r>
            <a:r>
              <a:rPr lang="ko-KR" altLang="en-US"/>
              <a:t>체대남 </a:t>
            </a:r>
            <a:r>
              <a:rPr lang="en-US" altLang="ko-KR"/>
              <a:t>– </a:t>
            </a:r>
            <a:r>
              <a:rPr lang="ko-KR" altLang="en-US"/>
              <a:t>활발하고 유머러스함</a:t>
            </a:r>
            <a:endParaRPr lang="ko-KR" altLang="en-US"/>
          </a:p>
          <a:p>
            <a:pPr>
              <a:defRPr/>
            </a:pPr>
            <a:r>
              <a:rPr lang="ko-KR" altLang="en-US"/>
              <a:t>	  주변에 여자가 많음</a:t>
            </a:r>
            <a:endParaRPr lang="ko-KR" altLang="en-US"/>
          </a:p>
          <a:p>
            <a:pPr>
              <a:defRPr/>
            </a:pPr>
            <a:r>
              <a:rPr lang="ko-KR" altLang="en-US"/>
              <a:t>	  금방 사랑에 빠짐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이상형</a:t>
            </a:r>
            <a:endParaRPr lang="ko-KR" altLang="en-US"/>
          </a:p>
          <a:p>
            <a:pPr>
              <a:defRPr/>
            </a:pPr>
            <a:r>
              <a:rPr lang="ko-KR" altLang="en-US"/>
              <a:t>주변에 남자가 없는 여자</a:t>
            </a:r>
            <a:endParaRPr lang="ko-KR" altLang="en-US"/>
          </a:p>
          <a:p>
            <a:pPr>
              <a:defRPr/>
            </a:pPr>
            <a:r>
              <a:rPr lang="ko-KR" altLang="en-US"/>
              <a:t>잘 챙겨주는 여자 </a:t>
            </a:r>
            <a:endParaRPr lang="ko-KR" altLang="en-US"/>
          </a:p>
          <a:p>
            <a:pPr>
              <a:defRPr/>
            </a:pPr>
            <a:r>
              <a:rPr lang="ko-KR" altLang="en-US"/>
              <a:t>요리 잘하는 여자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00745" y="812800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5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08. </a:t>
            </a:r>
            <a:r>
              <a:rPr lang="ko-KR" altLang="en-US" sz="3200"/>
              <a:t>캐릭터 설명 </a:t>
            </a:r>
            <a:r>
              <a:rPr lang="en-US" altLang="ko-KR" sz="3200"/>
              <a:t>- </a:t>
            </a:r>
            <a:r>
              <a:rPr lang="ko-KR" altLang="en-US" sz="3200"/>
              <a:t>여자</a:t>
            </a:r>
            <a:endParaRPr lang="ko-KR" alt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617837" y="1375719"/>
            <a:ext cx="4011827" cy="2832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ü"/>
              <a:defRPr/>
            </a:pPr>
            <a:r>
              <a:rPr lang="ko-KR" altLang="en-US"/>
              <a:t>박민정 </a:t>
            </a:r>
            <a:endParaRPr lang="ko-KR" altLang="en-US"/>
          </a:p>
          <a:p>
            <a:pPr>
              <a:defRPr/>
            </a:pPr>
            <a:r>
              <a:rPr lang="en-US" altLang="ko-KR"/>
              <a:t>: </a:t>
            </a:r>
            <a:r>
              <a:rPr lang="ko-KR" altLang="en-US"/>
              <a:t>미대녀 </a:t>
            </a:r>
            <a:r>
              <a:rPr lang="en-US" altLang="ko-KR"/>
              <a:t>– </a:t>
            </a:r>
            <a:r>
              <a:rPr lang="ko-KR" altLang="en-US"/>
              <a:t>작은키에 귀여운 이미지</a:t>
            </a:r>
            <a:endParaRPr lang="ko-KR" altLang="en-US"/>
          </a:p>
          <a:p>
            <a:pPr>
              <a:defRPr/>
            </a:pPr>
            <a:r>
              <a:rPr lang="ko-KR" altLang="en-US"/>
              <a:t>	  잘 웃음</a:t>
            </a:r>
            <a:endParaRPr lang="ko-KR" altLang="en-US"/>
          </a:p>
          <a:p>
            <a:pPr>
              <a:defRPr/>
            </a:pPr>
            <a:r>
              <a:rPr lang="ko-KR" altLang="en-US"/>
              <a:t>	  거절을 못함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이상형</a:t>
            </a:r>
            <a:endParaRPr lang="ko-KR" altLang="en-US"/>
          </a:p>
          <a:p>
            <a:pPr>
              <a:defRPr/>
            </a:pPr>
            <a:r>
              <a:rPr lang="ko-KR" altLang="en-US"/>
              <a:t>리드를 잘하는 남자</a:t>
            </a:r>
            <a:endParaRPr lang="ko-KR" altLang="en-US"/>
          </a:p>
          <a:p>
            <a:pPr>
              <a:defRPr/>
            </a:pPr>
            <a:r>
              <a:rPr lang="ko-KR" altLang="en-US"/>
              <a:t>잘챙겨주는 남자</a:t>
            </a:r>
            <a:endParaRPr lang="ko-KR" altLang="en-US"/>
          </a:p>
          <a:p>
            <a:pPr>
              <a:defRPr/>
            </a:pPr>
            <a:r>
              <a:rPr lang="ko-KR" altLang="en-US"/>
              <a:t>유머러스한 남자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41805" y="3620530"/>
            <a:ext cx="4011827" cy="2825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ü"/>
              <a:defRPr/>
            </a:pPr>
            <a:r>
              <a:rPr lang="ko-KR" altLang="en-US"/>
              <a:t>강미래 </a:t>
            </a:r>
            <a:endParaRPr lang="ko-KR" altLang="en-US"/>
          </a:p>
          <a:p>
            <a:pPr>
              <a:defRPr/>
            </a:pPr>
            <a:r>
              <a:rPr lang="en-US" altLang="ko-KR"/>
              <a:t>: </a:t>
            </a:r>
            <a:r>
              <a:rPr lang="ko-KR" altLang="en-US"/>
              <a:t>공대녀 </a:t>
            </a:r>
            <a:r>
              <a:rPr lang="en-US" altLang="ko-KR"/>
              <a:t>– </a:t>
            </a:r>
            <a:r>
              <a:rPr lang="ko-KR" altLang="en-US"/>
              <a:t>똑부러짐</a:t>
            </a:r>
            <a:endParaRPr lang="ko-KR" altLang="en-US"/>
          </a:p>
          <a:p>
            <a:pPr>
              <a:defRPr/>
            </a:pPr>
            <a:r>
              <a:rPr lang="ko-KR" altLang="en-US"/>
              <a:t>	공부를 열심히 함</a:t>
            </a:r>
            <a:endParaRPr lang="ko-KR" altLang="en-US"/>
          </a:p>
          <a:p>
            <a:pPr>
              <a:defRPr/>
            </a:pPr>
            <a:r>
              <a:rPr lang="ko-KR" altLang="en-US"/>
              <a:t>	표현이 서툼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이상형</a:t>
            </a:r>
            <a:endParaRPr lang="ko-KR" altLang="en-US"/>
          </a:p>
          <a:p>
            <a:pPr>
              <a:defRPr/>
            </a:pPr>
            <a:r>
              <a:rPr lang="ko-KR" altLang="en-US"/>
              <a:t>간섭하지 않는 남자</a:t>
            </a:r>
            <a:endParaRPr lang="ko-KR" altLang="en-US"/>
          </a:p>
          <a:p>
            <a:pPr>
              <a:defRPr/>
            </a:pPr>
            <a:r>
              <a:rPr lang="ko-KR" altLang="en-US"/>
              <a:t>주변에 여자가 없는 남자</a:t>
            </a:r>
            <a:endParaRPr lang="ko-KR" altLang="en-US"/>
          </a:p>
          <a:p>
            <a:pPr>
              <a:defRPr/>
            </a:pPr>
            <a:r>
              <a:rPr lang="ko-KR" altLang="en-US"/>
              <a:t>지적이고 완벽주의적인 남자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00313" y="1375719"/>
            <a:ext cx="4011828" cy="2832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ü"/>
              <a:defRPr/>
            </a:pPr>
            <a:r>
              <a:rPr lang="ko-KR" altLang="en-US"/>
              <a:t>김도연</a:t>
            </a:r>
            <a:endParaRPr lang="ko-KR" altLang="en-US"/>
          </a:p>
          <a:p>
            <a:pPr>
              <a:defRPr/>
            </a:pPr>
            <a:r>
              <a:rPr lang="en-US" altLang="ko-KR"/>
              <a:t>: </a:t>
            </a:r>
            <a:r>
              <a:rPr lang="ko-KR" altLang="en-US"/>
              <a:t>사범대녀 </a:t>
            </a:r>
            <a:r>
              <a:rPr lang="en-US" altLang="ko-KR"/>
              <a:t>– </a:t>
            </a:r>
            <a:r>
              <a:rPr lang="ko-KR" altLang="en-US"/>
              <a:t>활발하고 사차원적</a:t>
            </a:r>
            <a:endParaRPr lang="ko-KR" altLang="en-US"/>
          </a:p>
          <a:p>
            <a:pPr>
              <a:defRPr/>
            </a:pPr>
            <a:r>
              <a:rPr lang="ko-KR" altLang="en-US"/>
              <a:t>	술자리를 좋아함</a:t>
            </a:r>
            <a:endParaRPr lang="ko-KR" altLang="en-US"/>
          </a:p>
          <a:p>
            <a:pPr>
              <a:defRPr/>
            </a:pPr>
            <a:r>
              <a:rPr lang="ko-KR" altLang="en-US"/>
              <a:t>	쿨한 성격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이상형</a:t>
            </a:r>
            <a:endParaRPr lang="ko-KR" altLang="en-US"/>
          </a:p>
          <a:p>
            <a:pPr>
              <a:defRPr/>
            </a:pPr>
            <a:r>
              <a:rPr lang="ko-KR" altLang="en-US"/>
              <a:t>애교 많은 남자</a:t>
            </a:r>
            <a:endParaRPr lang="ko-KR" altLang="en-US"/>
          </a:p>
          <a:p>
            <a:pPr>
              <a:defRPr/>
            </a:pPr>
            <a:r>
              <a:rPr lang="ko-KR" altLang="en-US"/>
              <a:t>허당끼 있는 남자</a:t>
            </a:r>
            <a:endParaRPr lang="ko-KR" altLang="en-US"/>
          </a:p>
          <a:p>
            <a:pPr>
              <a:defRPr/>
            </a:pPr>
            <a:r>
              <a:rPr lang="ko-KR" altLang="en-US"/>
              <a:t>할 땐 하는 남자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5257" y="790388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5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09. </a:t>
            </a:r>
            <a:r>
              <a:rPr lang="ko-KR" altLang="en-US" sz="3200"/>
              <a:t>대본</a:t>
            </a:r>
            <a:endParaRPr lang="en-US" altLang="ko-KR" sz="3200"/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2"/>
          <a:srcRect l="28860" t="29250" r="28310" b="21730"/>
          <a:stretch>
            <a:fillRect/>
          </a:stretch>
        </p:blipFill>
        <p:spPr>
          <a:xfrm>
            <a:off x="874058" y="1423146"/>
            <a:ext cx="5221941" cy="3361764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3"/>
          <a:srcRect l="28400" t="30880" r="34370" b="36440"/>
          <a:stretch>
            <a:fillRect/>
          </a:stretch>
        </p:blipFill>
        <p:spPr>
          <a:xfrm>
            <a:off x="6549840" y="1972233"/>
            <a:ext cx="4538382" cy="224117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030" name=""/>
          <p:cNvSpPr txBox="1"/>
          <p:nvPr/>
        </p:nvSpPr>
        <p:spPr>
          <a:xfrm>
            <a:off x="1428748" y="5922308"/>
            <a:ext cx="9043150" cy="472104"/>
          </a:xfrm>
          <a:prstGeom prst="rect">
            <a:avLst/>
          </a:prstGeom>
        </p:spPr>
        <p:txBody>
          <a:bodyPr wrap="square">
            <a:spAutoFit/>
          </a:bodyPr>
          <a:p>
            <a:pPr marL="357000" indent="-357000">
              <a:buClr>
                <a:schemeClr val="tx1"/>
              </a:buClr>
              <a:buFont typeface="함초롬바탕"/>
              <a:buChar char="≫"/>
              <a:defRPr/>
            </a:pPr>
            <a:r>
              <a:rPr lang="ko-KR" altLang="en-US" sz="2500"/>
              <a:t>캐릭터의 </a:t>
            </a:r>
            <a:r>
              <a:rPr lang="ko-KR" altLang="en-US" sz="2500">
                <a:solidFill>
                  <a:srgbClr val="ff0000"/>
                </a:solidFill>
              </a:rPr>
              <a:t>성격</a:t>
            </a:r>
            <a:r>
              <a:rPr lang="ko-KR" altLang="en-US" sz="2500"/>
              <a:t>과 </a:t>
            </a:r>
            <a:r>
              <a:rPr lang="ko-KR" altLang="en-US" sz="2500">
                <a:solidFill>
                  <a:srgbClr val="ff0000"/>
                </a:solidFill>
              </a:rPr>
              <a:t>이상형</a:t>
            </a:r>
            <a:r>
              <a:rPr lang="ko-KR" altLang="en-US" sz="2500"/>
              <a:t>에 맞춰 </a:t>
            </a:r>
            <a:r>
              <a:rPr lang="ko-KR" altLang="en-US" sz="2500">
                <a:solidFill>
                  <a:srgbClr val="ff0000"/>
                </a:solidFill>
              </a:rPr>
              <a:t>답안</a:t>
            </a:r>
            <a:r>
              <a:rPr lang="ko-KR" altLang="en-US" sz="2500"/>
              <a:t>을 작성하고 </a:t>
            </a:r>
            <a:r>
              <a:rPr lang="ko-KR" altLang="en-US" sz="2500">
                <a:solidFill>
                  <a:srgbClr val="ff0000"/>
                </a:solidFill>
              </a:rPr>
              <a:t>점수</a:t>
            </a:r>
            <a:r>
              <a:rPr lang="ko-KR" altLang="en-US" sz="2500"/>
              <a:t> 부여</a:t>
            </a:r>
            <a:endParaRPr lang="ko-KR" altLang="en-US" sz="2500"/>
          </a:p>
        </p:txBody>
      </p:sp>
      <p:sp>
        <p:nvSpPr>
          <p:cNvPr id="1031" name=""/>
          <p:cNvSpPr/>
          <p:nvPr/>
        </p:nvSpPr>
        <p:spPr>
          <a:xfrm>
            <a:off x="890867" y="4106955"/>
            <a:ext cx="291352" cy="302558"/>
          </a:xfrm>
          <a:prstGeom prst="donut">
            <a:avLst>
              <a:gd name="adj" fmla="val 93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2" name=""/>
          <p:cNvSpPr/>
          <p:nvPr/>
        </p:nvSpPr>
        <p:spPr>
          <a:xfrm>
            <a:off x="6601386" y="2858620"/>
            <a:ext cx="291352" cy="302558"/>
          </a:xfrm>
          <a:prstGeom prst="donut">
            <a:avLst>
              <a:gd name="adj" fmla="val 93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3" name=""/>
          <p:cNvSpPr/>
          <p:nvPr/>
        </p:nvSpPr>
        <p:spPr>
          <a:xfrm>
            <a:off x="924485" y="5081867"/>
            <a:ext cx="481852" cy="4258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4" name=""/>
          <p:cNvSpPr txBox="1"/>
          <p:nvPr/>
        </p:nvSpPr>
        <p:spPr>
          <a:xfrm>
            <a:off x="1518397" y="5126690"/>
            <a:ext cx="4577603" cy="395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캐릭터가 리드하는 여자를 좋아함</a:t>
            </a:r>
            <a:endParaRPr lang="ko-KR" altLang="en-US" sz="2000"/>
          </a:p>
        </p:txBody>
      </p:sp>
      <p:sp>
        <p:nvSpPr>
          <p:cNvPr id="1035" name=""/>
          <p:cNvSpPr/>
          <p:nvPr/>
        </p:nvSpPr>
        <p:spPr>
          <a:xfrm>
            <a:off x="6556560" y="4561914"/>
            <a:ext cx="481852" cy="4258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6" name=""/>
          <p:cNvSpPr txBox="1"/>
          <p:nvPr/>
        </p:nvSpPr>
        <p:spPr>
          <a:xfrm>
            <a:off x="7150471" y="4606737"/>
            <a:ext cx="4577604" cy="69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/>
              <a:t>캐릭터가 감수성이 풍부한 여자를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좋아함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00745" y="812800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5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10.</a:t>
            </a:r>
            <a:r>
              <a:rPr lang="ko-KR" altLang="en-US" sz="3200"/>
              <a:t> 소스 </a:t>
            </a:r>
            <a:r>
              <a:rPr lang="en-US" altLang="ko-KR" sz="3200"/>
              <a:t>-</a:t>
            </a:r>
            <a:r>
              <a:rPr lang="ko-KR" altLang="en-US" sz="3200"/>
              <a:t> </a:t>
            </a:r>
            <a:r>
              <a:rPr lang="en-US" altLang="ko-KR" sz="3200"/>
              <a:t>switch-case</a:t>
            </a:r>
            <a:r>
              <a:rPr lang="ko-KR" altLang="en-US" sz="3200"/>
              <a:t>문</a:t>
            </a:r>
            <a:endParaRPr lang="ko-KR" altLang="en-US" sz="32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rcRect l="10480" t="31370" r="45040" b="28270"/>
          <a:stretch>
            <a:fillRect/>
          </a:stretch>
        </p:blipFill>
        <p:spPr>
          <a:xfrm>
            <a:off x="2330186" y="1199030"/>
            <a:ext cx="7531628" cy="3843616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588306" y="5832661"/>
            <a:ext cx="9043150" cy="499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4200" lvl="1" indent="-357000">
              <a:buClr>
                <a:schemeClr val="tx1"/>
              </a:buClr>
              <a:buFont typeface="함초롬바탕"/>
              <a:buChar char="≫"/>
              <a:defRPr/>
            </a:pPr>
            <a:r>
              <a:rPr lang="en-US" altLang="ko-KR" sz="2700"/>
              <a:t>switch-case</a:t>
            </a:r>
            <a:r>
              <a:rPr lang="ko-KR" altLang="en-US" sz="2700"/>
              <a:t>문을 사용하여 대답에 따른 결과출력</a:t>
            </a:r>
            <a:endParaRPr lang="ko-KR" altLang="en-US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00745" y="812800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5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10.</a:t>
            </a:r>
            <a:r>
              <a:rPr lang="ko-KR" altLang="en-US" sz="3200"/>
              <a:t> 소스 </a:t>
            </a:r>
            <a:r>
              <a:rPr lang="en-US" altLang="ko-KR" sz="3200"/>
              <a:t>-</a:t>
            </a:r>
            <a:r>
              <a:rPr lang="ko-KR" altLang="en-US" sz="3200"/>
              <a:t> 파일처리</a:t>
            </a:r>
            <a:endParaRPr lang="ko-KR" altLang="en-US" sz="32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rcRect l="7440" t="28760" r="31530" b="28430"/>
          <a:stretch>
            <a:fillRect/>
          </a:stretch>
        </p:blipFill>
        <p:spPr>
          <a:xfrm>
            <a:off x="117875" y="1546411"/>
            <a:ext cx="11956248" cy="4717676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588306" y="5832661"/>
            <a:ext cx="9043150" cy="499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4200" lvl="1" indent="-357000">
              <a:buClr>
                <a:schemeClr val="tx1"/>
              </a:buClr>
              <a:buFont typeface="함초롬바탕"/>
              <a:buChar char="≫"/>
              <a:defRPr/>
            </a:pPr>
            <a:r>
              <a:rPr lang="ko-KR" altLang="en-US" sz="2700"/>
              <a:t>회원의 정보를 파일에 저장</a:t>
            </a:r>
            <a:endParaRPr lang="ko-KR" altLang="en-US" sz="27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rcRect l="39060" t="28270" r="24540" b="18300"/>
          <a:stretch>
            <a:fillRect/>
          </a:stretch>
        </p:blipFill>
        <p:spPr>
          <a:xfrm>
            <a:off x="7418292" y="963705"/>
            <a:ext cx="4437530" cy="366432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1D44DEF0-E853-4BF8-A9ED-AFA4E9065455}"/>
              </a:ext>
            </a:extLst>
          </p:cNvPr>
          <p:cNvCxnSpPr/>
          <p:nvPr/>
        </p:nvCxnSpPr>
        <p:spPr>
          <a:xfrm>
            <a:off x="7397822" y="2563008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6C688AED-E4AF-4A30-80F7-5A55AABFBB70}"/>
              </a:ext>
            </a:extLst>
          </p:cNvPr>
          <p:cNvCxnSpPr>
            <a:cxnSpLocks/>
          </p:cNvCxnSpPr>
          <p:nvPr/>
        </p:nvCxnSpPr>
        <p:spPr>
          <a:xfrm>
            <a:off x="6096000" y="5125141"/>
            <a:ext cx="0" cy="21104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E1D1A240-17B0-4AF2-8A8F-4CDC47CBA179}"/>
              </a:ext>
            </a:extLst>
          </p:cNvPr>
          <p:cNvGrpSpPr/>
          <p:nvPr/>
        </p:nvGrpSpPr>
        <p:grpSpPr>
          <a:xfrm>
            <a:off x="6096000" y="1723374"/>
            <a:ext cx="1642408" cy="3411252"/>
            <a:chOff x="1996702" y="1126704"/>
            <a:chExt cx="1808623" cy="3756478"/>
          </a:xfrm>
        </p:grpSpPr>
        <p:sp>
          <p:nvSpPr>
            <p:cNvPr id="8" name="자유형: 도형 7">
              <a:extLst>
                <a:ext uri="{FF2B5EF4-FFF2-40B4-BE49-F238E27FC236}">
                  <a16:creationId xmlns="" xmlns:a16="http://schemas.microsoft.com/office/drawing/2014/main" id="{387D7E50-236A-4979-9D28-B7DB5C196637}"/>
                </a:ext>
              </a:extLst>
            </p:cNvPr>
            <p:cNvSpPr/>
            <p:nvPr/>
          </p:nvSpPr>
          <p:spPr>
            <a:xfrm>
              <a:off x="1996702" y="1126704"/>
              <a:ext cx="1808623" cy="3746033"/>
            </a:xfrm>
            <a:custGeom>
              <a:avLst/>
              <a:gdLst>
                <a:gd name="connsiteX0" fmla="*/ 0 w 1808623"/>
                <a:gd name="connsiteY0" fmla="*/ 0 h 3746033"/>
                <a:gd name="connsiteX1" fmla="*/ 124037 w 1808623"/>
                <a:gd name="connsiteY1" fmla="*/ 6263 h 3746033"/>
                <a:gd name="connsiteX2" fmla="*/ 1808623 w 1808623"/>
                <a:gd name="connsiteY2" fmla="*/ 1873016 h 3746033"/>
                <a:gd name="connsiteX3" fmla="*/ 124037 w 1808623"/>
                <a:gd name="connsiteY3" fmla="*/ 3739769 h 3746033"/>
                <a:gd name="connsiteX4" fmla="*/ 0 w 1808623"/>
                <a:gd name="connsiteY4" fmla="*/ 3746033 h 37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623" h="3746033">
                  <a:moveTo>
                    <a:pt x="0" y="0"/>
                  </a:moveTo>
                  <a:lnTo>
                    <a:pt x="124037" y="6263"/>
                  </a:lnTo>
                  <a:cubicBezTo>
                    <a:pt x="1070244" y="102356"/>
                    <a:pt x="1808623" y="901457"/>
                    <a:pt x="1808623" y="1873016"/>
                  </a:cubicBezTo>
                  <a:cubicBezTo>
                    <a:pt x="1808623" y="2844575"/>
                    <a:pt x="1070244" y="3643677"/>
                    <a:pt x="124037" y="3739769"/>
                  </a:cubicBezTo>
                  <a:lnTo>
                    <a:pt x="0" y="3746033"/>
                  </a:lnTo>
                  <a:close/>
                </a:path>
              </a:pathLst>
            </a:custGeom>
            <a:noFill/>
            <a:ln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6FD3B22C-99E4-4DAE-A1A8-A725C1C6B137}"/>
                </a:ext>
              </a:extLst>
            </p:cNvPr>
            <p:cNvCxnSpPr>
              <a:cxnSpLocks/>
            </p:cNvCxnSpPr>
            <p:nvPr/>
          </p:nvCxnSpPr>
          <p:spPr>
            <a:xfrm>
              <a:off x="1996702" y="1137149"/>
              <a:ext cx="0" cy="37460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10CF89E1-4A54-482F-8E7B-59E6228E0E02}"/>
              </a:ext>
            </a:extLst>
          </p:cNvPr>
          <p:cNvSpPr/>
          <p:nvPr/>
        </p:nvSpPr>
        <p:spPr>
          <a:xfrm rot="12091701">
            <a:off x="7427322" y="2515255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28E5AD16-9739-4EAF-A322-ADCEC2623406}"/>
              </a:ext>
            </a:extLst>
          </p:cNvPr>
          <p:cNvSpPr/>
          <p:nvPr/>
        </p:nvSpPr>
        <p:spPr>
          <a:xfrm rot="12091701">
            <a:off x="7391403" y="2447425"/>
            <a:ext cx="173441" cy="173441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BE509C-3014-4BD6-9F7E-B4B39401CCC6}"/>
              </a:ext>
            </a:extLst>
          </p:cNvPr>
          <p:cNvSpPr txBox="1"/>
          <p:nvPr/>
        </p:nvSpPr>
        <p:spPr>
          <a:xfrm>
            <a:off x="8708908" y="2089001"/>
            <a:ext cx="284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01. BRAIN</a:t>
            </a:r>
          </a:p>
          <a:p>
            <a:r>
              <a:rPr lang="en-US" altLang="ko-KR" sz="2800" dirty="0" smtClean="0"/>
              <a:t>    STORMING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7E841B5-2F1D-4A79-800F-07EEDD32B4B5}"/>
              </a:ext>
            </a:extLst>
          </p:cNvPr>
          <p:cNvSpPr txBox="1"/>
          <p:nvPr/>
        </p:nvSpPr>
        <p:spPr>
          <a:xfrm>
            <a:off x="5183602" y="396812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2000" dirty="0" smtClean="0">
                <a:solidFill>
                  <a:srgbClr val="FF6699"/>
                </a:solidFill>
                <a:latin typeface="+mj-ea"/>
                <a:ea typeface="+mj-ea"/>
              </a:rPr>
              <a:t>목차</a:t>
            </a:r>
            <a:endParaRPr lang="en-US" altLang="ko-KR" sz="4800" spc="2000" dirty="0">
              <a:solidFill>
                <a:srgbClr val="FF6699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9D4233D0-70DC-43A0-A70E-F7B430CAA9D6}"/>
              </a:ext>
            </a:extLst>
          </p:cNvPr>
          <p:cNvCxnSpPr/>
          <p:nvPr/>
        </p:nvCxnSpPr>
        <p:spPr>
          <a:xfrm rot="10800000">
            <a:off x="7344563" y="4457448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123683D6-C823-4152-8242-C46AC7975BD6}"/>
              </a:ext>
            </a:extLst>
          </p:cNvPr>
          <p:cNvSpPr/>
          <p:nvPr/>
        </p:nvSpPr>
        <p:spPr>
          <a:xfrm rot="12091701">
            <a:off x="7257844" y="4370728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1591A1B-DFDE-4B7B-8207-A8F980B79BDF}"/>
              </a:ext>
            </a:extLst>
          </p:cNvPr>
          <p:cNvSpPr txBox="1"/>
          <p:nvPr/>
        </p:nvSpPr>
        <p:spPr>
          <a:xfrm>
            <a:off x="8708908" y="4190770"/>
            <a:ext cx="322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02.</a:t>
            </a:r>
            <a:r>
              <a:rPr lang="ko-KR" altLang="en-US" sz="2800" dirty="0" smtClean="0"/>
              <a:t>프로그램 구상</a:t>
            </a:r>
            <a:endParaRPr lang="en-US" altLang="ko-KR" sz="2800" dirty="0" smtClean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5240B29C-E6A0-4D6B-8D2B-6E017CD82C6D}"/>
              </a:ext>
            </a:extLst>
          </p:cNvPr>
          <p:cNvCxnSpPr/>
          <p:nvPr/>
        </p:nvCxnSpPr>
        <p:spPr>
          <a:xfrm rot="10800000">
            <a:off x="6093681" y="6060931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2E00B1A9-45FA-411A-A802-8B674AC78B99}"/>
              </a:ext>
            </a:extLst>
          </p:cNvPr>
          <p:cNvSpPr/>
          <p:nvPr/>
        </p:nvSpPr>
        <p:spPr>
          <a:xfrm rot="12091701">
            <a:off x="6006961" y="5974211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5A5E405-3AE9-4F17-AAAB-9201102DACA2}"/>
              </a:ext>
            </a:extLst>
          </p:cNvPr>
          <p:cNvSpPr txBox="1"/>
          <p:nvPr/>
        </p:nvSpPr>
        <p:spPr>
          <a:xfrm>
            <a:off x="7467424" y="5782221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03. </a:t>
            </a:r>
            <a:r>
              <a:rPr lang="ko-KR" altLang="en-US" sz="2800" dirty="0" smtClean="0"/>
              <a:t>알고리</a:t>
            </a:r>
            <a:r>
              <a:rPr lang="ko-KR" altLang="en-US" sz="2800" dirty="0"/>
              <a:t>즘</a:t>
            </a:r>
            <a:endParaRPr lang="en-US" altLang="ko-KR" sz="2800" dirty="0" smtClean="0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0B0C63A1-629D-4685-ADEF-84E760B2B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04" y="2768083"/>
            <a:ext cx="1544696" cy="1544696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1D44DEF0-E853-4BF8-A9ED-AFA4E9065455}"/>
              </a:ext>
            </a:extLst>
          </p:cNvPr>
          <p:cNvCxnSpPr/>
          <p:nvPr/>
        </p:nvCxnSpPr>
        <p:spPr>
          <a:xfrm flipH="1">
            <a:off x="4819135" y="1732859"/>
            <a:ext cx="119656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10CF89E1-4A54-482F-8E7B-59E6228E0E02}"/>
              </a:ext>
            </a:extLst>
          </p:cNvPr>
          <p:cNvSpPr/>
          <p:nvPr/>
        </p:nvSpPr>
        <p:spPr>
          <a:xfrm rot="12091701">
            <a:off x="6045200" y="1685106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28E5AD16-9739-4EAF-A322-ADCEC2623406}"/>
              </a:ext>
            </a:extLst>
          </p:cNvPr>
          <p:cNvSpPr/>
          <p:nvPr/>
        </p:nvSpPr>
        <p:spPr>
          <a:xfrm rot="12091701">
            <a:off x="6009281" y="1617276"/>
            <a:ext cx="173441" cy="173441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0BE509C-3014-4BD6-9F7E-B4B39401CCC6}"/>
              </a:ext>
            </a:extLst>
          </p:cNvPr>
          <p:cNvSpPr txBox="1"/>
          <p:nvPr/>
        </p:nvSpPr>
        <p:spPr>
          <a:xfrm>
            <a:off x="2413218" y="1258852"/>
            <a:ext cx="2770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Part 1.</a:t>
            </a:r>
          </a:p>
          <a:p>
            <a:r>
              <a:rPr lang="ko-KR" altLang="en-US" sz="2800" dirty="0" smtClean="0"/>
              <a:t>아이디어 구상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8792836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00745" y="812800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5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10.</a:t>
            </a:r>
            <a:r>
              <a:rPr lang="ko-KR" altLang="en-US" sz="3200"/>
              <a:t> 소스 </a:t>
            </a:r>
            <a:r>
              <a:rPr lang="en-US" altLang="ko-KR" sz="3200"/>
              <a:t>-</a:t>
            </a:r>
            <a:r>
              <a:rPr lang="ko-KR" altLang="en-US" sz="3200"/>
              <a:t> </a:t>
            </a:r>
            <a:r>
              <a:rPr lang="en-US" altLang="ko-KR" sz="3200"/>
              <a:t>if</a:t>
            </a:r>
            <a:r>
              <a:rPr lang="ko-KR" altLang="en-US" sz="3200"/>
              <a:t>문</a:t>
            </a:r>
            <a:endParaRPr lang="ko-KR" altLang="en-US" sz="3200"/>
          </a:p>
        </p:txBody>
      </p:sp>
      <p:sp>
        <p:nvSpPr>
          <p:cNvPr id="11" name=""/>
          <p:cNvSpPr txBox="1"/>
          <p:nvPr/>
        </p:nvSpPr>
        <p:spPr>
          <a:xfrm>
            <a:off x="588306" y="5832661"/>
            <a:ext cx="9043150" cy="499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4200" lvl="1" indent="-357000">
              <a:buClr>
                <a:schemeClr val="tx1"/>
              </a:buClr>
              <a:buFont typeface="함초롬바탕"/>
              <a:buChar char="≫"/>
              <a:defRPr/>
            </a:pPr>
            <a:r>
              <a:rPr lang="en-US" altLang="ko-KR" sz="2700"/>
              <a:t>if</a:t>
            </a:r>
            <a:r>
              <a:rPr lang="ko-KR" altLang="en-US" sz="2700"/>
              <a:t>문을 사용하여 대답에 따른 결과출력</a:t>
            </a:r>
            <a:endParaRPr lang="ko-KR" altLang="en-US" sz="27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rcRect l="11860" t="24180" r="29690" b="32520"/>
          <a:stretch>
            <a:fillRect/>
          </a:stretch>
        </p:blipFill>
        <p:spPr>
          <a:xfrm>
            <a:off x="918880" y="1075764"/>
            <a:ext cx="10354238" cy="4314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00745" y="812800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5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11.</a:t>
            </a:r>
            <a:r>
              <a:rPr lang="ko-KR" altLang="en-US" sz="3200"/>
              <a:t> 오류방지</a:t>
            </a:r>
            <a:endParaRPr lang="ko-KR" altLang="en-US" sz="32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rcRect l="9930" t="26800" r="50830" b="23370"/>
          <a:stretch>
            <a:fillRect/>
          </a:stretch>
        </p:blipFill>
        <p:spPr>
          <a:xfrm>
            <a:off x="2588560" y="1030940"/>
            <a:ext cx="6714563" cy="4796119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159805" y="6011956"/>
            <a:ext cx="9043150" cy="499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000" indent="-357000">
              <a:buClr>
                <a:schemeClr val="tx1"/>
              </a:buClr>
              <a:buFont typeface="함초롬바탕"/>
              <a:buChar char="≫"/>
              <a:defRPr/>
            </a:pPr>
            <a:r>
              <a:rPr lang="ko-KR" altLang="en-US" sz="2700"/>
              <a:t>아스키코드값과 </a:t>
            </a:r>
            <a:r>
              <a:rPr lang="en-US" altLang="ko-KR" sz="2700"/>
              <a:t>do-while</a:t>
            </a:r>
            <a:r>
              <a:rPr lang="ko-KR" altLang="en-US" sz="2700"/>
              <a:t>문을 활용하여 오류방지</a:t>
            </a:r>
            <a:endParaRPr lang="ko-KR" altLang="en-US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00745" y="812800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57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11.</a:t>
            </a:r>
            <a:r>
              <a:rPr lang="ko-KR" altLang="en-US" sz="3200"/>
              <a:t> 느낀점</a:t>
            </a:r>
            <a:endParaRPr lang="ko-KR" altLang="en-US" sz="3200"/>
          </a:p>
        </p:txBody>
      </p:sp>
      <p:sp>
        <p:nvSpPr>
          <p:cNvPr id="14" name="구름 모양 설명선 15"/>
          <p:cNvSpPr/>
          <p:nvPr/>
        </p:nvSpPr>
        <p:spPr>
          <a:xfrm>
            <a:off x="2920404" y="776317"/>
            <a:ext cx="9037764" cy="5776862"/>
          </a:xfrm>
          <a:prstGeom prst="cloudCallout">
            <a:avLst>
              <a:gd name="adj1" fmla="val -52497"/>
              <a:gd name="adj2" fmla="val 486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2805855" y="1904789"/>
            <a:ext cx="8449633" cy="34491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100">
                <a:solidFill>
                  <a:schemeClr val="tx1"/>
                </a:solidFill>
              </a:rPr>
              <a:t>              </a:t>
            </a:r>
            <a:r>
              <a:rPr lang="ko-KR" altLang="en-US" sz="2100">
                <a:solidFill>
                  <a:schemeClr val="tx1"/>
                </a:solidFill>
              </a:rPr>
              <a:t>수업으로 들을 땐 쉽게만 느껴지던 </a:t>
            </a:r>
            <a:r>
              <a:rPr lang="en-US" altLang="ko-KR" sz="2100">
                <a:solidFill>
                  <a:schemeClr val="tx1"/>
                </a:solidFill>
              </a:rPr>
              <a:t>C</a:t>
            </a:r>
            <a:r>
              <a:rPr lang="ko-KR" altLang="en-US" sz="2100">
                <a:solidFill>
                  <a:schemeClr val="tx1"/>
                </a:solidFill>
              </a:rPr>
              <a:t>언어로</a:t>
            </a:r>
            <a:endParaRPr lang="ko-KR" altLang="en-US" sz="2100">
              <a:solidFill>
                <a:schemeClr val="tx1"/>
              </a:solidFill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100">
                <a:solidFill>
                  <a:schemeClr val="tx1"/>
                </a:solidFill>
              </a:rPr>
              <a:t>           </a:t>
            </a:r>
            <a:r>
              <a:rPr lang="ko-KR" altLang="en-US" sz="2100">
                <a:solidFill>
                  <a:schemeClr val="tx1"/>
                </a:solidFill>
              </a:rPr>
              <a:t>직접 프로그램을 만들어보니 생각보다 너무 어려웠다</a:t>
            </a:r>
            <a:r>
              <a:rPr lang="en-US" altLang="ko-KR" sz="2100">
                <a:solidFill>
                  <a:schemeClr val="tx1"/>
                </a:solidFill>
              </a:rPr>
              <a:t>.</a:t>
            </a:r>
            <a:endParaRPr lang="en-US" altLang="ko-KR" sz="2100">
              <a:solidFill>
                <a:schemeClr val="tx1"/>
              </a:solidFill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100">
                <a:solidFill>
                  <a:schemeClr val="tx1"/>
                </a:solidFill>
              </a:rPr>
              <a:t>    </a:t>
            </a:r>
            <a:r>
              <a:rPr lang="ko-KR" altLang="en-US" sz="2100">
                <a:solidFill>
                  <a:schemeClr val="tx1"/>
                </a:solidFill>
              </a:rPr>
              <a:t>하지만 직접 실습을 해보니 어렵기는 했지만 제대로 </a:t>
            </a:r>
            <a:r>
              <a:rPr lang="en-US" altLang="ko-KR" sz="2100">
                <a:solidFill>
                  <a:schemeClr val="tx1"/>
                </a:solidFill>
              </a:rPr>
              <a:t>C</a:t>
            </a:r>
            <a:r>
              <a:rPr lang="ko-KR" altLang="en-US" sz="2100">
                <a:solidFill>
                  <a:schemeClr val="tx1"/>
                </a:solidFill>
              </a:rPr>
              <a:t>언어를</a:t>
            </a:r>
            <a:endParaRPr lang="ko-KR" altLang="en-US" sz="2100">
              <a:solidFill>
                <a:schemeClr val="tx1"/>
              </a:solidFill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100">
                <a:solidFill>
                  <a:schemeClr val="tx1"/>
                </a:solidFill>
              </a:rPr>
              <a:t>             </a:t>
            </a:r>
            <a:r>
              <a:rPr lang="ko-KR" altLang="en-US" sz="2100">
                <a:solidFill>
                  <a:schemeClr val="tx1"/>
                </a:solidFill>
              </a:rPr>
              <a:t>사용하고 배울 수 있던 기회가 된 것 같다</a:t>
            </a:r>
            <a:r>
              <a:rPr lang="en-US" altLang="ko-KR" sz="2100">
                <a:solidFill>
                  <a:schemeClr val="tx1"/>
                </a:solidFill>
              </a:rPr>
              <a:t>.</a:t>
            </a:r>
            <a:endParaRPr lang="en-US" altLang="ko-KR" sz="2100">
              <a:solidFill>
                <a:schemeClr val="tx1"/>
              </a:solidFill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100">
                <a:solidFill>
                  <a:schemeClr val="tx1"/>
                </a:solidFill>
              </a:rPr>
              <a:t>        </a:t>
            </a:r>
            <a:r>
              <a:rPr lang="ko-KR" altLang="en-US" sz="2100">
                <a:solidFill>
                  <a:schemeClr val="tx1"/>
                </a:solidFill>
              </a:rPr>
              <a:t>또 팀 과제를 통해 친구들과 함께 오류를 수정해 나가는</a:t>
            </a:r>
            <a:endParaRPr lang="ko-KR" altLang="en-US" sz="2100">
              <a:solidFill>
                <a:schemeClr val="tx1"/>
              </a:solidFill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100">
                <a:solidFill>
                  <a:schemeClr val="tx1"/>
                </a:solidFill>
              </a:rPr>
              <a:t>과정을 통해 협동의 중요함을 느꼈다</a:t>
            </a:r>
            <a:r>
              <a:rPr lang="en-US" altLang="ko-KR" sz="2100">
                <a:solidFill>
                  <a:schemeClr val="tx1"/>
                </a:solidFill>
              </a:rPr>
              <a:t>.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endParaRPr lang="ko-KR" altLang="en-US" sz="2100">
              <a:solidFill>
                <a:schemeClr val="tx1"/>
              </a:solidFill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100">
                <a:solidFill>
                  <a:schemeClr val="tx1"/>
                </a:solidFill>
              </a:rPr>
              <a:t>할 땐 힘든 텀 프로젝트지만 끝나고 나니 보람차다</a:t>
            </a:r>
            <a:r>
              <a:rPr lang="en-US" altLang="ko-KR" sz="2100">
                <a:solidFill>
                  <a:schemeClr val="tx1"/>
                </a:solidFill>
              </a:rPr>
              <a:t>.</a:t>
            </a:r>
            <a:endParaRPr lang="en-US" altLang="ko-KR" sz="2100">
              <a:solidFill>
                <a:schemeClr val="tx1"/>
              </a:solidFill>
            </a:endParaRPr>
          </a:p>
        </p:txBody>
      </p:sp>
      <p:pic>
        <p:nvPicPr>
          <p:cNvPr id="19" name="그래픽 11" descr="여자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4264" y="1086970"/>
            <a:ext cx="1718229" cy="1718229"/>
          </a:xfrm>
          <a:prstGeom prst="rect">
            <a:avLst/>
          </a:prstGeom>
        </p:spPr>
      </p:pic>
      <p:pic>
        <p:nvPicPr>
          <p:cNvPr id="20" name="그래픽 10" descr="남자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2614" y="2933274"/>
            <a:ext cx="1695817" cy="1695817"/>
          </a:xfrm>
          <a:prstGeom prst="rect">
            <a:avLst/>
          </a:prstGeom>
        </p:spPr>
      </p:pic>
      <p:pic>
        <p:nvPicPr>
          <p:cNvPr id="21" name="그래픽 10" descr="남자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6926" y="4800175"/>
            <a:ext cx="1583758" cy="1583758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212914" y="1586073"/>
            <a:ext cx="360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보람</a:t>
            </a:r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1186020" y="3429000"/>
            <a:ext cx="360040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희성</a:t>
            </a:r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1141195" y="5257121"/>
            <a:ext cx="360040" cy="636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지환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50F3CF-0F93-4F30-BF60-5E6D04035614}"/>
              </a:ext>
            </a:extLst>
          </p:cNvPr>
          <p:cNvSpPr/>
          <p:nvPr/>
        </p:nvSpPr>
        <p:spPr>
          <a:xfrm>
            <a:off x="3715657" y="5175930"/>
            <a:ext cx="4746172" cy="963613"/>
          </a:xfrm>
          <a:prstGeom prst="rect">
            <a:avLst/>
          </a:prstGeom>
          <a:solidFill>
            <a:srgbClr val="FF669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1941D79-E576-4AB1-BB2A-3DCE3F961727}"/>
              </a:ext>
            </a:extLst>
          </p:cNvPr>
          <p:cNvSpPr txBox="1"/>
          <p:nvPr/>
        </p:nvSpPr>
        <p:spPr>
          <a:xfrm>
            <a:off x="3797524" y="5350101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2000" dirty="0" smtClean="0">
                <a:solidFill>
                  <a:schemeClr val="bg1"/>
                </a:solidFill>
                <a:latin typeface="+mj-lt"/>
                <a:ea typeface="아리따-돋움(TTF)-Light" panose="02020603020101020101" pitchFamily="18" charset="-127"/>
              </a:rPr>
              <a:t>Thank you</a:t>
            </a:r>
            <a:endParaRPr lang="en-US" altLang="ko-KR" sz="3600" spc="2000" dirty="0">
              <a:solidFill>
                <a:schemeClr val="bg1"/>
              </a:solidFill>
              <a:latin typeface="+mj-lt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8188185-1FB4-4A6E-BE9F-753394DBC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56" y="1087546"/>
            <a:ext cx="4123288" cy="40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632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096000" y="1723374"/>
            <a:ext cx="1642408" cy="3411252"/>
            <a:chOff x="1996702" y="1126704"/>
            <a:chExt cx="1808623" cy="3756478"/>
          </a:xfrm>
        </p:grpSpPr>
        <p:sp>
          <p:nvSpPr>
            <p:cNvPr id="8" name="자유형: 도형 7"/>
            <p:cNvSpPr/>
            <p:nvPr/>
          </p:nvSpPr>
          <p:spPr>
            <a:xfrm>
              <a:off x="1996702" y="1126704"/>
              <a:ext cx="1808623" cy="3746033"/>
            </a:xfrm>
            <a:custGeom>
              <a:avLst/>
              <a:gdLst>
                <a:gd name="connsiteX0" fmla="*/ 0 w 1808623"/>
                <a:gd name="connsiteY0" fmla="*/ 0 h 3746033"/>
                <a:gd name="connsiteX1" fmla="*/ 124037 w 1808623"/>
                <a:gd name="connsiteY1" fmla="*/ 6263 h 3746033"/>
                <a:gd name="connsiteX2" fmla="*/ 1808623 w 1808623"/>
                <a:gd name="connsiteY2" fmla="*/ 1873016 h 3746033"/>
                <a:gd name="connsiteX3" fmla="*/ 124037 w 1808623"/>
                <a:gd name="connsiteY3" fmla="*/ 3739769 h 3746033"/>
                <a:gd name="connsiteX4" fmla="*/ 0 w 1808623"/>
                <a:gd name="connsiteY4" fmla="*/ 3746033 h 37460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623" h="3746033">
                  <a:moveTo>
                    <a:pt x="0" y="0"/>
                  </a:moveTo>
                  <a:lnTo>
                    <a:pt x="124037" y="6263"/>
                  </a:lnTo>
                  <a:cubicBezTo>
                    <a:pt x="1070244" y="102356"/>
                    <a:pt x="1808623" y="901457"/>
                    <a:pt x="1808623" y="1873016"/>
                  </a:cubicBezTo>
                  <a:cubicBezTo>
                    <a:pt x="1808623" y="2844575"/>
                    <a:pt x="1070244" y="3643677"/>
                    <a:pt x="124037" y="3739769"/>
                  </a:cubicBezTo>
                  <a:lnTo>
                    <a:pt x="0" y="3746033"/>
                  </a:lnTo>
                  <a:close/>
                </a:path>
              </a:pathLst>
            </a:custGeom>
            <a:noFill/>
            <a:ln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아리따-돋움(TTF)-Light"/>
                <a:ea typeface="아리따-돋움(TTF)-Light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996702" y="1137149"/>
              <a:ext cx="0" cy="37460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타원 11"/>
          <p:cNvSpPr/>
          <p:nvPr/>
        </p:nvSpPr>
        <p:spPr>
          <a:xfrm rot="12091701">
            <a:off x="7223036" y="4537379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10800000">
            <a:off x="7339734" y="4605279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 rot="12091701">
            <a:off x="7187117" y="4513194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13477" y="4326569"/>
            <a:ext cx="22078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/>
              <a:t>06. </a:t>
            </a:r>
            <a:r>
              <a:rPr lang="ko-KR" altLang="en-US" sz="2800"/>
              <a:t>개발일정</a:t>
            </a:r>
            <a:endParaRPr lang="en-US" altLang="ko-KR" sz="28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2504" y="2768083"/>
            <a:ext cx="1544696" cy="1544696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6096000" y="-387081"/>
            <a:ext cx="0" cy="21104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 rot="12091701">
            <a:off x="7176441" y="2166958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rot="10800000">
            <a:off x="7227242" y="2229493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 rot="12091701">
            <a:off x="7140522" y="2142773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0985" y="1950783"/>
            <a:ext cx="22060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/>
              <a:t>05. </a:t>
            </a:r>
            <a:r>
              <a:rPr lang="ko-KR" altLang="en-US" sz="2800"/>
              <a:t>역할분담</a:t>
            </a:r>
            <a:endParaRPr lang="en-US" altLang="ko-KR" sz="2800"/>
          </a:p>
        </p:txBody>
      </p:sp>
      <p:sp>
        <p:nvSpPr>
          <p:cNvPr id="22" name="타원 21"/>
          <p:cNvSpPr/>
          <p:nvPr/>
        </p:nvSpPr>
        <p:spPr>
          <a:xfrm rot="12091701">
            <a:off x="6047032" y="367301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0800000">
            <a:off x="6097833" y="429836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 rot="12091701">
            <a:off x="6011113" y="343116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0310" y="144926"/>
            <a:ext cx="14884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/>
              <a:t>04. </a:t>
            </a:r>
            <a:r>
              <a:rPr lang="ko-KR" altLang="en-US" sz="2800"/>
              <a:t>예시</a:t>
            </a:r>
            <a:endParaRPr lang="en-US" altLang="ko-KR" sz="2800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4833649" y="1741095"/>
            <a:ext cx="119656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 rot="12091701">
            <a:off x="6059714" y="1693342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34" name="타원 33"/>
          <p:cNvSpPr/>
          <p:nvPr/>
        </p:nvSpPr>
        <p:spPr>
          <a:xfrm rot="12091701">
            <a:off x="6023795" y="1625512"/>
            <a:ext cx="173441" cy="173441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83501" y="1322838"/>
            <a:ext cx="1302086" cy="94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Part 2.</a:t>
            </a:r>
            <a:endParaRPr lang="en-US" altLang="ko-KR" sz="2800"/>
          </a:p>
          <a:p>
            <a:pPr lvl="0">
              <a:defRPr/>
            </a:pPr>
            <a:r>
              <a:rPr lang="ko-KR" altLang="en-US" sz="2800"/>
              <a:t>팀워크</a:t>
            </a:r>
            <a:endParaRPr lang="en-US" altLang="ko-KR" sz="280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4849019" y="5146249"/>
            <a:ext cx="119656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 rot="12091701">
            <a:off x="6075084" y="5098496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41" name="타원 40"/>
          <p:cNvSpPr/>
          <p:nvPr/>
        </p:nvSpPr>
        <p:spPr>
          <a:xfrm rot="12091701">
            <a:off x="6039165" y="5030666"/>
            <a:ext cx="173441" cy="173441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38221" y="4672242"/>
            <a:ext cx="26107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Part 3.</a:t>
            </a:r>
            <a:endParaRPr lang="en-US" altLang="ko-KR" sz="2800"/>
          </a:p>
          <a:p>
            <a:pPr lvl="0">
              <a:defRPr/>
            </a:pPr>
            <a:r>
              <a:rPr lang="ko-KR" altLang="en-US" sz="2800"/>
              <a:t>프로젝트 진행</a:t>
            </a:r>
            <a:endParaRPr lang="en-US" altLang="ko-KR" sz="2800"/>
          </a:p>
        </p:txBody>
      </p:sp>
      <p:sp>
        <p:nvSpPr>
          <p:cNvPr id="43" name="타원 42"/>
          <p:cNvSpPr/>
          <p:nvPr/>
        </p:nvSpPr>
        <p:spPr>
          <a:xfrm rot="12091701">
            <a:off x="6059713" y="6239515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rot="10800000">
            <a:off x="6110514" y="6302050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 rot="12091701">
            <a:off x="6023794" y="6215330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92991" y="6017140"/>
            <a:ext cx="220917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/>
              <a:t>07. </a:t>
            </a:r>
            <a:r>
              <a:rPr lang="ko-KR" altLang="en-US" sz="2800"/>
              <a:t>초기화면</a:t>
            </a:r>
            <a:endParaRPr lang="ko-KR" altLang="en-US" sz="2800"/>
          </a:p>
        </p:txBody>
      </p:sp>
      <p:cxnSp>
        <p:nvCxnSpPr>
          <p:cNvPr id="47" name="직선 연결선 46"/>
          <p:cNvCxnSpPr/>
          <p:nvPr/>
        </p:nvCxnSpPr>
        <p:spPr>
          <a:xfrm>
            <a:off x="6091485" y="5146249"/>
            <a:ext cx="0" cy="21104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096000" y="1723374"/>
            <a:ext cx="1642408" cy="3411252"/>
            <a:chOff x="1996702" y="1126704"/>
            <a:chExt cx="1808623" cy="3756478"/>
          </a:xfrm>
        </p:grpSpPr>
        <p:sp>
          <p:nvSpPr>
            <p:cNvPr id="8" name="자유형: 도형 7"/>
            <p:cNvSpPr/>
            <p:nvPr/>
          </p:nvSpPr>
          <p:spPr>
            <a:xfrm>
              <a:off x="1996702" y="1126704"/>
              <a:ext cx="1808623" cy="3746033"/>
            </a:xfrm>
            <a:custGeom>
              <a:avLst/>
              <a:gdLst>
                <a:gd name="connsiteX0" fmla="*/ 0 w 1808623"/>
                <a:gd name="connsiteY0" fmla="*/ 0 h 3746033"/>
                <a:gd name="connsiteX1" fmla="*/ 124037 w 1808623"/>
                <a:gd name="connsiteY1" fmla="*/ 6263 h 3746033"/>
                <a:gd name="connsiteX2" fmla="*/ 1808623 w 1808623"/>
                <a:gd name="connsiteY2" fmla="*/ 1873016 h 3746033"/>
                <a:gd name="connsiteX3" fmla="*/ 124037 w 1808623"/>
                <a:gd name="connsiteY3" fmla="*/ 3739769 h 3746033"/>
                <a:gd name="connsiteX4" fmla="*/ 0 w 1808623"/>
                <a:gd name="connsiteY4" fmla="*/ 3746033 h 37460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623" h="3746033">
                  <a:moveTo>
                    <a:pt x="0" y="0"/>
                  </a:moveTo>
                  <a:lnTo>
                    <a:pt x="124037" y="6263"/>
                  </a:lnTo>
                  <a:cubicBezTo>
                    <a:pt x="1070244" y="102356"/>
                    <a:pt x="1808623" y="901457"/>
                    <a:pt x="1808623" y="1873016"/>
                  </a:cubicBezTo>
                  <a:cubicBezTo>
                    <a:pt x="1808623" y="2844575"/>
                    <a:pt x="1070244" y="3643677"/>
                    <a:pt x="124037" y="3739769"/>
                  </a:cubicBezTo>
                  <a:lnTo>
                    <a:pt x="0" y="3746033"/>
                  </a:lnTo>
                  <a:close/>
                </a:path>
              </a:pathLst>
            </a:custGeom>
            <a:noFill/>
            <a:ln cap="flat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아리따-돋움(TTF)-Light"/>
                <a:ea typeface="아리따-돋움(TTF)-Light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996702" y="1137149"/>
              <a:ext cx="0" cy="37460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타원 11"/>
          <p:cNvSpPr/>
          <p:nvPr/>
        </p:nvSpPr>
        <p:spPr>
          <a:xfrm rot="12091701">
            <a:off x="6068447" y="412383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10800000">
            <a:off x="6119248" y="474918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 rot="12091701">
            <a:off x="6032528" y="388198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92989" y="196208"/>
            <a:ext cx="268542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/>
              <a:t>08. </a:t>
            </a:r>
            <a:r>
              <a:rPr lang="ko-KR" altLang="en-US" sz="2800"/>
              <a:t>캐릭터 설명</a:t>
            </a:r>
            <a:endParaRPr lang="ko-KR" altLang="en-US" sz="28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2504" y="2768083"/>
            <a:ext cx="1544696" cy="1544696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6096000" y="-387081"/>
            <a:ext cx="0" cy="21104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11"/>
          <p:cNvSpPr/>
          <p:nvPr/>
        </p:nvSpPr>
        <p:spPr>
          <a:xfrm rot="12091701">
            <a:off x="6111097" y="1682382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cxnSp>
        <p:nvCxnSpPr>
          <p:cNvPr id="34" name="직선 연결선 28"/>
          <p:cNvCxnSpPr/>
          <p:nvPr/>
        </p:nvCxnSpPr>
        <p:spPr>
          <a:xfrm rot="10800000">
            <a:off x="6161898" y="1744917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29"/>
          <p:cNvSpPr/>
          <p:nvPr/>
        </p:nvSpPr>
        <p:spPr>
          <a:xfrm rot="12091701">
            <a:off x="6075178" y="1658197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535641" y="1466207"/>
            <a:ext cx="1488448" cy="519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09. </a:t>
            </a:r>
            <a:r>
              <a:rPr lang="ko-KR" altLang="en-US" sz="2800"/>
              <a:t>대본</a:t>
            </a:r>
            <a:endParaRPr lang="ko-KR" altLang="en-US" sz="2800"/>
          </a:p>
        </p:txBody>
      </p:sp>
      <p:sp>
        <p:nvSpPr>
          <p:cNvPr id="37" name="타원 11"/>
          <p:cNvSpPr/>
          <p:nvPr/>
        </p:nvSpPr>
        <p:spPr>
          <a:xfrm rot="12091701">
            <a:off x="7691930" y="3366464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cxnSp>
        <p:nvCxnSpPr>
          <p:cNvPr id="38" name="직선 연결선 28"/>
          <p:cNvCxnSpPr/>
          <p:nvPr/>
        </p:nvCxnSpPr>
        <p:spPr>
          <a:xfrm rot="10800000">
            <a:off x="7742731" y="3428999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29"/>
          <p:cNvSpPr/>
          <p:nvPr/>
        </p:nvSpPr>
        <p:spPr>
          <a:xfrm rot="12091701">
            <a:off x="7656011" y="3342279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40" name="TextBox 30"/>
          <p:cNvSpPr txBox="1"/>
          <p:nvPr/>
        </p:nvSpPr>
        <p:spPr>
          <a:xfrm>
            <a:off x="9116474" y="3150288"/>
            <a:ext cx="1493741" cy="519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/>
              <a:t>10. </a:t>
            </a:r>
            <a:r>
              <a:rPr lang="ko-KR" altLang="en-US" sz="2800"/>
              <a:t>소스</a:t>
            </a:r>
            <a:endParaRPr lang="ko-KR" altLang="en-US" sz="2800"/>
          </a:p>
        </p:txBody>
      </p:sp>
      <p:sp>
        <p:nvSpPr>
          <p:cNvPr id="41" name="타원 11"/>
          <p:cNvSpPr/>
          <p:nvPr/>
        </p:nvSpPr>
        <p:spPr>
          <a:xfrm rot="12091701">
            <a:off x="6045199" y="5052117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cxnSp>
        <p:nvCxnSpPr>
          <p:cNvPr id="42" name="직선 연결선 28"/>
          <p:cNvCxnSpPr/>
          <p:nvPr/>
        </p:nvCxnSpPr>
        <p:spPr>
          <a:xfrm rot="10800000">
            <a:off x="6096000" y="5114652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29"/>
          <p:cNvSpPr/>
          <p:nvPr/>
        </p:nvSpPr>
        <p:spPr>
          <a:xfrm rot="12091701">
            <a:off x="6009280" y="5027932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44" name="TextBox 30"/>
          <p:cNvSpPr txBox="1"/>
          <p:nvPr/>
        </p:nvSpPr>
        <p:spPr>
          <a:xfrm>
            <a:off x="7469742" y="4835942"/>
            <a:ext cx="2203848" cy="519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/>
              <a:t>11.</a:t>
            </a:r>
            <a:r>
              <a:rPr lang="ko-KR" altLang="en-US" sz="2800"/>
              <a:t> 오류방지</a:t>
            </a:r>
            <a:endParaRPr lang="ko-KR" altLang="en-US" sz="2800"/>
          </a:p>
        </p:txBody>
      </p:sp>
      <p:sp>
        <p:nvSpPr>
          <p:cNvPr id="46" name="타원 11"/>
          <p:cNvSpPr/>
          <p:nvPr/>
        </p:nvSpPr>
        <p:spPr>
          <a:xfrm rot="12091701">
            <a:off x="6045200" y="6294600"/>
            <a:ext cx="101600" cy="101600"/>
          </a:xfrm>
          <a:prstGeom prst="ellipse">
            <a:avLst/>
          </a:prstGeom>
          <a:solidFill>
            <a:srgbClr val="f2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cxnSp>
        <p:nvCxnSpPr>
          <p:cNvPr id="47" name="직선 연결선 28"/>
          <p:cNvCxnSpPr/>
          <p:nvPr/>
        </p:nvCxnSpPr>
        <p:spPr>
          <a:xfrm rot="10800000">
            <a:off x="6096001" y="6357135"/>
            <a:ext cx="13185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29"/>
          <p:cNvSpPr/>
          <p:nvPr/>
        </p:nvSpPr>
        <p:spPr>
          <a:xfrm rot="12091701">
            <a:off x="6009281" y="6270415"/>
            <a:ext cx="173441" cy="173441"/>
          </a:xfrm>
          <a:prstGeom prst="ellipse">
            <a:avLst/>
          </a:prstGeom>
          <a:solidFill>
            <a:srgbClr val="f2aebb"/>
          </a:solidFill>
          <a:ln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아리따-돋움(TTF)-Light"/>
              <a:ea typeface="아리따-돋움(TTF)-Light"/>
            </a:endParaRPr>
          </a:p>
        </p:txBody>
      </p:sp>
      <p:sp>
        <p:nvSpPr>
          <p:cNvPr id="49" name="TextBox 30"/>
          <p:cNvSpPr txBox="1"/>
          <p:nvPr/>
        </p:nvSpPr>
        <p:spPr>
          <a:xfrm>
            <a:off x="7469744" y="6078425"/>
            <a:ext cx="2254648" cy="510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12.</a:t>
            </a:r>
            <a:r>
              <a:rPr lang="ko-KR" altLang="en-US" sz="2800"/>
              <a:t> 느낀점</a:t>
            </a:r>
            <a:endParaRPr lang="ko-KR" altLang="en-US" sz="2800"/>
          </a:p>
        </p:txBody>
      </p:sp>
      <p:cxnSp>
        <p:nvCxnSpPr>
          <p:cNvPr id="54" name="직선 연결선 26"/>
          <p:cNvCxnSpPr>
            <a:endCxn id="48" idx="0"/>
          </p:cNvCxnSpPr>
          <p:nvPr/>
        </p:nvCxnSpPr>
        <p:spPr>
          <a:xfrm rot="5400000">
            <a:off x="5437304" y="5779110"/>
            <a:ext cx="1285570" cy="3182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062515" y="5538594"/>
            <a:ext cx="6096000" cy="1128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조선일보명조" panose="02030304000000000000" pitchFamily="18" charset="-127"/>
              </a:rPr>
              <a:t>아이디어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조선일보명조" panose="02030304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조선일보명조" panose="02030304000000000000" pitchFamily="18" charset="-127"/>
              </a:rPr>
              <a:t>구상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BD6D889-10F0-4015-9E97-4EFADF5E3A0D}"/>
              </a:ext>
            </a:extLst>
          </p:cNvPr>
          <p:cNvSpPr/>
          <p:nvPr/>
        </p:nvSpPr>
        <p:spPr>
          <a:xfrm rot="2700000">
            <a:off x="4345488" y="-2089329"/>
            <a:ext cx="3501024" cy="3501020"/>
          </a:xfrm>
          <a:prstGeom prst="roundRect">
            <a:avLst/>
          </a:prstGeom>
          <a:noFill/>
          <a:ln w="254000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EE29B924-90A7-4A3C-98A9-94EEC4123791}"/>
              </a:ext>
            </a:extLst>
          </p:cNvPr>
          <p:cNvSpPr/>
          <p:nvPr/>
        </p:nvSpPr>
        <p:spPr>
          <a:xfrm rot="2700000">
            <a:off x="4603091" y="1869510"/>
            <a:ext cx="2985812" cy="2985808"/>
          </a:xfrm>
          <a:prstGeom prst="roundRect">
            <a:avLst/>
          </a:prstGeom>
          <a:noFill/>
          <a:ln w="6350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2A986E76-336B-4462-A4D4-0B759F9CC9BC}"/>
              </a:ext>
            </a:extLst>
          </p:cNvPr>
          <p:cNvSpPr/>
          <p:nvPr/>
        </p:nvSpPr>
        <p:spPr>
          <a:xfrm rot="2700000">
            <a:off x="4165304" y="5387772"/>
            <a:ext cx="3861388" cy="3861384"/>
          </a:xfrm>
          <a:prstGeom prst="roundRect">
            <a:avLst/>
          </a:prstGeom>
          <a:noFill/>
          <a:ln w="254000">
            <a:solidFill>
              <a:srgbClr val="F2A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DBD8F87-4B12-48B0-BECD-C0B408A4C6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56" y="2298841"/>
            <a:ext cx="1654282" cy="16542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E068A4D-0B64-45BD-A125-EF12D97A40A9}"/>
              </a:ext>
            </a:extLst>
          </p:cNvPr>
          <p:cNvSpPr txBox="1"/>
          <p:nvPr/>
        </p:nvSpPr>
        <p:spPr>
          <a:xfrm>
            <a:off x="5409403" y="3973011"/>
            <a:ext cx="142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F2AEBB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r>
              <a:rPr lang="en-US" altLang="ko-KR" b="1" dirty="0" smtClean="0">
                <a:latin typeface="+mj-ea"/>
                <a:ea typeface="+mj-ea"/>
              </a:rPr>
              <a:t>Part 01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25855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43709"/>
              </p:ext>
            </p:extLst>
          </p:nvPr>
        </p:nvGraphicFramePr>
        <p:xfrm>
          <a:off x="566057" y="928914"/>
          <a:ext cx="11277600" cy="4107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48A2A4BA-E582-4AE4-83FE-12C9FC076F4C}"/>
              </a:ext>
            </a:extLst>
          </p:cNvPr>
          <p:cNvCxnSpPr/>
          <p:nvPr/>
        </p:nvCxnSpPr>
        <p:spPr>
          <a:xfrm>
            <a:off x="515259" y="783771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8CDEEC7-5714-4E60-9D99-0EBFD9FF22C0}"/>
              </a:ext>
            </a:extLst>
          </p:cNvPr>
          <p:cNvSpPr/>
          <p:nvPr/>
        </p:nvSpPr>
        <p:spPr>
          <a:xfrm>
            <a:off x="527381" y="188640"/>
            <a:ext cx="6363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01. BRAIN STORMING</a:t>
            </a:r>
          </a:p>
          <a:p>
            <a:pPr algn="ctr"/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886" y="4457343"/>
            <a:ext cx="15121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 smtClean="0">
                <a:solidFill>
                  <a:srgbClr val="FF0000"/>
                </a:solidFill>
              </a:rPr>
              <a:t>o</a:t>
            </a:r>
            <a:endParaRPr lang="ko-KR" altLang="en-US" sz="15000" b="1" dirty="0">
              <a:solidFill>
                <a:srgbClr val="FF0000"/>
              </a:solidFill>
            </a:endParaRPr>
          </a:p>
        </p:txBody>
      </p:sp>
      <p:sp>
        <p:nvSpPr>
          <p:cNvPr id="9" name="구름 모양 설명선 8"/>
          <p:cNvSpPr/>
          <p:nvPr/>
        </p:nvSpPr>
        <p:spPr>
          <a:xfrm flipV="1">
            <a:off x="2438401" y="5442856"/>
            <a:ext cx="1915886" cy="986971"/>
          </a:xfrm>
          <a:prstGeom prst="cloudCallout">
            <a:avLst>
              <a:gd name="adj1" fmla="val -35985"/>
              <a:gd name="adj2" fmla="val 77206"/>
            </a:avLst>
          </a:prstGeom>
          <a:solidFill>
            <a:schemeClr val="bg1"/>
          </a:solidFill>
          <a:ln>
            <a:solidFill>
              <a:srgbClr val="E16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70628" y="5660572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경우의 수가 너무 많음</a:t>
            </a:r>
            <a:endParaRPr lang="ko-KR" altLang="en-US" dirty="0"/>
          </a:p>
        </p:txBody>
      </p:sp>
      <p:sp>
        <p:nvSpPr>
          <p:cNvPr id="13" name="구름 모양 설명선 12"/>
          <p:cNvSpPr/>
          <p:nvPr/>
        </p:nvSpPr>
        <p:spPr>
          <a:xfrm flipV="1">
            <a:off x="6350001" y="5522684"/>
            <a:ext cx="1915886" cy="986971"/>
          </a:xfrm>
          <a:prstGeom prst="cloudCallout">
            <a:avLst>
              <a:gd name="adj1" fmla="val -35985"/>
              <a:gd name="adj2" fmla="val 77206"/>
            </a:avLst>
          </a:prstGeom>
          <a:solidFill>
            <a:schemeClr val="bg1"/>
          </a:solidFill>
          <a:ln>
            <a:solidFill>
              <a:srgbClr val="E16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611256" y="5885542"/>
            <a:ext cx="149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흔한 주제임</a:t>
            </a:r>
            <a:endParaRPr lang="ko-KR" altLang="en-US" dirty="0"/>
          </a:p>
        </p:txBody>
      </p:sp>
      <p:sp>
        <p:nvSpPr>
          <p:cNvPr id="15" name="구름 모양 설명선 14"/>
          <p:cNvSpPr/>
          <p:nvPr/>
        </p:nvSpPr>
        <p:spPr>
          <a:xfrm flipV="1">
            <a:off x="8541657" y="5522683"/>
            <a:ext cx="2677885" cy="986971"/>
          </a:xfrm>
          <a:prstGeom prst="cloudCallout">
            <a:avLst>
              <a:gd name="adj1" fmla="val -35985"/>
              <a:gd name="adj2" fmla="val 77206"/>
            </a:avLst>
          </a:prstGeom>
          <a:solidFill>
            <a:schemeClr val="bg1"/>
          </a:solidFill>
          <a:ln>
            <a:solidFill>
              <a:srgbClr val="E16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773884" y="5740400"/>
            <a:ext cx="228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개인의 취향에 따라 결과가 달라짐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00745" y="812800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106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02. </a:t>
            </a:r>
            <a:r>
              <a:rPr lang="ko-KR" altLang="en-US" sz="3200"/>
              <a:t>프로그램 구상</a:t>
            </a:r>
            <a:endParaRPr lang="ko-KR" altLang="en-US" sz="3200"/>
          </a:p>
          <a:p>
            <a:pPr algn="ctr">
              <a:defRPr/>
            </a:pP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sp>
        <p:nvSpPr>
          <p:cNvPr id="19" name="내용 개체 틀 2"/>
          <p:cNvSpPr txBox="1"/>
          <p:nvPr/>
        </p:nvSpPr>
        <p:spPr>
          <a:xfrm>
            <a:off x="453692" y="1173014"/>
            <a:ext cx="11425269" cy="89310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84048" marR="0" lvl="0" indent="-384048" algn="ctr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defRPr/>
            </a:pPr>
            <a:r>
              <a:rPr kumimoji="0" lang="en-US" altLang="ko-KR" sz="2000" b="0" i="0" u="none" strike="noStrike" kern="1200" cap="none" spc="0" normalizeH="0" baseline="0"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lang="ko-KR" altLang="en-US" sz="2000">
                <a:latin typeface="+mn-ea"/>
              </a:rPr>
              <a:t>사람들의 </a:t>
            </a:r>
            <a:r>
              <a:rPr lang="ko-KR" altLang="en-US" sz="2000" b="1">
                <a:solidFill>
                  <a:srgbClr val="ff0066"/>
                </a:solidFill>
                <a:latin typeface="+mn-ea"/>
              </a:rPr>
              <a:t>연애능력</a:t>
            </a:r>
            <a:r>
              <a:rPr lang="ko-KR" altLang="en-US" sz="2000">
                <a:latin typeface="+mn-ea"/>
              </a:rPr>
              <a:t>을 키워주자</a:t>
            </a:r>
            <a:endParaRPr kumimoji="0" lang="ko-KR" altLang="en-US" sz="2000" b="0" i="0" u="none" strike="noStrike" kern="1200" cap="none" spc="0" normalizeH="0" baseline="0">
              <a:solidFill>
                <a:schemeClr val="tx2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내용 개체 틀 2"/>
          <p:cNvSpPr txBox="1"/>
          <p:nvPr/>
        </p:nvSpPr>
        <p:spPr>
          <a:xfrm>
            <a:off x="453692" y="4637901"/>
            <a:ext cx="11255569" cy="167228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384048" indent="-384048" algn="ctr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ko-KR" altLang="en-US" sz="2000">
                <a:latin typeface="+mn-ea"/>
              </a:rPr>
              <a:t>저희가 생각해낸 프로그램은 </a:t>
            </a:r>
            <a:r>
              <a:rPr lang="en-US" altLang="ko-KR" sz="2000" b="1">
                <a:solidFill>
                  <a:srgbClr val="ff0066"/>
                </a:solidFill>
                <a:latin typeface="+mn-ea"/>
              </a:rPr>
              <a:t>‘</a:t>
            </a:r>
            <a:r>
              <a:rPr lang="ko-KR" altLang="en-US" sz="2000" b="1">
                <a:solidFill>
                  <a:srgbClr val="ff0066"/>
                </a:solidFill>
                <a:latin typeface="+mn-ea"/>
              </a:rPr>
              <a:t>우리 연애할래</a:t>
            </a:r>
            <a:r>
              <a:rPr lang="en-US" altLang="ko-KR" sz="2000" b="1">
                <a:solidFill>
                  <a:srgbClr val="ff0066"/>
                </a:solidFill>
              </a:rPr>
              <a:t>¿’ </a:t>
            </a:r>
            <a:r>
              <a:rPr lang="ko-KR" altLang="en-US" sz="2000"/>
              <a:t>입니다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384048" indent="-384048" algn="ctr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ko-KR" altLang="en-US" sz="2000"/>
              <a:t>이 프로그램은 연애 시뮬레이션을 하는 게임으로 연애를 어려워하는 사람들에게</a:t>
            </a:r>
            <a:endParaRPr lang="ko-KR" altLang="en-US" sz="2000"/>
          </a:p>
          <a:p>
            <a:pPr marL="384048" indent="-384048" algn="ctr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ko-KR" altLang="en-US" sz="2000"/>
              <a:t>가상연애를 통하여 </a:t>
            </a:r>
            <a:r>
              <a:rPr lang="ko-KR" altLang="en-US" sz="2000" b="1">
                <a:solidFill>
                  <a:srgbClr val="ff0066"/>
                </a:solidFill>
              </a:rPr>
              <a:t>자신감</a:t>
            </a:r>
            <a:r>
              <a:rPr lang="ko-KR" altLang="en-US" sz="2000"/>
              <a:t>을 높여주고 </a:t>
            </a:r>
            <a:r>
              <a:rPr lang="ko-KR" altLang="en-US" sz="2000" b="1">
                <a:solidFill>
                  <a:srgbClr val="ff0066"/>
                </a:solidFill>
              </a:rPr>
              <a:t>연애의 팁</a:t>
            </a:r>
            <a:r>
              <a:rPr lang="ko-KR" altLang="en-US" sz="2000"/>
              <a:t>을 주는 프로그램입니다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384048" indent="-384048" algn="ctr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ko-KR" altLang="en-US" sz="2000"/>
              <a:t>스토리 진행을 통해 연애에 관한 지식을 습득할 수 있습니다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22" name="아래쪽 화살표 21"/>
          <p:cNvSpPr/>
          <p:nvPr/>
        </p:nvSpPr>
        <p:spPr>
          <a:xfrm>
            <a:off x="5446247" y="3683789"/>
            <a:ext cx="1489887" cy="7533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497046" y="1876761"/>
            <a:ext cx="1489887" cy="7533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0" name="내용 개체 틀 2"/>
          <p:cNvSpPr txBox="1"/>
          <p:nvPr/>
        </p:nvSpPr>
        <p:spPr>
          <a:xfrm>
            <a:off x="478555" y="2790687"/>
            <a:ext cx="11425269" cy="89310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84048" marR="0" lvl="0" indent="-384048" algn="ctr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defRPr/>
            </a:pPr>
            <a:r>
              <a:rPr kumimoji="0" lang="en-US" altLang="ko-KR" sz="2000" b="0" i="0" u="none" strike="noStrike" kern="1200" cap="none" spc="0" normalizeH="0" baseline="0"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lang="ko-KR" altLang="en-US" sz="2000" b="1">
                <a:solidFill>
                  <a:srgbClr val="ff0066"/>
                </a:solidFill>
                <a:latin typeface="+mn-ea"/>
              </a:rPr>
              <a:t>대화</a:t>
            </a:r>
            <a:r>
              <a:rPr lang="ko-KR" altLang="en-US" sz="2000">
                <a:latin typeface="+mn-ea"/>
              </a:rPr>
              <a:t>를 통해 사람들이 상황에 따라서</a:t>
            </a:r>
            <a:endParaRPr lang="ko-KR" altLang="en-US" sz="2000">
              <a:latin typeface="+mn-ea"/>
            </a:endParaRPr>
          </a:p>
          <a:p>
            <a:pPr marL="384048" marR="0" lvl="0" indent="-384048" algn="ctr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상대방의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ff0066"/>
                </a:solidFill>
                <a:effectLst/>
                <a:uLnTx/>
                <a:uFillTx/>
                <a:latin typeface="+mn-ea"/>
                <a:cs typeface="+mn-cs"/>
              </a:rPr>
              <a:t>호감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을 얻을 수 있도록 하자</a:t>
            </a:r>
            <a:endParaRPr kumimoji="0" lang="ko-KR" altLang="en-US" sz="2000" b="0" i="0" u="none" strike="noStrike" kern="1200" cap="none" spc="0" normalizeH="0" baseline="0">
              <a:solidFill>
                <a:schemeClr val="tx2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27381" y="906319"/>
            <a:ext cx="11328646" cy="3925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106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03. </a:t>
            </a:r>
            <a:r>
              <a:rPr lang="ko-KR" altLang="en-US" sz="3200"/>
              <a:t>알고리즘</a:t>
            </a:r>
            <a:endParaRPr lang="ko-KR" altLang="en-US" sz="3200"/>
          </a:p>
          <a:p>
            <a:pPr algn="ctr">
              <a:defRPr/>
            </a:pP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grpSp>
        <p:nvGrpSpPr>
          <p:cNvPr id="113" name=""/>
          <p:cNvGrpSpPr/>
          <p:nvPr/>
        </p:nvGrpSpPr>
        <p:grpSpPr>
          <a:xfrm rot="0">
            <a:off x="5918927" y="2902809"/>
            <a:ext cx="5878539" cy="3954457"/>
            <a:chOff x="5918927" y="2902809"/>
            <a:chExt cx="5878539" cy="3954457"/>
          </a:xfrm>
        </p:grpSpPr>
        <p:sp>
          <p:nvSpPr>
            <p:cNvPr id="114" name=""/>
            <p:cNvSpPr/>
            <p:nvPr/>
          </p:nvSpPr>
          <p:spPr>
            <a:xfrm>
              <a:off x="6414067" y="4030022"/>
              <a:ext cx="741857" cy="1597016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1597016"/>
                  </a:lnTo>
                  <a:lnTo>
                    <a:pt x="741857" y="1597016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"/>
            <p:cNvSpPr/>
            <p:nvPr/>
          </p:nvSpPr>
          <p:spPr>
            <a:xfrm>
              <a:off x="6414067" y="4030022"/>
              <a:ext cx="738698" cy="862544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862544"/>
                  </a:lnTo>
                  <a:lnTo>
                    <a:pt x="738698" y="862544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" name=""/>
            <p:cNvSpPr/>
            <p:nvPr/>
          </p:nvSpPr>
          <p:spPr>
            <a:xfrm>
              <a:off x="6909208" y="3448732"/>
              <a:ext cx="1865341" cy="333719"/>
            </a:xfrm>
            <a:custGeom>
              <a:avLst/>
              <a:gdLst/>
              <a:rect l="0" t="0" r="0" b="0"/>
              <a:pathLst>
                <a:path>
                  <a:moveTo>
                    <a:pt x="1865341" y="0"/>
                  </a:moveTo>
                  <a:lnTo>
                    <a:pt x="1865341" y="333719"/>
                  </a:lnTo>
                  <a:lnTo>
                    <a:pt x="0" y="333719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"/>
            <p:cNvSpPr/>
            <p:nvPr/>
          </p:nvSpPr>
          <p:spPr>
            <a:xfrm>
              <a:off x="10672785" y="4395158"/>
              <a:ext cx="134399" cy="318405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318405"/>
                  </a:lnTo>
                  <a:lnTo>
                    <a:pt x="134399" y="318405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"/>
            <p:cNvSpPr/>
            <p:nvPr/>
          </p:nvSpPr>
          <p:spPr>
            <a:xfrm>
              <a:off x="10672785" y="4395158"/>
              <a:ext cx="134399" cy="1139278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1139278"/>
                  </a:lnTo>
                  <a:lnTo>
                    <a:pt x="134399" y="1139278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"/>
            <p:cNvSpPr/>
            <p:nvPr/>
          </p:nvSpPr>
          <p:spPr>
            <a:xfrm>
              <a:off x="8774549" y="3448732"/>
              <a:ext cx="2294347" cy="451286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347306"/>
                  </a:lnTo>
                  <a:lnTo>
                    <a:pt x="2294347" y="347306"/>
                  </a:lnTo>
                  <a:lnTo>
                    <a:pt x="2294347" y="451286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" name=""/>
            <p:cNvSpPr/>
            <p:nvPr/>
          </p:nvSpPr>
          <p:spPr>
            <a:xfrm>
              <a:off x="8339677" y="4651968"/>
              <a:ext cx="808398" cy="387328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387328"/>
                  </a:lnTo>
                  <a:lnTo>
                    <a:pt x="808398" y="387328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1" name=""/>
            <p:cNvSpPr/>
            <p:nvPr/>
          </p:nvSpPr>
          <p:spPr>
            <a:xfrm>
              <a:off x="8339677" y="4651968"/>
              <a:ext cx="804417" cy="1002585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1002585"/>
                  </a:lnTo>
                  <a:lnTo>
                    <a:pt x="804417" y="1002585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2" name=""/>
            <p:cNvSpPr/>
            <p:nvPr/>
          </p:nvSpPr>
          <p:spPr>
            <a:xfrm>
              <a:off x="8695120" y="3448732"/>
              <a:ext cx="91440" cy="708095"/>
            </a:xfrm>
            <a:custGeom>
              <a:avLst/>
              <a:gdLst/>
              <a:rect l="0" t="0" r="0" b="0"/>
              <a:pathLst>
                <a:path>
                  <a:moveTo>
                    <a:pt x="79429" y="0"/>
                  </a:moveTo>
                  <a:lnTo>
                    <a:pt x="79429" y="604116"/>
                  </a:lnTo>
                  <a:lnTo>
                    <a:pt x="45720" y="604116"/>
                  </a:lnTo>
                  <a:lnTo>
                    <a:pt x="45720" y="708095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" name=""/>
            <p:cNvSpPr/>
            <p:nvPr/>
          </p:nvSpPr>
          <p:spPr>
            <a:xfrm>
              <a:off x="7987875" y="3015053"/>
              <a:ext cx="1573348" cy="433678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4" name=""/>
            <p:cNvSpPr txBox="1"/>
            <p:nvPr/>
          </p:nvSpPr>
          <p:spPr>
            <a:xfrm>
              <a:off x="7987875" y="3015053"/>
              <a:ext cx="1573348" cy="43367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335" tIns="13335" rIns="13335" bIns="13335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100" kern="1200">
                  <a:solidFill>
                    <a:schemeClr val="tx1"/>
                  </a:solidFill>
                </a:rPr>
                <a:t>취향선택</a:t>
              </a:r>
              <a:endParaRPr lang="ko-KR" altLang="en-US" sz="2100" kern="1200">
                <a:solidFill>
                  <a:schemeClr val="tx1"/>
                </a:solidFill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8239387" y="4156827"/>
              <a:ext cx="1002907" cy="4951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"/>
            <p:cNvSpPr txBox="1"/>
            <p:nvPr/>
          </p:nvSpPr>
          <p:spPr>
            <a:xfrm>
              <a:off x="8239387" y="4156827"/>
              <a:ext cx="1002907" cy="4951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968" tIns="13968" rIns="13968" bIns="13968" anchor="ctr" anchorCtr="0">
              <a:noAutofit/>
            </a:bodyPr>
            <a:lstStyle/>
            <a:p>
              <a:pPr lvl="0" algn="ctr" defTabSz="977898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200" kern="1200">
                  <a:solidFill>
                    <a:schemeClr val="tx1"/>
                  </a:solidFill>
                </a:rPr>
                <a:t>김지훈</a:t>
              </a:r>
              <a:endParaRPr lang="ko-KR" altLang="en-US" sz="2200" kern="1200">
                <a:solidFill>
                  <a:schemeClr val="tx1"/>
                </a:solidFill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9144095" y="5406983"/>
              <a:ext cx="990281" cy="4951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"/>
            <p:cNvSpPr txBox="1"/>
            <p:nvPr/>
          </p:nvSpPr>
          <p:spPr>
            <a:xfrm>
              <a:off x="9144095" y="5406983"/>
              <a:ext cx="990281" cy="4951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968" tIns="13968" rIns="13968" bIns="13968" anchor="ctr" anchorCtr="0">
              <a:noAutofit/>
            </a:bodyPr>
            <a:lstStyle/>
            <a:p>
              <a:pPr lvl="0" algn="ctr" defTabSz="977898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200" kern="1200">
                  <a:solidFill>
                    <a:schemeClr val="tx1"/>
                  </a:solidFill>
                </a:rPr>
                <a:t>게임</a:t>
              </a:r>
              <a:endParaRPr lang="ko-KR" altLang="en-US" sz="2200" kern="1200">
                <a:solidFill>
                  <a:schemeClr val="tx1"/>
                </a:solidFill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9148076" y="4791726"/>
              <a:ext cx="990281" cy="4951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"/>
            <p:cNvSpPr txBox="1"/>
            <p:nvPr/>
          </p:nvSpPr>
          <p:spPr>
            <a:xfrm>
              <a:off x="9148076" y="4791726"/>
              <a:ext cx="990281" cy="4951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968" tIns="13968" rIns="13968" bIns="13968" anchor="ctr" anchorCtr="0">
              <a:noAutofit/>
            </a:bodyPr>
            <a:lstStyle/>
            <a:p>
              <a:pPr lvl="0" algn="ctr" defTabSz="977898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200" kern="1200">
                  <a:solidFill>
                    <a:schemeClr val="tx1"/>
                  </a:solidFill>
                </a:rPr>
                <a:t>대화</a:t>
              </a:r>
              <a:endParaRPr lang="ko-KR" altLang="en-US" sz="2200" kern="1200">
                <a:solidFill>
                  <a:schemeClr val="tx1"/>
                </a:solidFill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10573757" y="3900018"/>
              <a:ext cx="990281" cy="4951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"/>
            <p:cNvSpPr txBox="1"/>
            <p:nvPr/>
          </p:nvSpPr>
          <p:spPr>
            <a:xfrm>
              <a:off x="10573757" y="3900018"/>
              <a:ext cx="990281" cy="4951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968" tIns="13968" rIns="13968" bIns="13968" anchor="ctr" anchorCtr="0">
              <a:noAutofit/>
            </a:bodyPr>
            <a:lstStyle/>
            <a:p>
              <a:pPr lvl="0" algn="ctr" defTabSz="977898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200" kern="1200">
                  <a:solidFill>
                    <a:schemeClr val="tx1"/>
                  </a:solidFill>
                </a:rPr>
                <a:t>마동석</a:t>
              </a:r>
              <a:endParaRPr lang="ko-KR" altLang="en-US" sz="2200" kern="1200">
                <a:solidFill>
                  <a:schemeClr val="tx1"/>
                </a:solidFill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10807184" y="5286867"/>
              <a:ext cx="990281" cy="4951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"/>
            <p:cNvSpPr txBox="1"/>
            <p:nvPr/>
          </p:nvSpPr>
          <p:spPr>
            <a:xfrm>
              <a:off x="10807184" y="5286867"/>
              <a:ext cx="990281" cy="4951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968" tIns="13968" rIns="13968" bIns="13968" anchor="ctr" anchorCtr="0">
              <a:noAutofit/>
            </a:bodyPr>
            <a:lstStyle/>
            <a:p>
              <a:pPr lvl="0" algn="ctr" defTabSz="977898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200" kern="1200">
                  <a:solidFill>
                    <a:schemeClr val="tx1"/>
                  </a:solidFill>
                </a:rPr>
                <a:t>대화</a:t>
              </a:r>
              <a:endParaRPr lang="ko-KR" altLang="en-US" sz="2200" kern="1200">
                <a:solidFill>
                  <a:schemeClr val="tx1"/>
                </a:solidFill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10807184" y="4465993"/>
              <a:ext cx="990281" cy="4951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"/>
            <p:cNvSpPr txBox="1"/>
            <p:nvPr/>
          </p:nvSpPr>
          <p:spPr>
            <a:xfrm>
              <a:off x="10807184" y="4465993"/>
              <a:ext cx="990281" cy="4951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968" tIns="13968" rIns="13968" bIns="13968" anchor="ctr" anchorCtr="0">
              <a:noAutofit/>
            </a:bodyPr>
            <a:lstStyle/>
            <a:p>
              <a:pPr lvl="0" algn="ctr" defTabSz="977898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200" kern="1200">
                  <a:solidFill>
                    <a:schemeClr val="tx1"/>
                  </a:solidFill>
                </a:rPr>
                <a:t>게임</a:t>
              </a:r>
              <a:endParaRPr lang="ko-KR" altLang="en-US" sz="2200" kern="1200">
                <a:solidFill>
                  <a:schemeClr val="tx1"/>
                </a:solidFill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5918927" y="3534881"/>
              <a:ext cx="990281" cy="4951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"/>
            <p:cNvSpPr txBox="1"/>
            <p:nvPr/>
          </p:nvSpPr>
          <p:spPr>
            <a:xfrm>
              <a:off x="5918927" y="3534881"/>
              <a:ext cx="990281" cy="4951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968" tIns="13968" rIns="13968" bIns="13968" anchor="ctr" anchorCtr="0">
              <a:noAutofit/>
            </a:bodyPr>
            <a:lstStyle/>
            <a:p>
              <a:pPr lvl="0" algn="ctr" defTabSz="977898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200" kern="1200">
                  <a:solidFill>
                    <a:schemeClr val="tx1"/>
                  </a:solidFill>
                </a:rPr>
                <a:t>최민석</a:t>
              </a:r>
              <a:endParaRPr lang="ko-KR" altLang="en-US" sz="2200" kern="1200">
                <a:solidFill>
                  <a:schemeClr val="tx1"/>
                </a:solidFill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7152766" y="4644996"/>
              <a:ext cx="990281" cy="4951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" name=""/>
            <p:cNvSpPr txBox="1"/>
            <p:nvPr/>
          </p:nvSpPr>
          <p:spPr>
            <a:xfrm>
              <a:off x="7152766" y="4644996"/>
              <a:ext cx="990281" cy="4951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968" tIns="13968" rIns="13968" bIns="13968" anchor="ctr" anchorCtr="0">
              <a:noAutofit/>
            </a:bodyPr>
            <a:lstStyle/>
            <a:p>
              <a:pPr lvl="0" algn="ctr" defTabSz="977898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200" kern="1200">
                  <a:solidFill>
                    <a:schemeClr val="tx1"/>
                  </a:solidFill>
                </a:rPr>
                <a:t>게임</a:t>
              </a:r>
              <a:endParaRPr lang="ko-KR" altLang="en-US" sz="2200" kern="1200">
                <a:solidFill>
                  <a:schemeClr val="tx1"/>
                </a:solidFill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7155925" y="5379468"/>
              <a:ext cx="990281" cy="495140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"/>
            <p:cNvSpPr txBox="1"/>
            <p:nvPr/>
          </p:nvSpPr>
          <p:spPr>
            <a:xfrm>
              <a:off x="7155925" y="5379468"/>
              <a:ext cx="990281" cy="49514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968" tIns="13968" rIns="13968" bIns="13968" anchor="ctr" anchorCtr="0">
              <a:noAutofit/>
            </a:bodyPr>
            <a:lstStyle/>
            <a:p>
              <a:pPr lvl="0" algn="ctr" defTabSz="977898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200" kern="1200">
                  <a:solidFill>
                    <a:schemeClr val="tx1"/>
                  </a:solidFill>
                </a:rPr>
                <a:t>대화</a:t>
              </a:r>
              <a:endParaRPr lang="ko-KR" altLang="en-US" sz="22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"/>
          <p:cNvGrpSpPr/>
          <p:nvPr/>
        </p:nvGrpSpPr>
        <p:grpSpPr>
          <a:xfrm rot="0">
            <a:off x="333738" y="3063894"/>
            <a:ext cx="5492864" cy="2780838"/>
            <a:chOff x="333738" y="3063894"/>
            <a:chExt cx="5492864" cy="2780838"/>
          </a:xfrm>
        </p:grpSpPr>
        <p:sp>
          <p:nvSpPr>
            <p:cNvPr id="114" name=""/>
            <p:cNvSpPr/>
            <p:nvPr/>
          </p:nvSpPr>
          <p:spPr>
            <a:xfrm>
              <a:off x="806779" y="4026225"/>
              <a:ext cx="471883" cy="1367400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1367400"/>
                  </a:lnTo>
                  <a:lnTo>
                    <a:pt x="471883" y="1367400"/>
                  </a:lnTo>
                </a:path>
              </a:pathLst>
            </a:custGeom>
            <a:noFill/>
            <a:ln w="1270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"/>
            <p:cNvSpPr/>
            <p:nvPr/>
          </p:nvSpPr>
          <p:spPr>
            <a:xfrm>
              <a:off x="806779" y="4026225"/>
              <a:ext cx="465790" cy="691491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691491"/>
                  </a:lnTo>
                  <a:lnTo>
                    <a:pt x="465790" y="691491"/>
                  </a:lnTo>
                </a:path>
              </a:pathLst>
            </a:custGeom>
            <a:noFill/>
            <a:ln w="1270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6" name=""/>
            <p:cNvSpPr/>
            <p:nvPr/>
          </p:nvSpPr>
          <p:spPr>
            <a:xfrm>
              <a:off x="1279820" y="3536935"/>
              <a:ext cx="1880656" cy="252769"/>
            </a:xfrm>
            <a:custGeom>
              <a:avLst/>
              <a:gdLst/>
              <a:rect l="0" t="0" r="0" b="0"/>
              <a:pathLst>
                <a:path>
                  <a:moveTo>
                    <a:pt x="1880656" y="0"/>
                  </a:moveTo>
                  <a:lnTo>
                    <a:pt x="1880656" y="252769"/>
                  </a:lnTo>
                  <a:lnTo>
                    <a:pt x="0" y="252769"/>
                  </a:lnTo>
                </a:path>
              </a:pathLst>
            </a:custGeom>
            <a:noFill/>
            <a:ln w="12700" cap="flat" cmpd="sng" algn="ctr">
              <a:solidFill>
                <a:schemeClr val="accent2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7" name=""/>
            <p:cNvSpPr/>
            <p:nvPr/>
          </p:nvSpPr>
          <p:spPr>
            <a:xfrm>
              <a:off x="4678257" y="4355235"/>
              <a:ext cx="197787" cy="568505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568505"/>
                  </a:lnTo>
                  <a:lnTo>
                    <a:pt x="197787" y="568505"/>
                  </a:lnTo>
                </a:path>
              </a:pathLst>
            </a:custGeom>
            <a:noFill/>
            <a:ln w="1270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"/>
            <p:cNvSpPr/>
            <p:nvPr/>
          </p:nvSpPr>
          <p:spPr>
            <a:xfrm>
              <a:off x="4678257" y="4355235"/>
              <a:ext cx="202262" cy="1252977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1252977"/>
                  </a:lnTo>
                  <a:lnTo>
                    <a:pt x="202262" y="1252977"/>
                  </a:lnTo>
                </a:path>
              </a:pathLst>
            </a:custGeom>
            <a:noFill/>
            <a:ln w="1270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"/>
            <p:cNvSpPr/>
            <p:nvPr/>
          </p:nvSpPr>
          <p:spPr>
            <a:xfrm>
              <a:off x="3160476" y="3536935"/>
              <a:ext cx="1896213" cy="345258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245919"/>
                  </a:lnTo>
                  <a:lnTo>
                    <a:pt x="1896213" y="245919"/>
                  </a:lnTo>
                  <a:lnTo>
                    <a:pt x="1896213" y="345258"/>
                  </a:lnTo>
                </a:path>
              </a:pathLst>
            </a:custGeom>
            <a:noFill/>
            <a:ln w="12700" cap="flat" cmpd="sng" algn="ctr">
              <a:solidFill>
                <a:schemeClr val="accent2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" name=""/>
            <p:cNvSpPr/>
            <p:nvPr/>
          </p:nvSpPr>
          <p:spPr>
            <a:xfrm>
              <a:off x="2776235" y="4585970"/>
              <a:ext cx="196945" cy="312093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312093"/>
                  </a:lnTo>
                  <a:lnTo>
                    <a:pt x="196945" y="312093"/>
                  </a:lnTo>
                </a:path>
              </a:pathLst>
            </a:custGeom>
            <a:noFill/>
            <a:ln w="1270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1" name=""/>
            <p:cNvSpPr/>
            <p:nvPr/>
          </p:nvSpPr>
          <p:spPr>
            <a:xfrm>
              <a:off x="2776235" y="4585970"/>
              <a:ext cx="265243" cy="957983"/>
            </a:xfrm>
            <a:custGeom>
              <a:avLst/>
              <a:gdLst/>
              <a:rect l="0" t="0" r="0" b="0"/>
              <a:pathLst>
                <a:path>
                  <a:moveTo>
                    <a:pt x="0" y="0"/>
                  </a:moveTo>
                  <a:lnTo>
                    <a:pt x="0" y="957983"/>
                  </a:lnTo>
                  <a:lnTo>
                    <a:pt x="265243" y="957983"/>
                  </a:lnTo>
                </a:path>
              </a:pathLst>
            </a:custGeom>
            <a:noFill/>
            <a:ln w="1270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2" name=""/>
            <p:cNvSpPr/>
            <p:nvPr/>
          </p:nvSpPr>
          <p:spPr>
            <a:xfrm>
              <a:off x="3108947" y="3536935"/>
              <a:ext cx="91440" cy="575993"/>
            </a:xfrm>
            <a:custGeom>
              <a:avLst/>
              <a:gdLst/>
              <a:rect l="0" t="0" r="0" b="0"/>
              <a:pathLst>
                <a:path>
                  <a:moveTo>
                    <a:pt x="51528" y="0"/>
                  </a:moveTo>
                  <a:lnTo>
                    <a:pt x="51528" y="476655"/>
                  </a:lnTo>
                  <a:lnTo>
                    <a:pt x="45720" y="476655"/>
                  </a:lnTo>
                  <a:lnTo>
                    <a:pt x="45720" y="575993"/>
                  </a:lnTo>
                </a:path>
              </a:pathLst>
            </a:custGeom>
            <a:noFill/>
            <a:ln w="12700" cap="flat" cmpd="sng" algn="ctr">
              <a:solidFill>
                <a:schemeClr val="accent2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" name=""/>
            <p:cNvSpPr/>
            <p:nvPr/>
          </p:nvSpPr>
          <p:spPr>
            <a:xfrm>
              <a:off x="2292649" y="3063894"/>
              <a:ext cx="1735654" cy="473041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4" name=""/>
            <p:cNvSpPr txBox="1"/>
            <p:nvPr/>
          </p:nvSpPr>
          <p:spPr>
            <a:xfrm>
              <a:off x="2292649" y="3063894"/>
              <a:ext cx="1735654" cy="473041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335" tIns="13335" rIns="13335" bIns="13335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100" kern="1200">
                  <a:solidFill>
                    <a:schemeClr val="tx1"/>
                  </a:solidFill>
                </a:rPr>
                <a:t>취향 선택  </a:t>
              </a:r>
              <a:endParaRPr lang="ko-KR" altLang="en-US" sz="2100" kern="1200">
                <a:solidFill>
                  <a:schemeClr val="tx1"/>
                </a:solidFill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2681626" y="4112929"/>
              <a:ext cx="946082" cy="473041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6" name=""/>
            <p:cNvSpPr txBox="1"/>
            <p:nvPr/>
          </p:nvSpPr>
          <p:spPr>
            <a:xfrm>
              <a:off x="2681626" y="4112929"/>
              <a:ext cx="946082" cy="4730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335" tIns="13335" rIns="13335" bIns="13335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100" kern="1200">
                  <a:solidFill>
                    <a:schemeClr val="tx1"/>
                  </a:solidFill>
                </a:rPr>
                <a:t>강미래</a:t>
              </a:r>
              <a:endParaRPr lang="ko-KR" altLang="en-US" sz="2100" kern="1200">
                <a:solidFill>
                  <a:schemeClr val="tx1"/>
                </a:solidFill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3041478" y="5307433"/>
              <a:ext cx="946082" cy="473041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8" name=""/>
            <p:cNvSpPr txBox="1"/>
            <p:nvPr/>
          </p:nvSpPr>
          <p:spPr>
            <a:xfrm>
              <a:off x="3041478" y="5307433"/>
              <a:ext cx="946082" cy="4730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335" tIns="13335" rIns="13335" bIns="13335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100" kern="1200">
                  <a:solidFill>
                    <a:schemeClr val="tx1"/>
                  </a:solidFill>
                </a:rPr>
                <a:t>게임</a:t>
              </a:r>
              <a:endParaRPr lang="ko-KR" altLang="en-US" sz="2100" kern="1200">
                <a:solidFill>
                  <a:schemeClr val="tx1"/>
                </a:solidFill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2973180" y="4661543"/>
              <a:ext cx="946082" cy="473041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0" name=""/>
            <p:cNvSpPr txBox="1"/>
            <p:nvPr/>
          </p:nvSpPr>
          <p:spPr>
            <a:xfrm>
              <a:off x="2973180" y="4661543"/>
              <a:ext cx="946082" cy="4730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335" tIns="13335" rIns="13335" bIns="13335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100" kern="1200">
                  <a:solidFill>
                    <a:schemeClr val="tx1"/>
                  </a:solidFill>
                </a:rPr>
                <a:t>대화</a:t>
              </a:r>
              <a:endParaRPr lang="ko-KR" altLang="en-US" sz="2100" kern="1200">
                <a:solidFill>
                  <a:schemeClr val="tx1"/>
                </a:solidFill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4583649" y="3882193"/>
              <a:ext cx="946082" cy="473041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"/>
            <p:cNvSpPr txBox="1"/>
            <p:nvPr/>
          </p:nvSpPr>
          <p:spPr>
            <a:xfrm>
              <a:off x="4583649" y="3882193"/>
              <a:ext cx="946082" cy="4730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335" tIns="13335" rIns="13335" bIns="13335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100" kern="1200">
                  <a:solidFill>
                    <a:schemeClr val="tx1"/>
                  </a:solidFill>
                </a:rPr>
                <a:t>김도연</a:t>
              </a:r>
              <a:endParaRPr lang="ko-KR" altLang="en-US" sz="2100" kern="1200">
                <a:solidFill>
                  <a:schemeClr val="tx1"/>
                </a:solidFill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4880520" y="5371691"/>
              <a:ext cx="946082" cy="473041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4" name=""/>
            <p:cNvSpPr txBox="1"/>
            <p:nvPr/>
          </p:nvSpPr>
          <p:spPr>
            <a:xfrm>
              <a:off x="4880520" y="5371691"/>
              <a:ext cx="946082" cy="4730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335" tIns="13335" rIns="13335" bIns="13335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100" kern="1200">
                  <a:solidFill>
                    <a:schemeClr val="tx1"/>
                  </a:solidFill>
                </a:rPr>
                <a:t>대화</a:t>
              </a:r>
              <a:endParaRPr lang="ko-KR" altLang="en-US" sz="2100" kern="1200">
                <a:solidFill>
                  <a:schemeClr val="tx1"/>
                </a:solidFill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4876045" y="4687220"/>
              <a:ext cx="946082" cy="473041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6" name=""/>
            <p:cNvSpPr txBox="1"/>
            <p:nvPr/>
          </p:nvSpPr>
          <p:spPr>
            <a:xfrm>
              <a:off x="4876045" y="4687220"/>
              <a:ext cx="946082" cy="4730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335" tIns="13335" rIns="13335" bIns="13335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100" kern="1200">
                  <a:solidFill>
                    <a:schemeClr val="tx1"/>
                  </a:solidFill>
                </a:rPr>
                <a:t>게임</a:t>
              </a:r>
              <a:endParaRPr lang="ko-KR" altLang="en-US" sz="2100" kern="1200">
                <a:solidFill>
                  <a:schemeClr val="tx1"/>
                </a:solidFill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333738" y="3553184"/>
              <a:ext cx="946082" cy="473041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8" name=""/>
            <p:cNvSpPr txBox="1"/>
            <p:nvPr/>
          </p:nvSpPr>
          <p:spPr>
            <a:xfrm>
              <a:off x="333738" y="3553184"/>
              <a:ext cx="946082" cy="4730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335" tIns="13335" rIns="13335" bIns="13335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100" kern="1200">
                  <a:solidFill>
                    <a:schemeClr val="tx1"/>
                  </a:solidFill>
                </a:rPr>
                <a:t>박민정</a:t>
              </a:r>
              <a:endParaRPr lang="ko-KR" altLang="en-US" sz="2100" kern="1200">
                <a:solidFill>
                  <a:schemeClr val="tx1"/>
                </a:solidFill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1272569" y="4481196"/>
              <a:ext cx="946082" cy="473041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0" name=""/>
            <p:cNvSpPr txBox="1"/>
            <p:nvPr/>
          </p:nvSpPr>
          <p:spPr>
            <a:xfrm>
              <a:off x="1272569" y="4481196"/>
              <a:ext cx="946082" cy="4730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335" tIns="13335" rIns="13335" bIns="13335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100" kern="1200">
                  <a:solidFill>
                    <a:schemeClr val="tx1"/>
                  </a:solidFill>
                </a:rPr>
                <a:t>게임</a:t>
              </a:r>
              <a:endParaRPr lang="ko-KR" altLang="en-US" sz="2100" kern="1200">
                <a:solidFill>
                  <a:schemeClr val="tx1"/>
                </a:solidFill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1278662" y="5157105"/>
              <a:ext cx="946082" cy="473041"/>
            </a:xfrm>
            <a:prstGeom prst="rect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2" name=""/>
            <p:cNvSpPr txBox="1"/>
            <p:nvPr/>
          </p:nvSpPr>
          <p:spPr>
            <a:xfrm>
              <a:off x="1278662" y="5157105"/>
              <a:ext cx="946082" cy="47304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3335" tIns="13335" rIns="13335" bIns="13335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100" kern="1200">
                  <a:solidFill>
                    <a:schemeClr val="tx1"/>
                  </a:solidFill>
                </a:rPr>
                <a:t>대화</a:t>
              </a:r>
              <a:endParaRPr lang="ko-KR" altLang="en-US" sz="21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4654625" y="6113200"/>
            <a:ext cx="825849" cy="4779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667342" y="6121357"/>
            <a:ext cx="813133" cy="4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결말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rot="5400000" flipH="1">
            <a:off x="2971801" y="2210123"/>
            <a:ext cx="459755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3201679" y="1980247"/>
            <a:ext cx="5608073" cy="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5400000" flipH="1">
            <a:off x="8579874" y="2210124"/>
            <a:ext cx="459755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2329001" y="5191389"/>
            <a:ext cx="45975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29001" y="5191389"/>
            <a:ext cx="0" cy="95596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329001" y="6147352"/>
            <a:ext cx="45975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788755" y="6022662"/>
            <a:ext cx="825849" cy="4779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801472" y="6030819"/>
            <a:ext cx="813133" cy="444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결말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95198" y="5870477"/>
            <a:ext cx="825849" cy="4779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807915" y="5878634"/>
            <a:ext cx="813133" cy="44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결말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4211347" y="5246673"/>
            <a:ext cx="45975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211347" y="5246673"/>
            <a:ext cx="0" cy="95596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211347" y="6202636"/>
            <a:ext cx="45975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356039" y="5117906"/>
            <a:ext cx="45975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56039" y="5117906"/>
            <a:ext cx="0" cy="95596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356039" y="6073869"/>
            <a:ext cx="45975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77" idx="2"/>
          </p:cNvCxnSpPr>
          <p:nvPr/>
        </p:nvCxnSpPr>
        <p:spPr>
          <a:xfrm flipV="1">
            <a:off x="3201679" y="2949146"/>
            <a:ext cx="0" cy="11533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788754" y="2471165"/>
            <a:ext cx="825849" cy="4779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69419" y="2510100"/>
            <a:ext cx="813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여자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>
            <a:endCxn id="83" idx="2"/>
          </p:cNvCxnSpPr>
          <p:nvPr/>
        </p:nvCxnSpPr>
        <p:spPr>
          <a:xfrm flipV="1">
            <a:off x="8774550" y="2880709"/>
            <a:ext cx="0" cy="11533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8361625" y="2402728"/>
            <a:ext cx="825849" cy="477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442290" y="2441663"/>
            <a:ext cx="81313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남자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89" name="직선 연결선 88"/>
          <p:cNvCxnSpPr>
            <a:stCxn id="90" idx="3"/>
          </p:cNvCxnSpPr>
          <p:nvPr/>
        </p:nvCxnSpPr>
        <p:spPr>
          <a:xfrm flipV="1">
            <a:off x="5723408" y="1485263"/>
            <a:ext cx="706668" cy="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338418" y="1246273"/>
            <a:ext cx="1384990" cy="4779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378750" y="1285208"/>
            <a:ext cx="1304325" cy="389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회원 확인</a:t>
            </a:r>
            <a:endParaRPr lang="ko-KR" altLang="en-US" sz="2000"/>
          </a:p>
        </p:txBody>
      </p:sp>
      <p:sp>
        <p:nvSpPr>
          <p:cNvPr id="93" name="직사각형 92"/>
          <p:cNvSpPr/>
          <p:nvPr/>
        </p:nvSpPr>
        <p:spPr>
          <a:xfrm>
            <a:off x="6433750" y="1245758"/>
            <a:ext cx="1384990" cy="4779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474082" y="1284693"/>
            <a:ext cx="1304325" cy="3898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회원 가입</a:t>
            </a:r>
            <a:endParaRPr lang="ko-KR" altLang="en-US" sz="2000"/>
          </a:p>
        </p:txBody>
      </p:sp>
      <p:cxnSp>
        <p:nvCxnSpPr>
          <p:cNvPr id="97" name="직선 연결선 96"/>
          <p:cNvCxnSpPr/>
          <p:nvPr/>
        </p:nvCxnSpPr>
        <p:spPr>
          <a:xfrm rot="5400000" flipH="1">
            <a:off x="5862724" y="1730756"/>
            <a:ext cx="459755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10647652" y="6028518"/>
            <a:ext cx="825849" cy="4779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0664129" y="6036675"/>
            <a:ext cx="813133" cy="4479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결말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8050181" y="5304506"/>
            <a:ext cx="27184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051993" y="5305689"/>
            <a:ext cx="0" cy="12008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8050180" y="6506499"/>
            <a:ext cx="45975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8509934" y="6238163"/>
            <a:ext cx="825849" cy="477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8509934" y="6242241"/>
            <a:ext cx="813133" cy="451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결말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537144" y="5997046"/>
            <a:ext cx="825849" cy="47798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549860" y="6028437"/>
            <a:ext cx="813133" cy="4466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결말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 flipH="1">
            <a:off x="10204374" y="5161991"/>
            <a:ext cx="45975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10204374" y="5161991"/>
            <a:ext cx="0" cy="9559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10204374" y="6117954"/>
            <a:ext cx="45975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H="1">
            <a:off x="6096002" y="5313832"/>
            <a:ext cx="3340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096000" y="5313832"/>
            <a:ext cx="0" cy="9559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H="1">
            <a:off x="6083148" y="6271587"/>
            <a:ext cx="45975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"/>
          <p:cNvSpPr/>
          <p:nvPr/>
        </p:nvSpPr>
        <p:spPr>
          <a:xfrm>
            <a:off x="831477" y="4353484"/>
            <a:ext cx="1669675" cy="62752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5" name=""/>
          <p:cNvSpPr/>
          <p:nvPr/>
        </p:nvSpPr>
        <p:spPr>
          <a:xfrm>
            <a:off x="2695015" y="5249955"/>
            <a:ext cx="1344705" cy="56029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6" name=""/>
          <p:cNvSpPr/>
          <p:nvPr/>
        </p:nvSpPr>
        <p:spPr>
          <a:xfrm>
            <a:off x="4699188" y="4640355"/>
            <a:ext cx="1425387" cy="62752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7" name=""/>
          <p:cNvSpPr/>
          <p:nvPr/>
        </p:nvSpPr>
        <p:spPr>
          <a:xfrm>
            <a:off x="6441143" y="4606736"/>
            <a:ext cx="1736910" cy="62752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8" name=""/>
          <p:cNvSpPr/>
          <p:nvPr/>
        </p:nvSpPr>
        <p:spPr>
          <a:xfrm>
            <a:off x="8323729" y="5312707"/>
            <a:ext cx="1826558" cy="62752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9" name=""/>
          <p:cNvSpPr/>
          <p:nvPr/>
        </p:nvSpPr>
        <p:spPr>
          <a:xfrm>
            <a:off x="10686489" y="4449854"/>
            <a:ext cx="1288675" cy="62752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00745" y="812800"/>
            <a:ext cx="1116148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7381" y="188640"/>
            <a:ext cx="6363387" cy="106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04. </a:t>
            </a:r>
            <a:r>
              <a:rPr lang="ko-KR" altLang="en-US" sz="3200"/>
              <a:t>프로그램 예시</a:t>
            </a:r>
            <a:endParaRPr lang="ko-KR" altLang="en-US" sz="3200"/>
          </a:p>
          <a:p>
            <a:pPr algn="ctr">
              <a:defRPr/>
            </a:pP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3427" y="3347912"/>
            <a:ext cx="9160475" cy="134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55805" y="3441703"/>
            <a:ext cx="8872151" cy="11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같이 밥먹을래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A:</a:t>
            </a:r>
            <a:r>
              <a:rPr lang="ko-KR" altLang="en-US"/>
              <a:t>아니 난 이미 먹었어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B:</a:t>
            </a:r>
            <a:r>
              <a:rPr lang="ko-KR" altLang="en-US"/>
              <a:t>그래 같이먹자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73427" y="1217046"/>
            <a:ext cx="9160475" cy="134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55805" y="1310837"/>
            <a:ext cx="8872151" cy="90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1:</a:t>
            </a:r>
            <a:r>
              <a:rPr lang="ko-KR" altLang="en-US"/>
              <a:t>스토리 진행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2:</a:t>
            </a:r>
            <a:r>
              <a:rPr lang="ko-KR" altLang="en-US"/>
              <a:t>게임을 통한 코인 획득</a:t>
            </a:r>
            <a:endParaRPr lang="ko-KR" altLang="en-US"/>
          </a:p>
        </p:txBody>
      </p:sp>
      <p:sp>
        <p:nvSpPr>
          <p:cNvPr id="21" name="내용 개체 틀 2"/>
          <p:cNvSpPr txBox="1"/>
          <p:nvPr/>
        </p:nvSpPr>
        <p:spPr>
          <a:xfrm>
            <a:off x="634598" y="5082442"/>
            <a:ext cx="11160096" cy="153199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384048" indent="-384048" algn="ctr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ko-KR" altLang="en-US" sz="2000">
                <a:latin typeface="+mn-ea"/>
              </a:rPr>
              <a:t>사용자는 자신의 선택으로 스토리를 진행 할 수 있습니다</a:t>
            </a:r>
            <a:r>
              <a:rPr lang="en-US" altLang="ko-KR" sz="2000">
                <a:latin typeface="+mn-ea"/>
              </a:rPr>
              <a:t>.</a:t>
            </a:r>
            <a:endParaRPr lang="en-US" altLang="ko-KR" sz="2000">
              <a:latin typeface="+mn-ea"/>
            </a:endParaRPr>
          </a:p>
          <a:p>
            <a:pPr marL="384048" indent="-384048" algn="ctr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ko-KR" altLang="en-US" sz="2000"/>
              <a:t>스토리의 진행이 끝나면 사용자가 대화를 통해 </a:t>
            </a:r>
            <a:endParaRPr lang="ko-KR" altLang="en-US" sz="2000"/>
          </a:p>
          <a:p>
            <a:pPr marL="384048" indent="-384048" algn="ctr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ko-KR" altLang="en-US" sz="2000"/>
              <a:t>획득한 호감도에 따라</a:t>
            </a:r>
            <a:r>
              <a:rPr lang="en-US" altLang="ko-KR" sz="2000"/>
              <a:t> </a:t>
            </a:r>
            <a:r>
              <a:rPr lang="ko-KR" altLang="en-US" sz="2000"/>
              <a:t>정해진 결말이 나타납니다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521</ep:Words>
  <ep:PresentationFormat>사용자 지정</ep:PresentationFormat>
  <ep:Paragraphs>227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PowerPoint 프레젠테이션</vt:lpstr>
      <vt:lpstr>PowerPoint 프레젠테이션</vt:lpstr>
      <vt:lpstr>슬라이드 3</vt:lpstr>
      <vt:lpstr>슬라이드 4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PowerPoint 프레젠테이션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2017-10-13T04:08:51.000</dcterms:created>
  <dc:creator>JONGOH KIM</dc:creator>
  <cp:lastModifiedBy>kimboram</cp:lastModifiedBy>
  <dcterms:modified xsi:type="dcterms:W3CDTF">2018-12-03T07:16:29.298</dcterms:modified>
  <cp:revision>49</cp:revision>
  <dc:title>PowerPoint 프레젠테이션</dc:title>
  <cp:version>1000.0000.01</cp:version>
</cp:coreProperties>
</file>