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7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F1A2-C5BA-440E-9323-BF06D2690540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3C59-88F1-44E4-9D6D-B0B0D77D0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15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“Doom”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56387" y="6206247"/>
            <a:ext cx="2623226" cy="364787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Совцов</a:t>
            </a:r>
            <a:r>
              <a:rPr lang="ru-RU" dirty="0" smtClean="0"/>
              <a:t> 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2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241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Идеей проекта была реализация движка, позволяющего создать игру наподобие </a:t>
            </a:r>
            <a:r>
              <a:rPr lang="en-US" dirty="0" smtClean="0"/>
              <a:t>Doom </a:t>
            </a:r>
            <a:r>
              <a:rPr lang="ru-RU" dirty="0" smtClean="0"/>
              <a:t>1993 года с применением технологии </a:t>
            </a:r>
            <a:r>
              <a:rPr lang="en-US" dirty="0" smtClean="0"/>
              <a:t>ray casting, </a:t>
            </a:r>
            <a:r>
              <a:rPr lang="ru-RU" dirty="0" smtClean="0"/>
              <a:t>которая применялась в оригинале.</a:t>
            </a:r>
          </a:p>
        </p:txBody>
      </p:sp>
      <p:pic>
        <p:nvPicPr>
          <p:cNvPr id="2050" name="Picture 2" descr="DOOM (1993) | Загружаемые программы Nintendo Switch | Игры | Ninte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34" y="2823370"/>
            <a:ext cx="7172674" cy="40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4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098" y="2049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098" y="1825625"/>
            <a:ext cx="2704289" cy="47794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Этот скриншот демонстрирует основной принцип </a:t>
            </a:r>
            <a:r>
              <a:rPr lang="en-US" dirty="0" smtClean="0"/>
              <a:t>ray casting</a:t>
            </a:r>
            <a:r>
              <a:rPr lang="ru-RU" dirty="0" smtClean="0"/>
              <a:t> – буквально выпуск лучей до стен.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63" y="683277"/>
            <a:ext cx="8923793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544" y="160844"/>
            <a:ext cx="10515600" cy="1325563"/>
          </a:xfrm>
        </p:spPr>
        <p:txBody>
          <a:bodyPr/>
          <a:lstStyle/>
          <a:p>
            <a:r>
              <a:rPr lang="ru-RU" dirty="0" smtClean="0"/>
              <a:t>Преобразование в псевдо-</a:t>
            </a:r>
            <a:r>
              <a:rPr lang="en-US" dirty="0" smtClean="0"/>
              <a:t>3D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499" y="1315011"/>
            <a:ext cx="28599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Далее на высчитываемом по номеру луча расстоянии от края экрана рисуется прямоугольник, его высота рассчитывается в зависимости от расстояния до стены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31" y="1315011"/>
            <a:ext cx="8923793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644" y="1825625"/>
            <a:ext cx="278211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добавлении текстур дополнительно рассчитывается смещение изображения текстуры, а её размеры преобразуются для </a:t>
            </a:r>
            <a:r>
              <a:rPr lang="ru-RU" dirty="0" err="1" smtClean="0"/>
              <a:t>отрисовки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3" y="1690687"/>
            <a:ext cx="8711567" cy="49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6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36" y="1825625"/>
            <a:ext cx="31049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и расположение спрайтов на экране также определяется относительно луча, на котором они находятся и расстояния до них.</a:t>
            </a:r>
            <a:endParaRPr lang="ru-RU" dirty="0"/>
          </a:p>
        </p:txBody>
      </p:sp>
      <p:pic>
        <p:nvPicPr>
          <p:cNvPr id="1026" name="Picture 2" descr="https://sun9-57.userapi.com/impg/hTpYgchh8q7F_0vxP0yur3FyxI6DzUpoK6T5pA/kQW65I34cIQ.jpg?size=1624x963&amp;quality=96&amp;sign=203ae7da4209afc27321905ce821df8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40" y="1286189"/>
            <a:ext cx="8661486" cy="51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0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</a:t>
            </a:r>
            <a:r>
              <a:rPr lang="ru-RU" dirty="0"/>
              <a:t>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51362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расчетов используется модуль </a:t>
            </a:r>
            <a:r>
              <a:rPr lang="en-US" dirty="0" smtClean="0"/>
              <a:t>math, </a:t>
            </a:r>
            <a:r>
              <a:rPr lang="ru-RU" dirty="0" smtClean="0"/>
              <a:t>карта задаётся в виде изображения, которое анализирует модуль </a:t>
            </a:r>
            <a:r>
              <a:rPr lang="en-US" dirty="0" smtClean="0"/>
              <a:t>pillow, </a:t>
            </a:r>
            <a:r>
              <a:rPr lang="ru-RU" dirty="0" smtClean="0"/>
              <a:t>а </a:t>
            </a:r>
            <a:r>
              <a:rPr lang="ru-RU" dirty="0" err="1" smtClean="0"/>
              <a:t>отрисовка</a:t>
            </a:r>
            <a:r>
              <a:rPr lang="ru-RU" dirty="0" smtClean="0"/>
              <a:t>, воспроизведение звуков и работа с устройствами ввода отдана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Код разделен на несколько файлов:</a:t>
            </a:r>
          </a:p>
          <a:p>
            <a:pPr marL="0" indent="0">
              <a:buNone/>
            </a:pPr>
            <a:r>
              <a:rPr lang="en-US" dirty="0" smtClean="0"/>
              <a:t>main – </a:t>
            </a:r>
            <a:r>
              <a:rPr lang="ru-RU" dirty="0" smtClean="0"/>
              <a:t>основа игры, обработка событий и вызов функций верхнего уровня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rawing </a:t>
            </a:r>
            <a:r>
              <a:rPr lang="ru-RU" dirty="0" smtClean="0"/>
              <a:t>– все, что связано со спрайтами и их </a:t>
            </a:r>
            <a:r>
              <a:rPr lang="ru-RU" dirty="0" err="1" smtClean="0"/>
              <a:t>отрисовкой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layer – </a:t>
            </a:r>
            <a:r>
              <a:rPr lang="ru-RU" dirty="0" smtClean="0"/>
              <a:t>класс игрока и оружия</a:t>
            </a:r>
          </a:p>
          <a:p>
            <a:pPr marL="0" indent="0">
              <a:buNone/>
            </a:pPr>
            <a:r>
              <a:rPr lang="en-US" dirty="0" err="1" smtClean="0"/>
              <a:t>ray_casting</a:t>
            </a:r>
            <a:r>
              <a:rPr lang="ru-RU" dirty="0" smtClean="0"/>
              <a:t> – </a:t>
            </a:r>
            <a:r>
              <a:rPr lang="en-US" dirty="0" smtClean="0"/>
              <a:t>ray casting </a:t>
            </a:r>
            <a:r>
              <a:rPr lang="ru-RU" dirty="0" smtClean="0"/>
              <a:t>функция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ap –</a:t>
            </a:r>
            <a:r>
              <a:rPr lang="ru-RU" dirty="0" smtClean="0"/>
              <a:t> анализ карты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ettings – </a:t>
            </a:r>
            <a:r>
              <a:rPr lang="ru-RU" dirty="0" smtClean="0"/>
              <a:t>важнейшие константы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unctions – </a:t>
            </a:r>
            <a:r>
              <a:rPr lang="ru-RU" dirty="0" smtClean="0"/>
              <a:t>небольшие, часто встречающиеся в коде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02968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карты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4" y="927050"/>
            <a:ext cx="6134632" cy="55097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rot="10800000" flipV="1">
            <a:off x="838200" y="2183532"/>
            <a:ext cx="2819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Её размеры – около 20 на 20 пикселей.</a:t>
            </a:r>
          </a:p>
          <a:p>
            <a:r>
              <a:rPr lang="ru-RU" sz="2200" dirty="0" smtClean="0"/>
              <a:t>Серые – стены</a:t>
            </a:r>
          </a:p>
          <a:p>
            <a:r>
              <a:rPr lang="ru-RU" sz="2200" dirty="0" smtClean="0"/>
              <a:t>Синие – объекты</a:t>
            </a:r>
          </a:p>
          <a:p>
            <a:r>
              <a:rPr lang="ru-RU" sz="2200" dirty="0" smtClean="0"/>
              <a:t>Красные – враги</a:t>
            </a:r>
          </a:p>
          <a:p>
            <a:r>
              <a:rPr lang="ru-RU" sz="2200" dirty="0" smtClean="0"/>
              <a:t>Зеленая – точка появления игрока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42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сложностью была реализация технологии </a:t>
            </a:r>
            <a:r>
              <a:rPr lang="en-US" dirty="0" smtClean="0"/>
              <a:t>ray casting</a:t>
            </a:r>
            <a:r>
              <a:rPr lang="ru-RU" dirty="0" smtClean="0"/>
              <a:t>, в особенности её взаимодействия с объектами на карте.</a:t>
            </a:r>
          </a:p>
          <a:p>
            <a:pPr marL="0" indent="0">
              <a:buNone/>
            </a:pPr>
            <a:r>
              <a:rPr lang="ru-RU" dirty="0" smtClean="0"/>
              <a:t>Для улучшения проекта стоит подумать о введении вертикальности как в проекте-вдохновителе и доработках </a:t>
            </a:r>
            <a:r>
              <a:rPr lang="ru-RU" smtClean="0"/>
              <a:t>коллизии объектов.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04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234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“Doom”</vt:lpstr>
      <vt:lpstr>Идея</vt:lpstr>
      <vt:lpstr>Реализация</vt:lpstr>
      <vt:lpstr>Преобразование в псевдо-3D</vt:lpstr>
      <vt:lpstr>Текстуры</vt:lpstr>
      <vt:lpstr>Объекты</vt:lpstr>
      <vt:lpstr>Программная реализация</vt:lpstr>
      <vt:lpstr>Пример карты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“Doom”</dc:title>
  <dc:creator>Ilya Sov</dc:creator>
  <cp:lastModifiedBy>Ilya Sov</cp:lastModifiedBy>
  <cp:revision>3</cp:revision>
  <dcterms:created xsi:type="dcterms:W3CDTF">2022-02-05T11:11:09Z</dcterms:created>
  <dcterms:modified xsi:type="dcterms:W3CDTF">2022-02-05T11:32:34Z</dcterms:modified>
</cp:coreProperties>
</file>