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7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0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6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7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1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5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6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246A-047D-4995-95D4-6A68DCB93E02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B049-E75B-471D-ADBA-89252F0B2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6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7999" y="900689"/>
            <a:ext cx="11102109" cy="105741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Проект модуля </a:t>
            </a:r>
            <a:r>
              <a:rPr lang="en-US" dirty="0" err="1" smtClean="0">
                <a:latin typeface="Bahnschrift" panose="020B0502040204020203" pitchFamily="34" charset="0"/>
              </a:rPr>
              <a:t>WebServer+API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86254" y="5606472"/>
            <a:ext cx="4156363" cy="722745"/>
          </a:xfrm>
        </p:spPr>
        <p:txBody>
          <a:bodyPr/>
          <a:lstStyle/>
          <a:p>
            <a:r>
              <a:rPr lang="ru-RU" dirty="0" err="1" smtClean="0">
                <a:latin typeface="Bahnschrift" panose="020B0502040204020203" pitchFamily="34" charset="0"/>
              </a:rPr>
              <a:t>Совцов</a:t>
            </a:r>
            <a:r>
              <a:rPr lang="ru-RU" dirty="0" smtClean="0">
                <a:latin typeface="Bahnschrift" panose="020B0502040204020203" pitchFamily="34" charset="0"/>
              </a:rPr>
              <a:t> Илья</a:t>
            </a: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Основная идея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511589"/>
            <a:ext cx="10515600" cy="2543175"/>
          </a:xfrm>
        </p:spPr>
        <p:txBody>
          <a:bodyPr>
            <a:normAutofit/>
          </a:bodyPr>
          <a:lstStyle/>
          <a:p>
            <a:pPr marL="0" indent="36000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Проект представляет собой сайт для создания и просмотра пользователями различных текстовых публикаций. </a:t>
            </a:r>
            <a:r>
              <a:rPr lang="ru-RU" dirty="0">
                <a:latin typeface="Bahnschrift" panose="020B0502040204020203" pitchFamily="34" charset="0"/>
              </a:rPr>
              <a:t>У</a:t>
            </a:r>
            <a:r>
              <a:rPr lang="ru-RU" dirty="0" smtClean="0">
                <a:latin typeface="Bahnschrift" panose="020B0502040204020203" pitchFamily="34" charset="0"/>
              </a:rPr>
              <a:t>пор </a:t>
            </a:r>
            <a:r>
              <a:rPr lang="ru-RU" dirty="0" smtClean="0">
                <a:latin typeface="Bahnschrift" panose="020B0502040204020203" pitchFamily="34" charset="0"/>
              </a:rPr>
              <a:t>был сделан на реализацию, а не на </a:t>
            </a:r>
            <a:r>
              <a:rPr lang="ru-RU" dirty="0" smtClean="0">
                <a:latin typeface="Bahnschrift" panose="020B0502040204020203" pitchFamily="34" charset="0"/>
              </a:rPr>
              <a:t>идею, из-за этого она такая заурядная.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62484"/>
          <a:stretch/>
        </p:blipFill>
        <p:spPr>
          <a:xfrm>
            <a:off x="161799" y="3482109"/>
            <a:ext cx="11868401" cy="2161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22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Реализация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360000" algn="just">
              <a:buNone/>
            </a:pP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В проекте используется </a:t>
            </a:r>
            <a:r>
              <a:rPr lang="en-US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REST-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архитектура, сервер не генерирует пользователю страницы, он один раз отправляет страницу с нужными скриптами, а далее </a:t>
            </a:r>
            <a:r>
              <a:rPr lang="en-US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JavaScript 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производит запросы и отображение результатов в браузере пользователя. Все запросы от пользователя создаются с использованием </a:t>
            </a:r>
            <a:r>
              <a:rPr lang="en-US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Fetch API</a:t>
            </a:r>
            <a:r>
              <a:rPr lang="ru-RU" dirty="0">
                <a:solidFill>
                  <a:prstClr val="black"/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6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Авторизация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360000" algn="just">
              <a:buNone/>
            </a:pP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Для авторизации используются </a:t>
            </a:r>
            <a:r>
              <a:rPr lang="en-US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JWT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-</a:t>
            </a:r>
            <a:r>
              <a:rPr lang="ru-RU" dirty="0" err="1" smtClean="0">
                <a:solidFill>
                  <a:prstClr val="black"/>
                </a:solidFill>
                <a:latin typeface="Bahnschrift" panose="020B0502040204020203" pitchFamily="34" charset="0"/>
              </a:rPr>
              <a:t>токены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, т.к. они легко отправляются вместе с запросом и позволяют использовать шифрование, а точнее, не используются без него вовсе.</a:t>
            </a:r>
          </a:p>
          <a:p>
            <a:pPr marL="0" lvl="0" indent="360000" algn="just">
              <a:buNone/>
            </a:pP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Также 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при 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входе 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на стороне пользователя сохраняется </a:t>
            </a:r>
            <a:r>
              <a:rPr lang="en-US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cookie 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для поддержки состояния, чтобы при перезагрузке страницы не приходилось входить заново. </a:t>
            </a:r>
            <a:r>
              <a:rPr lang="ru-RU" dirty="0" err="1" smtClean="0">
                <a:solidFill>
                  <a:prstClr val="black"/>
                </a:solidFill>
                <a:latin typeface="Bahnschrift" panose="020B0502040204020203" pitchFamily="34" charset="0"/>
              </a:rPr>
              <a:t>Токен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 из </a:t>
            </a:r>
            <a:r>
              <a:rPr lang="en-US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cookie 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проверяется запросом к серверу, так как истекший </a:t>
            </a:r>
            <a:r>
              <a:rPr lang="ru-RU" dirty="0" err="1" smtClean="0">
                <a:solidFill>
                  <a:prstClr val="black"/>
                </a:solidFill>
                <a:latin typeface="Bahnschrift" panose="020B0502040204020203" pitchFamily="34" charset="0"/>
              </a:rPr>
              <a:t>токен</a:t>
            </a:r>
            <a:r>
              <a:rPr lang="ru-RU" dirty="0" smtClean="0">
                <a:solidFill>
                  <a:prstClr val="black"/>
                </a:solidFill>
                <a:latin typeface="Bahnschrift" panose="020B0502040204020203" pitchFamily="34" charset="0"/>
              </a:rPr>
              <a:t> не может быть использован.</a:t>
            </a:r>
            <a:endParaRPr lang="ru-RU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949" y="138806"/>
            <a:ext cx="10697849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Bahnschrift" panose="020B0502040204020203" pitchFamily="34" charset="0"/>
              </a:rPr>
              <a:t>Спасибо за внимание!</a:t>
            </a:r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04" y="1464369"/>
            <a:ext cx="4829740" cy="5167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6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Тема Office</vt:lpstr>
      <vt:lpstr>Проект модуля WebServer+API</vt:lpstr>
      <vt:lpstr>Основная идея</vt:lpstr>
      <vt:lpstr>Реализация</vt:lpstr>
      <vt:lpstr>Авторизация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модуля web</dc:title>
  <dc:creator>Ilya Sov</dc:creator>
  <cp:lastModifiedBy>Ilya Sov</cp:lastModifiedBy>
  <cp:revision>6</cp:revision>
  <dcterms:created xsi:type="dcterms:W3CDTF">2022-05-07T10:37:16Z</dcterms:created>
  <dcterms:modified xsi:type="dcterms:W3CDTF">2022-05-07T17:04:36Z</dcterms:modified>
</cp:coreProperties>
</file>