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9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57AFF0-C0E7-46D8-9E7E-94C73CDDC75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641A-0BF9-4B40-9A29-5A2B8E96B39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98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0A32A6-DA7D-4F2C-98FB-090B13067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482709BF-3BCA-4FF7-A988-B7DF8A32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EB1ACB-6F60-4E06-AA2C-11F345C7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003C76-212B-44F4-99E4-066DBDE6C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89602-BA32-46D5-8D6C-E97FB2D5F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7869" y="0"/>
            <a:ext cx="59499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C20F-3A07-4112-C34E-C13A9CDBFB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2838"/>
          <a:stretch/>
        </p:blipFill>
        <p:spPr>
          <a:xfrm>
            <a:off x="1007760" y="10"/>
            <a:ext cx="4430108" cy="3421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AE0A5-FA3A-1727-C72F-9E22B36B0C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7" b="5608"/>
          <a:stretch/>
        </p:blipFill>
        <p:spPr>
          <a:xfrm>
            <a:off x="1007761" y="3432139"/>
            <a:ext cx="4430108" cy="3425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D2D50D-23B0-4923-B7F9-451C903E6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D32DC-1DAB-E5FD-A24A-EA1C6E45B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043" y="3428998"/>
            <a:ext cx="4169925" cy="2268559"/>
          </a:xfrm>
        </p:spPr>
        <p:txBody>
          <a:bodyPr>
            <a:normAutofit/>
          </a:bodyPr>
          <a:lstStyle/>
          <a:p>
            <a:r>
              <a:rPr lang="en-US" sz="5100">
                <a:latin typeface="Bookman Old Style" panose="02050604050505020204" pitchFamily="18" charset="0"/>
              </a:rPr>
              <a:t>Terminal 3D Renderer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815E-205A-36A7-7752-C828F5F6A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447" y="2268786"/>
            <a:ext cx="4009521" cy="1160213"/>
          </a:xfrm>
        </p:spPr>
        <p:txBody>
          <a:bodyPr>
            <a:normAutofit/>
          </a:bodyPr>
          <a:lstStyle/>
          <a:p>
            <a:r>
              <a:rPr lang="en-US"/>
              <a:t>Sam Sandelin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BF05D-902A-45E1-8650-EFD6845A9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5524" y="162236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Loops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844F2-A117-AAD9-F93B-E39366DA4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120" y="960132"/>
            <a:ext cx="10088684" cy="376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B77FC-93C5-0617-25DA-8309C201B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782" y="4789734"/>
            <a:ext cx="2210108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E42AA-423F-CE11-8430-9A0A77FF4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53" y="5118839"/>
            <a:ext cx="3663153" cy="11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37" y="220602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Constructors &amp; Destructors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FE567-0DDF-86C8-9171-4A94C1038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008" y="2263476"/>
            <a:ext cx="6646305" cy="29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43" y="2590237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Operator Overloading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5F6C5-6F6D-D248-6EAC-A47A264C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20" y="377725"/>
            <a:ext cx="5056082" cy="61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43" y="2590237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Object Composition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0A4F5-9015-8788-A101-816B65086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219" y="1482265"/>
            <a:ext cx="4022317" cy="33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43" y="2590237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Inheritance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A6D7D-4FFA-FF77-714C-57D750C24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973" y="4429661"/>
            <a:ext cx="7127940" cy="12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64" y="157459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Exceptions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3A31C-ED8C-B1C4-8A31-5F0090575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50" y="1519318"/>
            <a:ext cx="9670082" cy="1740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403D4-6239-8B2C-166E-02A99AFC3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087" y="4630976"/>
            <a:ext cx="3054356" cy="2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511104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File I/O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A852-8336-A513-C999-A73E4B18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90" y="391979"/>
            <a:ext cx="4467501" cy="60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76" y="1265845"/>
            <a:ext cx="5763062" cy="2458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Multithreading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1F12D-7EB5-BD04-9891-B58B96A9A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45" y="2594113"/>
            <a:ext cx="10364366" cy="42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FA511-EF5D-B807-A912-4CFE93F4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540" y="435834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latin typeface="Bookman Old Style" panose="02050604050505020204" pitchFamily="18" charset="0"/>
              </a:rPr>
              <a:t>Hopefully the demonstration is done loading!</a:t>
            </a:r>
          </a:p>
        </p:txBody>
      </p:sp>
    </p:spTree>
    <p:extLst>
      <p:ext uri="{BB962C8B-B14F-4D97-AF65-F5344CB8AC3E}">
        <p14:creationId xmlns:p14="http://schemas.microsoft.com/office/powerpoint/2010/main" val="31701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C393EB0-C44D-41D2-BEF6-291E4340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7F47B0A-40EE-41EA-815D-384670FF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3AC9E88-695B-421A-B3FF-5BC41EF5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5A7D586-7678-4F41-A289-1F83BB95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8A7F60-B102-433E-BE45-95BBC582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3C0C7-BA84-429D-A533-F021A955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173" y="1455958"/>
            <a:ext cx="286322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UML Diagram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0D64EC-C0BF-4228-85C3-76D9D1518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2223381-CA71-6B26-1938-92BA378A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3" y="0"/>
            <a:ext cx="650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4EEF-DF87-66F5-F12B-C1AE86F0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06" y="788601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latin typeface="Bookman Old Style" panose="02050604050505020204" pitchFamily="18" charset="0"/>
              </a:rPr>
              <a:t>Code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DEB74-63F5-3AB5-8A6D-664E2C6D5F0B}"/>
              </a:ext>
            </a:extLst>
          </p:cNvPr>
          <p:cNvSpPr txBox="1"/>
          <p:nvPr/>
        </p:nvSpPr>
        <p:spPr>
          <a:xfrm>
            <a:off x="1332690" y="1400782"/>
            <a:ext cx="58949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Header files (.h) for almost every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Naming: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Readability is prioritized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 length is second priority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Index variables and iterators should be related to 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camelCase for variables and functions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CamelCase for classes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CAPS for defines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Precision: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used to hold information about the mesh or rendering should be doubles or higher 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Otherwise, most common variable types are prioritized</a:t>
            </a:r>
          </a:p>
        </p:txBody>
      </p:sp>
    </p:spTree>
    <p:extLst>
      <p:ext uri="{BB962C8B-B14F-4D97-AF65-F5344CB8AC3E}">
        <p14:creationId xmlns:p14="http://schemas.microsoft.com/office/powerpoint/2010/main" val="424311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Multiple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74E95-B536-F3A1-3AD4-8CD4A028A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887" y="647191"/>
            <a:ext cx="224304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393EB0-C44D-41D2-BEF6-291E4340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F47B0A-40EE-41EA-815D-384670FF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AC9E88-695B-421A-B3FF-5BC41EF5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A7D586-7678-4F41-A289-1F83BB95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8A7F60-B102-433E-BE45-95BBC582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59E34-A37C-A546-51B5-994834BA1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85" b="-1"/>
          <a:stretch/>
        </p:blipFill>
        <p:spPr>
          <a:xfrm>
            <a:off x="1007761" y="227"/>
            <a:ext cx="5740362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153C0C7-BA84-429D-A533-F021A955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4EEF-DF87-66F5-F12B-C1AE86F0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999" y="3429000"/>
            <a:ext cx="4211240" cy="2268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Class Definitions: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0D64EC-C0BF-4228-85C3-76D9D1518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393EB0-C44D-41D2-BEF6-291E4340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F47B0A-40EE-41EA-815D-384670FF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AC9E88-695B-421A-B3FF-5BC41EF5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A7D586-7678-4F41-A289-1F83BB95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8A7F60-B102-433E-BE45-95BBC582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3C0C7-BA84-429D-A533-F021A955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4EEF-DF87-66F5-F12B-C1AE86F0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999" y="3429000"/>
            <a:ext cx="4211240" cy="2268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Bookman Old Style" panose="02050604050505020204" pitchFamily="18" charset="0"/>
              </a:rPr>
              <a:t>Class Definitions:</a:t>
            </a:r>
            <a:br>
              <a:rPr lang="en-US" sz="3600">
                <a:latin typeface="Bookman Old Style" panose="02050604050505020204" pitchFamily="18" charset="0"/>
              </a:rPr>
            </a:br>
            <a:r>
              <a:rPr lang="en-US" sz="3600">
                <a:latin typeface="Bookman Old Style" panose="02050604050505020204" pitchFamily="18" charset="0"/>
              </a:rPr>
              <a:t>Container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0D64EC-C0BF-4228-85C3-76D9D1518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0DFAC-BF67-B229-43A5-31447FDD3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01" y="558562"/>
            <a:ext cx="5777346" cy="5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393EB0-C44D-41D2-BEF6-291E4340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F47B0A-40EE-41EA-815D-384670FF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AC9E88-695B-421A-B3FF-5BC41EF5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A7D586-7678-4F41-A289-1F83BB95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8A7F60-B102-433E-BE45-95BBC582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3C0C7-BA84-429D-A533-F021A955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34EEF-DF87-66F5-F12B-C1AE86F0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724" y="2359405"/>
            <a:ext cx="4211240" cy="2268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Class Definitions: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0D64EC-C0BF-4228-85C3-76D9D1518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7FF60-C109-20E9-F0A1-EA2F593D9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16" y="3488466"/>
            <a:ext cx="6795680" cy="337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6DC04-F40E-3E79-79D8-0AD7C6B23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72" y="3680"/>
            <a:ext cx="6060119" cy="34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529" y="1125274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Functions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73AA0-3F27-AB8B-4B41-FB8C6532C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82" y="3188040"/>
            <a:ext cx="10344352" cy="2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393CD2B5-370C-4E54-BF07-77E46BC7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521321C5-E7EE-49D4-8BF3-7DD5F426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4F98145-516D-4594-B0F0-0F5C85DAF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249DD94E-466E-443D-84D4-95364BF81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730E5A1-76E1-474B-9303-1A42C5373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5E42092-1184-49FF-8DE1-34B280A4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90892-E0CE-3E4D-F06B-8B4CC386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2729751"/>
            <a:ext cx="468824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>
                <a:latin typeface="Bookman Old Style" panose="02050604050505020204" pitchFamily="18" charset="0"/>
              </a:rPr>
              <a:t>If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CFAA1-3E51-CF76-318A-23CFB910C5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04" r="36152" b="2"/>
          <a:stretch/>
        </p:blipFill>
        <p:spPr>
          <a:xfrm>
            <a:off x="7409858" y="1875908"/>
            <a:ext cx="3068816" cy="310074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E30419FB-3F46-4553-9607-D1AA2CAF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280</TotalTime>
  <Words>141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MS Shell Dlg 2</vt:lpstr>
      <vt:lpstr>Wingdings</vt:lpstr>
      <vt:lpstr>Wingdings 3</vt:lpstr>
      <vt:lpstr>Madison</vt:lpstr>
      <vt:lpstr>Terminal 3D Renderer</vt:lpstr>
      <vt:lpstr>UML Diagram</vt:lpstr>
      <vt:lpstr>Code Style</vt:lpstr>
      <vt:lpstr>Multiple Files</vt:lpstr>
      <vt:lpstr>Class Definitions: Type</vt:lpstr>
      <vt:lpstr>Class Definitions: Container</vt:lpstr>
      <vt:lpstr>Class Definitions: Control</vt:lpstr>
      <vt:lpstr>Functions</vt:lpstr>
      <vt:lpstr>If statements</vt:lpstr>
      <vt:lpstr>Loops</vt:lpstr>
      <vt:lpstr>Constructors &amp; Destructors</vt:lpstr>
      <vt:lpstr>Operator Overloading</vt:lpstr>
      <vt:lpstr>Object Composition</vt:lpstr>
      <vt:lpstr>Inheritance</vt:lpstr>
      <vt:lpstr>Exceptions</vt:lpstr>
      <vt:lpstr>File I/O</vt:lpstr>
      <vt:lpstr>Multithreading</vt:lpstr>
      <vt:lpstr>Hopefully the demonstration is done loading!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3D Renderer</dc:title>
  <dc:creator>Sandelin, Samuel J.</dc:creator>
  <cp:lastModifiedBy>Sandelin, Samuel J.</cp:lastModifiedBy>
  <cp:revision>3</cp:revision>
  <dcterms:created xsi:type="dcterms:W3CDTF">2022-11-18T01:16:13Z</dcterms:created>
  <dcterms:modified xsi:type="dcterms:W3CDTF">2022-11-18T05:56:46Z</dcterms:modified>
</cp:coreProperties>
</file>