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60" r:id="rId2"/>
    <p:sldId id="261" r:id="rId3"/>
    <p:sldId id="263" r:id="rId4"/>
    <p:sldId id="264" r:id="rId5"/>
    <p:sldId id="267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FA2E31-E774-19AA-83D7-8468186D81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379BC-E55C-64DC-27A1-1F57A9412E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9260CE-1873-48C1-9C8C-D606A1EC11C5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9C230FC-E1AB-A5AA-972B-57326A56E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FDB2625-E5CB-3BB6-32C4-B8A112FA3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3C8F-3896-8B1F-E116-5CB33A6308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45E7D-2866-B113-C088-0948A5442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BA3C7D1-A8F2-4165-B9F2-1593E5BB9A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C1875E-43C4-EB95-5BA1-AF810B737E0C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5D77D-F252-6F37-7FE4-14C90607803E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3329E-140D-8C58-C1CE-DA67493DAC08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60597-2280-AC2F-B52E-959994225F3B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F4CB988F-B19C-02CB-1C47-ECB6B871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4D4BC59A-9115-4CF1-8DCC-1D669A54495B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BD3208CE-B3C7-6C0C-3DA1-187625AA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2953AC28-7DAC-9609-8B80-4C4B3148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35E31108-F796-48F5-973A-D1411702D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8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FB3B8A5-DD7C-0A77-9C0E-CC2A6E3C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206EE-0048-415F-8B20-993A826DED07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92A546-860B-2C5D-7CAA-8C63AF88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B59C3BB-055F-4BEC-98E5-285CA2C4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F66C-3D0B-4097-A9C0-82DE00BBF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B1F5B214-56DC-F547-A999-DB079512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0486726-5035-9705-E178-16B1E146A65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14">
            <a:extLst>
              <a:ext uri="{FF2B5EF4-FFF2-40B4-BE49-F238E27FC236}">
                <a16:creationId xmlns:a16="http://schemas.microsoft.com/office/drawing/2014/main" id="{60D3D3AC-8DE1-AC5D-E8D3-57D2704DFB2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E3649E-006A-157B-2A9A-EB69D4E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39CF7-571B-4A3E-95AD-0E09FE7C9C9B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7430E0-A7D5-3666-C032-B7FCF8E9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8BE13B-FA98-BC10-4D6E-8B49078C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3F29B-018B-4813-9D75-FFD1DCD60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3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9E5867D-1D07-B282-6110-D0950C15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696A-534C-4A99-981C-E71F3DBD9E9D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387C18B-ECC7-8F2E-649D-0BD08CF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303FA42-0E4E-FE88-9F83-5DB828A7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EE1D-9CAE-4703-91A6-E2C304DA5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301A0-B151-CBEF-AA37-62018FE4DCD6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29243-BB9C-6FEA-0739-AFB53657586A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5018A5-35EF-3824-2DB5-CF728223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94BFE-00DF-4FFD-9609-849A45B40D79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8FBF44E-C105-F22E-6C02-5CBA7B2B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C0ECBC4-FFB9-38EA-AC80-C3BB99F8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25763BD6-FEB0-4ADE-822A-8E283492C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06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D220D4A5-9FBC-9FC5-F03E-6F26A16A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52B49-0EF5-4598-885E-E9ABDC523666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399FEA9-A119-EAF6-8CBE-A399AD0C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AED699E-BB87-6FED-F25A-AC1FB36F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E5244-3E2D-47ED-B631-29D4100CA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3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A192AF8-5F4C-0CDC-CF77-880A8314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4A6A5-34F6-4A81-94C7-773D6591C381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1C60CEA-74EE-ABF6-7978-D5B57F64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E9F28149-D175-E0BE-0F30-17773173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0C5C0-8A1A-4B7D-B531-2129B56D1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48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D7A683F-5CBC-138B-9BD3-2929617F6006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12764F8-5169-9228-1434-5A86F738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AE5E-3705-454B-9A21-739DB09612B5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ACB5A1-8790-6A4B-8BAE-F7238A1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7DBD1D1-47D7-4171-5B74-ED27B72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51A88-D35F-4563-B4CB-10D836DAF7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7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377C20C8-C79D-9524-BEFE-8C58B6DD1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313178B-EBB2-AFC5-0E9F-50444BF6F2F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2B84ED9-E836-DB89-255A-7E9B3CC9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BE10C-5B80-4498-8168-7D30E1685708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B1684DE-04D6-D631-8BC8-358E9ECA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D0A7F69-D18C-562F-53E1-9FA7BE5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B8DF6-DC15-4CDE-AE07-0EC74F42C4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3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18FD2EF9-DD1B-54F2-9AFD-B465D76F0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traight Connector 11">
            <a:extLst>
              <a:ext uri="{FF2B5EF4-FFF2-40B4-BE49-F238E27FC236}">
                <a16:creationId xmlns:a16="http://schemas.microsoft.com/office/drawing/2014/main" id="{6905ED0C-7479-049D-A08B-BFCFFDF13A0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027162A-8903-A58F-0260-CE9F8FC9AF3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84948B0-5FC8-D4DC-5166-952A087F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D492-0C2B-4A5D-A068-E2A001DC10BB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31BFC7D-301B-99E4-D85B-E07FEBC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98516FA-FF0E-EE70-C4F5-9D4A0293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85FA7-BD3C-435E-A308-354563CAE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8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8C1E440A-42AF-179A-ABC0-EC29D1150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31629A3-5B48-9906-45E9-1647FD655BA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1932E-7A44-B3FC-E818-B0E34D165788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D29FDDC6-F48C-B9A3-389F-09A37537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54A7-050C-450E-AAB6-31B19FF4F319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B8DD6D6-1D38-9AE6-0B2F-8146A74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1B55DFD-9D40-D6B3-3EFC-33FE066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91859-55ED-46E9-9C0E-688314C73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91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CEC24C03-94C1-CC28-804F-14EC9F1006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06B54B69-1B44-AF79-12EF-4125A4F578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B9F272E-C270-011F-D23C-661D35DA4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993065-7CA5-4169-84DE-6280CE43E3C8}" type="datetimeFigureOut">
              <a:rPr lang="en-US"/>
              <a:pPr>
                <a:defRPr/>
              </a:pPr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CF3F5-962C-E32B-5947-F8A5D81F2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564A032-7F39-2604-A8BC-6AB4B5CB1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1B3689D-025B-40B2-8536-1611F3A42A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C0C80374-8FAF-F808-E8E1-D8FF8611A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06C74F4B-D7E9-0DAB-F64F-C44704B57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167AB8-BD32-EC28-D629-B54EEFC4D3C5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88" r:id="rId4"/>
    <p:sldLayoutId id="2147483789" r:id="rId5"/>
    <p:sldLayoutId id="2147483793" r:id="rId6"/>
    <p:sldLayoutId id="2147483794" r:id="rId7"/>
    <p:sldLayoutId id="2147483795" r:id="rId8"/>
    <p:sldLayoutId id="2147483796" r:id="rId9"/>
    <p:sldLayoutId id="2147483790" r:id="rId10"/>
    <p:sldLayoutId id="214748379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CBC0477-E0E9-B6E2-C946-DFD23CEA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DD05-43D0-650F-26C2-E65B97FAD4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en-US" sz="2800" b="1" dirty="0">
                <a:sym typeface="Wingdings" panose="05000000000000000000" pitchFamily="2" charset="2"/>
              </a:rPr>
              <a:t>Programing  Mahmoud</a:t>
            </a:r>
            <a:endParaRPr lang="en-US" altLang="en-US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en-US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en-US" sz="3200" b="1" dirty="0"/>
              <a:t>7 types of gates</a:t>
            </a:r>
            <a:endParaRPr lang="en-US" altLang="en-US" sz="2800" b="1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NOT   </a:t>
            </a:r>
            <a:r>
              <a:rPr lang="en-US" altLang="en-US" sz="2400" dirty="0">
                <a:sym typeface="Wingdings" panose="05000000000000000000" pitchFamily="2" charset="2"/>
              </a:rPr>
              <a:t> Zaineb</a:t>
            </a:r>
            <a:endParaRPr lang="en-US" altLang="en-US" sz="2400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AND   </a:t>
            </a:r>
            <a:r>
              <a:rPr lang="en-US" altLang="en-US" sz="2400" dirty="0">
                <a:sym typeface="Wingdings" panose="05000000000000000000" pitchFamily="2" charset="2"/>
              </a:rPr>
              <a:t> Martina</a:t>
            </a:r>
            <a:endParaRPr lang="en-US" altLang="en-US" sz="2400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OR      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ym typeface="Wingdings" panose="05000000000000000000" pitchFamily="2" charset="2"/>
              </a:rPr>
              <a:t>Hadeer</a:t>
            </a:r>
            <a:endParaRPr lang="en-US" altLang="en-US" sz="2400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NAND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ym typeface="Wingdings" panose="05000000000000000000" pitchFamily="2" charset="2"/>
              </a:rPr>
              <a:t>Mayada</a:t>
            </a:r>
            <a:endParaRPr lang="en-US" altLang="en-US" sz="2400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NOR    </a:t>
            </a:r>
            <a:r>
              <a:rPr lang="en-US" altLang="en-US" sz="2400" dirty="0">
                <a:sym typeface="Wingdings" panose="05000000000000000000" pitchFamily="2" charset="2"/>
              </a:rPr>
              <a:t> Fatma</a:t>
            </a:r>
            <a:endParaRPr lang="en-US" altLang="en-US" sz="2400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XOR   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ym typeface="Wingdings" panose="05000000000000000000" pitchFamily="2" charset="2"/>
              </a:rPr>
              <a:t>Sosana</a:t>
            </a:r>
            <a:endParaRPr lang="en-US" altLang="en-US" sz="2400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/>
              <a:t>XNOR </a:t>
            </a:r>
            <a:r>
              <a:rPr lang="en-US" altLang="en-US" sz="2400" dirty="0">
                <a:sym typeface="Wingdings" panose="05000000000000000000" pitchFamily="2" charset="2"/>
              </a:rPr>
              <a:t> Mohamed</a:t>
            </a:r>
          </a:p>
          <a:p>
            <a:pPr marL="274320" lvl="1" indent="0" fontAlgn="auto">
              <a:spcAft>
                <a:spcPts val="0"/>
              </a:spcAft>
              <a:buNone/>
              <a:defRPr/>
            </a:pPr>
            <a:endParaRPr lang="en-US" altLang="en-US" sz="2400" b="1" dirty="0">
              <a:sym typeface="Wingdings" panose="05000000000000000000" pitchFamily="2" charset="2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45FD80BC-4F68-2400-DB58-2FB848145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Gate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ED193-616A-BED2-053F-8210BE69918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algn="r" rtl="1"/>
            <a:r>
              <a:rPr lang="ar-EG" altLang="en-US" dirty="0"/>
              <a:t>بوابة </a:t>
            </a:r>
            <a:r>
              <a:rPr lang="en-US" altLang="en-US" dirty="0"/>
              <a:t>NOT</a:t>
            </a:r>
            <a:r>
              <a:rPr lang="ar-EG" altLang="en-US" dirty="0"/>
              <a:t> لها دخل واحد ولها خرج واحد</a:t>
            </a:r>
            <a:endParaRPr lang="en-US" altLang="en-US" dirty="0"/>
          </a:p>
          <a:p>
            <a:pPr algn="r" rtl="1"/>
            <a:r>
              <a:rPr lang="fa-IR" altLang="en-US" dirty="0"/>
              <a:t>بحسب التعريف، إذا كانت قيمة الإدخال لبوابة </a:t>
            </a:r>
            <a:r>
              <a:rPr lang="en-US" altLang="en-US" dirty="0"/>
              <a:t>NOT </a:t>
            </a:r>
            <a:r>
              <a:rPr lang="fa-IR" altLang="en-US" dirty="0"/>
              <a:t>هي 0، فإن قيمة الإخراج تكون 1، وإذا كانت قيمة الإدخال هي 1، فإن الإخراج يكون 0.</a:t>
            </a:r>
            <a:endParaRPr lang="en-US" altLang="en-US" dirty="0"/>
          </a:p>
          <a:p>
            <a:pPr algn="r" rtl="1"/>
            <a:r>
              <a:rPr lang="fa-IR" altLang="en-US" dirty="0"/>
              <a:t>تُشار إلى بوابة </a:t>
            </a:r>
            <a:r>
              <a:rPr lang="en-US" altLang="en-US" dirty="0"/>
              <a:t>NOT </a:t>
            </a:r>
            <a:r>
              <a:rPr lang="fa-IR" altLang="en-US" dirty="0"/>
              <a:t>أحيانًا بالاسم "</a:t>
            </a:r>
            <a:r>
              <a:rPr lang="ar-EG" altLang="en-US" dirty="0"/>
              <a:t>العاكس</a:t>
            </a:r>
            <a:r>
              <a:rPr lang="en-US" altLang="en-US" dirty="0"/>
              <a:t>" </a:t>
            </a:r>
            <a:r>
              <a:rPr lang="fa-IR" altLang="en-US" dirty="0"/>
              <a:t>لأنها تقوم بعكس قيمة الإدخال.</a:t>
            </a:r>
            <a:endParaRPr lang="en-US" altLang="en-US" dirty="0"/>
          </a:p>
        </p:txBody>
      </p:sp>
      <p:pic>
        <p:nvPicPr>
          <p:cNvPr id="140296" name="Picture 8" descr="c04f01">
            <a:extLst>
              <a:ext uri="{FF2B5EF4-FFF2-40B4-BE49-F238E27FC236}">
                <a16:creationId xmlns:a16="http://schemas.microsoft.com/office/drawing/2014/main" id="{C91F74CD-73DE-0387-3AE3-FA4410708E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8534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176D074B-EEF8-1DA0-D785-8AEEB88CD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Gate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3D062934-EC8A-C682-CC77-EAB31ABF190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2133600"/>
          </a:xfrm>
        </p:spPr>
        <p:txBody>
          <a:bodyPr/>
          <a:lstStyle/>
          <a:p>
            <a:pPr algn="r" rtl="1"/>
            <a:r>
              <a:rPr lang="ar-EG" altLang="en-US" dirty="0"/>
              <a:t>تقبل مدخلين أو أكثر.</a:t>
            </a:r>
            <a:endParaRPr lang="en-US" altLang="en-US" dirty="0"/>
          </a:p>
          <a:p>
            <a:pPr algn="r" rtl="1"/>
            <a:r>
              <a:rPr lang="fa-IR" altLang="en-US" dirty="0"/>
              <a:t>إذا كانت قيمتا الإدخال لبوابة </a:t>
            </a:r>
            <a:r>
              <a:rPr lang="en-US" altLang="en-US" dirty="0"/>
              <a:t>AND </a:t>
            </a:r>
            <a:r>
              <a:rPr lang="fa-IR" altLang="en-US" dirty="0"/>
              <a:t>هما 1 واحدة، فإن الإخراج يكون 1؛ وإلا فإن الإخراج يكون 0.</a:t>
            </a:r>
            <a:endParaRPr lang="en-US" altLang="en-US" dirty="0"/>
          </a:p>
        </p:txBody>
      </p:sp>
      <p:pic>
        <p:nvPicPr>
          <p:cNvPr id="141320" name="Picture 8" descr="c04f02">
            <a:extLst>
              <a:ext uri="{FF2B5EF4-FFF2-40B4-BE49-F238E27FC236}">
                <a16:creationId xmlns:a16="http://schemas.microsoft.com/office/drawing/2014/main" id="{049000F2-0F1C-0C48-C904-1582BFD2551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886200"/>
            <a:ext cx="784860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07195DF4-E1BE-1A7B-3A0B-8F6195C6A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 Gate</a:t>
            </a: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31F57FD9-EFE3-CD9E-94A0-346D19E4345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2286000"/>
            <a:ext cx="8382000" cy="1219200"/>
          </a:xfrm>
        </p:spPr>
        <p:txBody>
          <a:bodyPr/>
          <a:lstStyle/>
          <a:p>
            <a:pPr algn="r" rtl="1"/>
            <a:r>
              <a:rPr lang="fa-IR" altLang="en-US" dirty="0"/>
              <a:t>إذا كانت قيمتا الإدخال للبوابة </a:t>
            </a:r>
            <a:r>
              <a:rPr lang="en-US" altLang="en-US" dirty="0"/>
              <a:t>AND </a:t>
            </a:r>
            <a:r>
              <a:rPr lang="fa-IR" altLang="en-US" dirty="0"/>
              <a:t>هما كليهما 0، فإن قيمة الإخراج تكون 0؛ وإلا فإن قيمة الإخراج تكون 1.</a:t>
            </a:r>
            <a:endParaRPr lang="en-US" altLang="en-US" dirty="0"/>
          </a:p>
        </p:txBody>
      </p:sp>
      <p:pic>
        <p:nvPicPr>
          <p:cNvPr id="142344" name="Picture 8" descr="c04f03">
            <a:extLst>
              <a:ext uri="{FF2B5EF4-FFF2-40B4-BE49-F238E27FC236}">
                <a16:creationId xmlns:a16="http://schemas.microsoft.com/office/drawing/2014/main" id="{136667A8-8384-B508-420F-4A3073A0535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81400"/>
            <a:ext cx="8458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2FA3379C-5E34-3DE6-FD93-D39CCF13F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and NOR Gates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F3F1BBFA-900A-7D03-A494-7780FA46DEB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algn="r" rtl="1"/>
            <a:r>
              <a:rPr lang="fa-IR" altLang="en-US" sz="2800" dirty="0"/>
              <a:t>بوابة </a:t>
            </a:r>
            <a:r>
              <a:rPr lang="en-US" altLang="en-US" sz="2800" dirty="0"/>
              <a:t>NAND </a:t>
            </a:r>
            <a:r>
              <a:rPr lang="fa-IR" altLang="en-US" sz="2800" dirty="0"/>
              <a:t>وبوابة </a:t>
            </a:r>
            <a:r>
              <a:rPr lang="en-US" altLang="en-US" sz="2800" dirty="0"/>
              <a:t>NOR </a:t>
            </a:r>
            <a:r>
              <a:rPr lang="fa-IR" altLang="en-US" sz="2800" dirty="0"/>
              <a:t>هما في الأساس عكس بوابة </a:t>
            </a:r>
            <a:r>
              <a:rPr lang="en-US" altLang="en-US" sz="2800" dirty="0"/>
              <a:t>AND </a:t>
            </a:r>
            <a:r>
              <a:rPr lang="fa-IR" altLang="en-US" sz="2800" dirty="0"/>
              <a:t>وبوابة </a:t>
            </a:r>
            <a:r>
              <a:rPr lang="en-US" altLang="en-US" sz="2800" dirty="0"/>
              <a:t>OR </a:t>
            </a:r>
            <a:r>
              <a:rPr lang="fa-IR" altLang="en-US" sz="2800" dirty="0"/>
              <a:t>على التوالي.</a:t>
            </a:r>
            <a:endParaRPr lang="en-US" altLang="en-US" dirty="0"/>
          </a:p>
        </p:txBody>
      </p:sp>
      <p:pic>
        <p:nvPicPr>
          <p:cNvPr id="144392" name="Picture 8" descr="c04f05">
            <a:extLst>
              <a:ext uri="{FF2B5EF4-FFF2-40B4-BE49-F238E27FC236}">
                <a16:creationId xmlns:a16="http://schemas.microsoft.com/office/drawing/2014/main" id="{3F274BFD-3101-18E9-09DA-F828F3E062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5486400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3" name="Picture 9" descr="c04f06">
            <a:extLst>
              <a:ext uri="{FF2B5EF4-FFF2-40B4-BE49-F238E27FC236}">
                <a16:creationId xmlns:a16="http://schemas.microsoft.com/office/drawing/2014/main" id="{C5C4F8EA-D220-83D7-C485-969505B7DAE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48200"/>
            <a:ext cx="5486400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254D613C-BAC3-29DA-03B6-A2738E213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 Gate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57C44E3-B0E7-4A7D-9E99-621948D1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4–</a:t>
            </a:r>
            <a:fld id="{403EBE94-E030-42E5-85AB-49946A808810}" type="slidenum">
              <a:rPr lang="en-US" altLang="en-US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D4D4D3E-DEBA-289B-C050-C8BC114A6E0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82000" cy="3352800"/>
          </a:xfrm>
        </p:spPr>
        <p:txBody>
          <a:bodyPr/>
          <a:lstStyle/>
          <a:p>
            <a:pPr algn="r" rtl="1">
              <a:spcBef>
                <a:spcPct val="30000"/>
              </a:spcBef>
            </a:pPr>
            <a:r>
              <a:rPr lang="fa-IR" altLang="en-US" dirty="0"/>
              <a:t>بوابة </a:t>
            </a:r>
            <a:r>
              <a:rPr lang="en-US" altLang="en-US" dirty="0"/>
              <a:t>XOR </a:t>
            </a:r>
            <a:r>
              <a:rPr lang="ar-EG" altLang="en-US" dirty="0"/>
              <a:t> </a:t>
            </a:r>
            <a:r>
              <a:rPr lang="fa-IR" altLang="en-US" dirty="0"/>
              <a:t>أو بوابة </a:t>
            </a:r>
            <a:r>
              <a:rPr lang="ar-EG" altLang="en-US" dirty="0"/>
              <a:t>"عدم التطابق"</a:t>
            </a:r>
            <a:endParaRPr lang="en-US" altLang="en-US" dirty="0"/>
          </a:p>
          <a:p>
            <a:pPr lvl="1" algn="r" rtl="1">
              <a:spcBef>
                <a:spcPct val="30000"/>
              </a:spcBef>
            </a:pPr>
            <a:r>
              <a:rPr lang="fa-IR" altLang="en-US" dirty="0"/>
              <a:t>بوابة </a:t>
            </a:r>
            <a:r>
              <a:rPr lang="en-US" altLang="en-US" dirty="0"/>
              <a:t>XOR (</a:t>
            </a:r>
            <a:r>
              <a:rPr lang="fa-IR" altLang="en-US" dirty="0"/>
              <a:t>أو بوابة </a:t>
            </a:r>
            <a:r>
              <a:rPr lang="ar-EG" altLang="en-US" dirty="0"/>
              <a:t>"عدم التطابق" </a:t>
            </a:r>
            <a:r>
              <a:rPr lang="fa-IR" altLang="en-US" dirty="0"/>
              <a:t>تُنتج قيمة 0 إذا كانت قيمتا الإدخال متماثلتين (نفس القيمة)، وتُنتج قيمة 1 إذا كانت القيم مختلفة.</a:t>
            </a:r>
          </a:p>
          <a:p>
            <a:pPr lvl="1" algn="r" rtl="1">
              <a:spcBef>
                <a:spcPct val="30000"/>
              </a:spcBef>
            </a:pPr>
            <a:endParaRPr lang="fa-IR" altLang="en-US" sz="1000" dirty="0"/>
          </a:p>
          <a:p>
            <a:pPr lvl="1" algn="r" rtl="1">
              <a:spcBef>
                <a:spcPct val="30000"/>
              </a:spcBef>
            </a:pPr>
            <a:r>
              <a:rPr lang="fa-IR" altLang="en-US" dirty="0"/>
              <a:t>يجب أن تلاحظ الفرق بين بوابة </a:t>
            </a:r>
            <a:r>
              <a:rPr lang="en-US" altLang="en-US" dirty="0"/>
              <a:t>XOR </a:t>
            </a:r>
            <a:r>
              <a:rPr lang="fa-IR" altLang="en-US" dirty="0"/>
              <a:t>وبوابة </a:t>
            </a:r>
            <a:r>
              <a:rPr lang="en-US" altLang="en-US" dirty="0"/>
              <a:t>OR؛ </a:t>
            </a:r>
            <a:r>
              <a:rPr lang="fa-IR" altLang="en-US" dirty="0"/>
              <a:t>حيث يختلفان فقط في حالة الإدخال الواحدة. عندما تكون إشارتا الإدخال متماثلتين (1،تجهز</a:t>
            </a:r>
            <a:endParaRPr lang="en-US" altLang="en-US" dirty="0"/>
          </a:p>
        </p:txBody>
      </p:sp>
      <p:pic>
        <p:nvPicPr>
          <p:cNvPr id="16389" name="Picture 4" descr="c04f04">
            <a:extLst>
              <a:ext uri="{FF2B5EF4-FFF2-40B4-BE49-F238E27FC236}">
                <a16:creationId xmlns:a16="http://schemas.microsoft.com/office/drawing/2014/main" id="{D42AD4B2-B411-8745-7898-FE3D1078AFE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45000"/>
            <a:ext cx="84582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2783</TotalTime>
  <Words>223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Gill Sans MT</vt:lpstr>
      <vt:lpstr>Arial</vt:lpstr>
      <vt:lpstr>Bookman Old Style</vt:lpstr>
      <vt:lpstr>Wingdings 3</vt:lpstr>
      <vt:lpstr>Wingdings</vt:lpstr>
      <vt:lpstr>Calibri</vt:lpstr>
      <vt:lpstr>Times New Roman</vt:lpstr>
      <vt:lpstr>Symbol</vt:lpstr>
      <vt:lpstr>ヒラギノ角ゴ Pro W3</vt:lpstr>
      <vt:lpstr>Origin</vt:lpstr>
      <vt:lpstr>Gates</vt:lpstr>
      <vt:lpstr>NOT Gate</vt:lpstr>
      <vt:lpstr>AND Gate</vt:lpstr>
      <vt:lpstr>OR Gate</vt:lpstr>
      <vt:lpstr>NAND and NOR Gates</vt:lpstr>
      <vt:lpstr>XOR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shady</dc:creator>
  <cp:lastModifiedBy>Abdulrahman S183071</cp:lastModifiedBy>
  <cp:revision>61</cp:revision>
  <dcterms:created xsi:type="dcterms:W3CDTF">2006-08-16T00:00:00Z</dcterms:created>
  <dcterms:modified xsi:type="dcterms:W3CDTF">2024-05-01T08:39:38Z</dcterms:modified>
</cp:coreProperties>
</file>