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8"/>
  </p:notesMasterIdLst>
  <p:handoutMasterIdLst>
    <p:handoutMasterId r:id="rId49"/>
  </p:handoutMasterIdLst>
  <p:sldIdLst>
    <p:sldId id="284" r:id="rId4"/>
    <p:sldId id="319" r:id="rId5"/>
    <p:sldId id="258" r:id="rId6"/>
    <p:sldId id="285" r:id="rId7"/>
    <p:sldId id="401" r:id="rId9"/>
    <p:sldId id="322" r:id="rId10"/>
    <p:sldId id="323" r:id="rId11"/>
    <p:sldId id="324" r:id="rId12"/>
    <p:sldId id="327" r:id="rId13"/>
    <p:sldId id="328" r:id="rId14"/>
    <p:sldId id="367" r:id="rId15"/>
    <p:sldId id="329" r:id="rId16"/>
    <p:sldId id="330" r:id="rId17"/>
    <p:sldId id="331" r:id="rId18"/>
    <p:sldId id="332" r:id="rId19"/>
    <p:sldId id="362" r:id="rId20"/>
    <p:sldId id="358" r:id="rId21"/>
    <p:sldId id="359" r:id="rId22"/>
    <p:sldId id="360" r:id="rId23"/>
    <p:sldId id="361" r:id="rId24"/>
    <p:sldId id="363" r:id="rId25"/>
    <p:sldId id="334" r:id="rId26"/>
    <p:sldId id="336" r:id="rId27"/>
    <p:sldId id="337" r:id="rId28"/>
    <p:sldId id="338" r:id="rId29"/>
    <p:sldId id="339" r:id="rId30"/>
    <p:sldId id="340" r:id="rId31"/>
    <p:sldId id="365" r:id="rId32"/>
    <p:sldId id="341" r:id="rId33"/>
    <p:sldId id="440" r:id="rId34"/>
    <p:sldId id="342" r:id="rId35"/>
    <p:sldId id="343" r:id="rId36"/>
    <p:sldId id="345" r:id="rId37"/>
    <p:sldId id="346" r:id="rId38"/>
    <p:sldId id="347" r:id="rId39"/>
    <p:sldId id="348" r:id="rId40"/>
    <p:sldId id="349" r:id="rId41"/>
    <p:sldId id="350" r:id="rId42"/>
    <p:sldId id="351" r:id="rId43"/>
    <p:sldId id="352" r:id="rId44"/>
    <p:sldId id="354" r:id="rId45"/>
    <p:sldId id="355" r:id="rId46"/>
    <p:sldId id="356" r:id="rId47"/>
    <p:sldId id="357" r:id="rId48"/>
  </p:sldIdLst>
  <p:sldSz cx="12192000" cy="6858000"/>
  <p:notesSz cx="6858000" cy="9144000"/>
  <p:custDataLst>
    <p:tags r:id="rId53"/>
  </p:custDataLst>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92" userDrawn="1">
          <p15:clr>
            <a:srgbClr val="A4A3A4"/>
          </p15:clr>
        </p15:guide>
        <p15:guide id="2" pos="388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47F3C6"/>
    <a:srgbClr val="BAE18F"/>
    <a:srgbClr val="339933"/>
    <a:srgbClr val="FFFFFF"/>
    <a:srgbClr val="89BA00"/>
    <a:srgbClr val="E0B678"/>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5639"/>
    <p:restoredTop sz="95112"/>
  </p:normalViewPr>
  <p:slideViewPr>
    <p:cSldViewPr showGuides="1">
      <p:cViewPr>
        <p:scale>
          <a:sx n="100" d="100"/>
          <a:sy n="100" d="100"/>
        </p:scale>
        <p:origin x="-1944" y="-276"/>
      </p:cViewPr>
      <p:guideLst>
        <p:guide orient="horz" pos="2192"/>
        <p:guide pos="3885"/>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notesMaster" Target="notesMasters/notesMaster1.xml"/><Relationship Id="rId7" Type="http://schemas.openxmlformats.org/officeDocument/2006/relationships/slide" Target="slides/slide4.xml"/><Relationship Id="rId6" Type="http://schemas.openxmlformats.org/officeDocument/2006/relationships/slide" Target="slides/slide3.xml"/><Relationship Id="rId53" Type="http://schemas.openxmlformats.org/officeDocument/2006/relationships/tags" Target="tags/tag2.xml"/><Relationship Id="rId52" Type="http://schemas.openxmlformats.org/officeDocument/2006/relationships/tableStyles" Target="tableStyles.xml"/><Relationship Id="rId51" Type="http://schemas.openxmlformats.org/officeDocument/2006/relationships/viewProps" Target="viewProps.xml"/><Relationship Id="rId50" Type="http://schemas.openxmlformats.org/officeDocument/2006/relationships/presProps" Target="presProps.xml"/><Relationship Id="rId5" Type="http://schemas.openxmlformats.org/officeDocument/2006/relationships/slide" Target="slides/slide2.xml"/><Relationship Id="rId49" Type="http://schemas.openxmlformats.org/officeDocument/2006/relationships/handoutMaster" Target="handoutMasters/handoutMaster1.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40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403"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6" name="Rectangle 4"/>
          <p:cNvSpPr>
            <a:spLocks noRot="1" noTextEdit="1"/>
          </p:cNvSpPr>
          <p:nvPr>
            <p:ph type="sldImg"/>
          </p:nvPr>
        </p:nvSpPr>
        <p:spPr>
          <a:xfrm>
            <a:off x="381000" y="685800"/>
            <a:ext cx="6096000" cy="3429000"/>
          </a:xfrm>
          <a:prstGeom prst="rect">
            <a:avLst/>
          </a:prstGeom>
          <a:noFill/>
          <a:ln w="9525" cap="flat" cmpd="sng">
            <a:solidFill>
              <a:srgbClr val="000000"/>
            </a:solidFill>
            <a:prstDash val="solid"/>
            <a:miter/>
            <a:headEnd type="none" w="med" len="med"/>
            <a:tailEnd type="none" w="med" len="med"/>
          </a:ln>
        </p:spPr>
      </p:sp>
      <p:sp>
        <p:nvSpPr>
          <p:cNvPr id="102405"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406"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407"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
            <a:pPr lvl="0" algn="r" eaLnBrk="1" fontAlgn="base" hangingPunct="1">
              <a:buNone/>
            </a:pPr>
            <a:fld id="{9A0DB2DC-4C9A-4742-B13C-FB6460FD3503}" type="slidenum">
              <a:rPr lang="en-US" altLang="zh-CN" sz="1200" strike="noStrike" noProof="1" dirty="0">
                <a:latin typeface="Arial" panose="020B0604020202020204" pitchFamily="34" charset="0"/>
                <a:ea typeface="宋体" panose="02010600030101010101" pitchFamily="2" charset="-122"/>
                <a:cs typeface="+mn-cs"/>
              </a:rPr>
            </a:fld>
            <a:endParaRPr lang="en-US" altLang="zh-CN" sz="1200" strike="noStrike" noProof="1"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幻灯片图像占位符 1"/>
          <p:cNvSpPr>
            <a:spLocks noGrp="1" noRot="1" noChangeAspect="1" noTextEdit="1"/>
          </p:cNvSpPr>
          <p:nvPr>
            <p:ph type="sldImg"/>
          </p:nvPr>
        </p:nvSpPr>
        <p:spPr/>
      </p:sp>
      <p:sp>
        <p:nvSpPr>
          <p:cNvPr id="8194" name="备注占位符 2"/>
          <p:cNvSpPr>
            <a:spLocks noGrp="1"/>
          </p:cNvSpPr>
          <p:nvPr>
            <p:ph type="body"/>
          </p:nvPr>
        </p:nvSpPr>
        <p:spPr/>
        <p:txBody>
          <a:bodyPr wrap="square" lIns="91440" tIns="45720" rIns="91440" bIns="45720" anchor="t" anchorCtr="0"/>
          <a:p>
            <a:pPr lvl="0"/>
            <a:endParaRPr lang="zh-CN" altLang="en-US" dirty="0"/>
          </a:p>
        </p:txBody>
      </p:sp>
      <p:sp>
        <p:nvSpPr>
          <p:cNvPr id="8195"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幻灯片图像占位符 1"/>
          <p:cNvSpPr>
            <a:spLocks noGrp="1" noRot="1" noChangeAspect="1" noTextEdit="1"/>
          </p:cNvSpPr>
          <p:nvPr>
            <p:ph type="sldImg"/>
          </p:nvPr>
        </p:nvSpPr>
        <p:spPr/>
      </p:sp>
      <p:sp>
        <p:nvSpPr>
          <p:cNvPr id="19458" name="备注占位符 2"/>
          <p:cNvSpPr>
            <a:spLocks noGrp="1"/>
          </p:cNvSpPr>
          <p:nvPr>
            <p:ph type="body"/>
          </p:nvPr>
        </p:nvSpPr>
        <p:spPr/>
        <p:txBody>
          <a:bodyPr wrap="square" lIns="91440" tIns="45720" rIns="91440" bIns="45720" anchor="t" anchorCtr="0"/>
          <a:p>
            <a:pPr lvl="0"/>
            <a:endParaRPr lang="zh-CN" altLang="en-US" dirty="0"/>
          </a:p>
        </p:txBody>
      </p:sp>
      <p:sp>
        <p:nvSpPr>
          <p:cNvPr id="19459"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26400" cy="5851525"/>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609600" y="1600200"/>
            <a:ext cx="10972800" cy="452596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a:prstGeom prst="rect">
            <a:avLst/>
          </a:prstGeo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97600" y="1600200"/>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193367"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193367"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766733" y="273050"/>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09600" y="1435100"/>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609600" y="1600200"/>
            <a:ext cx="10972800" cy="452596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26400" cy="5851525"/>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a:prstGeom prst="rect">
            <a:avLst/>
          </a:prstGeo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97600" y="1600200"/>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193367"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193367"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766733" y="273050"/>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09600" y="1435100"/>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2"/>
          <a:stretch>
            <a:fillRect/>
          </a:stretch>
        </a:blipFill>
        <a:effectLst/>
      </p:bgPr>
    </p:bg>
    <p:spTree>
      <p:nvGrpSpPr>
        <p:cNvPr id="1" name=""/>
        <p:cNvGrpSpPr/>
        <p:nvPr/>
      </p:nvGrpSpPr>
      <p:grpSpPr/>
      <p:sp>
        <p:nvSpPr>
          <p:cNvPr id="1026" name="Rectangle 12"/>
          <p:cNvSpPr/>
          <p:nvPr userDrawn="1"/>
        </p:nvSpPr>
        <p:spPr>
          <a:xfrm>
            <a:off x="11813117" y="0"/>
            <a:ext cx="378883" cy="6188075"/>
          </a:xfrm>
          <a:prstGeom prst="rect">
            <a:avLst/>
          </a:prstGeom>
          <a:gradFill rotWithShape="1">
            <a:gsLst>
              <a:gs pos="0">
                <a:srgbClr val="339933">
                  <a:alpha val="75000"/>
                </a:srgbClr>
              </a:gs>
              <a:gs pos="100000">
                <a:srgbClr val="FFFFFF">
                  <a:alpha val="37000"/>
                </a:srgbClr>
              </a:gs>
            </a:gsLst>
            <a:lin ang="5400000" scaled="1"/>
            <a:tileRect/>
          </a:gradFill>
          <a:ln w="9525">
            <a:noFill/>
          </a:ln>
        </p:spPr>
        <p:txBody>
          <a:bodyPr wrap="none" anchor="ctr" anchorCtr="0"/>
          <a:p>
            <a:pPr lvl="0"/>
            <a:endParaRPr lang="zh-CN" altLang="en-US" dirty="0">
              <a:latin typeface="Arial" panose="020B0604020202020204" pitchFamily="34" charset="0"/>
              <a:ea typeface="宋体" panose="02010600030101010101" pitchFamily="2" charset="-122"/>
            </a:endParaRPr>
          </a:p>
        </p:txBody>
      </p:sp>
      <p:sp>
        <p:nvSpPr>
          <p:cNvPr id="1027" name="AutoShape 7"/>
          <p:cNvSpPr/>
          <p:nvPr userDrawn="1"/>
        </p:nvSpPr>
        <p:spPr>
          <a:xfrm>
            <a:off x="11281833" y="-6350"/>
            <a:ext cx="719667" cy="835025"/>
          </a:xfrm>
          <a:prstGeom prst="homePlate">
            <a:avLst>
              <a:gd name="adj" fmla="val 25000"/>
            </a:avLst>
          </a:prstGeom>
          <a:gradFill rotWithShape="1">
            <a:gsLst>
              <a:gs pos="0">
                <a:srgbClr val="AB8B5C"/>
              </a:gs>
              <a:gs pos="100000">
                <a:srgbClr val="E0B678"/>
              </a:gs>
            </a:gsLst>
            <a:lin ang="0" scaled="1"/>
            <a:tileRect/>
          </a:gradFill>
          <a:ln w="9525">
            <a:noFill/>
          </a:ln>
        </p:spPr>
        <p:txBody>
          <a:bodyPr wrap="none" anchor="ctr" anchorCtr="0"/>
          <a:p>
            <a:pPr lvl="0"/>
            <a:endParaRPr lang="zh-CN" altLang="en-US" dirty="0">
              <a:latin typeface="Arial" panose="020B0604020202020204" pitchFamily="34" charset="0"/>
              <a:ea typeface="宋体" panose="02010600030101010101" pitchFamily="2" charset="-122"/>
            </a:endParaRPr>
          </a:p>
        </p:txBody>
      </p:sp>
      <p:sp>
        <p:nvSpPr>
          <p:cNvPr id="1028" name="AutoShape 8"/>
          <p:cNvSpPr/>
          <p:nvPr userDrawn="1"/>
        </p:nvSpPr>
        <p:spPr>
          <a:xfrm>
            <a:off x="10860617" y="-6350"/>
            <a:ext cx="719667" cy="835025"/>
          </a:xfrm>
          <a:prstGeom prst="homePlate">
            <a:avLst>
              <a:gd name="adj" fmla="val 25000"/>
            </a:avLst>
          </a:prstGeom>
          <a:gradFill rotWithShape="1">
            <a:gsLst>
              <a:gs pos="0">
                <a:srgbClr val="AB8B5C"/>
              </a:gs>
              <a:gs pos="100000">
                <a:srgbClr val="E0B678"/>
              </a:gs>
            </a:gsLst>
            <a:lin ang="0" scaled="1"/>
            <a:tileRect/>
          </a:gradFill>
          <a:ln w="9525">
            <a:noFill/>
          </a:ln>
        </p:spPr>
        <p:txBody>
          <a:bodyPr wrap="none" anchor="ctr" anchorCtr="0"/>
          <a:p>
            <a:pPr lvl="0"/>
            <a:endParaRPr lang="zh-CN" altLang="en-US" dirty="0">
              <a:latin typeface="Arial" panose="020B0604020202020204" pitchFamily="34" charset="0"/>
              <a:ea typeface="宋体" panose="02010600030101010101" pitchFamily="2" charset="-122"/>
            </a:endParaRPr>
          </a:p>
        </p:txBody>
      </p:sp>
      <p:sp>
        <p:nvSpPr>
          <p:cNvPr id="1029" name="Rectangle 10"/>
          <p:cNvSpPr/>
          <p:nvPr userDrawn="1"/>
        </p:nvSpPr>
        <p:spPr>
          <a:xfrm>
            <a:off x="4902200" y="0"/>
            <a:ext cx="5611284" cy="833438"/>
          </a:xfrm>
          <a:prstGeom prst="rect">
            <a:avLst/>
          </a:prstGeom>
          <a:gradFill rotWithShape="1">
            <a:gsLst>
              <a:gs pos="0">
                <a:srgbClr val="FFFFFF"/>
              </a:gs>
              <a:gs pos="100000">
                <a:srgbClr val="E0B678"/>
              </a:gs>
            </a:gsLst>
            <a:lin ang="0" scaled="1"/>
            <a:tileRect/>
          </a:gradFill>
          <a:ln w="9525">
            <a:noFill/>
          </a:ln>
        </p:spPr>
        <p:txBody>
          <a:bodyPr wrap="none" anchor="ctr" anchorCtr="0"/>
          <a:p>
            <a:pPr lvl="0"/>
            <a:endParaRPr lang="zh-CN" altLang="en-US" dirty="0">
              <a:latin typeface="Arial" panose="020B0604020202020204" pitchFamily="34" charset="0"/>
              <a:ea typeface="宋体" panose="02010600030101010101" pitchFamily="2" charset="-122"/>
            </a:endParaRPr>
          </a:p>
        </p:txBody>
      </p:sp>
      <p:sp>
        <p:nvSpPr>
          <p:cNvPr id="1030" name="AutoShape 11"/>
          <p:cNvSpPr/>
          <p:nvPr userDrawn="1"/>
        </p:nvSpPr>
        <p:spPr>
          <a:xfrm>
            <a:off x="10517717" y="0"/>
            <a:ext cx="569383" cy="835025"/>
          </a:xfrm>
          <a:prstGeom prst="homePlate">
            <a:avLst>
              <a:gd name="adj" fmla="val 25000"/>
            </a:avLst>
          </a:prstGeom>
          <a:gradFill rotWithShape="1">
            <a:gsLst>
              <a:gs pos="0">
                <a:srgbClr val="E0B678"/>
              </a:gs>
              <a:gs pos="100000">
                <a:srgbClr val="BD9965"/>
              </a:gs>
            </a:gsLst>
            <a:lin ang="0" scaled="1"/>
            <a:tileRect/>
          </a:gradFill>
          <a:ln w="9525">
            <a:noFill/>
          </a:ln>
        </p:spPr>
        <p:txBody>
          <a:bodyPr wrap="none" anchor="ctr" anchorCtr="0"/>
          <a:p>
            <a:pPr lvl="0"/>
            <a:endParaRPr lang="zh-CN" altLang="en-US" dirty="0">
              <a:latin typeface="Arial" panose="020B060402020202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2"/>
          <a:stretch>
            <a:fillRect/>
          </a:stretch>
        </a:blipFill>
        <a:effectLst/>
      </p:bgPr>
    </p:bg>
    <p:spTree>
      <p:nvGrpSpPr>
        <p:cNvPr id="1" name=""/>
        <p:cNvGrpSpPr/>
        <p:nvPr/>
      </p:nvGrpSpPr>
      <p:grpSpPr/>
      <p:sp>
        <p:nvSpPr>
          <p:cNvPr id="2050" name="Rectangle 12"/>
          <p:cNvSpPr/>
          <p:nvPr userDrawn="1"/>
        </p:nvSpPr>
        <p:spPr>
          <a:xfrm>
            <a:off x="11813117" y="0"/>
            <a:ext cx="378883" cy="6188075"/>
          </a:xfrm>
          <a:prstGeom prst="rect">
            <a:avLst/>
          </a:prstGeom>
          <a:gradFill rotWithShape="1">
            <a:gsLst>
              <a:gs pos="0">
                <a:srgbClr val="339933">
                  <a:alpha val="75000"/>
                </a:srgbClr>
              </a:gs>
              <a:gs pos="100000">
                <a:srgbClr val="FFFFFF">
                  <a:alpha val="37000"/>
                </a:srgbClr>
              </a:gs>
            </a:gsLst>
            <a:lin ang="5400000" scaled="1"/>
            <a:tileRect/>
          </a:gradFill>
          <a:ln w="9525">
            <a:noFill/>
          </a:ln>
        </p:spPr>
        <p:txBody>
          <a:bodyPr wrap="none" anchor="ctr" anchorCtr="0"/>
          <a:p>
            <a:pPr lvl="0"/>
            <a:endParaRPr lang="zh-CN" altLang="en-US" dirty="0">
              <a:latin typeface="Arial" panose="020B0604020202020204" pitchFamily="34" charset="0"/>
              <a:ea typeface="宋体" panose="02010600030101010101" pitchFamily="2" charset="-122"/>
            </a:endParaRPr>
          </a:p>
        </p:txBody>
      </p:sp>
      <p:sp>
        <p:nvSpPr>
          <p:cNvPr id="2051" name="AutoShape 7"/>
          <p:cNvSpPr/>
          <p:nvPr userDrawn="1"/>
        </p:nvSpPr>
        <p:spPr>
          <a:xfrm>
            <a:off x="11281833" y="-6350"/>
            <a:ext cx="719667" cy="835025"/>
          </a:xfrm>
          <a:prstGeom prst="homePlate">
            <a:avLst>
              <a:gd name="adj" fmla="val 25000"/>
            </a:avLst>
          </a:prstGeom>
          <a:gradFill rotWithShape="1">
            <a:gsLst>
              <a:gs pos="0">
                <a:srgbClr val="AB8B5C"/>
              </a:gs>
              <a:gs pos="100000">
                <a:srgbClr val="E0B678"/>
              </a:gs>
            </a:gsLst>
            <a:lin ang="0" scaled="1"/>
            <a:tileRect/>
          </a:gradFill>
          <a:ln w="9525">
            <a:noFill/>
          </a:ln>
        </p:spPr>
        <p:txBody>
          <a:bodyPr wrap="none" anchor="ctr" anchorCtr="0"/>
          <a:p>
            <a:pPr lvl="0"/>
            <a:endParaRPr lang="zh-CN" altLang="en-US" dirty="0">
              <a:latin typeface="Arial" panose="020B0604020202020204" pitchFamily="34" charset="0"/>
              <a:ea typeface="宋体" panose="02010600030101010101" pitchFamily="2" charset="-122"/>
            </a:endParaRPr>
          </a:p>
        </p:txBody>
      </p:sp>
      <p:sp>
        <p:nvSpPr>
          <p:cNvPr id="2052" name="AutoShape 8"/>
          <p:cNvSpPr/>
          <p:nvPr userDrawn="1"/>
        </p:nvSpPr>
        <p:spPr>
          <a:xfrm>
            <a:off x="10860617" y="-6350"/>
            <a:ext cx="719667" cy="835025"/>
          </a:xfrm>
          <a:prstGeom prst="homePlate">
            <a:avLst>
              <a:gd name="adj" fmla="val 25000"/>
            </a:avLst>
          </a:prstGeom>
          <a:gradFill rotWithShape="1">
            <a:gsLst>
              <a:gs pos="0">
                <a:srgbClr val="AB8B5C"/>
              </a:gs>
              <a:gs pos="100000">
                <a:srgbClr val="E0B678"/>
              </a:gs>
            </a:gsLst>
            <a:lin ang="0" scaled="1"/>
            <a:tileRect/>
          </a:gradFill>
          <a:ln w="9525">
            <a:noFill/>
          </a:ln>
        </p:spPr>
        <p:txBody>
          <a:bodyPr wrap="none" anchor="ctr" anchorCtr="0"/>
          <a:p>
            <a:pPr lvl="0"/>
            <a:endParaRPr lang="zh-CN" altLang="en-US" dirty="0">
              <a:latin typeface="Arial" panose="020B0604020202020204" pitchFamily="34" charset="0"/>
              <a:ea typeface="宋体" panose="02010600030101010101" pitchFamily="2" charset="-122"/>
            </a:endParaRPr>
          </a:p>
        </p:txBody>
      </p:sp>
      <p:sp>
        <p:nvSpPr>
          <p:cNvPr id="2053" name="Rectangle 10"/>
          <p:cNvSpPr/>
          <p:nvPr userDrawn="1"/>
        </p:nvSpPr>
        <p:spPr>
          <a:xfrm>
            <a:off x="4902200" y="0"/>
            <a:ext cx="5611284" cy="833438"/>
          </a:xfrm>
          <a:prstGeom prst="rect">
            <a:avLst/>
          </a:prstGeom>
          <a:gradFill rotWithShape="1">
            <a:gsLst>
              <a:gs pos="0">
                <a:srgbClr val="FFFFFF"/>
              </a:gs>
              <a:gs pos="100000">
                <a:srgbClr val="E0B678"/>
              </a:gs>
            </a:gsLst>
            <a:lin ang="0" scaled="1"/>
            <a:tileRect/>
          </a:gradFill>
          <a:ln w="9525">
            <a:noFill/>
          </a:ln>
        </p:spPr>
        <p:txBody>
          <a:bodyPr wrap="none" anchor="ctr" anchorCtr="0"/>
          <a:p>
            <a:pPr lvl="0"/>
            <a:endParaRPr lang="zh-CN" altLang="en-US" dirty="0">
              <a:latin typeface="Arial" panose="020B0604020202020204" pitchFamily="34" charset="0"/>
              <a:ea typeface="宋体" panose="02010600030101010101" pitchFamily="2" charset="-122"/>
            </a:endParaRPr>
          </a:p>
        </p:txBody>
      </p:sp>
      <p:sp>
        <p:nvSpPr>
          <p:cNvPr id="2054" name="AutoShape 11"/>
          <p:cNvSpPr/>
          <p:nvPr userDrawn="1"/>
        </p:nvSpPr>
        <p:spPr>
          <a:xfrm>
            <a:off x="10517717" y="0"/>
            <a:ext cx="569383" cy="835025"/>
          </a:xfrm>
          <a:prstGeom prst="homePlate">
            <a:avLst>
              <a:gd name="adj" fmla="val 25000"/>
            </a:avLst>
          </a:prstGeom>
          <a:gradFill rotWithShape="1">
            <a:gsLst>
              <a:gs pos="0">
                <a:srgbClr val="E0B678"/>
              </a:gs>
              <a:gs pos="100000">
                <a:srgbClr val="BD9965"/>
              </a:gs>
            </a:gsLst>
            <a:lin ang="0" scaled="1"/>
            <a:tileRect/>
          </a:gradFill>
          <a:ln w="9525">
            <a:noFill/>
          </a:ln>
        </p:spPr>
        <p:txBody>
          <a:bodyPr wrap="none" anchor="ctr" anchorCtr="0"/>
          <a:p>
            <a:pPr lvl="0"/>
            <a:endParaRPr lang="zh-CN" altLang="en-US" dirty="0">
              <a:latin typeface="Arial" panose="020B060402020202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3.wmf"/><Relationship Id="rId1"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tags" Target="../tags/tag1.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8.emf"/><Relationship Id="rId1" Type="http://schemas.openxmlformats.org/officeDocument/2006/relationships/oleObject" Target="../embeddings/oleObject3.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Rectangle 6"/>
          <p:cNvSpPr/>
          <p:nvPr/>
        </p:nvSpPr>
        <p:spPr>
          <a:xfrm>
            <a:off x="1558925" y="128905"/>
            <a:ext cx="10112375" cy="563245"/>
          </a:xfrm>
          <a:prstGeom prst="rect">
            <a:avLst/>
          </a:prstGeom>
          <a:noFill/>
          <a:ln w="9525">
            <a:noFill/>
          </a:ln>
        </p:spPr>
        <p:txBody>
          <a:bodyPr anchor="ctr" anchorCtr="0"/>
          <a:p>
            <a:pPr algn="ctr"/>
            <a:r>
              <a:rPr lang="zh-CN" altLang="en-US" sz="2800" dirty="0">
                <a:solidFill>
                  <a:schemeClr val="tx2"/>
                </a:solidFill>
                <a:latin typeface="Arial" panose="020B0604020202020204" pitchFamily="34" charset="0"/>
                <a:ea typeface="黑体" panose="02010609060101010101" pitchFamily="49" charset="-122"/>
              </a:rPr>
              <a:t>第</a:t>
            </a:r>
            <a:r>
              <a:rPr lang="en-US" altLang="zh-CN" sz="2800" dirty="0">
                <a:solidFill>
                  <a:schemeClr val="tx2"/>
                </a:solidFill>
                <a:latin typeface="Arial" panose="020B0604020202020204" pitchFamily="34" charset="0"/>
                <a:ea typeface="黑体" panose="02010609060101010101" pitchFamily="49" charset="-122"/>
              </a:rPr>
              <a:t>3</a:t>
            </a:r>
            <a:r>
              <a:rPr lang="zh-CN" altLang="en-US" sz="2800" dirty="0">
                <a:solidFill>
                  <a:schemeClr val="tx2"/>
                </a:solidFill>
                <a:latin typeface="Arial" panose="020B0604020202020204" pitchFamily="34" charset="0"/>
                <a:ea typeface="黑体" panose="02010609060101010101" pitchFamily="49" charset="-122"/>
              </a:rPr>
              <a:t>章 函数</a:t>
            </a:r>
            <a:endParaRPr lang="zh-CN" altLang="en-US" sz="2800" dirty="0">
              <a:solidFill>
                <a:schemeClr val="tx2"/>
              </a:solidFill>
              <a:latin typeface="Arial" panose="020B0604020202020204" pitchFamily="34" charset="0"/>
              <a:ea typeface="黑体" panose="02010609060101010101" pitchFamily="49" charset="-122"/>
            </a:endParaRPr>
          </a:p>
        </p:txBody>
      </p:sp>
      <p:sp>
        <p:nvSpPr>
          <p:cNvPr id="4098" name="Line 12"/>
          <p:cNvSpPr/>
          <p:nvPr/>
        </p:nvSpPr>
        <p:spPr>
          <a:xfrm flipV="1">
            <a:off x="4245928" y="2599373"/>
            <a:ext cx="4541837" cy="49212"/>
          </a:xfrm>
          <a:prstGeom prst="line">
            <a:avLst/>
          </a:prstGeom>
          <a:ln w="25400" cap="flat" cmpd="sng">
            <a:solidFill>
              <a:schemeClr val="tx1"/>
            </a:solidFill>
            <a:prstDash val="sysDot"/>
            <a:round/>
            <a:headEnd type="none" w="med" len="med"/>
            <a:tailEnd type="oval" w="med" len="med"/>
          </a:ln>
        </p:spPr>
      </p:sp>
      <p:sp>
        <p:nvSpPr>
          <p:cNvPr id="4099" name="Line 14"/>
          <p:cNvSpPr/>
          <p:nvPr/>
        </p:nvSpPr>
        <p:spPr>
          <a:xfrm flipV="1">
            <a:off x="4258628" y="1616710"/>
            <a:ext cx="4446587" cy="28575"/>
          </a:xfrm>
          <a:prstGeom prst="line">
            <a:avLst/>
          </a:prstGeom>
          <a:ln w="25400" cap="flat" cmpd="sng">
            <a:solidFill>
              <a:schemeClr val="tx1"/>
            </a:solidFill>
            <a:prstDash val="sysDot"/>
            <a:round/>
            <a:headEnd type="none" w="med" len="med"/>
            <a:tailEnd type="oval" w="med" len="med"/>
          </a:ln>
        </p:spPr>
      </p:sp>
      <p:grpSp>
        <p:nvGrpSpPr>
          <p:cNvPr id="4100" name="Group 16"/>
          <p:cNvGrpSpPr/>
          <p:nvPr/>
        </p:nvGrpSpPr>
        <p:grpSpPr>
          <a:xfrm>
            <a:off x="3716020" y="1218093"/>
            <a:ext cx="569642" cy="530658"/>
            <a:chOff x="1248" y="1347"/>
            <a:chExt cx="400" cy="373"/>
          </a:xfrm>
        </p:grpSpPr>
        <p:grpSp>
          <p:nvGrpSpPr>
            <p:cNvPr id="4101" name="Group 17"/>
            <p:cNvGrpSpPr/>
            <p:nvPr/>
          </p:nvGrpSpPr>
          <p:grpSpPr>
            <a:xfrm>
              <a:off x="1248" y="1347"/>
              <a:ext cx="400" cy="373"/>
              <a:chOff x="624" y="1563"/>
              <a:chExt cx="1169" cy="1203"/>
            </a:xfrm>
          </p:grpSpPr>
          <p:sp>
            <p:nvSpPr>
              <p:cNvPr id="68626" name="Oval 18"/>
              <p:cNvSpPr>
                <a:spLocks noChangeArrowheads="1"/>
              </p:cNvSpPr>
              <p:nvPr/>
            </p:nvSpPr>
            <p:spPr bwMode="gray">
              <a:xfrm>
                <a:off x="624" y="1563"/>
                <a:ext cx="1002" cy="1203"/>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8627" name="Oval 19"/>
              <p:cNvSpPr>
                <a:spLocks noChangeArrowheads="1"/>
              </p:cNvSpPr>
              <p:nvPr/>
            </p:nvSpPr>
            <p:spPr bwMode="gray">
              <a:xfrm>
                <a:off x="624" y="1563"/>
                <a:ext cx="1002" cy="1203"/>
              </a:xfrm>
              <a:prstGeom prst="ellipse">
                <a:avLst/>
              </a:prstGeom>
              <a:gradFill rotWithShape="1">
                <a:gsLst>
                  <a:gs pos="0">
                    <a:schemeClr val="folHlink">
                      <a:alpha val="32001"/>
                    </a:schemeClr>
                  </a:gs>
                  <a:gs pos="100000">
                    <a:schemeClr val="folHlink">
                      <a:gamma/>
                      <a:shade val="0"/>
                      <a:invGamma/>
                      <a:alpha val="89999"/>
                    </a:scheme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8628" name="Oval 20"/>
              <p:cNvSpPr>
                <a:spLocks noChangeArrowheads="1"/>
              </p:cNvSpPr>
              <p:nvPr/>
            </p:nvSpPr>
            <p:spPr bwMode="gray">
              <a:xfrm>
                <a:off x="705" y="1587"/>
                <a:ext cx="1088" cy="1154"/>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8629" name="Oval 21"/>
              <p:cNvSpPr>
                <a:spLocks noChangeArrowheads="1"/>
              </p:cNvSpPr>
              <p:nvPr/>
            </p:nvSpPr>
            <p:spPr bwMode="gray">
              <a:xfrm>
                <a:off x="705" y="1588"/>
                <a:ext cx="1088" cy="1155"/>
              </a:xfrm>
              <a:prstGeom prst="ellipse">
                <a:avLst/>
              </a:prstGeom>
              <a:gradFill rotWithShape="1">
                <a:gsLst>
                  <a:gs pos="0">
                    <a:schemeClr val="folHlink">
                      <a:gamma/>
                      <a:shade val="63529"/>
                      <a:invGamma/>
                    </a:schemeClr>
                  </a:gs>
                  <a:gs pos="100000">
                    <a:schemeClr val="folHlink">
                      <a:alpha val="0"/>
                    </a:schemeClr>
                  </a:gs>
                </a:gsLst>
                <a:lin ang="27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06" name="Oval 22"/>
              <p:cNvSpPr/>
              <p:nvPr/>
            </p:nvSpPr>
            <p:spPr>
              <a:xfrm>
                <a:off x="760" y="1603"/>
                <a:ext cx="979" cy="1123"/>
              </a:xfrm>
              <a:prstGeom prst="ellipse">
                <a:avLst/>
              </a:prstGeom>
              <a:solidFill>
                <a:srgbClr val="333333"/>
              </a:solidFill>
              <a:ln w="38100">
                <a:noFill/>
              </a:ln>
            </p:spPr>
            <p:txBody>
              <a:bodyPr anchor="ctr" anchorCtr="0">
                <a:spAutoFit/>
              </a:bodyPr>
              <a:p>
                <a:endParaRPr lang="zh-CN" altLang="en-US" dirty="0">
                  <a:latin typeface="Arial" panose="020B0604020202020204" pitchFamily="34" charset="0"/>
                  <a:ea typeface="宋体" panose="02010600030101010101" pitchFamily="2" charset="-122"/>
                </a:endParaRPr>
              </a:p>
            </p:txBody>
          </p:sp>
          <p:grpSp>
            <p:nvGrpSpPr>
              <p:cNvPr id="4107" name="Group 23"/>
              <p:cNvGrpSpPr/>
              <p:nvPr/>
            </p:nvGrpSpPr>
            <p:grpSpPr>
              <a:xfrm>
                <a:off x="776" y="1687"/>
                <a:ext cx="947" cy="952"/>
                <a:chOff x="4166" y="1706"/>
                <a:chExt cx="1252" cy="1252"/>
              </a:xfrm>
            </p:grpSpPr>
            <p:sp>
              <p:nvSpPr>
                <p:cNvPr id="4108" name="Oval 24"/>
                <p:cNvSpPr/>
                <p:nvPr/>
              </p:nvSpPr>
              <p:spPr>
                <a:xfrm>
                  <a:off x="4166" y="1706"/>
                  <a:ext cx="1252" cy="1252"/>
                </a:xfrm>
                <a:prstGeom prst="ellipse">
                  <a:avLst/>
                </a:prstGeom>
                <a:gradFill rotWithShape="1">
                  <a:gsLst>
                    <a:gs pos="0">
                      <a:srgbClr val="636869"/>
                    </a:gs>
                    <a:gs pos="100000">
                      <a:srgbClr val="D6E1E2"/>
                    </a:gs>
                  </a:gsLst>
                  <a:lin ang="5400000" scaled="1"/>
                  <a:tileRect/>
                </a:gradFill>
                <a:ln w="9525">
                  <a:noFill/>
                </a:ln>
              </p:spPr>
              <p:txBody>
                <a:bodyPr vert="eaVert" wrap="none" anchor="ctr" anchorCtr="0"/>
                <a:p>
                  <a:endParaRPr lang="zh-CN" altLang="en-US" dirty="0">
                    <a:latin typeface="Arial" panose="020B0604020202020204" pitchFamily="34" charset="0"/>
                    <a:ea typeface="宋体" panose="02010600030101010101" pitchFamily="2" charset="-122"/>
                  </a:endParaRPr>
                </a:p>
              </p:txBody>
            </p:sp>
            <p:sp>
              <p:nvSpPr>
                <p:cNvPr id="4109" name="Oval 25"/>
                <p:cNvSpPr/>
                <p:nvPr/>
              </p:nvSpPr>
              <p:spPr>
                <a:xfrm>
                  <a:off x="4182" y="1713"/>
                  <a:ext cx="1222" cy="1221"/>
                </a:xfrm>
                <a:prstGeom prst="ellipse">
                  <a:avLst/>
                </a:prstGeom>
                <a:gradFill rotWithShape="1">
                  <a:gsLst>
                    <a:gs pos="0">
                      <a:srgbClr val="D6E1E2">
                        <a:alpha val="0"/>
                      </a:srgbClr>
                    </a:gs>
                    <a:gs pos="100000">
                      <a:srgbClr val="F1F5F5"/>
                    </a:gs>
                  </a:gsLst>
                  <a:lin ang="5400000" scaled="1"/>
                  <a:tileRect/>
                </a:gradFill>
                <a:ln w="9525">
                  <a:noFill/>
                </a:ln>
              </p:spPr>
              <p:txBody>
                <a:bodyPr vert="eaVert" wrap="none" anchor="ctr" anchorCtr="0"/>
                <a:p>
                  <a:endParaRPr lang="zh-CN" altLang="en-US" dirty="0">
                    <a:latin typeface="Arial" panose="020B0604020202020204" pitchFamily="34" charset="0"/>
                    <a:ea typeface="宋体" panose="02010600030101010101" pitchFamily="2" charset="-122"/>
                  </a:endParaRPr>
                </a:p>
              </p:txBody>
            </p:sp>
            <p:sp>
              <p:nvSpPr>
                <p:cNvPr id="4110" name="Oval 26"/>
                <p:cNvSpPr/>
                <p:nvPr/>
              </p:nvSpPr>
              <p:spPr>
                <a:xfrm>
                  <a:off x="4195" y="1725"/>
                  <a:ext cx="1162" cy="1141"/>
                </a:xfrm>
                <a:prstGeom prst="ellipse">
                  <a:avLst/>
                </a:prstGeom>
                <a:gradFill rotWithShape="1">
                  <a:gsLst>
                    <a:gs pos="0">
                      <a:srgbClr val="AAB2B3"/>
                    </a:gs>
                    <a:gs pos="100000">
                      <a:srgbClr val="D6E1E2">
                        <a:alpha val="48000"/>
                      </a:srgbClr>
                    </a:gs>
                  </a:gsLst>
                  <a:lin ang="5400000" scaled="1"/>
                  <a:tileRect/>
                </a:gradFill>
                <a:ln w="9525">
                  <a:noFill/>
                </a:ln>
              </p:spPr>
              <p:txBody>
                <a:bodyPr vert="eaVert" wrap="none" anchor="ctr" anchorCtr="0"/>
                <a:p>
                  <a:endParaRPr lang="zh-CN" altLang="en-US" dirty="0">
                    <a:latin typeface="Arial" panose="020B0604020202020204" pitchFamily="34" charset="0"/>
                    <a:ea typeface="宋体" panose="02010600030101010101" pitchFamily="2" charset="-122"/>
                  </a:endParaRPr>
                </a:p>
              </p:txBody>
            </p:sp>
            <p:sp>
              <p:nvSpPr>
                <p:cNvPr id="4111" name="Oval 27"/>
                <p:cNvSpPr/>
                <p:nvPr/>
              </p:nvSpPr>
              <p:spPr>
                <a:xfrm>
                  <a:off x="4263" y="1757"/>
                  <a:ext cx="1033" cy="926"/>
                </a:xfrm>
                <a:prstGeom prst="ellipse">
                  <a:avLst/>
                </a:prstGeom>
                <a:gradFill rotWithShape="1">
                  <a:gsLst>
                    <a:gs pos="0">
                      <a:srgbClr val="FFFFFF"/>
                    </a:gs>
                    <a:gs pos="100000">
                      <a:srgbClr val="D6E1E2">
                        <a:alpha val="37999"/>
                      </a:srgbClr>
                    </a:gs>
                  </a:gsLst>
                  <a:lin ang="5400000" scaled="1"/>
                  <a:tileRect/>
                </a:gradFill>
                <a:ln w="9525">
                  <a:noFill/>
                </a:ln>
              </p:spPr>
              <p:txBody>
                <a:bodyPr vert="eaVert" wrap="none" anchor="ctr" anchorCtr="0"/>
                <a:p>
                  <a:endParaRPr lang="zh-CN" altLang="en-US" dirty="0">
                    <a:latin typeface="Arial" panose="020B0604020202020204" pitchFamily="34" charset="0"/>
                    <a:ea typeface="宋体" panose="02010600030101010101" pitchFamily="2" charset="-122"/>
                  </a:endParaRPr>
                </a:p>
              </p:txBody>
            </p:sp>
          </p:grpSp>
        </p:grpSp>
        <p:sp>
          <p:nvSpPr>
            <p:cNvPr id="4112" name="Text Box 28"/>
            <p:cNvSpPr txBox="1"/>
            <p:nvPr/>
          </p:nvSpPr>
          <p:spPr>
            <a:xfrm>
              <a:off x="1344" y="1393"/>
              <a:ext cx="239" cy="323"/>
            </a:xfrm>
            <a:prstGeom prst="rect">
              <a:avLst/>
            </a:prstGeom>
            <a:noFill/>
            <a:ln w="9525">
              <a:noFill/>
            </a:ln>
          </p:spPr>
          <p:txBody>
            <a:bodyPr anchor="t" anchorCtr="0">
              <a:spAutoFit/>
            </a:bodyPr>
            <a:p>
              <a:pPr algn="ctr">
                <a:spcBef>
                  <a:spcPct val="50000"/>
                </a:spcBef>
              </a:pPr>
              <a:r>
                <a:rPr lang="en-US" altLang="zh-CN" sz="2400" b="1" dirty="0">
                  <a:latin typeface="Arial" panose="020B0604020202020204" pitchFamily="34" charset="0"/>
                  <a:ea typeface="宋体" panose="02010600030101010101" pitchFamily="2" charset="-122"/>
                </a:rPr>
                <a:t>1</a:t>
              </a:r>
              <a:endParaRPr lang="en-US" altLang="zh-CN" sz="2400" b="1" dirty="0">
                <a:latin typeface="Arial" panose="020B0604020202020204" pitchFamily="34" charset="0"/>
                <a:ea typeface="宋体" panose="02010600030101010101" pitchFamily="2" charset="-122"/>
              </a:endParaRPr>
            </a:p>
          </p:txBody>
        </p:sp>
      </p:grpSp>
      <p:grpSp>
        <p:nvGrpSpPr>
          <p:cNvPr id="4113" name="Group 29"/>
          <p:cNvGrpSpPr/>
          <p:nvPr/>
        </p:nvGrpSpPr>
        <p:grpSpPr>
          <a:xfrm>
            <a:off x="3720783" y="2160446"/>
            <a:ext cx="574710" cy="549669"/>
            <a:chOff x="1244" y="1864"/>
            <a:chExt cx="403" cy="386"/>
          </a:xfrm>
        </p:grpSpPr>
        <p:grpSp>
          <p:nvGrpSpPr>
            <p:cNvPr id="4114" name="Group 30"/>
            <p:cNvGrpSpPr/>
            <p:nvPr/>
          </p:nvGrpSpPr>
          <p:grpSpPr>
            <a:xfrm>
              <a:off x="1244" y="1864"/>
              <a:ext cx="403" cy="386"/>
              <a:chOff x="1248" y="1535"/>
              <a:chExt cx="770" cy="736"/>
            </a:xfrm>
          </p:grpSpPr>
          <p:sp>
            <p:nvSpPr>
              <p:cNvPr id="68639" name="Oval 31"/>
              <p:cNvSpPr>
                <a:spLocks noChangeArrowheads="1"/>
              </p:cNvSpPr>
              <p:nvPr/>
            </p:nvSpPr>
            <p:spPr bwMode="gray">
              <a:xfrm>
                <a:off x="1248" y="1535"/>
                <a:ext cx="656" cy="736"/>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8640" name="Oval 32"/>
              <p:cNvSpPr>
                <a:spLocks noChangeArrowheads="1"/>
              </p:cNvSpPr>
              <p:nvPr/>
            </p:nvSpPr>
            <p:spPr bwMode="gray">
              <a:xfrm>
                <a:off x="1248" y="1535"/>
                <a:ext cx="656" cy="736"/>
              </a:xfrm>
              <a:prstGeom prst="ellipse">
                <a:avLst/>
              </a:prstGeom>
              <a:gradFill rotWithShape="1">
                <a:gsLst>
                  <a:gs pos="0">
                    <a:schemeClr val="accent1">
                      <a:alpha val="32001"/>
                    </a:schemeClr>
                  </a:gs>
                  <a:gs pos="100000">
                    <a:schemeClr val="accent1">
                      <a:gamma/>
                      <a:shade val="0"/>
                      <a:invGamma/>
                      <a:alpha val="89999"/>
                    </a:scheme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8641" name="Oval 33"/>
              <p:cNvSpPr>
                <a:spLocks noChangeArrowheads="1"/>
              </p:cNvSpPr>
              <p:nvPr/>
            </p:nvSpPr>
            <p:spPr bwMode="gray">
              <a:xfrm>
                <a:off x="1301" y="1550"/>
                <a:ext cx="715" cy="705"/>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8642" name="Oval 34"/>
              <p:cNvSpPr>
                <a:spLocks noChangeArrowheads="1"/>
              </p:cNvSpPr>
              <p:nvPr/>
            </p:nvSpPr>
            <p:spPr bwMode="gray">
              <a:xfrm>
                <a:off x="1303" y="1550"/>
                <a:ext cx="715" cy="705"/>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19" name="Oval 35"/>
              <p:cNvSpPr/>
              <p:nvPr/>
            </p:nvSpPr>
            <p:spPr>
              <a:xfrm>
                <a:off x="1337" y="1561"/>
                <a:ext cx="643" cy="683"/>
              </a:xfrm>
              <a:prstGeom prst="ellipse">
                <a:avLst/>
              </a:prstGeom>
              <a:solidFill>
                <a:srgbClr val="333333"/>
              </a:solidFill>
              <a:ln w="38100">
                <a:noFill/>
              </a:ln>
            </p:spPr>
            <p:txBody>
              <a:bodyPr anchor="ctr" anchorCtr="0">
                <a:spAutoFit/>
              </a:bodyPr>
              <a:p>
                <a:endParaRPr lang="zh-CN" altLang="en-US" dirty="0">
                  <a:latin typeface="Arial" panose="020B0604020202020204" pitchFamily="34" charset="0"/>
                  <a:ea typeface="宋体" panose="02010600030101010101" pitchFamily="2" charset="-122"/>
                </a:endParaRPr>
              </a:p>
            </p:txBody>
          </p:sp>
          <p:grpSp>
            <p:nvGrpSpPr>
              <p:cNvPr id="4120" name="Group 36"/>
              <p:cNvGrpSpPr/>
              <p:nvPr/>
            </p:nvGrpSpPr>
            <p:grpSpPr>
              <a:xfrm>
                <a:off x="1348" y="1588"/>
                <a:ext cx="621" cy="628"/>
                <a:chOff x="4166" y="1706"/>
                <a:chExt cx="1252" cy="1252"/>
              </a:xfrm>
            </p:grpSpPr>
            <p:sp>
              <p:nvSpPr>
                <p:cNvPr id="4121" name="Oval 37"/>
                <p:cNvSpPr/>
                <p:nvPr/>
              </p:nvSpPr>
              <p:spPr>
                <a:xfrm>
                  <a:off x="4166" y="1706"/>
                  <a:ext cx="1252" cy="1252"/>
                </a:xfrm>
                <a:prstGeom prst="ellipse">
                  <a:avLst/>
                </a:prstGeom>
                <a:gradFill rotWithShape="1">
                  <a:gsLst>
                    <a:gs pos="0">
                      <a:srgbClr val="636869"/>
                    </a:gs>
                    <a:gs pos="100000">
                      <a:srgbClr val="D6E1E2"/>
                    </a:gs>
                  </a:gsLst>
                  <a:lin ang="5400000" scaled="1"/>
                  <a:tileRect/>
                </a:gradFill>
                <a:ln w="9525">
                  <a:noFill/>
                </a:ln>
              </p:spPr>
              <p:txBody>
                <a:bodyPr vert="eaVert" wrap="none" anchor="ctr" anchorCtr="0"/>
                <a:p>
                  <a:endParaRPr lang="zh-CN" altLang="en-US" dirty="0">
                    <a:latin typeface="Arial" panose="020B0604020202020204" pitchFamily="34" charset="0"/>
                    <a:ea typeface="宋体" panose="02010600030101010101" pitchFamily="2" charset="-122"/>
                  </a:endParaRPr>
                </a:p>
              </p:txBody>
            </p:sp>
            <p:sp>
              <p:nvSpPr>
                <p:cNvPr id="4122" name="Oval 38"/>
                <p:cNvSpPr/>
                <p:nvPr/>
              </p:nvSpPr>
              <p:spPr>
                <a:xfrm>
                  <a:off x="4182" y="1713"/>
                  <a:ext cx="1222" cy="1221"/>
                </a:xfrm>
                <a:prstGeom prst="ellipse">
                  <a:avLst/>
                </a:prstGeom>
                <a:gradFill rotWithShape="1">
                  <a:gsLst>
                    <a:gs pos="0">
                      <a:srgbClr val="D6E1E2">
                        <a:alpha val="0"/>
                      </a:srgbClr>
                    </a:gs>
                    <a:gs pos="100000">
                      <a:srgbClr val="F1F5F5"/>
                    </a:gs>
                  </a:gsLst>
                  <a:lin ang="5400000" scaled="1"/>
                  <a:tileRect/>
                </a:gradFill>
                <a:ln w="9525">
                  <a:noFill/>
                </a:ln>
              </p:spPr>
              <p:txBody>
                <a:bodyPr vert="eaVert" wrap="none" anchor="ctr" anchorCtr="0"/>
                <a:p>
                  <a:endParaRPr lang="zh-CN" altLang="en-US" dirty="0">
                    <a:latin typeface="Arial" panose="020B0604020202020204" pitchFamily="34" charset="0"/>
                    <a:ea typeface="宋体" panose="02010600030101010101" pitchFamily="2" charset="-122"/>
                  </a:endParaRPr>
                </a:p>
              </p:txBody>
            </p:sp>
            <p:sp>
              <p:nvSpPr>
                <p:cNvPr id="4123" name="Oval 39"/>
                <p:cNvSpPr/>
                <p:nvPr/>
              </p:nvSpPr>
              <p:spPr>
                <a:xfrm>
                  <a:off x="4195" y="1725"/>
                  <a:ext cx="1162" cy="1141"/>
                </a:xfrm>
                <a:prstGeom prst="ellipse">
                  <a:avLst/>
                </a:prstGeom>
                <a:gradFill rotWithShape="1">
                  <a:gsLst>
                    <a:gs pos="0">
                      <a:srgbClr val="AAB2B3"/>
                    </a:gs>
                    <a:gs pos="100000">
                      <a:srgbClr val="D6E1E2">
                        <a:alpha val="48000"/>
                      </a:srgbClr>
                    </a:gs>
                  </a:gsLst>
                  <a:lin ang="5400000" scaled="1"/>
                  <a:tileRect/>
                </a:gradFill>
                <a:ln w="9525">
                  <a:noFill/>
                </a:ln>
              </p:spPr>
              <p:txBody>
                <a:bodyPr vert="eaVert" wrap="none" anchor="ctr" anchorCtr="0"/>
                <a:p>
                  <a:endParaRPr lang="zh-CN" altLang="en-US" dirty="0">
                    <a:latin typeface="Arial" panose="020B0604020202020204" pitchFamily="34" charset="0"/>
                    <a:ea typeface="宋体" panose="02010600030101010101" pitchFamily="2" charset="-122"/>
                  </a:endParaRPr>
                </a:p>
              </p:txBody>
            </p:sp>
            <p:sp>
              <p:nvSpPr>
                <p:cNvPr id="4124" name="Oval 40"/>
                <p:cNvSpPr/>
                <p:nvPr/>
              </p:nvSpPr>
              <p:spPr>
                <a:xfrm>
                  <a:off x="4263" y="1757"/>
                  <a:ext cx="1033" cy="926"/>
                </a:xfrm>
                <a:prstGeom prst="ellipse">
                  <a:avLst/>
                </a:prstGeom>
                <a:gradFill rotWithShape="1">
                  <a:gsLst>
                    <a:gs pos="0">
                      <a:srgbClr val="FFFFFF"/>
                    </a:gs>
                    <a:gs pos="100000">
                      <a:srgbClr val="D6E1E2">
                        <a:alpha val="37999"/>
                      </a:srgbClr>
                    </a:gs>
                  </a:gsLst>
                  <a:lin ang="5400000" scaled="1"/>
                  <a:tileRect/>
                </a:gradFill>
                <a:ln w="9525">
                  <a:noFill/>
                </a:ln>
              </p:spPr>
              <p:txBody>
                <a:bodyPr vert="eaVert" wrap="none" anchor="ctr" anchorCtr="0"/>
                <a:p>
                  <a:endParaRPr lang="zh-CN" altLang="en-US" dirty="0">
                    <a:latin typeface="Arial" panose="020B0604020202020204" pitchFamily="34" charset="0"/>
                    <a:ea typeface="宋体" panose="02010600030101010101" pitchFamily="2" charset="-122"/>
                  </a:endParaRPr>
                </a:p>
              </p:txBody>
            </p:sp>
          </p:grpSp>
        </p:grpSp>
        <p:sp>
          <p:nvSpPr>
            <p:cNvPr id="4125" name="Text Box 41"/>
            <p:cNvSpPr txBox="1"/>
            <p:nvPr/>
          </p:nvSpPr>
          <p:spPr>
            <a:xfrm>
              <a:off x="1344" y="1904"/>
              <a:ext cx="240" cy="323"/>
            </a:xfrm>
            <a:prstGeom prst="rect">
              <a:avLst/>
            </a:prstGeom>
            <a:noFill/>
            <a:ln w="9525">
              <a:noFill/>
            </a:ln>
          </p:spPr>
          <p:txBody>
            <a:bodyPr anchor="t" anchorCtr="0">
              <a:spAutoFit/>
            </a:bodyPr>
            <a:p>
              <a:pPr algn="ctr">
                <a:spcBef>
                  <a:spcPct val="50000"/>
                </a:spcBef>
              </a:pPr>
              <a:r>
                <a:rPr lang="en-US" altLang="zh-CN" sz="2400" b="1" dirty="0">
                  <a:latin typeface="Arial" panose="020B0604020202020204" pitchFamily="34" charset="0"/>
                  <a:ea typeface="宋体" panose="02010600030101010101" pitchFamily="2" charset="-122"/>
                </a:rPr>
                <a:t>2</a:t>
              </a:r>
              <a:endParaRPr lang="en-US" altLang="zh-CN" sz="2400" b="1" dirty="0">
                <a:latin typeface="Arial" panose="020B0604020202020204" pitchFamily="34" charset="0"/>
                <a:ea typeface="宋体" panose="02010600030101010101" pitchFamily="2" charset="-122"/>
              </a:endParaRPr>
            </a:p>
          </p:txBody>
        </p:sp>
      </p:grpSp>
      <p:sp>
        <p:nvSpPr>
          <p:cNvPr id="4126" name="Rectangle 68"/>
          <p:cNvSpPr/>
          <p:nvPr/>
        </p:nvSpPr>
        <p:spPr>
          <a:xfrm>
            <a:off x="3792220" y="1196658"/>
            <a:ext cx="4714875" cy="429895"/>
          </a:xfrm>
          <a:prstGeom prst="rect">
            <a:avLst/>
          </a:prstGeom>
          <a:noFill/>
          <a:ln w="9525">
            <a:noFill/>
          </a:ln>
        </p:spPr>
        <p:txBody>
          <a:bodyPr anchor="t" anchorCtr="0">
            <a:spAutoFit/>
          </a:bodyPr>
          <a:p>
            <a:pPr algn="ctr"/>
            <a:r>
              <a:rPr lang="zh-CN" altLang="en-US" sz="2200" dirty="0">
                <a:latin typeface="Arial" panose="020B0604020202020204" pitchFamily="34" charset="0"/>
                <a:ea typeface="黑体" panose="02010609060101010101" pitchFamily="49" charset="-122"/>
              </a:rPr>
              <a:t>函数的定义和调用</a:t>
            </a:r>
            <a:endParaRPr lang="zh-CN" altLang="en-US" sz="2200" dirty="0">
              <a:latin typeface="Arial" panose="020B0604020202020204" pitchFamily="34" charset="0"/>
              <a:ea typeface="黑体" panose="02010609060101010101" pitchFamily="49" charset="-122"/>
            </a:endParaRPr>
          </a:p>
        </p:txBody>
      </p:sp>
      <p:sp>
        <p:nvSpPr>
          <p:cNvPr id="4127" name="Rectangle 69"/>
          <p:cNvSpPr/>
          <p:nvPr/>
        </p:nvSpPr>
        <p:spPr>
          <a:xfrm>
            <a:off x="3806508" y="2150745"/>
            <a:ext cx="4419600" cy="429895"/>
          </a:xfrm>
          <a:prstGeom prst="rect">
            <a:avLst/>
          </a:prstGeom>
          <a:noFill/>
          <a:ln w="9525">
            <a:noFill/>
          </a:ln>
        </p:spPr>
        <p:txBody>
          <a:bodyPr anchor="t" anchorCtr="0">
            <a:spAutoFit/>
          </a:bodyPr>
          <a:p>
            <a:pPr algn="ctr"/>
            <a:r>
              <a:rPr lang="zh-CN" altLang="en-US" sz="2200" dirty="0">
                <a:latin typeface="Arial" panose="020B0604020202020204" pitchFamily="34" charset="0"/>
                <a:ea typeface="黑体" panose="02010609060101010101" pitchFamily="49" charset="-122"/>
              </a:rPr>
              <a:t>内联函数</a:t>
            </a:r>
            <a:endParaRPr lang="zh-CN" altLang="en-US" sz="2200" dirty="0">
              <a:latin typeface="Arial" panose="020B0604020202020204" pitchFamily="34" charset="0"/>
              <a:ea typeface="黑体" panose="02010609060101010101" pitchFamily="49" charset="-122"/>
            </a:endParaRPr>
          </a:p>
        </p:txBody>
      </p:sp>
      <p:sp>
        <p:nvSpPr>
          <p:cNvPr id="4128" name="Line 12"/>
          <p:cNvSpPr/>
          <p:nvPr/>
        </p:nvSpPr>
        <p:spPr>
          <a:xfrm flipV="1">
            <a:off x="4250690" y="4518660"/>
            <a:ext cx="4541838" cy="49213"/>
          </a:xfrm>
          <a:prstGeom prst="line">
            <a:avLst/>
          </a:prstGeom>
          <a:ln w="25400" cap="flat" cmpd="sng">
            <a:solidFill>
              <a:schemeClr val="tx1"/>
            </a:solidFill>
            <a:prstDash val="sysDot"/>
            <a:round/>
            <a:headEnd type="none" w="med" len="med"/>
            <a:tailEnd type="oval" w="med" len="med"/>
          </a:ln>
        </p:spPr>
      </p:sp>
      <p:sp>
        <p:nvSpPr>
          <p:cNvPr id="4129" name="Line 14"/>
          <p:cNvSpPr/>
          <p:nvPr/>
        </p:nvSpPr>
        <p:spPr>
          <a:xfrm flipV="1">
            <a:off x="4263390" y="3535998"/>
            <a:ext cx="4446588" cy="28575"/>
          </a:xfrm>
          <a:prstGeom prst="line">
            <a:avLst/>
          </a:prstGeom>
          <a:ln w="25400" cap="flat" cmpd="sng">
            <a:solidFill>
              <a:schemeClr val="tx1"/>
            </a:solidFill>
            <a:prstDash val="sysDot"/>
            <a:round/>
            <a:headEnd type="none" w="med" len="med"/>
            <a:tailEnd type="oval" w="med" len="med"/>
          </a:ln>
        </p:spPr>
      </p:sp>
      <p:grpSp>
        <p:nvGrpSpPr>
          <p:cNvPr id="4130" name="Group 16"/>
          <p:cNvGrpSpPr/>
          <p:nvPr/>
        </p:nvGrpSpPr>
        <p:grpSpPr>
          <a:xfrm>
            <a:off x="3720783" y="3137380"/>
            <a:ext cx="569642" cy="530659"/>
            <a:chOff x="1248" y="1347"/>
            <a:chExt cx="400" cy="373"/>
          </a:xfrm>
        </p:grpSpPr>
        <p:grpSp>
          <p:nvGrpSpPr>
            <p:cNvPr id="4131" name="Group 17"/>
            <p:cNvGrpSpPr/>
            <p:nvPr/>
          </p:nvGrpSpPr>
          <p:grpSpPr>
            <a:xfrm>
              <a:off x="1248" y="1347"/>
              <a:ext cx="400" cy="373"/>
              <a:chOff x="624" y="1563"/>
              <a:chExt cx="1169" cy="1203"/>
            </a:xfrm>
          </p:grpSpPr>
          <p:sp>
            <p:nvSpPr>
              <p:cNvPr id="38" name="Oval 18"/>
              <p:cNvSpPr>
                <a:spLocks noChangeArrowheads="1"/>
              </p:cNvSpPr>
              <p:nvPr/>
            </p:nvSpPr>
            <p:spPr bwMode="gray">
              <a:xfrm>
                <a:off x="624" y="1563"/>
                <a:ext cx="1002" cy="1203"/>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 name="Oval 19"/>
              <p:cNvSpPr>
                <a:spLocks noChangeArrowheads="1"/>
              </p:cNvSpPr>
              <p:nvPr/>
            </p:nvSpPr>
            <p:spPr bwMode="gray">
              <a:xfrm>
                <a:off x="624" y="1563"/>
                <a:ext cx="1002" cy="1203"/>
              </a:xfrm>
              <a:prstGeom prst="ellipse">
                <a:avLst/>
              </a:prstGeom>
              <a:gradFill rotWithShape="1">
                <a:gsLst>
                  <a:gs pos="0">
                    <a:schemeClr val="folHlink">
                      <a:alpha val="32001"/>
                    </a:schemeClr>
                  </a:gs>
                  <a:gs pos="100000">
                    <a:schemeClr val="folHlink">
                      <a:gamma/>
                      <a:shade val="0"/>
                      <a:invGamma/>
                      <a:alpha val="89999"/>
                    </a:scheme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 name="Oval 20"/>
              <p:cNvSpPr>
                <a:spLocks noChangeArrowheads="1"/>
              </p:cNvSpPr>
              <p:nvPr/>
            </p:nvSpPr>
            <p:spPr bwMode="gray">
              <a:xfrm>
                <a:off x="705" y="1587"/>
                <a:ext cx="1088" cy="1154"/>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 name="Oval 21"/>
              <p:cNvSpPr>
                <a:spLocks noChangeArrowheads="1"/>
              </p:cNvSpPr>
              <p:nvPr/>
            </p:nvSpPr>
            <p:spPr bwMode="gray">
              <a:xfrm>
                <a:off x="705" y="1588"/>
                <a:ext cx="1088" cy="1155"/>
              </a:xfrm>
              <a:prstGeom prst="ellipse">
                <a:avLst/>
              </a:prstGeom>
              <a:gradFill rotWithShape="1">
                <a:gsLst>
                  <a:gs pos="0">
                    <a:schemeClr val="folHlink">
                      <a:gamma/>
                      <a:shade val="63529"/>
                      <a:invGamma/>
                    </a:schemeClr>
                  </a:gs>
                  <a:gs pos="100000">
                    <a:schemeClr val="folHlink">
                      <a:alpha val="0"/>
                    </a:schemeClr>
                  </a:gs>
                </a:gsLst>
                <a:lin ang="27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36" name="Oval 22"/>
              <p:cNvSpPr/>
              <p:nvPr/>
            </p:nvSpPr>
            <p:spPr>
              <a:xfrm>
                <a:off x="760" y="1603"/>
                <a:ext cx="979" cy="1123"/>
              </a:xfrm>
              <a:prstGeom prst="ellipse">
                <a:avLst/>
              </a:prstGeom>
              <a:solidFill>
                <a:srgbClr val="333333"/>
              </a:solidFill>
              <a:ln w="38100">
                <a:noFill/>
              </a:ln>
            </p:spPr>
            <p:txBody>
              <a:bodyPr anchor="ctr" anchorCtr="0">
                <a:spAutoFit/>
              </a:bodyPr>
              <a:p>
                <a:endParaRPr lang="zh-CN" altLang="en-US" dirty="0">
                  <a:latin typeface="Arial" panose="020B0604020202020204" pitchFamily="34" charset="0"/>
                  <a:ea typeface="宋体" panose="02010600030101010101" pitchFamily="2" charset="-122"/>
                </a:endParaRPr>
              </a:p>
            </p:txBody>
          </p:sp>
          <p:grpSp>
            <p:nvGrpSpPr>
              <p:cNvPr id="4137" name="Group 23"/>
              <p:cNvGrpSpPr/>
              <p:nvPr/>
            </p:nvGrpSpPr>
            <p:grpSpPr>
              <a:xfrm>
                <a:off x="776" y="1687"/>
                <a:ext cx="947" cy="952"/>
                <a:chOff x="4166" y="1706"/>
                <a:chExt cx="1252" cy="1252"/>
              </a:xfrm>
            </p:grpSpPr>
            <p:sp>
              <p:nvSpPr>
                <p:cNvPr id="4138" name="Oval 24"/>
                <p:cNvSpPr/>
                <p:nvPr/>
              </p:nvSpPr>
              <p:spPr>
                <a:xfrm>
                  <a:off x="4166" y="1706"/>
                  <a:ext cx="1252" cy="1252"/>
                </a:xfrm>
                <a:prstGeom prst="ellipse">
                  <a:avLst/>
                </a:prstGeom>
                <a:gradFill rotWithShape="1">
                  <a:gsLst>
                    <a:gs pos="0">
                      <a:srgbClr val="636869"/>
                    </a:gs>
                    <a:gs pos="100000">
                      <a:srgbClr val="D6E1E2"/>
                    </a:gs>
                  </a:gsLst>
                  <a:lin ang="5400000" scaled="1"/>
                  <a:tileRect/>
                </a:gradFill>
                <a:ln w="9525">
                  <a:noFill/>
                </a:ln>
              </p:spPr>
              <p:txBody>
                <a:bodyPr vert="eaVert" wrap="none" anchor="ctr" anchorCtr="0"/>
                <a:p>
                  <a:endParaRPr lang="zh-CN" altLang="en-US" dirty="0">
                    <a:latin typeface="Arial" panose="020B0604020202020204" pitchFamily="34" charset="0"/>
                    <a:ea typeface="宋体" panose="02010600030101010101" pitchFamily="2" charset="-122"/>
                  </a:endParaRPr>
                </a:p>
              </p:txBody>
            </p:sp>
            <p:sp>
              <p:nvSpPr>
                <p:cNvPr id="4139" name="Oval 25"/>
                <p:cNvSpPr/>
                <p:nvPr/>
              </p:nvSpPr>
              <p:spPr>
                <a:xfrm>
                  <a:off x="4182" y="1713"/>
                  <a:ext cx="1222" cy="1221"/>
                </a:xfrm>
                <a:prstGeom prst="ellipse">
                  <a:avLst/>
                </a:prstGeom>
                <a:gradFill rotWithShape="1">
                  <a:gsLst>
                    <a:gs pos="0">
                      <a:srgbClr val="D6E1E2">
                        <a:alpha val="0"/>
                      </a:srgbClr>
                    </a:gs>
                    <a:gs pos="100000">
                      <a:srgbClr val="F1F5F5"/>
                    </a:gs>
                  </a:gsLst>
                  <a:lin ang="5400000" scaled="1"/>
                  <a:tileRect/>
                </a:gradFill>
                <a:ln w="9525">
                  <a:noFill/>
                </a:ln>
              </p:spPr>
              <p:txBody>
                <a:bodyPr vert="eaVert" wrap="none" anchor="ctr" anchorCtr="0"/>
                <a:p>
                  <a:endParaRPr lang="zh-CN" altLang="en-US" dirty="0">
                    <a:latin typeface="Arial" panose="020B0604020202020204" pitchFamily="34" charset="0"/>
                    <a:ea typeface="宋体" panose="02010600030101010101" pitchFamily="2" charset="-122"/>
                  </a:endParaRPr>
                </a:p>
              </p:txBody>
            </p:sp>
            <p:sp>
              <p:nvSpPr>
                <p:cNvPr id="4140" name="Oval 26"/>
                <p:cNvSpPr/>
                <p:nvPr/>
              </p:nvSpPr>
              <p:spPr>
                <a:xfrm>
                  <a:off x="4195" y="1725"/>
                  <a:ext cx="1162" cy="1141"/>
                </a:xfrm>
                <a:prstGeom prst="ellipse">
                  <a:avLst/>
                </a:prstGeom>
                <a:gradFill rotWithShape="1">
                  <a:gsLst>
                    <a:gs pos="0">
                      <a:srgbClr val="AAB2B3"/>
                    </a:gs>
                    <a:gs pos="100000">
                      <a:srgbClr val="D6E1E2">
                        <a:alpha val="48000"/>
                      </a:srgbClr>
                    </a:gs>
                  </a:gsLst>
                  <a:lin ang="5400000" scaled="1"/>
                  <a:tileRect/>
                </a:gradFill>
                <a:ln w="9525">
                  <a:noFill/>
                </a:ln>
              </p:spPr>
              <p:txBody>
                <a:bodyPr vert="eaVert" wrap="none" anchor="ctr" anchorCtr="0"/>
                <a:p>
                  <a:endParaRPr lang="zh-CN" altLang="en-US" dirty="0">
                    <a:latin typeface="Arial" panose="020B0604020202020204" pitchFamily="34" charset="0"/>
                    <a:ea typeface="宋体" panose="02010600030101010101" pitchFamily="2" charset="-122"/>
                  </a:endParaRPr>
                </a:p>
              </p:txBody>
            </p:sp>
            <p:sp>
              <p:nvSpPr>
                <p:cNvPr id="4141" name="Oval 27"/>
                <p:cNvSpPr/>
                <p:nvPr/>
              </p:nvSpPr>
              <p:spPr>
                <a:xfrm>
                  <a:off x="4263" y="1757"/>
                  <a:ext cx="1033" cy="926"/>
                </a:xfrm>
                <a:prstGeom prst="ellipse">
                  <a:avLst/>
                </a:prstGeom>
                <a:gradFill rotWithShape="1">
                  <a:gsLst>
                    <a:gs pos="0">
                      <a:srgbClr val="FFFFFF"/>
                    </a:gs>
                    <a:gs pos="100000">
                      <a:srgbClr val="D6E1E2">
                        <a:alpha val="37999"/>
                      </a:srgbClr>
                    </a:gs>
                  </a:gsLst>
                  <a:lin ang="5400000" scaled="1"/>
                  <a:tileRect/>
                </a:gradFill>
                <a:ln w="9525">
                  <a:noFill/>
                </a:ln>
              </p:spPr>
              <p:txBody>
                <a:bodyPr vert="eaVert" wrap="none" anchor="ctr" anchorCtr="0"/>
                <a:p>
                  <a:endParaRPr lang="zh-CN" altLang="en-US" dirty="0">
                    <a:latin typeface="Arial" panose="020B0604020202020204" pitchFamily="34" charset="0"/>
                    <a:ea typeface="宋体" panose="02010600030101010101" pitchFamily="2" charset="-122"/>
                  </a:endParaRPr>
                </a:p>
              </p:txBody>
            </p:sp>
          </p:grpSp>
        </p:grpSp>
        <p:sp>
          <p:nvSpPr>
            <p:cNvPr id="4142" name="Text Box 28"/>
            <p:cNvSpPr txBox="1"/>
            <p:nvPr/>
          </p:nvSpPr>
          <p:spPr>
            <a:xfrm>
              <a:off x="1344" y="1393"/>
              <a:ext cx="239" cy="323"/>
            </a:xfrm>
            <a:prstGeom prst="rect">
              <a:avLst/>
            </a:prstGeom>
            <a:noFill/>
            <a:ln w="9525">
              <a:noFill/>
            </a:ln>
          </p:spPr>
          <p:txBody>
            <a:bodyPr anchor="t" anchorCtr="0">
              <a:spAutoFit/>
            </a:bodyPr>
            <a:p>
              <a:pPr algn="ctr">
                <a:spcBef>
                  <a:spcPct val="50000"/>
                </a:spcBef>
              </a:pPr>
              <a:r>
                <a:rPr lang="en-US" altLang="zh-CN" sz="2400" b="1" dirty="0">
                  <a:latin typeface="Arial" panose="020B0604020202020204" pitchFamily="34" charset="0"/>
                  <a:ea typeface="宋体" panose="02010600030101010101" pitchFamily="2" charset="-122"/>
                </a:rPr>
                <a:t>3</a:t>
              </a:r>
              <a:endParaRPr lang="en-US" altLang="zh-CN" sz="2400" b="1" dirty="0">
                <a:latin typeface="Arial" panose="020B0604020202020204" pitchFamily="34" charset="0"/>
                <a:ea typeface="宋体" panose="02010600030101010101" pitchFamily="2" charset="-122"/>
              </a:endParaRPr>
            </a:p>
          </p:txBody>
        </p:sp>
      </p:grpSp>
      <p:grpSp>
        <p:nvGrpSpPr>
          <p:cNvPr id="4143" name="Group 29"/>
          <p:cNvGrpSpPr/>
          <p:nvPr/>
        </p:nvGrpSpPr>
        <p:grpSpPr>
          <a:xfrm>
            <a:off x="3725545" y="4079734"/>
            <a:ext cx="574710" cy="549669"/>
            <a:chOff x="1244" y="1864"/>
            <a:chExt cx="403" cy="386"/>
          </a:xfrm>
        </p:grpSpPr>
        <p:grpSp>
          <p:nvGrpSpPr>
            <p:cNvPr id="4144" name="Group 30"/>
            <p:cNvGrpSpPr/>
            <p:nvPr/>
          </p:nvGrpSpPr>
          <p:grpSpPr>
            <a:xfrm>
              <a:off x="1244" y="1864"/>
              <a:ext cx="403" cy="386"/>
              <a:chOff x="1248" y="1535"/>
              <a:chExt cx="770" cy="736"/>
            </a:xfrm>
          </p:grpSpPr>
          <p:sp>
            <p:nvSpPr>
              <p:cNvPr id="51" name="Oval 31"/>
              <p:cNvSpPr>
                <a:spLocks noChangeArrowheads="1"/>
              </p:cNvSpPr>
              <p:nvPr/>
            </p:nvSpPr>
            <p:spPr bwMode="gray">
              <a:xfrm>
                <a:off x="1248" y="1535"/>
                <a:ext cx="656" cy="736"/>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2" name="Oval 32"/>
              <p:cNvSpPr>
                <a:spLocks noChangeArrowheads="1"/>
              </p:cNvSpPr>
              <p:nvPr/>
            </p:nvSpPr>
            <p:spPr bwMode="gray">
              <a:xfrm>
                <a:off x="1248" y="1535"/>
                <a:ext cx="656" cy="736"/>
              </a:xfrm>
              <a:prstGeom prst="ellipse">
                <a:avLst/>
              </a:prstGeom>
              <a:gradFill rotWithShape="1">
                <a:gsLst>
                  <a:gs pos="0">
                    <a:schemeClr val="accent1">
                      <a:alpha val="32001"/>
                    </a:schemeClr>
                  </a:gs>
                  <a:gs pos="100000">
                    <a:schemeClr val="accent1">
                      <a:gamma/>
                      <a:shade val="0"/>
                      <a:invGamma/>
                      <a:alpha val="89999"/>
                    </a:scheme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3" name="Oval 33"/>
              <p:cNvSpPr>
                <a:spLocks noChangeArrowheads="1"/>
              </p:cNvSpPr>
              <p:nvPr/>
            </p:nvSpPr>
            <p:spPr bwMode="gray">
              <a:xfrm>
                <a:off x="1301" y="1550"/>
                <a:ext cx="715" cy="705"/>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4" name="Oval 34"/>
              <p:cNvSpPr>
                <a:spLocks noChangeArrowheads="1"/>
              </p:cNvSpPr>
              <p:nvPr/>
            </p:nvSpPr>
            <p:spPr bwMode="gray">
              <a:xfrm>
                <a:off x="1303" y="1550"/>
                <a:ext cx="715" cy="705"/>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49" name="Oval 35"/>
              <p:cNvSpPr/>
              <p:nvPr/>
            </p:nvSpPr>
            <p:spPr>
              <a:xfrm>
                <a:off x="1337" y="1561"/>
                <a:ext cx="643" cy="683"/>
              </a:xfrm>
              <a:prstGeom prst="ellipse">
                <a:avLst/>
              </a:prstGeom>
              <a:solidFill>
                <a:srgbClr val="333333"/>
              </a:solidFill>
              <a:ln w="38100">
                <a:noFill/>
              </a:ln>
            </p:spPr>
            <p:txBody>
              <a:bodyPr anchor="ctr" anchorCtr="0">
                <a:spAutoFit/>
              </a:bodyPr>
              <a:p>
                <a:endParaRPr lang="zh-CN" altLang="en-US" dirty="0">
                  <a:latin typeface="Arial" panose="020B0604020202020204" pitchFamily="34" charset="0"/>
                  <a:ea typeface="宋体" panose="02010600030101010101" pitchFamily="2" charset="-122"/>
                </a:endParaRPr>
              </a:p>
            </p:txBody>
          </p:sp>
          <p:grpSp>
            <p:nvGrpSpPr>
              <p:cNvPr id="4150" name="Group 36"/>
              <p:cNvGrpSpPr/>
              <p:nvPr/>
            </p:nvGrpSpPr>
            <p:grpSpPr>
              <a:xfrm>
                <a:off x="1348" y="1588"/>
                <a:ext cx="621" cy="628"/>
                <a:chOff x="4166" y="1706"/>
                <a:chExt cx="1252" cy="1252"/>
              </a:xfrm>
            </p:grpSpPr>
            <p:sp>
              <p:nvSpPr>
                <p:cNvPr id="4151" name="Oval 37"/>
                <p:cNvSpPr/>
                <p:nvPr/>
              </p:nvSpPr>
              <p:spPr>
                <a:xfrm>
                  <a:off x="4166" y="1706"/>
                  <a:ext cx="1252" cy="1252"/>
                </a:xfrm>
                <a:prstGeom prst="ellipse">
                  <a:avLst/>
                </a:prstGeom>
                <a:gradFill rotWithShape="1">
                  <a:gsLst>
                    <a:gs pos="0">
                      <a:srgbClr val="636869"/>
                    </a:gs>
                    <a:gs pos="100000">
                      <a:srgbClr val="D6E1E2"/>
                    </a:gs>
                  </a:gsLst>
                  <a:lin ang="5400000" scaled="1"/>
                  <a:tileRect/>
                </a:gradFill>
                <a:ln w="9525">
                  <a:noFill/>
                </a:ln>
              </p:spPr>
              <p:txBody>
                <a:bodyPr vert="eaVert" wrap="none" anchor="ctr" anchorCtr="0"/>
                <a:p>
                  <a:endParaRPr lang="zh-CN" altLang="en-US" dirty="0">
                    <a:latin typeface="Arial" panose="020B0604020202020204" pitchFamily="34" charset="0"/>
                    <a:ea typeface="宋体" panose="02010600030101010101" pitchFamily="2" charset="-122"/>
                  </a:endParaRPr>
                </a:p>
              </p:txBody>
            </p:sp>
            <p:sp>
              <p:nvSpPr>
                <p:cNvPr id="4152" name="Oval 38"/>
                <p:cNvSpPr/>
                <p:nvPr/>
              </p:nvSpPr>
              <p:spPr>
                <a:xfrm>
                  <a:off x="4182" y="1713"/>
                  <a:ext cx="1222" cy="1221"/>
                </a:xfrm>
                <a:prstGeom prst="ellipse">
                  <a:avLst/>
                </a:prstGeom>
                <a:gradFill rotWithShape="1">
                  <a:gsLst>
                    <a:gs pos="0">
                      <a:srgbClr val="D6E1E2">
                        <a:alpha val="0"/>
                      </a:srgbClr>
                    </a:gs>
                    <a:gs pos="100000">
                      <a:srgbClr val="F1F5F5"/>
                    </a:gs>
                  </a:gsLst>
                  <a:lin ang="5400000" scaled="1"/>
                  <a:tileRect/>
                </a:gradFill>
                <a:ln w="9525">
                  <a:noFill/>
                </a:ln>
              </p:spPr>
              <p:txBody>
                <a:bodyPr vert="eaVert" wrap="none" anchor="ctr" anchorCtr="0"/>
                <a:p>
                  <a:endParaRPr lang="zh-CN" altLang="en-US" dirty="0">
                    <a:latin typeface="Arial" panose="020B0604020202020204" pitchFamily="34" charset="0"/>
                    <a:ea typeface="宋体" panose="02010600030101010101" pitchFamily="2" charset="-122"/>
                  </a:endParaRPr>
                </a:p>
              </p:txBody>
            </p:sp>
            <p:sp>
              <p:nvSpPr>
                <p:cNvPr id="4153" name="Oval 39"/>
                <p:cNvSpPr/>
                <p:nvPr/>
              </p:nvSpPr>
              <p:spPr>
                <a:xfrm>
                  <a:off x="4195" y="1725"/>
                  <a:ext cx="1162" cy="1141"/>
                </a:xfrm>
                <a:prstGeom prst="ellipse">
                  <a:avLst/>
                </a:prstGeom>
                <a:gradFill rotWithShape="1">
                  <a:gsLst>
                    <a:gs pos="0">
                      <a:srgbClr val="AAB2B3"/>
                    </a:gs>
                    <a:gs pos="100000">
                      <a:srgbClr val="D6E1E2">
                        <a:alpha val="48000"/>
                      </a:srgbClr>
                    </a:gs>
                  </a:gsLst>
                  <a:lin ang="5400000" scaled="1"/>
                  <a:tileRect/>
                </a:gradFill>
                <a:ln w="9525">
                  <a:noFill/>
                </a:ln>
              </p:spPr>
              <p:txBody>
                <a:bodyPr vert="eaVert" wrap="none" anchor="ctr" anchorCtr="0"/>
                <a:p>
                  <a:endParaRPr lang="zh-CN" altLang="en-US" dirty="0">
                    <a:latin typeface="Arial" panose="020B0604020202020204" pitchFamily="34" charset="0"/>
                    <a:ea typeface="宋体" panose="02010600030101010101" pitchFamily="2" charset="-122"/>
                  </a:endParaRPr>
                </a:p>
              </p:txBody>
            </p:sp>
            <p:sp>
              <p:nvSpPr>
                <p:cNvPr id="4154" name="Oval 40"/>
                <p:cNvSpPr/>
                <p:nvPr/>
              </p:nvSpPr>
              <p:spPr>
                <a:xfrm>
                  <a:off x="4263" y="1757"/>
                  <a:ext cx="1033" cy="926"/>
                </a:xfrm>
                <a:prstGeom prst="ellipse">
                  <a:avLst/>
                </a:prstGeom>
                <a:gradFill rotWithShape="1">
                  <a:gsLst>
                    <a:gs pos="0">
                      <a:srgbClr val="FFFFFF"/>
                    </a:gs>
                    <a:gs pos="100000">
                      <a:srgbClr val="D6E1E2">
                        <a:alpha val="37999"/>
                      </a:srgbClr>
                    </a:gs>
                  </a:gsLst>
                  <a:lin ang="5400000" scaled="1"/>
                  <a:tileRect/>
                </a:gradFill>
                <a:ln w="9525">
                  <a:noFill/>
                </a:ln>
              </p:spPr>
              <p:txBody>
                <a:bodyPr vert="eaVert" wrap="none" anchor="ctr" anchorCtr="0"/>
                <a:p>
                  <a:endParaRPr lang="zh-CN" altLang="en-US" dirty="0">
                    <a:latin typeface="Arial" panose="020B0604020202020204" pitchFamily="34" charset="0"/>
                    <a:ea typeface="宋体" panose="02010600030101010101" pitchFamily="2" charset="-122"/>
                  </a:endParaRPr>
                </a:p>
              </p:txBody>
            </p:sp>
          </p:grpSp>
        </p:grpSp>
        <p:sp>
          <p:nvSpPr>
            <p:cNvPr id="4155" name="Text Box 41"/>
            <p:cNvSpPr txBox="1"/>
            <p:nvPr/>
          </p:nvSpPr>
          <p:spPr>
            <a:xfrm>
              <a:off x="1344" y="1904"/>
              <a:ext cx="240" cy="323"/>
            </a:xfrm>
            <a:prstGeom prst="rect">
              <a:avLst/>
            </a:prstGeom>
            <a:noFill/>
            <a:ln w="9525">
              <a:noFill/>
            </a:ln>
          </p:spPr>
          <p:txBody>
            <a:bodyPr anchor="t" anchorCtr="0">
              <a:spAutoFit/>
            </a:bodyPr>
            <a:p>
              <a:pPr algn="ctr">
                <a:spcBef>
                  <a:spcPct val="50000"/>
                </a:spcBef>
              </a:pPr>
              <a:r>
                <a:rPr lang="en-US" altLang="zh-CN" sz="2400" b="1" dirty="0">
                  <a:latin typeface="Arial" panose="020B0604020202020204" pitchFamily="34" charset="0"/>
                  <a:ea typeface="宋体" panose="02010600030101010101" pitchFamily="2" charset="-122"/>
                </a:rPr>
                <a:t>4</a:t>
              </a:r>
              <a:endParaRPr lang="en-US" altLang="zh-CN" sz="2400" b="1" dirty="0">
                <a:latin typeface="Arial" panose="020B0604020202020204" pitchFamily="34" charset="0"/>
                <a:ea typeface="宋体" panose="02010600030101010101" pitchFamily="2" charset="-122"/>
              </a:endParaRPr>
            </a:p>
          </p:txBody>
        </p:sp>
      </p:grpSp>
      <p:sp>
        <p:nvSpPr>
          <p:cNvPr id="4156" name="Rectangle 68"/>
          <p:cNvSpPr/>
          <p:nvPr/>
        </p:nvSpPr>
        <p:spPr>
          <a:xfrm>
            <a:off x="3796983" y="3115945"/>
            <a:ext cx="4419600" cy="429895"/>
          </a:xfrm>
          <a:prstGeom prst="rect">
            <a:avLst/>
          </a:prstGeom>
          <a:noFill/>
          <a:ln w="9525">
            <a:noFill/>
          </a:ln>
        </p:spPr>
        <p:txBody>
          <a:bodyPr anchor="t" anchorCtr="0">
            <a:spAutoFit/>
          </a:bodyPr>
          <a:p>
            <a:pPr algn="ctr"/>
            <a:r>
              <a:rPr lang="zh-CN" altLang="en-US" sz="2200" dirty="0">
                <a:latin typeface="Arial" panose="020B0604020202020204" pitchFamily="34" charset="0"/>
                <a:ea typeface="黑体" panose="02010609060101010101" pitchFamily="49" charset="-122"/>
              </a:rPr>
              <a:t>带默认形参值的函数</a:t>
            </a:r>
            <a:endParaRPr lang="zh-CN" altLang="en-US" sz="2200" dirty="0">
              <a:latin typeface="Arial" panose="020B0604020202020204" pitchFamily="34" charset="0"/>
              <a:ea typeface="黑体" panose="02010609060101010101" pitchFamily="49" charset="-122"/>
            </a:endParaRPr>
          </a:p>
        </p:txBody>
      </p:sp>
      <p:sp>
        <p:nvSpPr>
          <p:cNvPr id="4157" name="Rectangle 69"/>
          <p:cNvSpPr/>
          <p:nvPr/>
        </p:nvSpPr>
        <p:spPr>
          <a:xfrm>
            <a:off x="3811270" y="4070033"/>
            <a:ext cx="4419600" cy="429895"/>
          </a:xfrm>
          <a:prstGeom prst="rect">
            <a:avLst/>
          </a:prstGeom>
          <a:noFill/>
          <a:ln w="9525">
            <a:noFill/>
          </a:ln>
        </p:spPr>
        <p:txBody>
          <a:bodyPr anchor="t" anchorCtr="0">
            <a:spAutoFit/>
          </a:bodyPr>
          <a:p>
            <a:pPr algn="ctr"/>
            <a:r>
              <a:rPr lang="zh-CN" altLang="en-US" sz="2200" dirty="0">
                <a:latin typeface="Arial" panose="020B0604020202020204" pitchFamily="34" charset="0"/>
                <a:ea typeface="黑体" panose="02010609060101010101" pitchFamily="49" charset="-122"/>
              </a:rPr>
              <a:t>函数重载</a:t>
            </a:r>
            <a:endParaRPr lang="zh-CN" altLang="en-US" sz="2200" dirty="0">
              <a:latin typeface="Arial" panose="020B0604020202020204" pitchFamily="34" charset="0"/>
              <a:ea typeface="黑体" panose="02010609060101010101" pitchFamily="49" charset="-122"/>
            </a:endParaRPr>
          </a:p>
        </p:txBody>
      </p:sp>
      <p:sp>
        <p:nvSpPr>
          <p:cNvPr id="4158" name="Line 14"/>
          <p:cNvSpPr/>
          <p:nvPr/>
        </p:nvSpPr>
        <p:spPr>
          <a:xfrm flipV="1">
            <a:off x="4258628" y="5474335"/>
            <a:ext cx="4446587" cy="28575"/>
          </a:xfrm>
          <a:prstGeom prst="line">
            <a:avLst/>
          </a:prstGeom>
          <a:ln w="25400" cap="flat" cmpd="sng">
            <a:solidFill>
              <a:schemeClr val="tx1"/>
            </a:solidFill>
            <a:prstDash val="sysDot"/>
            <a:round/>
            <a:headEnd type="none" w="med" len="med"/>
            <a:tailEnd type="oval" w="med" len="med"/>
          </a:ln>
        </p:spPr>
      </p:sp>
      <p:grpSp>
        <p:nvGrpSpPr>
          <p:cNvPr id="4159" name="Group 16"/>
          <p:cNvGrpSpPr/>
          <p:nvPr/>
        </p:nvGrpSpPr>
        <p:grpSpPr>
          <a:xfrm>
            <a:off x="3716020" y="5075718"/>
            <a:ext cx="569642" cy="530658"/>
            <a:chOff x="1248" y="1347"/>
            <a:chExt cx="400" cy="373"/>
          </a:xfrm>
        </p:grpSpPr>
        <p:grpSp>
          <p:nvGrpSpPr>
            <p:cNvPr id="4160" name="Group 17"/>
            <p:cNvGrpSpPr/>
            <p:nvPr/>
          </p:nvGrpSpPr>
          <p:grpSpPr>
            <a:xfrm>
              <a:off x="1248" y="1347"/>
              <a:ext cx="400" cy="373"/>
              <a:chOff x="624" y="1563"/>
              <a:chExt cx="1169" cy="1203"/>
            </a:xfrm>
          </p:grpSpPr>
          <p:sp>
            <p:nvSpPr>
              <p:cNvPr id="67" name="Oval 18"/>
              <p:cNvSpPr>
                <a:spLocks noChangeArrowheads="1"/>
              </p:cNvSpPr>
              <p:nvPr/>
            </p:nvSpPr>
            <p:spPr bwMode="gray">
              <a:xfrm>
                <a:off x="624" y="1563"/>
                <a:ext cx="1002" cy="1203"/>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8" name="Oval 19"/>
              <p:cNvSpPr>
                <a:spLocks noChangeArrowheads="1"/>
              </p:cNvSpPr>
              <p:nvPr/>
            </p:nvSpPr>
            <p:spPr bwMode="gray">
              <a:xfrm>
                <a:off x="624" y="1563"/>
                <a:ext cx="1002" cy="1203"/>
              </a:xfrm>
              <a:prstGeom prst="ellipse">
                <a:avLst/>
              </a:prstGeom>
              <a:gradFill rotWithShape="1">
                <a:gsLst>
                  <a:gs pos="0">
                    <a:schemeClr val="folHlink">
                      <a:alpha val="32001"/>
                    </a:schemeClr>
                  </a:gs>
                  <a:gs pos="100000">
                    <a:schemeClr val="folHlink">
                      <a:gamma/>
                      <a:shade val="0"/>
                      <a:invGamma/>
                      <a:alpha val="89999"/>
                    </a:scheme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9" name="Oval 20"/>
              <p:cNvSpPr>
                <a:spLocks noChangeArrowheads="1"/>
              </p:cNvSpPr>
              <p:nvPr/>
            </p:nvSpPr>
            <p:spPr bwMode="gray">
              <a:xfrm>
                <a:off x="705" y="1587"/>
                <a:ext cx="1088" cy="1154"/>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0" name="Oval 21"/>
              <p:cNvSpPr>
                <a:spLocks noChangeArrowheads="1"/>
              </p:cNvSpPr>
              <p:nvPr/>
            </p:nvSpPr>
            <p:spPr bwMode="gray">
              <a:xfrm>
                <a:off x="705" y="1588"/>
                <a:ext cx="1088" cy="1155"/>
              </a:xfrm>
              <a:prstGeom prst="ellipse">
                <a:avLst/>
              </a:prstGeom>
              <a:gradFill rotWithShape="1">
                <a:gsLst>
                  <a:gs pos="0">
                    <a:schemeClr val="folHlink">
                      <a:gamma/>
                      <a:shade val="63529"/>
                      <a:invGamma/>
                    </a:schemeClr>
                  </a:gs>
                  <a:gs pos="100000">
                    <a:schemeClr val="folHlink">
                      <a:alpha val="0"/>
                    </a:schemeClr>
                  </a:gs>
                </a:gsLst>
                <a:lin ang="27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65" name="Oval 22"/>
              <p:cNvSpPr/>
              <p:nvPr/>
            </p:nvSpPr>
            <p:spPr>
              <a:xfrm>
                <a:off x="760" y="1603"/>
                <a:ext cx="979" cy="1123"/>
              </a:xfrm>
              <a:prstGeom prst="ellipse">
                <a:avLst/>
              </a:prstGeom>
              <a:solidFill>
                <a:srgbClr val="333333"/>
              </a:solidFill>
              <a:ln w="38100">
                <a:noFill/>
              </a:ln>
            </p:spPr>
            <p:txBody>
              <a:bodyPr anchor="ctr" anchorCtr="0">
                <a:spAutoFit/>
              </a:bodyPr>
              <a:p>
                <a:endParaRPr lang="zh-CN" altLang="en-US" dirty="0">
                  <a:latin typeface="Arial" panose="020B0604020202020204" pitchFamily="34" charset="0"/>
                  <a:ea typeface="宋体" panose="02010600030101010101" pitchFamily="2" charset="-122"/>
                </a:endParaRPr>
              </a:p>
            </p:txBody>
          </p:sp>
          <p:grpSp>
            <p:nvGrpSpPr>
              <p:cNvPr id="4166" name="Group 23"/>
              <p:cNvGrpSpPr/>
              <p:nvPr/>
            </p:nvGrpSpPr>
            <p:grpSpPr>
              <a:xfrm>
                <a:off x="776" y="1687"/>
                <a:ext cx="947" cy="952"/>
                <a:chOff x="4166" y="1706"/>
                <a:chExt cx="1252" cy="1252"/>
              </a:xfrm>
            </p:grpSpPr>
            <p:sp>
              <p:nvSpPr>
                <p:cNvPr id="4167" name="Oval 24"/>
                <p:cNvSpPr/>
                <p:nvPr/>
              </p:nvSpPr>
              <p:spPr>
                <a:xfrm>
                  <a:off x="4166" y="1706"/>
                  <a:ext cx="1252" cy="1252"/>
                </a:xfrm>
                <a:prstGeom prst="ellipse">
                  <a:avLst/>
                </a:prstGeom>
                <a:gradFill rotWithShape="1">
                  <a:gsLst>
                    <a:gs pos="0">
                      <a:srgbClr val="636869"/>
                    </a:gs>
                    <a:gs pos="100000">
                      <a:srgbClr val="D6E1E2"/>
                    </a:gs>
                  </a:gsLst>
                  <a:lin ang="5400000" scaled="1"/>
                  <a:tileRect/>
                </a:gradFill>
                <a:ln w="9525">
                  <a:noFill/>
                </a:ln>
              </p:spPr>
              <p:txBody>
                <a:bodyPr vert="eaVert" wrap="none" anchor="ctr" anchorCtr="0"/>
                <a:p>
                  <a:endParaRPr lang="zh-CN" altLang="en-US" dirty="0">
                    <a:latin typeface="Arial" panose="020B0604020202020204" pitchFamily="34" charset="0"/>
                    <a:ea typeface="宋体" panose="02010600030101010101" pitchFamily="2" charset="-122"/>
                  </a:endParaRPr>
                </a:p>
              </p:txBody>
            </p:sp>
            <p:sp>
              <p:nvSpPr>
                <p:cNvPr id="4168" name="Oval 25"/>
                <p:cNvSpPr/>
                <p:nvPr/>
              </p:nvSpPr>
              <p:spPr>
                <a:xfrm>
                  <a:off x="4182" y="1713"/>
                  <a:ext cx="1222" cy="1221"/>
                </a:xfrm>
                <a:prstGeom prst="ellipse">
                  <a:avLst/>
                </a:prstGeom>
                <a:gradFill rotWithShape="1">
                  <a:gsLst>
                    <a:gs pos="0">
                      <a:srgbClr val="D6E1E2">
                        <a:alpha val="0"/>
                      </a:srgbClr>
                    </a:gs>
                    <a:gs pos="100000">
                      <a:srgbClr val="F1F5F5"/>
                    </a:gs>
                  </a:gsLst>
                  <a:lin ang="5400000" scaled="1"/>
                  <a:tileRect/>
                </a:gradFill>
                <a:ln w="9525">
                  <a:noFill/>
                </a:ln>
              </p:spPr>
              <p:txBody>
                <a:bodyPr vert="eaVert" wrap="none" anchor="ctr" anchorCtr="0"/>
                <a:p>
                  <a:endParaRPr lang="zh-CN" altLang="en-US" dirty="0">
                    <a:latin typeface="Arial" panose="020B0604020202020204" pitchFamily="34" charset="0"/>
                    <a:ea typeface="宋体" panose="02010600030101010101" pitchFamily="2" charset="-122"/>
                  </a:endParaRPr>
                </a:p>
              </p:txBody>
            </p:sp>
            <p:sp>
              <p:nvSpPr>
                <p:cNvPr id="4169" name="Oval 26"/>
                <p:cNvSpPr/>
                <p:nvPr/>
              </p:nvSpPr>
              <p:spPr>
                <a:xfrm>
                  <a:off x="4195" y="1725"/>
                  <a:ext cx="1162" cy="1141"/>
                </a:xfrm>
                <a:prstGeom prst="ellipse">
                  <a:avLst/>
                </a:prstGeom>
                <a:gradFill rotWithShape="1">
                  <a:gsLst>
                    <a:gs pos="0">
                      <a:srgbClr val="AAB2B3"/>
                    </a:gs>
                    <a:gs pos="100000">
                      <a:srgbClr val="D6E1E2">
                        <a:alpha val="48000"/>
                      </a:srgbClr>
                    </a:gs>
                  </a:gsLst>
                  <a:lin ang="5400000" scaled="1"/>
                  <a:tileRect/>
                </a:gradFill>
                <a:ln w="9525">
                  <a:noFill/>
                </a:ln>
              </p:spPr>
              <p:txBody>
                <a:bodyPr vert="eaVert" wrap="none" anchor="ctr" anchorCtr="0"/>
                <a:p>
                  <a:endParaRPr lang="zh-CN" altLang="en-US" dirty="0">
                    <a:latin typeface="Arial" panose="020B0604020202020204" pitchFamily="34" charset="0"/>
                    <a:ea typeface="宋体" panose="02010600030101010101" pitchFamily="2" charset="-122"/>
                  </a:endParaRPr>
                </a:p>
              </p:txBody>
            </p:sp>
            <p:sp>
              <p:nvSpPr>
                <p:cNvPr id="4170" name="Oval 27"/>
                <p:cNvSpPr/>
                <p:nvPr/>
              </p:nvSpPr>
              <p:spPr>
                <a:xfrm>
                  <a:off x="4263" y="1757"/>
                  <a:ext cx="1033" cy="926"/>
                </a:xfrm>
                <a:prstGeom prst="ellipse">
                  <a:avLst/>
                </a:prstGeom>
                <a:gradFill rotWithShape="1">
                  <a:gsLst>
                    <a:gs pos="0">
                      <a:srgbClr val="FFFFFF"/>
                    </a:gs>
                    <a:gs pos="100000">
                      <a:srgbClr val="D6E1E2">
                        <a:alpha val="37999"/>
                      </a:srgbClr>
                    </a:gs>
                  </a:gsLst>
                  <a:lin ang="5400000" scaled="1"/>
                  <a:tileRect/>
                </a:gradFill>
                <a:ln w="9525">
                  <a:noFill/>
                </a:ln>
              </p:spPr>
              <p:txBody>
                <a:bodyPr vert="eaVert" wrap="none" anchor="ctr" anchorCtr="0"/>
                <a:p>
                  <a:endParaRPr lang="zh-CN" altLang="en-US" dirty="0">
                    <a:latin typeface="Arial" panose="020B0604020202020204" pitchFamily="34" charset="0"/>
                    <a:ea typeface="宋体" panose="02010600030101010101" pitchFamily="2" charset="-122"/>
                  </a:endParaRPr>
                </a:p>
              </p:txBody>
            </p:sp>
          </p:grpSp>
        </p:grpSp>
        <p:sp>
          <p:nvSpPr>
            <p:cNvPr id="4171" name="Text Box 28"/>
            <p:cNvSpPr txBox="1"/>
            <p:nvPr/>
          </p:nvSpPr>
          <p:spPr>
            <a:xfrm>
              <a:off x="1344" y="1393"/>
              <a:ext cx="239" cy="323"/>
            </a:xfrm>
            <a:prstGeom prst="rect">
              <a:avLst/>
            </a:prstGeom>
            <a:noFill/>
            <a:ln w="9525">
              <a:noFill/>
            </a:ln>
          </p:spPr>
          <p:txBody>
            <a:bodyPr anchor="t" anchorCtr="0">
              <a:spAutoFit/>
            </a:bodyPr>
            <a:p>
              <a:pPr algn="ctr">
                <a:spcBef>
                  <a:spcPct val="50000"/>
                </a:spcBef>
              </a:pPr>
              <a:r>
                <a:rPr lang="en-US" altLang="zh-CN" sz="2400" b="1" dirty="0">
                  <a:latin typeface="Arial" panose="020B0604020202020204" pitchFamily="34" charset="0"/>
                  <a:ea typeface="宋体" panose="02010600030101010101" pitchFamily="2" charset="-122"/>
                </a:rPr>
                <a:t>5</a:t>
              </a:r>
              <a:endParaRPr lang="en-US" altLang="zh-CN" sz="2400" b="1" dirty="0">
                <a:latin typeface="Arial" panose="020B0604020202020204" pitchFamily="34" charset="0"/>
                <a:ea typeface="宋体" panose="02010600030101010101" pitchFamily="2" charset="-122"/>
              </a:endParaRPr>
            </a:p>
          </p:txBody>
        </p:sp>
      </p:grpSp>
      <p:sp>
        <p:nvSpPr>
          <p:cNvPr id="4172" name="Rectangle 68"/>
          <p:cNvSpPr/>
          <p:nvPr/>
        </p:nvSpPr>
        <p:spPr>
          <a:xfrm>
            <a:off x="3792220" y="5054283"/>
            <a:ext cx="4419600" cy="429895"/>
          </a:xfrm>
          <a:prstGeom prst="rect">
            <a:avLst/>
          </a:prstGeom>
          <a:noFill/>
          <a:ln w="9525">
            <a:noFill/>
          </a:ln>
        </p:spPr>
        <p:txBody>
          <a:bodyPr anchor="t" anchorCtr="0">
            <a:spAutoFit/>
          </a:bodyPr>
          <a:p>
            <a:pPr algn="ctr"/>
            <a:r>
              <a:rPr lang="en-US" altLang="zh-CN" sz="2200" dirty="0">
                <a:latin typeface="Arial" panose="020B0604020202020204" pitchFamily="34" charset="0"/>
                <a:ea typeface="黑体" panose="02010609060101010101" pitchFamily="49" charset="-122"/>
              </a:rPr>
              <a:t>C++</a:t>
            </a:r>
            <a:r>
              <a:rPr lang="zh-CN" altLang="en-US" sz="2200" dirty="0">
                <a:latin typeface="Arial" panose="020B0604020202020204" pitchFamily="34" charset="0"/>
                <a:ea typeface="黑体" panose="02010609060101010101" pitchFamily="49" charset="-122"/>
              </a:rPr>
              <a:t>系统函数</a:t>
            </a:r>
            <a:endParaRPr lang="zh-CN" altLang="en-US" sz="2200" dirty="0">
              <a:latin typeface="Arial" panose="020B0604020202020204" pitchFamily="34" charset="0"/>
              <a:ea typeface="黑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2"/>
          <p:cNvSpPr>
            <a:spLocks noGrp="1"/>
          </p:cNvSpPr>
          <p:nvPr>
            <p:ph type="title"/>
          </p:nvPr>
        </p:nvSpPr>
        <p:spPr>
          <a:xfrm>
            <a:off x="2711768" y="260985"/>
            <a:ext cx="7162800" cy="1143000"/>
          </a:xfrm>
          <a:noFill/>
          <a:ln>
            <a:noFill/>
          </a:ln>
        </p:spPr>
        <p:txBody>
          <a:bodyPr anchor="t" anchorCtr="0"/>
          <a:p>
            <a:r>
              <a:rPr lang="zh-CN" altLang="en-US" sz="3600" b="1" dirty="0"/>
              <a:t>函数调用的执行过程</a:t>
            </a:r>
            <a:endParaRPr lang="zh-CN" altLang="en-US" sz="3600" b="1" dirty="0"/>
          </a:p>
        </p:txBody>
      </p:sp>
      <p:grpSp>
        <p:nvGrpSpPr>
          <p:cNvPr id="15362" name="Group 4"/>
          <p:cNvGrpSpPr/>
          <p:nvPr/>
        </p:nvGrpSpPr>
        <p:grpSpPr>
          <a:xfrm>
            <a:off x="2452688" y="1571625"/>
            <a:ext cx="7178675" cy="3733800"/>
            <a:chOff x="0" y="0"/>
            <a:chExt cx="4522" cy="2352"/>
          </a:xfrm>
        </p:grpSpPr>
        <p:sp>
          <p:nvSpPr>
            <p:cNvPr id="15363" name="Text Box 5"/>
            <p:cNvSpPr txBox="1"/>
            <p:nvPr/>
          </p:nvSpPr>
          <p:spPr>
            <a:xfrm>
              <a:off x="0" y="64"/>
              <a:ext cx="1066" cy="2060"/>
            </a:xfrm>
            <a:prstGeom prst="rect">
              <a:avLst/>
            </a:prstGeom>
            <a:noFill/>
            <a:ln w="9525">
              <a:noFill/>
            </a:ln>
          </p:spPr>
          <p:txBody>
            <a:bodyPr anchor="t" anchorCtr="0"/>
            <a:p>
              <a:pPr marL="285750" algn="just">
                <a:lnSpc>
                  <a:spcPct val="140000"/>
                </a:lnSpc>
              </a:pPr>
              <a:r>
                <a:rPr lang="en-US" altLang="zh-CN" sz="2800" b="1" dirty="0">
                  <a:latin typeface="Arial" panose="020B0604020202020204" pitchFamily="34" charset="0"/>
                  <a:ea typeface="宋体" panose="02010600030101010101" pitchFamily="2" charset="-122"/>
                </a:rPr>
                <a:t>main()</a:t>
              </a:r>
              <a:endParaRPr lang="en-US" altLang="zh-CN" sz="2800" b="1" dirty="0">
                <a:latin typeface="Arial" panose="020B0604020202020204" pitchFamily="34" charset="0"/>
                <a:ea typeface="宋体" panose="02010600030101010101" pitchFamily="2" charset="-122"/>
              </a:endParaRPr>
            </a:p>
            <a:p>
              <a:pPr marL="285750" algn="just">
                <a:lnSpc>
                  <a:spcPct val="140000"/>
                </a:lnSpc>
              </a:pPr>
              <a:endParaRPr lang="en-US" altLang="zh-CN" sz="2800" b="1" dirty="0">
                <a:latin typeface="Arial" panose="020B0604020202020204" pitchFamily="34" charset="0"/>
                <a:ea typeface="宋体" panose="02010600030101010101" pitchFamily="2" charset="-122"/>
              </a:endParaRPr>
            </a:p>
            <a:p>
              <a:pPr marL="285750" algn="just">
                <a:lnSpc>
                  <a:spcPct val="140000"/>
                </a:lnSpc>
              </a:pPr>
              <a:r>
                <a:rPr lang="zh-CN" altLang="en-US" sz="2800" b="1" dirty="0">
                  <a:latin typeface="Arial" panose="020B0604020202020204" pitchFamily="34" charset="0"/>
                  <a:ea typeface="宋体" panose="02010600030101010101" pitchFamily="2" charset="-122"/>
                </a:rPr>
                <a:t>调</a:t>
              </a:r>
              <a:r>
                <a:rPr lang="en-US" altLang="zh-CN" sz="2800" b="1" dirty="0">
                  <a:latin typeface="Arial" panose="020B0604020202020204" pitchFamily="34" charset="0"/>
                  <a:ea typeface="宋体" panose="02010600030101010101" pitchFamily="2" charset="-122"/>
                </a:rPr>
                <a:t>fun()</a:t>
              </a:r>
              <a:endParaRPr lang="en-US" altLang="zh-CN" sz="2800" b="1" dirty="0">
                <a:latin typeface="Arial" panose="020B0604020202020204" pitchFamily="34" charset="0"/>
                <a:ea typeface="宋体" panose="02010600030101010101" pitchFamily="2" charset="-122"/>
              </a:endParaRPr>
            </a:p>
            <a:p>
              <a:pPr marL="285750" algn="just">
                <a:lnSpc>
                  <a:spcPct val="140000"/>
                </a:lnSpc>
              </a:pPr>
              <a:endParaRPr lang="en-US" altLang="zh-CN" sz="2800" b="1" dirty="0">
                <a:latin typeface="Arial" panose="020B0604020202020204" pitchFamily="34" charset="0"/>
                <a:ea typeface="宋体" panose="02010600030101010101" pitchFamily="2" charset="-122"/>
              </a:endParaRPr>
            </a:p>
            <a:p>
              <a:pPr marL="285750" algn="just">
                <a:lnSpc>
                  <a:spcPct val="140000"/>
                </a:lnSpc>
              </a:pPr>
              <a:r>
                <a:rPr lang="zh-CN" altLang="en-US" sz="2800" b="1" dirty="0">
                  <a:latin typeface="Arial" panose="020B0604020202020204" pitchFamily="34" charset="0"/>
                  <a:ea typeface="宋体" panose="02010600030101010101" pitchFamily="2" charset="-122"/>
                </a:rPr>
                <a:t>结束</a:t>
              </a:r>
              <a:endParaRPr lang="zh-CN" altLang="en-US" sz="2800" b="1" dirty="0">
                <a:latin typeface="Arial" panose="020B0604020202020204" pitchFamily="34" charset="0"/>
                <a:ea typeface="宋体" panose="02010600030101010101" pitchFamily="2" charset="-122"/>
              </a:endParaRPr>
            </a:p>
          </p:txBody>
        </p:sp>
        <p:sp>
          <p:nvSpPr>
            <p:cNvPr id="15364" name="Text Box 6"/>
            <p:cNvSpPr txBox="1"/>
            <p:nvPr/>
          </p:nvSpPr>
          <p:spPr>
            <a:xfrm>
              <a:off x="3832" y="148"/>
              <a:ext cx="690" cy="2060"/>
            </a:xfrm>
            <a:prstGeom prst="rect">
              <a:avLst/>
            </a:prstGeom>
            <a:noFill/>
            <a:ln w="9525">
              <a:noFill/>
            </a:ln>
          </p:spPr>
          <p:txBody>
            <a:bodyPr anchor="t" anchorCtr="0"/>
            <a:p>
              <a:pPr algn="just">
                <a:lnSpc>
                  <a:spcPct val="160000"/>
                </a:lnSpc>
              </a:pPr>
              <a:r>
                <a:rPr lang="en-US" altLang="zh-CN" sz="2400" b="1" dirty="0">
                  <a:latin typeface="Arial" panose="020B0604020202020204" pitchFamily="34" charset="0"/>
                  <a:ea typeface="宋体" panose="02010600030101010101" pitchFamily="2" charset="-122"/>
                </a:rPr>
                <a:t>fun()</a:t>
              </a:r>
              <a:endParaRPr lang="en-US" altLang="zh-CN" sz="2400" b="1" dirty="0">
                <a:latin typeface="Arial" panose="020B0604020202020204" pitchFamily="34" charset="0"/>
                <a:ea typeface="宋体" panose="02010600030101010101" pitchFamily="2" charset="-122"/>
              </a:endParaRPr>
            </a:p>
            <a:p>
              <a:pPr algn="just">
                <a:lnSpc>
                  <a:spcPct val="160000"/>
                </a:lnSpc>
              </a:pPr>
              <a:endParaRPr lang="en-US" altLang="zh-CN" sz="2400" b="1" dirty="0">
                <a:latin typeface="Arial" panose="020B0604020202020204" pitchFamily="34" charset="0"/>
                <a:ea typeface="宋体" panose="02010600030101010101" pitchFamily="2" charset="-122"/>
              </a:endParaRPr>
            </a:p>
            <a:p>
              <a:pPr algn="just">
                <a:lnSpc>
                  <a:spcPct val="160000"/>
                </a:lnSpc>
              </a:pPr>
              <a:endParaRPr lang="en-US" altLang="zh-CN" sz="2400" b="1" dirty="0">
                <a:latin typeface="Arial" panose="020B0604020202020204" pitchFamily="34" charset="0"/>
                <a:ea typeface="宋体" panose="02010600030101010101" pitchFamily="2" charset="-122"/>
              </a:endParaRPr>
            </a:p>
            <a:p>
              <a:pPr algn="just">
                <a:lnSpc>
                  <a:spcPct val="160000"/>
                </a:lnSpc>
              </a:pPr>
              <a:endParaRPr lang="en-US" altLang="zh-CN" sz="2400" b="1" dirty="0">
                <a:latin typeface="Arial" panose="020B0604020202020204" pitchFamily="34" charset="0"/>
                <a:ea typeface="宋体" panose="02010600030101010101" pitchFamily="2" charset="-122"/>
              </a:endParaRPr>
            </a:p>
            <a:p>
              <a:pPr algn="just">
                <a:lnSpc>
                  <a:spcPct val="160000"/>
                </a:lnSpc>
              </a:pPr>
              <a:r>
                <a:rPr lang="zh-CN" altLang="en-US" sz="2400" b="1" dirty="0">
                  <a:latin typeface="Arial" panose="020B0604020202020204" pitchFamily="34" charset="0"/>
                  <a:ea typeface="宋体" panose="02010600030101010101" pitchFamily="2" charset="-122"/>
                </a:rPr>
                <a:t>返回</a:t>
              </a:r>
              <a:endParaRPr lang="zh-CN" altLang="en-US" sz="2400" b="1" dirty="0">
                <a:latin typeface="Arial" panose="020B0604020202020204" pitchFamily="34" charset="0"/>
                <a:ea typeface="宋体" panose="02010600030101010101" pitchFamily="2" charset="-122"/>
              </a:endParaRPr>
            </a:p>
          </p:txBody>
        </p:sp>
        <p:sp>
          <p:nvSpPr>
            <p:cNvPr id="15365" name="Text Box 12"/>
            <p:cNvSpPr txBox="1"/>
            <p:nvPr/>
          </p:nvSpPr>
          <p:spPr>
            <a:xfrm>
              <a:off x="138" y="535"/>
              <a:ext cx="243" cy="346"/>
            </a:xfrm>
            <a:prstGeom prst="rect">
              <a:avLst/>
            </a:prstGeom>
            <a:noFill/>
            <a:ln w="9525">
              <a:noFill/>
            </a:ln>
          </p:spPr>
          <p:txBody>
            <a:bodyPr lIns="0" tIns="0" rIns="0" bIns="0" anchor="t" anchorCtr="0"/>
            <a:p>
              <a:pPr algn="just"/>
              <a:r>
                <a:rPr lang="zh-CN" altLang="en-US" sz="2800" b="1" dirty="0">
                  <a:latin typeface="Arial" panose="020B0604020202020204" pitchFamily="34" charset="0"/>
                  <a:ea typeface="宋体" panose="02010600030101010101" pitchFamily="2" charset="-122"/>
                </a:rPr>
                <a:t>①</a:t>
              </a:r>
              <a:endParaRPr lang="zh-CN" altLang="en-US" sz="2800" b="1" dirty="0">
                <a:latin typeface="Arial" panose="020B0604020202020204" pitchFamily="34" charset="0"/>
                <a:ea typeface="宋体" panose="02010600030101010101" pitchFamily="2" charset="-122"/>
              </a:endParaRPr>
            </a:p>
          </p:txBody>
        </p:sp>
        <p:sp>
          <p:nvSpPr>
            <p:cNvPr id="15366" name="Text Box 13"/>
            <p:cNvSpPr txBox="1"/>
            <p:nvPr/>
          </p:nvSpPr>
          <p:spPr>
            <a:xfrm>
              <a:off x="1138" y="498"/>
              <a:ext cx="229" cy="292"/>
            </a:xfrm>
            <a:prstGeom prst="rect">
              <a:avLst/>
            </a:prstGeom>
            <a:noFill/>
            <a:ln w="9525">
              <a:noFill/>
            </a:ln>
          </p:spPr>
          <p:txBody>
            <a:bodyPr lIns="0" tIns="0" rIns="0" bIns="0" anchor="t" anchorCtr="0"/>
            <a:p>
              <a:pPr algn="just"/>
              <a:r>
                <a:rPr lang="zh-CN" altLang="en-US" sz="2800" b="1" dirty="0">
                  <a:latin typeface="Arial" panose="020B0604020202020204" pitchFamily="34" charset="0"/>
                  <a:ea typeface="宋体" panose="02010600030101010101" pitchFamily="2" charset="-122"/>
                </a:rPr>
                <a:t>②</a:t>
              </a:r>
              <a:endParaRPr lang="zh-CN" altLang="en-US" sz="2800" b="1" dirty="0">
                <a:latin typeface="Arial" panose="020B0604020202020204" pitchFamily="34" charset="0"/>
                <a:ea typeface="宋体" panose="02010600030101010101" pitchFamily="2" charset="-122"/>
              </a:endParaRPr>
            </a:p>
          </p:txBody>
        </p:sp>
        <p:sp>
          <p:nvSpPr>
            <p:cNvPr id="15367" name="Text Box 14"/>
            <p:cNvSpPr txBox="1"/>
            <p:nvPr/>
          </p:nvSpPr>
          <p:spPr>
            <a:xfrm>
              <a:off x="4145" y="881"/>
              <a:ext cx="228" cy="292"/>
            </a:xfrm>
            <a:prstGeom prst="rect">
              <a:avLst/>
            </a:prstGeom>
            <a:noFill/>
            <a:ln w="9525">
              <a:noFill/>
            </a:ln>
          </p:spPr>
          <p:txBody>
            <a:bodyPr lIns="0" tIns="0" rIns="0" bIns="0" anchor="t" anchorCtr="0"/>
            <a:p>
              <a:pPr algn="just"/>
              <a:r>
                <a:rPr lang="zh-CN" altLang="en-US" sz="2800" b="1" dirty="0">
                  <a:latin typeface="Arial" panose="020B0604020202020204" pitchFamily="34" charset="0"/>
                  <a:ea typeface="宋体" panose="02010600030101010101" pitchFamily="2" charset="-122"/>
                </a:rPr>
                <a:t>④</a:t>
              </a:r>
              <a:endParaRPr lang="zh-CN" altLang="en-US" sz="2800" b="1" dirty="0">
                <a:latin typeface="Arial" panose="020B0604020202020204" pitchFamily="34" charset="0"/>
                <a:ea typeface="宋体" panose="02010600030101010101" pitchFamily="2" charset="-122"/>
              </a:endParaRPr>
            </a:p>
          </p:txBody>
        </p:sp>
        <p:sp>
          <p:nvSpPr>
            <p:cNvPr id="15368" name="Text Box 15"/>
            <p:cNvSpPr txBox="1"/>
            <p:nvPr/>
          </p:nvSpPr>
          <p:spPr>
            <a:xfrm>
              <a:off x="1169" y="1520"/>
              <a:ext cx="228" cy="291"/>
            </a:xfrm>
            <a:prstGeom prst="rect">
              <a:avLst/>
            </a:prstGeom>
            <a:noFill/>
            <a:ln w="9525">
              <a:noFill/>
            </a:ln>
          </p:spPr>
          <p:txBody>
            <a:bodyPr lIns="0" tIns="0" rIns="0" bIns="0" anchor="t" anchorCtr="0"/>
            <a:p>
              <a:pPr algn="just"/>
              <a:r>
                <a:rPr lang="zh-CN" altLang="en-US" sz="2800" b="1" dirty="0">
                  <a:latin typeface="Arial" panose="020B0604020202020204" pitchFamily="34" charset="0"/>
                  <a:ea typeface="宋体" panose="02010600030101010101" pitchFamily="2" charset="-122"/>
                </a:rPr>
                <a:t>⑥</a:t>
              </a:r>
              <a:endParaRPr lang="zh-CN" altLang="en-US" sz="2800" b="1" dirty="0">
                <a:latin typeface="Arial" panose="020B0604020202020204" pitchFamily="34" charset="0"/>
                <a:ea typeface="宋体" panose="02010600030101010101" pitchFamily="2" charset="-122"/>
              </a:endParaRPr>
            </a:p>
          </p:txBody>
        </p:sp>
        <p:sp>
          <p:nvSpPr>
            <p:cNvPr id="15369" name="Text Box 16"/>
            <p:cNvSpPr txBox="1"/>
            <p:nvPr/>
          </p:nvSpPr>
          <p:spPr>
            <a:xfrm>
              <a:off x="152" y="1246"/>
              <a:ext cx="229" cy="292"/>
            </a:xfrm>
            <a:prstGeom prst="rect">
              <a:avLst/>
            </a:prstGeom>
            <a:noFill/>
            <a:ln w="9525">
              <a:noFill/>
            </a:ln>
          </p:spPr>
          <p:txBody>
            <a:bodyPr lIns="0" tIns="0" rIns="0" bIns="0" anchor="t" anchorCtr="0"/>
            <a:p>
              <a:pPr algn="just"/>
              <a:r>
                <a:rPr lang="zh-CN" altLang="en-US" sz="2800" b="1" dirty="0">
                  <a:latin typeface="Arial" panose="020B0604020202020204" pitchFamily="34" charset="0"/>
                  <a:ea typeface="宋体" panose="02010600030101010101" pitchFamily="2" charset="-122"/>
                </a:rPr>
                <a:t>⑦</a:t>
              </a:r>
              <a:endParaRPr lang="zh-CN" altLang="en-US" sz="2800" b="1" dirty="0">
                <a:latin typeface="Arial" panose="020B0604020202020204" pitchFamily="34" charset="0"/>
                <a:ea typeface="宋体" panose="02010600030101010101" pitchFamily="2" charset="-122"/>
              </a:endParaRPr>
            </a:p>
          </p:txBody>
        </p:sp>
        <p:sp>
          <p:nvSpPr>
            <p:cNvPr id="15370" name="Text Box 17"/>
            <p:cNvSpPr txBox="1"/>
            <p:nvPr/>
          </p:nvSpPr>
          <p:spPr>
            <a:xfrm>
              <a:off x="1702" y="0"/>
              <a:ext cx="962" cy="985"/>
            </a:xfrm>
            <a:prstGeom prst="rect">
              <a:avLst/>
            </a:prstGeom>
            <a:noFill/>
            <a:ln w="9525" cap="flat" cmpd="sng">
              <a:solidFill>
                <a:schemeClr val="tx1"/>
              </a:solidFill>
              <a:prstDash val="solid"/>
              <a:miter/>
              <a:headEnd type="none" w="med" len="med"/>
              <a:tailEnd type="none" w="med" len="med"/>
            </a:ln>
          </p:spPr>
          <p:txBody>
            <a:bodyPr lIns="0" tIns="182880" rIns="0" bIns="0" anchor="t" anchorCtr="0"/>
            <a:p>
              <a:pPr marL="171450" algn="just">
                <a:spcBef>
                  <a:spcPct val="50000"/>
                </a:spcBef>
              </a:pPr>
              <a:r>
                <a:rPr lang="zh-CN" altLang="en-US" sz="2400" b="1" dirty="0">
                  <a:latin typeface="Arial" panose="020B0604020202020204" pitchFamily="34" charset="0"/>
                  <a:ea typeface="宋体" panose="02010600030101010101" pitchFamily="2" charset="-122"/>
                </a:rPr>
                <a:t>保存：</a:t>
              </a:r>
              <a:endParaRPr lang="zh-CN" altLang="en-US" sz="2400" b="1" dirty="0">
                <a:latin typeface="Arial" panose="020B0604020202020204" pitchFamily="34" charset="0"/>
                <a:ea typeface="宋体" panose="02010600030101010101" pitchFamily="2" charset="-122"/>
              </a:endParaRPr>
            </a:p>
            <a:p>
              <a:pPr marL="171450" algn="just"/>
              <a:r>
                <a:rPr lang="zh-CN" altLang="en-US" sz="2400" b="1" dirty="0">
                  <a:latin typeface="Arial" panose="020B0604020202020204" pitchFamily="34" charset="0"/>
                  <a:ea typeface="宋体" panose="02010600030101010101" pitchFamily="2" charset="-122"/>
                </a:rPr>
                <a:t>返回地址</a:t>
              </a:r>
              <a:endParaRPr lang="zh-CN" altLang="en-US" sz="2400" b="1" dirty="0">
                <a:latin typeface="Arial" panose="020B0604020202020204" pitchFamily="34" charset="0"/>
                <a:ea typeface="宋体" panose="02010600030101010101" pitchFamily="2" charset="-122"/>
              </a:endParaRPr>
            </a:p>
            <a:p>
              <a:pPr marL="171450" algn="just"/>
              <a:r>
                <a:rPr lang="zh-CN" altLang="en-US" sz="2400" b="1" dirty="0">
                  <a:latin typeface="Arial" panose="020B0604020202020204" pitchFamily="34" charset="0"/>
                  <a:ea typeface="宋体" panose="02010600030101010101" pitchFamily="2" charset="-122"/>
                </a:rPr>
                <a:t>当前现场</a:t>
              </a:r>
              <a:endParaRPr lang="zh-CN" altLang="en-US" sz="2400" b="1" dirty="0">
                <a:latin typeface="Arial" panose="020B0604020202020204" pitchFamily="34" charset="0"/>
                <a:ea typeface="宋体" panose="02010600030101010101" pitchFamily="2" charset="-122"/>
              </a:endParaRPr>
            </a:p>
          </p:txBody>
        </p:sp>
        <p:sp>
          <p:nvSpPr>
            <p:cNvPr id="15371" name="Text Box 19"/>
            <p:cNvSpPr txBox="1"/>
            <p:nvPr/>
          </p:nvSpPr>
          <p:spPr>
            <a:xfrm>
              <a:off x="3305" y="78"/>
              <a:ext cx="229" cy="293"/>
            </a:xfrm>
            <a:prstGeom prst="rect">
              <a:avLst/>
            </a:prstGeom>
            <a:noFill/>
            <a:ln w="9525">
              <a:noFill/>
            </a:ln>
          </p:spPr>
          <p:txBody>
            <a:bodyPr lIns="0" tIns="0" rIns="0" bIns="0" anchor="t" anchorCtr="0"/>
            <a:p>
              <a:pPr algn="just"/>
              <a:r>
                <a:rPr lang="zh-CN" altLang="en-US" sz="2800" b="1" dirty="0">
                  <a:latin typeface="Arial" panose="020B0604020202020204" pitchFamily="34" charset="0"/>
                  <a:ea typeface="宋体" panose="02010600030101010101" pitchFamily="2" charset="-122"/>
                </a:rPr>
                <a:t>③</a:t>
              </a:r>
              <a:endParaRPr lang="zh-CN" altLang="en-US" sz="2800" b="1" dirty="0">
                <a:latin typeface="Arial" panose="020B0604020202020204" pitchFamily="34" charset="0"/>
                <a:ea typeface="宋体" panose="02010600030101010101" pitchFamily="2" charset="-122"/>
              </a:endParaRPr>
            </a:p>
          </p:txBody>
        </p:sp>
        <p:sp>
          <p:nvSpPr>
            <p:cNvPr id="15372" name="Text Box 21"/>
            <p:cNvSpPr txBox="1"/>
            <p:nvPr/>
          </p:nvSpPr>
          <p:spPr>
            <a:xfrm>
              <a:off x="1642" y="1367"/>
              <a:ext cx="1344" cy="985"/>
            </a:xfrm>
            <a:prstGeom prst="rect">
              <a:avLst/>
            </a:prstGeom>
            <a:noFill/>
            <a:ln w="9525" cap="flat" cmpd="sng">
              <a:solidFill>
                <a:schemeClr val="tx1"/>
              </a:solidFill>
              <a:prstDash val="solid"/>
              <a:miter/>
              <a:headEnd type="none" w="med" len="med"/>
              <a:tailEnd type="none" w="med" len="med"/>
            </a:ln>
          </p:spPr>
          <p:txBody>
            <a:bodyPr lIns="0" tIns="182880" rIns="0" bIns="0" anchor="t" anchorCtr="0"/>
            <a:p>
              <a:pPr marL="171450" algn="just"/>
              <a:r>
                <a:rPr lang="zh-CN" altLang="en-US" sz="2400" b="1" dirty="0">
                  <a:latin typeface="Arial" panose="020B0604020202020204" pitchFamily="34" charset="0"/>
                  <a:ea typeface="宋体" panose="02010600030101010101" pitchFamily="2" charset="-122"/>
                </a:rPr>
                <a:t>恢复：</a:t>
              </a:r>
              <a:endParaRPr lang="zh-CN" altLang="en-US" sz="2400" b="1" dirty="0">
                <a:latin typeface="Arial" panose="020B0604020202020204" pitchFamily="34" charset="0"/>
                <a:ea typeface="宋体" panose="02010600030101010101" pitchFamily="2" charset="-122"/>
              </a:endParaRPr>
            </a:p>
            <a:p>
              <a:pPr marL="171450" algn="just"/>
              <a:r>
                <a:rPr lang="zh-CN" altLang="en-US" sz="2400" b="1" dirty="0">
                  <a:latin typeface="Arial" panose="020B0604020202020204" pitchFamily="34" charset="0"/>
                  <a:ea typeface="宋体" panose="02010600030101010101" pitchFamily="2" charset="-122"/>
                </a:rPr>
                <a:t>主调程序现场</a:t>
              </a:r>
              <a:endParaRPr lang="zh-CN" altLang="en-US" sz="2400" b="1" dirty="0">
                <a:latin typeface="Arial" panose="020B0604020202020204" pitchFamily="34" charset="0"/>
                <a:ea typeface="宋体" panose="02010600030101010101" pitchFamily="2" charset="-122"/>
              </a:endParaRPr>
            </a:p>
            <a:p>
              <a:pPr marL="171450" algn="just"/>
              <a:r>
                <a:rPr lang="zh-CN" altLang="en-US" sz="2400" b="1" dirty="0">
                  <a:latin typeface="Arial" panose="020B0604020202020204" pitchFamily="34" charset="0"/>
                  <a:ea typeface="宋体" panose="02010600030101010101" pitchFamily="2" charset="-122"/>
                </a:rPr>
                <a:t>返回地址</a:t>
              </a:r>
              <a:endParaRPr lang="zh-CN" altLang="en-US" sz="2400" b="1" dirty="0">
                <a:latin typeface="Arial" panose="020B0604020202020204" pitchFamily="34" charset="0"/>
                <a:ea typeface="宋体" panose="02010600030101010101" pitchFamily="2" charset="-122"/>
              </a:endParaRPr>
            </a:p>
          </p:txBody>
        </p:sp>
        <p:sp>
          <p:nvSpPr>
            <p:cNvPr id="15373" name="Text Box 22"/>
            <p:cNvSpPr txBox="1"/>
            <p:nvPr/>
          </p:nvSpPr>
          <p:spPr>
            <a:xfrm>
              <a:off x="3289" y="1538"/>
              <a:ext cx="230" cy="292"/>
            </a:xfrm>
            <a:prstGeom prst="rect">
              <a:avLst/>
            </a:prstGeom>
            <a:noFill/>
            <a:ln w="9525">
              <a:noFill/>
            </a:ln>
          </p:spPr>
          <p:txBody>
            <a:bodyPr lIns="0" tIns="0" rIns="0" bIns="0" anchor="t" anchorCtr="0"/>
            <a:p>
              <a:pPr algn="just"/>
              <a:r>
                <a:rPr lang="zh-CN" altLang="en-US" sz="2800" b="1" dirty="0">
                  <a:latin typeface="Arial" panose="020B0604020202020204" pitchFamily="34" charset="0"/>
                  <a:ea typeface="宋体" panose="02010600030101010101" pitchFamily="2" charset="-122"/>
                </a:rPr>
                <a:t>⑤</a:t>
              </a:r>
              <a:endParaRPr lang="zh-CN" altLang="en-US" sz="2800" b="1" dirty="0">
                <a:latin typeface="Arial" panose="020B0604020202020204" pitchFamily="34" charset="0"/>
                <a:ea typeface="宋体" panose="02010600030101010101" pitchFamily="2" charset="-122"/>
              </a:endParaRPr>
            </a:p>
          </p:txBody>
        </p:sp>
      </p:grpSp>
      <p:sp>
        <p:nvSpPr>
          <p:cNvPr id="15374" name="Line 23"/>
          <p:cNvSpPr/>
          <p:nvPr/>
        </p:nvSpPr>
        <p:spPr>
          <a:xfrm>
            <a:off x="3352800" y="2303463"/>
            <a:ext cx="0" cy="720725"/>
          </a:xfrm>
          <a:prstGeom prst="line">
            <a:avLst/>
          </a:prstGeom>
          <a:ln w="22225" cap="sq" cmpd="sng">
            <a:solidFill>
              <a:schemeClr val="folHlink"/>
            </a:solidFill>
            <a:prstDash val="solid"/>
            <a:round/>
            <a:headEnd type="none" w="med" len="med"/>
            <a:tailEnd type="stealth" w="lg" len="lg"/>
          </a:ln>
        </p:spPr>
      </p:sp>
      <p:sp>
        <p:nvSpPr>
          <p:cNvPr id="15375" name="Line 24"/>
          <p:cNvSpPr/>
          <p:nvPr/>
        </p:nvSpPr>
        <p:spPr>
          <a:xfrm>
            <a:off x="3281363" y="3527425"/>
            <a:ext cx="0" cy="720725"/>
          </a:xfrm>
          <a:prstGeom prst="line">
            <a:avLst/>
          </a:prstGeom>
          <a:ln w="22225" cap="sq" cmpd="sng">
            <a:solidFill>
              <a:schemeClr val="folHlink"/>
            </a:solidFill>
            <a:prstDash val="solid"/>
            <a:round/>
            <a:headEnd type="none" w="med" len="med"/>
            <a:tailEnd type="stealth" w="lg" len="lg"/>
          </a:ln>
        </p:spPr>
      </p:sp>
      <p:sp>
        <p:nvSpPr>
          <p:cNvPr id="15376" name="Line 25"/>
          <p:cNvSpPr/>
          <p:nvPr/>
        </p:nvSpPr>
        <p:spPr>
          <a:xfrm>
            <a:off x="8897938" y="2590800"/>
            <a:ext cx="0" cy="1657350"/>
          </a:xfrm>
          <a:prstGeom prst="line">
            <a:avLst/>
          </a:prstGeom>
          <a:ln w="22225" cap="sq" cmpd="sng">
            <a:solidFill>
              <a:schemeClr val="folHlink"/>
            </a:solidFill>
            <a:prstDash val="solid"/>
            <a:round/>
            <a:headEnd type="none" w="med" len="med"/>
            <a:tailEnd type="stealth" w="lg" len="lg"/>
          </a:ln>
        </p:spPr>
      </p:sp>
      <p:sp>
        <p:nvSpPr>
          <p:cNvPr id="15377" name="Line 26"/>
          <p:cNvSpPr/>
          <p:nvPr/>
        </p:nvSpPr>
        <p:spPr>
          <a:xfrm>
            <a:off x="6808788" y="2232025"/>
            <a:ext cx="1657350" cy="0"/>
          </a:xfrm>
          <a:prstGeom prst="line">
            <a:avLst/>
          </a:prstGeom>
          <a:ln w="22225" cap="sq" cmpd="sng">
            <a:solidFill>
              <a:schemeClr val="folHlink"/>
            </a:solidFill>
            <a:prstDash val="solid"/>
            <a:round/>
            <a:headEnd type="none" w="med" len="med"/>
            <a:tailEnd type="stealth" w="lg" len="lg"/>
          </a:ln>
        </p:spPr>
      </p:sp>
      <p:sp>
        <p:nvSpPr>
          <p:cNvPr id="15378" name="Line 27"/>
          <p:cNvSpPr/>
          <p:nvPr/>
        </p:nvSpPr>
        <p:spPr>
          <a:xfrm flipV="1">
            <a:off x="4000500" y="2447925"/>
            <a:ext cx="1223963" cy="576263"/>
          </a:xfrm>
          <a:prstGeom prst="line">
            <a:avLst/>
          </a:prstGeom>
          <a:ln w="22225" cap="sq" cmpd="sng">
            <a:solidFill>
              <a:schemeClr val="folHlink"/>
            </a:solidFill>
            <a:prstDash val="solid"/>
            <a:round/>
            <a:headEnd type="none" w="med" len="med"/>
            <a:tailEnd type="stealth" w="lg" len="lg"/>
          </a:ln>
        </p:spPr>
      </p:sp>
      <p:sp>
        <p:nvSpPr>
          <p:cNvPr id="15379" name="Line 28"/>
          <p:cNvSpPr/>
          <p:nvPr/>
        </p:nvSpPr>
        <p:spPr>
          <a:xfrm>
            <a:off x="4000500" y="3455988"/>
            <a:ext cx="1008063" cy="719137"/>
          </a:xfrm>
          <a:prstGeom prst="line">
            <a:avLst/>
          </a:prstGeom>
          <a:ln w="22225" cap="sq" cmpd="sng">
            <a:solidFill>
              <a:schemeClr val="folHlink"/>
            </a:solidFill>
            <a:prstDash val="solid"/>
            <a:round/>
            <a:headEnd type="none" w="med" len="med"/>
            <a:tailEnd type="stealth" w="lg" len="lg"/>
          </a:ln>
        </p:spPr>
      </p:sp>
      <p:sp>
        <p:nvSpPr>
          <p:cNvPr id="15380" name="Line 29"/>
          <p:cNvSpPr/>
          <p:nvPr/>
        </p:nvSpPr>
        <p:spPr>
          <a:xfrm flipH="1">
            <a:off x="7097713" y="4535488"/>
            <a:ext cx="1439862" cy="0"/>
          </a:xfrm>
          <a:prstGeom prst="line">
            <a:avLst/>
          </a:prstGeom>
          <a:ln w="22225" cap="sq" cmpd="sng">
            <a:solidFill>
              <a:schemeClr val="folHlink"/>
            </a:solidFill>
            <a:prstDash val="solid"/>
            <a:round/>
            <a:headEnd type="none" w="med" len="med"/>
            <a:tailEnd type="stealth" w="lg" len="lg"/>
          </a:ln>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ph idx="1"/>
          </p:nvPr>
        </p:nvSpPr>
        <p:spPr>
          <a:xfrm>
            <a:off x="983615" y="620713"/>
            <a:ext cx="8839200" cy="5840412"/>
          </a:xfrm>
          <a:noFill/>
          <a:ln>
            <a:noFill/>
          </a:ln>
        </p:spPr>
        <p:txBody>
          <a:bodyPr anchor="t" anchorCtr="0"/>
          <a:p>
            <a:pPr eaLnBrk="1" latinLnBrk="0" hangingPunct="1">
              <a:lnSpc>
                <a:spcPct val="100000"/>
              </a:lnSpc>
              <a:spcBef>
                <a:spcPts val="0"/>
              </a:spcBef>
              <a:buFont typeface="Wingdings" panose="05000000000000000000" pitchFamily="2" charset="2"/>
              <a:buNone/>
            </a:pPr>
            <a:r>
              <a:rPr lang="en-US" altLang="zh-CN" sz="2000" dirty="0">
                <a:latin typeface="Arial" panose="020B0604020202020204" pitchFamily="34" charset="0"/>
                <a:cs typeface="Arial" panose="020B0604020202020204" pitchFamily="34" charset="0"/>
              </a:rPr>
              <a:t>#include &lt;iostream&gt;</a:t>
            </a:r>
            <a:endParaRPr lang="en-US" altLang="zh-CN" sz="2000" dirty="0">
              <a:latin typeface="Arial" panose="020B0604020202020204" pitchFamily="34" charset="0"/>
              <a:cs typeface="Arial" panose="020B0604020202020204" pitchFamily="34" charset="0"/>
            </a:endParaRPr>
          </a:p>
          <a:p>
            <a:pPr eaLnBrk="1" latinLnBrk="0" hangingPunct="1">
              <a:lnSpc>
                <a:spcPct val="100000"/>
              </a:lnSpc>
              <a:spcBef>
                <a:spcPts val="0"/>
              </a:spcBef>
              <a:buFont typeface="Wingdings" panose="05000000000000000000" pitchFamily="2" charset="2"/>
              <a:buNone/>
            </a:pPr>
            <a:r>
              <a:rPr lang="en-US" altLang="zh-CN" sz="2000" dirty="0">
                <a:latin typeface="Arial" panose="020B0604020202020204" pitchFamily="34" charset="0"/>
                <a:cs typeface="Arial" panose="020B0604020202020204" pitchFamily="34" charset="0"/>
              </a:rPr>
              <a:t>using namespace std;</a:t>
            </a:r>
            <a:endParaRPr lang="en-US" altLang="zh-CN" sz="2000" dirty="0">
              <a:latin typeface="Arial" panose="020B0604020202020204" pitchFamily="34" charset="0"/>
              <a:cs typeface="Arial" panose="020B0604020202020204" pitchFamily="34" charset="0"/>
            </a:endParaRPr>
          </a:p>
          <a:p>
            <a:pPr eaLnBrk="1" latinLnBrk="0" hangingPunct="1">
              <a:lnSpc>
                <a:spcPct val="100000"/>
              </a:lnSpc>
              <a:spcBef>
                <a:spcPts val="0"/>
              </a:spcBef>
              <a:buFont typeface="Wingdings" panose="05000000000000000000" pitchFamily="2" charset="2"/>
              <a:buNone/>
            </a:pPr>
            <a:r>
              <a:rPr lang="en-US" altLang="zh-CN" sz="2000" dirty="0">
                <a:solidFill>
                  <a:srgbClr val="FF0000"/>
                </a:solidFill>
                <a:latin typeface="Arial" panose="020B0604020202020204" pitchFamily="34" charset="0"/>
                <a:cs typeface="Arial" panose="020B0604020202020204" pitchFamily="34" charset="0"/>
              </a:rPr>
              <a:t>bool symm(unsigned n) </a:t>
            </a:r>
            <a:endParaRPr lang="en-US" altLang="zh-CN" sz="2000" dirty="0">
              <a:solidFill>
                <a:srgbClr val="FF0000"/>
              </a:solidFill>
              <a:latin typeface="Arial" panose="020B0604020202020204" pitchFamily="34" charset="0"/>
              <a:cs typeface="Arial" panose="020B0604020202020204" pitchFamily="34" charset="0"/>
            </a:endParaRPr>
          </a:p>
          <a:p>
            <a:pPr eaLnBrk="1" latinLnBrk="0" hangingPunct="1">
              <a:lnSpc>
                <a:spcPct val="100000"/>
              </a:lnSpc>
              <a:spcBef>
                <a:spcPts val="0"/>
              </a:spcBef>
              <a:buFont typeface="Wingdings" panose="05000000000000000000" pitchFamily="2" charset="2"/>
              <a:buNone/>
            </a:pPr>
            <a:r>
              <a:rPr lang="en-US" altLang="zh-CN" sz="2000" dirty="0">
                <a:latin typeface="Arial" panose="020B0604020202020204" pitchFamily="34" charset="0"/>
                <a:cs typeface="Arial" panose="020B0604020202020204" pitchFamily="34" charset="0"/>
              </a:rPr>
              <a:t>{    unsigned i = n;</a:t>
            </a:r>
            <a:endParaRPr lang="en-US" altLang="zh-CN" sz="2000" dirty="0">
              <a:latin typeface="Arial" panose="020B0604020202020204" pitchFamily="34" charset="0"/>
              <a:cs typeface="Arial" panose="020B0604020202020204" pitchFamily="34" charset="0"/>
            </a:endParaRPr>
          </a:p>
          <a:p>
            <a:pPr eaLnBrk="1" latinLnBrk="0" hangingPunct="1">
              <a:lnSpc>
                <a:spcPct val="100000"/>
              </a:lnSpc>
              <a:spcBef>
                <a:spcPts val="0"/>
              </a:spcBef>
              <a:buFont typeface="Wingdings" panose="05000000000000000000" pitchFamily="2" charset="2"/>
              <a:buNone/>
            </a:pPr>
            <a:r>
              <a:rPr lang="en-US" altLang="zh-CN" sz="2000" dirty="0">
                <a:latin typeface="Arial" panose="020B0604020202020204" pitchFamily="34" charset="0"/>
                <a:cs typeface="Arial" panose="020B0604020202020204" pitchFamily="34" charset="0"/>
              </a:rPr>
              <a:t>	unsigned m = 0;</a:t>
            </a:r>
            <a:endParaRPr lang="en-US" altLang="zh-CN" sz="2000" dirty="0">
              <a:latin typeface="Arial" panose="020B0604020202020204" pitchFamily="34" charset="0"/>
              <a:cs typeface="Arial" panose="020B0604020202020204" pitchFamily="34" charset="0"/>
            </a:endParaRPr>
          </a:p>
          <a:p>
            <a:pPr eaLnBrk="1" latinLnBrk="0" hangingPunct="1">
              <a:lnSpc>
                <a:spcPct val="100000"/>
              </a:lnSpc>
              <a:spcBef>
                <a:spcPts val="0"/>
              </a:spcBef>
              <a:buFont typeface="Wingdings" panose="05000000000000000000" pitchFamily="2" charset="2"/>
              <a:buNone/>
            </a:pPr>
            <a:r>
              <a:rPr lang="en-US" altLang="zh-CN" sz="2000" dirty="0">
                <a:latin typeface="Arial" panose="020B0604020202020204" pitchFamily="34" charset="0"/>
                <a:cs typeface="Arial" panose="020B0604020202020204" pitchFamily="34" charset="0"/>
              </a:rPr>
              <a:t>	while (i &gt; 0) </a:t>
            </a:r>
            <a:endParaRPr lang="en-US" altLang="zh-CN" sz="2000" dirty="0">
              <a:latin typeface="Arial" panose="020B0604020202020204" pitchFamily="34" charset="0"/>
              <a:cs typeface="Arial" panose="020B0604020202020204" pitchFamily="34" charset="0"/>
            </a:endParaRPr>
          </a:p>
          <a:p>
            <a:pPr eaLnBrk="1" latinLnBrk="0" hangingPunct="1">
              <a:lnSpc>
                <a:spcPct val="100000"/>
              </a:lnSpc>
              <a:spcBef>
                <a:spcPts val="0"/>
              </a:spcBef>
              <a:buFont typeface="Wingdings" panose="05000000000000000000" pitchFamily="2" charset="2"/>
              <a:buNone/>
            </a:pPr>
            <a:r>
              <a:rPr lang="en-US" altLang="zh-CN" sz="2000" dirty="0">
                <a:latin typeface="Arial" panose="020B0604020202020204" pitchFamily="34" charset="0"/>
                <a:cs typeface="Arial" panose="020B0604020202020204" pitchFamily="34" charset="0"/>
              </a:rPr>
              <a:t>    {  m = m * 10 + i % 10;</a:t>
            </a:r>
            <a:endParaRPr lang="en-US" altLang="zh-CN" sz="2000" dirty="0">
              <a:latin typeface="Arial" panose="020B0604020202020204" pitchFamily="34" charset="0"/>
              <a:cs typeface="Arial" panose="020B0604020202020204" pitchFamily="34" charset="0"/>
            </a:endParaRPr>
          </a:p>
          <a:p>
            <a:pPr eaLnBrk="1" latinLnBrk="0" hangingPunct="1">
              <a:lnSpc>
                <a:spcPct val="100000"/>
              </a:lnSpc>
              <a:spcBef>
                <a:spcPts val="0"/>
              </a:spcBef>
              <a:buFont typeface="Wingdings" panose="05000000000000000000" pitchFamily="2" charset="2"/>
              <a:buNone/>
            </a:pPr>
            <a:r>
              <a:rPr lang="en-US" altLang="zh-CN" sz="2000" dirty="0">
                <a:latin typeface="Arial" panose="020B0604020202020204" pitchFamily="34" charset="0"/>
                <a:cs typeface="Arial" panose="020B0604020202020204" pitchFamily="34" charset="0"/>
              </a:rPr>
              <a:t>	  i /= 10;</a:t>
            </a:r>
            <a:endParaRPr lang="en-US" altLang="zh-CN" sz="2000" dirty="0">
              <a:latin typeface="Arial" panose="020B0604020202020204" pitchFamily="34" charset="0"/>
              <a:cs typeface="Arial" panose="020B0604020202020204" pitchFamily="34" charset="0"/>
            </a:endParaRPr>
          </a:p>
          <a:p>
            <a:pPr eaLnBrk="1" latinLnBrk="0" hangingPunct="1">
              <a:lnSpc>
                <a:spcPct val="100000"/>
              </a:lnSpc>
              <a:spcBef>
                <a:spcPts val="0"/>
              </a:spcBef>
              <a:buFont typeface="Wingdings" panose="05000000000000000000" pitchFamily="2" charset="2"/>
              <a:buNone/>
            </a:pPr>
            <a:r>
              <a:rPr lang="en-US" altLang="zh-CN" sz="2000" dirty="0">
                <a:latin typeface="Arial" panose="020B0604020202020204" pitchFamily="34" charset="0"/>
                <a:cs typeface="Arial" panose="020B0604020202020204" pitchFamily="34" charset="0"/>
              </a:rPr>
              <a:t>     }</a:t>
            </a:r>
            <a:endParaRPr lang="en-US" altLang="zh-CN" sz="2000" dirty="0">
              <a:latin typeface="Arial" panose="020B0604020202020204" pitchFamily="34" charset="0"/>
              <a:cs typeface="Arial" panose="020B0604020202020204" pitchFamily="34" charset="0"/>
            </a:endParaRPr>
          </a:p>
          <a:p>
            <a:pPr eaLnBrk="1" latinLnBrk="0" hangingPunct="1">
              <a:lnSpc>
                <a:spcPct val="100000"/>
              </a:lnSpc>
              <a:spcBef>
                <a:spcPts val="0"/>
              </a:spcBef>
              <a:buFont typeface="Wingdings" panose="05000000000000000000" pitchFamily="2" charset="2"/>
              <a:buNone/>
            </a:pPr>
            <a:r>
              <a:rPr lang="en-US" altLang="zh-CN" sz="2000" dirty="0">
                <a:latin typeface="Arial" panose="020B0604020202020204" pitchFamily="34" charset="0"/>
                <a:cs typeface="Arial" panose="020B0604020202020204" pitchFamily="34" charset="0"/>
              </a:rPr>
              <a:t>     return m == n;</a:t>
            </a:r>
            <a:endParaRPr lang="en-US" altLang="zh-CN" sz="2000" dirty="0">
              <a:latin typeface="Arial" panose="020B0604020202020204" pitchFamily="34" charset="0"/>
              <a:cs typeface="Arial" panose="020B0604020202020204" pitchFamily="34" charset="0"/>
            </a:endParaRPr>
          </a:p>
          <a:p>
            <a:pPr eaLnBrk="1" latinLnBrk="0" hangingPunct="1">
              <a:lnSpc>
                <a:spcPct val="100000"/>
              </a:lnSpc>
              <a:spcBef>
                <a:spcPts val="0"/>
              </a:spcBef>
              <a:buFont typeface="Wingdings" panose="05000000000000000000" pitchFamily="2" charset="2"/>
              <a:buNone/>
            </a:pPr>
            <a:r>
              <a:rPr lang="en-US" altLang="zh-CN" sz="2000" dirty="0">
                <a:latin typeface="Arial" panose="020B0604020202020204" pitchFamily="34" charset="0"/>
                <a:cs typeface="Arial" panose="020B0604020202020204" pitchFamily="34" charset="0"/>
              </a:rPr>
              <a:t>}</a:t>
            </a:r>
            <a:endParaRPr lang="en-US" altLang="zh-CN" sz="2000" dirty="0">
              <a:latin typeface="Arial" panose="020B0604020202020204" pitchFamily="34" charset="0"/>
              <a:cs typeface="Arial" panose="020B0604020202020204" pitchFamily="34" charset="0"/>
            </a:endParaRPr>
          </a:p>
          <a:p>
            <a:pPr eaLnBrk="1" hangingPunct="1">
              <a:buFont typeface="Wingdings" panose="05000000000000000000" pitchFamily="2" charset="2"/>
              <a:buNone/>
            </a:pPr>
            <a:endParaRPr lang="en-US" altLang="zh-CN" sz="2000" dirty="0">
              <a:latin typeface="Arial" panose="020B0604020202020204" pitchFamily="34" charset="0"/>
              <a:cs typeface="Arial" panose="020B0604020202020204" pitchFamily="34" charset="0"/>
            </a:endParaRPr>
          </a:p>
        </p:txBody>
      </p:sp>
      <p:sp>
        <p:nvSpPr>
          <p:cNvPr id="16386" name="Rectangle 2"/>
          <p:cNvSpPr>
            <a:spLocks noGrp="1"/>
          </p:cNvSpPr>
          <p:nvPr>
            <p:ph type="title"/>
          </p:nvPr>
        </p:nvSpPr>
        <p:spPr>
          <a:xfrm>
            <a:off x="1631950" y="115888"/>
            <a:ext cx="9001125" cy="534987"/>
          </a:xfrm>
          <a:noFill/>
          <a:ln>
            <a:noFill/>
          </a:ln>
        </p:spPr>
        <p:txBody>
          <a:bodyPr anchor="t" anchorCtr="0"/>
          <a:p>
            <a:pPr algn="l"/>
            <a:r>
              <a:rPr lang="zh-CN" altLang="en-US" sz="2400" b="1" dirty="0">
                <a:solidFill>
                  <a:schemeClr val="tx1"/>
                </a:solidFill>
                <a:latin typeface="楷体_GB2312" pitchFamily="49" charset="-122"/>
                <a:ea typeface="楷体_GB2312" pitchFamily="49" charset="-122"/>
              </a:rPr>
              <a:t>例</a:t>
            </a:r>
            <a:r>
              <a:rPr lang="en-US" altLang="zh-CN" sz="2400" b="1" dirty="0">
                <a:solidFill>
                  <a:schemeClr val="tx1"/>
                </a:solidFill>
                <a:latin typeface="楷体_GB2312" pitchFamily="49" charset="-122"/>
                <a:ea typeface="楷体_GB2312" pitchFamily="49" charset="-122"/>
              </a:rPr>
              <a:t>3-4 </a:t>
            </a:r>
            <a:r>
              <a:rPr lang="zh-CN" altLang="en-US" sz="2400" b="1" dirty="0">
                <a:solidFill>
                  <a:schemeClr val="tx1"/>
                </a:solidFill>
                <a:latin typeface="楷体_GB2312" pitchFamily="49" charset="-122"/>
                <a:ea typeface="楷体_GB2312" pitchFamily="49" charset="-122"/>
              </a:rPr>
              <a:t>寻找并输出</a:t>
            </a:r>
            <a:r>
              <a:rPr lang="en-US" altLang="zh-CN" sz="2400" b="1" dirty="0">
                <a:solidFill>
                  <a:schemeClr val="tx1"/>
                </a:solidFill>
                <a:latin typeface="楷体_GB2312" pitchFamily="49" charset="-122"/>
                <a:ea typeface="楷体_GB2312" pitchFamily="49" charset="-122"/>
              </a:rPr>
              <a:t>11</a:t>
            </a:r>
            <a:r>
              <a:rPr lang="en-US" altLang="zh-CN" sz="2400" b="1" dirty="0">
                <a:latin typeface="楷体_GB2312" pitchFamily="49" charset="-122"/>
                <a:ea typeface="楷体_GB2312" pitchFamily="49" charset="-122"/>
              </a:rPr>
              <a:t>-999</a:t>
            </a:r>
            <a:r>
              <a:rPr lang="zh-CN" altLang="en-US" sz="2400" b="1" dirty="0">
                <a:latin typeface="楷体_GB2312" pitchFamily="49" charset="-122"/>
                <a:ea typeface="楷体_GB2312" pitchFamily="49" charset="-122"/>
              </a:rPr>
              <a:t>之间的数</a:t>
            </a:r>
            <a:r>
              <a:rPr lang="en-US" altLang="zh-CN" sz="2400" b="1" dirty="0">
                <a:latin typeface="楷体_GB2312" pitchFamily="49" charset="-122"/>
                <a:ea typeface="楷体_GB2312" pitchFamily="49" charset="-122"/>
              </a:rPr>
              <a:t>m,</a:t>
            </a:r>
            <a:r>
              <a:rPr lang="zh-CN" altLang="en-US" sz="2400" b="1" dirty="0">
                <a:latin typeface="楷体_GB2312" pitchFamily="49" charset="-122"/>
                <a:ea typeface="楷体_GB2312" pitchFamily="49" charset="-122"/>
              </a:rPr>
              <a:t>它满足</a:t>
            </a:r>
            <a:r>
              <a:rPr lang="en-US" altLang="zh-CN" sz="2400" b="1" dirty="0">
                <a:latin typeface="楷体_GB2312" pitchFamily="49" charset="-122"/>
                <a:ea typeface="楷体_GB2312" pitchFamily="49" charset="-122"/>
              </a:rPr>
              <a:t>m,m</a:t>
            </a:r>
            <a:r>
              <a:rPr lang="en-US" altLang="zh-CN" sz="2400" b="1" baseline="30000" dirty="0">
                <a:latin typeface="楷体_GB2312" pitchFamily="49" charset="-122"/>
                <a:ea typeface="楷体_GB2312" pitchFamily="49" charset="-122"/>
              </a:rPr>
              <a:t>2</a:t>
            </a:r>
            <a:r>
              <a:rPr lang="zh-CN" altLang="en-US" sz="2400" b="1" dirty="0">
                <a:latin typeface="楷体_GB2312" pitchFamily="49" charset="-122"/>
                <a:ea typeface="楷体_GB2312" pitchFamily="49" charset="-122"/>
              </a:rPr>
              <a:t>和</a:t>
            </a:r>
            <a:r>
              <a:rPr lang="en-US" altLang="zh-CN" sz="2400" b="1" dirty="0">
                <a:latin typeface="楷体_GB2312" pitchFamily="49" charset="-122"/>
                <a:ea typeface="楷体_GB2312" pitchFamily="49" charset="-122"/>
              </a:rPr>
              <a:t>m</a:t>
            </a:r>
            <a:r>
              <a:rPr lang="en-US" altLang="zh-CN" sz="2400" b="1" baseline="30000" dirty="0">
                <a:latin typeface="楷体_GB2312" pitchFamily="49" charset="-122"/>
                <a:ea typeface="楷体_GB2312" pitchFamily="49" charset="-122"/>
              </a:rPr>
              <a:t>3</a:t>
            </a:r>
            <a:r>
              <a:rPr lang="zh-CN" altLang="en-US" sz="2400" b="1" dirty="0">
                <a:latin typeface="楷体_GB2312" pitchFamily="49" charset="-122"/>
                <a:ea typeface="楷体_GB2312" pitchFamily="49" charset="-122"/>
              </a:rPr>
              <a:t>均为回文数。</a:t>
            </a:r>
            <a:br>
              <a:rPr lang="zh-CN" altLang="en-US" sz="2400" b="1" dirty="0">
                <a:latin typeface="楷体_GB2312" pitchFamily="49" charset="-122"/>
                <a:ea typeface="楷体_GB2312" pitchFamily="49" charset="-122"/>
              </a:rPr>
            </a:br>
            <a:endParaRPr lang="zh-CN" altLang="en-US" sz="2400" b="1" dirty="0">
              <a:solidFill>
                <a:schemeClr val="tx1"/>
              </a:solidFill>
              <a:latin typeface="楷体_GB2312" pitchFamily="49" charset="-122"/>
              <a:ea typeface="楷体_GB2312" pitchFamily="49" charset="-122"/>
            </a:endParaRPr>
          </a:p>
        </p:txBody>
      </p:sp>
      <p:sp>
        <p:nvSpPr>
          <p:cNvPr id="5" name="Rectangle 3"/>
          <p:cNvSpPr txBox="1"/>
          <p:nvPr/>
        </p:nvSpPr>
        <p:spPr>
          <a:xfrm>
            <a:off x="4512310" y="692785"/>
            <a:ext cx="6864350" cy="1336675"/>
          </a:xfrm>
          <a:prstGeom prst="rect">
            <a:avLst/>
          </a:prstGeom>
          <a:noFill/>
          <a:ln w="9525">
            <a:noFill/>
          </a:ln>
        </p:spPr>
        <p:txBody>
          <a:bodyPr anchor="t" anchorCtr="0"/>
          <a:p>
            <a:pPr marL="742950" lvl="1" indent="-285750" eaLnBrk="1" hangingPunct="1"/>
            <a:r>
              <a:rPr lang="zh-CN" altLang="en-US" sz="2000" b="1" dirty="0">
                <a:latin typeface="宋体" panose="02010600030101010101" pitchFamily="2" charset="-122"/>
                <a:ea typeface="宋体" panose="02010600030101010101" pitchFamily="2" charset="-122"/>
              </a:rPr>
              <a:t>分析：回文：各位数字左右对称的整数。</a:t>
            </a:r>
            <a:endParaRPr lang="zh-CN" altLang="en-US" sz="2000" b="1" dirty="0">
              <a:latin typeface="宋体" panose="02010600030101010101" pitchFamily="2" charset="-122"/>
              <a:ea typeface="宋体" panose="02010600030101010101" pitchFamily="2" charset="-122"/>
            </a:endParaRPr>
          </a:p>
          <a:p>
            <a:pPr marL="0" lvl="1" indent="-285750" eaLnBrk="1" hangingPunct="1"/>
            <a:r>
              <a:rPr lang="en-US" altLang="zh-CN" sz="2000" b="1">
                <a:latin typeface="宋体" panose="02010600030101010101" pitchFamily="2" charset="-122"/>
                <a:sym typeface="+mn-ea"/>
              </a:rPr>
              <a:t>    </a:t>
            </a:r>
            <a:r>
              <a:rPr lang="zh-CN" altLang="en-US" sz="2000" b="1">
                <a:latin typeface="宋体" panose="02010600030101010101" pitchFamily="2" charset="-122"/>
                <a:sym typeface="+mn-ea"/>
              </a:rPr>
              <a:t>用除以</a:t>
            </a:r>
            <a:r>
              <a:rPr lang="en-US" altLang="zh-CN" sz="2000" b="1">
                <a:latin typeface="宋体" panose="02010600030101010101" pitchFamily="2" charset="-122"/>
                <a:sym typeface="+mn-ea"/>
              </a:rPr>
              <a:t>10</a:t>
            </a:r>
            <a:r>
              <a:rPr lang="zh-CN" altLang="en-US" sz="2000" b="1">
                <a:latin typeface="宋体" panose="02010600030101010101" pitchFamily="2" charset="-122"/>
                <a:sym typeface="+mn-ea"/>
              </a:rPr>
              <a:t>取余的方法，从最低位开始，依次取出该数的各位数字。按反序重新构成新的数，比较与原数是否相等，若相等，则原数为回文。</a:t>
            </a:r>
            <a:endParaRPr lang="en-US" altLang="zh-CN" sz="2000" b="1" dirty="0">
              <a:latin typeface="宋体" panose="02010600030101010101" pitchFamily="2" charset="-122"/>
              <a:ea typeface="宋体" panose="02010600030101010101" pitchFamily="2" charset="-122"/>
            </a:endParaRPr>
          </a:p>
          <a:p>
            <a:pPr marL="742950" lvl="1" indent="-285750" eaLnBrk="1" hangingPunct="1"/>
            <a:r>
              <a:rPr lang="zh-CN" altLang="en-US" sz="2000" b="1" dirty="0">
                <a:latin typeface="宋体" panose="02010600030101010101" pitchFamily="2" charset="-122"/>
                <a:ea typeface="宋体" panose="02010600030101010101" pitchFamily="2" charset="-122"/>
              </a:rPr>
              <a:t>例如：</a:t>
            </a:r>
            <a:r>
              <a:rPr lang="en-US" altLang="zh-CN" sz="2000" b="1" dirty="0">
                <a:latin typeface="宋体" panose="02010600030101010101" pitchFamily="2" charset="-122"/>
                <a:ea typeface="宋体" panose="02010600030101010101" pitchFamily="2" charset="-122"/>
              </a:rPr>
              <a:t>11</a:t>
            </a:r>
            <a:r>
              <a:rPr lang="zh-CN" altLang="en-US" sz="2000" b="1" dirty="0">
                <a:latin typeface="宋体" panose="02010600030101010101" pitchFamily="2" charset="-122"/>
                <a:ea typeface="宋体" panose="02010600030101010101" pitchFamily="2" charset="-122"/>
              </a:rPr>
              <a:t>满足上述条件：</a:t>
            </a:r>
            <a:r>
              <a:rPr lang="en-US" altLang="zh-CN" sz="2000" b="1" dirty="0">
                <a:latin typeface="宋体" panose="02010600030101010101" pitchFamily="2" charset="-122"/>
                <a:ea typeface="宋体" panose="02010600030101010101" pitchFamily="2" charset="-122"/>
              </a:rPr>
              <a:t>11</a:t>
            </a:r>
            <a:r>
              <a:rPr lang="en-US" altLang="zh-CN" sz="2000" b="1" baseline="30000" dirty="0">
                <a:latin typeface="宋体" panose="02010600030101010101" pitchFamily="2" charset="-122"/>
                <a:ea typeface="宋体" panose="02010600030101010101" pitchFamily="2" charset="-122"/>
              </a:rPr>
              <a:t>2</a:t>
            </a:r>
            <a:r>
              <a:rPr lang="en-US" altLang="zh-CN" sz="2000" b="1" dirty="0">
                <a:latin typeface="宋体" panose="02010600030101010101" pitchFamily="2" charset="-122"/>
                <a:ea typeface="宋体" panose="02010600030101010101" pitchFamily="2" charset="-122"/>
              </a:rPr>
              <a:t>=121</a:t>
            </a:r>
            <a:r>
              <a:rPr lang="zh-CN" altLang="en-US" sz="2000" b="1" dirty="0">
                <a:latin typeface="宋体" panose="02010600030101010101" pitchFamily="2" charset="-122"/>
                <a:ea typeface="宋体" panose="02010600030101010101" pitchFamily="2" charset="-122"/>
              </a:rPr>
              <a:t>，</a:t>
            </a:r>
            <a:r>
              <a:rPr lang="en-US" altLang="zh-CN" sz="2000" b="1" dirty="0">
                <a:latin typeface="宋体" panose="02010600030101010101" pitchFamily="2" charset="-122"/>
                <a:ea typeface="宋体" panose="02010600030101010101" pitchFamily="2" charset="-122"/>
              </a:rPr>
              <a:t>11</a:t>
            </a:r>
            <a:r>
              <a:rPr lang="en-US" altLang="zh-CN" sz="2000" b="1" baseline="30000" dirty="0">
                <a:latin typeface="宋体" panose="02010600030101010101" pitchFamily="2" charset="-122"/>
                <a:ea typeface="宋体" panose="02010600030101010101" pitchFamily="2" charset="-122"/>
              </a:rPr>
              <a:t>3</a:t>
            </a:r>
            <a:r>
              <a:rPr lang="en-US" altLang="zh-CN" sz="2000" b="1" dirty="0">
                <a:latin typeface="宋体" panose="02010600030101010101" pitchFamily="2" charset="-122"/>
                <a:ea typeface="宋体" panose="02010600030101010101" pitchFamily="2" charset="-122"/>
              </a:rPr>
              <a:t>=1331</a:t>
            </a:r>
            <a:r>
              <a:rPr lang="zh-CN" altLang="en-US" sz="2000" b="1" dirty="0">
                <a:latin typeface="宋体" panose="02010600030101010101" pitchFamily="2" charset="-122"/>
                <a:ea typeface="宋体" panose="02010600030101010101" pitchFamily="2" charset="-122"/>
              </a:rPr>
              <a:t>。</a:t>
            </a:r>
            <a:endParaRPr lang="zh-CN" altLang="en-US" sz="2000" b="1" dirty="0">
              <a:latin typeface="宋体" panose="02010600030101010101" pitchFamily="2" charset="-122"/>
              <a:ea typeface="宋体" panose="02010600030101010101" pitchFamily="2" charset="-122"/>
            </a:endParaRPr>
          </a:p>
          <a:p>
            <a:pPr marL="742950" lvl="1" indent="-285750" eaLnBrk="1" hangingPunct="1"/>
            <a:endParaRPr lang="zh-CN" altLang="en-US" sz="2000" b="1" dirty="0">
              <a:latin typeface="宋体" panose="02010600030101010101" pitchFamily="2" charset="-122"/>
              <a:ea typeface="宋体" panose="02010600030101010101" pitchFamily="2" charset="-122"/>
            </a:endParaRPr>
          </a:p>
        </p:txBody>
      </p:sp>
      <p:sp>
        <p:nvSpPr>
          <p:cNvPr id="2" name="矩形 1"/>
          <p:cNvSpPr/>
          <p:nvPr/>
        </p:nvSpPr>
        <p:spPr>
          <a:xfrm>
            <a:off x="839470" y="4149090"/>
            <a:ext cx="7705725" cy="2584450"/>
          </a:xfrm>
          <a:prstGeom prst="rect">
            <a:avLst/>
          </a:prstGeom>
          <a:noFill/>
          <a:ln w="9525">
            <a:noFill/>
          </a:ln>
        </p:spPr>
        <p:txBody>
          <a:bodyPr anchor="t" anchorCtr="0">
            <a:spAutoFit/>
          </a:bodyPr>
          <a:p>
            <a:pPr>
              <a:lnSpc>
                <a:spcPct val="90000"/>
              </a:lnSpc>
            </a:pPr>
            <a:r>
              <a:rPr lang="en-US" altLang="zh-CN" sz="2000" dirty="0">
                <a:ea typeface="宋体" panose="02010600030101010101" pitchFamily="2" charset="-122"/>
                <a:cs typeface="Arial" panose="020B0604020202020204" pitchFamily="34" charset="0"/>
              </a:rPr>
              <a:t>int main()</a:t>
            </a:r>
            <a:endParaRPr lang="en-US" altLang="zh-CN" sz="2000" dirty="0">
              <a:ea typeface="宋体" panose="02010600030101010101" pitchFamily="2" charset="-122"/>
              <a:cs typeface="Arial" panose="020B0604020202020204" pitchFamily="34" charset="0"/>
            </a:endParaRPr>
          </a:p>
          <a:p>
            <a:pPr>
              <a:lnSpc>
                <a:spcPct val="90000"/>
              </a:lnSpc>
            </a:pPr>
            <a:r>
              <a:rPr lang="en-US" altLang="zh-CN" sz="2000" dirty="0">
                <a:ea typeface="宋体" panose="02010600030101010101" pitchFamily="2" charset="-122"/>
                <a:cs typeface="Arial" panose="020B0604020202020204" pitchFamily="34" charset="0"/>
              </a:rPr>
              <a:t>{     for(unsigned m = 11; m &lt; 1000; m++)</a:t>
            </a:r>
            <a:endParaRPr lang="en-US" altLang="zh-CN" sz="2000" dirty="0">
              <a:ea typeface="宋体" panose="02010600030101010101" pitchFamily="2" charset="-122"/>
              <a:cs typeface="Arial" panose="020B0604020202020204" pitchFamily="34" charset="0"/>
            </a:endParaRPr>
          </a:p>
          <a:p>
            <a:pPr>
              <a:lnSpc>
                <a:spcPct val="90000"/>
              </a:lnSpc>
            </a:pPr>
            <a:r>
              <a:rPr lang="en-US" altLang="zh-CN" sz="2000" dirty="0">
                <a:solidFill>
                  <a:srgbClr val="FF0000"/>
                </a:solidFill>
                <a:ea typeface="宋体" panose="02010600030101010101" pitchFamily="2" charset="-122"/>
                <a:cs typeface="Arial" panose="020B0604020202020204" pitchFamily="34" charset="0"/>
              </a:rPr>
              <a:t>           if (symm(m) &amp;&amp; symm(m * m) &amp;&amp; symm(m * m * m))</a:t>
            </a:r>
            <a:endParaRPr lang="en-US" altLang="zh-CN" sz="2000" dirty="0">
              <a:solidFill>
                <a:srgbClr val="FF0000"/>
              </a:solidFill>
              <a:ea typeface="宋体" panose="02010600030101010101" pitchFamily="2" charset="-122"/>
              <a:cs typeface="Arial" panose="020B0604020202020204" pitchFamily="34" charset="0"/>
            </a:endParaRPr>
          </a:p>
          <a:p>
            <a:pPr>
              <a:lnSpc>
                <a:spcPct val="90000"/>
              </a:lnSpc>
            </a:pPr>
            <a:r>
              <a:rPr lang="en-US" altLang="zh-CN" sz="2000" dirty="0">
                <a:ea typeface="宋体" panose="02010600030101010101" pitchFamily="2" charset="-122"/>
                <a:cs typeface="Arial" panose="020B0604020202020204" pitchFamily="34" charset="0"/>
              </a:rPr>
              <a:t>          {    </a:t>
            </a:r>
            <a:r>
              <a:rPr lang="fr-FR" altLang="zh-CN" sz="2000" dirty="0">
                <a:ea typeface="宋体" panose="02010600030101010101" pitchFamily="2" charset="-122"/>
                <a:cs typeface="Arial" panose="020B0604020202020204" pitchFamily="34" charset="0"/>
              </a:rPr>
              <a:t>cout &lt;&lt; "m = " &lt;&lt; m;</a:t>
            </a:r>
            <a:endParaRPr lang="fr-FR" altLang="zh-CN" sz="2000" dirty="0">
              <a:ea typeface="宋体" panose="02010600030101010101" pitchFamily="2" charset="-122"/>
              <a:cs typeface="Arial" panose="020B0604020202020204" pitchFamily="34" charset="0"/>
            </a:endParaRPr>
          </a:p>
          <a:p>
            <a:pPr>
              <a:lnSpc>
                <a:spcPct val="90000"/>
              </a:lnSpc>
            </a:pPr>
            <a:r>
              <a:rPr lang="fr-FR" altLang="zh-CN" sz="2000" dirty="0">
                <a:ea typeface="宋体" panose="02010600030101010101" pitchFamily="2" charset="-122"/>
                <a:cs typeface="Arial" panose="020B0604020202020204" pitchFamily="34" charset="0"/>
              </a:rPr>
              <a:t>               cout &lt;&lt; "  m * m = " &lt;&lt; m * m;</a:t>
            </a:r>
            <a:endParaRPr lang="fr-FR" altLang="zh-CN" sz="2000" dirty="0">
              <a:ea typeface="宋体" panose="02010600030101010101" pitchFamily="2" charset="-122"/>
              <a:cs typeface="Arial" panose="020B0604020202020204" pitchFamily="34" charset="0"/>
            </a:endParaRPr>
          </a:p>
          <a:p>
            <a:pPr>
              <a:lnSpc>
                <a:spcPct val="90000"/>
              </a:lnSpc>
            </a:pPr>
            <a:r>
              <a:rPr lang="fr-FR" altLang="zh-CN" sz="2000" dirty="0">
                <a:ea typeface="宋体" panose="02010600030101010101" pitchFamily="2" charset="-122"/>
                <a:cs typeface="Arial" panose="020B0604020202020204" pitchFamily="34" charset="0"/>
              </a:rPr>
              <a:t>	</a:t>
            </a:r>
            <a:r>
              <a:rPr lang="en-US" altLang="fr-FR" sz="2000" dirty="0">
                <a:ea typeface="宋体" panose="02010600030101010101" pitchFamily="2" charset="-122"/>
                <a:cs typeface="Arial" panose="020B0604020202020204" pitchFamily="34" charset="0"/>
              </a:rPr>
              <a:t>  </a:t>
            </a:r>
            <a:r>
              <a:rPr lang="fr-FR" altLang="zh-CN" sz="2000" dirty="0">
                <a:ea typeface="宋体" panose="02010600030101010101" pitchFamily="2" charset="-122"/>
                <a:cs typeface="Arial" panose="020B0604020202020204" pitchFamily="34" charset="0"/>
              </a:rPr>
              <a:t>cout &lt;&lt; "  m * m * m = "&lt;&lt; m * m * m &lt;&lt; endl;</a:t>
            </a:r>
            <a:endParaRPr lang="fr-FR" altLang="zh-CN" sz="2000" dirty="0">
              <a:ea typeface="宋体" panose="02010600030101010101" pitchFamily="2" charset="-122"/>
              <a:cs typeface="Arial" panose="020B0604020202020204" pitchFamily="34" charset="0"/>
            </a:endParaRPr>
          </a:p>
          <a:p>
            <a:pPr>
              <a:lnSpc>
                <a:spcPct val="90000"/>
              </a:lnSpc>
            </a:pPr>
            <a:r>
              <a:rPr lang="fr-FR" altLang="zh-CN" sz="2000" dirty="0">
                <a:ea typeface="宋体" panose="02010600030101010101" pitchFamily="2" charset="-122"/>
                <a:cs typeface="Arial" panose="020B0604020202020204" pitchFamily="34" charset="0"/>
              </a:rPr>
              <a:t>         </a:t>
            </a:r>
            <a:r>
              <a:rPr lang="en-US" altLang="zh-CN" sz="2000" dirty="0">
                <a:ea typeface="宋体" panose="02010600030101010101" pitchFamily="2" charset="-122"/>
                <a:cs typeface="Arial" panose="020B0604020202020204" pitchFamily="34" charset="0"/>
              </a:rPr>
              <a:t> }</a:t>
            </a:r>
            <a:endParaRPr lang="en-US" altLang="zh-CN" sz="2000" dirty="0">
              <a:ea typeface="宋体" panose="02010600030101010101" pitchFamily="2" charset="-122"/>
              <a:cs typeface="Arial" panose="020B0604020202020204" pitchFamily="34" charset="0"/>
            </a:endParaRPr>
          </a:p>
          <a:p>
            <a:pPr>
              <a:lnSpc>
                <a:spcPct val="90000"/>
              </a:lnSpc>
            </a:pPr>
            <a:r>
              <a:rPr lang="en-US" altLang="zh-CN" sz="2000" dirty="0">
                <a:ea typeface="宋体" panose="02010600030101010101" pitchFamily="2" charset="-122"/>
                <a:cs typeface="Arial" panose="020B0604020202020204" pitchFamily="34" charset="0"/>
              </a:rPr>
              <a:t>	return 0;</a:t>
            </a:r>
            <a:endParaRPr lang="en-US" altLang="zh-CN" sz="2000" dirty="0">
              <a:ea typeface="宋体" panose="02010600030101010101" pitchFamily="2" charset="-122"/>
              <a:cs typeface="Arial" panose="020B0604020202020204" pitchFamily="34" charset="0"/>
            </a:endParaRPr>
          </a:p>
          <a:p>
            <a:pPr>
              <a:lnSpc>
                <a:spcPct val="90000"/>
              </a:lnSpc>
            </a:pPr>
            <a:r>
              <a:rPr lang="en-US" altLang="zh-CN" sz="2000" dirty="0">
                <a:ea typeface="宋体" panose="02010600030101010101" pitchFamily="2" charset="-122"/>
                <a:cs typeface="Arial" panose="020B0604020202020204" pitchFamily="34" charset="0"/>
              </a:rPr>
              <a:t>}</a:t>
            </a:r>
            <a:endParaRPr lang="en-US" altLang="zh-CN" sz="2000" dirty="0">
              <a:ea typeface="宋体" panose="02010600030101010101" pitchFamily="2" charset="-122"/>
              <a:cs typeface="Arial" panose="020B0604020202020204" pitchFamily="34" charset="0"/>
            </a:endParaRPr>
          </a:p>
        </p:txBody>
      </p:sp>
      <p:sp>
        <p:nvSpPr>
          <p:cNvPr id="7" name="Text Box 3"/>
          <p:cNvSpPr txBox="1"/>
          <p:nvPr/>
        </p:nvSpPr>
        <p:spPr>
          <a:xfrm>
            <a:off x="5808345" y="2348548"/>
            <a:ext cx="5099050" cy="1014730"/>
          </a:xfrm>
          <a:prstGeom prst="rect">
            <a:avLst/>
          </a:prstGeom>
          <a:solidFill>
            <a:srgbClr val="BAE18F"/>
          </a:solidFill>
          <a:ln w="9525">
            <a:noFill/>
          </a:ln>
        </p:spPr>
        <p:txBody>
          <a:bodyPr anchor="t" anchorCtr="0">
            <a:spAutoFit/>
          </a:bodyPr>
          <a:p>
            <a:pPr>
              <a:buFont typeface="Wingdings" panose="05000000000000000000" pitchFamily="2" charset="2"/>
            </a:pPr>
            <a:r>
              <a:rPr lang="en-US" altLang="zh-CN" sz="2000" dirty="0">
                <a:solidFill>
                  <a:srgbClr val="0000FF"/>
                </a:solidFill>
                <a:latin typeface="宋体" panose="02010600030101010101" pitchFamily="2" charset="-122"/>
                <a:ea typeface="宋体" panose="02010600030101010101" pitchFamily="2" charset="-122"/>
              </a:rPr>
              <a:t>i=121: m=0</a:t>
            </a:r>
            <a:r>
              <a:rPr lang="zh-CN" altLang="en-US" sz="2000" dirty="0">
                <a:solidFill>
                  <a:srgbClr val="0000FF"/>
                </a:solidFill>
                <a:latin typeface="宋体" panose="02010600030101010101" pitchFamily="2" charset="-122"/>
                <a:ea typeface="宋体" panose="02010600030101010101" pitchFamily="2" charset="-122"/>
              </a:rPr>
              <a:t>*</a:t>
            </a:r>
            <a:r>
              <a:rPr lang="en-US" altLang="zh-CN" sz="2000" dirty="0">
                <a:solidFill>
                  <a:srgbClr val="0000FF"/>
                </a:solidFill>
                <a:latin typeface="宋体" panose="02010600030101010101" pitchFamily="2" charset="-122"/>
                <a:ea typeface="宋体" panose="02010600030101010101" pitchFamily="2" charset="-122"/>
              </a:rPr>
              <a:t>10+121%10=1, i=121/10=12;</a:t>
            </a:r>
            <a:endParaRPr lang="en-US" altLang="zh-CN" sz="2000" dirty="0">
              <a:solidFill>
                <a:srgbClr val="0000FF"/>
              </a:solidFill>
              <a:latin typeface="宋体" panose="02010600030101010101" pitchFamily="2" charset="-122"/>
              <a:ea typeface="宋体" panose="02010600030101010101" pitchFamily="2" charset="-122"/>
            </a:endParaRPr>
          </a:p>
          <a:p>
            <a:pPr>
              <a:buFont typeface="Wingdings" panose="05000000000000000000" pitchFamily="2" charset="2"/>
            </a:pPr>
            <a:r>
              <a:rPr lang="en-US" altLang="zh-CN" sz="2000" dirty="0">
                <a:solidFill>
                  <a:srgbClr val="0000FF"/>
                </a:solidFill>
                <a:latin typeface="宋体" panose="02010600030101010101" pitchFamily="2" charset="-122"/>
                <a:ea typeface="宋体" panose="02010600030101010101" pitchFamily="2" charset="-122"/>
              </a:rPr>
              <a:t>i=12:  m=1*10+12%10=12, i=12/10=1;</a:t>
            </a:r>
            <a:endParaRPr lang="en-US" altLang="zh-CN" sz="2000" dirty="0">
              <a:solidFill>
                <a:srgbClr val="0000FF"/>
              </a:solidFill>
              <a:latin typeface="宋体" panose="02010600030101010101" pitchFamily="2" charset="-122"/>
              <a:ea typeface="宋体" panose="02010600030101010101" pitchFamily="2" charset="-122"/>
            </a:endParaRPr>
          </a:p>
          <a:p>
            <a:pPr>
              <a:buFont typeface="Wingdings" panose="05000000000000000000" pitchFamily="2" charset="2"/>
            </a:pPr>
            <a:r>
              <a:rPr lang="en-US" altLang="zh-CN" sz="2000" dirty="0">
                <a:solidFill>
                  <a:srgbClr val="0000FF"/>
                </a:solidFill>
                <a:latin typeface="宋体" panose="02010600030101010101" pitchFamily="2" charset="-122"/>
                <a:ea typeface="宋体" panose="02010600030101010101" pitchFamily="2" charset="-122"/>
              </a:rPr>
              <a:t>i=1:   m=12*10+1%10=121,i=1/10=0.</a:t>
            </a:r>
            <a:endParaRPr lang="en-US" altLang="zh-CN" sz="2000" dirty="0">
              <a:solidFill>
                <a:srgbClr val="0000FF"/>
              </a:solidFill>
              <a:latin typeface="宋体" panose="02010600030101010101" pitchFamily="2" charset="-122"/>
              <a:ea typeface="宋体" panose="02010600030101010101" pitchFamily="2" charset="-122"/>
            </a:endParaRPr>
          </a:p>
        </p:txBody>
      </p:sp>
      <p:sp>
        <p:nvSpPr>
          <p:cNvPr id="14339" name="Text Box 3"/>
          <p:cNvSpPr txBox="1"/>
          <p:nvPr/>
        </p:nvSpPr>
        <p:spPr>
          <a:xfrm>
            <a:off x="7248208" y="5157153"/>
            <a:ext cx="4495800" cy="1229995"/>
          </a:xfrm>
          <a:prstGeom prst="rect">
            <a:avLst/>
          </a:prstGeom>
          <a:solidFill>
            <a:srgbClr val="BAE18F"/>
          </a:solidFill>
          <a:ln w="9525">
            <a:noFill/>
          </a:ln>
        </p:spPr>
        <p:txBody>
          <a:bodyPr anchor="t" anchorCtr="0">
            <a:spAutoFit/>
          </a:bodyPr>
          <a:p>
            <a:pPr>
              <a:lnSpc>
                <a:spcPct val="70000"/>
              </a:lnSpc>
              <a:spcBef>
                <a:spcPct val="20000"/>
              </a:spcBef>
              <a:buClr>
                <a:schemeClr val="accent2"/>
              </a:buClr>
              <a:buSzPct val="80000"/>
              <a:buFont typeface="Wingdings" panose="05000000000000000000" pitchFamily="2" charset="2"/>
            </a:pPr>
            <a:r>
              <a:rPr lang="zh-CN" altLang="en-US" sz="2000" dirty="0">
                <a:solidFill>
                  <a:srgbClr val="0000FF"/>
                </a:solidFill>
                <a:latin typeface="Courier New" panose="02070309020205020404" pitchFamily="49" charset="0"/>
                <a:ea typeface="宋体" panose="02010600030101010101" pitchFamily="2" charset="-122"/>
              </a:rPr>
              <a:t>运行结果：</a:t>
            </a:r>
            <a:endParaRPr lang="zh-CN" altLang="en-US" sz="2000" dirty="0">
              <a:solidFill>
                <a:srgbClr val="0000FF"/>
              </a:solidFill>
              <a:latin typeface="Courier New" panose="02070309020205020404" pitchFamily="49" charset="0"/>
              <a:ea typeface="宋体" panose="02010600030101010101" pitchFamily="2" charset="-122"/>
            </a:endParaRPr>
          </a:p>
          <a:p>
            <a:pPr>
              <a:buFont typeface="Wingdings" panose="05000000000000000000" pitchFamily="2" charset="2"/>
            </a:pPr>
            <a:r>
              <a:rPr lang="en-US" altLang="zh-CN" sz="2000" dirty="0">
                <a:solidFill>
                  <a:srgbClr val="0000FF"/>
                </a:solidFill>
                <a:latin typeface="宋体" panose="02010600030101010101" pitchFamily="2" charset="-122"/>
                <a:ea typeface="宋体" panose="02010600030101010101" pitchFamily="2" charset="-122"/>
              </a:rPr>
              <a:t>m=11  m*m=121  m*m*m=1331</a:t>
            </a:r>
            <a:endParaRPr lang="en-US" altLang="zh-CN" sz="2000" dirty="0">
              <a:solidFill>
                <a:srgbClr val="0000FF"/>
              </a:solidFill>
              <a:latin typeface="宋体" panose="02010600030101010101" pitchFamily="2" charset="-122"/>
              <a:ea typeface="宋体" panose="02010600030101010101" pitchFamily="2" charset="-122"/>
            </a:endParaRPr>
          </a:p>
          <a:p>
            <a:pPr>
              <a:buFont typeface="Wingdings" panose="05000000000000000000" pitchFamily="2" charset="2"/>
            </a:pPr>
            <a:r>
              <a:rPr lang="en-US" altLang="zh-CN" sz="2000" dirty="0">
                <a:solidFill>
                  <a:srgbClr val="0000FF"/>
                </a:solidFill>
                <a:latin typeface="宋体" panose="02010600030101010101" pitchFamily="2" charset="-122"/>
                <a:ea typeface="宋体" panose="02010600030101010101" pitchFamily="2" charset="-122"/>
              </a:rPr>
              <a:t>m=101  m*m=10201  m*m*m=1030301</a:t>
            </a:r>
            <a:endParaRPr lang="en-US" altLang="zh-CN" sz="2000" dirty="0">
              <a:solidFill>
                <a:srgbClr val="0000FF"/>
              </a:solidFill>
              <a:latin typeface="宋体" panose="02010600030101010101" pitchFamily="2" charset="-122"/>
              <a:ea typeface="宋体" panose="02010600030101010101" pitchFamily="2" charset="-122"/>
            </a:endParaRPr>
          </a:p>
          <a:p>
            <a:pPr>
              <a:buFont typeface="Wingdings" panose="05000000000000000000" pitchFamily="2" charset="2"/>
            </a:pPr>
            <a:r>
              <a:rPr lang="en-US" altLang="zh-CN" sz="2000" dirty="0">
                <a:solidFill>
                  <a:srgbClr val="0000FF"/>
                </a:solidFill>
                <a:latin typeface="宋体" panose="02010600030101010101" pitchFamily="2" charset="-122"/>
                <a:ea typeface="宋体" panose="02010600030101010101" pitchFamily="2" charset="-122"/>
              </a:rPr>
              <a:t>m=111  m*m=12321  m*m*m=1367631</a:t>
            </a:r>
            <a:endParaRPr lang="en-US" altLang="zh-CN" sz="2000" dirty="0">
              <a:solidFill>
                <a:srgbClr val="0000FF"/>
              </a:solidFill>
              <a:latin typeface="宋体" panose="02010600030101010101" pitchFamily="2" charset="-122"/>
              <a:ea typeface="宋体" panose="02010600030101010101" pitchFamily="2" charset="-122"/>
            </a:endParaRPr>
          </a:p>
        </p:txBody>
      </p:sp>
      <p:sp>
        <p:nvSpPr>
          <p:cNvPr id="8" name="Text Box 3"/>
          <p:cNvSpPr txBox="1"/>
          <p:nvPr/>
        </p:nvSpPr>
        <p:spPr>
          <a:xfrm>
            <a:off x="5808345" y="3572828"/>
            <a:ext cx="5099050" cy="1014730"/>
          </a:xfrm>
          <a:prstGeom prst="rect">
            <a:avLst/>
          </a:prstGeom>
          <a:solidFill>
            <a:srgbClr val="BAE18F"/>
          </a:solidFill>
          <a:ln w="9525">
            <a:noFill/>
          </a:ln>
        </p:spPr>
        <p:txBody>
          <a:bodyPr anchor="t" anchorCtr="0">
            <a:spAutoFit/>
          </a:bodyPr>
          <a:p>
            <a:pPr>
              <a:buFont typeface="Wingdings" panose="05000000000000000000" pitchFamily="2" charset="2"/>
            </a:pPr>
            <a:r>
              <a:rPr lang="en-US" altLang="zh-CN" sz="2000" dirty="0">
                <a:solidFill>
                  <a:srgbClr val="0000FF"/>
                </a:solidFill>
                <a:latin typeface="宋体" panose="02010600030101010101" pitchFamily="2" charset="-122"/>
                <a:ea typeface="宋体" panose="02010600030101010101" pitchFamily="2" charset="-122"/>
              </a:rPr>
              <a:t>i=122: m=0</a:t>
            </a:r>
            <a:r>
              <a:rPr lang="zh-CN" altLang="en-US" sz="2000" dirty="0">
                <a:solidFill>
                  <a:srgbClr val="0000FF"/>
                </a:solidFill>
                <a:latin typeface="宋体" panose="02010600030101010101" pitchFamily="2" charset="-122"/>
                <a:ea typeface="宋体" panose="02010600030101010101" pitchFamily="2" charset="-122"/>
              </a:rPr>
              <a:t>*</a:t>
            </a:r>
            <a:r>
              <a:rPr lang="en-US" altLang="zh-CN" sz="2000" dirty="0">
                <a:solidFill>
                  <a:srgbClr val="0000FF"/>
                </a:solidFill>
                <a:latin typeface="宋体" panose="02010600030101010101" pitchFamily="2" charset="-122"/>
                <a:ea typeface="宋体" panose="02010600030101010101" pitchFamily="2" charset="-122"/>
              </a:rPr>
              <a:t>10+122%10=2, i=122/10=12;</a:t>
            </a:r>
            <a:endParaRPr lang="en-US" altLang="zh-CN" sz="2000" dirty="0">
              <a:solidFill>
                <a:srgbClr val="0000FF"/>
              </a:solidFill>
              <a:latin typeface="宋体" panose="02010600030101010101" pitchFamily="2" charset="-122"/>
              <a:ea typeface="宋体" panose="02010600030101010101" pitchFamily="2" charset="-122"/>
            </a:endParaRPr>
          </a:p>
          <a:p>
            <a:pPr>
              <a:buFont typeface="Wingdings" panose="05000000000000000000" pitchFamily="2" charset="2"/>
            </a:pPr>
            <a:r>
              <a:rPr lang="en-US" altLang="zh-CN" sz="2000" dirty="0">
                <a:solidFill>
                  <a:srgbClr val="0000FF"/>
                </a:solidFill>
                <a:latin typeface="宋体" panose="02010600030101010101" pitchFamily="2" charset="-122"/>
                <a:ea typeface="宋体" panose="02010600030101010101" pitchFamily="2" charset="-122"/>
              </a:rPr>
              <a:t>i=12:  m=2*10+12%10=22, i=12/10=1;</a:t>
            </a:r>
            <a:endParaRPr lang="en-US" altLang="zh-CN" sz="2000" dirty="0">
              <a:solidFill>
                <a:srgbClr val="0000FF"/>
              </a:solidFill>
              <a:latin typeface="宋体" panose="02010600030101010101" pitchFamily="2" charset="-122"/>
              <a:ea typeface="宋体" panose="02010600030101010101" pitchFamily="2" charset="-122"/>
            </a:endParaRPr>
          </a:p>
          <a:p>
            <a:pPr>
              <a:buFont typeface="Wingdings" panose="05000000000000000000" pitchFamily="2" charset="2"/>
            </a:pPr>
            <a:r>
              <a:rPr lang="en-US" altLang="zh-CN" sz="2000" dirty="0">
                <a:solidFill>
                  <a:srgbClr val="0000FF"/>
                </a:solidFill>
                <a:latin typeface="宋体" panose="02010600030101010101" pitchFamily="2" charset="-122"/>
                <a:ea typeface="宋体" panose="02010600030101010101" pitchFamily="2" charset="-122"/>
              </a:rPr>
              <a:t>i=1:   m=22*10+1%10=221,i=1/10=0.</a:t>
            </a:r>
            <a:endParaRPr lang="en-US" altLang="zh-CN" sz="2000" dirty="0">
              <a:solidFill>
                <a:srgbClr val="0000FF"/>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14338">
                                            <p:txEl>
                                              <p:charRg st="0" end="20"/>
                                            </p:txEl>
                                          </p:spTgt>
                                        </p:tgtEl>
                                        <p:attrNameLst>
                                          <p:attrName>style.visibility</p:attrName>
                                        </p:attrNameLst>
                                      </p:cBhvr>
                                      <p:to>
                                        <p:strVal val="visible"/>
                                      </p:to>
                                    </p:set>
                                    <p:animEffect transition="in" filter="wheel(1)">
                                      <p:cBhvr>
                                        <p:cTn id="12" dur="2000"/>
                                        <p:tgtEl>
                                          <p:spTgt spid="14338">
                                            <p:txEl>
                                              <p:charRg st="0" end="2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14338">
                                            <p:txEl>
                                              <p:charRg st="20" end="41"/>
                                            </p:txEl>
                                          </p:spTgt>
                                        </p:tgtEl>
                                        <p:attrNameLst>
                                          <p:attrName>style.visibility</p:attrName>
                                        </p:attrNameLst>
                                      </p:cBhvr>
                                      <p:to>
                                        <p:strVal val="visible"/>
                                      </p:to>
                                    </p:set>
                                    <p:animEffect transition="in" filter="wheel(1)">
                                      <p:cBhvr>
                                        <p:cTn id="17" dur="2000"/>
                                        <p:tgtEl>
                                          <p:spTgt spid="14338">
                                            <p:txEl>
                                              <p:charRg st="20" end="4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14338">
                                            <p:txEl>
                                              <p:charRg st="41" end="64"/>
                                            </p:txEl>
                                          </p:spTgt>
                                        </p:tgtEl>
                                        <p:attrNameLst>
                                          <p:attrName>style.visibility</p:attrName>
                                        </p:attrNameLst>
                                      </p:cBhvr>
                                      <p:to>
                                        <p:strVal val="visible"/>
                                      </p:to>
                                    </p:set>
                                    <p:animEffect transition="in" filter="wheel(1)">
                                      <p:cBhvr>
                                        <p:cTn id="22" dur="2000"/>
                                        <p:tgtEl>
                                          <p:spTgt spid="14338">
                                            <p:txEl>
                                              <p:charRg st="41" end="6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nodeType="clickEffect">
                                  <p:stCondLst>
                                    <p:cond delay="0"/>
                                  </p:stCondLst>
                                  <p:childTnLst>
                                    <p:set>
                                      <p:cBhvr>
                                        <p:cTn id="26" dur="1" fill="hold">
                                          <p:stCondLst>
                                            <p:cond delay="0"/>
                                          </p:stCondLst>
                                        </p:cTn>
                                        <p:tgtEl>
                                          <p:spTgt spid="14338">
                                            <p:txEl>
                                              <p:charRg st="64" end="85"/>
                                            </p:txEl>
                                          </p:spTgt>
                                        </p:tgtEl>
                                        <p:attrNameLst>
                                          <p:attrName>style.visibility</p:attrName>
                                        </p:attrNameLst>
                                      </p:cBhvr>
                                      <p:to>
                                        <p:strVal val="visible"/>
                                      </p:to>
                                    </p:set>
                                    <p:animEffect transition="in" filter="wheel(1)">
                                      <p:cBhvr>
                                        <p:cTn id="27" dur="2000"/>
                                        <p:tgtEl>
                                          <p:spTgt spid="14338">
                                            <p:txEl>
                                              <p:charRg st="64" end="8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nodeType="clickEffect">
                                  <p:stCondLst>
                                    <p:cond delay="0"/>
                                  </p:stCondLst>
                                  <p:childTnLst>
                                    <p:set>
                                      <p:cBhvr>
                                        <p:cTn id="31" dur="1" fill="hold">
                                          <p:stCondLst>
                                            <p:cond delay="0"/>
                                          </p:stCondLst>
                                        </p:cTn>
                                        <p:tgtEl>
                                          <p:spTgt spid="14338">
                                            <p:txEl>
                                              <p:charRg st="85" end="102"/>
                                            </p:txEl>
                                          </p:spTgt>
                                        </p:tgtEl>
                                        <p:attrNameLst>
                                          <p:attrName>style.visibility</p:attrName>
                                        </p:attrNameLst>
                                      </p:cBhvr>
                                      <p:to>
                                        <p:strVal val="visible"/>
                                      </p:to>
                                    </p:set>
                                    <p:animEffect transition="in" filter="wheel(1)">
                                      <p:cBhvr>
                                        <p:cTn id="32" dur="2000"/>
                                        <p:tgtEl>
                                          <p:spTgt spid="14338">
                                            <p:txEl>
                                              <p:charRg st="85" end="10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nodeType="clickEffect">
                                  <p:stCondLst>
                                    <p:cond delay="0"/>
                                  </p:stCondLst>
                                  <p:childTnLst>
                                    <p:set>
                                      <p:cBhvr>
                                        <p:cTn id="36" dur="1" fill="hold">
                                          <p:stCondLst>
                                            <p:cond delay="0"/>
                                          </p:stCondLst>
                                        </p:cTn>
                                        <p:tgtEl>
                                          <p:spTgt spid="14338">
                                            <p:txEl>
                                              <p:charRg st="102" end="118"/>
                                            </p:txEl>
                                          </p:spTgt>
                                        </p:tgtEl>
                                        <p:attrNameLst>
                                          <p:attrName>style.visibility</p:attrName>
                                        </p:attrNameLst>
                                      </p:cBhvr>
                                      <p:to>
                                        <p:strVal val="visible"/>
                                      </p:to>
                                    </p:set>
                                    <p:animEffect transition="in" filter="wheel(1)">
                                      <p:cBhvr>
                                        <p:cTn id="37" dur="2000"/>
                                        <p:tgtEl>
                                          <p:spTgt spid="14338">
                                            <p:txEl>
                                              <p:charRg st="102" end="11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1" presetClass="entr" presetSubtype="1" fill="hold" nodeType="clickEffect">
                                  <p:stCondLst>
                                    <p:cond delay="0"/>
                                  </p:stCondLst>
                                  <p:childTnLst>
                                    <p:set>
                                      <p:cBhvr>
                                        <p:cTn id="41" dur="1" fill="hold">
                                          <p:stCondLst>
                                            <p:cond delay="0"/>
                                          </p:stCondLst>
                                        </p:cTn>
                                        <p:tgtEl>
                                          <p:spTgt spid="14338">
                                            <p:txEl>
                                              <p:charRg st="118" end="146"/>
                                            </p:txEl>
                                          </p:spTgt>
                                        </p:tgtEl>
                                        <p:attrNameLst>
                                          <p:attrName>style.visibility</p:attrName>
                                        </p:attrNameLst>
                                      </p:cBhvr>
                                      <p:to>
                                        <p:strVal val="visible"/>
                                      </p:to>
                                    </p:set>
                                    <p:animEffect transition="in" filter="wheel(1)">
                                      <p:cBhvr>
                                        <p:cTn id="42" dur="2000"/>
                                        <p:tgtEl>
                                          <p:spTgt spid="14338">
                                            <p:txEl>
                                              <p:charRg st="118" end="14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1" presetClass="entr" presetSubtype="1" fill="hold" nodeType="clickEffect">
                                  <p:stCondLst>
                                    <p:cond delay="0"/>
                                  </p:stCondLst>
                                  <p:childTnLst>
                                    <p:set>
                                      <p:cBhvr>
                                        <p:cTn id="46" dur="1" fill="hold">
                                          <p:stCondLst>
                                            <p:cond delay="0"/>
                                          </p:stCondLst>
                                        </p:cTn>
                                        <p:tgtEl>
                                          <p:spTgt spid="14338">
                                            <p:txEl>
                                              <p:charRg st="146" end="158"/>
                                            </p:txEl>
                                          </p:spTgt>
                                        </p:tgtEl>
                                        <p:attrNameLst>
                                          <p:attrName>style.visibility</p:attrName>
                                        </p:attrNameLst>
                                      </p:cBhvr>
                                      <p:to>
                                        <p:strVal val="visible"/>
                                      </p:to>
                                    </p:set>
                                    <p:animEffect transition="in" filter="wheel(1)">
                                      <p:cBhvr>
                                        <p:cTn id="47" dur="2000"/>
                                        <p:tgtEl>
                                          <p:spTgt spid="14338">
                                            <p:txEl>
                                              <p:charRg st="146" end="15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1" presetClass="entr" presetSubtype="1" fill="hold" nodeType="clickEffect">
                                  <p:stCondLst>
                                    <p:cond delay="0"/>
                                  </p:stCondLst>
                                  <p:childTnLst>
                                    <p:set>
                                      <p:cBhvr>
                                        <p:cTn id="51" dur="1" fill="hold">
                                          <p:stCondLst>
                                            <p:cond delay="0"/>
                                          </p:stCondLst>
                                        </p:cTn>
                                        <p:tgtEl>
                                          <p:spTgt spid="14338">
                                            <p:txEl>
                                              <p:charRg st="158" end="165"/>
                                            </p:txEl>
                                          </p:spTgt>
                                        </p:tgtEl>
                                        <p:attrNameLst>
                                          <p:attrName>style.visibility</p:attrName>
                                        </p:attrNameLst>
                                      </p:cBhvr>
                                      <p:to>
                                        <p:strVal val="visible"/>
                                      </p:to>
                                    </p:set>
                                    <p:animEffect transition="in" filter="wheel(1)">
                                      <p:cBhvr>
                                        <p:cTn id="52" dur="2000"/>
                                        <p:tgtEl>
                                          <p:spTgt spid="14338">
                                            <p:txEl>
                                              <p:charRg st="158" end="165"/>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1" presetClass="entr" presetSubtype="1" fill="hold" nodeType="clickEffect">
                                  <p:stCondLst>
                                    <p:cond delay="0"/>
                                  </p:stCondLst>
                                  <p:childTnLst>
                                    <p:set>
                                      <p:cBhvr>
                                        <p:cTn id="56" dur="1" fill="hold">
                                          <p:stCondLst>
                                            <p:cond delay="0"/>
                                          </p:stCondLst>
                                        </p:cTn>
                                        <p:tgtEl>
                                          <p:spTgt spid="14338">
                                            <p:txEl>
                                              <p:charRg st="165" end="185"/>
                                            </p:txEl>
                                          </p:spTgt>
                                        </p:tgtEl>
                                        <p:attrNameLst>
                                          <p:attrName>style.visibility</p:attrName>
                                        </p:attrNameLst>
                                      </p:cBhvr>
                                      <p:to>
                                        <p:strVal val="visible"/>
                                      </p:to>
                                    </p:set>
                                    <p:animEffect transition="in" filter="wheel(1)">
                                      <p:cBhvr>
                                        <p:cTn id="57" dur="2000"/>
                                        <p:tgtEl>
                                          <p:spTgt spid="14338">
                                            <p:txEl>
                                              <p:charRg st="165" end="185"/>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1" presetClass="entr" presetSubtype="1" fill="hold" nodeType="clickEffect">
                                  <p:stCondLst>
                                    <p:cond delay="0"/>
                                  </p:stCondLst>
                                  <p:childTnLst>
                                    <p:set>
                                      <p:cBhvr>
                                        <p:cTn id="61" dur="1" fill="hold">
                                          <p:stCondLst>
                                            <p:cond delay="0"/>
                                          </p:stCondLst>
                                        </p:cTn>
                                        <p:tgtEl>
                                          <p:spTgt spid="14338">
                                            <p:txEl>
                                              <p:charRg st="185" end="187"/>
                                            </p:txEl>
                                          </p:spTgt>
                                        </p:tgtEl>
                                        <p:attrNameLst>
                                          <p:attrName>style.visibility</p:attrName>
                                        </p:attrNameLst>
                                      </p:cBhvr>
                                      <p:to>
                                        <p:strVal val="visible"/>
                                      </p:to>
                                    </p:set>
                                    <p:animEffect transition="in" filter="wheel(1)">
                                      <p:cBhvr>
                                        <p:cTn id="62" dur="2000"/>
                                        <p:tgtEl>
                                          <p:spTgt spid="14338">
                                            <p:txEl>
                                              <p:charRg st="185" end="187"/>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7"/>
                                        </p:tgtEl>
                                        <p:attrNameLst>
                                          <p:attrName>style.visibility</p:attrName>
                                        </p:attrNameLst>
                                      </p:cBhvr>
                                      <p:to>
                                        <p:strVal val="visible"/>
                                      </p:to>
                                    </p:set>
                                    <p:animEffect transition="in" filter="blinds(horizontal)">
                                      <p:cBhvr>
                                        <p:cTn id="67" dur="500"/>
                                        <p:tgtEl>
                                          <p:spTgt spid="7"/>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8"/>
                                        </p:tgtEl>
                                        <p:attrNameLst>
                                          <p:attrName>style.visibility</p:attrName>
                                        </p:attrNameLst>
                                      </p:cBhvr>
                                      <p:to>
                                        <p:strVal val="visible"/>
                                      </p:to>
                                    </p:set>
                                    <p:animEffect transition="in" filter="blinds(horizontal)">
                                      <p:cBhvr>
                                        <p:cTn id="72" dur="500"/>
                                        <p:tgtEl>
                                          <p:spTgt spid="8"/>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grpId="0" nodeType="clickEffect">
                                  <p:stCondLst>
                                    <p:cond delay="0"/>
                                  </p:stCondLst>
                                  <p:childTnLst>
                                    <p:set>
                                      <p:cBhvr>
                                        <p:cTn id="76" dur="1" fill="hold">
                                          <p:stCondLst>
                                            <p:cond delay="0"/>
                                          </p:stCondLst>
                                        </p:cTn>
                                        <p:tgtEl>
                                          <p:spTgt spid="2"/>
                                        </p:tgtEl>
                                        <p:attrNameLst>
                                          <p:attrName>style.visibility</p:attrName>
                                        </p:attrNameLst>
                                      </p:cBhvr>
                                      <p:to>
                                        <p:strVal val="visible"/>
                                      </p:to>
                                    </p:set>
                                    <p:animEffect transition="in" filter="barn(inVertical)">
                                      <p:cBhvr>
                                        <p:cTn id="77" dur="500"/>
                                        <p:tgtEl>
                                          <p:spTgt spid="2"/>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14339"/>
                                        </p:tgtEl>
                                        <p:attrNameLst>
                                          <p:attrName>style.visibility</p:attrName>
                                        </p:attrNameLst>
                                      </p:cBhvr>
                                      <p:to>
                                        <p:strVal val="visible"/>
                                      </p:to>
                                    </p:set>
                                    <p:animEffect transition="in" filter="blinds(horizontal)">
                                      <p:cBhvr>
                                        <p:cTn id="82" dur="500"/>
                                        <p:tgtEl>
                                          <p:spTgt spid="14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Rectangle 2"/>
          <p:cNvSpPr>
            <a:spLocks noGrp="1"/>
          </p:cNvSpPr>
          <p:nvPr>
            <p:ph type="title"/>
          </p:nvPr>
        </p:nvSpPr>
        <p:spPr>
          <a:xfrm>
            <a:off x="1952625" y="0"/>
            <a:ext cx="8229600" cy="1143000"/>
          </a:xfrm>
          <a:noFill/>
          <a:ln>
            <a:noFill/>
          </a:ln>
        </p:spPr>
        <p:txBody>
          <a:bodyPr anchor="t" anchorCtr="0"/>
          <a:p>
            <a:r>
              <a:rPr lang="zh-CN" altLang="en-US" sz="3600" b="1" dirty="0"/>
              <a:t>嵌套调用</a:t>
            </a:r>
            <a:endParaRPr lang="zh-CN" altLang="en-US" sz="3600" b="1" dirty="0"/>
          </a:p>
        </p:txBody>
      </p:sp>
      <p:grpSp>
        <p:nvGrpSpPr>
          <p:cNvPr id="2" name="Group 35"/>
          <p:cNvGrpSpPr/>
          <p:nvPr/>
        </p:nvGrpSpPr>
        <p:grpSpPr>
          <a:xfrm>
            <a:off x="2638425" y="2420938"/>
            <a:ext cx="6858000" cy="2590800"/>
            <a:chOff x="1020" y="1933"/>
            <a:chExt cx="4320" cy="1632"/>
          </a:xfrm>
        </p:grpSpPr>
        <p:sp>
          <p:nvSpPr>
            <p:cNvPr id="17411" name="Text Box 4"/>
            <p:cNvSpPr txBox="1"/>
            <p:nvPr/>
          </p:nvSpPr>
          <p:spPr>
            <a:xfrm>
              <a:off x="1020" y="1933"/>
              <a:ext cx="1054" cy="1632"/>
            </a:xfrm>
            <a:prstGeom prst="rect">
              <a:avLst/>
            </a:prstGeom>
            <a:noFill/>
            <a:ln w="9525">
              <a:noFill/>
            </a:ln>
          </p:spPr>
          <p:txBody>
            <a:bodyPr anchor="t" anchorCtr="0"/>
            <a:p>
              <a:pPr algn="just">
                <a:lnSpc>
                  <a:spcPct val="115000"/>
                </a:lnSpc>
              </a:pPr>
              <a:r>
                <a:rPr lang="en-US" altLang="zh-CN" sz="2800" b="1" dirty="0">
                  <a:latin typeface="Arial" panose="020B0604020202020204" pitchFamily="34" charset="0"/>
                  <a:ea typeface="宋体" panose="02010600030101010101" pitchFamily="2" charset="-122"/>
                </a:rPr>
                <a:t>main{}</a:t>
              </a:r>
              <a:endParaRPr lang="en-US" altLang="zh-CN" sz="2800" b="1" dirty="0">
                <a:latin typeface="Arial" panose="020B0604020202020204" pitchFamily="34" charset="0"/>
                <a:ea typeface="宋体" panose="02010600030101010101" pitchFamily="2" charset="-122"/>
              </a:endParaRPr>
            </a:p>
            <a:p>
              <a:pPr algn="just">
                <a:lnSpc>
                  <a:spcPct val="115000"/>
                </a:lnSpc>
              </a:pPr>
              <a:endParaRPr lang="en-US" altLang="zh-CN" sz="2800" b="1" dirty="0">
                <a:latin typeface="Arial" panose="020B0604020202020204" pitchFamily="34" charset="0"/>
                <a:ea typeface="宋体" panose="02010600030101010101" pitchFamily="2" charset="-122"/>
              </a:endParaRPr>
            </a:p>
            <a:p>
              <a:pPr algn="just">
                <a:lnSpc>
                  <a:spcPct val="115000"/>
                </a:lnSpc>
              </a:pPr>
              <a:r>
                <a:rPr lang="zh-CN" altLang="en-US" sz="2800" b="1" dirty="0">
                  <a:latin typeface="Arial" panose="020B0604020202020204" pitchFamily="34" charset="0"/>
                  <a:ea typeface="宋体" panose="02010600030101010101" pitchFamily="2" charset="-122"/>
                </a:rPr>
                <a:t>调</a:t>
              </a:r>
              <a:r>
                <a:rPr lang="en-US" altLang="zh-CN" sz="2800" b="1" dirty="0">
                  <a:latin typeface="Arial" panose="020B0604020202020204" pitchFamily="34" charset="0"/>
                  <a:ea typeface="宋体" panose="02010600030101010101" pitchFamily="2" charset="-122"/>
                </a:rPr>
                <a:t>fun1()</a:t>
              </a:r>
              <a:endParaRPr lang="en-US" altLang="zh-CN" sz="2800" b="1" dirty="0">
                <a:latin typeface="Arial" panose="020B0604020202020204" pitchFamily="34" charset="0"/>
                <a:ea typeface="宋体" panose="02010600030101010101" pitchFamily="2" charset="-122"/>
              </a:endParaRPr>
            </a:p>
            <a:p>
              <a:pPr algn="just">
                <a:lnSpc>
                  <a:spcPct val="115000"/>
                </a:lnSpc>
              </a:pPr>
              <a:endParaRPr lang="en-US" altLang="zh-CN" sz="2800" b="1" dirty="0">
                <a:latin typeface="Arial" panose="020B0604020202020204" pitchFamily="34" charset="0"/>
                <a:ea typeface="宋体" panose="02010600030101010101" pitchFamily="2" charset="-122"/>
              </a:endParaRPr>
            </a:p>
            <a:p>
              <a:pPr algn="just">
                <a:lnSpc>
                  <a:spcPct val="115000"/>
                </a:lnSpc>
              </a:pPr>
              <a:r>
                <a:rPr lang="zh-CN" altLang="en-US" sz="2800" b="1" dirty="0">
                  <a:latin typeface="Arial" panose="020B0604020202020204" pitchFamily="34" charset="0"/>
                  <a:ea typeface="宋体" panose="02010600030101010101" pitchFamily="2" charset="-122"/>
                </a:rPr>
                <a:t>结束</a:t>
              </a:r>
              <a:endParaRPr lang="zh-CN" altLang="en-US" sz="2800" b="1" dirty="0">
                <a:latin typeface="Arial" panose="020B0604020202020204" pitchFamily="34" charset="0"/>
                <a:ea typeface="宋体" panose="02010600030101010101" pitchFamily="2" charset="-122"/>
              </a:endParaRPr>
            </a:p>
          </p:txBody>
        </p:sp>
        <p:sp>
          <p:nvSpPr>
            <p:cNvPr id="17412" name="Text Box 5"/>
            <p:cNvSpPr txBox="1"/>
            <p:nvPr/>
          </p:nvSpPr>
          <p:spPr>
            <a:xfrm>
              <a:off x="2653" y="1933"/>
              <a:ext cx="1054" cy="1632"/>
            </a:xfrm>
            <a:prstGeom prst="rect">
              <a:avLst/>
            </a:prstGeom>
            <a:noFill/>
            <a:ln w="9525">
              <a:noFill/>
            </a:ln>
          </p:spPr>
          <p:txBody>
            <a:bodyPr anchor="t" anchorCtr="0"/>
            <a:p>
              <a:pPr algn="just">
                <a:lnSpc>
                  <a:spcPct val="115000"/>
                </a:lnSpc>
              </a:pPr>
              <a:r>
                <a:rPr lang="en-US" altLang="zh-CN" sz="2800" b="1" dirty="0">
                  <a:latin typeface="Arial" panose="020B0604020202020204" pitchFamily="34" charset="0"/>
                  <a:ea typeface="宋体" panose="02010600030101010101" pitchFamily="2" charset="-122"/>
                </a:rPr>
                <a:t>fun1()</a:t>
              </a:r>
              <a:endParaRPr lang="en-US" altLang="zh-CN" sz="2800" b="1" dirty="0">
                <a:latin typeface="Arial" panose="020B0604020202020204" pitchFamily="34" charset="0"/>
                <a:ea typeface="宋体" panose="02010600030101010101" pitchFamily="2" charset="-122"/>
              </a:endParaRPr>
            </a:p>
            <a:p>
              <a:pPr algn="just">
                <a:lnSpc>
                  <a:spcPct val="115000"/>
                </a:lnSpc>
              </a:pPr>
              <a:endParaRPr lang="en-US" altLang="zh-CN" sz="2800" b="1" dirty="0">
                <a:latin typeface="Arial" panose="020B0604020202020204" pitchFamily="34" charset="0"/>
                <a:ea typeface="宋体" panose="02010600030101010101" pitchFamily="2" charset="-122"/>
              </a:endParaRPr>
            </a:p>
            <a:p>
              <a:pPr algn="just">
                <a:lnSpc>
                  <a:spcPct val="115000"/>
                </a:lnSpc>
              </a:pPr>
              <a:r>
                <a:rPr lang="zh-CN" altLang="en-US" sz="2800" b="1" dirty="0">
                  <a:latin typeface="Arial" panose="020B0604020202020204" pitchFamily="34" charset="0"/>
                  <a:ea typeface="宋体" panose="02010600030101010101" pitchFamily="2" charset="-122"/>
                </a:rPr>
                <a:t>调</a:t>
              </a:r>
              <a:r>
                <a:rPr lang="en-US" altLang="zh-CN" sz="2800" b="1" dirty="0">
                  <a:latin typeface="Arial" panose="020B0604020202020204" pitchFamily="34" charset="0"/>
                  <a:ea typeface="宋体" panose="02010600030101010101" pitchFamily="2" charset="-122"/>
                </a:rPr>
                <a:t>fun2()</a:t>
              </a:r>
              <a:endParaRPr lang="en-US" altLang="zh-CN" sz="2800" b="1" dirty="0">
                <a:latin typeface="Arial" panose="020B0604020202020204" pitchFamily="34" charset="0"/>
                <a:ea typeface="宋体" panose="02010600030101010101" pitchFamily="2" charset="-122"/>
              </a:endParaRPr>
            </a:p>
            <a:p>
              <a:pPr algn="just">
                <a:lnSpc>
                  <a:spcPct val="115000"/>
                </a:lnSpc>
              </a:pPr>
              <a:endParaRPr lang="en-US" altLang="zh-CN" sz="2800" b="1" dirty="0">
                <a:latin typeface="Arial" panose="020B0604020202020204" pitchFamily="34" charset="0"/>
                <a:ea typeface="宋体" panose="02010600030101010101" pitchFamily="2" charset="-122"/>
              </a:endParaRPr>
            </a:p>
            <a:p>
              <a:pPr algn="just">
                <a:lnSpc>
                  <a:spcPct val="115000"/>
                </a:lnSpc>
              </a:pPr>
              <a:r>
                <a:rPr lang="zh-CN" altLang="en-US" sz="2800" b="1" dirty="0">
                  <a:latin typeface="Arial" panose="020B0604020202020204" pitchFamily="34" charset="0"/>
                  <a:ea typeface="宋体" panose="02010600030101010101" pitchFamily="2" charset="-122"/>
                </a:rPr>
                <a:t>返回</a:t>
              </a:r>
              <a:endParaRPr lang="zh-CN" altLang="en-US" sz="2800" b="1" dirty="0">
                <a:latin typeface="Arial" panose="020B0604020202020204" pitchFamily="34" charset="0"/>
                <a:ea typeface="宋体" panose="02010600030101010101" pitchFamily="2" charset="-122"/>
              </a:endParaRPr>
            </a:p>
          </p:txBody>
        </p:sp>
        <p:sp>
          <p:nvSpPr>
            <p:cNvPr id="17413" name="Text Box 6"/>
            <p:cNvSpPr txBox="1"/>
            <p:nvPr/>
          </p:nvSpPr>
          <p:spPr>
            <a:xfrm>
              <a:off x="4286" y="1933"/>
              <a:ext cx="1054" cy="1632"/>
            </a:xfrm>
            <a:prstGeom prst="rect">
              <a:avLst/>
            </a:prstGeom>
            <a:noFill/>
            <a:ln w="9525">
              <a:noFill/>
            </a:ln>
          </p:spPr>
          <p:txBody>
            <a:bodyPr anchor="t" anchorCtr="0"/>
            <a:p>
              <a:pPr algn="just">
                <a:lnSpc>
                  <a:spcPct val="115000"/>
                </a:lnSpc>
              </a:pPr>
              <a:r>
                <a:rPr lang="en-US" altLang="zh-CN" sz="2800" b="1" dirty="0">
                  <a:latin typeface="Arial" panose="020B0604020202020204" pitchFamily="34" charset="0"/>
                  <a:ea typeface="宋体" panose="02010600030101010101" pitchFamily="2" charset="-122"/>
                </a:rPr>
                <a:t>fun2()</a:t>
              </a:r>
              <a:endParaRPr lang="en-US" altLang="zh-CN" sz="2800" b="1" dirty="0">
                <a:latin typeface="Arial" panose="020B0604020202020204" pitchFamily="34" charset="0"/>
                <a:ea typeface="宋体" panose="02010600030101010101" pitchFamily="2" charset="-122"/>
              </a:endParaRPr>
            </a:p>
            <a:p>
              <a:pPr algn="just">
                <a:lnSpc>
                  <a:spcPct val="115000"/>
                </a:lnSpc>
              </a:pPr>
              <a:endParaRPr lang="en-US" altLang="zh-CN" sz="2800" b="1" dirty="0">
                <a:latin typeface="Arial" panose="020B0604020202020204" pitchFamily="34" charset="0"/>
                <a:ea typeface="宋体" panose="02010600030101010101" pitchFamily="2" charset="-122"/>
              </a:endParaRPr>
            </a:p>
            <a:p>
              <a:pPr algn="just">
                <a:lnSpc>
                  <a:spcPct val="115000"/>
                </a:lnSpc>
              </a:pPr>
              <a:endParaRPr lang="en-US" altLang="zh-CN" sz="2800" b="1" dirty="0">
                <a:latin typeface="Arial" panose="020B0604020202020204" pitchFamily="34" charset="0"/>
                <a:ea typeface="宋体" panose="02010600030101010101" pitchFamily="2" charset="-122"/>
              </a:endParaRPr>
            </a:p>
            <a:p>
              <a:pPr algn="just">
                <a:lnSpc>
                  <a:spcPct val="115000"/>
                </a:lnSpc>
              </a:pPr>
              <a:endParaRPr lang="en-US" altLang="zh-CN" sz="2800" b="1" dirty="0">
                <a:latin typeface="Arial" panose="020B0604020202020204" pitchFamily="34" charset="0"/>
                <a:ea typeface="宋体" panose="02010600030101010101" pitchFamily="2" charset="-122"/>
              </a:endParaRPr>
            </a:p>
            <a:p>
              <a:pPr algn="just">
                <a:lnSpc>
                  <a:spcPct val="115000"/>
                </a:lnSpc>
              </a:pPr>
              <a:r>
                <a:rPr lang="zh-CN" altLang="en-US" sz="2800" b="1" dirty="0">
                  <a:latin typeface="Arial" panose="020B0604020202020204" pitchFamily="34" charset="0"/>
                  <a:ea typeface="宋体" panose="02010600030101010101" pitchFamily="2" charset="-122"/>
                </a:rPr>
                <a:t>返回</a:t>
              </a:r>
              <a:endParaRPr lang="zh-CN" altLang="en-US" sz="2800" b="1" dirty="0">
                <a:latin typeface="Arial" panose="020B0604020202020204" pitchFamily="34" charset="0"/>
                <a:ea typeface="宋体" panose="02010600030101010101" pitchFamily="2" charset="-122"/>
              </a:endParaRPr>
            </a:p>
          </p:txBody>
        </p:sp>
        <p:sp>
          <p:nvSpPr>
            <p:cNvPr id="17414" name="Line 7"/>
            <p:cNvSpPr/>
            <p:nvPr/>
          </p:nvSpPr>
          <p:spPr>
            <a:xfrm>
              <a:off x="1337" y="2294"/>
              <a:ext cx="0" cy="347"/>
            </a:xfrm>
            <a:prstGeom prst="line">
              <a:avLst/>
            </a:prstGeom>
            <a:ln w="9525" cap="flat" cmpd="sng">
              <a:solidFill>
                <a:schemeClr val="tx1"/>
              </a:solidFill>
              <a:prstDash val="solid"/>
              <a:round/>
              <a:headEnd type="none" w="med" len="med"/>
              <a:tailEnd type="triangle" w="med" len="med"/>
            </a:ln>
          </p:spPr>
        </p:sp>
        <p:sp>
          <p:nvSpPr>
            <p:cNvPr id="17415" name="Text Box 16"/>
            <p:cNvSpPr txBox="1"/>
            <p:nvPr/>
          </p:nvSpPr>
          <p:spPr>
            <a:xfrm>
              <a:off x="1068" y="2306"/>
              <a:ext cx="203" cy="274"/>
            </a:xfrm>
            <a:prstGeom prst="rect">
              <a:avLst/>
            </a:prstGeom>
            <a:noFill/>
            <a:ln w="9525">
              <a:noFill/>
            </a:ln>
          </p:spPr>
          <p:txBody>
            <a:bodyPr lIns="0" tIns="0" rIns="0" bIns="0" anchor="t" anchorCtr="0"/>
            <a:p>
              <a:pPr algn="just"/>
              <a:r>
                <a:rPr lang="zh-CN" altLang="en-US" sz="2800" b="1" dirty="0">
                  <a:latin typeface="Arial" panose="020B0604020202020204" pitchFamily="34" charset="0"/>
                  <a:ea typeface="宋体" panose="02010600030101010101" pitchFamily="2" charset="-122"/>
                </a:rPr>
                <a:t>①</a:t>
              </a:r>
              <a:endParaRPr lang="zh-CN" altLang="en-US" sz="2800" b="1" dirty="0">
                <a:latin typeface="Arial" panose="020B0604020202020204" pitchFamily="34" charset="0"/>
                <a:ea typeface="宋体" panose="02010600030101010101" pitchFamily="2" charset="-122"/>
              </a:endParaRPr>
            </a:p>
          </p:txBody>
        </p:sp>
        <p:sp>
          <p:nvSpPr>
            <p:cNvPr id="17416" name="Text Box 17"/>
            <p:cNvSpPr txBox="1"/>
            <p:nvPr/>
          </p:nvSpPr>
          <p:spPr>
            <a:xfrm>
              <a:off x="2028" y="2202"/>
              <a:ext cx="190" cy="231"/>
            </a:xfrm>
            <a:prstGeom prst="rect">
              <a:avLst/>
            </a:prstGeom>
            <a:noFill/>
            <a:ln w="9525">
              <a:noFill/>
            </a:ln>
          </p:spPr>
          <p:txBody>
            <a:bodyPr lIns="0" tIns="0" rIns="0" bIns="0" anchor="t" anchorCtr="0"/>
            <a:p>
              <a:pPr algn="just"/>
              <a:r>
                <a:rPr lang="zh-CN" altLang="en-US" sz="2800" b="1" dirty="0">
                  <a:latin typeface="Arial" panose="020B0604020202020204" pitchFamily="34" charset="0"/>
                  <a:ea typeface="宋体" panose="02010600030101010101" pitchFamily="2" charset="-122"/>
                </a:rPr>
                <a:t>②</a:t>
              </a:r>
              <a:endParaRPr lang="zh-CN" altLang="en-US" sz="2800" b="1" dirty="0">
                <a:latin typeface="Arial" panose="020B0604020202020204" pitchFamily="34" charset="0"/>
                <a:ea typeface="宋体" panose="02010600030101010101" pitchFamily="2" charset="-122"/>
              </a:endParaRPr>
            </a:p>
          </p:txBody>
        </p:sp>
        <p:sp>
          <p:nvSpPr>
            <p:cNvPr id="17417" name="Text Box 18"/>
            <p:cNvSpPr txBox="1"/>
            <p:nvPr/>
          </p:nvSpPr>
          <p:spPr>
            <a:xfrm>
              <a:off x="3051" y="2291"/>
              <a:ext cx="190" cy="231"/>
            </a:xfrm>
            <a:prstGeom prst="rect">
              <a:avLst/>
            </a:prstGeom>
            <a:noFill/>
            <a:ln w="9525">
              <a:noFill/>
            </a:ln>
          </p:spPr>
          <p:txBody>
            <a:bodyPr lIns="0" tIns="0" rIns="0" bIns="0" anchor="t" anchorCtr="0"/>
            <a:p>
              <a:pPr algn="just"/>
              <a:r>
                <a:rPr lang="zh-CN" altLang="en-US" sz="2800" b="1" dirty="0">
                  <a:latin typeface="Arial" panose="020B0604020202020204" pitchFamily="34" charset="0"/>
                  <a:ea typeface="宋体" panose="02010600030101010101" pitchFamily="2" charset="-122"/>
                </a:rPr>
                <a:t>③</a:t>
              </a:r>
              <a:endParaRPr lang="zh-CN" altLang="en-US" sz="2800" b="1" dirty="0">
                <a:latin typeface="Arial" panose="020B0604020202020204" pitchFamily="34" charset="0"/>
                <a:ea typeface="宋体" panose="02010600030101010101" pitchFamily="2" charset="-122"/>
              </a:endParaRPr>
            </a:p>
          </p:txBody>
        </p:sp>
        <p:sp>
          <p:nvSpPr>
            <p:cNvPr id="17418" name="Text Box 19"/>
            <p:cNvSpPr txBox="1"/>
            <p:nvPr/>
          </p:nvSpPr>
          <p:spPr>
            <a:xfrm>
              <a:off x="3026" y="2883"/>
              <a:ext cx="190" cy="231"/>
            </a:xfrm>
            <a:prstGeom prst="rect">
              <a:avLst/>
            </a:prstGeom>
            <a:noFill/>
            <a:ln w="9525">
              <a:noFill/>
            </a:ln>
          </p:spPr>
          <p:txBody>
            <a:bodyPr lIns="0" tIns="0" rIns="0" bIns="0" anchor="t" anchorCtr="0"/>
            <a:p>
              <a:pPr algn="just"/>
              <a:r>
                <a:rPr lang="zh-CN" altLang="en-US" sz="2800" b="1" dirty="0">
                  <a:latin typeface="Arial" panose="020B0604020202020204" pitchFamily="34" charset="0"/>
                  <a:ea typeface="宋体" panose="02010600030101010101" pitchFamily="2" charset="-122"/>
                </a:rPr>
                <a:t>⑦</a:t>
              </a:r>
              <a:endParaRPr lang="zh-CN" altLang="en-US" sz="2800" b="1" dirty="0">
                <a:latin typeface="Arial" panose="020B0604020202020204" pitchFamily="34" charset="0"/>
                <a:ea typeface="宋体" panose="02010600030101010101" pitchFamily="2" charset="-122"/>
              </a:endParaRPr>
            </a:p>
          </p:txBody>
        </p:sp>
        <p:sp>
          <p:nvSpPr>
            <p:cNvPr id="17419" name="Text Box 20"/>
            <p:cNvSpPr txBox="1"/>
            <p:nvPr/>
          </p:nvSpPr>
          <p:spPr>
            <a:xfrm>
              <a:off x="3724" y="2291"/>
              <a:ext cx="190" cy="231"/>
            </a:xfrm>
            <a:prstGeom prst="rect">
              <a:avLst/>
            </a:prstGeom>
            <a:noFill/>
            <a:ln w="9525">
              <a:noFill/>
            </a:ln>
          </p:spPr>
          <p:txBody>
            <a:bodyPr lIns="0" tIns="0" rIns="0" bIns="0" anchor="t" anchorCtr="0"/>
            <a:p>
              <a:pPr algn="just"/>
              <a:r>
                <a:rPr lang="zh-CN" altLang="en-US" sz="2800" b="1" dirty="0">
                  <a:latin typeface="Arial" panose="020B0604020202020204" pitchFamily="34" charset="0"/>
                  <a:ea typeface="宋体" panose="02010600030101010101" pitchFamily="2" charset="-122"/>
                </a:rPr>
                <a:t>④</a:t>
              </a:r>
              <a:endParaRPr lang="zh-CN" altLang="en-US" sz="2800" b="1" dirty="0">
                <a:latin typeface="Arial" panose="020B0604020202020204" pitchFamily="34" charset="0"/>
                <a:ea typeface="宋体" panose="02010600030101010101" pitchFamily="2" charset="-122"/>
              </a:endParaRPr>
            </a:p>
          </p:txBody>
        </p:sp>
        <p:sp>
          <p:nvSpPr>
            <p:cNvPr id="17420" name="Text Box 21"/>
            <p:cNvSpPr txBox="1"/>
            <p:nvPr/>
          </p:nvSpPr>
          <p:spPr>
            <a:xfrm>
              <a:off x="4587" y="2580"/>
              <a:ext cx="190" cy="231"/>
            </a:xfrm>
            <a:prstGeom prst="rect">
              <a:avLst/>
            </a:prstGeom>
            <a:noFill/>
            <a:ln w="9525">
              <a:noFill/>
            </a:ln>
          </p:spPr>
          <p:txBody>
            <a:bodyPr lIns="0" tIns="0" rIns="0" bIns="0" anchor="t" anchorCtr="0"/>
            <a:p>
              <a:pPr algn="just"/>
              <a:r>
                <a:rPr lang="zh-CN" altLang="en-US" sz="2800" b="1" dirty="0">
                  <a:latin typeface="Arial" panose="020B0604020202020204" pitchFamily="34" charset="0"/>
                  <a:ea typeface="宋体" panose="02010600030101010101" pitchFamily="2" charset="-122"/>
                </a:rPr>
                <a:t>⑤</a:t>
              </a:r>
              <a:endParaRPr lang="zh-CN" altLang="en-US" sz="2800" b="1" dirty="0">
                <a:latin typeface="Arial" panose="020B0604020202020204" pitchFamily="34" charset="0"/>
                <a:ea typeface="宋体" panose="02010600030101010101" pitchFamily="2" charset="-122"/>
              </a:endParaRPr>
            </a:p>
          </p:txBody>
        </p:sp>
        <p:sp>
          <p:nvSpPr>
            <p:cNvPr id="17421" name="Text Box 22"/>
            <p:cNvSpPr txBox="1"/>
            <p:nvPr/>
          </p:nvSpPr>
          <p:spPr>
            <a:xfrm>
              <a:off x="3800" y="3071"/>
              <a:ext cx="190" cy="231"/>
            </a:xfrm>
            <a:prstGeom prst="rect">
              <a:avLst/>
            </a:prstGeom>
            <a:noFill/>
            <a:ln w="9525">
              <a:noFill/>
            </a:ln>
          </p:spPr>
          <p:txBody>
            <a:bodyPr lIns="0" tIns="0" rIns="0" bIns="0" anchor="t" anchorCtr="0"/>
            <a:p>
              <a:pPr algn="just"/>
              <a:r>
                <a:rPr lang="zh-CN" altLang="en-US" sz="2800" b="1" dirty="0">
                  <a:latin typeface="Arial" panose="020B0604020202020204" pitchFamily="34" charset="0"/>
                  <a:ea typeface="宋体" panose="02010600030101010101" pitchFamily="2" charset="-122"/>
                </a:rPr>
                <a:t>⑥</a:t>
              </a:r>
              <a:endParaRPr lang="zh-CN" altLang="en-US" sz="2800" b="1" dirty="0">
                <a:latin typeface="Arial" panose="020B0604020202020204" pitchFamily="34" charset="0"/>
                <a:ea typeface="宋体" panose="02010600030101010101" pitchFamily="2" charset="-122"/>
              </a:endParaRPr>
            </a:p>
          </p:txBody>
        </p:sp>
        <p:sp>
          <p:nvSpPr>
            <p:cNvPr id="17422" name="Text Box 23"/>
            <p:cNvSpPr txBox="1"/>
            <p:nvPr/>
          </p:nvSpPr>
          <p:spPr>
            <a:xfrm>
              <a:off x="2150" y="3071"/>
              <a:ext cx="190" cy="231"/>
            </a:xfrm>
            <a:prstGeom prst="rect">
              <a:avLst/>
            </a:prstGeom>
            <a:noFill/>
            <a:ln w="9525">
              <a:noFill/>
            </a:ln>
          </p:spPr>
          <p:txBody>
            <a:bodyPr lIns="0" tIns="0" rIns="0" bIns="0" anchor="t" anchorCtr="0"/>
            <a:p>
              <a:pPr algn="just"/>
              <a:r>
                <a:rPr lang="zh-CN" altLang="en-US" sz="2800" b="1" dirty="0">
                  <a:latin typeface="Arial" panose="020B0604020202020204" pitchFamily="34" charset="0"/>
                  <a:ea typeface="宋体" panose="02010600030101010101" pitchFamily="2" charset="-122"/>
                </a:rPr>
                <a:t>⑧</a:t>
              </a:r>
              <a:endParaRPr lang="zh-CN" altLang="en-US" sz="2800" b="1" dirty="0">
                <a:latin typeface="Arial" panose="020B0604020202020204" pitchFamily="34" charset="0"/>
                <a:ea typeface="宋体" panose="02010600030101010101" pitchFamily="2" charset="-122"/>
              </a:endParaRPr>
            </a:p>
          </p:txBody>
        </p:sp>
        <p:sp>
          <p:nvSpPr>
            <p:cNvPr id="17423" name="Text Box 24"/>
            <p:cNvSpPr txBox="1"/>
            <p:nvPr/>
          </p:nvSpPr>
          <p:spPr>
            <a:xfrm>
              <a:off x="1068" y="2869"/>
              <a:ext cx="190" cy="231"/>
            </a:xfrm>
            <a:prstGeom prst="rect">
              <a:avLst/>
            </a:prstGeom>
            <a:noFill/>
            <a:ln w="9525">
              <a:noFill/>
            </a:ln>
          </p:spPr>
          <p:txBody>
            <a:bodyPr lIns="0" tIns="0" rIns="0" bIns="0" anchor="t" anchorCtr="0"/>
            <a:p>
              <a:pPr algn="just"/>
              <a:r>
                <a:rPr lang="zh-CN" altLang="en-US" sz="2800" b="1" dirty="0">
                  <a:latin typeface="Arial" panose="020B0604020202020204" pitchFamily="34" charset="0"/>
                  <a:ea typeface="宋体" panose="02010600030101010101" pitchFamily="2" charset="-122"/>
                </a:rPr>
                <a:t>⑨</a:t>
              </a:r>
              <a:endParaRPr lang="zh-CN" altLang="en-US" sz="2800" b="1" dirty="0">
                <a:latin typeface="Arial" panose="020B0604020202020204" pitchFamily="34" charset="0"/>
                <a:ea typeface="宋体" panose="02010600030101010101" pitchFamily="2" charset="-122"/>
              </a:endParaRPr>
            </a:p>
          </p:txBody>
        </p:sp>
        <p:sp>
          <p:nvSpPr>
            <p:cNvPr id="17424" name="Line 25"/>
            <p:cNvSpPr/>
            <p:nvPr/>
          </p:nvSpPr>
          <p:spPr>
            <a:xfrm>
              <a:off x="1347" y="2202"/>
              <a:ext cx="0" cy="454"/>
            </a:xfrm>
            <a:prstGeom prst="line">
              <a:avLst/>
            </a:prstGeom>
            <a:ln w="22225" cap="sq" cmpd="sng">
              <a:solidFill>
                <a:schemeClr val="folHlink"/>
              </a:solidFill>
              <a:prstDash val="solid"/>
              <a:round/>
              <a:headEnd type="none" w="med" len="med"/>
              <a:tailEnd type="stealth" w="lg" len="lg"/>
            </a:ln>
          </p:spPr>
        </p:sp>
        <p:sp>
          <p:nvSpPr>
            <p:cNvPr id="17425" name="Line 26"/>
            <p:cNvSpPr/>
            <p:nvPr/>
          </p:nvSpPr>
          <p:spPr>
            <a:xfrm>
              <a:off x="1393" y="2882"/>
              <a:ext cx="0" cy="363"/>
            </a:xfrm>
            <a:prstGeom prst="line">
              <a:avLst/>
            </a:prstGeom>
            <a:ln w="22225" cap="sq" cmpd="sng">
              <a:solidFill>
                <a:schemeClr val="folHlink"/>
              </a:solidFill>
              <a:prstDash val="solid"/>
              <a:round/>
              <a:headEnd type="none" w="med" len="med"/>
              <a:tailEnd type="stealth" w="lg" len="lg"/>
            </a:ln>
          </p:spPr>
        </p:sp>
        <p:sp>
          <p:nvSpPr>
            <p:cNvPr id="17426" name="Line 27"/>
            <p:cNvSpPr/>
            <p:nvPr/>
          </p:nvSpPr>
          <p:spPr>
            <a:xfrm flipV="1">
              <a:off x="1891" y="2247"/>
              <a:ext cx="681" cy="454"/>
            </a:xfrm>
            <a:prstGeom prst="line">
              <a:avLst/>
            </a:prstGeom>
            <a:ln w="22225" cap="sq" cmpd="sng">
              <a:solidFill>
                <a:schemeClr val="folHlink"/>
              </a:solidFill>
              <a:prstDash val="solid"/>
              <a:round/>
              <a:headEnd type="none" w="med" len="med"/>
              <a:tailEnd type="stealth" w="lg" len="lg"/>
            </a:ln>
          </p:spPr>
        </p:sp>
        <p:sp>
          <p:nvSpPr>
            <p:cNvPr id="17427" name="Line 28"/>
            <p:cNvSpPr/>
            <p:nvPr/>
          </p:nvSpPr>
          <p:spPr>
            <a:xfrm>
              <a:off x="3045" y="2203"/>
              <a:ext cx="0" cy="454"/>
            </a:xfrm>
            <a:prstGeom prst="line">
              <a:avLst/>
            </a:prstGeom>
            <a:ln w="22225" cap="sq" cmpd="sng">
              <a:solidFill>
                <a:schemeClr val="folHlink"/>
              </a:solidFill>
              <a:prstDash val="solid"/>
              <a:round/>
              <a:headEnd type="none" w="med" len="med"/>
              <a:tailEnd type="stealth" w="lg" len="lg"/>
            </a:ln>
          </p:spPr>
        </p:sp>
        <p:sp>
          <p:nvSpPr>
            <p:cNvPr id="17428" name="Line 29"/>
            <p:cNvSpPr/>
            <p:nvPr/>
          </p:nvSpPr>
          <p:spPr>
            <a:xfrm>
              <a:off x="3025" y="2882"/>
              <a:ext cx="0" cy="363"/>
            </a:xfrm>
            <a:prstGeom prst="line">
              <a:avLst/>
            </a:prstGeom>
            <a:ln w="22225" cap="sq" cmpd="sng">
              <a:solidFill>
                <a:schemeClr val="folHlink"/>
              </a:solidFill>
              <a:prstDash val="solid"/>
              <a:round/>
              <a:headEnd type="none" w="med" len="med"/>
              <a:tailEnd type="stealth" w="lg" len="lg"/>
            </a:ln>
          </p:spPr>
        </p:sp>
        <p:sp>
          <p:nvSpPr>
            <p:cNvPr id="17429" name="Line 30"/>
            <p:cNvSpPr/>
            <p:nvPr/>
          </p:nvSpPr>
          <p:spPr>
            <a:xfrm>
              <a:off x="4477" y="2293"/>
              <a:ext cx="0" cy="952"/>
            </a:xfrm>
            <a:prstGeom prst="line">
              <a:avLst/>
            </a:prstGeom>
            <a:ln w="22225" cap="sq" cmpd="sng">
              <a:solidFill>
                <a:schemeClr val="folHlink"/>
              </a:solidFill>
              <a:prstDash val="solid"/>
              <a:round/>
              <a:headEnd type="none" w="med" len="med"/>
              <a:tailEnd type="stealth" w="lg" len="lg"/>
            </a:ln>
          </p:spPr>
        </p:sp>
        <p:sp>
          <p:nvSpPr>
            <p:cNvPr id="17430" name="Line 31"/>
            <p:cNvSpPr/>
            <p:nvPr/>
          </p:nvSpPr>
          <p:spPr>
            <a:xfrm flipV="1">
              <a:off x="3570" y="2293"/>
              <a:ext cx="681" cy="454"/>
            </a:xfrm>
            <a:prstGeom prst="line">
              <a:avLst/>
            </a:prstGeom>
            <a:ln w="22225" cap="sq" cmpd="sng">
              <a:solidFill>
                <a:schemeClr val="folHlink"/>
              </a:solidFill>
              <a:prstDash val="solid"/>
              <a:round/>
              <a:headEnd type="none" w="med" len="med"/>
              <a:tailEnd type="stealth" w="lg" len="lg"/>
            </a:ln>
          </p:spPr>
        </p:sp>
        <p:sp>
          <p:nvSpPr>
            <p:cNvPr id="17431" name="Line 32"/>
            <p:cNvSpPr/>
            <p:nvPr/>
          </p:nvSpPr>
          <p:spPr>
            <a:xfrm flipH="1" flipV="1">
              <a:off x="1891" y="2837"/>
              <a:ext cx="726" cy="454"/>
            </a:xfrm>
            <a:prstGeom prst="line">
              <a:avLst/>
            </a:prstGeom>
            <a:ln w="22225" cap="sq" cmpd="sng">
              <a:solidFill>
                <a:schemeClr val="folHlink"/>
              </a:solidFill>
              <a:prstDash val="solid"/>
              <a:round/>
              <a:headEnd type="none" w="med" len="med"/>
              <a:tailEnd type="stealth" w="lg" len="lg"/>
            </a:ln>
          </p:spPr>
        </p:sp>
        <p:sp>
          <p:nvSpPr>
            <p:cNvPr id="17432" name="Line 33"/>
            <p:cNvSpPr/>
            <p:nvPr/>
          </p:nvSpPr>
          <p:spPr>
            <a:xfrm flipH="1" flipV="1">
              <a:off x="3570" y="2837"/>
              <a:ext cx="771" cy="454"/>
            </a:xfrm>
            <a:prstGeom prst="line">
              <a:avLst/>
            </a:prstGeom>
            <a:ln w="22225" cap="sq" cmpd="sng">
              <a:solidFill>
                <a:schemeClr val="folHlink"/>
              </a:solidFill>
              <a:prstDash val="solid"/>
              <a:round/>
              <a:headEnd type="none" w="med" len="med"/>
              <a:tailEnd type="stealth" w="lg" len="lg"/>
            </a:ln>
          </p:spPr>
        </p:sp>
      </p:grpSp>
      <p:sp>
        <p:nvSpPr>
          <p:cNvPr id="17433" name="Rectangle 34"/>
          <p:cNvSpPr/>
          <p:nvPr/>
        </p:nvSpPr>
        <p:spPr>
          <a:xfrm>
            <a:off x="1113790" y="1285875"/>
            <a:ext cx="10148570" cy="953135"/>
          </a:xfrm>
          <a:prstGeom prst="rect">
            <a:avLst/>
          </a:prstGeom>
          <a:noFill/>
          <a:ln w="12700">
            <a:noFill/>
          </a:ln>
        </p:spPr>
        <p:txBody>
          <a:bodyPr wrap="square" anchor="t" anchorCtr="0">
            <a:spAutoFit/>
          </a:bodyPr>
          <a:p>
            <a:r>
              <a:rPr lang="en-US" altLang="zh-CN" sz="2800" b="1" dirty="0">
                <a:latin typeface="楷体_GB2312" pitchFamily="49" charset="-122"/>
                <a:ea typeface="楷体_GB2312" pitchFamily="49" charset="-122"/>
              </a:rPr>
              <a:t>   C++</a:t>
            </a:r>
            <a:r>
              <a:rPr lang="zh-CN" altLang="en-US" sz="2800" b="1" dirty="0">
                <a:latin typeface="楷体_GB2312" pitchFamily="49" charset="-122"/>
                <a:ea typeface="楷体_GB2312" pitchFamily="49" charset="-122"/>
              </a:rPr>
              <a:t>中不允许函数的嵌套定义，但却允许函数的嵌套调用，即在调用一个函数的过程中又调用另一个函数。</a:t>
            </a:r>
            <a:endParaRPr lang="zh-CN" altLang="en-US" sz="2800" b="1" dirty="0">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2"/>
          <p:cNvSpPr>
            <a:spLocks noGrp="1"/>
          </p:cNvSpPr>
          <p:nvPr>
            <p:ph type="title"/>
          </p:nvPr>
        </p:nvSpPr>
        <p:spPr>
          <a:xfrm>
            <a:off x="2452688" y="214313"/>
            <a:ext cx="7467600" cy="527050"/>
          </a:xfrm>
          <a:noFill/>
          <a:ln>
            <a:noFill/>
          </a:ln>
        </p:spPr>
        <p:txBody>
          <a:bodyPr anchor="t" anchorCtr="0"/>
          <a:p>
            <a:r>
              <a:rPr lang="zh-CN" altLang="en-US" sz="2800" b="1" dirty="0">
                <a:solidFill>
                  <a:schemeClr val="tx1"/>
                </a:solidFill>
                <a:latin typeface="楷体_GB2312" pitchFamily="49" charset="-122"/>
                <a:ea typeface="楷体_GB2312" pitchFamily="49" charset="-122"/>
              </a:rPr>
              <a:t>例</a:t>
            </a:r>
            <a:r>
              <a:rPr lang="en-US" altLang="zh-CN" sz="2800" b="1" dirty="0">
                <a:solidFill>
                  <a:schemeClr val="tx1"/>
                </a:solidFill>
                <a:latin typeface="楷体_GB2312" pitchFamily="49" charset="-122"/>
                <a:ea typeface="楷体_GB2312" pitchFamily="49" charset="-122"/>
              </a:rPr>
              <a:t>3-7 </a:t>
            </a:r>
            <a:r>
              <a:rPr lang="zh-CN" altLang="en-US" sz="2800" b="1" dirty="0">
                <a:solidFill>
                  <a:schemeClr val="tx1"/>
                </a:solidFill>
                <a:latin typeface="楷体_GB2312" pitchFamily="49" charset="-122"/>
                <a:ea typeface="楷体_GB2312" pitchFamily="49" charset="-122"/>
              </a:rPr>
              <a:t>输入两个整数，求平方和。</a:t>
            </a:r>
            <a:endParaRPr lang="zh-CN" altLang="en-US" sz="2800" b="1" dirty="0">
              <a:solidFill>
                <a:schemeClr val="tx1"/>
              </a:solidFill>
              <a:latin typeface="楷体_GB2312" pitchFamily="49" charset="-122"/>
              <a:ea typeface="楷体_GB2312" pitchFamily="49" charset="-122"/>
            </a:endParaRPr>
          </a:p>
        </p:txBody>
      </p:sp>
      <p:sp>
        <p:nvSpPr>
          <p:cNvPr id="18434" name="Rectangle 3"/>
          <p:cNvSpPr>
            <a:spLocks noGrp="1"/>
          </p:cNvSpPr>
          <p:nvPr>
            <p:ph idx="1"/>
          </p:nvPr>
        </p:nvSpPr>
        <p:spPr>
          <a:xfrm>
            <a:off x="1056005" y="1196975"/>
            <a:ext cx="3743325" cy="803275"/>
          </a:xfrm>
          <a:noFill/>
          <a:ln>
            <a:noFill/>
          </a:ln>
        </p:spPr>
        <p:txBody>
          <a:bodyPr anchor="t" anchorCtr="0"/>
          <a:p>
            <a:pPr algn="just">
              <a:lnSpc>
                <a:spcPct val="80000"/>
              </a:lnSpc>
              <a:buFont typeface="Wingdings" panose="05000000000000000000" pitchFamily="2" charset="2"/>
              <a:buNone/>
            </a:pPr>
            <a:r>
              <a:rPr lang="en-US" altLang="zh-CN" sz="2400" dirty="0">
                <a:latin typeface="Arial" panose="020B0604020202020204" pitchFamily="34" charset="0"/>
                <a:cs typeface="Arial" panose="020B0604020202020204" pitchFamily="34" charset="0"/>
              </a:rPr>
              <a:t>#include &lt;iostream&gt;</a:t>
            </a:r>
            <a:endParaRPr lang="en-US" altLang="zh-CN" sz="2400" dirty="0">
              <a:latin typeface="Arial" panose="020B0604020202020204" pitchFamily="34" charset="0"/>
              <a:cs typeface="Arial" panose="020B0604020202020204" pitchFamily="34" charset="0"/>
            </a:endParaRPr>
          </a:p>
          <a:p>
            <a:pPr algn="just">
              <a:lnSpc>
                <a:spcPct val="80000"/>
              </a:lnSpc>
              <a:buFont typeface="Wingdings" panose="05000000000000000000" pitchFamily="2" charset="2"/>
              <a:buNone/>
            </a:pPr>
            <a:r>
              <a:rPr lang="en-US" altLang="zh-CN" sz="2400" dirty="0">
                <a:latin typeface="Arial" panose="020B0604020202020204" pitchFamily="34" charset="0"/>
                <a:cs typeface="Arial" panose="020B0604020202020204" pitchFamily="34" charset="0"/>
              </a:rPr>
              <a:t>using namespace std;</a:t>
            </a:r>
            <a:endParaRPr lang="en-US" altLang="zh-CN" sz="2400" dirty="0">
              <a:latin typeface="Arial" panose="020B0604020202020204" pitchFamily="34" charset="0"/>
              <a:cs typeface="Arial" panose="020B0604020202020204" pitchFamily="34" charset="0"/>
            </a:endParaRPr>
          </a:p>
        </p:txBody>
      </p:sp>
      <p:sp>
        <p:nvSpPr>
          <p:cNvPr id="18435" name="Rectangle 5"/>
          <p:cNvSpPr/>
          <p:nvPr/>
        </p:nvSpPr>
        <p:spPr>
          <a:xfrm>
            <a:off x="1127443" y="2190750"/>
            <a:ext cx="4267200" cy="3025775"/>
          </a:xfrm>
          <a:prstGeom prst="rect">
            <a:avLst/>
          </a:prstGeom>
          <a:noFill/>
          <a:ln w="9525">
            <a:noFill/>
          </a:ln>
        </p:spPr>
        <p:txBody>
          <a:bodyPr lIns="92075" tIns="46038" rIns="92075" bIns="46038" anchor="t" anchorCtr="0"/>
          <a:p>
            <a:pPr marL="342900" indent="-342900" algn="just">
              <a:lnSpc>
                <a:spcPct val="60000"/>
              </a:lnSpc>
              <a:spcBef>
                <a:spcPct val="20000"/>
              </a:spcBef>
              <a:buClr>
                <a:schemeClr val="accent2"/>
              </a:buClr>
              <a:buSzPct val="80000"/>
              <a:buFont typeface="Wingdings" panose="05000000000000000000" pitchFamily="2" charset="2"/>
            </a:pPr>
            <a:r>
              <a:rPr lang="en-US" altLang="zh-CN" sz="2400" dirty="0">
                <a:ea typeface="宋体" panose="02010600030101010101" pitchFamily="2" charset="-122"/>
                <a:cs typeface="Arial" panose="020B0604020202020204" pitchFamily="34" charset="0"/>
              </a:rPr>
              <a:t>int </a:t>
            </a:r>
            <a:r>
              <a:rPr lang="en-US" altLang="zh-CN" sz="2400" dirty="0">
                <a:solidFill>
                  <a:srgbClr val="FF0000"/>
                </a:solidFill>
                <a:ea typeface="宋体" panose="02010600030101010101" pitchFamily="2" charset="-122"/>
                <a:cs typeface="Arial" panose="020B0604020202020204" pitchFamily="34" charset="0"/>
              </a:rPr>
              <a:t>fun2</a:t>
            </a:r>
            <a:r>
              <a:rPr lang="en-US" altLang="zh-CN" sz="2400" dirty="0">
                <a:ea typeface="宋体" panose="02010600030101010101" pitchFamily="2" charset="-122"/>
                <a:cs typeface="Arial" panose="020B0604020202020204" pitchFamily="34" charset="0"/>
              </a:rPr>
              <a:t>(int m)</a:t>
            </a:r>
            <a:endParaRPr lang="en-US" altLang="zh-CN" sz="2400" dirty="0">
              <a:ea typeface="宋体" panose="02010600030101010101" pitchFamily="2" charset="-122"/>
              <a:cs typeface="Arial" panose="020B0604020202020204" pitchFamily="34" charset="0"/>
            </a:endParaRPr>
          </a:p>
          <a:p>
            <a:pPr marL="342900" indent="-342900" algn="just">
              <a:lnSpc>
                <a:spcPct val="60000"/>
              </a:lnSpc>
              <a:spcBef>
                <a:spcPct val="20000"/>
              </a:spcBef>
              <a:buClr>
                <a:schemeClr val="accent2"/>
              </a:buClr>
              <a:buSzPct val="80000"/>
              <a:buFont typeface="Wingdings" panose="05000000000000000000" pitchFamily="2" charset="2"/>
            </a:pPr>
            <a:r>
              <a:rPr lang="en-US" altLang="zh-CN" sz="2400" dirty="0">
                <a:ea typeface="宋体" panose="02010600030101010101" pitchFamily="2" charset="-122"/>
                <a:cs typeface="Arial" panose="020B0604020202020204" pitchFamily="34" charset="0"/>
              </a:rPr>
              <a:t>{</a:t>
            </a:r>
            <a:endParaRPr lang="en-US" altLang="zh-CN" sz="2400" dirty="0">
              <a:ea typeface="宋体" panose="02010600030101010101" pitchFamily="2" charset="-122"/>
              <a:cs typeface="Arial" panose="020B0604020202020204" pitchFamily="34" charset="0"/>
            </a:endParaRPr>
          </a:p>
          <a:p>
            <a:pPr marL="342900" indent="-342900" algn="just">
              <a:lnSpc>
                <a:spcPct val="60000"/>
              </a:lnSpc>
              <a:spcBef>
                <a:spcPct val="20000"/>
              </a:spcBef>
              <a:buClr>
                <a:schemeClr val="accent2"/>
              </a:buClr>
              <a:buSzPct val="80000"/>
              <a:buFont typeface="Wingdings" panose="05000000000000000000" pitchFamily="2" charset="2"/>
            </a:pPr>
            <a:r>
              <a:rPr lang="en-US" altLang="zh-CN" sz="2400" dirty="0">
                <a:ea typeface="宋体" panose="02010600030101010101" pitchFamily="2" charset="-122"/>
                <a:cs typeface="Arial" panose="020B0604020202020204" pitchFamily="34" charset="0"/>
              </a:rPr>
              <a:t>   return (m*m);</a:t>
            </a:r>
            <a:endParaRPr lang="en-US" altLang="zh-CN" sz="2400" dirty="0">
              <a:ea typeface="宋体" panose="02010600030101010101" pitchFamily="2" charset="-122"/>
              <a:cs typeface="Arial" panose="020B0604020202020204" pitchFamily="34" charset="0"/>
            </a:endParaRPr>
          </a:p>
          <a:p>
            <a:pPr marL="342900" indent="-342900" algn="just">
              <a:lnSpc>
                <a:spcPct val="60000"/>
              </a:lnSpc>
              <a:spcBef>
                <a:spcPct val="20000"/>
              </a:spcBef>
              <a:buClr>
                <a:schemeClr val="accent2"/>
              </a:buClr>
              <a:buSzPct val="80000"/>
              <a:buFont typeface="Wingdings" panose="05000000000000000000" pitchFamily="2" charset="2"/>
            </a:pPr>
            <a:r>
              <a:rPr lang="en-US" altLang="zh-CN" sz="2400" dirty="0">
                <a:ea typeface="宋体" panose="02010600030101010101" pitchFamily="2" charset="-122"/>
                <a:cs typeface="Arial" panose="020B0604020202020204" pitchFamily="34" charset="0"/>
              </a:rPr>
              <a:t>} </a:t>
            </a:r>
            <a:endParaRPr lang="en-US" altLang="zh-CN" sz="2400" dirty="0">
              <a:ea typeface="宋体" panose="02010600030101010101" pitchFamily="2" charset="-122"/>
              <a:cs typeface="Arial" panose="020B0604020202020204" pitchFamily="34" charset="0"/>
            </a:endParaRPr>
          </a:p>
          <a:p>
            <a:pPr marL="342900" indent="-342900" algn="just">
              <a:lnSpc>
                <a:spcPct val="60000"/>
              </a:lnSpc>
              <a:spcBef>
                <a:spcPct val="20000"/>
              </a:spcBef>
              <a:buClr>
                <a:schemeClr val="accent2"/>
              </a:buClr>
              <a:buSzPct val="80000"/>
              <a:buFont typeface="Wingdings" panose="05000000000000000000" pitchFamily="2" charset="2"/>
            </a:pPr>
            <a:endParaRPr lang="en-US" altLang="zh-CN" sz="2400" dirty="0">
              <a:ea typeface="宋体" panose="02010600030101010101" pitchFamily="2" charset="-122"/>
              <a:cs typeface="Arial" panose="020B0604020202020204" pitchFamily="34" charset="0"/>
            </a:endParaRPr>
          </a:p>
          <a:p>
            <a:pPr marL="342900" indent="-342900" algn="just">
              <a:lnSpc>
                <a:spcPct val="60000"/>
              </a:lnSpc>
              <a:spcBef>
                <a:spcPct val="20000"/>
              </a:spcBef>
              <a:buClr>
                <a:schemeClr val="accent2"/>
              </a:buClr>
              <a:buSzPct val="80000"/>
              <a:buFont typeface="Wingdings" panose="05000000000000000000" pitchFamily="2" charset="2"/>
            </a:pPr>
            <a:r>
              <a:rPr lang="en-US" altLang="zh-CN" sz="2400" dirty="0">
                <a:ea typeface="宋体" panose="02010600030101010101" pitchFamily="2" charset="-122"/>
                <a:cs typeface="Arial" panose="020B0604020202020204" pitchFamily="34" charset="0"/>
              </a:rPr>
              <a:t>int </a:t>
            </a:r>
            <a:r>
              <a:rPr lang="en-US" altLang="zh-CN" sz="2400" dirty="0">
                <a:solidFill>
                  <a:srgbClr val="0000FF"/>
                </a:solidFill>
                <a:ea typeface="宋体" panose="02010600030101010101" pitchFamily="2" charset="-122"/>
                <a:cs typeface="Arial" panose="020B0604020202020204" pitchFamily="34" charset="0"/>
              </a:rPr>
              <a:t>fun1</a:t>
            </a:r>
            <a:r>
              <a:rPr lang="en-US" altLang="zh-CN" sz="2400" dirty="0">
                <a:ea typeface="宋体" panose="02010600030101010101" pitchFamily="2" charset="-122"/>
                <a:cs typeface="Arial" panose="020B0604020202020204" pitchFamily="34" charset="0"/>
              </a:rPr>
              <a:t>(int x,int y)</a:t>
            </a:r>
            <a:endParaRPr lang="en-US" altLang="zh-CN" sz="2400" dirty="0">
              <a:ea typeface="宋体" panose="02010600030101010101" pitchFamily="2" charset="-122"/>
              <a:cs typeface="Arial" panose="020B0604020202020204" pitchFamily="34" charset="0"/>
            </a:endParaRPr>
          </a:p>
          <a:p>
            <a:pPr marL="342900" indent="-342900" algn="just">
              <a:lnSpc>
                <a:spcPct val="60000"/>
              </a:lnSpc>
              <a:spcBef>
                <a:spcPct val="20000"/>
              </a:spcBef>
              <a:buClr>
                <a:schemeClr val="accent2"/>
              </a:buClr>
              <a:buSzPct val="80000"/>
              <a:buFont typeface="Wingdings" panose="05000000000000000000" pitchFamily="2" charset="2"/>
            </a:pPr>
            <a:r>
              <a:rPr lang="en-US" altLang="zh-CN" sz="2400" dirty="0">
                <a:ea typeface="宋体" panose="02010600030101010101" pitchFamily="2" charset="-122"/>
                <a:cs typeface="Arial" panose="020B0604020202020204" pitchFamily="34" charset="0"/>
              </a:rPr>
              <a:t>{</a:t>
            </a:r>
            <a:endParaRPr lang="en-US" altLang="zh-CN" sz="2400" dirty="0">
              <a:ea typeface="宋体" panose="02010600030101010101" pitchFamily="2" charset="-122"/>
              <a:cs typeface="Arial" panose="020B0604020202020204" pitchFamily="34" charset="0"/>
            </a:endParaRPr>
          </a:p>
          <a:p>
            <a:pPr marL="342900" indent="-342900" algn="just">
              <a:lnSpc>
                <a:spcPct val="60000"/>
              </a:lnSpc>
              <a:spcBef>
                <a:spcPct val="20000"/>
              </a:spcBef>
              <a:buClr>
                <a:schemeClr val="accent2"/>
              </a:buClr>
              <a:buSzPct val="80000"/>
              <a:buFont typeface="Wingdings" panose="05000000000000000000" pitchFamily="2" charset="2"/>
            </a:pPr>
            <a:r>
              <a:rPr lang="en-US" altLang="zh-CN" sz="2400" dirty="0">
                <a:ea typeface="宋体" panose="02010600030101010101" pitchFamily="2" charset="-122"/>
                <a:cs typeface="Arial" panose="020B0604020202020204" pitchFamily="34" charset="0"/>
              </a:rPr>
              <a:t>   return (</a:t>
            </a:r>
            <a:r>
              <a:rPr lang="en-US" altLang="zh-CN" sz="2400" dirty="0">
                <a:solidFill>
                  <a:srgbClr val="FF0000"/>
                </a:solidFill>
                <a:ea typeface="宋体" panose="02010600030101010101" pitchFamily="2" charset="-122"/>
                <a:cs typeface="Arial" panose="020B0604020202020204" pitchFamily="34" charset="0"/>
              </a:rPr>
              <a:t>fun2</a:t>
            </a:r>
            <a:r>
              <a:rPr lang="en-US" altLang="zh-CN" sz="2400" dirty="0">
                <a:ea typeface="宋体" panose="02010600030101010101" pitchFamily="2" charset="-122"/>
                <a:cs typeface="Arial" panose="020B0604020202020204" pitchFamily="34" charset="0"/>
              </a:rPr>
              <a:t>(x)+</a:t>
            </a:r>
            <a:r>
              <a:rPr lang="en-US" altLang="zh-CN" sz="2400" dirty="0">
                <a:solidFill>
                  <a:srgbClr val="FF0000"/>
                </a:solidFill>
                <a:ea typeface="宋体" panose="02010600030101010101" pitchFamily="2" charset="-122"/>
                <a:cs typeface="Arial" panose="020B0604020202020204" pitchFamily="34" charset="0"/>
              </a:rPr>
              <a:t>fun2</a:t>
            </a:r>
            <a:r>
              <a:rPr lang="en-US" altLang="zh-CN" sz="2400" dirty="0">
                <a:ea typeface="宋体" panose="02010600030101010101" pitchFamily="2" charset="-122"/>
                <a:cs typeface="Arial" panose="020B0604020202020204" pitchFamily="34" charset="0"/>
              </a:rPr>
              <a:t>(y));</a:t>
            </a:r>
            <a:endParaRPr lang="en-US" altLang="zh-CN" sz="2400" dirty="0">
              <a:ea typeface="宋体" panose="02010600030101010101" pitchFamily="2" charset="-122"/>
              <a:cs typeface="Arial" panose="020B0604020202020204" pitchFamily="34" charset="0"/>
            </a:endParaRPr>
          </a:p>
          <a:p>
            <a:pPr marL="342900" indent="-342900" algn="just">
              <a:lnSpc>
                <a:spcPct val="60000"/>
              </a:lnSpc>
              <a:spcBef>
                <a:spcPct val="20000"/>
              </a:spcBef>
              <a:buClr>
                <a:schemeClr val="accent2"/>
              </a:buClr>
              <a:buSzPct val="80000"/>
              <a:buFont typeface="Wingdings" panose="05000000000000000000" pitchFamily="2" charset="2"/>
            </a:pPr>
            <a:r>
              <a:rPr lang="en-US" altLang="zh-CN" sz="2400" dirty="0">
                <a:ea typeface="宋体" panose="02010600030101010101" pitchFamily="2" charset="-122"/>
                <a:cs typeface="Arial" panose="020B0604020202020204" pitchFamily="34" charset="0"/>
              </a:rPr>
              <a:t>}</a:t>
            </a:r>
            <a:endParaRPr lang="en-US" altLang="zh-CN" sz="2400" dirty="0">
              <a:ea typeface="宋体" panose="02010600030101010101" pitchFamily="2" charset="-122"/>
              <a:cs typeface="Arial" panose="020B0604020202020204" pitchFamily="34" charset="0"/>
            </a:endParaRPr>
          </a:p>
          <a:p>
            <a:pPr marL="342900" indent="-342900" algn="just">
              <a:lnSpc>
                <a:spcPct val="60000"/>
              </a:lnSpc>
              <a:spcBef>
                <a:spcPct val="20000"/>
              </a:spcBef>
              <a:buClr>
                <a:schemeClr val="accent2"/>
              </a:buClr>
              <a:buSzPct val="80000"/>
              <a:buFont typeface="Wingdings" panose="05000000000000000000" pitchFamily="2" charset="2"/>
            </a:pPr>
            <a:endParaRPr lang="en-US" altLang="zh-CN" sz="2400" dirty="0">
              <a:ea typeface="宋体" panose="02010600030101010101" pitchFamily="2" charset="-122"/>
              <a:cs typeface="Arial" panose="020B0604020202020204" pitchFamily="34" charset="0"/>
            </a:endParaRPr>
          </a:p>
          <a:p>
            <a:pPr marL="342900" indent="-342900" algn="just">
              <a:lnSpc>
                <a:spcPct val="60000"/>
              </a:lnSpc>
              <a:spcBef>
                <a:spcPct val="20000"/>
              </a:spcBef>
              <a:buClr>
                <a:schemeClr val="accent2"/>
              </a:buClr>
              <a:buSzPct val="80000"/>
              <a:buFont typeface="Wingdings" panose="05000000000000000000" pitchFamily="2" charset="2"/>
            </a:pPr>
            <a:endParaRPr lang="en-US" altLang="zh-CN" sz="2400" dirty="0">
              <a:ea typeface="宋体" panose="02010600030101010101" pitchFamily="2" charset="-122"/>
              <a:cs typeface="Arial" panose="020B0604020202020204" pitchFamily="34" charset="0"/>
            </a:endParaRPr>
          </a:p>
          <a:p>
            <a:pPr marL="342900" indent="-342900" algn="just">
              <a:lnSpc>
                <a:spcPct val="60000"/>
              </a:lnSpc>
              <a:spcBef>
                <a:spcPct val="20000"/>
              </a:spcBef>
              <a:buClr>
                <a:schemeClr val="accent2"/>
              </a:buClr>
              <a:buSzPct val="80000"/>
              <a:buFont typeface="Wingdings" panose="05000000000000000000" pitchFamily="2" charset="2"/>
            </a:pPr>
            <a:endParaRPr lang="zh-CN" altLang="en-US" sz="2400" dirty="0">
              <a:ea typeface="宋体" panose="02010600030101010101" pitchFamily="2" charset="-122"/>
              <a:cs typeface="Arial" panose="020B0604020202020204" pitchFamily="34" charset="0"/>
            </a:endParaRPr>
          </a:p>
        </p:txBody>
      </p:sp>
      <p:sp>
        <p:nvSpPr>
          <p:cNvPr id="46086" name="Rectangle 6"/>
          <p:cNvSpPr/>
          <p:nvPr/>
        </p:nvSpPr>
        <p:spPr>
          <a:xfrm>
            <a:off x="5520055" y="1268730"/>
            <a:ext cx="5857875" cy="3252470"/>
          </a:xfrm>
          <a:prstGeom prst="rect">
            <a:avLst/>
          </a:prstGeom>
          <a:noFill/>
          <a:ln w="9525">
            <a:noFill/>
          </a:ln>
        </p:spPr>
        <p:txBody>
          <a:bodyPr lIns="92075" tIns="46038" rIns="92075" bIns="46038" anchor="t" anchorCtr="0"/>
          <a:p>
            <a:pPr marL="342900" indent="-342900" algn="just">
              <a:lnSpc>
                <a:spcPct val="80000"/>
              </a:lnSpc>
              <a:spcBef>
                <a:spcPct val="20000"/>
              </a:spcBef>
              <a:buClr>
                <a:schemeClr val="accent2"/>
              </a:buClr>
              <a:buSzPct val="80000"/>
              <a:buFont typeface="Wingdings" panose="05000000000000000000" pitchFamily="2" charset="2"/>
            </a:pPr>
            <a:r>
              <a:rPr lang="en-US" altLang="zh-CN" sz="2400" dirty="0">
                <a:ea typeface="宋体" panose="02010600030101010101" pitchFamily="2" charset="-122"/>
                <a:cs typeface="Arial" panose="020B0604020202020204" pitchFamily="34" charset="0"/>
              </a:rPr>
              <a:t>int main()</a:t>
            </a:r>
            <a:endParaRPr lang="en-US" altLang="zh-CN" sz="2400" dirty="0">
              <a:ea typeface="宋体" panose="02010600030101010101" pitchFamily="2" charset="-122"/>
              <a:cs typeface="Arial" panose="020B0604020202020204" pitchFamily="34" charset="0"/>
            </a:endParaRPr>
          </a:p>
          <a:p>
            <a:pPr marL="342900" indent="-342900" algn="just">
              <a:lnSpc>
                <a:spcPct val="80000"/>
              </a:lnSpc>
              <a:spcBef>
                <a:spcPct val="20000"/>
              </a:spcBef>
              <a:buClr>
                <a:schemeClr val="accent2"/>
              </a:buClr>
              <a:buSzPct val="80000"/>
              <a:buFont typeface="Wingdings" panose="05000000000000000000" pitchFamily="2" charset="2"/>
            </a:pPr>
            <a:r>
              <a:rPr lang="en-US" altLang="zh-CN" sz="2400" dirty="0">
                <a:ea typeface="宋体" panose="02010600030101010101" pitchFamily="2" charset="-122"/>
                <a:cs typeface="Arial" panose="020B0604020202020204" pitchFamily="34" charset="0"/>
              </a:rPr>
              <a:t>{</a:t>
            </a:r>
            <a:endParaRPr lang="en-US" altLang="zh-CN" sz="2400" dirty="0">
              <a:ea typeface="宋体" panose="02010600030101010101" pitchFamily="2" charset="-122"/>
              <a:cs typeface="Arial" panose="020B0604020202020204" pitchFamily="34" charset="0"/>
            </a:endParaRPr>
          </a:p>
          <a:p>
            <a:pPr marL="342900" indent="-342900" algn="just">
              <a:lnSpc>
                <a:spcPct val="80000"/>
              </a:lnSpc>
              <a:spcBef>
                <a:spcPct val="20000"/>
              </a:spcBef>
              <a:buClr>
                <a:schemeClr val="accent2"/>
              </a:buClr>
              <a:buSzPct val="80000"/>
              <a:buFont typeface="Wingdings" panose="05000000000000000000" pitchFamily="2" charset="2"/>
            </a:pPr>
            <a:r>
              <a:rPr lang="en-US" altLang="zh-CN" sz="2400" dirty="0">
                <a:ea typeface="宋体" panose="02010600030101010101" pitchFamily="2" charset="-122"/>
                <a:cs typeface="Arial" panose="020B0604020202020204" pitchFamily="34" charset="0"/>
              </a:rPr>
              <a:t>   int a,b;</a:t>
            </a:r>
            <a:endParaRPr lang="en-US" altLang="zh-CN" sz="2400" dirty="0">
              <a:ea typeface="宋体" panose="02010600030101010101" pitchFamily="2" charset="-122"/>
              <a:cs typeface="Arial" panose="020B0604020202020204" pitchFamily="34" charset="0"/>
            </a:endParaRPr>
          </a:p>
          <a:p>
            <a:pPr marL="342900" indent="-342900" algn="just">
              <a:lnSpc>
                <a:spcPct val="80000"/>
              </a:lnSpc>
              <a:spcBef>
                <a:spcPct val="20000"/>
              </a:spcBef>
              <a:buClr>
                <a:schemeClr val="accent2"/>
              </a:buClr>
              <a:buSzPct val="80000"/>
              <a:buFont typeface="Wingdings" panose="05000000000000000000" pitchFamily="2" charset="2"/>
            </a:pPr>
            <a:r>
              <a:rPr lang="en-US" altLang="zh-CN" sz="2400" dirty="0">
                <a:ea typeface="宋体" panose="02010600030101010101" pitchFamily="2" charset="-122"/>
                <a:cs typeface="Arial" panose="020B0604020202020204" pitchFamily="34" charset="0"/>
              </a:rPr>
              <a:t>   cin&gt;&gt;a&gt;&gt;b;</a:t>
            </a:r>
            <a:endParaRPr lang="en-US" altLang="zh-CN" sz="2400" dirty="0">
              <a:ea typeface="宋体" panose="02010600030101010101" pitchFamily="2" charset="-122"/>
              <a:cs typeface="Arial" panose="020B0604020202020204" pitchFamily="34" charset="0"/>
            </a:endParaRPr>
          </a:p>
          <a:p>
            <a:pPr marL="342900" indent="-342900">
              <a:lnSpc>
                <a:spcPct val="80000"/>
              </a:lnSpc>
              <a:spcBef>
                <a:spcPct val="20000"/>
              </a:spcBef>
              <a:buClr>
                <a:schemeClr val="accent2"/>
              </a:buClr>
              <a:buSzPct val="80000"/>
              <a:buFont typeface="Wingdings" panose="05000000000000000000" pitchFamily="2" charset="2"/>
            </a:pPr>
            <a:r>
              <a:rPr lang="en-US" altLang="zh-CN" sz="2400" dirty="0">
                <a:ea typeface="宋体" panose="02010600030101010101" pitchFamily="2" charset="-122"/>
                <a:cs typeface="Arial" panose="020B0604020202020204" pitchFamily="34" charset="0"/>
              </a:rPr>
              <a:t>   cout&lt;&lt;a&lt;&lt; "</a:t>
            </a:r>
            <a:r>
              <a:rPr lang="zh-CN" altLang="en-US" sz="2400" dirty="0">
                <a:ea typeface="宋体" panose="02010600030101010101" pitchFamily="2" charset="-122"/>
                <a:cs typeface="Arial" panose="020B0604020202020204" pitchFamily="34" charset="0"/>
              </a:rPr>
              <a:t>和</a:t>
            </a:r>
            <a:r>
              <a:rPr lang="en-US" altLang="zh-CN" sz="2400" dirty="0">
                <a:ea typeface="宋体" panose="02010600030101010101" pitchFamily="2" charset="-122"/>
                <a:cs typeface="Arial" panose="020B0604020202020204" pitchFamily="34" charset="0"/>
              </a:rPr>
              <a:t>" &lt;&lt; b &lt;&lt;"</a:t>
            </a:r>
            <a:r>
              <a:rPr lang="zh-CN" altLang="en-US" sz="2400" dirty="0">
                <a:ea typeface="宋体" panose="02010600030101010101" pitchFamily="2" charset="-122"/>
                <a:cs typeface="Arial" panose="020B0604020202020204" pitchFamily="34" charset="0"/>
              </a:rPr>
              <a:t>的平方和是</a:t>
            </a:r>
            <a:r>
              <a:rPr lang="en-US" altLang="zh-CN" sz="2400" dirty="0">
                <a:ea typeface="宋体" panose="02010600030101010101" pitchFamily="2" charset="-122"/>
                <a:cs typeface="Arial" panose="020B0604020202020204" pitchFamily="34" charset="0"/>
              </a:rPr>
              <a:t>" &lt;&lt;</a:t>
            </a:r>
            <a:r>
              <a:rPr lang="en-US" altLang="zh-CN" sz="2400" dirty="0">
                <a:solidFill>
                  <a:srgbClr val="0000FF"/>
                </a:solidFill>
                <a:ea typeface="宋体" panose="02010600030101010101" pitchFamily="2" charset="-122"/>
                <a:cs typeface="Arial" panose="020B0604020202020204" pitchFamily="34" charset="0"/>
              </a:rPr>
              <a:t>fun1</a:t>
            </a:r>
            <a:r>
              <a:rPr lang="en-US" altLang="zh-CN" sz="2400" dirty="0">
                <a:ea typeface="宋体" panose="02010600030101010101" pitchFamily="2" charset="-122"/>
                <a:cs typeface="Arial" panose="020B0604020202020204" pitchFamily="34" charset="0"/>
              </a:rPr>
              <a:t>(a,b)&lt;&lt;endl;</a:t>
            </a:r>
            <a:endParaRPr lang="en-US" altLang="zh-CN" sz="2400" dirty="0">
              <a:ea typeface="宋体" panose="02010600030101010101" pitchFamily="2" charset="-122"/>
              <a:cs typeface="Arial" panose="020B0604020202020204" pitchFamily="34" charset="0"/>
            </a:endParaRPr>
          </a:p>
          <a:p>
            <a:pPr marL="342900" indent="-342900" algn="just">
              <a:lnSpc>
                <a:spcPct val="80000"/>
              </a:lnSpc>
              <a:spcBef>
                <a:spcPct val="20000"/>
              </a:spcBef>
              <a:buClr>
                <a:schemeClr val="accent2"/>
              </a:buClr>
              <a:buSzPct val="80000"/>
              <a:buFont typeface="Wingdings" panose="05000000000000000000" pitchFamily="2" charset="2"/>
            </a:pPr>
            <a:r>
              <a:rPr lang="en-US" altLang="zh-CN" sz="2400" dirty="0">
                <a:ea typeface="宋体" panose="02010600030101010101" pitchFamily="2" charset="-122"/>
                <a:cs typeface="Arial" panose="020B0604020202020204" pitchFamily="34" charset="0"/>
              </a:rPr>
              <a:t>   return 0;</a:t>
            </a:r>
            <a:endParaRPr lang="en-US" altLang="zh-CN" sz="2400" dirty="0">
              <a:ea typeface="宋体" panose="02010600030101010101" pitchFamily="2" charset="-122"/>
              <a:cs typeface="Arial" panose="020B0604020202020204" pitchFamily="34" charset="0"/>
            </a:endParaRPr>
          </a:p>
          <a:p>
            <a:pPr marL="342900" indent="-342900" algn="just">
              <a:lnSpc>
                <a:spcPct val="80000"/>
              </a:lnSpc>
              <a:spcBef>
                <a:spcPct val="20000"/>
              </a:spcBef>
              <a:buClr>
                <a:schemeClr val="accent2"/>
              </a:buClr>
              <a:buSzPct val="80000"/>
              <a:buFont typeface="Wingdings" panose="05000000000000000000" pitchFamily="2" charset="2"/>
            </a:pPr>
            <a:r>
              <a:rPr lang="en-US" altLang="zh-CN" sz="2400" dirty="0">
                <a:ea typeface="宋体" panose="02010600030101010101" pitchFamily="2" charset="-122"/>
                <a:cs typeface="Arial" panose="020B0604020202020204" pitchFamily="34" charset="0"/>
              </a:rPr>
              <a:t>}</a:t>
            </a:r>
            <a:endParaRPr lang="en-US" altLang="zh-CN" sz="2400" dirty="0">
              <a:ea typeface="宋体" panose="02010600030101010101" pitchFamily="2" charset="-122"/>
              <a:cs typeface="Arial" panose="020B0604020202020204" pitchFamily="34" charset="0"/>
            </a:endParaRPr>
          </a:p>
        </p:txBody>
      </p:sp>
      <p:sp>
        <p:nvSpPr>
          <p:cNvPr id="46087" name="Rectangle 7"/>
          <p:cNvSpPr/>
          <p:nvPr/>
        </p:nvSpPr>
        <p:spPr>
          <a:xfrm>
            <a:off x="5808345" y="4521200"/>
            <a:ext cx="3331210" cy="1224280"/>
          </a:xfrm>
          <a:prstGeom prst="rect">
            <a:avLst/>
          </a:prstGeom>
          <a:solidFill>
            <a:srgbClr val="BAE18F"/>
          </a:solidFill>
          <a:ln w="9525">
            <a:noFill/>
          </a:ln>
        </p:spPr>
        <p:txBody>
          <a:bodyPr lIns="92075" tIns="46038" rIns="92075" bIns="46038" anchor="t" anchorCtr="0"/>
          <a:p>
            <a:pPr marL="342900" indent="-342900" algn="just">
              <a:lnSpc>
                <a:spcPct val="60000"/>
              </a:lnSpc>
              <a:spcBef>
                <a:spcPct val="20000"/>
              </a:spcBef>
              <a:buClr>
                <a:schemeClr val="accent2"/>
              </a:buClr>
              <a:buSzPct val="80000"/>
              <a:buFont typeface="Wingdings" panose="05000000000000000000" pitchFamily="2" charset="2"/>
            </a:pPr>
            <a:endParaRPr lang="zh-CN" altLang="en-US" sz="2400" b="1" dirty="0">
              <a:solidFill>
                <a:schemeClr val="bg2"/>
              </a:solidFill>
              <a:latin typeface="Arial" panose="020B0604020202020204" pitchFamily="34" charset="0"/>
              <a:ea typeface="宋体" panose="02010600030101010101" pitchFamily="2" charset="-122"/>
            </a:endParaRPr>
          </a:p>
          <a:p>
            <a:pPr marL="342900" indent="-342900" algn="just">
              <a:lnSpc>
                <a:spcPct val="60000"/>
              </a:lnSpc>
              <a:spcBef>
                <a:spcPct val="20000"/>
              </a:spcBef>
              <a:buClr>
                <a:schemeClr val="accent2"/>
              </a:buClr>
              <a:buSzPct val="80000"/>
              <a:buFont typeface="Wingdings" panose="05000000000000000000" pitchFamily="2" charset="2"/>
            </a:pPr>
            <a:r>
              <a:rPr lang="zh-CN" altLang="en-US" sz="2400" b="1" dirty="0">
                <a:solidFill>
                  <a:srgbClr val="0000FF"/>
                </a:solidFill>
                <a:latin typeface="Arial" panose="020B0604020202020204" pitchFamily="34" charset="0"/>
                <a:ea typeface="宋体" panose="02010600030101010101" pitchFamily="2" charset="-122"/>
              </a:rPr>
              <a:t>运行结果：</a:t>
            </a:r>
            <a:endParaRPr lang="zh-CN" altLang="en-US" sz="2400" b="1" dirty="0">
              <a:solidFill>
                <a:srgbClr val="0000FF"/>
              </a:solidFill>
              <a:latin typeface="Arial" panose="020B0604020202020204" pitchFamily="34" charset="0"/>
              <a:ea typeface="宋体" panose="02010600030101010101" pitchFamily="2" charset="-122"/>
            </a:endParaRPr>
          </a:p>
          <a:p>
            <a:pPr marL="342900" indent="-342900" algn="just">
              <a:lnSpc>
                <a:spcPct val="60000"/>
              </a:lnSpc>
              <a:spcBef>
                <a:spcPct val="20000"/>
              </a:spcBef>
              <a:buClr>
                <a:schemeClr val="accent2"/>
              </a:buClr>
              <a:buSzPct val="80000"/>
              <a:buFont typeface="Wingdings" panose="05000000000000000000" pitchFamily="2" charset="2"/>
            </a:pPr>
            <a:r>
              <a:rPr lang="en-US" altLang="zh-CN" sz="2400" b="1" dirty="0">
                <a:solidFill>
                  <a:srgbClr val="0000FF"/>
                </a:solidFill>
                <a:latin typeface="Arial" panose="020B0604020202020204" pitchFamily="34" charset="0"/>
                <a:ea typeface="宋体" panose="02010600030101010101" pitchFamily="2" charset="-122"/>
              </a:rPr>
              <a:t>3  4</a:t>
            </a:r>
            <a:endParaRPr lang="en-US" altLang="zh-CN" sz="2400" b="1" dirty="0">
              <a:solidFill>
                <a:srgbClr val="0000FF"/>
              </a:solidFill>
              <a:latin typeface="Arial" panose="020B0604020202020204" pitchFamily="34" charset="0"/>
              <a:ea typeface="宋体" panose="02010600030101010101" pitchFamily="2" charset="-122"/>
            </a:endParaRPr>
          </a:p>
          <a:p>
            <a:pPr marL="342900" indent="-342900" algn="just">
              <a:lnSpc>
                <a:spcPct val="60000"/>
              </a:lnSpc>
              <a:spcBef>
                <a:spcPct val="20000"/>
              </a:spcBef>
              <a:buClr>
                <a:schemeClr val="accent2"/>
              </a:buClr>
              <a:buSzPct val="80000"/>
              <a:buFont typeface="Wingdings" panose="05000000000000000000" pitchFamily="2" charset="2"/>
            </a:pPr>
            <a:r>
              <a:rPr lang="en-US" altLang="zh-CN" sz="2400" b="1" dirty="0">
                <a:solidFill>
                  <a:srgbClr val="0000FF"/>
                </a:solidFill>
                <a:latin typeface="Arial" panose="020B0604020202020204" pitchFamily="34" charset="0"/>
                <a:ea typeface="宋体" panose="02010600030101010101" pitchFamily="2" charset="-122"/>
              </a:rPr>
              <a:t>3</a:t>
            </a:r>
            <a:r>
              <a:rPr lang="zh-CN" altLang="en-US" sz="2400" b="1" dirty="0">
                <a:solidFill>
                  <a:srgbClr val="0000FF"/>
                </a:solidFill>
                <a:latin typeface="Arial" panose="020B0604020202020204" pitchFamily="34" charset="0"/>
                <a:ea typeface="宋体" panose="02010600030101010101" pitchFamily="2" charset="-122"/>
              </a:rPr>
              <a:t>和</a:t>
            </a:r>
            <a:r>
              <a:rPr lang="en-US" altLang="zh-CN" sz="2400" b="1" dirty="0">
                <a:solidFill>
                  <a:srgbClr val="0000FF"/>
                </a:solidFill>
                <a:latin typeface="Arial" panose="020B0604020202020204" pitchFamily="34" charset="0"/>
                <a:ea typeface="宋体" panose="02010600030101010101" pitchFamily="2" charset="-122"/>
              </a:rPr>
              <a:t>4</a:t>
            </a:r>
            <a:r>
              <a:rPr lang="zh-CN" altLang="en-US" sz="2400" b="1" dirty="0">
                <a:solidFill>
                  <a:srgbClr val="0000FF"/>
                </a:solidFill>
                <a:latin typeface="Arial" panose="020B0604020202020204" pitchFamily="34" charset="0"/>
                <a:ea typeface="宋体" panose="02010600030101010101" pitchFamily="2" charset="-122"/>
              </a:rPr>
              <a:t>的平方和是</a:t>
            </a:r>
            <a:r>
              <a:rPr lang="en-US" altLang="zh-CN" sz="2400" b="1" dirty="0">
                <a:solidFill>
                  <a:srgbClr val="0000FF"/>
                </a:solidFill>
                <a:latin typeface="Arial" panose="020B0604020202020204" pitchFamily="34" charset="0"/>
                <a:ea typeface="宋体" panose="02010600030101010101" pitchFamily="2" charset="-122"/>
              </a:rPr>
              <a:t>25</a:t>
            </a:r>
            <a:endParaRPr lang="en-US" altLang="zh-CN" sz="2400" b="1" dirty="0">
              <a:solidFill>
                <a:srgbClr val="0000FF"/>
              </a:solidFill>
              <a:latin typeface="Arial" panose="020B0604020202020204" pitchFamily="34" charset="0"/>
              <a:ea typeface="宋体" panose="02010600030101010101" pitchFamily="2" charset="-122"/>
            </a:endParaRPr>
          </a:p>
        </p:txBody>
      </p:sp>
      <p:cxnSp>
        <p:nvCxnSpPr>
          <p:cNvPr id="7" name="直接连接符 6"/>
          <p:cNvCxnSpPr/>
          <p:nvPr/>
        </p:nvCxnSpPr>
        <p:spPr>
          <a:xfrm>
            <a:off x="5015865" y="1016318"/>
            <a:ext cx="71438" cy="4824413"/>
          </a:xfrm>
          <a:prstGeom prst="line">
            <a:avLst/>
          </a:prstGeom>
          <a:ln w="38100">
            <a:prstDash val="lgDashDot"/>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086"/>
                                        </p:tgtEl>
                                        <p:attrNameLst>
                                          <p:attrName>style.visibility</p:attrName>
                                        </p:attrNameLst>
                                      </p:cBhvr>
                                      <p:to>
                                        <p:strVal val="visible"/>
                                      </p:to>
                                    </p:set>
                                    <p:animEffect transition="in" filter="blinds(horizontal)">
                                      <p:cBhvr>
                                        <p:cTn id="7" dur="500"/>
                                        <p:tgtEl>
                                          <p:spTgt spid="4608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6087">
                                            <p:txEl>
                                              <p:charRg st="1" end="7"/>
                                            </p:txEl>
                                          </p:spTgt>
                                        </p:tgtEl>
                                        <p:attrNameLst>
                                          <p:attrName>style.visibility</p:attrName>
                                        </p:attrNameLst>
                                      </p:cBhvr>
                                      <p:to>
                                        <p:strVal val="visible"/>
                                      </p:to>
                                    </p:set>
                                    <p:animEffect transition="in" filter="blinds(horizontal)">
                                      <p:cBhvr>
                                        <p:cTn id="12" dur="500"/>
                                        <p:tgtEl>
                                          <p:spTgt spid="46087">
                                            <p:txEl>
                                              <p:charRg st="1" end="7"/>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46087">
                                            <p:txEl>
                                              <p:charRg st="7" end="12"/>
                                            </p:txEl>
                                          </p:spTgt>
                                        </p:tgtEl>
                                        <p:attrNameLst>
                                          <p:attrName>style.visibility</p:attrName>
                                        </p:attrNameLst>
                                      </p:cBhvr>
                                      <p:to>
                                        <p:strVal val="visible"/>
                                      </p:to>
                                    </p:set>
                                    <p:animEffect transition="in" filter="blinds(horizontal)">
                                      <p:cBhvr>
                                        <p:cTn id="15" dur="500"/>
                                        <p:tgtEl>
                                          <p:spTgt spid="46087">
                                            <p:txEl>
                                              <p:charRg st="7" end="1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46087">
                                            <p:txEl>
                                              <p:charRg st="12" end="23"/>
                                            </p:txEl>
                                          </p:spTgt>
                                        </p:tgtEl>
                                        <p:attrNameLst>
                                          <p:attrName>style.visibility</p:attrName>
                                        </p:attrNameLst>
                                      </p:cBhvr>
                                      <p:to>
                                        <p:strVal val="visible"/>
                                      </p:to>
                                    </p:set>
                                    <p:animEffect transition="in" filter="blinds(horizontal)">
                                      <p:cBhvr>
                                        <p:cTn id="18" dur="500"/>
                                        <p:tgtEl>
                                          <p:spTgt spid="46087">
                                            <p:txEl>
                                              <p:charRg st="12"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Rectangle 2"/>
          <p:cNvSpPr>
            <a:spLocks noGrp="1"/>
          </p:cNvSpPr>
          <p:nvPr>
            <p:ph type="title"/>
          </p:nvPr>
        </p:nvSpPr>
        <p:spPr>
          <a:noFill/>
          <a:ln>
            <a:noFill/>
          </a:ln>
        </p:spPr>
        <p:txBody>
          <a:bodyPr anchor="t" anchorCtr="0"/>
          <a:p>
            <a:r>
              <a:rPr lang="zh-CN" altLang="en-US" sz="3600" b="1" dirty="0"/>
              <a:t>递归调用</a:t>
            </a:r>
            <a:endParaRPr lang="zh-CN" altLang="en-US" sz="3600" b="1" dirty="0"/>
          </a:p>
        </p:txBody>
      </p:sp>
      <p:sp>
        <p:nvSpPr>
          <p:cNvPr id="18435" name="Rectangle 3"/>
          <p:cNvSpPr>
            <a:spLocks noGrp="1"/>
          </p:cNvSpPr>
          <p:nvPr>
            <p:ph idx="1"/>
          </p:nvPr>
        </p:nvSpPr>
        <p:spPr>
          <a:xfrm>
            <a:off x="1881188" y="1428750"/>
            <a:ext cx="8388350" cy="3886200"/>
          </a:xfrm>
          <a:noFill/>
          <a:ln>
            <a:noFill/>
          </a:ln>
        </p:spPr>
        <p:txBody>
          <a:bodyPr anchor="t" anchorCtr="0"/>
          <a:p>
            <a:pPr marL="114300" indent="-114300">
              <a:lnSpc>
                <a:spcPct val="90000"/>
              </a:lnSpc>
            </a:pPr>
            <a:r>
              <a:rPr lang="zh-CN" altLang="en-US" sz="2800" b="1" dirty="0">
                <a:latin typeface="Times New Roman" panose="02020603050405020304" pitchFamily="18" charset="0"/>
                <a:ea typeface="楷体_GB2312" pitchFamily="49" charset="-122"/>
              </a:rPr>
              <a:t>函数直接或间接地调用自身，称为递归调用。</a:t>
            </a:r>
            <a:endParaRPr lang="zh-CN" altLang="en-US" sz="2800" b="1" dirty="0">
              <a:latin typeface="Times New Roman" panose="02020603050405020304" pitchFamily="18" charset="0"/>
              <a:ea typeface="楷体_GB2312" pitchFamily="49" charset="-122"/>
            </a:endParaRPr>
          </a:p>
          <a:p>
            <a:pPr marL="114300" indent="-114300">
              <a:lnSpc>
                <a:spcPct val="90000"/>
              </a:lnSpc>
            </a:pPr>
            <a:r>
              <a:rPr lang="zh-CN" altLang="en-US" sz="2800" b="1" dirty="0">
                <a:ea typeface="楷体_GB2312" pitchFamily="49" charset="-122"/>
              </a:rPr>
              <a:t>直接或间接调用自身的函数，称作递归函数。</a:t>
            </a:r>
            <a:endParaRPr lang="zh-CN" altLang="en-US" sz="2800" b="1" dirty="0">
              <a:latin typeface="Times New Roman" panose="02020603050405020304" pitchFamily="18" charset="0"/>
              <a:ea typeface="楷体_GB2312" pitchFamily="49" charset="-122"/>
            </a:endParaRPr>
          </a:p>
          <a:p>
            <a:pPr marL="114300" indent="-114300">
              <a:lnSpc>
                <a:spcPct val="90000"/>
              </a:lnSpc>
            </a:pPr>
            <a:r>
              <a:rPr lang="zh-CN" altLang="en-US" sz="2400" b="1" dirty="0">
                <a:latin typeface="Times New Roman" panose="02020603050405020304" pitchFamily="18" charset="0"/>
                <a:ea typeface="楷体_GB2312" pitchFamily="49" charset="-122"/>
              </a:rPr>
              <a:t>递归过程的两个阶段：</a:t>
            </a:r>
            <a:endParaRPr lang="zh-CN" altLang="en-US" sz="2400" b="1" dirty="0">
              <a:latin typeface="Times New Roman" panose="02020603050405020304" pitchFamily="18" charset="0"/>
              <a:ea typeface="楷体_GB2312" pitchFamily="49" charset="-122"/>
            </a:endParaRPr>
          </a:p>
          <a:p>
            <a:pPr marL="400050" lvl="1" indent="-171450">
              <a:lnSpc>
                <a:spcPct val="90000"/>
              </a:lnSpc>
            </a:pPr>
            <a:r>
              <a:rPr lang="zh-CN" altLang="en-US" sz="2400" b="1" dirty="0">
                <a:solidFill>
                  <a:schemeClr val="folHlink"/>
                </a:solidFill>
                <a:latin typeface="Times New Roman" panose="02020603050405020304" pitchFamily="18" charset="0"/>
              </a:rPr>
              <a:t>递推：</a:t>
            </a:r>
            <a:endParaRPr lang="zh-CN" altLang="en-US" sz="2400" b="1" dirty="0">
              <a:solidFill>
                <a:schemeClr val="folHlink"/>
              </a:solidFill>
              <a:latin typeface="Times New Roman" panose="02020603050405020304" pitchFamily="18" charset="0"/>
            </a:endParaRPr>
          </a:p>
          <a:p>
            <a:pPr marL="400050" lvl="1" indent="-171450">
              <a:lnSpc>
                <a:spcPct val="90000"/>
              </a:lnSpc>
              <a:buNone/>
            </a:pPr>
            <a:r>
              <a:rPr lang="zh-CN" altLang="en-US" sz="2400" b="1" dirty="0">
                <a:solidFill>
                  <a:srgbClr val="0066CC"/>
                </a:solidFill>
              </a:rPr>
              <a:t> </a:t>
            </a:r>
            <a:r>
              <a:rPr lang="en-US" altLang="zh-CN" sz="2400" b="1" dirty="0">
                <a:solidFill>
                  <a:srgbClr val="0066CC"/>
                </a:solidFill>
                <a:latin typeface="Times New Roman" panose="02020603050405020304" pitchFamily="18" charset="0"/>
              </a:rPr>
              <a:t>4!=4×3! → 3!=3×2! → 2!=2×1! → 1!=1×0! → 0!=1</a:t>
            </a:r>
            <a:endParaRPr lang="en-US" altLang="zh-CN" sz="2400" b="1" dirty="0">
              <a:solidFill>
                <a:srgbClr val="0066CC"/>
              </a:solidFill>
              <a:latin typeface="Times New Roman" panose="02020603050405020304" pitchFamily="18" charset="0"/>
            </a:endParaRPr>
          </a:p>
          <a:p>
            <a:pPr marL="400050" lvl="1" indent="-171450">
              <a:lnSpc>
                <a:spcPct val="90000"/>
              </a:lnSpc>
              <a:buNone/>
            </a:pPr>
            <a:r>
              <a:rPr lang="zh-CN" altLang="en-US" sz="2400" b="1" dirty="0">
                <a:solidFill>
                  <a:srgbClr val="0066CC"/>
                </a:solidFill>
              </a:rPr>
              <a:t>未知                                                                       已知</a:t>
            </a:r>
            <a:endParaRPr lang="zh-CN" altLang="en-US" sz="2400" b="1" dirty="0">
              <a:solidFill>
                <a:srgbClr val="0066CC"/>
              </a:solidFill>
            </a:endParaRPr>
          </a:p>
          <a:p>
            <a:pPr marL="400050" lvl="1" indent="-171450">
              <a:lnSpc>
                <a:spcPct val="90000"/>
              </a:lnSpc>
            </a:pPr>
            <a:endParaRPr lang="zh-CN" altLang="en-US" sz="2400" b="1" dirty="0">
              <a:solidFill>
                <a:schemeClr val="folHlink"/>
              </a:solidFill>
              <a:latin typeface="Times New Roman" panose="02020603050405020304" pitchFamily="18" charset="0"/>
            </a:endParaRPr>
          </a:p>
          <a:p>
            <a:pPr marL="400050" lvl="1" indent="-171450">
              <a:lnSpc>
                <a:spcPct val="90000"/>
              </a:lnSpc>
            </a:pPr>
            <a:r>
              <a:rPr lang="zh-CN" altLang="en-US" sz="2400" b="1" dirty="0">
                <a:solidFill>
                  <a:schemeClr val="folHlink"/>
                </a:solidFill>
                <a:latin typeface="Times New Roman" panose="02020603050405020304" pitchFamily="18" charset="0"/>
              </a:rPr>
              <a:t>回归：</a:t>
            </a:r>
            <a:endParaRPr lang="zh-CN" altLang="en-US" sz="2400" b="1" dirty="0">
              <a:solidFill>
                <a:schemeClr val="folHlink"/>
              </a:solidFill>
              <a:latin typeface="Times New Roman" panose="02020603050405020304" pitchFamily="18" charset="0"/>
            </a:endParaRPr>
          </a:p>
          <a:p>
            <a:pPr marL="400050" lvl="1" indent="-171450">
              <a:lnSpc>
                <a:spcPct val="90000"/>
              </a:lnSpc>
              <a:buNone/>
            </a:pPr>
            <a:r>
              <a:rPr lang="en-US" altLang="zh-CN" sz="2400" b="1" dirty="0">
                <a:solidFill>
                  <a:srgbClr val="0066CC"/>
                </a:solidFill>
                <a:latin typeface="Times New Roman" panose="02020603050405020304" pitchFamily="18" charset="0"/>
              </a:rPr>
              <a:t>4!=4×3!=24←3!=3×2!=6←2!=2×1!=2←1!=1×0!=1←0!=1</a:t>
            </a:r>
            <a:endParaRPr lang="en-US" altLang="zh-CN" sz="2400" b="1" dirty="0">
              <a:solidFill>
                <a:srgbClr val="0066CC"/>
              </a:solidFill>
              <a:latin typeface="Times New Roman" panose="02020603050405020304" pitchFamily="18" charset="0"/>
            </a:endParaRPr>
          </a:p>
          <a:p>
            <a:pPr marL="400050" lvl="1" indent="-171450">
              <a:lnSpc>
                <a:spcPct val="90000"/>
              </a:lnSpc>
              <a:buNone/>
            </a:pPr>
            <a:r>
              <a:rPr lang="zh-CN" altLang="en-US" sz="2400" b="1" dirty="0">
                <a:solidFill>
                  <a:srgbClr val="0066CC"/>
                </a:solidFill>
              </a:rPr>
              <a:t>未知                                                                             已知</a:t>
            </a:r>
            <a:endParaRPr lang="zh-CN" altLang="en-US" sz="2400" b="1" dirty="0">
              <a:solidFill>
                <a:srgbClr val="0066CC"/>
              </a:solidFill>
            </a:endParaRPr>
          </a:p>
        </p:txBody>
      </p:sp>
      <p:sp>
        <p:nvSpPr>
          <p:cNvPr id="20483" name="Line 5"/>
          <p:cNvSpPr/>
          <p:nvPr/>
        </p:nvSpPr>
        <p:spPr>
          <a:xfrm>
            <a:off x="2207578" y="3933190"/>
            <a:ext cx="6913562" cy="0"/>
          </a:xfrm>
          <a:prstGeom prst="line">
            <a:avLst/>
          </a:prstGeom>
          <a:ln w="19050" cap="sq" cmpd="sng">
            <a:solidFill>
              <a:schemeClr val="folHlink"/>
            </a:solidFill>
            <a:prstDash val="solid"/>
            <a:round/>
            <a:headEnd type="none" w="med" len="med"/>
            <a:tailEnd type="stealth" w="lg" len="lg"/>
          </a:ln>
        </p:spPr>
      </p:sp>
      <p:sp>
        <p:nvSpPr>
          <p:cNvPr id="20484" name="Line 6"/>
          <p:cNvSpPr/>
          <p:nvPr/>
        </p:nvSpPr>
        <p:spPr>
          <a:xfrm flipV="1">
            <a:off x="2339023" y="5588953"/>
            <a:ext cx="7472362" cy="0"/>
          </a:xfrm>
          <a:prstGeom prst="line">
            <a:avLst/>
          </a:prstGeom>
          <a:ln w="25400" cap="sq" cmpd="sng">
            <a:solidFill>
              <a:schemeClr val="folHlink"/>
            </a:solidFill>
            <a:prstDash val="solid"/>
            <a:round/>
            <a:headEnd type="stealth" w="lg" len="lg"/>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435">
                                            <p:txEl>
                                              <p:charRg st="42" end="53"/>
                                            </p:txEl>
                                          </p:spTgt>
                                        </p:tgtEl>
                                        <p:attrNameLst>
                                          <p:attrName>style.visibility</p:attrName>
                                        </p:attrNameLst>
                                      </p:cBhvr>
                                      <p:to>
                                        <p:strVal val="visible"/>
                                      </p:to>
                                    </p:set>
                                    <p:animEffect transition="in" filter="blinds(horizontal)">
                                      <p:cBhvr>
                                        <p:cTn id="7" dur="500"/>
                                        <p:tgtEl>
                                          <p:spTgt spid="18435">
                                            <p:txEl>
                                              <p:charRg st="42" end="5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435">
                                            <p:txEl>
                                              <p:charRg st="53" end="57"/>
                                            </p:txEl>
                                          </p:spTgt>
                                        </p:tgtEl>
                                        <p:attrNameLst>
                                          <p:attrName>style.visibility</p:attrName>
                                        </p:attrNameLst>
                                      </p:cBhvr>
                                      <p:to>
                                        <p:strVal val="visible"/>
                                      </p:to>
                                    </p:set>
                                    <p:animEffect transition="in" filter="blinds(horizontal)">
                                      <p:cBhvr>
                                        <p:cTn id="12" dur="500"/>
                                        <p:tgtEl>
                                          <p:spTgt spid="18435">
                                            <p:txEl>
                                              <p:charRg st="53" end="5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8435">
                                            <p:txEl>
                                              <p:charRg st="57" end="103"/>
                                            </p:txEl>
                                          </p:spTgt>
                                        </p:tgtEl>
                                        <p:attrNameLst>
                                          <p:attrName>style.visibility</p:attrName>
                                        </p:attrNameLst>
                                      </p:cBhvr>
                                      <p:to>
                                        <p:strVal val="visible"/>
                                      </p:to>
                                    </p:set>
                                    <p:animEffect transition="in" filter="blinds(horizontal)">
                                      <p:cBhvr>
                                        <p:cTn id="17" dur="500"/>
                                        <p:tgtEl>
                                          <p:spTgt spid="18435">
                                            <p:txEl>
                                              <p:charRg st="57" end="10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18435">
                                            <p:txEl>
                                              <p:charRg st="103" end="179"/>
                                            </p:txEl>
                                          </p:spTgt>
                                        </p:tgtEl>
                                        <p:attrNameLst>
                                          <p:attrName>style.visibility</p:attrName>
                                        </p:attrNameLst>
                                      </p:cBhvr>
                                      <p:to>
                                        <p:strVal val="visible"/>
                                      </p:to>
                                    </p:set>
                                    <p:animEffect transition="in" filter="blinds(horizontal)">
                                      <p:cBhvr>
                                        <p:cTn id="20" dur="500"/>
                                        <p:tgtEl>
                                          <p:spTgt spid="18435">
                                            <p:txEl>
                                              <p:charRg st="103" end="179"/>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8435">
                                            <p:txEl>
                                              <p:charRg st="183" end="229"/>
                                            </p:txEl>
                                          </p:spTgt>
                                        </p:tgtEl>
                                        <p:attrNameLst>
                                          <p:attrName>style.visibility</p:attrName>
                                        </p:attrNameLst>
                                      </p:cBhvr>
                                      <p:to>
                                        <p:strVal val="visible"/>
                                      </p:to>
                                    </p:set>
                                    <p:animEffect transition="in" filter="blinds(horizontal)">
                                      <p:cBhvr>
                                        <p:cTn id="25" dur="500"/>
                                        <p:tgtEl>
                                          <p:spTgt spid="18435">
                                            <p:txEl>
                                              <p:charRg st="183" end="229"/>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18435">
                                            <p:txEl>
                                              <p:charRg st="229" end="311"/>
                                            </p:txEl>
                                          </p:spTgt>
                                        </p:tgtEl>
                                        <p:attrNameLst>
                                          <p:attrName>style.visibility</p:attrName>
                                        </p:attrNameLst>
                                      </p:cBhvr>
                                      <p:to>
                                        <p:strVal val="visible"/>
                                      </p:to>
                                    </p:set>
                                    <p:animEffect transition="in" filter="blinds(horizontal)">
                                      <p:cBhvr>
                                        <p:cTn id="28" dur="500"/>
                                        <p:tgtEl>
                                          <p:spTgt spid="18435">
                                            <p:txEl>
                                              <p:charRg st="229" end="3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Rectangle 2"/>
          <p:cNvSpPr>
            <a:spLocks noGrp="1"/>
          </p:cNvSpPr>
          <p:nvPr>
            <p:ph type="title"/>
          </p:nvPr>
        </p:nvSpPr>
        <p:spPr>
          <a:xfrm>
            <a:off x="1631950" y="115888"/>
            <a:ext cx="2633663" cy="606425"/>
          </a:xfrm>
          <a:noFill/>
          <a:ln>
            <a:noFill/>
          </a:ln>
        </p:spPr>
        <p:txBody>
          <a:bodyPr anchor="t" anchorCtr="0"/>
          <a:p>
            <a:r>
              <a:rPr lang="zh-CN" altLang="en-US" sz="2800" b="1" dirty="0">
                <a:solidFill>
                  <a:schemeClr val="tx1"/>
                </a:solidFill>
                <a:latin typeface="Times New Roman" panose="02020603050405020304" pitchFamily="18" charset="0"/>
              </a:rPr>
              <a:t>例</a:t>
            </a:r>
            <a:r>
              <a:rPr lang="en-US" altLang="zh-CN" sz="2800" b="1" dirty="0">
                <a:solidFill>
                  <a:schemeClr val="tx1"/>
                </a:solidFill>
                <a:latin typeface="Times New Roman" panose="02020603050405020304" pitchFamily="18" charset="0"/>
              </a:rPr>
              <a:t>3-8  </a:t>
            </a:r>
            <a:r>
              <a:rPr lang="zh-CN" altLang="en-US" sz="2800" b="1" dirty="0">
                <a:solidFill>
                  <a:schemeClr val="tx1"/>
                </a:solidFill>
                <a:latin typeface="Times New Roman" panose="02020603050405020304" pitchFamily="18" charset="0"/>
              </a:rPr>
              <a:t>求</a:t>
            </a:r>
            <a:r>
              <a:rPr lang="en-US" altLang="zh-CN" sz="2800" b="1" dirty="0">
                <a:solidFill>
                  <a:schemeClr val="tx1"/>
                </a:solidFill>
                <a:latin typeface="Times New Roman" panose="02020603050405020304" pitchFamily="18" charset="0"/>
              </a:rPr>
              <a:t>n!</a:t>
            </a:r>
            <a:endParaRPr lang="en-US" altLang="zh-CN" sz="2800" b="1" dirty="0">
              <a:solidFill>
                <a:schemeClr val="tx1"/>
              </a:solidFill>
              <a:latin typeface="Times New Roman" panose="02020603050405020304" pitchFamily="18" charset="0"/>
            </a:endParaRPr>
          </a:p>
        </p:txBody>
      </p:sp>
      <p:sp>
        <p:nvSpPr>
          <p:cNvPr id="19459" name="Rectangle 3"/>
          <p:cNvSpPr>
            <a:spLocks noGrp="1"/>
          </p:cNvSpPr>
          <p:nvPr>
            <p:ph idx="1"/>
          </p:nvPr>
        </p:nvSpPr>
        <p:spPr>
          <a:xfrm>
            <a:off x="3287713" y="1412875"/>
            <a:ext cx="7453312" cy="647700"/>
          </a:xfrm>
          <a:noFill/>
          <a:ln>
            <a:noFill/>
          </a:ln>
        </p:spPr>
        <p:txBody>
          <a:bodyPr anchor="t" anchorCtr="0"/>
          <a:p>
            <a:pPr marL="0" indent="457200">
              <a:buFont typeface="Wingdings" panose="05000000000000000000" pitchFamily="2" charset="2"/>
              <a:buNone/>
            </a:pPr>
            <a:r>
              <a:rPr lang="zh-CN" altLang="en-US" sz="2400" b="1" dirty="0">
                <a:latin typeface="楷体_GB2312" pitchFamily="49" charset="-122"/>
                <a:ea typeface="楷体_GB2312" pitchFamily="49" charset="-122"/>
              </a:rPr>
              <a:t>这是一个递归形式的公式，应该用</a:t>
            </a:r>
            <a:r>
              <a:rPr lang="zh-CN" altLang="en-US" sz="2400" b="1" dirty="0">
                <a:solidFill>
                  <a:srgbClr val="FF0000"/>
                </a:solidFill>
                <a:latin typeface="楷体_GB2312" pitchFamily="49" charset="-122"/>
                <a:ea typeface="楷体_GB2312" pitchFamily="49" charset="-122"/>
              </a:rPr>
              <a:t>递归函数</a:t>
            </a:r>
            <a:r>
              <a:rPr lang="zh-CN" altLang="en-US" sz="2400" b="1" dirty="0">
                <a:latin typeface="楷体_GB2312" pitchFamily="49" charset="-122"/>
                <a:ea typeface="楷体_GB2312" pitchFamily="49" charset="-122"/>
              </a:rPr>
              <a:t>实现。</a:t>
            </a:r>
            <a:endParaRPr lang="zh-CN" altLang="en-US" sz="2400" b="1" dirty="0">
              <a:latin typeface="楷体_GB2312" pitchFamily="49" charset="-122"/>
              <a:ea typeface="楷体_GB2312" pitchFamily="49" charset="-122"/>
            </a:endParaRPr>
          </a:p>
          <a:p>
            <a:pPr marL="0" indent="457200">
              <a:buFont typeface="Wingdings" panose="05000000000000000000" pitchFamily="2" charset="2"/>
              <a:buNone/>
            </a:pPr>
            <a:endParaRPr lang="zh-CN" altLang="en-US" sz="2400" b="1" dirty="0">
              <a:latin typeface="楷体_GB2312" pitchFamily="49" charset="-122"/>
              <a:ea typeface="楷体_GB2312" pitchFamily="49" charset="-122"/>
            </a:endParaRPr>
          </a:p>
        </p:txBody>
      </p:sp>
      <p:graphicFrame>
        <p:nvGraphicFramePr>
          <p:cNvPr id="21507" name="Object 4"/>
          <p:cNvGraphicFramePr>
            <a:graphicFrameLocks noChangeAspect="1"/>
          </p:cNvGraphicFramePr>
          <p:nvPr/>
        </p:nvGraphicFramePr>
        <p:xfrm>
          <a:off x="4295775" y="260350"/>
          <a:ext cx="3529013" cy="1154113"/>
        </p:xfrm>
        <a:graphic>
          <a:graphicData uri="http://schemas.openxmlformats.org/presentationml/2006/ole">
            <mc:AlternateContent xmlns:mc="http://schemas.openxmlformats.org/markup-compatibility/2006">
              <mc:Choice xmlns:v="urn:schemas-microsoft-com:vml" Requires="v">
                <p:oleObj spid="_x0000_s3076" name="" r:id="rId1" imgW="1397000" imgH="457200" progId="Equation.3">
                  <p:embed/>
                </p:oleObj>
              </mc:Choice>
              <mc:Fallback>
                <p:oleObj name="" r:id="rId1" imgW="1397000" imgH="457200" progId="Equation.3">
                  <p:embed/>
                  <p:pic>
                    <p:nvPicPr>
                      <p:cNvPr id="0" name="图片 3075"/>
                      <p:cNvPicPr/>
                      <p:nvPr/>
                    </p:nvPicPr>
                    <p:blipFill>
                      <a:blip r:embed="rId2"/>
                      <a:stretch>
                        <a:fillRect/>
                      </a:stretch>
                    </p:blipFill>
                    <p:spPr>
                      <a:xfrm>
                        <a:off x="4295775" y="260350"/>
                        <a:ext cx="3529013" cy="1154113"/>
                      </a:xfrm>
                      <a:prstGeom prst="rect">
                        <a:avLst/>
                      </a:prstGeom>
                      <a:noFill/>
                      <a:ln w="38100">
                        <a:noFill/>
                        <a:miter/>
                      </a:ln>
                    </p:spPr>
                  </p:pic>
                </p:oleObj>
              </mc:Fallback>
            </mc:AlternateContent>
          </a:graphicData>
        </a:graphic>
      </p:graphicFrame>
      <p:sp>
        <p:nvSpPr>
          <p:cNvPr id="5" name="Rectangle 2"/>
          <p:cNvSpPr txBox="1"/>
          <p:nvPr/>
        </p:nvSpPr>
        <p:spPr>
          <a:xfrm>
            <a:off x="973455" y="1772920"/>
            <a:ext cx="3816350" cy="4319588"/>
          </a:xfrm>
          <a:prstGeom prst="rect">
            <a:avLst/>
          </a:prstGeom>
          <a:noFill/>
          <a:ln w="9525">
            <a:noFill/>
          </a:ln>
        </p:spPr>
        <p:txBody>
          <a:bodyPr anchor="t" anchorCtr="0"/>
          <a:p>
            <a:pPr marL="342900" indent="-342900" algn="just" eaLnBrk="0" hangingPunct="0">
              <a:buFont typeface="Wingdings" panose="05000000000000000000" pitchFamily="2" charset="2"/>
            </a:pPr>
            <a:r>
              <a:rPr lang="en-US" altLang="zh-CN" sz="2400" dirty="0">
                <a:ea typeface="宋体" panose="02010600030101010101" pitchFamily="2" charset="-122"/>
                <a:cs typeface="Arial" panose="020B0604020202020204" pitchFamily="34" charset="0"/>
              </a:rPr>
              <a:t>#include &lt;iostream&gt;</a:t>
            </a:r>
            <a:endParaRPr lang="en-US" altLang="zh-CN" sz="2400" dirty="0">
              <a:ea typeface="宋体" panose="02010600030101010101" pitchFamily="2" charset="-122"/>
              <a:cs typeface="Arial" panose="020B0604020202020204" pitchFamily="34" charset="0"/>
            </a:endParaRPr>
          </a:p>
          <a:p>
            <a:pPr marL="342900" indent="-342900" algn="just" eaLnBrk="0" hangingPunct="0">
              <a:buFont typeface="Wingdings" panose="05000000000000000000" pitchFamily="2" charset="2"/>
            </a:pPr>
            <a:r>
              <a:rPr lang="en-US" altLang="zh-CN" sz="2400" dirty="0">
                <a:ea typeface="宋体" panose="02010600030101010101" pitchFamily="2" charset="-122"/>
                <a:cs typeface="Arial" panose="020B0604020202020204" pitchFamily="34" charset="0"/>
              </a:rPr>
              <a:t>using namespace std;</a:t>
            </a:r>
            <a:endParaRPr lang="en-US" altLang="zh-CN" sz="2400" dirty="0">
              <a:ea typeface="宋体" panose="02010600030101010101" pitchFamily="2" charset="-122"/>
              <a:cs typeface="Arial" panose="020B0604020202020204" pitchFamily="34" charset="0"/>
            </a:endParaRPr>
          </a:p>
          <a:p>
            <a:pPr marL="342900" indent="-342900" algn="just" eaLnBrk="0" hangingPunct="0">
              <a:buFont typeface="Wingdings" panose="05000000000000000000" pitchFamily="2" charset="2"/>
            </a:pPr>
            <a:r>
              <a:rPr lang="en-US" altLang="zh-CN" sz="2400" dirty="0">
                <a:ea typeface="宋体" panose="02010600030101010101" pitchFamily="2" charset="-122"/>
                <a:cs typeface="Arial" panose="020B0604020202020204" pitchFamily="34" charset="0"/>
              </a:rPr>
              <a:t>unsigned </a:t>
            </a:r>
            <a:r>
              <a:rPr lang="en-US" altLang="zh-CN" sz="2400" dirty="0">
                <a:solidFill>
                  <a:srgbClr val="FF0000"/>
                </a:solidFill>
                <a:ea typeface="宋体" panose="02010600030101010101" pitchFamily="2" charset="-122"/>
                <a:cs typeface="Arial" panose="020B0604020202020204" pitchFamily="34" charset="0"/>
              </a:rPr>
              <a:t>fac</a:t>
            </a:r>
            <a:r>
              <a:rPr lang="en-US" altLang="zh-CN" sz="2400" dirty="0">
                <a:ea typeface="宋体" panose="02010600030101010101" pitchFamily="2" charset="-122"/>
                <a:cs typeface="Arial" panose="020B0604020202020204" pitchFamily="34" charset="0"/>
              </a:rPr>
              <a:t>(unsigned n)</a:t>
            </a:r>
            <a:endParaRPr lang="en-US" altLang="zh-CN" sz="2400" dirty="0">
              <a:ea typeface="宋体" panose="02010600030101010101" pitchFamily="2" charset="-122"/>
              <a:cs typeface="Arial" panose="020B0604020202020204" pitchFamily="34" charset="0"/>
            </a:endParaRPr>
          </a:p>
          <a:p>
            <a:pPr marL="342900" indent="-342900" algn="just" eaLnBrk="0" hangingPunct="0">
              <a:buFont typeface="Wingdings" panose="05000000000000000000" pitchFamily="2" charset="2"/>
            </a:pPr>
            <a:r>
              <a:rPr lang="en-US" altLang="zh-CN" sz="2400" dirty="0">
                <a:ea typeface="宋体" panose="02010600030101010101" pitchFamily="2" charset="-122"/>
                <a:cs typeface="Arial" panose="020B0604020202020204" pitchFamily="34" charset="0"/>
              </a:rPr>
              <a:t>{</a:t>
            </a:r>
            <a:endParaRPr lang="en-US" altLang="zh-CN" sz="2400" dirty="0">
              <a:ea typeface="宋体" panose="02010600030101010101" pitchFamily="2" charset="-122"/>
              <a:cs typeface="Arial" panose="020B0604020202020204" pitchFamily="34" charset="0"/>
            </a:endParaRPr>
          </a:p>
          <a:p>
            <a:pPr marL="342900" indent="-342900" algn="just" eaLnBrk="0" hangingPunct="0">
              <a:buFont typeface="Wingdings" panose="05000000000000000000" pitchFamily="2" charset="2"/>
            </a:pPr>
            <a:r>
              <a:rPr lang="en-US" altLang="zh-CN" sz="2400" dirty="0">
                <a:ea typeface="宋体" panose="02010600030101010101" pitchFamily="2" charset="-122"/>
                <a:cs typeface="Arial" panose="020B0604020202020204" pitchFamily="34" charset="0"/>
              </a:rPr>
              <a:t>    unsigned f;</a:t>
            </a:r>
            <a:endParaRPr lang="en-US" altLang="zh-CN" sz="2400" dirty="0">
              <a:ea typeface="宋体" panose="02010600030101010101" pitchFamily="2" charset="-122"/>
              <a:cs typeface="Arial" panose="020B0604020202020204" pitchFamily="34" charset="0"/>
            </a:endParaRPr>
          </a:p>
          <a:p>
            <a:pPr marL="342900" indent="-342900" algn="just" eaLnBrk="0" hangingPunct="0">
              <a:buFont typeface="Wingdings" panose="05000000000000000000" pitchFamily="2" charset="2"/>
            </a:pPr>
            <a:r>
              <a:rPr lang="en-US" altLang="zh-CN" sz="2400" dirty="0">
                <a:solidFill>
                  <a:srgbClr val="0000FF"/>
                </a:solidFill>
                <a:ea typeface="宋体" panose="02010600030101010101" pitchFamily="2" charset="-122"/>
                <a:cs typeface="Arial" panose="020B0604020202020204" pitchFamily="34" charset="0"/>
              </a:rPr>
              <a:t>    if (n==0) </a:t>
            </a:r>
            <a:endParaRPr lang="en-US" altLang="zh-CN" sz="2400" dirty="0">
              <a:solidFill>
                <a:srgbClr val="0000FF"/>
              </a:solidFill>
              <a:ea typeface="宋体" panose="02010600030101010101" pitchFamily="2" charset="-122"/>
              <a:cs typeface="Arial" panose="020B0604020202020204" pitchFamily="34" charset="0"/>
            </a:endParaRPr>
          </a:p>
          <a:p>
            <a:pPr marL="342900" indent="-342900" algn="just" eaLnBrk="0" hangingPunct="0">
              <a:buFont typeface="Wingdings" panose="05000000000000000000" pitchFamily="2" charset="2"/>
            </a:pPr>
            <a:r>
              <a:rPr lang="en-US" altLang="zh-CN" sz="2400" dirty="0">
                <a:solidFill>
                  <a:srgbClr val="0000FF"/>
                </a:solidFill>
                <a:ea typeface="宋体" panose="02010600030101010101" pitchFamily="2" charset="-122"/>
                <a:cs typeface="Arial" panose="020B0604020202020204" pitchFamily="34" charset="0"/>
              </a:rPr>
              <a:t>      f=1;</a:t>
            </a:r>
            <a:endParaRPr lang="en-US" altLang="zh-CN" sz="2400" dirty="0">
              <a:solidFill>
                <a:srgbClr val="0000FF"/>
              </a:solidFill>
              <a:ea typeface="宋体" panose="02010600030101010101" pitchFamily="2" charset="-122"/>
              <a:cs typeface="Arial" panose="020B0604020202020204" pitchFamily="34" charset="0"/>
            </a:endParaRPr>
          </a:p>
          <a:p>
            <a:pPr marL="342900" indent="-342900" algn="just" eaLnBrk="0" hangingPunct="0">
              <a:buFont typeface="Wingdings" panose="05000000000000000000" pitchFamily="2" charset="2"/>
            </a:pPr>
            <a:r>
              <a:rPr lang="en-US" altLang="zh-CN" sz="2400" dirty="0">
                <a:solidFill>
                  <a:srgbClr val="0000FF"/>
                </a:solidFill>
                <a:ea typeface="宋体" panose="02010600030101010101" pitchFamily="2" charset="-122"/>
                <a:cs typeface="Arial" panose="020B0604020202020204" pitchFamily="34" charset="0"/>
              </a:rPr>
              <a:t>    else </a:t>
            </a:r>
            <a:endParaRPr lang="en-US" altLang="zh-CN" sz="2400" dirty="0">
              <a:solidFill>
                <a:srgbClr val="0000FF"/>
              </a:solidFill>
              <a:ea typeface="宋体" panose="02010600030101010101" pitchFamily="2" charset="-122"/>
              <a:cs typeface="Arial" panose="020B0604020202020204" pitchFamily="34" charset="0"/>
            </a:endParaRPr>
          </a:p>
          <a:p>
            <a:pPr marL="342900" indent="-342900" algn="just" eaLnBrk="0" hangingPunct="0">
              <a:buFont typeface="Wingdings" panose="05000000000000000000" pitchFamily="2" charset="2"/>
            </a:pPr>
            <a:r>
              <a:rPr lang="en-US" altLang="zh-CN" sz="2400" dirty="0">
                <a:solidFill>
                  <a:srgbClr val="0000FF"/>
                </a:solidFill>
                <a:ea typeface="宋体" panose="02010600030101010101" pitchFamily="2" charset="-122"/>
                <a:cs typeface="Arial" panose="020B0604020202020204" pitchFamily="34" charset="0"/>
              </a:rPr>
              <a:t>       f=fac(n-1)*n;</a:t>
            </a:r>
            <a:endParaRPr lang="en-US" altLang="zh-CN" sz="2400" dirty="0">
              <a:solidFill>
                <a:srgbClr val="0000FF"/>
              </a:solidFill>
              <a:ea typeface="宋体" panose="02010600030101010101" pitchFamily="2" charset="-122"/>
              <a:cs typeface="Arial" panose="020B0604020202020204" pitchFamily="34" charset="0"/>
            </a:endParaRPr>
          </a:p>
          <a:p>
            <a:pPr marL="342900" indent="-342900" algn="just" eaLnBrk="0" hangingPunct="0">
              <a:buFont typeface="Wingdings" panose="05000000000000000000" pitchFamily="2" charset="2"/>
            </a:pPr>
            <a:r>
              <a:rPr lang="en-US" altLang="zh-CN" sz="2400" dirty="0">
                <a:ea typeface="宋体" panose="02010600030101010101" pitchFamily="2" charset="-122"/>
                <a:cs typeface="Arial" panose="020B0604020202020204" pitchFamily="34" charset="0"/>
              </a:rPr>
              <a:t>    return(f);</a:t>
            </a:r>
            <a:endParaRPr lang="en-US" altLang="zh-CN" sz="2400" dirty="0">
              <a:ea typeface="宋体" panose="02010600030101010101" pitchFamily="2" charset="-122"/>
              <a:cs typeface="Arial" panose="020B0604020202020204" pitchFamily="34" charset="0"/>
            </a:endParaRPr>
          </a:p>
          <a:p>
            <a:pPr marL="342900" indent="-342900" algn="just" eaLnBrk="0" hangingPunct="0">
              <a:buFont typeface="Wingdings" panose="05000000000000000000" pitchFamily="2" charset="2"/>
            </a:pPr>
            <a:r>
              <a:rPr lang="en-US" altLang="zh-CN" sz="2400" dirty="0">
                <a:ea typeface="宋体" panose="02010600030101010101" pitchFamily="2" charset="-122"/>
                <a:cs typeface="Arial" panose="020B0604020202020204" pitchFamily="34" charset="0"/>
              </a:rPr>
              <a:t>}</a:t>
            </a:r>
            <a:endParaRPr lang="en-US" altLang="zh-CN" sz="2400" dirty="0">
              <a:ea typeface="宋体" panose="02010600030101010101" pitchFamily="2" charset="-122"/>
              <a:cs typeface="Arial" panose="020B0604020202020204" pitchFamily="34" charset="0"/>
            </a:endParaRPr>
          </a:p>
        </p:txBody>
      </p:sp>
      <p:sp>
        <p:nvSpPr>
          <p:cNvPr id="6" name="Rectangle 4"/>
          <p:cNvSpPr/>
          <p:nvPr/>
        </p:nvSpPr>
        <p:spPr>
          <a:xfrm>
            <a:off x="5735955" y="1988503"/>
            <a:ext cx="5400675" cy="4248150"/>
          </a:xfrm>
          <a:prstGeom prst="rect">
            <a:avLst/>
          </a:prstGeom>
          <a:noFill/>
          <a:ln w="9525">
            <a:noFill/>
          </a:ln>
        </p:spPr>
        <p:txBody>
          <a:bodyPr lIns="92075" tIns="46038" rIns="92075" bIns="46038" anchor="t" anchorCtr="0"/>
          <a:p>
            <a:pPr marL="342900" indent="-342900">
              <a:lnSpc>
                <a:spcPct val="70000"/>
              </a:lnSpc>
              <a:spcBef>
                <a:spcPct val="20000"/>
              </a:spcBef>
              <a:buClr>
                <a:schemeClr val="accent2"/>
              </a:buClr>
              <a:buSzPct val="80000"/>
              <a:buFont typeface="Wingdings" panose="05000000000000000000" pitchFamily="2" charset="2"/>
            </a:pPr>
            <a:r>
              <a:rPr lang="en-US" altLang="zh-CN" sz="2400" dirty="0">
                <a:ea typeface="宋体" panose="02010600030101010101" pitchFamily="2" charset="-122"/>
                <a:cs typeface="Arial" panose="020B0604020202020204" pitchFamily="34" charset="0"/>
              </a:rPr>
              <a:t>int main()</a:t>
            </a:r>
            <a:endParaRPr lang="en-US" altLang="zh-CN" sz="2400" dirty="0">
              <a:ea typeface="宋体" panose="02010600030101010101" pitchFamily="2" charset="-122"/>
              <a:cs typeface="Arial" panose="020B0604020202020204" pitchFamily="34" charset="0"/>
            </a:endParaRPr>
          </a:p>
          <a:p>
            <a:pPr marL="342900" indent="-342900">
              <a:lnSpc>
                <a:spcPct val="70000"/>
              </a:lnSpc>
              <a:spcBef>
                <a:spcPct val="20000"/>
              </a:spcBef>
              <a:buClr>
                <a:schemeClr val="accent2"/>
              </a:buClr>
              <a:buSzPct val="80000"/>
              <a:buFont typeface="Wingdings" panose="05000000000000000000" pitchFamily="2" charset="2"/>
            </a:pPr>
            <a:r>
              <a:rPr lang="en-US" altLang="zh-CN" sz="2400" dirty="0">
                <a:ea typeface="宋体" panose="02010600030101010101" pitchFamily="2" charset="-122"/>
                <a:cs typeface="Arial" panose="020B0604020202020204" pitchFamily="34" charset="0"/>
              </a:rPr>
              <a:t>{</a:t>
            </a:r>
            <a:endParaRPr lang="en-US" altLang="zh-CN" sz="2400" dirty="0">
              <a:ea typeface="宋体" panose="02010600030101010101" pitchFamily="2" charset="-122"/>
              <a:cs typeface="Arial" panose="020B0604020202020204" pitchFamily="34" charset="0"/>
            </a:endParaRPr>
          </a:p>
          <a:p>
            <a:pPr marL="342900" indent="-342900">
              <a:lnSpc>
                <a:spcPct val="70000"/>
              </a:lnSpc>
              <a:spcBef>
                <a:spcPct val="20000"/>
              </a:spcBef>
              <a:buClr>
                <a:schemeClr val="accent2"/>
              </a:buClr>
              <a:buSzPct val="80000"/>
              <a:buFont typeface="Wingdings" panose="05000000000000000000" pitchFamily="2" charset="2"/>
            </a:pPr>
            <a:r>
              <a:rPr lang="en-US" altLang="zh-CN" sz="2400" dirty="0">
                <a:ea typeface="宋体" panose="02010600030101010101" pitchFamily="2" charset="-122"/>
                <a:cs typeface="Arial" panose="020B0604020202020204" pitchFamily="34" charset="0"/>
              </a:rPr>
              <a:t>   unsigned n;</a:t>
            </a:r>
            <a:endParaRPr lang="en-US" altLang="zh-CN" sz="2400" dirty="0">
              <a:ea typeface="宋体" panose="02010600030101010101" pitchFamily="2" charset="-122"/>
              <a:cs typeface="Arial" panose="020B0604020202020204" pitchFamily="34" charset="0"/>
            </a:endParaRPr>
          </a:p>
          <a:p>
            <a:pPr marL="342900" indent="-342900">
              <a:lnSpc>
                <a:spcPct val="70000"/>
              </a:lnSpc>
              <a:spcBef>
                <a:spcPct val="20000"/>
              </a:spcBef>
              <a:buClr>
                <a:schemeClr val="accent2"/>
              </a:buClr>
              <a:buSzPct val="80000"/>
              <a:buFont typeface="Wingdings" panose="05000000000000000000" pitchFamily="2" charset="2"/>
            </a:pPr>
            <a:r>
              <a:rPr lang="en-US" altLang="zh-CN" sz="2400" dirty="0">
                <a:ea typeface="宋体" panose="02010600030101010101" pitchFamily="2" charset="-122"/>
                <a:cs typeface="Arial" panose="020B0604020202020204" pitchFamily="34" charset="0"/>
              </a:rPr>
              <a:t>   cout&lt;&lt;"Enter a positive integer:";</a:t>
            </a:r>
            <a:endParaRPr lang="en-US" altLang="zh-CN" sz="2400" dirty="0">
              <a:ea typeface="宋体" panose="02010600030101010101" pitchFamily="2" charset="-122"/>
              <a:cs typeface="Arial" panose="020B0604020202020204" pitchFamily="34" charset="0"/>
            </a:endParaRPr>
          </a:p>
          <a:p>
            <a:pPr marL="342900" indent="-342900">
              <a:lnSpc>
                <a:spcPct val="70000"/>
              </a:lnSpc>
              <a:spcBef>
                <a:spcPct val="20000"/>
              </a:spcBef>
              <a:buClr>
                <a:schemeClr val="accent2"/>
              </a:buClr>
              <a:buSzPct val="80000"/>
              <a:buFont typeface="Wingdings" panose="05000000000000000000" pitchFamily="2" charset="2"/>
            </a:pPr>
            <a:r>
              <a:rPr lang="en-US" altLang="zh-CN" sz="2400" dirty="0">
                <a:ea typeface="宋体" panose="02010600030101010101" pitchFamily="2" charset="-122"/>
                <a:cs typeface="Arial" panose="020B0604020202020204" pitchFamily="34" charset="0"/>
              </a:rPr>
              <a:t>   cin&gt;&gt;n;</a:t>
            </a:r>
            <a:endParaRPr lang="en-US" altLang="zh-CN" sz="2400" dirty="0">
              <a:ea typeface="宋体" panose="02010600030101010101" pitchFamily="2" charset="-122"/>
              <a:cs typeface="Arial" panose="020B0604020202020204" pitchFamily="34" charset="0"/>
            </a:endParaRPr>
          </a:p>
          <a:p>
            <a:pPr marL="342900" indent="-342900">
              <a:lnSpc>
                <a:spcPct val="70000"/>
              </a:lnSpc>
              <a:spcBef>
                <a:spcPct val="20000"/>
              </a:spcBef>
              <a:buClr>
                <a:schemeClr val="accent2"/>
              </a:buClr>
              <a:buSzPct val="80000"/>
              <a:buFont typeface="Wingdings" panose="05000000000000000000" pitchFamily="2" charset="2"/>
            </a:pPr>
            <a:r>
              <a:rPr lang="en-US" altLang="zh-CN" sz="2400" dirty="0">
                <a:ea typeface="宋体" panose="02010600030101010101" pitchFamily="2" charset="-122"/>
                <a:cs typeface="Arial" panose="020B0604020202020204" pitchFamily="34" charset="0"/>
              </a:rPr>
              <a:t>   unsigned </a:t>
            </a:r>
            <a:r>
              <a:rPr lang="en-US" altLang="zh-CN" sz="2400" dirty="0">
                <a:solidFill>
                  <a:srgbClr val="FF0000"/>
                </a:solidFill>
                <a:ea typeface="宋体" panose="02010600030101010101" pitchFamily="2" charset="-122"/>
                <a:cs typeface="Arial" panose="020B0604020202020204" pitchFamily="34" charset="0"/>
              </a:rPr>
              <a:t>y=fac(n)</a:t>
            </a:r>
            <a:r>
              <a:rPr lang="en-US" altLang="zh-CN" sz="2400" dirty="0">
                <a:ea typeface="宋体" panose="02010600030101010101" pitchFamily="2" charset="-122"/>
                <a:cs typeface="Arial" panose="020B0604020202020204" pitchFamily="34" charset="0"/>
              </a:rPr>
              <a:t>;</a:t>
            </a:r>
            <a:endParaRPr lang="en-US" altLang="zh-CN" sz="2400" dirty="0">
              <a:ea typeface="宋体" panose="02010600030101010101" pitchFamily="2" charset="-122"/>
              <a:cs typeface="Arial" panose="020B0604020202020204" pitchFamily="34" charset="0"/>
            </a:endParaRPr>
          </a:p>
          <a:p>
            <a:pPr marL="342900" indent="-342900">
              <a:lnSpc>
                <a:spcPct val="70000"/>
              </a:lnSpc>
              <a:spcBef>
                <a:spcPct val="20000"/>
              </a:spcBef>
              <a:buClr>
                <a:schemeClr val="accent2"/>
              </a:buClr>
              <a:buSzPct val="80000"/>
              <a:buFont typeface="Wingdings" panose="05000000000000000000" pitchFamily="2" charset="2"/>
            </a:pPr>
            <a:r>
              <a:rPr lang="en-US" altLang="zh-CN" sz="2400" dirty="0">
                <a:ea typeface="宋体" panose="02010600030101010101" pitchFamily="2" charset="-122"/>
                <a:cs typeface="Arial" panose="020B0604020202020204" pitchFamily="34" charset="0"/>
              </a:rPr>
              <a:t>   cout&lt;&lt;n&lt;&lt;"!="&lt;&lt;y&lt;&lt;endl;</a:t>
            </a:r>
            <a:endParaRPr lang="en-US" altLang="zh-CN" sz="2400" dirty="0">
              <a:ea typeface="宋体" panose="02010600030101010101" pitchFamily="2" charset="-122"/>
              <a:cs typeface="Arial" panose="020B0604020202020204" pitchFamily="34" charset="0"/>
            </a:endParaRPr>
          </a:p>
          <a:p>
            <a:pPr marL="342900" indent="-342900">
              <a:lnSpc>
                <a:spcPct val="70000"/>
              </a:lnSpc>
              <a:spcBef>
                <a:spcPct val="20000"/>
              </a:spcBef>
              <a:buClr>
                <a:schemeClr val="accent2"/>
              </a:buClr>
              <a:buSzPct val="80000"/>
              <a:buFont typeface="Wingdings" panose="05000000000000000000" pitchFamily="2" charset="2"/>
            </a:pPr>
            <a:r>
              <a:rPr lang="en-US" altLang="zh-CN" sz="2400" dirty="0">
                <a:ea typeface="宋体" panose="02010600030101010101" pitchFamily="2" charset="-122"/>
                <a:cs typeface="Arial" panose="020B0604020202020204" pitchFamily="34" charset="0"/>
              </a:rPr>
              <a:t>   return 0;</a:t>
            </a:r>
            <a:endParaRPr lang="en-US" altLang="zh-CN" sz="2400" dirty="0">
              <a:ea typeface="宋体" panose="02010600030101010101" pitchFamily="2" charset="-122"/>
              <a:cs typeface="Arial" panose="020B0604020202020204" pitchFamily="34" charset="0"/>
            </a:endParaRPr>
          </a:p>
          <a:p>
            <a:pPr marL="342900" indent="-342900">
              <a:lnSpc>
                <a:spcPct val="70000"/>
              </a:lnSpc>
              <a:spcBef>
                <a:spcPct val="20000"/>
              </a:spcBef>
              <a:buClr>
                <a:schemeClr val="accent2"/>
              </a:buClr>
              <a:buSzPct val="80000"/>
              <a:buFont typeface="Wingdings" panose="05000000000000000000" pitchFamily="2" charset="2"/>
            </a:pPr>
            <a:r>
              <a:rPr lang="en-US" altLang="zh-CN" sz="2400" dirty="0">
                <a:ea typeface="宋体" panose="02010600030101010101" pitchFamily="2" charset="-122"/>
                <a:cs typeface="Arial" panose="020B0604020202020204" pitchFamily="34" charset="0"/>
              </a:rPr>
              <a:t>}</a:t>
            </a:r>
            <a:endParaRPr lang="en-US" altLang="zh-CN" sz="2400" dirty="0">
              <a:ea typeface="宋体" panose="02010600030101010101" pitchFamily="2" charset="-122"/>
              <a:cs typeface="Arial" panose="020B0604020202020204" pitchFamily="34" charset="0"/>
            </a:endParaRPr>
          </a:p>
          <a:p>
            <a:pPr marL="342900" indent="-342900">
              <a:lnSpc>
                <a:spcPct val="70000"/>
              </a:lnSpc>
              <a:spcBef>
                <a:spcPct val="20000"/>
              </a:spcBef>
              <a:buClr>
                <a:schemeClr val="accent2"/>
              </a:buClr>
              <a:buSzPct val="80000"/>
              <a:buFont typeface="Wingdings" panose="05000000000000000000" pitchFamily="2" charset="2"/>
            </a:pPr>
            <a:endParaRPr lang="en-US" altLang="zh-CN" sz="2400" dirty="0">
              <a:ea typeface="Times New Roman" panose="02020603050405020304" pitchFamily="18" charset="0"/>
              <a:cs typeface="Arial" panose="020B0604020202020204" pitchFamily="34" charset="0"/>
            </a:endParaRPr>
          </a:p>
        </p:txBody>
      </p:sp>
      <p:sp>
        <p:nvSpPr>
          <p:cNvPr id="7" name="Rectangle 7"/>
          <p:cNvSpPr/>
          <p:nvPr/>
        </p:nvSpPr>
        <p:spPr>
          <a:xfrm>
            <a:off x="6168390" y="4797425"/>
            <a:ext cx="4211638" cy="1223963"/>
          </a:xfrm>
          <a:prstGeom prst="rect">
            <a:avLst/>
          </a:prstGeom>
          <a:solidFill>
            <a:srgbClr val="BAE18F"/>
          </a:solidFill>
          <a:ln w="9525">
            <a:noFill/>
          </a:ln>
        </p:spPr>
        <p:txBody>
          <a:bodyPr lIns="92075" tIns="46038" rIns="92075" bIns="46038" anchor="t" anchorCtr="0"/>
          <a:p>
            <a:pPr marL="342900" indent="-342900" algn="just">
              <a:lnSpc>
                <a:spcPct val="60000"/>
              </a:lnSpc>
              <a:spcBef>
                <a:spcPct val="20000"/>
              </a:spcBef>
              <a:buClr>
                <a:schemeClr val="accent2"/>
              </a:buClr>
              <a:buSzPct val="80000"/>
              <a:buFont typeface="Wingdings" panose="05000000000000000000" pitchFamily="2" charset="2"/>
            </a:pPr>
            <a:endParaRPr lang="zh-CN" altLang="en-US" sz="2400" b="1" dirty="0">
              <a:solidFill>
                <a:schemeClr val="bg2"/>
              </a:solidFill>
              <a:latin typeface="Arial" panose="020B0604020202020204" pitchFamily="34" charset="0"/>
              <a:ea typeface="宋体" panose="02010600030101010101" pitchFamily="2" charset="-122"/>
            </a:endParaRPr>
          </a:p>
          <a:p>
            <a:pPr marL="342900" indent="-342900" algn="just">
              <a:lnSpc>
                <a:spcPct val="60000"/>
              </a:lnSpc>
              <a:spcBef>
                <a:spcPct val="20000"/>
              </a:spcBef>
              <a:buClr>
                <a:schemeClr val="accent2"/>
              </a:buClr>
              <a:buSzPct val="80000"/>
              <a:buFont typeface="Wingdings" panose="05000000000000000000" pitchFamily="2" charset="2"/>
            </a:pPr>
            <a:r>
              <a:rPr lang="zh-CN" altLang="en-US" sz="2400" b="1" dirty="0">
                <a:solidFill>
                  <a:srgbClr val="0000FF"/>
                </a:solidFill>
                <a:latin typeface="Arial" panose="020B0604020202020204" pitchFamily="34" charset="0"/>
                <a:ea typeface="宋体" panose="02010600030101010101" pitchFamily="2" charset="-122"/>
              </a:rPr>
              <a:t>运行结果：</a:t>
            </a:r>
            <a:endParaRPr lang="zh-CN" altLang="en-US" sz="2400" b="1" dirty="0">
              <a:solidFill>
                <a:srgbClr val="0000FF"/>
              </a:solidFill>
              <a:latin typeface="Arial" panose="020B0604020202020204" pitchFamily="34" charset="0"/>
              <a:ea typeface="宋体" panose="02010600030101010101" pitchFamily="2" charset="-122"/>
            </a:endParaRPr>
          </a:p>
          <a:p>
            <a:pPr marL="342900" indent="-342900">
              <a:lnSpc>
                <a:spcPct val="75000"/>
              </a:lnSpc>
              <a:spcBef>
                <a:spcPct val="20000"/>
              </a:spcBef>
              <a:buClr>
                <a:schemeClr val="accent2"/>
              </a:buClr>
              <a:buSzPct val="80000"/>
              <a:buFont typeface="Wingdings" panose="05000000000000000000" pitchFamily="2" charset="2"/>
            </a:pPr>
            <a:r>
              <a:rPr lang="en-US" altLang="zh-CN" sz="2400" b="1" dirty="0">
                <a:solidFill>
                  <a:srgbClr val="0000FF"/>
                </a:solidFill>
                <a:latin typeface="Arial" panose="020B0604020202020204" pitchFamily="34" charset="0"/>
                <a:ea typeface="宋体" panose="02010600030101010101" pitchFamily="2" charset="-122"/>
              </a:rPr>
              <a:t>Enter a positive integer:4</a:t>
            </a:r>
            <a:endParaRPr lang="en-US" altLang="zh-CN" sz="2400" b="1" dirty="0">
              <a:solidFill>
                <a:srgbClr val="0000FF"/>
              </a:solidFill>
              <a:latin typeface="Arial" panose="020B0604020202020204" pitchFamily="34" charset="0"/>
              <a:ea typeface="宋体" panose="02010600030101010101" pitchFamily="2" charset="-122"/>
            </a:endParaRPr>
          </a:p>
          <a:p>
            <a:pPr marL="342900" indent="-342900">
              <a:lnSpc>
                <a:spcPct val="70000"/>
              </a:lnSpc>
              <a:spcBef>
                <a:spcPct val="20000"/>
              </a:spcBef>
              <a:buClr>
                <a:schemeClr val="accent2"/>
              </a:buClr>
              <a:buSzPct val="80000"/>
              <a:buFont typeface="Wingdings" panose="05000000000000000000" pitchFamily="2" charset="2"/>
            </a:pPr>
            <a:r>
              <a:rPr lang="en-US" altLang="zh-CN" sz="2400" b="1" dirty="0">
                <a:solidFill>
                  <a:srgbClr val="0000FF"/>
                </a:solidFill>
                <a:latin typeface="Arial" panose="020B0604020202020204" pitchFamily="34" charset="0"/>
                <a:ea typeface="宋体" panose="02010600030101010101" pitchFamily="2" charset="-122"/>
              </a:rPr>
              <a:t>4!=24</a:t>
            </a:r>
            <a:endParaRPr lang="en-US" altLang="zh-CN" sz="2400" b="1" dirty="0">
              <a:solidFill>
                <a:srgbClr val="0000FF"/>
              </a:solidFill>
              <a:latin typeface="Arial" panose="020B0604020202020204" pitchFamily="34" charset="0"/>
              <a:ea typeface="宋体" panose="02010600030101010101" pitchFamily="2" charset="-122"/>
            </a:endParaRPr>
          </a:p>
        </p:txBody>
      </p:sp>
      <p:cxnSp>
        <p:nvCxnSpPr>
          <p:cNvPr id="3" name="直接连接符 2"/>
          <p:cNvCxnSpPr/>
          <p:nvPr/>
        </p:nvCxnSpPr>
        <p:spPr>
          <a:xfrm>
            <a:off x="5191125" y="1916113"/>
            <a:ext cx="71438" cy="4826000"/>
          </a:xfrm>
          <a:prstGeom prst="line">
            <a:avLst/>
          </a:prstGeom>
          <a:ln w="38100">
            <a:prstDash val="lgDashDot"/>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459">
                                            <p:txEl>
                                              <p:charRg st="0" end="23"/>
                                            </p:txEl>
                                          </p:spTgt>
                                        </p:tgtEl>
                                        <p:attrNameLst>
                                          <p:attrName>style.visibility</p:attrName>
                                        </p:attrNameLst>
                                      </p:cBhvr>
                                      <p:to>
                                        <p:strVal val="visible"/>
                                      </p:to>
                                    </p:set>
                                    <p:animEffect transition="in" filter="blinds(horizontal)">
                                      <p:cBhvr>
                                        <p:cTn id="7" dur="500"/>
                                        <p:tgtEl>
                                          <p:spTgt spid="19459">
                                            <p:txEl>
                                              <p:charRg st="0" end="2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charRg st="0" end="11"/>
                                            </p:txEl>
                                          </p:spTgt>
                                        </p:tgtEl>
                                        <p:attrNameLst>
                                          <p:attrName>style.visibility</p:attrName>
                                        </p:attrNameLst>
                                      </p:cBhvr>
                                      <p:to>
                                        <p:strVal val="visible"/>
                                      </p:to>
                                    </p:set>
                                    <p:animEffect transition="in" filter="blinds(horizontal)">
                                      <p:cBhvr>
                                        <p:cTn id="17" dur="500"/>
                                        <p:tgtEl>
                                          <p:spTgt spid="6">
                                            <p:txEl>
                                              <p:charRg st="0" end="11"/>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6">
                                            <p:txEl>
                                              <p:charRg st="11" end="13"/>
                                            </p:txEl>
                                          </p:spTgt>
                                        </p:tgtEl>
                                        <p:attrNameLst>
                                          <p:attrName>style.visibility</p:attrName>
                                        </p:attrNameLst>
                                      </p:cBhvr>
                                      <p:to>
                                        <p:strVal val="visible"/>
                                      </p:to>
                                    </p:set>
                                    <p:animEffect transition="in" filter="blinds(horizontal)">
                                      <p:cBhvr>
                                        <p:cTn id="20" dur="500"/>
                                        <p:tgtEl>
                                          <p:spTgt spid="6">
                                            <p:txEl>
                                              <p:charRg st="11" end="1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6">
                                            <p:txEl>
                                              <p:charRg st="13" end="28"/>
                                            </p:txEl>
                                          </p:spTgt>
                                        </p:tgtEl>
                                        <p:attrNameLst>
                                          <p:attrName>style.visibility</p:attrName>
                                        </p:attrNameLst>
                                      </p:cBhvr>
                                      <p:to>
                                        <p:strVal val="visible"/>
                                      </p:to>
                                    </p:set>
                                    <p:animEffect transition="in" filter="blinds(horizontal)">
                                      <p:cBhvr>
                                        <p:cTn id="23" dur="500"/>
                                        <p:tgtEl>
                                          <p:spTgt spid="6">
                                            <p:txEl>
                                              <p:charRg st="13" end="28"/>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6">
                                            <p:txEl>
                                              <p:charRg st="28" end="66"/>
                                            </p:txEl>
                                          </p:spTgt>
                                        </p:tgtEl>
                                        <p:attrNameLst>
                                          <p:attrName>style.visibility</p:attrName>
                                        </p:attrNameLst>
                                      </p:cBhvr>
                                      <p:to>
                                        <p:strVal val="visible"/>
                                      </p:to>
                                    </p:set>
                                    <p:animEffect transition="in" filter="blinds(horizontal)">
                                      <p:cBhvr>
                                        <p:cTn id="26" dur="500"/>
                                        <p:tgtEl>
                                          <p:spTgt spid="6">
                                            <p:txEl>
                                              <p:charRg st="28" end="66"/>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6">
                                            <p:txEl>
                                              <p:charRg st="66" end="77"/>
                                            </p:txEl>
                                          </p:spTgt>
                                        </p:tgtEl>
                                        <p:attrNameLst>
                                          <p:attrName>style.visibility</p:attrName>
                                        </p:attrNameLst>
                                      </p:cBhvr>
                                      <p:to>
                                        <p:strVal val="visible"/>
                                      </p:to>
                                    </p:set>
                                    <p:animEffect transition="in" filter="blinds(horizontal)">
                                      <p:cBhvr>
                                        <p:cTn id="29" dur="500"/>
                                        <p:tgtEl>
                                          <p:spTgt spid="6">
                                            <p:txEl>
                                              <p:charRg st="66" end="77"/>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6">
                                            <p:txEl>
                                              <p:charRg st="77" end="99"/>
                                            </p:txEl>
                                          </p:spTgt>
                                        </p:tgtEl>
                                        <p:attrNameLst>
                                          <p:attrName>style.visibility</p:attrName>
                                        </p:attrNameLst>
                                      </p:cBhvr>
                                      <p:to>
                                        <p:strVal val="visible"/>
                                      </p:to>
                                    </p:set>
                                    <p:animEffect transition="in" filter="blinds(horizontal)">
                                      <p:cBhvr>
                                        <p:cTn id="32" dur="500"/>
                                        <p:tgtEl>
                                          <p:spTgt spid="6">
                                            <p:txEl>
                                              <p:charRg st="77" end="99"/>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6">
                                            <p:txEl>
                                              <p:charRg st="99" end="126"/>
                                            </p:txEl>
                                          </p:spTgt>
                                        </p:tgtEl>
                                        <p:attrNameLst>
                                          <p:attrName>style.visibility</p:attrName>
                                        </p:attrNameLst>
                                      </p:cBhvr>
                                      <p:to>
                                        <p:strVal val="visible"/>
                                      </p:to>
                                    </p:set>
                                    <p:animEffect transition="in" filter="blinds(horizontal)">
                                      <p:cBhvr>
                                        <p:cTn id="35" dur="500"/>
                                        <p:tgtEl>
                                          <p:spTgt spid="6">
                                            <p:txEl>
                                              <p:charRg st="99" end="126"/>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6">
                                            <p:txEl>
                                              <p:charRg st="126" end="139"/>
                                            </p:txEl>
                                          </p:spTgt>
                                        </p:tgtEl>
                                        <p:attrNameLst>
                                          <p:attrName>style.visibility</p:attrName>
                                        </p:attrNameLst>
                                      </p:cBhvr>
                                      <p:to>
                                        <p:strVal val="visible"/>
                                      </p:to>
                                    </p:set>
                                    <p:animEffect transition="in" filter="blinds(horizontal)">
                                      <p:cBhvr>
                                        <p:cTn id="38" dur="500"/>
                                        <p:tgtEl>
                                          <p:spTgt spid="6">
                                            <p:txEl>
                                              <p:charRg st="126" end="139"/>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6">
                                            <p:txEl>
                                              <p:charRg st="139" end="141"/>
                                            </p:txEl>
                                          </p:spTgt>
                                        </p:tgtEl>
                                        <p:attrNameLst>
                                          <p:attrName>style.visibility</p:attrName>
                                        </p:attrNameLst>
                                      </p:cBhvr>
                                      <p:to>
                                        <p:strVal val="visible"/>
                                      </p:to>
                                    </p:set>
                                    <p:animEffect transition="in" filter="blinds(horizontal)">
                                      <p:cBhvr>
                                        <p:cTn id="41" dur="500"/>
                                        <p:tgtEl>
                                          <p:spTgt spid="6">
                                            <p:txEl>
                                              <p:charRg st="139" end="14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blinds(horizontal)">
                                      <p:cBhvr>
                                        <p:cTn id="4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Rectangle 4"/>
          <p:cNvSpPr/>
          <p:nvPr/>
        </p:nvSpPr>
        <p:spPr>
          <a:xfrm>
            <a:off x="2952750" y="571500"/>
            <a:ext cx="4876800" cy="571500"/>
          </a:xfrm>
          <a:prstGeom prst="rect">
            <a:avLst/>
          </a:prstGeom>
          <a:noFill/>
          <a:ln w="9525">
            <a:noFill/>
          </a:ln>
        </p:spPr>
        <p:txBody>
          <a:bodyPr lIns="0" rIns="0" anchor="ctr" anchorCtr="0"/>
          <a:p>
            <a:pPr eaLnBrk="0" hangingPunct="0"/>
            <a:r>
              <a:rPr lang="zh-CN" altLang="en-US" sz="2800" b="1" dirty="0">
                <a:latin typeface="Arial" panose="020B0604020202020204" pitchFamily="34" charset="0"/>
                <a:ea typeface="宋体" panose="02010600030101010101" pitchFamily="2" charset="-122"/>
              </a:rPr>
              <a:t>求解阶乘 </a:t>
            </a:r>
            <a:r>
              <a:rPr lang="en-US" altLang="zh-CN" sz="2800" b="1" dirty="0">
                <a:latin typeface="Arial" panose="020B0604020202020204" pitchFamily="34" charset="0"/>
                <a:ea typeface="宋体" panose="02010600030101010101" pitchFamily="2" charset="-122"/>
              </a:rPr>
              <a:t>n! </a:t>
            </a:r>
            <a:r>
              <a:rPr lang="zh-CN" altLang="en-US" sz="2800" b="1" dirty="0">
                <a:latin typeface="Arial" panose="020B0604020202020204" pitchFamily="34" charset="0"/>
                <a:ea typeface="宋体" panose="02010600030101010101" pitchFamily="2" charset="-122"/>
              </a:rPr>
              <a:t>的过程</a:t>
            </a:r>
            <a:endParaRPr lang="zh-CN" altLang="en-US" sz="2800" b="1" dirty="0">
              <a:latin typeface="Arial" panose="020B0604020202020204" pitchFamily="34" charset="0"/>
              <a:ea typeface="宋体" panose="02010600030101010101" pitchFamily="2" charset="-122"/>
            </a:endParaRPr>
          </a:p>
        </p:txBody>
      </p:sp>
      <p:sp>
        <p:nvSpPr>
          <p:cNvPr id="22530" name="Rectangle 5"/>
          <p:cNvSpPr/>
          <p:nvPr/>
        </p:nvSpPr>
        <p:spPr>
          <a:xfrm>
            <a:off x="3359785" y="1485265"/>
            <a:ext cx="3598863" cy="609600"/>
          </a:xfrm>
          <a:prstGeom prst="rect">
            <a:avLst/>
          </a:prstGeom>
          <a:solidFill>
            <a:schemeClr val="hlink"/>
          </a:solidFill>
          <a:ln w="9525">
            <a:noFill/>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190470" name="Text Box 6"/>
          <p:cNvSpPr txBox="1">
            <a:spLocks noChangeArrowheads="1"/>
          </p:cNvSpPr>
          <p:nvPr/>
        </p:nvSpPr>
        <p:spPr bwMode="auto">
          <a:xfrm>
            <a:off x="3656648" y="1497965"/>
            <a:ext cx="2061845" cy="521970"/>
          </a:xfrm>
          <a:prstGeom prst="rect">
            <a:avLst/>
          </a:prstGeom>
          <a:noFill/>
          <a:ln w="9525">
            <a:noFill/>
            <a:miter lim="800000"/>
          </a:ln>
          <a:effectLst/>
        </p:spPr>
        <p:txBody>
          <a:bodyPr wrap="none">
            <a:spAutoFit/>
          </a:bodyPr>
          <a:lstStyle/>
          <a:p>
            <a:pPr marR="0" defTabSz="914400">
              <a:buClrTx/>
              <a:buSzTx/>
              <a:buFontTx/>
              <a:defRPr/>
            </a:pPr>
            <a:r>
              <a:rPr kumimoji="1" lang="zh-CN" altLang="en-US" sz="2800" b="1" kern="1200" cap="none" spc="0" normalizeH="0" baseline="0" noProof="0">
                <a:solidFill>
                  <a:schemeClr val="bg1"/>
                </a:solidFill>
                <a:effectLst>
                  <a:outerShdw blurRad="38100" dist="38100" dir="2700000" algn="tl">
                    <a:srgbClr val="C0C0C0"/>
                  </a:outerShdw>
                </a:effectLst>
                <a:latin typeface="Arial" panose="020B0604020202020204" pitchFamily="34" charset="0"/>
                <a:ea typeface="仿宋_GB2312" pitchFamily="49" charset="-122"/>
                <a:cs typeface="+mn-cs"/>
              </a:rPr>
              <a:t>计算</a:t>
            </a:r>
            <a:r>
              <a:rPr kumimoji="1" lang="zh-CN" altLang="en-US" sz="2800" b="1" kern="1200" cap="none" spc="0" normalizeH="0" baseline="0" noProof="0">
                <a:solidFill>
                  <a:schemeClr val="bg1"/>
                </a:solidFill>
                <a:latin typeface="Arial" panose="020B0604020202020204" pitchFamily="34" charset="0"/>
                <a:ea typeface="宋体" panose="02010600030101010101" pitchFamily="2" charset="-122"/>
                <a:cs typeface="+mn-cs"/>
              </a:rPr>
              <a:t> </a:t>
            </a:r>
            <a:r>
              <a:rPr kumimoji="1" lang="en-US" altLang="zh-CN" sz="2800" b="1" kern="1200" cap="none" spc="0" normalizeH="0" baseline="0" noProof="0">
                <a:solidFill>
                  <a:schemeClr val="bg1"/>
                </a:solidFill>
                <a:latin typeface="Arial" panose="020B0604020202020204" pitchFamily="34" charset="0"/>
                <a:ea typeface="宋体" panose="02010600030101010101" pitchFamily="2" charset="-122"/>
                <a:cs typeface="+mn-cs"/>
              </a:rPr>
              <a:t>fact(4)</a:t>
            </a:r>
            <a:endParaRPr kumimoji="1" lang="en-US" altLang="zh-CN" kern="1200" cap="none" spc="0" normalizeH="0" baseline="0" noProof="0">
              <a:solidFill>
                <a:schemeClr val="bg1"/>
              </a:solidFill>
              <a:latin typeface="Arial" panose="020B0604020202020204" pitchFamily="34" charset="0"/>
              <a:ea typeface="宋体" panose="02010600030101010101" pitchFamily="2" charset="-122"/>
              <a:cs typeface="+mn-cs"/>
            </a:endParaRPr>
          </a:p>
        </p:txBody>
      </p:sp>
      <p:grpSp>
        <p:nvGrpSpPr>
          <p:cNvPr id="2" name="Group 7"/>
          <p:cNvGrpSpPr/>
          <p:nvPr/>
        </p:nvGrpSpPr>
        <p:grpSpPr>
          <a:xfrm>
            <a:off x="3359785" y="2323465"/>
            <a:ext cx="3598863" cy="609600"/>
            <a:chOff x="1152" y="1688"/>
            <a:chExt cx="3408" cy="384"/>
          </a:xfrm>
        </p:grpSpPr>
        <p:sp>
          <p:nvSpPr>
            <p:cNvPr id="22533" name="Rectangle 8"/>
            <p:cNvSpPr/>
            <p:nvPr/>
          </p:nvSpPr>
          <p:spPr>
            <a:xfrm>
              <a:off x="1152" y="1688"/>
              <a:ext cx="3408" cy="384"/>
            </a:xfrm>
            <a:prstGeom prst="rect">
              <a:avLst/>
            </a:prstGeom>
            <a:solidFill>
              <a:schemeClr val="hlink"/>
            </a:solidFill>
            <a:ln w="9525">
              <a:noFill/>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22534" name="Text Box 9"/>
            <p:cNvSpPr txBox="1"/>
            <p:nvPr/>
          </p:nvSpPr>
          <p:spPr>
            <a:xfrm>
              <a:off x="1200" y="1736"/>
              <a:ext cx="2364" cy="329"/>
            </a:xfrm>
            <a:prstGeom prst="rect">
              <a:avLst/>
            </a:prstGeom>
            <a:noFill/>
            <a:ln w="9525">
              <a:noFill/>
            </a:ln>
          </p:spPr>
          <p:txBody>
            <a:bodyPr wrap="none" anchor="t" anchorCtr="0">
              <a:spAutoFit/>
            </a:bodyPr>
            <a:p>
              <a:r>
                <a:rPr lang="zh-CN" altLang="en-US" sz="2800" b="1" dirty="0">
                  <a:solidFill>
                    <a:schemeClr val="bg1"/>
                  </a:solidFill>
                  <a:latin typeface="Arial" panose="020B0604020202020204" pitchFamily="34" charset="0"/>
                  <a:ea typeface="仿宋_GB2312" pitchFamily="49" charset="-122"/>
                </a:rPr>
                <a:t>计算  </a:t>
              </a:r>
              <a:r>
                <a:rPr lang="en-US" altLang="zh-CN" sz="2800" b="1" dirty="0">
                  <a:solidFill>
                    <a:schemeClr val="bg1"/>
                  </a:solidFill>
                  <a:latin typeface="Arial" panose="020B0604020202020204" pitchFamily="34" charset="0"/>
                  <a:ea typeface="仿宋_GB2312" pitchFamily="49" charset="-122"/>
                </a:rPr>
                <a:t>4*fact(3)</a:t>
              </a:r>
              <a:endParaRPr lang="en-US" altLang="zh-CN" dirty="0">
                <a:solidFill>
                  <a:schemeClr val="bg1"/>
                </a:solidFill>
                <a:latin typeface="Arial" panose="020B0604020202020204" pitchFamily="34" charset="0"/>
                <a:ea typeface="宋体" panose="02010600030101010101" pitchFamily="2" charset="-122"/>
              </a:endParaRPr>
            </a:p>
          </p:txBody>
        </p:sp>
      </p:grpSp>
      <p:grpSp>
        <p:nvGrpSpPr>
          <p:cNvPr id="3" name="Group 10"/>
          <p:cNvGrpSpPr/>
          <p:nvPr/>
        </p:nvGrpSpPr>
        <p:grpSpPr>
          <a:xfrm>
            <a:off x="3054985" y="1942465"/>
            <a:ext cx="304800" cy="533400"/>
            <a:chOff x="960" y="1448"/>
            <a:chExt cx="192" cy="336"/>
          </a:xfrm>
        </p:grpSpPr>
        <p:sp>
          <p:nvSpPr>
            <p:cNvPr id="22536" name="Line 11"/>
            <p:cNvSpPr/>
            <p:nvPr/>
          </p:nvSpPr>
          <p:spPr>
            <a:xfrm flipH="1">
              <a:off x="960" y="1448"/>
              <a:ext cx="192" cy="0"/>
            </a:xfrm>
            <a:prstGeom prst="line">
              <a:avLst/>
            </a:prstGeom>
            <a:ln w="28575" cap="flat" cmpd="sng">
              <a:solidFill>
                <a:schemeClr val="tx2"/>
              </a:solidFill>
              <a:prstDash val="solid"/>
              <a:round/>
              <a:headEnd type="none" w="med" len="med"/>
              <a:tailEnd type="none" w="med" len="med"/>
            </a:ln>
          </p:spPr>
        </p:sp>
        <p:sp>
          <p:nvSpPr>
            <p:cNvPr id="22537" name="Line 12"/>
            <p:cNvSpPr/>
            <p:nvPr/>
          </p:nvSpPr>
          <p:spPr>
            <a:xfrm>
              <a:off x="960" y="1784"/>
              <a:ext cx="192" cy="0"/>
            </a:xfrm>
            <a:prstGeom prst="line">
              <a:avLst/>
            </a:prstGeom>
            <a:ln w="28575" cap="flat" cmpd="sng">
              <a:solidFill>
                <a:schemeClr val="tx2"/>
              </a:solidFill>
              <a:prstDash val="solid"/>
              <a:round/>
              <a:headEnd type="none" w="med" len="med"/>
              <a:tailEnd type="stealth" w="lg" len="lg"/>
            </a:ln>
          </p:spPr>
        </p:sp>
        <p:sp>
          <p:nvSpPr>
            <p:cNvPr id="22538" name="Line 13"/>
            <p:cNvSpPr/>
            <p:nvPr/>
          </p:nvSpPr>
          <p:spPr>
            <a:xfrm flipV="1">
              <a:off x="960" y="1448"/>
              <a:ext cx="0" cy="336"/>
            </a:xfrm>
            <a:prstGeom prst="line">
              <a:avLst/>
            </a:prstGeom>
            <a:ln w="28575" cap="flat" cmpd="sng">
              <a:solidFill>
                <a:schemeClr val="tx2"/>
              </a:solidFill>
              <a:prstDash val="solid"/>
              <a:round/>
              <a:headEnd type="none" w="med" len="med"/>
              <a:tailEnd type="none" w="med" len="med"/>
            </a:ln>
          </p:spPr>
        </p:sp>
      </p:grpSp>
      <p:grpSp>
        <p:nvGrpSpPr>
          <p:cNvPr id="4" name="Group 14"/>
          <p:cNvGrpSpPr/>
          <p:nvPr/>
        </p:nvGrpSpPr>
        <p:grpSpPr>
          <a:xfrm>
            <a:off x="3359785" y="3161665"/>
            <a:ext cx="3598863" cy="609600"/>
            <a:chOff x="1152" y="2216"/>
            <a:chExt cx="3408" cy="384"/>
          </a:xfrm>
        </p:grpSpPr>
        <p:sp>
          <p:nvSpPr>
            <p:cNvPr id="22540" name="Rectangle 15"/>
            <p:cNvSpPr/>
            <p:nvPr/>
          </p:nvSpPr>
          <p:spPr>
            <a:xfrm>
              <a:off x="1152" y="2216"/>
              <a:ext cx="3408" cy="384"/>
            </a:xfrm>
            <a:prstGeom prst="rect">
              <a:avLst/>
            </a:prstGeom>
            <a:solidFill>
              <a:schemeClr val="hlink"/>
            </a:solidFill>
            <a:ln w="9525">
              <a:noFill/>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22541" name="Text Box 16"/>
            <p:cNvSpPr txBox="1"/>
            <p:nvPr/>
          </p:nvSpPr>
          <p:spPr>
            <a:xfrm>
              <a:off x="1200" y="2264"/>
              <a:ext cx="2364" cy="329"/>
            </a:xfrm>
            <a:prstGeom prst="rect">
              <a:avLst/>
            </a:prstGeom>
            <a:noFill/>
            <a:ln w="9525">
              <a:noFill/>
            </a:ln>
          </p:spPr>
          <p:txBody>
            <a:bodyPr wrap="none" anchor="t" anchorCtr="0">
              <a:spAutoFit/>
            </a:bodyPr>
            <a:p>
              <a:r>
                <a:rPr lang="zh-CN" altLang="en-US" sz="2800" b="1" dirty="0">
                  <a:solidFill>
                    <a:schemeClr val="bg1"/>
                  </a:solidFill>
                  <a:latin typeface="Arial" panose="020B0604020202020204" pitchFamily="34" charset="0"/>
                  <a:ea typeface="仿宋_GB2312" pitchFamily="49" charset="-122"/>
                </a:rPr>
                <a:t>计算  </a:t>
              </a:r>
              <a:r>
                <a:rPr lang="en-US" altLang="zh-CN" sz="2800" b="1" dirty="0">
                  <a:solidFill>
                    <a:schemeClr val="bg1"/>
                  </a:solidFill>
                  <a:latin typeface="Arial" panose="020B0604020202020204" pitchFamily="34" charset="0"/>
                  <a:ea typeface="仿宋_GB2312" pitchFamily="49" charset="-122"/>
                </a:rPr>
                <a:t>3*fact(2)</a:t>
              </a:r>
              <a:endParaRPr lang="en-US" altLang="zh-CN" dirty="0">
                <a:solidFill>
                  <a:schemeClr val="bg1"/>
                </a:solidFill>
                <a:latin typeface="Arial" panose="020B0604020202020204" pitchFamily="34" charset="0"/>
                <a:ea typeface="宋体" panose="02010600030101010101" pitchFamily="2" charset="-122"/>
              </a:endParaRPr>
            </a:p>
          </p:txBody>
        </p:sp>
      </p:grpSp>
      <p:grpSp>
        <p:nvGrpSpPr>
          <p:cNvPr id="5" name="Group 17"/>
          <p:cNvGrpSpPr/>
          <p:nvPr/>
        </p:nvGrpSpPr>
        <p:grpSpPr>
          <a:xfrm>
            <a:off x="3054985" y="2780665"/>
            <a:ext cx="304800" cy="533400"/>
            <a:chOff x="960" y="1976"/>
            <a:chExt cx="192" cy="336"/>
          </a:xfrm>
        </p:grpSpPr>
        <p:sp>
          <p:nvSpPr>
            <p:cNvPr id="22543" name="Line 18"/>
            <p:cNvSpPr/>
            <p:nvPr/>
          </p:nvSpPr>
          <p:spPr>
            <a:xfrm flipH="1">
              <a:off x="960" y="1976"/>
              <a:ext cx="192" cy="0"/>
            </a:xfrm>
            <a:prstGeom prst="line">
              <a:avLst/>
            </a:prstGeom>
            <a:ln w="28575" cap="flat" cmpd="sng">
              <a:solidFill>
                <a:schemeClr val="tx2"/>
              </a:solidFill>
              <a:prstDash val="solid"/>
              <a:round/>
              <a:headEnd type="none" w="med" len="med"/>
              <a:tailEnd type="none" w="med" len="med"/>
            </a:ln>
          </p:spPr>
        </p:sp>
        <p:grpSp>
          <p:nvGrpSpPr>
            <p:cNvPr id="22544" name="Group 19"/>
            <p:cNvGrpSpPr/>
            <p:nvPr/>
          </p:nvGrpSpPr>
          <p:grpSpPr>
            <a:xfrm>
              <a:off x="960" y="1976"/>
              <a:ext cx="192" cy="336"/>
              <a:chOff x="960" y="1976"/>
              <a:chExt cx="192" cy="336"/>
            </a:xfrm>
          </p:grpSpPr>
          <p:sp>
            <p:nvSpPr>
              <p:cNvPr id="22545" name="Line 20"/>
              <p:cNvSpPr/>
              <p:nvPr/>
            </p:nvSpPr>
            <p:spPr>
              <a:xfrm>
                <a:off x="960" y="2312"/>
                <a:ext cx="192" cy="0"/>
              </a:xfrm>
              <a:prstGeom prst="line">
                <a:avLst/>
              </a:prstGeom>
              <a:ln w="28575" cap="flat" cmpd="sng">
                <a:solidFill>
                  <a:schemeClr val="tx2"/>
                </a:solidFill>
                <a:prstDash val="solid"/>
                <a:round/>
                <a:headEnd type="none" w="med" len="med"/>
                <a:tailEnd type="stealth" w="lg" len="lg"/>
              </a:ln>
            </p:spPr>
          </p:sp>
          <p:sp>
            <p:nvSpPr>
              <p:cNvPr id="22546" name="Line 21"/>
              <p:cNvSpPr/>
              <p:nvPr/>
            </p:nvSpPr>
            <p:spPr>
              <a:xfrm flipV="1">
                <a:off x="960" y="1976"/>
                <a:ext cx="0" cy="336"/>
              </a:xfrm>
              <a:prstGeom prst="line">
                <a:avLst/>
              </a:prstGeom>
              <a:ln w="28575" cap="flat" cmpd="sng">
                <a:solidFill>
                  <a:schemeClr val="tx2"/>
                </a:solidFill>
                <a:prstDash val="solid"/>
                <a:round/>
                <a:headEnd type="none" w="med" len="med"/>
                <a:tailEnd type="none" w="med" len="med"/>
              </a:ln>
            </p:spPr>
          </p:sp>
        </p:grpSp>
      </p:grpSp>
      <p:grpSp>
        <p:nvGrpSpPr>
          <p:cNvPr id="7" name="Group 22"/>
          <p:cNvGrpSpPr/>
          <p:nvPr/>
        </p:nvGrpSpPr>
        <p:grpSpPr>
          <a:xfrm>
            <a:off x="3359785" y="3999865"/>
            <a:ext cx="3598863" cy="609600"/>
            <a:chOff x="1152" y="2744"/>
            <a:chExt cx="3408" cy="384"/>
          </a:xfrm>
        </p:grpSpPr>
        <p:sp>
          <p:nvSpPr>
            <p:cNvPr id="22548" name="Rectangle 23"/>
            <p:cNvSpPr/>
            <p:nvPr/>
          </p:nvSpPr>
          <p:spPr>
            <a:xfrm>
              <a:off x="1152" y="2744"/>
              <a:ext cx="3408" cy="384"/>
            </a:xfrm>
            <a:prstGeom prst="rect">
              <a:avLst/>
            </a:prstGeom>
            <a:solidFill>
              <a:schemeClr val="hlink"/>
            </a:solidFill>
            <a:ln w="9525">
              <a:noFill/>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22549" name="Text Box 24"/>
            <p:cNvSpPr txBox="1"/>
            <p:nvPr/>
          </p:nvSpPr>
          <p:spPr>
            <a:xfrm>
              <a:off x="1202" y="2792"/>
              <a:ext cx="2364" cy="329"/>
            </a:xfrm>
            <a:prstGeom prst="rect">
              <a:avLst/>
            </a:prstGeom>
            <a:noFill/>
            <a:ln w="9525">
              <a:noFill/>
            </a:ln>
          </p:spPr>
          <p:txBody>
            <a:bodyPr wrap="none" anchor="t" anchorCtr="0">
              <a:spAutoFit/>
            </a:bodyPr>
            <a:p>
              <a:r>
                <a:rPr lang="zh-CN" altLang="en-US" sz="2800" b="1" dirty="0">
                  <a:solidFill>
                    <a:schemeClr val="bg1"/>
                  </a:solidFill>
                  <a:latin typeface="Arial" panose="020B0604020202020204" pitchFamily="34" charset="0"/>
                  <a:ea typeface="仿宋_GB2312" pitchFamily="49" charset="-122"/>
                </a:rPr>
                <a:t>计算  </a:t>
              </a:r>
              <a:r>
                <a:rPr lang="en-US" altLang="zh-CN" sz="2800" b="1" dirty="0">
                  <a:solidFill>
                    <a:schemeClr val="bg1"/>
                  </a:solidFill>
                  <a:latin typeface="Arial" panose="020B0604020202020204" pitchFamily="34" charset="0"/>
                  <a:ea typeface="仿宋_GB2312" pitchFamily="49" charset="-122"/>
                </a:rPr>
                <a:t>2*fact(1)</a:t>
              </a:r>
              <a:endParaRPr lang="en-US" altLang="zh-CN" dirty="0">
                <a:solidFill>
                  <a:schemeClr val="bg1"/>
                </a:solidFill>
                <a:latin typeface="Arial" panose="020B0604020202020204" pitchFamily="34" charset="0"/>
                <a:ea typeface="宋体" panose="02010600030101010101" pitchFamily="2" charset="-122"/>
              </a:endParaRPr>
            </a:p>
          </p:txBody>
        </p:sp>
      </p:grpSp>
      <p:grpSp>
        <p:nvGrpSpPr>
          <p:cNvPr id="8" name="Group 25"/>
          <p:cNvGrpSpPr/>
          <p:nvPr/>
        </p:nvGrpSpPr>
        <p:grpSpPr>
          <a:xfrm>
            <a:off x="3054985" y="3618865"/>
            <a:ext cx="304800" cy="533400"/>
            <a:chOff x="960" y="2504"/>
            <a:chExt cx="192" cy="336"/>
          </a:xfrm>
        </p:grpSpPr>
        <p:sp>
          <p:nvSpPr>
            <p:cNvPr id="22551" name="Line 26"/>
            <p:cNvSpPr/>
            <p:nvPr/>
          </p:nvSpPr>
          <p:spPr>
            <a:xfrm flipH="1">
              <a:off x="960" y="2504"/>
              <a:ext cx="192" cy="0"/>
            </a:xfrm>
            <a:prstGeom prst="line">
              <a:avLst/>
            </a:prstGeom>
            <a:ln w="28575" cap="flat" cmpd="sng">
              <a:solidFill>
                <a:schemeClr val="tx2"/>
              </a:solidFill>
              <a:prstDash val="solid"/>
              <a:round/>
              <a:headEnd type="none" w="med" len="med"/>
              <a:tailEnd type="none" w="med" len="med"/>
            </a:ln>
          </p:spPr>
        </p:sp>
        <p:sp>
          <p:nvSpPr>
            <p:cNvPr id="22552" name="Line 27"/>
            <p:cNvSpPr/>
            <p:nvPr/>
          </p:nvSpPr>
          <p:spPr>
            <a:xfrm>
              <a:off x="960" y="2840"/>
              <a:ext cx="192" cy="0"/>
            </a:xfrm>
            <a:prstGeom prst="line">
              <a:avLst/>
            </a:prstGeom>
            <a:ln w="28575" cap="flat" cmpd="sng">
              <a:solidFill>
                <a:schemeClr val="tx2"/>
              </a:solidFill>
              <a:prstDash val="solid"/>
              <a:round/>
              <a:headEnd type="none" w="med" len="med"/>
              <a:tailEnd type="stealth" w="lg" len="lg"/>
            </a:ln>
          </p:spPr>
        </p:sp>
        <p:sp>
          <p:nvSpPr>
            <p:cNvPr id="22553" name="Line 28"/>
            <p:cNvSpPr/>
            <p:nvPr/>
          </p:nvSpPr>
          <p:spPr>
            <a:xfrm flipV="1">
              <a:off x="960" y="2504"/>
              <a:ext cx="0" cy="336"/>
            </a:xfrm>
            <a:prstGeom prst="line">
              <a:avLst/>
            </a:prstGeom>
            <a:ln w="28575" cap="flat" cmpd="sng">
              <a:solidFill>
                <a:schemeClr val="tx2"/>
              </a:solidFill>
              <a:prstDash val="solid"/>
              <a:round/>
              <a:headEnd type="none" w="med" len="med"/>
              <a:tailEnd type="none" w="med" len="med"/>
            </a:ln>
          </p:spPr>
        </p:sp>
      </p:grpSp>
      <p:grpSp>
        <p:nvGrpSpPr>
          <p:cNvPr id="9" name="Group 29"/>
          <p:cNvGrpSpPr/>
          <p:nvPr/>
        </p:nvGrpSpPr>
        <p:grpSpPr>
          <a:xfrm>
            <a:off x="3359785" y="4838065"/>
            <a:ext cx="3598863" cy="609600"/>
            <a:chOff x="1152" y="3272"/>
            <a:chExt cx="3408" cy="384"/>
          </a:xfrm>
        </p:grpSpPr>
        <p:sp>
          <p:nvSpPr>
            <p:cNvPr id="22555" name="Rectangle 30"/>
            <p:cNvSpPr/>
            <p:nvPr/>
          </p:nvSpPr>
          <p:spPr>
            <a:xfrm>
              <a:off x="1152" y="3272"/>
              <a:ext cx="3408" cy="384"/>
            </a:xfrm>
            <a:prstGeom prst="rect">
              <a:avLst/>
            </a:prstGeom>
            <a:solidFill>
              <a:schemeClr val="hlink"/>
            </a:solidFill>
            <a:ln w="9525">
              <a:noFill/>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22556" name="Text Box 31"/>
            <p:cNvSpPr txBox="1"/>
            <p:nvPr/>
          </p:nvSpPr>
          <p:spPr>
            <a:xfrm>
              <a:off x="1200" y="3320"/>
              <a:ext cx="2422" cy="329"/>
            </a:xfrm>
            <a:prstGeom prst="rect">
              <a:avLst/>
            </a:prstGeom>
            <a:noFill/>
            <a:ln w="9525">
              <a:noFill/>
            </a:ln>
          </p:spPr>
          <p:txBody>
            <a:bodyPr wrap="none" anchor="t" anchorCtr="0">
              <a:spAutoFit/>
            </a:bodyPr>
            <a:p>
              <a:r>
                <a:rPr lang="zh-CN" altLang="en-US" sz="2800" b="1" dirty="0">
                  <a:solidFill>
                    <a:schemeClr val="bg1"/>
                  </a:solidFill>
                  <a:latin typeface="Arial" panose="020B0604020202020204" pitchFamily="34" charset="0"/>
                  <a:ea typeface="仿宋_GB2312" pitchFamily="49" charset="-122"/>
                </a:rPr>
                <a:t>计算      </a:t>
              </a:r>
              <a:r>
                <a:rPr lang="en-US" altLang="zh-CN" sz="2800" b="1" dirty="0">
                  <a:solidFill>
                    <a:schemeClr val="bg1"/>
                  </a:solidFill>
                  <a:latin typeface="Arial" panose="020B0604020202020204" pitchFamily="34" charset="0"/>
                  <a:ea typeface="仿宋_GB2312" pitchFamily="49" charset="-122"/>
                </a:rPr>
                <a:t>fact(1)</a:t>
              </a:r>
              <a:endParaRPr lang="en-US" altLang="zh-CN" dirty="0">
                <a:solidFill>
                  <a:schemeClr val="bg1"/>
                </a:solidFill>
                <a:latin typeface="Arial" panose="020B0604020202020204" pitchFamily="34" charset="0"/>
                <a:ea typeface="宋体" panose="02010600030101010101" pitchFamily="2" charset="-122"/>
              </a:endParaRPr>
            </a:p>
          </p:txBody>
        </p:sp>
      </p:grpSp>
      <p:grpSp>
        <p:nvGrpSpPr>
          <p:cNvPr id="10" name="Group 32"/>
          <p:cNvGrpSpPr/>
          <p:nvPr/>
        </p:nvGrpSpPr>
        <p:grpSpPr>
          <a:xfrm>
            <a:off x="3054985" y="4457065"/>
            <a:ext cx="304800" cy="533400"/>
            <a:chOff x="960" y="3032"/>
            <a:chExt cx="192" cy="336"/>
          </a:xfrm>
        </p:grpSpPr>
        <p:sp>
          <p:nvSpPr>
            <p:cNvPr id="22558" name="Line 33"/>
            <p:cNvSpPr/>
            <p:nvPr/>
          </p:nvSpPr>
          <p:spPr>
            <a:xfrm flipH="1">
              <a:off x="960" y="3032"/>
              <a:ext cx="192" cy="0"/>
            </a:xfrm>
            <a:prstGeom prst="line">
              <a:avLst/>
            </a:prstGeom>
            <a:ln w="28575" cap="flat" cmpd="sng">
              <a:solidFill>
                <a:schemeClr val="tx2"/>
              </a:solidFill>
              <a:prstDash val="solid"/>
              <a:round/>
              <a:headEnd type="none" w="med" len="med"/>
              <a:tailEnd type="none" w="med" len="med"/>
            </a:ln>
          </p:spPr>
        </p:sp>
        <p:sp>
          <p:nvSpPr>
            <p:cNvPr id="22559" name="Line 34"/>
            <p:cNvSpPr/>
            <p:nvPr/>
          </p:nvSpPr>
          <p:spPr>
            <a:xfrm>
              <a:off x="960" y="3368"/>
              <a:ext cx="192" cy="0"/>
            </a:xfrm>
            <a:prstGeom prst="line">
              <a:avLst/>
            </a:prstGeom>
            <a:ln w="28575" cap="flat" cmpd="sng">
              <a:solidFill>
                <a:schemeClr val="tx2"/>
              </a:solidFill>
              <a:prstDash val="solid"/>
              <a:round/>
              <a:headEnd type="none" w="med" len="med"/>
              <a:tailEnd type="stealth" w="lg" len="lg"/>
            </a:ln>
          </p:spPr>
        </p:sp>
        <p:sp>
          <p:nvSpPr>
            <p:cNvPr id="22560" name="Line 35"/>
            <p:cNvSpPr/>
            <p:nvPr/>
          </p:nvSpPr>
          <p:spPr>
            <a:xfrm flipV="1">
              <a:off x="960" y="3032"/>
              <a:ext cx="0" cy="336"/>
            </a:xfrm>
            <a:prstGeom prst="line">
              <a:avLst/>
            </a:prstGeom>
            <a:ln w="28575" cap="flat" cmpd="sng">
              <a:solidFill>
                <a:schemeClr val="tx2"/>
              </a:solidFill>
              <a:prstDash val="solid"/>
              <a:round/>
              <a:headEnd type="none" w="med" len="med"/>
              <a:tailEnd type="none" w="med" len="med"/>
            </a:ln>
          </p:spPr>
        </p:sp>
      </p:grpSp>
      <p:sp>
        <p:nvSpPr>
          <p:cNvPr id="190500" name="Line 36"/>
          <p:cNvSpPr/>
          <p:nvPr/>
        </p:nvSpPr>
        <p:spPr>
          <a:xfrm flipH="1">
            <a:off x="2639378" y="1670685"/>
            <a:ext cx="0" cy="3516313"/>
          </a:xfrm>
          <a:prstGeom prst="line">
            <a:avLst/>
          </a:prstGeom>
          <a:ln w="38100" cap="flat" cmpd="sng">
            <a:solidFill>
              <a:schemeClr val="accent2"/>
            </a:solidFill>
            <a:prstDash val="solid"/>
            <a:round/>
            <a:headEnd type="none" w="med" len="med"/>
            <a:tailEnd type="stealth" w="lg" len="lg"/>
          </a:ln>
        </p:spPr>
      </p:sp>
      <p:sp>
        <p:nvSpPr>
          <p:cNvPr id="190501" name="Text Box 37"/>
          <p:cNvSpPr txBox="1">
            <a:spLocks noChangeArrowheads="1"/>
          </p:cNvSpPr>
          <p:nvPr/>
        </p:nvSpPr>
        <p:spPr bwMode="auto">
          <a:xfrm>
            <a:off x="1962785" y="2623503"/>
            <a:ext cx="625475" cy="1814830"/>
          </a:xfrm>
          <a:prstGeom prst="rect">
            <a:avLst/>
          </a:prstGeom>
          <a:noFill/>
          <a:ln w="9525">
            <a:noFill/>
            <a:miter lim="800000"/>
          </a:ln>
          <a:effectLst/>
        </p:spPr>
        <p:txBody>
          <a:bodyPr>
            <a:spAutoFit/>
          </a:bodyPr>
          <a:lstStyle/>
          <a:p>
            <a:pPr marR="0" defTabSz="914400">
              <a:buClrTx/>
              <a:buSzTx/>
              <a:buFontTx/>
              <a:defRPr/>
            </a:pPr>
            <a:r>
              <a:rPr kumimoji="1" lang="zh-CN" altLang="en-US" sz="2800" b="1" kern="1200" cap="none" spc="0" normalizeH="0" baseline="0" noProof="0">
                <a:solidFill>
                  <a:schemeClr val="accent2"/>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递归调用</a:t>
            </a:r>
            <a:endParaRPr kumimoji="1" lang="zh-CN" altLang="en-US" kern="1200" cap="none" spc="0" normalizeH="0" baseline="0" noProof="0">
              <a:latin typeface="Arial" panose="020B0604020202020204" pitchFamily="34" charset="0"/>
              <a:ea typeface="宋体" panose="02010600030101010101" pitchFamily="2" charset="-122"/>
              <a:cs typeface="+mn-cs"/>
            </a:endParaRPr>
          </a:p>
        </p:txBody>
      </p:sp>
      <p:sp>
        <p:nvSpPr>
          <p:cNvPr id="190502" name="Line 38"/>
          <p:cNvSpPr/>
          <p:nvPr/>
        </p:nvSpPr>
        <p:spPr>
          <a:xfrm flipH="1">
            <a:off x="9073198" y="1947228"/>
            <a:ext cx="0" cy="3425825"/>
          </a:xfrm>
          <a:prstGeom prst="line">
            <a:avLst/>
          </a:prstGeom>
          <a:ln w="38100" cap="flat" cmpd="sng">
            <a:solidFill>
              <a:schemeClr val="accent2"/>
            </a:solidFill>
            <a:prstDash val="solid"/>
            <a:round/>
            <a:headEnd type="stealth" w="lg" len="lg"/>
            <a:tailEnd type="none" w="sm" len="lg"/>
          </a:ln>
        </p:spPr>
      </p:sp>
      <p:sp>
        <p:nvSpPr>
          <p:cNvPr id="190503" name="Text Box 39"/>
          <p:cNvSpPr txBox="1">
            <a:spLocks noChangeArrowheads="1"/>
          </p:cNvSpPr>
          <p:nvPr/>
        </p:nvSpPr>
        <p:spPr bwMode="auto">
          <a:xfrm>
            <a:off x="9389110" y="2577465"/>
            <a:ext cx="625475" cy="1814830"/>
          </a:xfrm>
          <a:prstGeom prst="rect">
            <a:avLst/>
          </a:prstGeom>
          <a:noFill/>
          <a:ln w="9525">
            <a:noFill/>
            <a:miter lim="800000"/>
          </a:ln>
          <a:effectLst/>
        </p:spPr>
        <p:txBody>
          <a:bodyPr>
            <a:spAutoFit/>
          </a:bodyPr>
          <a:lstStyle/>
          <a:p>
            <a:pPr marR="0" defTabSz="914400">
              <a:buClrTx/>
              <a:buSzTx/>
              <a:buFontTx/>
              <a:defRPr/>
            </a:pPr>
            <a:r>
              <a:rPr kumimoji="1" lang="zh-CN" altLang="en-US" sz="2800" b="1" kern="1200" cap="none" spc="0" normalizeH="0" baseline="0" noProof="0">
                <a:solidFill>
                  <a:schemeClr val="accent2"/>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回归求值</a:t>
            </a:r>
            <a:endParaRPr kumimoji="1" lang="zh-CN" altLang="en-US" kern="1200" cap="none" spc="0" normalizeH="0" baseline="0" noProof="0">
              <a:latin typeface="Arial" panose="020B0604020202020204" pitchFamily="34" charset="0"/>
              <a:ea typeface="宋体" panose="02010600030101010101" pitchFamily="2" charset="-122"/>
              <a:cs typeface="+mn-cs"/>
            </a:endParaRPr>
          </a:p>
        </p:txBody>
      </p:sp>
      <p:grpSp>
        <p:nvGrpSpPr>
          <p:cNvPr id="11" name="Group 40"/>
          <p:cNvGrpSpPr/>
          <p:nvPr/>
        </p:nvGrpSpPr>
        <p:grpSpPr>
          <a:xfrm>
            <a:off x="6958648" y="1858328"/>
            <a:ext cx="1793874" cy="566737"/>
            <a:chOff x="3419" y="1395"/>
            <a:chExt cx="1130" cy="357"/>
          </a:xfrm>
        </p:grpSpPr>
        <p:grpSp>
          <p:nvGrpSpPr>
            <p:cNvPr id="22566" name="Group 41"/>
            <p:cNvGrpSpPr/>
            <p:nvPr/>
          </p:nvGrpSpPr>
          <p:grpSpPr>
            <a:xfrm>
              <a:off x="3419" y="1395"/>
              <a:ext cx="192" cy="336"/>
              <a:chOff x="4560" y="1448"/>
              <a:chExt cx="192" cy="336"/>
            </a:xfrm>
          </p:grpSpPr>
          <p:sp>
            <p:nvSpPr>
              <p:cNvPr id="22567" name="Line 42"/>
              <p:cNvSpPr/>
              <p:nvPr/>
            </p:nvSpPr>
            <p:spPr>
              <a:xfrm flipH="1">
                <a:off x="4560" y="1784"/>
                <a:ext cx="192" cy="0"/>
              </a:xfrm>
              <a:prstGeom prst="line">
                <a:avLst/>
              </a:prstGeom>
              <a:ln w="28575" cap="flat" cmpd="sng">
                <a:solidFill>
                  <a:schemeClr val="tx2"/>
                </a:solidFill>
                <a:prstDash val="solid"/>
                <a:round/>
                <a:headEnd type="none" w="med" len="med"/>
                <a:tailEnd type="none" w="med" len="med"/>
              </a:ln>
            </p:spPr>
          </p:sp>
          <p:sp>
            <p:nvSpPr>
              <p:cNvPr id="22568" name="Line 43"/>
              <p:cNvSpPr/>
              <p:nvPr/>
            </p:nvSpPr>
            <p:spPr>
              <a:xfrm>
                <a:off x="4560" y="1448"/>
                <a:ext cx="192" cy="0"/>
              </a:xfrm>
              <a:prstGeom prst="line">
                <a:avLst/>
              </a:prstGeom>
              <a:ln w="28575" cap="flat" cmpd="sng">
                <a:solidFill>
                  <a:schemeClr val="tx2"/>
                </a:solidFill>
                <a:prstDash val="solid"/>
                <a:round/>
                <a:headEnd type="stealth" w="lg" len="lg"/>
                <a:tailEnd type="none" w="sm" len="med"/>
              </a:ln>
            </p:spPr>
          </p:sp>
          <p:sp>
            <p:nvSpPr>
              <p:cNvPr id="22569" name="Line 44"/>
              <p:cNvSpPr/>
              <p:nvPr/>
            </p:nvSpPr>
            <p:spPr>
              <a:xfrm flipV="1">
                <a:off x="4752" y="1448"/>
                <a:ext cx="0" cy="336"/>
              </a:xfrm>
              <a:prstGeom prst="line">
                <a:avLst/>
              </a:prstGeom>
              <a:ln w="28575" cap="flat" cmpd="sng">
                <a:solidFill>
                  <a:schemeClr val="tx2"/>
                </a:solidFill>
                <a:prstDash val="solid"/>
                <a:round/>
                <a:headEnd type="none" w="med" len="med"/>
                <a:tailEnd type="none" w="med" len="med"/>
              </a:ln>
            </p:spPr>
          </p:sp>
        </p:grpSp>
        <p:sp>
          <p:nvSpPr>
            <p:cNvPr id="22570" name="Text Box 45"/>
            <p:cNvSpPr txBox="1"/>
            <p:nvPr/>
          </p:nvSpPr>
          <p:spPr>
            <a:xfrm>
              <a:off x="3672" y="1423"/>
              <a:ext cx="877" cy="329"/>
            </a:xfrm>
            <a:prstGeom prst="rect">
              <a:avLst/>
            </a:prstGeom>
            <a:noFill/>
            <a:ln w="9525">
              <a:noFill/>
            </a:ln>
          </p:spPr>
          <p:txBody>
            <a:bodyPr wrap="none" anchor="t" anchorCtr="0">
              <a:spAutoFit/>
            </a:bodyPr>
            <a:p>
              <a:r>
                <a:rPr lang="zh-CN" altLang="en-US" sz="2800" b="1" dirty="0">
                  <a:latin typeface="Arial" panose="020B0604020202020204" pitchFamily="34" charset="0"/>
                  <a:ea typeface="宋体" panose="02010600030101010101" pitchFamily="2" charset="-122"/>
                </a:rPr>
                <a:t>返回 </a:t>
              </a:r>
              <a:r>
                <a:rPr lang="en-US" altLang="zh-CN" sz="2800" b="1" dirty="0">
                  <a:latin typeface="Arial" panose="020B0604020202020204" pitchFamily="34" charset="0"/>
                  <a:ea typeface="宋体" panose="02010600030101010101" pitchFamily="2" charset="-122"/>
                </a:rPr>
                <a:t>24</a:t>
              </a:r>
              <a:endParaRPr lang="en-US" altLang="zh-CN" sz="2800" b="1" dirty="0">
                <a:latin typeface="Arial" panose="020B0604020202020204" pitchFamily="34" charset="0"/>
                <a:ea typeface="宋体" panose="02010600030101010101" pitchFamily="2" charset="-122"/>
              </a:endParaRPr>
            </a:p>
          </p:txBody>
        </p:sp>
      </p:grpSp>
      <p:grpSp>
        <p:nvGrpSpPr>
          <p:cNvPr id="13" name="Group 46"/>
          <p:cNvGrpSpPr/>
          <p:nvPr/>
        </p:nvGrpSpPr>
        <p:grpSpPr>
          <a:xfrm>
            <a:off x="6974523" y="2729865"/>
            <a:ext cx="1597025" cy="550863"/>
            <a:chOff x="3429" y="1944"/>
            <a:chExt cx="1006" cy="347"/>
          </a:xfrm>
        </p:grpSpPr>
        <p:grpSp>
          <p:nvGrpSpPr>
            <p:cNvPr id="22572" name="Group 47"/>
            <p:cNvGrpSpPr/>
            <p:nvPr/>
          </p:nvGrpSpPr>
          <p:grpSpPr>
            <a:xfrm>
              <a:off x="3429" y="1944"/>
              <a:ext cx="192" cy="336"/>
              <a:chOff x="4560" y="1976"/>
              <a:chExt cx="192" cy="336"/>
            </a:xfrm>
          </p:grpSpPr>
          <p:sp>
            <p:nvSpPr>
              <p:cNvPr id="22573" name="Line 48"/>
              <p:cNvSpPr/>
              <p:nvPr/>
            </p:nvSpPr>
            <p:spPr>
              <a:xfrm flipH="1">
                <a:off x="4560" y="2312"/>
                <a:ext cx="192" cy="0"/>
              </a:xfrm>
              <a:prstGeom prst="line">
                <a:avLst/>
              </a:prstGeom>
              <a:ln w="28575" cap="flat" cmpd="sng">
                <a:solidFill>
                  <a:schemeClr val="tx2"/>
                </a:solidFill>
                <a:prstDash val="solid"/>
                <a:round/>
                <a:headEnd type="none" w="med" len="med"/>
                <a:tailEnd type="none" w="med" len="med"/>
              </a:ln>
            </p:spPr>
          </p:sp>
          <p:sp>
            <p:nvSpPr>
              <p:cNvPr id="22574" name="Line 49"/>
              <p:cNvSpPr/>
              <p:nvPr/>
            </p:nvSpPr>
            <p:spPr>
              <a:xfrm>
                <a:off x="4560" y="1976"/>
                <a:ext cx="192" cy="0"/>
              </a:xfrm>
              <a:prstGeom prst="line">
                <a:avLst/>
              </a:prstGeom>
              <a:ln w="28575" cap="flat" cmpd="sng">
                <a:solidFill>
                  <a:schemeClr val="tx2"/>
                </a:solidFill>
                <a:prstDash val="solid"/>
                <a:round/>
                <a:headEnd type="stealth" w="lg" len="lg"/>
                <a:tailEnd type="none" w="sm" len="med"/>
              </a:ln>
            </p:spPr>
          </p:sp>
          <p:sp>
            <p:nvSpPr>
              <p:cNvPr id="22575" name="Line 50"/>
              <p:cNvSpPr/>
              <p:nvPr/>
            </p:nvSpPr>
            <p:spPr>
              <a:xfrm flipV="1">
                <a:off x="4752" y="1976"/>
                <a:ext cx="0" cy="336"/>
              </a:xfrm>
              <a:prstGeom prst="line">
                <a:avLst/>
              </a:prstGeom>
              <a:ln w="28575" cap="flat" cmpd="sng">
                <a:solidFill>
                  <a:schemeClr val="tx2"/>
                </a:solidFill>
                <a:prstDash val="solid"/>
                <a:round/>
                <a:headEnd type="none" w="med" len="med"/>
                <a:tailEnd type="none" w="med" len="med"/>
              </a:ln>
            </p:spPr>
          </p:sp>
        </p:grpSp>
        <p:sp>
          <p:nvSpPr>
            <p:cNvPr id="22576" name="Text Box 51"/>
            <p:cNvSpPr txBox="1"/>
            <p:nvPr/>
          </p:nvSpPr>
          <p:spPr>
            <a:xfrm>
              <a:off x="3683" y="1962"/>
              <a:ext cx="752" cy="329"/>
            </a:xfrm>
            <a:prstGeom prst="rect">
              <a:avLst/>
            </a:prstGeom>
            <a:noFill/>
            <a:ln w="9525">
              <a:noFill/>
            </a:ln>
          </p:spPr>
          <p:txBody>
            <a:bodyPr wrap="none" anchor="t" anchorCtr="0">
              <a:spAutoFit/>
            </a:bodyPr>
            <a:p>
              <a:r>
                <a:rPr lang="zh-CN" altLang="en-US" sz="2800" b="1" dirty="0">
                  <a:latin typeface="Arial" panose="020B0604020202020204" pitchFamily="34" charset="0"/>
                  <a:ea typeface="宋体" panose="02010600030101010101" pitchFamily="2" charset="-122"/>
                </a:rPr>
                <a:t>返回 </a:t>
              </a:r>
              <a:r>
                <a:rPr lang="en-US" altLang="zh-CN" sz="2800" b="1" dirty="0">
                  <a:latin typeface="Arial" panose="020B0604020202020204" pitchFamily="34" charset="0"/>
                  <a:ea typeface="宋体" panose="02010600030101010101" pitchFamily="2" charset="-122"/>
                </a:rPr>
                <a:t>6</a:t>
              </a:r>
              <a:endParaRPr lang="en-US" altLang="zh-CN" sz="2800" b="1" dirty="0">
                <a:latin typeface="Arial" panose="020B0604020202020204" pitchFamily="34" charset="0"/>
                <a:ea typeface="宋体" panose="02010600030101010101" pitchFamily="2" charset="-122"/>
              </a:endParaRPr>
            </a:p>
          </p:txBody>
        </p:sp>
      </p:grpSp>
      <p:grpSp>
        <p:nvGrpSpPr>
          <p:cNvPr id="15" name="Group 52"/>
          <p:cNvGrpSpPr/>
          <p:nvPr/>
        </p:nvGrpSpPr>
        <p:grpSpPr>
          <a:xfrm>
            <a:off x="6958648" y="3568065"/>
            <a:ext cx="1598612" cy="566738"/>
            <a:chOff x="3419" y="2472"/>
            <a:chExt cx="1007" cy="357"/>
          </a:xfrm>
        </p:grpSpPr>
        <p:grpSp>
          <p:nvGrpSpPr>
            <p:cNvPr id="22578" name="Group 53"/>
            <p:cNvGrpSpPr/>
            <p:nvPr/>
          </p:nvGrpSpPr>
          <p:grpSpPr>
            <a:xfrm>
              <a:off x="3419" y="2472"/>
              <a:ext cx="192" cy="336"/>
              <a:chOff x="4560" y="2504"/>
              <a:chExt cx="192" cy="336"/>
            </a:xfrm>
          </p:grpSpPr>
          <p:sp>
            <p:nvSpPr>
              <p:cNvPr id="22579" name="Line 54"/>
              <p:cNvSpPr/>
              <p:nvPr/>
            </p:nvSpPr>
            <p:spPr>
              <a:xfrm flipH="1">
                <a:off x="4560" y="2840"/>
                <a:ext cx="192" cy="0"/>
              </a:xfrm>
              <a:prstGeom prst="line">
                <a:avLst/>
              </a:prstGeom>
              <a:ln w="28575" cap="flat" cmpd="sng">
                <a:solidFill>
                  <a:schemeClr val="tx2"/>
                </a:solidFill>
                <a:prstDash val="solid"/>
                <a:round/>
                <a:headEnd type="none" w="med" len="med"/>
                <a:tailEnd type="none" w="med" len="med"/>
              </a:ln>
            </p:spPr>
          </p:sp>
          <p:sp>
            <p:nvSpPr>
              <p:cNvPr id="22580" name="Line 55"/>
              <p:cNvSpPr/>
              <p:nvPr/>
            </p:nvSpPr>
            <p:spPr>
              <a:xfrm>
                <a:off x="4560" y="2504"/>
                <a:ext cx="192" cy="0"/>
              </a:xfrm>
              <a:prstGeom prst="line">
                <a:avLst/>
              </a:prstGeom>
              <a:ln w="28575" cap="flat" cmpd="sng">
                <a:solidFill>
                  <a:schemeClr val="tx2"/>
                </a:solidFill>
                <a:prstDash val="solid"/>
                <a:round/>
                <a:headEnd type="stealth" w="lg" len="lg"/>
                <a:tailEnd type="none" w="sm" len="med"/>
              </a:ln>
            </p:spPr>
          </p:sp>
          <p:sp>
            <p:nvSpPr>
              <p:cNvPr id="22581" name="Line 56"/>
              <p:cNvSpPr/>
              <p:nvPr/>
            </p:nvSpPr>
            <p:spPr>
              <a:xfrm flipV="1">
                <a:off x="4752" y="2504"/>
                <a:ext cx="0" cy="336"/>
              </a:xfrm>
              <a:prstGeom prst="line">
                <a:avLst/>
              </a:prstGeom>
              <a:ln w="28575" cap="flat" cmpd="sng">
                <a:solidFill>
                  <a:schemeClr val="tx2"/>
                </a:solidFill>
                <a:prstDash val="solid"/>
                <a:round/>
                <a:headEnd type="none" w="med" len="med"/>
                <a:tailEnd type="none" w="med" len="med"/>
              </a:ln>
            </p:spPr>
          </p:sp>
        </p:grpSp>
        <p:sp>
          <p:nvSpPr>
            <p:cNvPr id="22582" name="Text Box 57"/>
            <p:cNvSpPr txBox="1"/>
            <p:nvPr/>
          </p:nvSpPr>
          <p:spPr>
            <a:xfrm>
              <a:off x="3674" y="2500"/>
              <a:ext cx="752" cy="329"/>
            </a:xfrm>
            <a:prstGeom prst="rect">
              <a:avLst/>
            </a:prstGeom>
            <a:noFill/>
            <a:ln w="9525">
              <a:noFill/>
            </a:ln>
          </p:spPr>
          <p:txBody>
            <a:bodyPr wrap="none" anchor="t" anchorCtr="0">
              <a:spAutoFit/>
            </a:bodyPr>
            <a:p>
              <a:r>
                <a:rPr lang="zh-CN" altLang="en-US" sz="2800" b="1" dirty="0">
                  <a:latin typeface="Arial" panose="020B0604020202020204" pitchFamily="34" charset="0"/>
                  <a:ea typeface="宋体" panose="02010600030101010101" pitchFamily="2" charset="-122"/>
                </a:rPr>
                <a:t>返回 </a:t>
              </a:r>
              <a:r>
                <a:rPr lang="en-US" altLang="zh-CN" sz="2800" b="1" dirty="0">
                  <a:latin typeface="Arial" panose="020B0604020202020204" pitchFamily="34" charset="0"/>
                  <a:ea typeface="宋体" panose="02010600030101010101" pitchFamily="2" charset="-122"/>
                </a:rPr>
                <a:t>2</a:t>
              </a:r>
              <a:endParaRPr lang="en-US" altLang="zh-CN" sz="2800" b="1" dirty="0">
                <a:latin typeface="Arial" panose="020B0604020202020204" pitchFamily="34" charset="0"/>
                <a:ea typeface="宋体" panose="02010600030101010101" pitchFamily="2" charset="-122"/>
              </a:endParaRPr>
            </a:p>
          </p:txBody>
        </p:sp>
      </p:grpSp>
      <p:grpSp>
        <p:nvGrpSpPr>
          <p:cNvPr id="17" name="Group 58"/>
          <p:cNvGrpSpPr/>
          <p:nvPr/>
        </p:nvGrpSpPr>
        <p:grpSpPr>
          <a:xfrm>
            <a:off x="6958648" y="4422140"/>
            <a:ext cx="1500187" cy="568325"/>
            <a:chOff x="3419" y="3010"/>
            <a:chExt cx="945" cy="358"/>
          </a:xfrm>
        </p:grpSpPr>
        <p:grpSp>
          <p:nvGrpSpPr>
            <p:cNvPr id="22584" name="Group 59"/>
            <p:cNvGrpSpPr/>
            <p:nvPr/>
          </p:nvGrpSpPr>
          <p:grpSpPr>
            <a:xfrm>
              <a:off x="3419" y="3010"/>
              <a:ext cx="192" cy="336"/>
              <a:chOff x="4560" y="3032"/>
              <a:chExt cx="192" cy="336"/>
            </a:xfrm>
          </p:grpSpPr>
          <p:sp>
            <p:nvSpPr>
              <p:cNvPr id="22585" name="Line 60"/>
              <p:cNvSpPr/>
              <p:nvPr/>
            </p:nvSpPr>
            <p:spPr>
              <a:xfrm flipH="1">
                <a:off x="4560" y="3368"/>
                <a:ext cx="192" cy="0"/>
              </a:xfrm>
              <a:prstGeom prst="line">
                <a:avLst/>
              </a:prstGeom>
              <a:ln w="28575" cap="flat" cmpd="sng">
                <a:solidFill>
                  <a:schemeClr val="tx2"/>
                </a:solidFill>
                <a:prstDash val="solid"/>
                <a:round/>
                <a:headEnd type="none" w="med" len="med"/>
                <a:tailEnd type="none" w="med" len="med"/>
              </a:ln>
            </p:spPr>
          </p:sp>
          <p:sp>
            <p:nvSpPr>
              <p:cNvPr id="22586" name="Line 61"/>
              <p:cNvSpPr/>
              <p:nvPr/>
            </p:nvSpPr>
            <p:spPr>
              <a:xfrm>
                <a:off x="4560" y="3032"/>
                <a:ext cx="192" cy="0"/>
              </a:xfrm>
              <a:prstGeom prst="line">
                <a:avLst/>
              </a:prstGeom>
              <a:ln w="28575" cap="flat" cmpd="sng">
                <a:solidFill>
                  <a:schemeClr val="tx2"/>
                </a:solidFill>
                <a:prstDash val="solid"/>
                <a:round/>
                <a:headEnd type="stealth" w="lg" len="lg"/>
                <a:tailEnd type="none" w="sm" len="med"/>
              </a:ln>
            </p:spPr>
          </p:sp>
          <p:sp>
            <p:nvSpPr>
              <p:cNvPr id="22587" name="Line 62"/>
              <p:cNvSpPr/>
              <p:nvPr/>
            </p:nvSpPr>
            <p:spPr>
              <a:xfrm flipV="1">
                <a:off x="4752" y="3032"/>
                <a:ext cx="0" cy="336"/>
              </a:xfrm>
              <a:prstGeom prst="line">
                <a:avLst/>
              </a:prstGeom>
              <a:ln w="28575" cap="flat" cmpd="sng">
                <a:solidFill>
                  <a:schemeClr val="tx2"/>
                </a:solidFill>
                <a:prstDash val="solid"/>
                <a:round/>
                <a:headEnd type="none" w="med" len="med"/>
                <a:tailEnd type="none" w="med" len="med"/>
              </a:ln>
            </p:spPr>
          </p:sp>
        </p:grpSp>
        <p:sp>
          <p:nvSpPr>
            <p:cNvPr id="22588" name="Text Box 63"/>
            <p:cNvSpPr txBox="1"/>
            <p:nvPr/>
          </p:nvSpPr>
          <p:spPr>
            <a:xfrm>
              <a:off x="3674" y="3039"/>
              <a:ext cx="690" cy="329"/>
            </a:xfrm>
            <a:prstGeom prst="rect">
              <a:avLst/>
            </a:prstGeom>
            <a:noFill/>
            <a:ln w="9525">
              <a:noFill/>
            </a:ln>
          </p:spPr>
          <p:txBody>
            <a:bodyPr wrap="none" anchor="t" anchorCtr="0">
              <a:spAutoFit/>
            </a:bodyPr>
            <a:p>
              <a:r>
                <a:rPr lang="zh-CN" altLang="en-US" sz="2800" b="1" dirty="0">
                  <a:latin typeface="Arial" panose="020B0604020202020204" pitchFamily="34" charset="0"/>
                  <a:ea typeface="宋体" panose="02010600030101010101" pitchFamily="2" charset="-122"/>
                </a:rPr>
                <a:t>返回</a:t>
              </a:r>
              <a:r>
                <a:rPr lang="en-US" altLang="zh-CN" sz="2800" b="1" dirty="0">
                  <a:latin typeface="Arial" panose="020B0604020202020204" pitchFamily="34" charset="0"/>
                  <a:ea typeface="宋体" panose="02010600030101010101" pitchFamily="2" charset="-122"/>
                </a:rPr>
                <a:t>1</a:t>
              </a:r>
              <a:endParaRPr lang="en-US" altLang="zh-CN" sz="2800" b="1" dirty="0">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1000"/>
                                        <p:tgtEl>
                                          <p:spTgt spid="3"/>
                                        </p:tgtEl>
                                      </p:cBhvr>
                                    </p:animEffect>
                                  </p:childTnLst>
                                </p:cTn>
                              </p:par>
                              <p:par>
                                <p:cTn id="8" presetID="22" presetClass="entr" presetSubtype="1"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up)">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1000"/>
                                        <p:tgtEl>
                                          <p:spTgt spid="5"/>
                                        </p:tgtEl>
                                      </p:cBhvr>
                                    </p:animEffect>
                                  </p:childTnLst>
                                </p:cTn>
                              </p:par>
                              <p:par>
                                <p:cTn id="16" presetID="22" presetClass="entr" presetSubtype="1"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up)">
                                      <p:cBhvr>
                                        <p:cTn id="18" dur="10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1000"/>
                                        <p:tgtEl>
                                          <p:spTgt spid="8"/>
                                        </p:tgtEl>
                                      </p:cBhvr>
                                    </p:animEffect>
                                  </p:childTnLst>
                                </p:cTn>
                              </p:par>
                              <p:par>
                                <p:cTn id="24" presetID="22" presetClass="entr" presetSubtype="1"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up)">
                                      <p:cBhvr>
                                        <p:cTn id="26" dur="10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up)">
                                      <p:cBhvr>
                                        <p:cTn id="31" dur="1000"/>
                                        <p:tgtEl>
                                          <p:spTgt spid="10"/>
                                        </p:tgtEl>
                                      </p:cBhvr>
                                    </p:animEffect>
                                  </p:childTnLst>
                                </p:cTn>
                              </p:par>
                              <p:par>
                                <p:cTn id="32" presetID="22" presetClass="entr" presetSubtype="1"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up)">
                                      <p:cBhvr>
                                        <p:cTn id="34" dur="10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190500"/>
                                        </p:tgtEl>
                                        <p:attrNameLst>
                                          <p:attrName>style.visibility</p:attrName>
                                        </p:attrNameLst>
                                      </p:cBhvr>
                                      <p:to>
                                        <p:strVal val="visible"/>
                                      </p:to>
                                    </p:set>
                                    <p:animEffect transition="in" filter="wipe(up)">
                                      <p:cBhvr>
                                        <p:cTn id="39" dur="500"/>
                                        <p:tgtEl>
                                          <p:spTgt spid="190500"/>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90501"/>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wipe(down)">
                                      <p:cBhvr>
                                        <p:cTn id="48" dur="500"/>
                                        <p:tgtEl>
                                          <p:spTgt spid="17"/>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wipe(down)">
                                      <p:cBhvr>
                                        <p:cTn id="53" dur="500"/>
                                        <p:tgtEl>
                                          <p:spTgt spid="15"/>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wipe(down)">
                                      <p:cBhvr>
                                        <p:cTn id="58" dur="500"/>
                                        <p:tgtEl>
                                          <p:spTgt spid="13"/>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nodeType="clickEffect">
                                  <p:stCondLst>
                                    <p:cond delay="0"/>
                                  </p:stCondLst>
                                  <p:childTnLst>
                                    <p:set>
                                      <p:cBhvr>
                                        <p:cTn id="62" dur="1" fill="hold">
                                          <p:stCondLst>
                                            <p:cond delay="0"/>
                                          </p:stCondLst>
                                        </p:cTn>
                                        <p:tgtEl>
                                          <p:spTgt spid="11"/>
                                        </p:tgtEl>
                                        <p:attrNameLst>
                                          <p:attrName>style.visibility</p:attrName>
                                        </p:attrNameLst>
                                      </p:cBhvr>
                                      <p:to>
                                        <p:strVal val="visible"/>
                                      </p:to>
                                    </p:set>
                                    <p:animEffect transition="in" filter="wipe(down)">
                                      <p:cBhvr>
                                        <p:cTn id="63" dur="500"/>
                                        <p:tgtEl>
                                          <p:spTgt spid="11"/>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nodeType="clickEffect">
                                  <p:stCondLst>
                                    <p:cond delay="0"/>
                                  </p:stCondLst>
                                  <p:childTnLst>
                                    <p:set>
                                      <p:cBhvr>
                                        <p:cTn id="67" dur="1" fill="hold">
                                          <p:stCondLst>
                                            <p:cond delay="0"/>
                                          </p:stCondLst>
                                        </p:cTn>
                                        <p:tgtEl>
                                          <p:spTgt spid="190502"/>
                                        </p:tgtEl>
                                        <p:attrNameLst>
                                          <p:attrName>style.visibility</p:attrName>
                                        </p:attrNameLst>
                                      </p:cBhvr>
                                      <p:to>
                                        <p:strVal val="visible"/>
                                      </p:to>
                                    </p:set>
                                    <p:animEffect transition="in" filter="wipe(down)">
                                      <p:cBhvr>
                                        <p:cTn id="68" dur="500"/>
                                        <p:tgtEl>
                                          <p:spTgt spid="190502"/>
                                        </p:tgtEl>
                                      </p:cBhvr>
                                    </p:animEffec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905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501" grpId="0" bldLvl="0" animBg="1"/>
      <p:bldP spid="190503"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Text Box 4"/>
          <p:cNvSpPr txBox="1"/>
          <p:nvPr/>
        </p:nvSpPr>
        <p:spPr>
          <a:xfrm>
            <a:off x="3576003" y="260985"/>
            <a:ext cx="5308600" cy="521970"/>
          </a:xfrm>
          <a:prstGeom prst="rect">
            <a:avLst/>
          </a:prstGeom>
          <a:noFill/>
          <a:ln w="9525">
            <a:noFill/>
          </a:ln>
        </p:spPr>
        <p:txBody>
          <a:bodyPr wrap="none" anchor="t" anchorCtr="0">
            <a:spAutoFit/>
          </a:bodyPr>
          <a:p>
            <a:pPr algn="l">
              <a:buClr>
                <a:srgbClr val="006600"/>
              </a:buClr>
              <a:buFont typeface="Wingdings" panose="05000000000000000000" pitchFamily="2" charset="2"/>
            </a:pPr>
            <a:r>
              <a:rPr lang="zh-CN" altLang="en-US" sz="2800" b="1" dirty="0">
                <a:latin typeface="Times New Roman" panose="02020603050405020304" pitchFamily="18" charset="0"/>
                <a:sym typeface="+mn-ea"/>
              </a:rPr>
              <a:t>例</a:t>
            </a:r>
            <a:r>
              <a:rPr lang="en-US" altLang="zh-CN" sz="2800" b="1" dirty="0">
                <a:latin typeface="Times New Roman" panose="02020603050405020304" pitchFamily="18" charset="0"/>
                <a:sym typeface="+mn-ea"/>
              </a:rPr>
              <a:t>3-10 </a:t>
            </a:r>
            <a:r>
              <a:rPr lang="zh-CN" altLang="en-US" sz="2800" b="1" dirty="0">
                <a:solidFill>
                  <a:schemeClr val="accent2"/>
                </a:solidFill>
                <a:latin typeface="Arial" panose="020B0604020202020204" pitchFamily="34" charset="0"/>
                <a:ea typeface="宋体" panose="02010600030101010101" pitchFamily="2" charset="-122"/>
              </a:rPr>
              <a:t>经典问题</a:t>
            </a:r>
            <a:r>
              <a:rPr lang="en-US" altLang="zh-CN" sz="2800" b="1" dirty="0">
                <a:solidFill>
                  <a:schemeClr val="accent2"/>
                </a:solidFill>
                <a:latin typeface="Arial" panose="020B0604020202020204" pitchFamily="34" charset="0"/>
                <a:ea typeface="宋体" panose="02010600030101010101" pitchFamily="2" charset="-122"/>
              </a:rPr>
              <a:t>——</a:t>
            </a:r>
            <a:r>
              <a:rPr lang="zh-CN" altLang="en-US" sz="2800" b="1" dirty="0">
                <a:solidFill>
                  <a:schemeClr val="accent2"/>
                </a:solidFill>
                <a:latin typeface="Arial" panose="020B0604020202020204" pitchFamily="34" charset="0"/>
                <a:ea typeface="宋体" panose="02010600030101010101" pitchFamily="2" charset="-122"/>
              </a:rPr>
              <a:t>汉诺塔问题</a:t>
            </a:r>
            <a:r>
              <a:rPr lang="zh-CN" altLang="en-US" sz="2800" dirty="0">
                <a:solidFill>
                  <a:schemeClr val="accent2"/>
                </a:solidFill>
                <a:latin typeface="Arial" panose="020B0604020202020204" pitchFamily="34" charset="0"/>
                <a:ea typeface="宋体" panose="02010600030101010101" pitchFamily="2" charset="-122"/>
              </a:rPr>
              <a:t> </a:t>
            </a:r>
            <a:endParaRPr lang="zh-CN" altLang="en-US" sz="2800" dirty="0">
              <a:solidFill>
                <a:schemeClr val="accent2"/>
              </a:solidFill>
              <a:latin typeface="Arial" panose="020B0604020202020204" pitchFamily="34" charset="0"/>
              <a:ea typeface="宋体" panose="02010600030101010101" pitchFamily="2" charset="-122"/>
            </a:endParaRPr>
          </a:p>
        </p:txBody>
      </p:sp>
      <p:sp>
        <p:nvSpPr>
          <p:cNvPr id="191493" name="Text Box 5"/>
          <p:cNvSpPr txBox="1"/>
          <p:nvPr/>
        </p:nvSpPr>
        <p:spPr>
          <a:xfrm>
            <a:off x="1412875" y="908685"/>
            <a:ext cx="9635490" cy="2749550"/>
          </a:xfrm>
          <a:prstGeom prst="rect">
            <a:avLst/>
          </a:prstGeom>
          <a:noFill/>
          <a:ln w="9525">
            <a:noFill/>
          </a:ln>
        </p:spPr>
        <p:txBody>
          <a:bodyPr wrap="square" anchor="t" anchorCtr="0">
            <a:spAutoFit/>
          </a:bodyPr>
          <a:p>
            <a:pPr eaLnBrk="0" hangingPunct="0">
              <a:lnSpc>
                <a:spcPct val="120000"/>
              </a:lnSpc>
            </a:pPr>
            <a:r>
              <a:rPr lang="zh-CN" altLang="en-US" sz="2400" b="1" dirty="0">
                <a:solidFill>
                  <a:srgbClr val="000000"/>
                </a:solidFill>
                <a:latin typeface="Arial" panose="020B0604020202020204" pitchFamily="34" charset="0"/>
                <a:ea typeface="宋体" panose="02010600030101010101" pitchFamily="2" charset="-122"/>
              </a:rPr>
              <a:t>　　在世界刚被创建的时候有一座钻石宝塔（塔</a:t>
            </a:r>
            <a:r>
              <a:rPr lang="en-US" altLang="zh-CN" sz="2400" b="1" dirty="0">
                <a:solidFill>
                  <a:srgbClr val="000000"/>
                </a:solidFill>
                <a:latin typeface="Arial" panose="020B0604020202020204" pitchFamily="34" charset="0"/>
                <a:ea typeface="宋体" panose="02010600030101010101" pitchFamily="2" charset="-122"/>
              </a:rPr>
              <a:t>A</a:t>
            </a:r>
            <a:r>
              <a:rPr lang="zh-CN" altLang="en-US" sz="2400" b="1" dirty="0">
                <a:solidFill>
                  <a:srgbClr val="000000"/>
                </a:solidFill>
                <a:latin typeface="Arial" panose="020B0604020202020204" pitchFamily="34" charset="0"/>
                <a:ea typeface="宋体" panose="02010600030101010101" pitchFamily="2" charset="-122"/>
              </a:rPr>
              <a:t>），其上有</a:t>
            </a:r>
            <a:r>
              <a:rPr lang="en-US" altLang="zh-CN" sz="2400" b="1" dirty="0">
                <a:solidFill>
                  <a:srgbClr val="FF0000"/>
                </a:solidFill>
                <a:latin typeface="Arial" panose="020B0604020202020204" pitchFamily="34" charset="0"/>
                <a:ea typeface="宋体" panose="02010600030101010101" pitchFamily="2" charset="-122"/>
              </a:rPr>
              <a:t>64</a:t>
            </a:r>
            <a:r>
              <a:rPr lang="zh-CN" altLang="en-US" sz="2400" b="1" dirty="0">
                <a:solidFill>
                  <a:srgbClr val="FF0000"/>
                </a:solidFill>
                <a:latin typeface="Arial" panose="020B0604020202020204" pitchFamily="34" charset="0"/>
                <a:ea typeface="宋体" panose="02010600030101010101" pitchFamily="2" charset="-122"/>
              </a:rPr>
              <a:t>个</a:t>
            </a:r>
            <a:r>
              <a:rPr lang="zh-CN" altLang="en-US" sz="2400" b="1" dirty="0">
                <a:solidFill>
                  <a:srgbClr val="000000"/>
                </a:solidFill>
                <a:latin typeface="Arial" panose="020B0604020202020204" pitchFamily="34" charset="0"/>
                <a:ea typeface="宋体" panose="02010600030101010101" pitchFamily="2" charset="-122"/>
              </a:rPr>
              <a:t>金碟。所有碟子按</a:t>
            </a:r>
            <a:r>
              <a:rPr lang="zh-CN" altLang="en-US" sz="2400" b="1" dirty="0">
                <a:solidFill>
                  <a:srgbClr val="FF0000"/>
                </a:solidFill>
                <a:latin typeface="Arial" panose="020B0604020202020204" pitchFamily="34" charset="0"/>
                <a:ea typeface="宋体" panose="02010600030101010101" pitchFamily="2" charset="-122"/>
              </a:rPr>
              <a:t>从大到小</a:t>
            </a:r>
            <a:r>
              <a:rPr lang="zh-CN" altLang="en-US" sz="2400" b="1" dirty="0">
                <a:solidFill>
                  <a:srgbClr val="000000"/>
                </a:solidFill>
                <a:latin typeface="Arial" panose="020B0604020202020204" pitchFamily="34" charset="0"/>
                <a:ea typeface="宋体" panose="02010600030101010101" pitchFamily="2" charset="-122"/>
              </a:rPr>
              <a:t>的次序从塔底堆放至塔顶。紧挨着这座塔有另外两个钻石宝塔（塔</a:t>
            </a:r>
            <a:r>
              <a:rPr lang="en-US" altLang="zh-CN" sz="2400" b="1" dirty="0">
                <a:solidFill>
                  <a:srgbClr val="000000"/>
                </a:solidFill>
                <a:latin typeface="Arial" panose="020B0604020202020204" pitchFamily="34" charset="0"/>
                <a:ea typeface="宋体" panose="02010600030101010101" pitchFamily="2" charset="-122"/>
              </a:rPr>
              <a:t>B</a:t>
            </a:r>
            <a:r>
              <a:rPr lang="zh-CN" altLang="en-US" sz="2400" b="1" dirty="0">
                <a:solidFill>
                  <a:srgbClr val="000000"/>
                </a:solidFill>
                <a:latin typeface="Arial" panose="020B0604020202020204" pitchFamily="34" charset="0"/>
                <a:ea typeface="宋体" panose="02010600030101010101" pitchFamily="2" charset="-122"/>
              </a:rPr>
              <a:t>和塔</a:t>
            </a:r>
            <a:r>
              <a:rPr lang="en-US" altLang="zh-CN" sz="2400" b="1" dirty="0">
                <a:solidFill>
                  <a:srgbClr val="000000"/>
                </a:solidFill>
                <a:latin typeface="Arial" panose="020B0604020202020204" pitchFamily="34" charset="0"/>
                <a:ea typeface="宋体" panose="02010600030101010101" pitchFamily="2" charset="-122"/>
              </a:rPr>
              <a:t>C</a:t>
            </a:r>
            <a:r>
              <a:rPr lang="zh-CN" altLang="en-US" sz="2400" b="1" dirty="0">
                <a:solidFill>
                  <a:srgbClr val="000000"/>
                </a:solidFill>
                <a:latin typeface="Arial" panose="020B0604020202020204" pitchFamily="34" charset="0"/>
                <a:ea typeface="宋体" panose="02010600030101010101" pitchFamily="2" charset="-122"/>
              </a:rPr>
              <a:t>）。从世界创始之日起，婆罗门的牧师们就一直在试图把塔</a:t>
            </a:r>
            <a:r>
              <a:rPr lang="en-US" altLang="zh-CN" sz="2400" b="1" dirty="0">
                <a:solidFill>
                  <a:srgbClr val="FF0000"/>
                </a:solidFill>
                <a:latin typeface="Arial" panose="020B0604020202020204" pitchFamily="34" charset="0"/>
                <a:ea typeface="宋体" panose="02010600030101010101" pitchFamily="2" charset="-122"/>
              </a:rPr>
              <a:t>A</a:t>
            </a:r>
            <a:r>
              <a:rPr lang="zh-CN" altLang="en-US" sz="2400" b="1" dirty="0">
                <a:solidFill>
                  <a:srgbClr val="000000"/>
                </a:solidFill>
                <a:latin typeface="Arial" panose="020B0604020202020204" pitchFamily="34" charset="0"/>
                <a:ea typeface="宋体" panose="02010600030101010101" pitchFamily="2" charset="-122"/>
              </a:rPr>
              <a:t>上的碟子移动</a:t>
            </a:r>
            <a:r>
              <a:rPr lang="zh-CN" altLang="en-US" sz="2400" b="1" dirty="0">
                <a:latin typeface="Arial" panose="020B0604020202020204" pitchFamily="34" charset="0"/>
                <a:ea typeface="宋体" panose="02010600030101010101" pitchFamily="2" charset="-122"/>
              </a:rPr>
              <a:t>到</a:t>
            </a:r>
            <a:r>
              <a:rPr lang="zh-CN" altLang="en-US" sz="2400" b="1" dirty="0">
                <a:solidFill>
                  <a:srgbClr val="000000"/>
                </a:solidFill>
                <a:latin typeface="Arial" panose="020B0604020202020204" pitchFamily="34" charset="0"/>
                <a:ea typeface="宋体" panose="02010600030101010101" pitchFamily="2" charset="-122"/>
              </a:rPr>
              <a:t>塔</a:t>
            </a:r>
            <a:r>
              <a:rPr lang="en-US" altLang="zh-CN" sz="2400" b="1" dirty="0">
                <a:solidFill>
                  <a:srgbClr val="FF0000"/>
                </a:solidFill>
                <a:latin typeface="Arial" panose="020B0604020202020204" pitchFamily="34" charset="0"/>
                <a:ea typeface="宋体" panose="02010600030101010101" pitchFamily="2" charset="-122"/>
              </a:rPr>
              <a:t>C</a:t>
            </a:r>
            <a:r>
              <a:rPr lang="zh-CN" altLang="en-US" sz="2400" b="1" dirty="0">
                <a:solidFill>
                  <a:srgbClr val="000000"/>
                </a:solidFill>
                <a:latin typeface="Arial" panose="020B0604020202020204" pitchFamily="34" charset="0"/>
                <a:ea typeface="宋体" panose="02010600030101010101" pitchFamily="2" charset="-122"/>
              </a:rPr>
              <a:t>上去，其间</a:t>
            </a:r>
            <a:r>
              <a:rPr lang="zh-CN" altLang="en-US" sz="2400" b="1" dirty="0">
                <a:latin typeface="Arial" panose="020B0604020202020204" pitchFamily="34" charset="0"/>
                <a:ea typeface="宋体" panose="02010600030101010101" pitchFamily="2" charset="-122"/>
              </a:rPr>
              <a:t>借助于</a:t>
            </a:r>
            <a:r>
              <a:rPr lang="zh-CN" altLang="en-US" sz="2400" b="1" dirty="0">
                <a:solidFill>
                  <a:srgbClr val="000000"/>
                </a:solidFill>
                <a:latin typeface="Arial" panose="020B0604020202020204" pitchFamily="34" charset="0"/>
                <a:ea typeface="宋体" panose="02010600030101010101" pitchFamily="2" charset="-122"/>
              </a:rPr>
              <a:t>塔</a:t>
            </a:r>
            <a:r>
              <a:rPr lang="en-US" altLang="zh-CN" sz="2400" b="1" dirty="0">
                <a:solidFill>
                  <a:srgbClr val="FF0000"/>
                </a:solidFill>
                <a:latin typeface="Arial" panose="020B0604020202020204" pitchFamily="34" charset="0"/>
                <a:ea typeface="宋体" panose="02010600030101010101" pitchFamily="2" charset="-122"/>
              </a:rPr>
              <a:t>B</a:t>
            </a:r>
            <a:r>
              <a:rPr lang="zh-CN" altLang="en-US" sz="2400" b="1" dirty="0">
                <a:solidFill>
                  <a:srgbClr val="000000"/>
                </a:solidFill>
                <a:latin typeface="Arial" panose="020B0604020202020204" pitchFamily="34" charset="0"/>
                <a:ea typeface="宋体" panose="02010600030101010101" pitchFamily="2" charset="-122"/>
              </a:rPr>
              <a:t>的帮助。每次只能移动</a:t>
            </a:r>
            <a:r>
              <a:rPr lang="zh-CN" altLang="en-US" sz="2400" b="1" dirty="0">
                <a:latin typeface="Arial" panose="020B0604020202020204" pitchFamily="34" charset="0"/>
                <a:ea typeface="宋体" panose="02010600030101010101" pitchFamily="2" charset="-122"/>
              </a:rPr>
              <a:t>一个</a:t>
            </a:r>
            <a:r>
              <a:rPr lang="zh-CN" altLang="en-US" sz="2400" b="1" dirty="0">
                <a:solidFill>
                  <a:srgbClr val="000000"/>
                </a:solidFill>
                <a:latin typeface="Arial" panose="020B0604020202020204" pitchFamily="34" charset="0"/>
                <a:ea typeface="宋体" panose="02010600030101010101" pitchFamily="2" charset="-122"/>
              </a:rPr>
              <a:t>碟子，任何时候都不能把一个碟子放在比它小的碟子上面。当牧师们完成任务时，世界末日也就到了。</a:t>
            </a:r>
            <a:endParaRPr lang="zh-CN" altLang="en-US" sz="2400" b="1" dirty="0">
              <a:latin typeface="Arial" panose="020B0604020202020204" pitchFamily="34" charset="0"/>
              <a:ea typeface="宋体" panose="02010600030101010101" pitchFamily="2" charset="-122"/>
            </a:endParaRPr>
          </a:p>
        </p:txBody>
      </p:sp>
      <p:pic>
        <p:nvPicPr>
          <p:cNvPr id="192517" name="Picture 5"/>
          <p:cNvPicPr>
            <a:picLocks noChangeAspect="1"/>
          </p:cNvPicPr>
          <p:nvPr>
            <p:custDataLst>
              <p:tags r:id="rId1"/>
            </p:custDataLst>
          </p:nvPr>
        </p:nvPicPr>
        <p:blipFill>
          <a:blip r:embed="rId2"/>
          <a:stretch>
            <a:fillRect/>
          </a:stretch>
        </p:blipFill>
        <p:spPr>
          <a:xfrm>
            <a:off x="2567623" y="3933190"/>
            <a:ext cx="7620000" cy="16764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91493">
                                            <p:txEl>
                                              <p:charRg st="0" end="179"/>
                                            </p:txEl>
                                          </p:spTgt>
                                        </p:tgtEl>
                                        <p:attrNameLst>
                                          <p:attrName>style.visibility</p:attrName>
                                        </p:attrNameLst>
                                      </p:cBhvr>
                                      <p:to>
                                        <p:strVal val="visible"/>
                                      </p:to>
                                    </p:set>
                                    <p:animEffect transition="in" filter="diamond(in)">
                                      <p:cBhvr>
                                        <p:cTn id="7" dur="2000"/>
                                        <p:tgtEl>
                                          <p:spTgt spid="191493">
                                            <p:txEl>
                                              <p:charRg st="0" end="17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192517"/>
                                        </p:tgtEl>
                                        <p:attrNameLst>
                                          <p:attrName>style.visibility</p:attrName>
                                        </p:attrNameLst>
                                      </p:cBhvr>
                                      <p:to>
                                        <p:strVal val="visible"/>
                                      </p:to>
                                    </p:set>
                                    <p:animEffect transition="in" filter="strips(downLeft)">
                                      <p:cBhvr>
                                        <p:cTn id="12" dur="500"/>
                                        <p:tgtEl>
                                          <p:spTgt spid="1925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2516" name="Text Box 4"/>
          <p:cNvSpPr txBox="1"/>
          <p:nvPr/>
        </p:nvSpPr>
        <p:spPr>
          <a:xfrm>
            <a:off x="1128395" y="116840"/>
            <a:ext cx="10395585" cy="2009775"/>
          </a:xfrm>
          <a:prstGeom prst="rect">
            <a:avLst/>
          </a:prstGeom>
          <a:noFill/>
          <a:ln w="9525">
            <a:noFill/>
          </a:ln>
        </p:spPr>
        <p:txBody>
          <a:bodyPr wrap="square" anchor="t" anchorCtr="0">
            <a:spAutoFit/>
          </a:bodyPr>
          <a:p>
            <a:r>
              <a:rPr lang="zh-CN" altLang="en-US" sz="2400" b="1" dirty="0">
                <a:solidFill>
                  <a:srgbClr val="FF0000"/>
                </a:solidFill>
                <a:latin typeface="Arial" panose="020B0604020202020204" pitchFamily="34" charset="0"/>
                <a:ea typeface="宋体" panose="02010600030101010101" pitchFamily="2" charset="-122"/>
              </a:rPr>
              <a:t>汉诺塔问题</a:t>
            </a:r>
            <a:r>
              <a:rPr lang="zh-CN" altLang="en-US" sz="2400" b="1" dirty="0">
                <a:solidFill>
                  <a:schemeClr val="accent2"/>
                </a:solidFill>
                <a:latin typeface="Arial" panose="020B0604020202020204" pitchFamily="34" charset="0"/>
                <a:ea typeface="宋体" panose="02010600030101010101" pitchFamily="2" charset="-122"/>
              </a:rPr>
              <a:t>的递归</a:t>
            </a:r>
            <a:r>
              <a:rPr lang="zh-CN" altLang="en-US" sz="2400" b="1" dirty="0">
                <a:solidFill>
                  <a:srgbClr val="FF0000"/>
                </a:solidFill>
                <a:latin typeface="Arial" panose="020B0604020202020204" pitchFamily="34" charset="0"/>
                <a:ea typeface="宋体" panose="02010600030101010101" pitchFamily="2" charset="-122"/>
              </a:rPr>
              <a:t>求解方法</a:t>
            </a:r>
            <a:r>
              <a:rPr lang="en-US" altLang="zh-CN" sz="2400" b="1" dirty="0">
                <a:solidFill>
                  <a:schemeClr val="accent2"/>
                </a:solidFill>
                <a:latin typeface="Arial" panose="020B0604020202020204" pitchFamily="34" charset="0"/>
                <a:ea typeface="宋体" panose="02010600030101010101" pitchFamily="2" charset="-122"/>
              </a:rPr>
              <a:t>:</a:t>
            </a:r>
            <a:endParaRPr lang="en-US" altLang="zh-CN" sz="2400" b="1" dirty="0">
              <a:solidFill>
                <a:schemeClr val="accent2"/>
              </a:solidFill>
              <a:latin typeface="Arial" panose="020B0604020202020204" pitchFamily="34" charset="0"/>
              <a:ea typeface="宋体" panose="02010600030101010101" pitchFamily="2" charset="-122"/>
            </a:endParaRPr>
          </a:p>
          <a:p>
            <a:pPr algn="just">
              <a:lnSpc>
                <a:spcPct val="105000"/>
              </a:lnSpc>
              <a:buClr>
                <a:srgbClr val="990099"/>
              </a:buClr>
              <a:buFont typeface="Wingdings" panose="05000000000000000000" pitchFamily="2" charset="2"/>
            </a:pPr>
            <a:r>
              <a:rPr lang="en-US" altLang="zh-CN" sz="2400" b="1" dirty="0">
                <a:latin typeface="Arial" panose="020B0604020202020204" pitchFamily="34" charset="0"/>
                <a:ea typeface="宋体" panose="02010600030101010101" pitchFamily="2" charset="-122"/>
              </a:rPr>
              <a:t>      </a:t>
            </a:r>
            <a:r>
              <a:rPr lang="zh-CN" altLang="en-US" sz="2400" b="1" dirty="0">
                <a:latin typeface="Arial" panose="020B0604020202020204" pitchFamily="34" charset="0"/>
                <a:ea typeface="宋体" panose="02010600030101010101" pitchFamily="2" charset="-122"/>
              </a:rPr>
              <a:t>如果 </a:t>
            </a:r>
            <a:r>
              <a:rPr lang="en-US" altLang="zh-CN" sz="2400" b="1" dirty="0">
                <a:solidFill>
                  <a:srgbClr val="FF0000"/>
                </a:solidFill>
                <a:latin typeface="Arial" panose="020B0604020202020204" pitchFamily="34" charset="0"/>
                <a:ea typeface="宋体" panose="02010600030101010101" pitchFamily="2" charset="-122"/>
              </a:rPr>
              <a:t>n = 1</a:t>
            </a:r>
            <a:r>
              <a:rPr lang="zh-CN" altLang="en-US" sz="2400" b="1" dirty="0">
                <a:latin typeface="Arial" panose="020B0604020202020204" pitchFamily="34" charset="0"/>
                <a:ea typeface="宋体" panose="02010600030101010101" pitchFamily="2" charset="-122"/>
              </a:rPr>
              <a:t>，则将这一个盘子</a:t>
            </a:r>
            <a:r>
              <a:rPr lang="zh-CN" altLang="en-US" sz="2400" b="1" dirty="0">
                <a:solidFill>
                  <a:srgbClr val="FF0000"/>
                </a:solidFill>
                <a:latin typeface="Arial" panose="020B0604020202020204" pitchFamily="34" charset="0"/>
                <a:ea typeface="宋体" panose="02010600030101010101" pitchFamily="2" charset="-122"/>
              </a:rPr>
              <a:t>直接从 塔</a:t>
            </a:r>
            <a:r>
              <a:rPr lang="en-US" altLang="zh-CN" sz="2400" b="1" dirty="0">
                <a:solidFill>
                  <a:srgbClr val="FF0000"/>
                </a:solidFill>
                <a:latin typeface="Arial" panose="020B0604020202020204" pitchFamily="34" charset="0"/>
                <a:ea typeface="宋体" panose="02010600030101010101" pitchFamily="2" charset="-122"/>
              </a:rPr>
              <a:t>A</a:t>
            </a:r>
            <a:r>
              <a:rPr lang="zh-CN" altLang="en-US" sz="2400" b="1" dirty="0">
                <a:latin typeface="Arial" panose="020B0604020202020204" pitchFamily="34" charset="0"/>
                <a:ea typeface="宋体" panose="02010600030101010101" pitchFamily="2" charset="-122"/>
              </a:rPr>
              <a:t>移</a:t>
            </a:r>
            <a:r>
              <a:rPr lang="zh-CN" altLang="en-US" sz="2400" b="1" dirty="0">
                <a:solidFill>
                  <a:srgbClr val="FF0000"/>
                </a:solidFill>
                <a:latin typeface="Arial" panose="020B0604020202020204" pitchFamily="34" charset="0"/>
                <a:ea typeface="宋体" panose="02010600030101010101" pitchFamily="2" charset="-122"/>
              </a:rPr>
              <a:t>到塔 </a:t>
            </a:r>
            <a:r>
              <a:rPr lang="en-US" altLang="zh-CN" sz="2400" b="1" dirty="0">
                <a:solidFill>
                  <a:srgbClr val="FF0000"/>
                </a:solidFill>
                <a:latin typeface="Arial" panose="020B0604020202020204" pitchFamily="34" charset="0"/>
                <a:ea typeface="宋体" panose="02010600030101010101" pitchFamily="2" charset="-122"/>
              </a:rPr>
              <a:t>C</a:t>
            </a:r>
            <a:r>
              <a:rPr lang="en-US" altLang="zh-CN" sz="2400" b="1" dirty="0">
                <a:latin typeface="Arial" panose="020B0604020202020204" pitchFamily="34" charset="0"/>
                <a:ea typeface="宋体" panose="02010600030101010101" pitchFamily="2" charset="-122"/>
              </a:rPr>
              <a:t> </a:t>
            </a:r>
            <a:r>
              <a:rPr lang="zh-CN" altLang="en-US" sz="2400" b="1" dirty="0">
                <a:latin typeface="Arial" panose="020B0604020202020204" pitchFamily="34" charset="0"/>
                <a:ea typeface="宋体" panose="02010600030101010101" pitchFamily="2" charset="-122"/>
              </a:rPr>
              <a:t>上。</a:t>
            </a:r>
            <a:endParaRPr lang="zh-CN" altLang="en-US" sz="2400" b="1" dirty="0">
              <a:latin typeface="Arial" panose="020B0604020202020204" pitchFamily="34" charset="0"/>
              <a:ea typeface="宋体" panose="02010600030101010101" pitchFamily="2" charset="-122"/>
            </a:endParaRPr>
          </a:p>
          <a:p>
            <a:pPr algn="just">
              <a:lnSpc>
                <a:spcPct val="105000"/>
              </a:lnSpc>
              <a:buClr>
                <a:srgbClr val="990099"/>
              </a:buClr>
              <a:buFont typeface="Wingdings" panose="05000000000000000000" pitchFamily="2" charset="2"/>
            </a:pPr>
            <a:r>
              <a:rPr lang="en-US" altLang="zh-CN" sz="2400" b="1" dirty="0">
                <a:latin typeface="Arial" panose="020B0604020202020204" pitchFamily="34" charset="0"/>
                <a:ea typeface="宋体" panose="02010600030101010101" pitchFamily="2" charset="-122"/>
              </a:rPr>
              <a:t>      </a:t>
            </a:r>
            <a:r>
              <a:rPr lang="zh-CN" altLang="en-US" sz="2400" b="1" dirty="0">
                <a:latin typeface="Arial" panose="020B0604020202020204" pitchFamily="34" charset="0"/>
                <a:ea typeface="宋体" panose="02010600030101010101" pitchFamily="2" charset="-122"/>
              </a:rPr>
              <a:t>否则，执行以下三步：</a:t>
            </a:r>
            <a:endParaRPr lang="zh-CN" altLang="en-US" sz="2400" b="1" dirty="0">
              <a:latin typeface="Arial" panose="020B0604020202020204" pitchFamily="34" charset="0"/>
              <a:ea typeface="宋体" panose="02010600030101010101" pitchFamily="2" charset="-122"/>
            </a:endParaRPr>
          </a:p>
          <a:p>
            <a:pPr algn="just">
              <a:lnSpc>
                <a:spcPct val="105000"/>
              </a:lnSpc>
            </a:pPr>
            <a:r>
              <a:rPr lang="zh-CN" altLang="en-US" sz="2400" b="1" dirty="0">
                <a:solidFill>
                  <a:srgbClr val="000000"/>
                </a:solidFill>
                <a:latin typeface="Arial" panose="020B0604020202020204" pitchFamily="34" charset="0"/>
                <a:ea typeface="宋体" panose="02010600030101010101" pitchFamily="2" charset="-122"/>
              </a:rPr>
              <a:t>⑴ 将塔</a:t>
            </a:r>
            <a:r>
              <a:rPr lang="en-US" altLang="zh-CN" sz="2400" b="1" dirty="0">
                <a:solidFill>
                  <a:srgbClr val="FF0000"/>
                </a:solidFill>
                <a:latin typeface="Arial" panose="020B0604020202020204" pitchFamily="34" charset="0"/>
                <a:ea typeface="宋体" panose="02010600030101010101" pitchFamily="2" charset="-122"/>
              </a:rPr>
              <a:t>A</a:t>
            </a:r>
            <a:r>
              <a:rPr lang="zh-CN" altLang="en-US" sz="2400" b="1" dirty="0">
                <a:solidFill>
                  <a:srgbClr val="FF0000"/>
                </a:solidFill>
                <a:latin typeface="Arial" panose="020B0604020202020204" pitchFamily="34" charset="0"/>
                <a:ea typeface="宋体" panose="02010600030101010101" pitchFamily="2" charset="-122"/>
              </a:rPr>
              <a:t>上</a:t>
            </a:r>
            <a:r>
              <a:rPr lang="zh-CN" altLang="en-US" sz="2400" b="1" dirty="0">
                <a:solidFill>
                  <a:srgbClr val="000000"/>
                </a:solidFill>
                <a:latin typeface="Arial" panose="020B0604020202020204" pitchFamily="34" charset="0"/>
                <a:ea typeface="宋体" panose="02010600030101010101" pitchFamily="2" charset="-122"/>
              </a:rPr>
              <a:t>的</a:t>
            </a:r>
            <a:r>
              <a:rPr lang="en-US" altLang="zh-CN" sz="2400" b="1" dirty="0">
                <a:solidFill>
                  <a:srgbClr val="FF0000"/>
                </a:solidFill>
                <a:latin typeface="Arial" panose="020B0604020202020204" pitchFamily="34" charset="0"/>
                <a:ea typeface="宋体" panose="02010600030101010101" pitchFamily="2" charset="-122"/>
              </a:rPr>
              <a:t>n-1</a:t>
            </a:r>
            <a:r>
              <a:rPr lang="zh-CN" altLang="en-US" sz="2400" b="1" dirty="0">
                <a:solidFill>
                  <a:srgbClr val="FF0000"/>
                </a:solidFill>
                <a:latin typeface="Arial" panose="020B0604020202020204" pitchFamily="34" charset="0"/>
                <a:ea typeface="宋体" panose="02010600030101010101" pitchFamily="2" charset="-122"/>
              </a:rPr>
              <a:t>个</a:t>
            </a:r>
            <a:r>
              <a:rPr lang="zh-CN" altLang="en-US" sz="2400" b="1" dirty="0">
                <a:solidFill>
                  <a:srgbClr val="000000"/>
                </a:solidFill>
                <a:latin typeface="Arial" panose="020B0604020202020204" pitchFamily="34" charset="0"/>
                <a:ea typeface="宋体" panose="02010600030101010101" pitchFamily="2" charset="-122"/>
              </a:rPr>
              <a:t>碟子</a:t>
            </a:r>
            <a:r>
              <a:rPr lang="zh-CN" altLang="en-US" sz="2400" b="1" dirty="0">
                <a:solidFill>
                  <a:srgbClr val="FF0000"/>
                </a:solidFill>
                <a:latin typeface="Arial" panose="020B0604020202020204" pitchFamily="34" charset="0"/>
                <a:ea typeface="宋体" panose="02010600030101010101" pitchFamily="2" charset="-122"/>
              </a:rPr>
              <a:t>借助塔</a:t>
            </a:r>
            <a:r>
              <a:rPr lang="en-US" altLang="zh-CN" sz="2400" b="1" dirty="0">
                <a:solidFill>
                  <a:srgbClr val="FF0000"/>
                </a:solidFill>
                <a:latin typeface="Arial" panose="020B0604020202020204" pitchFamily="34" charset="0"/>
                <a:ea typeface="宋体" panose="02010600030101010101" pitchFamily="2" charset="-122"/>
              </a:rPr>
              <a:t>C</a:t>
            </a:r>
            <a:r>
              <a:rPr lang="zh-CN" altLang="en-US" sz="2400" b="1" dirty="0">
                <a:solidFill>
                  <a:srgbClr val="000000"/>
                </a:solidFill>
                <a:latin typeface="Arial" panose="020B0604020202020204" pitchFamily="34" charset="0"/>
                <a:ea typeface="宋体" panose="02010600030101010101" pitchFamily="2" charset="-122"/>
              </a:rPr>
              <a:t>先移</a:t>
            </a:r>
            <a:r>
              <a:rPr lang="zh-CN" altLang="en-US" sz="2400" b="1" dirty="0">
                <a:solidFill>
                  <a:srgbClr val="FF0000"/>
                </a:solidFill>
                <a:latin typeface="Arial" panose="020B0604020202020204" pitchFamily="34" charset="0"/>
                <a:ea typeface="宋体" panose="02010600030101010101" pitchFamily="2" charset="-122"/>
              </a:rPr>
              <a:t>到塔</a:t>
            </a:r>
            <a:r>
              <a:rPr lang="en-US" altLang="zh-CN" sz="2400" b="1" dirty="0">
                <a:solidFill>
                  <a:srgbClr val="FF0000"/>
                </a:solidFill>
                <a:latin typeface="Arial" panose="020B0604020202020204" pitchFamily="34" charset="0"/>
                <a:ea typeface="宋体" panose="02010600030101010101" pitchFamily="2" charset="-122"/>
              </a:rPr>
              <a:t>B</a:t>
            </a:r>
            <a:r>
              <a:rPr lang="zh-CN" altLang="en-US" sz="2400" b="1" dirty="0">
                <a:solidFill>
                  <a:srgbClr val="000000"/>
                </a:solidFill>
                <a:latin typeface="Arial" panose="020B0604020202020204" pitchFamily="34" charset="0"/>
                <a:ea typeface="宋体" panose="02010600030101010101" pitchFamily="2" charset="-122"/>
              </a:rPr>
              <a:t>上；</a:t>
            </a:r>
            <a:endParaRPr lang="zh-CN" altLang="en-US" sz="2400" b="1" dirty="0">
              <a:latin typeface="Arial" panose="020B0604020202020204" pitchFamily="34" charset="0"/>
              <a:ea typeface="宋体" panose="02010600030101010101" pitchFamily="2" charset="-122"/>
            </a:endParaRPr>
          </a:p>
          <a:p>
            <a:pPr algn="just">
              <a:lnSpc>
                <a:spcPct val="105000"/>
              </a:lnSpc>
            </a:pPr>
            <a:endParaRPr lang="en-US" altLang="zh-CN" sz="2400" b="1" dirty="0">
              <a:latin typeface="Arial" panose="020B0604020202020204" pitchFamily="34" charset="0"/>
              <a:ea typeface="宋体" panose="02010600030101010101" pitchFamily="2" charset="-122"/>
            </a:endParaRPr>
          </a:p>
        </p:txBody>
      </p:sp>
      <p:pic>
        <p:nvPicPr>
          <p:cNvPr id="192518" name="Picture 6"/>
          <p:cNvPicPr>
            <a:picLocks noChangeAspect="1"/>
          </p:cNvPicPr>
          <p:nvPr/>
        </p:nvPicPr>
        <p:blipFill>
          <a:blip r:embed="rId1"/>
          <a:stretch>
            <a:fillRect/>
          </a:stretch>
        </p:blipFill>
        <p:spPr>
          <a:xfrm>
            <a:off x="1487805" y="1772603"/>
            <a:ext cx="7239000" cy="1704975"/>
          </a:xfrm>
          <a:prstGeom prst="rect">
            <a:avLst/>
          </a:prstGeom>
          <a:noFill/>
          <a:ln w="9525">
            <a:noFill/>
          </a:ln>
        </p:spPr>
      </p:pic>
      <p:sp>
        <p:nvSpPr>
          <p:cNvPr id="193540" name="Rectangle 4"/>
          <p:cNvSpPr/>
          <p:nvPr/>
        </p:nvSpPr>
        <p:spPr>
          <a:xfrm>
            <a:off x="1133158" y="3505835"/>
            <a:ext cx="8382000" cy="2027555"/>
          </a:xfrm>
          <a:prstGeom prst="rect">
            <a:avLst/>
          </a:prstGeom>
          <a:noFill/>
          <a:ln w="9525">
            <a:noFill/>
          </a:ln>
        </p:spPr>
        <p:txBody>
          <a:bodyPr anchor="t" anchorCtr="0">
            <a:spAutoFit/>
          </a:bodyPr>
          <a:p>
            <a:pPr>
              <a:lnSpc>
                <a:spcPct val="105000"/>
              </a:lnSpc>
            </a:pPr>
            <a:r>
              <a:rPr lang="en-US" altLang="zh-CN" sz="2400" b="1" dirty="0">
                <a:solidFill>
                  <a:srgbClr val="000000"/>
                </a:solidFill>
                <a:latin typeface="Arial" panose="020B0604020202020204" pitchFamily="34" charset="0"/>
                <a:ea typeface="宋体" panose="02010600030101010101" pitchFamily="2" charset="-122"/>
              </a:rPr>
              <a:t>⑵ </a:t>
            </a:r>
            <a:r>
              <a:rPr lang="zh-CN" altLang="en-US" sz="2400" b="1" dirty="0">
                <a:solidFill>
                  <a:srgbClr val="000000"/>
                </a:solidFill>
                <a:latin typeface="Arial" panose="020B0604020202020204" pitchFamily="34" charset="0"/>
                <a:ea typeface="宋体" panose="02010600030101010101" pitchFamily="2" charset="-122"/>
              </a:rPr>
              <a:t>把</a:t>
            </a:r>
            <a:r>
              <a:rPr lang="zh-CN" altLang="en-US" sz="2400" b="1" dirty="0">
                <a:solidFill>
                  <a:srgbClr val="FF0000"/>
                </a:solidFill>
                <a:latin typeface="Arial" panose="020B0604020202020204" pitchFamily="34" charset="0"/>
                <a:ea typeface="宋体" panose="02010600030101010101" pitchFamily="2" charset="-122"/>
              </a:rPr>
              <a:t>塔</a:t>
            </a:r>
            <a:r>
              <a:rPr lang="en-US" altLang="zh-CN" sz="2400" b="1" dirty="0">
                <a:solidFill>
                  <a:srgbClr val="FF0000"/>
                </a:solidFill>
                <a:latin typeface="Arial" panose="020B0604020202020204" pitchFamily="34" charset="0"/>
                <a:ea typeface="宋体" panose="02010600030101010101" pitchFamily="2" charset="-122"/>
              </a:rPr>
              <a:t>A</a:t>
            </a:r>
            <a:r>
              <a:rPr lang="zh-CN" altLang="en-US" sz="2400" b="1" dirty="0">
                <a:solidFill>
                  <a:srgbClr val="000000"/>
                </a:solidFill>
                <a:latin typeface="Arial" panose="020B0604020202020204" pitchFamily="34" charset="0"/>
                <a:ea typeface="宋体" panose="02010600030101010101" pitchFamily="2" charset="-122"/>
              </a:rPr>
              <a:t>上剩下的一个碟子</a:t>
            </a:r>
            <a:r>
              <a:rPr lang="zh-CN" altLang="en-US" sz="2400" b="1" dirty="0">
                <a:solidFill>
                  <a:srgbClr val="FF0000"/>
                </a:solidFill>
                <a:latin typeface="Arial" panose="020B0604020202020204" pitchFamily="34" charset="0"/>
                <a:ea typeface="宋体" panose="02010600030101010101" pitchFamily="2" charset="-122"/>
              </a:rPr>
              <a:t>移到塔</a:t>
            </a:r>
            <a:r>
              <a:rPr lang="en-US" altLang="zh-CN" sz="2400" b="1" dirty="0">
                <a:solidFill>
                  <a:srgbClr val="FF0000"/>
                </a:solidFill>
                <a:latin typeface="Arial" panose="020B0604020202020204" pitchFamily="34" charset="0"/>
                <a:ea typeface="宋体" panose="02010600030101010101" pitchFamily="2" charset="-122"/>
              </a:rPr>
              <a:t>C</a:t>
            </a:r>
            <a:r>
              <a:rPr lang="zh-CN" altLang="en-US" sz="2400" b="1" dirty="0">
                <a:solidFill>
                  <a:srgbClr val="000000"/>
                </a:solidFill>
                <a:latin typeface="Arial" panose="020B0604020202020204" pitchFamily="34" charset="0"/>
                <a:ea typeface="宋体" panose="02010600030101010101" pitchFamily="2" charset="-122"/>
              </a:rPr>
              <a:t>上；</a:t>
            </a:r>
            <a:endParaRPr lang="zh-CN" altLang="en-US" sz="2400" b="1" dirty="0">
              <a:solidFill>
                <a:srgbClr val="000000"/>
              </a:solidFill>
              <a:latin typeface="Arial" panose="020B0604020202020204" pitchFamily="34" charset="0"/>
              <a:ea typeface="宋体" panose="02010600030101010101" pitchFamily="2" charset="-122"/>
            </a:endParaRPr>
          </a:p>
          <a:p>
            <a:pPr>
              <a:lnSpc>
                <a:spcPct val="105000"/>
              </a:lnSpc>
            </a:pPr>
            <a:endParaRPr lang="zh-CN" altLang="en-US" sz="2400" b="1" dirty="0">
              <a:solidFill>
                <a:srgbClr val="000000"/>
              </a:solidFill>
              <a:latin typeface="Arial" panose="020B0604020202020204" pitchFamily="34" charset="0"/>
              <a:ea typeface="宋体" panose="02010600030101010101" pitchFamily="2" charset="-122"/>
            </a:endParaRPr>
          </a:p>
          <a:p>
            <a:pPr>
              <a:lnSpc>
                <a:spcPct val="105000"/>
              </a:lnSpc>
            </a:pPr>
            <a:endParaRPr lang="en-US" altLang="zh-CN" sz="2400" b="1" dirty="0">
              <a:latin typeface="Arial" panose="020B0604020202020204" pitchFamily="34" charset="0"/>
              <a:ea typeface="宋体" panose="02010600030101010101" pitchFamily="2" charset="-122"/>
            </a:endParaRPr>
          </a:p>
          <a:p>
            <a:pPr>
              <a:lnSpc>
                <a:spcPct val="105000"/>
              </a:lnSpc>
            </a:pPr>
            <a:endParaRPr lang="en-US" altLang="zh-CN" sz="2400" b="1" dirty="0">
              <a:latin typeface="Arial" panose="020B0604020202020204" pitchFamily="34" charset="0"/>
              <a:ea typeface="宋体" panose="02010600030101010101" pitchFamily="2" charset="-122"/>
            </a:endParaRPr>
          </a:p>
          <a:p>
            <a:pPr>
              <a:lnSpc>
                <a:spcPct val="105000"/>
              </a:lnSpc>
            </a:pPr>
            <a:endParaRPr lang="zh-CN" altLang="en-US" sz="2400" b="1" dirty="0">
              <a:solidFill>
                <a:srgbClr val="000000"/>
              </a:solidFill>
              <a:latin typeface="Arial" panose="020B0604020202020204" pitchFamily="34" charset="0"/>
              <a:ea typeface="宋体" panose="02010600030101010101" pitchFamily="2" charset="-122"/>
            </a:endParaRPr>
          </a:p>
        </p:txBody>
      </p:sp>
      <p:pic>
        <p:nvPicPr>
          <p:cNvPr id="193541" name="Picture 5"/>
          <p:cNvPicPr>
            <a:picLocks noChangeAspect="1"/>
          </p:cNvPicPr>
          <p:nvPr/>
        </p:nvPicPr>
        <p:blipFill>
          <a:blip r:embed="rId2"/>
          <a:stretch>
            <a:fillRect/>
          </a:stretch>
        </p:blipFill>
        <p:spPr>
          <a:xfrm>
            <a:off x="1847533" y="4077335"/>
            <a:ext cx="7162800" cy="18288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92516"/>
                                        </p:tgtEl>
                                        <p:attrNameLst>
                                          <p:attrName>style.visibility</p:attrName>
                                        </p:attrNameLst>
                                      </p:cBhvr>
                                      <p:to>
                                        <p:strVal val="visible"/>
                                      </p:to>
                                    </p:set>
                                    <p:animEffect transition="in" filter="strips(downLeft)">
                                      <p:cBhvr>
                                        <p:cTn id="7" dur="500"/>
                                        <p:tgtEl>
                                          <p:spTgt spid="19251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192518"/>
                                        </p:tgtEl>
                                        <p:attrNameLst>
                                          <p:attrName>style.visibility</p:attrName>
                                        </p:attrNameLst>
                                      </p:cBhvr>
                                      <p:to>
                                        <p:strVal val="visible"/>
                                      </p:to>
                                    </p:set>
                                    <p:animEffect transition="in" filter="strips(downLeft)">
                                      <p:cBhvr>
                                        <p:cTn id="12" dur="500"/>
                                        <p:tgtEl>
                                          <p:spTgt spid="192518"/>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193540"/>
                                        </p:tgtEl>
                                        <p:attrNameLst>
                                          <p:attrName>style.visibility</p:attrName>
                                        </p:attrNameLst>
                                      </p:cBhvr>
                                      <p:to>
                                        <p:strVal val="visible"/>
                                      </p:to>
                                    </p:set>
                                    <p:animEffect transition="in" filter="diamond(in)">
                                      <p:cBhvr>
                                        <p:cTn id="17" dur="2000"/>
                                        <p:tgtEl>
                                          <p:spTgt spid="193540"/>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193541"/>
                                        </p:tgtEl>
                                        <p:attrNameLst>
                                          <p:attrName>style.visibility</p:attrName>
                                        </p:attrNameLst>
                                      </p:cBhvr>
                                      <p:to>
                                        <p:strVal val="visible"/>
                                      </p:to>
                                    </p:set>
                                    <p:animEffect transition="in" filter="diamond(in)">
                                      <p:cBhvr>
                                        <p:cTn id="22" dur="2000"/>
                                        <p:tgtEl>
                                          <p:spTgt spid="1935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6" grpId="0"/>
      <p:bldP spid="19354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3540" name="Rectangle 4"/>
          <p:cNvSpPr/>
          <p:nvPr/>
        </p:nvSpPr>
        <p:spPr>
          <a:xfrm>
            <a:off x="2024063" y="571500"/>
            <a:ext cx="8382000" cy="478155"/>
          </a:xfrm>
          <a:prstGeom prst="rect">
            <a:avLst/>
          </a:prstGeom>
          <a:noFill/>
          <a:ln w="9525">
            <a:noFill/>
          </a:ln>
        </p:spPr>
        <p:txBody>
          <a:bodyPr anchor="t" anchorCtr="0">
            <a:spAutoFit/>
          </a:bodyPr>
          <a:p>
            <a:pPr>
              <a:lnSpc>
                <a:spcPct val="105000"/>
              </a:lnSpc>
            </a:pPr>
            <a:r>
              <a:rPr lang="zh-CN" altLang="en-US" sz="2400" b="1" dirty="0">
                <a:solidFill>
                  <a:srgbClr val="000000"/>
                </a:solidFill>
                <a:latin typeface="Arial" panose="020B0604020202020204" pitchFamily="34" charset="0"/>
                <a:ea typeface="宋体" panose="02010600030101010101" pitchFamily="2" charset="-122"/>
              </a:rPr>
              <a:t>⑶ 将</a:t>
            </a:r>
            <a:r>
              <a:rPr lang="en-US" altLang="zh-CN" sz="2400" b="1" dirty="0">
                <a:solidFill>
                  <a:srgbClr val="FF0000"/>
                </a:solidFill>
                <a:latin typeface="Arial" panose="020B0604020202020204" pitchFamily="34" charset="0"/>
                <a:ea typeface="宋体" panose="02010600030101010101" pitchFamily="2" charset="-122"/>
              </a:rPr>
              <a:t>n-1</a:t>
            </a:r>
            <a:r>
              <a:rPr lang="zh-CN" altLang="en-US" sz="2400" b="1" dirty="0">
                <a:solidFill>
                  <a:srgbClr val="FF0000"/>
                </a:solidFill>
                <a:latin typeface="Arial" panose="020B0604020202020204" pitchFamily="34" charset="0"/>
                <a:ea typeface="宋体" panose="02010600030101010101" pitchFamily="2" charset="-122"/>
              </a:rPr>
              <a:t>个</a:t>
            </a:r>
            <a:r>
              <a:rPr lang="zh-CN" altLang="en-US" sz="2400" b="1" dirty="0">
                <a:solidFill>
                  <a:srgbClr val="000000"/>
                </a:solidFill>
                <a:latin typeface="Arial" panose="020B0604020202020204" pitchFamily="34" charset="0"/>
                <a:ea typeface="宋体" panose="02010600030101010101" pitchFamily="2" charset="-122"/>
              </a:rPr>
              <a:t>碟子</a:t>
            </a:r>
            <a:r>
              <a:rPr lang="zh-CN" altLang="en-US" sz="2400" b="1" dirty="0">
                <a:solidFill>
                  <a:srgbClr val="FF0000"/>
                </a:solidFill>
                <a:latin typeface="Arial" panose="020B0604020202020204" pitchFamily="34" charset="0"/>
                <a:ea typeface="宋体" panose="02010600030101010101" pitchFamily="2" charset="-122"/>
              </a:rPr>
              <a:t>从塔</a:t>
            </a:r>
            <a:r>
              <a:rPr lang="en-US" altLang="zh-CN" sz="2400" b="1" dirty="0">
                <a:solidFill>
                  <a:srgbClr val="FF0000"/>
                </a:solidFill>
                <a:latin typeface="Arial" panose="020B0604020202020204" pitchFamily="34" charset="0"/>
                <a:ea typeface="宋体" panose="02010600030101010101" pitchFamily="2" charset="-122"/>
              </a:rPr>
              <a:t>B</a:t>
            </a:r>
            <a:r>
              <a:rPr lang="zh-CN" altLang="en-US" sz="2400" b="1" dirty="0">
                <a:solidFill>
                  <a:srgbClr val="FF0000"/>
                </a:solidFill>
                <a:latin typeface="Arial" panose="020B0604020202020204" pitchFamily="34" charset="0"/>
                <a:ea typeface="宋体" panose="02010600030101010101" pitchFamily="2" charset="-122"/>
              </a:rPr>
              <a:t>借</a:t>
            </a:r>
            <a:r>
              <a:rPr lang="zh-CN" altLang="en-US" sz="2400" b="1" dirty="0">
                <a:solidFill>
                  <a:srgbClr val="000000"/>
                </a:solidFill>
                <a:latin typeface="Arial" panose="020B0604020202020204" pitchFamily="34" charset="0"/>
                <a:ea typeface="宋体" panose="02010600030101010101" pitchFamily="2" charset="-122"/>
              </a:rPr>
              <a:t>助于</a:t>
            </a:r>
            <a:r>
              <a:rPr lang="zh-CN" altLang="en-US" sz="2400" b="1" dirty="0">
                <a:solidFill>
                  <a:srgbClr val="FF0000"/>
                </a:solidFill>
                <a:latin typeface="Arial" panose="020B0604020202020204" pitchFamily="34" charset="0"/>
                <a:ea typeface="宋体" panose="02010600030101010101" pitchFamily="2" charset="-122"/>
              </a:rPr>
              <a:t>塔</a:t>
            </a:r>
            <a:r>
              <a:rPr lang="en-US" altLang="zh-CN" sz="2400" b="1" dirty="0">
                <a:solidFill>
                  <a:srgbClr val="FF0000"/>
                </a:solidFill>
                <a:latin typeface="Arial" panose="020B0604020202020204" pitchFamily="34" charset="0"/>
                <a:ea typeface="宋体" panose="02010600030101010101" pitchFamily="2" charset="-122"/>
              </a:rPr>
              <a:t>A</a:t>
            </a:r>
            <a:r>
              <a:rPr lang="zh-CN" altLang="en-US" sz="2400" b="1" dirty="0">
                <a:solidFill>
                  <a:srgbClr val="000000"/>
                </a:solidFill>
                <a:latin typeface="Arial" panose="020B0604020202020204" pitchFamily="34" charset="0"/>
                <a:ea typeface="宋体" panose="02010600030101010101" pitchFamily="2" charset="-122"/>
              </a:rPr>
              <a:t>移</a:t>
            </a:r>
            <a:r>
              <a:rPr lang="zh-CN" altLang="en-US" sz="2400" b="1" dirty="0">
                <a:solidFill>
                  <a:srgbClr val="FF0000"/>
                </a:solidFill>
                <a:latin typeface="Arial" panose="020B0604020202020204" pitchFamily="34" charset="0"/>
                <a:ea typeface="宋体" panose="02010600030101010101" pitchFamily="2" charset="-122"/>
              </a:rPr>
              <a:t>到塔</a:t>
            </a:r>
            <a:r>
              <a:rPr lang="en-US" altLang="zh-CN" sz="2400" b="1" dirty="0">
                <a:solidFill>
                  <a:srgbClr val="FF0000"/>
                </a:solidFill>
                <a:latin typeface="Arial" panose="020B0604020202020204" pitchFamily="34" charset="0"/>
                <a:ea typeface="宋体" panose="02010600030101010101" pitchFamily="2" charset="-122"/>
              </a:rPr>
              <a:t>C</a:t>
            </a:r>
            <a:r>
              <a:rPr lang="zh-CN" altLang="en-US" sz="2400" b="1" dirty="0">
                <a:solidFill>
                  <a:srgbClr val="000000"/>
                </a:solidFill>
                <a:latin typeface="Arial" panose="020B0604020202020204" pitchFamily="34" charset="0"/>
                <a:ea typeface="宋体" panose="02010600030101010101" pitchFamily="2" charset="-122"/>
              </a:rPr>
              <a:t>上。</a:t>
            </a:r>
            <a:endParaRPr lang="zh-CN" altLang="en-US" sz="2400" b="1" dirty="0">
              <a:solidFill>
                <a:srgbClr val="000000"/>
              </a:solidFill>
              <a:latin typeface="Arial" panose="020B0604020202020204" pitchFamily="34" charset="0"/>
              <a:ea typeface="宋体" panose="02010600030101010101" pitchFamily="2" charset="-122"/>
            </a:endParaRPr>
          </a:p>
        </p:txBody>
      </p:sp>
      <p:pic>
        <p:nvPicPr>
          <p:cNvPr id="193542" name="Picture 6"/>
          <p:cNvPicPr>
            <a:picLocks noChangeAspect="1"/>
          </p:cNvPicPr>
          <p:nvPr/>
        </p:nvPicPr>
        <p:blipFill>
          <a:blip r:embed="rId1"/>
          <a:stretch>
            <a:fillRect/>
          </a:stretch>
        </p:blipFill>
        <p:spPr>
          <a:xfrm>
            <a:off x="2135823" y="1196975"/>
            <a:ext cx="6781800" cy="1943100"/>
          </a:xfrm>
          <a:prstGeom prst="rect">
            <a:avLst/>
          </a:prstGeom>
          <a:noFill/>
          <a:ln w="9525">
            <a:noFill/>
          </a:ln>
        </p:spPr>
      </p:pic>
      <p:sp>
        <p:nvSpPr>
          <p:cNvPr id="54274" name="内容占位符 2"/>
          <p:cNvSpPr>
            <a:spLocks noGrp="1"/>
          </p:cNvSpPr>
          <p:nvPr>
            <p:ph idx="1"/>
          </p:nvPr>
        </p:nvSpPr>
        <p:spPr>
          <a:xfrm>
            <a:off x="623570" y="3861435"/>
            <a:ext cx="10601325" cy="1922145"/>
          </a:xfrm>
        </p:spPr>
        <p:txBody>
          <a:bodyPr/>
          <a:p>
            <a:pPr eaLnBrk="1" hangingPunct="1">
              <a:spcBef>
                <a:spcPts val="1200"/>
              </a:spcBef>
              <a:buFont typeface="Wingdings" panose="05000000000000000000" pitchFamily="2" charset="2"/>
              <a:buNone/>
              <a:defRPr/>
            </a:pPr>
            <a:r>
              <a:rPr kumimoji="0" lang="zh-CN" altLang="en-US" sz="2400" b="1">
                <a:latin typeface="宋体" panose="02010600030101010101" pitchFamily="2" charset="-122"/>
                <a:ea typeface="宋体" panose="02010600030101010101" pitchFamily="2" charset="-122"/>
                <a:cs typeface="宋体" panose="02010600030101010101" pitchFamily="2" charset="-122"/>
              </a:rPr>
              <a:t>上面三个步骤包含两种操作：</a:t>
            </a:r>
            <a:endParaRPr kumimoji="0" lang="zh-CN" altLang="en-US" sz="2400" b="1">
              <a:latin typeface="宋体" panose="02010600030101010101" pitchFamily="2" charset="-122"/>
              <a:ea typeface="宋体" panose="02010600030101010101" pitchFamily="2" charset="-122"/>
              <a:cs typeface="宋体" panose="02010600030101010101" pitchFamily="2" charset="-122"/>
            </a:endParaRPr>
          </a:p>
          <a:p>
            <a:pPr eaLnBrk="1" hangingPunct="1">
              <a:spcBef>
                <a:spcPts val="1200"/>
              </a:spcBef>
              <a:buFont typeface="Wingdings" panose="05000000000000000000" pitchFamily="2" charset="2"/>
              <a:buNone/>
              <a:defRPr/>
            </a:pPr>
            <a:r>
              <a:rPr kumimoji="0" lang="en-US" altLang="zh-CN" sz="2400" b="1">
                <a:latin typeface="宋体" panose="02010600030101010101" pitchFamily="2" charset="-122"/>
                <a:ea typeface="宋体" panose="02010600030101010101" pitchFamily="2" charset="-122"/>
                <a:cs typeface="宋体" panose="02010600030101010101" pitchFamily="2" charset="-122"/>
              </a:rPr>
              <a:t>1</a:t>
            </a:r>
            <a:r>
              <a:rPr kumimoji="0" lang="zh-CN" altLang="en-US" sz="2400" b="1">
                <a:latin typeface="宋体" panose="02010600030101010101" pitchFamily="2" charset="-122"/>
                <a:ea typeface="宋体" panose="02010600030101010101" pitchFamily="2" charset="-122"/>
                <a:cs typeface="宋体" panose="02010600030101010101" pitchFamily="2" charset="-122"/>
              </a:rPr>
              <a:t>）将多个</a:t>
            </a:r>
            <a:r>
              <a:rPr lang="zh-CN" altLang="en-US" sz="2400" b="1" dirty="0">
                <a:solidFill>
                  <a:srgbClr val="000000"/>
                </a:solidFill>
                <a:latin typeface="Arial" panose="020B0604020202020204" pitchFamily="34" charset="0"/>
                <a:ea typeface="宋体" panose="02010600030101010101" pitchFamily="2" charset="-122"/>
                <a:sym typeface="+mn-ea"/>
              </a:rPr>
              <a:t>碟子</a:t>
            </a:r>
            <a:r>
              <a:rPr kumimoji="0" lang="zh-CN" altLang="en-US" sz="2400" b="1">
                <a:latin typeface="宋体" panose="02010600030101010101" pitchFamily="2" charset="-122"/>
                <a:ea typeface="宋体" panose="02010600030101010101" pitchFamily="2" charset="-122"/>
                <a:cs typeface="宋体" panose="02010600030101010101" pitchFamily="2" charset="-122"/>
              </a:rPr>
              <a:t>从一个塔移到另一个</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塔</a:t>
            </a:r>
            <a:r>
              <a:rPr kumimoji="0" lang="zh-CN" altLang="en-US" sz="2400" b="1">
                <a:latin typeface="宋体" panose="02010600030101010101" pitchFamily="2" charset="-122"/>
                <a:ea typeface="宋体" panose="02010600030101010101" pitchFamily="2" charset="-122"/>
                <a:cs typeface="宋体" panose="02010600030101010101" pitchFamily="2" charset="-122"/>
              </a:rPr>
              <a:t>上，这是一个递归的过程： </a:t>
            </a:r>
            <a:r>
              <a:rPr kumimoji="0" lang="en-US" altLang="zh-CN" sz="2400" b="1">
                <a:latin typeface="宋体" panose="02010600030101010101" pitchFamily="2" charset="-122"/>
                <a:ea typeface="宋体" panose="02010600030101010101" pitchFamily="2" charset="-122"/>
                <a:cs typeface="宋体" panose="02010600030101010101" pitchFamily="2" charset="-122"/>
              </a:rPr>
              <a:t>hanoi</a:t>
            </a:r>
            <a:r>
              <a:rPr kumimoji="0" lang="zh-CN" altLang="en-US" sz="2400" b="1">
                <a:latin typeface="宋体" panose="02010600030101010101" pitchFamily="2" charset="-122"/>
                <a:ea typeface="宋体" panose="02010600030101010101" pitchFamily="2" charset="-122"/>
                <a:cs typeface="宋体" panose="02010600030101010101" pitchFamily="2" charset="-122"/>
              </a:rPr>
              <a:t>函数实现。</a:t>
            </a:r>
            <a:endParaRPr kumimoji="0" lang="zh-CN" altLang="en-US" sz="2400" b="1">
              <a:latin typeface="宋体" panose="02010600030101010101" pitchFamily="2" charset="-122"/>
              <a:ea typeface="宋体" panose="02010600030101010101" pitchFamily="2" charset="-122"/>
              <a:cs typeface="宋体" panose="02010600030101010101" pitchFamily="2" charset="-122"/>
            </a:endParaRPr>
          </a:p>
          <a:p>
            <a:pPr eaLnBrk="1" hangingPunct="1">
              <a:spcBef>
                <a:spcPts val="1200"/>
              </a:spcBef>
              <a:buFont typeface="Wingdings" panose="05000000000000000000" pitchFamily="2" charset="2"/>
              <a:buNone/>
              <a:defRPr/>
            </a:pPr>
            <a:r>
              <a:rPr kumimoji="0" lang="en-US" altLang="zh-CN" sz="2400" b="1">
                <a:latin typeface="宋体" panose="02010600030101010101" pitchFamily="2" charset="-122"/>
                <a:ea typeface="宋体" panose="02010600030101010101" pitchFamily="2" charset="-122"/>
                <a:cs typeface="宋体" panose="02010600030101010101" pitchFamily="2" charset="-122"/>
              </a:rPr>
              <a:t>2</a:t>
            </a:r>
            <a:r>
              <a:rPr kumimoji="0" lang="zh-CN" altLang="en-US" sz="2400" b="1">
                <a:latin typeface="宋体" panose="02010600030101010101" pitchFamily="2" charset="-122"/>
                <a:ea typeface="宋体" panose="02010600030101010101" pitchFamily="2" charset="-122"/>
                <a:cs typeface="宋体" panose="02010600030101010101" pitchFamily="2" charset="-122"/>
              </a:rPr>
              <a:t>）将</a:t>
            </a:r>
            <a:r>
              <a:rPr kumimoji="0" lang="en-US" altLang="zh-CN" sz="2400" b="1">
                <a:latin typeface="宋体" panose="02010600030101010101" pitchFamily="2" charset="-122"/>
                <a:ea typeface="宋体" panose="02010600030101010101" pitchFamily="2" charset="-122"/>
                <a:cs typeface="宋体" panose="02010600030101010101" pitchFamily="2" charset="-122"/>
              </a:rPr>
              <a:t>1</a:t>
            </a:r>
            <a:r>
              <a:rPr kumimoji="0" lang="zh-CN" altLang="en-US" sz="2400" b="1">
                <a:latin typeface="宋体" panose="02010600030101010101" pitchFamily="2" charset="-122"/>
                <a:ea typeface="宋体" panose="02010600030101010101" pitchFamily="2" charset="-122"/>
                <a:cs typeface="宋体" panose="02010600030101010101" pitchFamily="2" charset="-122"/>
              </a:rPr>
              <a:t>个</a:t>
            </a:r>
            <a:r>
              <a:rPr lang="zh-CN" altLang="en-US" sz="2400" b="1" dirty="0">
                <a:solidFill>
                  <a:srgbClr val="000000"/>
                </a:solidFill>
                <a:latin typeface="Arial" panose="020B0604020202020204" pitchFamily="34" charset="0"/>
                <a:ea typeface="宋体" panose="02010600030101010101" pitchFamily="2" charset="-122"/>
                <a:sym typeface="+mn-ea"/>
              </a:rPr>
              <a:t>碟</a:t>
            </a:r>
            <a:r>
              <a:rPr kumimoji="0" lang="zh-CN" altLang="en-US" sz="2400" b="1">
                <a:latin typeface="宋体" panose="02010600030101010101" pitchFamily="2" charset="-122"/>
                <a:ea typeface="宋体" panose="02010600030101010101" pitchFamily="2" charset="-122"/>
                <a:cs typeface="宋体" panose="02010600030101010101" pitchFamily="2" charset="-122"/>
              </a:rPr>
              <a:t>子从一个</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塔</a:t>
            </a:r>
            <a:r>
              <a:rPr kumimoji="0" lang="zh-CN" altLang="en-US" sz="2400" b="1">
                <a:latin typeface="宋体" panose="02010600030101010101" pitchFamily="2" charset="-122"/>
                <a:ea typeface="宋体" panose="02010600030101010101" pitchFamily="2" charset="-122"/>
                <a:cs typeface="宋体" panose="02010600030101010101" pitchFamily="2" charset="-122"/>
              </a:rPr>
              <a:t>上移到另一</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塔</a:t>
            </a:r>
            <a:r>
              <a:rPr kumimoji="0" lang="zh-CN" altLang="en-US" sz="2400" b="1">
                <a:latin typeface="宋体" panose="02010600030101010101" pitchFamily="2" charset="-122"/>
                <a:ea typeface="宋体" panose="02010600030101010101" pitchFamily="2" charset="-122"/>
                <a:cs typeface="宋体" panose="02010600030101010101" pitchFamily="2" charset="-122"/>
              </a:rPr>
              <a:t>上：用</a:t>
            </a:r>
            <a:r>
              <a:rPr kumimoji="0" lang="en-US" altLang="zh-CN" sz="2400" b="1">
                <a:latin typeface="宋体" panose="02010600030101010101" pitchFamily="2" charset="-122"/>
                <a:ea typeface="宋体" panose="02010600030101010101" pitchFamily="2" charset="-122"/>
                <a:cs typeface="宋体" panose="02010600030101010101" pitchFamily="2" charset="-122"/>
              </a:rPr>
              <a:t>move</a:t>
            </a:r>
            <a:r>
              <a:rPr kumimoji="0" lang="zh-CN" altLang="en-US" sz="2400" b="1">
                <a:latin typeface="宋体" panose="02010600030101010101" pitchFamily="2" charset="-122"/>
                <a:ea typeface="宋体" panose="02010600030101010101" pitchFamily="2" charset="-122"/>
                <a:cs typeface="宋体" panose="02010600030101010101" pitchFamily="2" charset="-122"/>
              </a:rPr>
              <a:t>函数实现。</a:t>
            </a:r>
            <a:endParaRPr kumimoji="0" lang="zh-CN" altLang="en-US" sz="2400" b="1">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93540"/>
                                        </p:tgtEl>
                                        <p:attrNameLst>
                                          <p:attrName>style.visibility</p:attrName>
                                        </p:attrNameLst>
                                      </p:cBhvr>
                                      <p:to>
                                        <p:strVal val="visible"/>
                                      </p:to>
                                    </p:set>
                                    <p:animEffect transition="in" filter="diamond(in)">
                                      <p:cBhvr>
                                        <p:cTn id="7" dur="2000"/>
                                        <p:tgtEl>
                                          <p:spTgt spid="193540"/>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193542"/>
                                        </p:tgtEl>
                                        <p:attrNameLst>
                                          <p:attrName>style.visibility</p:attrName>
                                        </p:attrNameLst>
                                      </p:cBhvr>
                                      <p:to>
                                        <p:strVal val="visible"/>
                                      </p:to>
                                    </p:set>
                                    <p:animEffect transition="in" filter="diamond(in)">
                                      <p:cBhvr>
                                        <p:cTn id="12" dur="2000"/>
                                        <p:tgtEl>
                                          <p:spTgt spid="19354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4274">
                                            <p:txEl>
                                              <p:pRg st="0" end="0"/>
                                            </p:txEl>
                                          </p:spTgt>
                                        </p:tgtEl>
                                        <p:attrNameLst>
                                          <p:attrName>style.visibility</p:attrName>
                                        </p:attrNameLst>
                                      </p:cBhvr>
                                      <p:to>
                                        <p:strVal val="visible"/>
                                      </p:to>
                                    </p:set>
                                    <p:animEffect transition="in" filter="box(in)">
                                      <p:cBhvr>
                                        <p:cTn id="17" dur="2000"/>
                                        <p:tgtEl>
                                          <p:spTgt spid="5427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54274">
                                            <p:txEl>
                                              <p:pRg st="1" end="1"/>
                                            </p:txEl>
                                          </p:spTgt>
                                        </p:tgtEl>
                                        <p:attrNameLst>
                                          <p:attrName>style.visibility</p:attrName>
                                        </p:attrNameLst>
                                      </p:cBhvr>
                                      <p:to>
                                        <p:strVal val="visible"/>
                                      </p:to>
                                    </p:set>
                                    <p:animEffect transition="in" filter="box(in)">
                                      <p:cBhvr>
                                        <p:cTn id="22" dur="2000"/>
                                        <p:tgtEl>
                                          <p:spTgt spid="5427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54274">
                                            <p:txEl>
                                              <p:pRg st="2" end="2"/>
                                            </p:txEl>
                                          </p:spTgt>
                                        </p:tgtEl>
                                        <p:attrNameLst>
                                          <p:attrName>style.visibility</p:attrName>
                                        </p:attrNameLst>
                                      </p:cBhvr>
                                      <p:to>
                                        <p:strVal val="visible"/>
                                      </p:to>
                                    </p:set>
                                    <p:animEffect transition="in" filter="box(in)">
                                      <p:cBhvr>
                                        <p:cTn id="27" dur="2000"/>
                                        <p:tgtEl>
                                          <p:spTgt spid="5427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40" grpId="0"/>
      <p:bldP spid="54274" grpId="0" build="p"/>
      <p:bldP spid="54274" grpI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标题 1"/>
          <p:cNvSpPr>
            <a:spLocks noGrp="1"/>
          </p:cNvSpPr>
          <p:nvPr>
            <p:ph type="title"/>
          </p:nvPr>
        </p:nvSpPr>
        <p:spPr>
          <a:noFill/>
          <a:ln>
            <a:noFill/>
          </a:ln>
        </p:spPr>
        <p:txBody>
          <a:bodyPr anchor="t" anchorCtr="0"/>
          <a:p>
            <a:r>
              <a:rPr lang="zh-CN" altLang="en-US" sz="3600" dirty="0"/>
              <a:t>C++程序的结构</a:t>
            </a:r>
            <a:endParaRPr lang="zh-CN" altLang="en-US" sz="3600" dirty="0"/>
          </a:p>
        </p:txBody>
      </p:sp>
      <p:graphicFrame>
        <p:nvGraphicFramePr>
          <p:cNvPr id="5122" name="Object 2"/>
          <p:cNvGraphicFramePr>
            <a:graphicFrameLocks noChangeAspect="1"/>
          </p:cNvGraphicFramePr>
          <p:nvPr/>
        </p:nvGraphicFramePr>
        <p:xfrm>
          <a:off x="2639378" y="1052830"/>
          <a:ext cx="6607175" cy="4032250"/>
        </p:xfrm>
        <a:graphic>
          <a:graphicData uri="http://schemas.openxmlformats.org/presentationml/2006/ole">
            <mc:AlternateContent xmlns:mc="http://schemas.openxmlformats.org/markup-compatibility/2006">
              <mc:Choice xmlns:v="urn:schemas-microsoft-com:vml" Requires="v">
                <p:oleObj spid="_x0000_s3076" name="" r:id="rId1" imgW="5057775" imgH="3086100" progId="Paint.Picture">
                  <p:embed/>
                </p:oleObj>
              </mc:Choice>
              <mc:Fallback>
                <p:oleObj name="" r:id="rId1" imgW="5057775" imgH="3086100" progId="Paint.Picture">
                  <p:embed/>
                  <p:pic>
                    <p:nvPicPr>
                      <p:cNvPr id="0" name="图片 3075"/>
                      <p:cNvPicPr/>
                      <p:nvPr/>
                    </p:nvPicPr>
                    <p:blipFill>
                      <a:blip r:embed="rId2"/>
                      <a:stretch>
                        <a:fillRect/>
                      </a:stretch>
                    </p:blipFill>
                    <p:spPr>
                      <a:xfrm>
                        <a:off x="2639378" y="1052830"/>
                        <a:ext cx="6607175" cy="4032250"/>
                      </a:xfrm>
                      <a:prstGeom prst="rect">
                        <a:avLst/>
                      </a:prstGeom>
                      <a:noFill/>
                      <a:ln w="38100">
                        <a:noFill/>
                        <a:miter/>
                      </a:ln>
                    </p:spPr>
                  </p:pic>
                </p:oleObj>
              </mc:Fallback>
            </mc:AlternateContent>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Rectangle 4"/>
          <p:cNvSpPr>
            <a:spLocks noChangeArrowheads="1"/>
          </p:cNvSpPr>
          <p:nvPr/>
        </p:nvSpPr>
        <p:spPr bwMode="auto">
          <a:xfrm>
            <a:off x="7608575" y="692767"/>
            <a:ext cx="3643333" cy="2714644"/>
          </a:xfrm>
          <a:prstGeom prst="rect">
            <a:avLst/>
          </a:prstGeom>
          <a:gradFill flip="none" rotWithShape="1">
            <a:gsLst>
              <a:gs pos="0">
                <a:srgbClr val="47F3C6">
                  <a:tint val="66000"/>
                  <a:satMod val="160000"/>
                </a:srgbClr>
              </a:gs>
              <a:gs pos="50000">
                <a:srgbClr val="47F3C6">
                  <a:tint val="44500"/>
                  <a:satMod val="160000"/>
                </a:srgbClr>
              </a:gs>
              <a:gs pos="100000">
                <a:srgbClr val="47F3C6">
                  <a:tint val="23500"/>
                  <a:satMod val="160000"/>
                </a:srgbClr>
              </a:gs>
            </a:gsLst>
            <a:path path="circle">
              <a:fillToRect l="50000" t="50000" r="50000" b="50000"/>
            </a:path>
            <a:tileRect/>
          </a:gradFill>
          <a:ln w="9525">
            <a:noFill/>
            <a:miter lim="800000"/>
          </a:ln>
        </p:spPr>
        <p:txBody>
          <a:bodyPr lIns="92075" tIns="46038" rIns="92075" bIns="46038"/>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70000"/>
              </a:lnSpc>
              <a:spcBef>
                <a:spcPct val="20000"/>
              </a:spcBef>
              <a:spcAft>
                <a:spcPct val="0"/>
              </a:spcAft>
              <a:buClr>
                <a:schemeClr val="accent2"/>
              </a:buClr>
              <a:buSzPct val="80000"/>
              <a:buFont typeface="Wingdings" panose="05000000000000000000" pitchFamily="2" charset="2"/>
              <a:buNone/>
              <a:defRPr/>
            </a:pPr>
            <a:r>
              <a:rPr kumimoji="0" lang="en-US" altLang="zh-CN"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int main()</a:t>
            </a:r>
            <a:endParaRPr kumimoji="0" lang="en-US" altLang="zh-CN"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ct val="70000"/>
              </a:lnSpc>
              <a:spcBef>
                <a:spcPct val="20000"/>
              </a:spcBef>
              <a:spcAft>
                <a:spcPct val="0"/>
              </a:spcAft>
              <a:buClr>
                <a:schemeClr val="accent2"/>
              </a:buClr>
              <a:buSzPct val="80000"/>
              <a:buFont typeface="Wingdings" panose="05000000000000000000" pitchFamily="2" charset="2"/>
              <a:buNone/>
              <a:defRPr/>
            </a:pPr>
            <a:r>
              <a:rPr kumimoji="0" lang="en-US" altLang="zh-CN"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   int m;</a:t>
            </a:r>
            <a:endParaRPr kumimoji="0" lang="en-US" altLang="zh-CN"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ct val="70000"/>
              </a:lnSpc>
              <a:spcBef>
                <a:spcPct val="20000"/>
              </a:spcBef>
              <a:spcAft>
                <a:spcPct val="0"/>
              </a:spcAft>
              <a:buClr>
                <a:schemeClr val="accent2"/>
              </a:buClr>
              <a:buSzPct val="80000"/>
              <a:buFont typeface="Wingdings" panose="05000000000000000000" pitchFamily="2" charset="2"/>
              <a:buNone/>
              <a:defRPr/>
            </a:pPr>
            <a:r>
              <a:rPr kumimoji="0" lang="en-US" altLang="zh-CN"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    cout&lt;&lt;"Enter m:";</a:t>
            </a:r>
            <a:endParaRPr kumimoji="0" lang="en-US" altLang="zh-CN"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ct val="70000"/>
              </a:lnSpc>
              <a:spcBef>
                <a:spcPct val="20000"/>
              </a:spcBef>
              <a:spcAft>
                <a:spcPct val="0"/>
              </a:spcAft>
              <a:buClr>
                <a:schemeClr val="accent2"/>
              </a:buClr>
              <a:buSzPct val="80000"/>
              <a:buFont typeface="Wingdings" panose="05000000000000000000" pitchFamily="2" charset="2"/>
              <a:buNone/>
              <a:defRPr/>
            </a:pPr>
            <a:r>
              <a:rPr kumimoji="0" lang="en-US" altLang="zh-CN"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    cin&gt;&gt;m;</a:t>
            </a:r>
            <a:endParaRPr kumimoji="0" lang="en-US" altLang="zh-CN"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ct val="70000"/>
              </a:lnSpc>
              <a:spcBef>
                <a:spcPct val="20000"/>
              </a:spcBef>
              <a:spcAft>
                <a:spcPct val="0"/>
              </a:spcAft>
              <a:buClr>
                <a:schemeClr val="accent2"/>
              </a:buClr>
              <a:buSzPct val="80000"/>
              <a:buFont typeface="Wingdings" panose="05000000000000000000" pitchFamily="2" charset="2"/>
              <a:buNone/>
              <a:defRPr/>
            </a:pPr>
            <a:r>
              <a:rPr kumimoji="0" lang="en-US" altLang="zh-CN"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   cout&lt;&lt;"steps:"&lt;&lt;endl;</a:t>
            </a:r>
            <a:endParaRPr kumimoji="0" lang="en-US" altLang="zh-CN"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ct val="70000"/>
              </a:lnSpc>
              <a:spcBef>
                <a:spcPct val="20000"/>
              </a:spcBef>
              <a:spcAft>
                <a:spcPct val="0"/>
              </a:spcAft>
              <a:buClr>
                <a:schemeClr val="accent2"/>
              </a:buClr>
              <a:buSzPct val="80000"/>
              <a:buFont typeface="Wingdings" panose="05000000000000000000" pitchFamily="2" charset="2"/>
              <a:buNone/>
              <a:defRPr/>
            </a:pPr>
            <a:r>
              <a:rPr kumimoji="0" lang="en-US" altLang="zh-CN"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   Hanoi(m,'A','B','C');</a:t>
            </a:r>
            <a:endParaRPr kumimoji="0" lang="en-US" altLang="zh-CN"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ct val="70000"/>
              </a:lnSpc>
              <a:spcBef>
                <a:spcPct val="20000"/>
              </a:spcBef>
              <a:spcAft>
                <a:spcPct val="0"/>
              </a:spcAft>
              <a:buClr>
                <a:schemeClr val="accent2"/>
              </a:buClr>
              <a:buSzPct val="80000"/>
              <a:buFont typeface="Wingdings" panose="05000000000000000000" pitchFamily="2" charset="2"/>
              <a:buNone/>
              <a:defRPr/>
            </a:pPr>
            <a:r>
              <a:rPr kumimoji="0" lang="en-US" altLang="zh-CN"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   return 0;</a:t>
            </a:r>
            <a:endParaRPr kumimoji="0" lang="en-US" altLang="zh-CN"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ct val="70000"/>
              </a:lnSpc>
              <a:spcBef>
                <a:spcPct val="20000"/>
              </a:spcBef>
              <a:spcAft>
                <a:spcPct val="0"/>
              </a:spcAft>
              <a:buClr>
                <a:schemeClr val="accent2"/>
              </a:buClr>
              <a:buSzPct val="80000"/>
              <a:buFont typeface="Wingdings" panose="05000000000000000000" pitchFamily="2" charset="2"/>
              <a:buNone/>
              <a:defRPr/>
            </a:pPr>
            <a:r>
              <a:rPr kumimoji="0" lang="en-US" altLang="zh-CN"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Rectangle 7"/>
          <p:cNvSpPr/>
          <p:nvPr/>
        </p:nvSpPr>
        <p:spPr>
          <a:xfrm>
            <a:off x="7752715" y="3789045"/>
            <a:ext cx="1785938" cy="2357438"/>
          </a:xfrm>
          <a:prstGeom prst="rect">
            <a:avLst/>
          </a:prstGeom>
          <a:solidFill>
            <a:srgbClr val="BAE18F"/>
          </a:solidFill>
          <a:ln w="9525">
            <a:noFill/>
          </a:ln>
        </p:spPr>
        <p:txBody>
          <a:bodyPr lIns="92075" tIns="46038" rIns="92075" bIns="46038" anchor="t" anchorCtr="0"/>
          <a:p>
            <a:pPr marL="342900" indent="-342900" algn="just">
              <a:lnSpc>
                <a:spcPct val="60000"/>
              </a:lnSpc>
              <a:spcBef>
                <a:spcPct val="20000"/>
              </a:spcBef>
              <a:buClr>
                <a:schemeClr val="accent2"/>
              </a:buClr>
              <a:buSzPct val="80000"/>
              <a:buFont typeface="Wingdings" panose="05000000000000000000" pitchFamily="2" charset="2"/>
            </a:pPr>
            <a:endParaRPr lang="zh-CN" altLang="en-US" sz="2400" b="1" dirty="0">
              <a:solidFill>
                <a:schemeClr val="bg2"/>
              </a:solidFill>
              <a:latin typeface="Arial" panose="020B0604020202020204" pitchFamily="34" charset="0"/>
              <a:ea typeface="宋体" panose="02010600030101010101" pitchFamily="2" charset="-122"/>
            </a:endParaRPr>
          </a:p>
          <a:p>
            <a:pPr marL="342900" indent="-342900" algn="just">
              <a:lnSpc>
                <a:spcPct val="60000"/>
              </a:lnSpc>
              <a:spcBef>
                <a:spcPct val="20000"/>
              </a:spcBef>
              <a:buClr>
                <a:schemeClr val="accent2"/>
              </a:buClr>
              <a:buSzPct val="80000"/>
              <a:buFont typeface="Wingdings" panose="05000000000000000000" pitchFamily="2" charset="2"/>
            </a:pPr>
            <a:r>
              <a:rPr lang="zh-CN" altLang="en-US" sz="2400" b="1" dirty="0">
                <a:solidFill>
                  <a:srgbClr val="0000FF"/>
                </a:solidFill>
                <a:latin typeface="Arial" panose="020B0604020202020204" pitchFamily="34" charset="0"/>
                <a:ea typeface="宋体" panose="02010600030101010101" pitchFamily="2" charset="-122"/>
              </a:rPr>
              <a:t>运行结果：</a:t>
            </a:r>
            <a:endParaRPr lang="zh-CN" altLang="en-US" sz="2400" b="1" dirty="0">
              <a:solidFill>
                <a:srgbClr val="0000FF"/>
              </a:solidFill>
              <a:latin typeface="Arial" panose="020B0604020202020204" pitchFamily="34" charset="0"/>
              <a:ea typeface="宋体" panose="02010600030101010101" pitchFamily="2" charset="-122"/>
            </a:endParaRPr>
          </a:p>
          <a:p>
            <a:pPr marL="342900" indent="-342900">
              <a:lnSpc>
                <a:spcPct val="75000"/>
              </a:lnSpc>
              <a:spcBef>
                <a:spcPct val="20000"/>
              </a:spcBef>
              <a:buClr>
                <a:schemeClr val="accent2"/>
              </a:buClr>
              <a:buSzPct val="80000"/>
              <a:buFont typeface="Wingdings" panose="05000000000000000000" pitchFamily="2" charset="2"/>
            </a:pPr>
            <a:r>
              <a:rPr lang="en-US" altLang="zh-CN" sz="2400" b="1" dirty="0">
                <a:solidFill>
                  <a:srgbClr val="0000FF"/>
                </a:solidFill>
                <a:latin typeface="Arial" panose="020B0604020202020204" pitchFamily="34" charset="0"/>
                <a:ea typeface="宋体" panose="02010600030101010101" pitchFamily="2" charset="-122"/>
              </a:rPr>
              <a:t>Enter m:2</a:t>
            </a:r>
            <a:endParaRPr lang="en-US" altLang="zh-CN" sz="2400" b="1" dirty="0">
              <a:solidFill>
                <a:srgbClr val="0000FF"/>
              </a:solidFill>
              <a:latin typeface="Arial" panose="020B0604020202020204" pitchFamily="34" charset="0"/>
              <a:ea typeface="宋体" panose="02010600030101010101" pitchFamily="2" charset="-122"/>
            </a:endParaRPr>
          </a:p>
          <a:p>
            <a:pPr marL="342900" indent="-342900">
              <a:lnSpc>
                <a:spcPct val="70000"/>
              </a:lnSpc>
              <a:spcBef>
                <a:spcPct val="20000"/>
              </a:spcBef>
              <a:buClr>
                <a:schemeClr val="accent2"/>
              </a:buClr>
              <a:buSzPct val="80000"/>
              <a:buFont typeface="Wingdings" panose="05000000000000000000" pitchFamily="2" charset="2"/>
            </a:pPr>
            <a:r>
              <a:rPr lang="en-US" altLang="zh-CN" sz="2400" b="1" dirty="0">
                <a:solidFill>
                  <a:srgbClr val="0000FF"/>
                </a:solidFill>
                <a:latin typeface="Arial" panose="020B0604020202020204" pitchFamily="34" charset="0"/>
                <a:ea typeface="宋体" panose="02010600030101010101" pitchFamily="2" charset="-122"/>
              </a:rPr>
              <a:t>steps:</a:t>
            </a:r>
            <a:endParaRPr lang="en-US" altLang="zh-CN" sz="2400" b="1" dirty="0">
              <a:solidFill>
                <a:srgbClr val="0000FF"/>
              </a:solidFill>
              <a:latin typeface="Arial" panose="020B0604020202020204" pitchFamily="34" charset="0"/>
              <a:ea typeface="宋体" panose="02010600030101010101" pitchFamily="2" charset="-122"/>
            </a:endParaRPr>
          </a:p>
          <a:p>
            <a:pPr marL="342900" indent="-342900">
              <a:lnSpc>
                <a:spcPct val="70000"/>
              </a:lnSpc>
              <a:spcBef>
                <a:spcPct val="20000"/>
              </a:spcBef>
              <a:buClr>
                <a:schemeClr val="accent2"/>
              </a:buClr>
              <a:buSzPct val="80000"/>
              <a:buFont typeface="Wingdings" panose="05000000000000000000" pitchFamily="2" charset="2"/>
            </a:pPr>
            <a:r>
              <a:rPr lang="en-US" altLang="zh-CN" sz="2400" b="1" dirty="0">
                <a:solidFill>
                  <a:srgbClr val="0000FF"/>
                </a:solidFill>
                <a:latin typeface="Arial" panose="020B0604020202020204" pitchFamily="34" charset="0"/>
                <a:ea typeface="宋体" panose="02010600030101010101" pitchFamily="2" charset="-122"/>
              </a:rPr>
              <a:t>A</a:t>
            </a:r>
            <a:r>
              <a:rPr lang="en-US" altLang="zh-CN" sz="2400" b="1" dirty="0">
                <a:solidFill>
                  <a:srgbClr val="0000FF"/>
                </a:solidFill>
                <a:latin typeface="Arial" panose="020B0604020202020204" pitchFamily="34" charset="0"/>
                <a:ea typeface="宋体" panose="02010600030101010101" pitchFamily="2" charset="-122"/>
                <a:sym typeface="Wingdings" panose="05000000000000000000" pitchFamily="2" charset="2"/>
              </a:rPr>
              <a:t>B</a:t>
            </a:r>
            <a:endParaRPr lang="en-US" altLang="zh-CN" sz="2400" b="1" dirty="0">
              <a:solidFill>
                <a:srgbClr val="0000FF"/>
              </a:solidFill>
              <a:latin typeface="Arial" panose="020B0604020202020204" pitchFamily="34" charset="0"/>
              <a:ea typeface="宋体" panose="02010600030101010101" pitchFamily="2" charset="-122"/>
              <a:sym typeface="Wingdings" panose="05000000000000000000" pitchFamily="2" charset="2"/>
            </a:endParaRPr>
          </a:p>
          <a:p>
            <a:pPr marL="342900" indent="-342900">
              <a:lnSpc>
                <a:spcPct val="70000"/>
              </a:lnSpc>
              <a:spcBef>
                <a:spcPct val="20000"/>
              </a:spcBef>
              <a:buClr>
                <a:schemeClr val="accent2"/>
              </a:buClr>
              <a:buSzPct val="80000"/>
              <a:buFont typeface="Wingdings" panose="05000000000000000000" pitchFamily="2" charset="2"/>
            </a:pPr>
            <a:r>
              <a:rPr lang="en-US" altLang="zh-CN" sz="2400" b="1" dirty="0">
                <a:solidFill>
                  <a:srgbClr val="0000FF"/>
                </a:solidFill>
                <a:latin typeface="Arial" panose="020B0604020202020204" pitchFamily="34" charset="0"/>
                <a:ea typeface="宋体" panose="02010600030101010101" pitchFamily="2" charset="-122"/>
                <a:sym typeface="Wingdings" panose="05000000000000000000" pitchFamily="2" charset="2"/>
              </a:rPr>
              <a:t>AC</a:t>
            </a:r>
            <a:endParaRPr lang="en-US" altLang="zh-CN" sz="2400" b="1" dirty="0">
              <a:solidFill>
                <a:srgbClr val="0000FF"/>
              </a:solidFill>
              <a:latin typeface="Arial" panose="020B0604020202020204" pitchFamily="34" charset="0"/>
              <a:ea typeface="宋体" panose="02010600030101010101" pitchFamily="2" charset="-122"/>
              <a:sym typeface="Wingdings" panose="05000000000000000000" pitchFamily="2" charset="2"/>
            </a:endParaRPr>
          </a:p>
          <a:p>
            <a:pPr marL="342900" indent="-342900">
              <a:lnSpc>
                <a:spcPct val="70000"/>
              </a:lnSpc>
              <a:spcBef>
                <a:spcPct val="20000"/>
              </a:spcBef>
              <a:buClr>
                <a:schemeClr val="accent2"/>
              </a:buClr>
              <a:buSzPct val="80000"/>
              <a:buFont typeface="Wingdings" panose="05000000000000000000" pitchFamily="2" charset="2"/>
            </a:pPr>
            <a:r>
              <a:rPr lang="en-US" altLang="zh-CN" sz="2400" b="1" dirty="0">
                <a:solidFill>
                  <a:srgbClr val="0000FF"/>
                </a:solidFill>
                <a:latin typeface="Arial" panose="020B0604020202020204" pitchFamily="34" charset="0"/>
                <a:ea typeface="宋体" panose="02010600030101010101" pitchFamily="2" charset="-122"/>
                <a:sym typeface="Wingdings" panose="05000000000000000000" pitchFamily="2" charset="2"/>
              </a:rPr>
              <a:t>BC</a:t>
            </a:r>
            <a:endParaRPr lang="en-US" altLang="zh-CN" sz="2400" b="1" dirty="0">
              <a:solidFill>
                <a:srgbClr val="0000FF"/>
              </a:solidFill>
              <a:latin typeface="Arial" panose="020B0604020202020204" pitchFamily="34" charset="0"/>
              <a:ea typeface="宋体" panose="02010600030101010101" pitchFamily="2" charset="-122"/>
            </a:endParaRPr>
          </a:p>
        </p:txBody>
      </p:sp>
      <p:sp>
        <p:nvSpPr>
          <p:cNvPr id="38915" name="内容占位符 2"/>
          <p:cNvSpPr>
            <a:spLocks noGrp="1"/>
          </p:cNvSpPr>
          <p:nvPr>
            <p:ph idx="1"/>
          </p:nvPr>
        </p:nvSpPr>
        <p:spPr>
          <a:xfrm>
            <a:off x="551815" y="404495"/>
            <a:ext cx="7200900" cy="6096635"/>
          </a:xfrm>
        </p:spPr>
        <p:txBody>
          <a:bodyPr/>
          <a:p>
            <a:pPr eaLnBrk="1" hangingPunct="1">
              <a:spcBef>
                <a:spcPct val="0"/>
              </a:spcBef>
              <a:buFont typeface="Wingdings" panose="05000000000000000000" pitchFamily="2" charset="2"/>
              <a:buNone/>
            </a:pPr>
            <a:r>
              <a:rPr kumimoji="0" lang="en-US" altLang="zh-CN" sz="2200" dirty="0">
                <a:latin typeface="Arial" panose="020B0604020202020204" pitchFamily="34" charset="0"/>
                <a:ea typeface="微软雅黑" panose="020B0503020204020204" charset="-122"/>
                <a:cs typeface="Arial" panose="020B0604020202020204" pitchFamily="34" charset="0"/>
              </a:rPr>
              <a:t>#include &lt;</a:t>
            </a:r>
            <a:r>
              <a:rPr kumimoji="0" lang="en-US" altLang="zh-CN" sz="2200" dirty="0" err="1">
                <a:latin typeface="Arial" panose="020B0604020202020204" pitchFamily="34" charset="0"/>
                <a:ea typeface="微软雅黑" panose="020B0503020204020204" charset="-122"/>
                <a:cs typeface="Arial" panose="020B0604020202020204" pitchFamily="34" charset="0"/>
              </a:rPr>
              <a:t>iostream</a:t>
            </a:r>
            <a:r>
              <a:rPr kumimoji="0" lang="en-US" altLang="zh-CN" sz="2200" dirty="0">
                <a:latin typeface="Arial" panose="020B0604020202020204" pitchFamily="34" charset="0"/>
                <a:ea typeface="微软雅黑" panose="020B0503020204020204" charset="-122"/>
                <a:cs typeface="Arial" panose="020B0604020202020204" pitchFamily="34" charset="0"/>
              </a:rPr>
              <a:t>&gt;</a:t>
            </a:r>
            <a:endParaRPr kumimoji="0" lang="en-US" altLang="zh-CN" sz="2200" dirty="0">
              <a:latin typeface="Arial" panose="020B0604020202020204" pitchFamily="34" charset="0"/>
              <a:ea typeface="微软雅黑" panose="020B0503020204020204" charset="-122"/>
              <a:cs typeface="Arial" panose="020B0604020202020204" pitchFamily="34" charset="0"/>
            </a:endParaRPr>
          </a:p>
          <a:p>
            <a:pPr eaLnBrk="1" hangingPunct="1">
              <a:spcBef>
                <a:spcPct val="0"/>
              </a:spcBef>
              <a:buFont typeface="Wingdings" panose="05000000000000000000" pitchFamily="2" charset="2"/>
              <a:buNone/>
            </a:pPr>
            <a:r>
              <a:rPr kumimoji="0" lang="en-US" altLang="zh-CN" sz="2200" dirty="0">
                <a:latin typeface="Arial" panose="020B0604020202020204" pitchFamily="34" charset="0"/>
                <a:ea typeface="微软雅黑" panose="020B0503020204020204" charset="-122"/>
                <a:cs typeface="Arial" panose="020B0604020202020204" pitchFamily="34" charset="0"/>
              </a:rPr>
              <a:t>using namespace </a:t>
            </a:r>
            <a:r>
              <a:rPr kumimoji="0" lang="en-US" altLang="zh-CN" sz="2200" dirty="0" err="1">
                <a:latin typeface="Arial" panose="020B0604020202020204" pitchFamily="34" charset="0"/>
                <a:ea typeface="微软雅黑" panose="020B0503020204020204" charset="-122"/>
                <a:cs typeface="Arial" panose="020B0604020202020204" pitchFamily="34" charset="0"/>
              </a:rPr>
              <a:t>std</a:t>
            </a:r>
            <a:r>
              <a:rPr kumimoji="0" lang="en-US" altLang="zh-CN" sz="2200" dirty="0">
                <a:latin typeface="Arial" panose="020B0604020202020204" pitchFamily="34" charset="0"/>
                <a:ea typeface="微软雅黑" panose="020B0503020204020204" charset="-122"/>
                <a:cs typeface="Arial" panose="020B0604020202020204" pitchFamily="34" charset="0"/>
              </a:rPr>
              <a:t>;</a:t>
            </a:r>
            <a:endParaRPr kumimoji="0" lang="en-US" altLang="zh-CN" sz="2200" dirty="0">
              <a:latin typeface="Arial" panose="020B0604020202020204" pitchFamily="34" charset="0"/>
              <a:ea typeface="微软雅黑" panose="020B0503020204020204" charset="-122"/>
              <a:cs typeface="Arial" panose="020B0604020202020204" pitchFamily="34" charset="0"/>
            </a:endParaRPr>
          </a:p>
          <a:p>
            <a:pPr eaLnBrk="1" hangingPunct="1">
              <a:spcBef>
                <a:spcPct val="0"/>
              </a:spcBef>
              <a:buFont typeface="Wingdings" panose="05000000000000000000" pitchFamily="2" charset="2"/>
              <a:buNone/>
            </a:pPr>
            <a:r>
              <a:rPr kumimoji="0" lang="en-US" altLang="zh-CN" sz="2200" dirty="0">
                <a:solidFill>
                  <a:srgbClr val="7030A0"/>
                </a:solidFill>
                <a:latin typeface="Arial" panose="020B0604020202020204" pitchFamily="34" charset="0"/>
                <a:ea typeface="微软雅黑" panose="020B0503020204020204" charset="-122"/>
                <a:cs typeface="Arial" panose="020B0604020202020204" pitchFamily="34" charset="0"/>
              </a:rPr>
              <a:t>//</a:t>
            </a:r>
            <a:r>
              <a:rPr kumimoji="0" lang="zh-CN" altLang="en-US" sz="2200" dirty="0">
                <a:solidFill>
                  <a:srgbClr val="7030A0"/>
                </a:solidFill>
                <a:latin typeface="Arial" panose="020B0604020202020204" pitchFamily="34" charset="0"/>
                <a:ea typeface="微软雅黑" panose="020B0503020204020204" charset="-122"/>
                <a:cs typeface="Arial" panose="020B0604020202020204" pitchFamily="34" charset="0"/>
              </a:rPr>
              <a:t>将</a:t>
            </a:r>
            <a:r>
              <a:rPr kumimoji="0" lang="en-US" altLang="zh-CN" sz="2200" dirty="0" err="1">
                <a:solidFill>
                  <a:srgbClr val="7030A0"/>
                </a:solidFill>
                <a:latin typeface="Arial" panose="020B0604020202020204" pitchFamily="34" charset="0"/>
                <a:ea typeface="微软雅黑" panose="020B0503020204020204" charset="-122"/>
                <a:cs typeface="Arial" panose="020B0604020202020204" pitchFamily="34" charset="0"/>
              </a:rPr>
              <a:t>src</a:t>
            </a:r>
            <a:r>
              <a:rPr kumimoji="0" lang="zh-CN" altLang="en-US" sz="2200" dirty="0">
                <a:solidFill>
                  <a:srgbClr val="7030A0"/>
                </a:solidFill>
                <a:latin typeface="Arial" panose="020B0604020202020204" pitchFamily="34" charset="0"/>
                <a:ea typeface="微软雅黑" panose="020B0503020204020204" charset="-122"/>
                <a:cs typeface="Arial" panose="020B0604020202020204" pitchFamily="34" charset="0"/>
              </a:rPr>
              <a:t>最上面一个盘子移动到</a:t>
            </a:r>
            <a:r>
              <a:rPr kumimoji="0" lang="en-US" altLang="zh-CN" sz="2200" dirty="0" err="1">
                <a:solidFill>
                  <a:srgbClr val="7030A0"/>
                </a:solidFill>
                <a:latin typeface="Arial" panose="020B0604020202020204" pitchFamily="34" charset="0"/>
                <a:ea typeface="微软雅黑" panose="020B0503020204020204" charset="-122"/>
                <a:cs typeface="Arial" panose="020B0604020202020204" pitchFamily="34" charset="0"/>
              </a:rPr>
              <a:t>dest</a:t>
            </a:r>
            <a:r>
              <a:rPr kumimoji="0" lang="zh-CN" altLang="en-US" sz="2200" dirty="0">
                <a:solidFill>
                  <a:srgbClr val="7030A0"/>
                </a:solidFill>
                <a:latin typeface="Arial" panose="020B0604020202020204" pitchFamily="34" charset="0"/>
                <a:ea typeface="微软雅黑" panose="020B0503020204020204" charset="-122"/>
                <a:cs typeface="Arial" panose="020B0604020202020204" pitchFamily="34" charset="0"/>
              </a:rPr>
              <a:t>上</a:t>
            </a:r>
            <a:endParaRPr kumimoji="0" lang="zh-CN" altLang="en-US" sz="2200" dirty="0">
              <a:solidFill>
                <a:srgbClr val="7030A0"/>
              </a:solidFill>
              <a:latin typeface="Arial" panose="020B0604020202020204" pitchFamily="34" charset="0"/>
              <a:ea typeface="微软雅黑" panose="020B0503020204020204" charset="-122"/>
              <a:cs typeface="Arial" panose="020B0604020202020204" pitchFamily="34" charset="0"/>
            </a:endParaRPr>
          </a:p>
          <a:p>
            <a:pPr eaLnBrk="1" hangingPunct="1">
              <a:spcBef>
                <a:spcPct val="0"/>
              </a:spcBef>
              <a:buFont typeface="Wingdings" panose="05000000000000000000" pitchFamily="2" charset="2"/>
              <a:buNone/>
            </a:pPr>
            <a:r>
              <a:rPr kumimoji="0" lang="en-US" altLang="zh-CN" sz="2200" dirty="0">
                <a:latin typeface="Arial" panose="020B0604020202020204" pitchFamily="34" charset="0"/>
                <a:ea typeface="微软雅黑" panose="020B0503020204020204" charset="-122"/>
                <a:cs typeface="Arial" panose="020B0604020202020204" pitchFamily="34" charset="0"/>
              </a:rPr>
              <a:t>void Move(char </a:t>
            </a:r>
            <a:r>
              <a:rPr kumimoji="0" lang="en-US" altLang="zh-CN" sz="2200" dirty="0" err="1">
                <a:latin typeface="Arial" panose="020B0604020202020204" pitchFamily="34" charset="0"/>
                <a:ea typeface="微软雅黑" panose="020B0503020204020204" charset="-122"/>
                <a:cs typeface="Arial" panose="020B0604020202020204" pitchFamily="34" charset="0"/>
              </a:rPr>
              <a:t>src</a:t>
            </a:r>
            <a:r>
              <a:rPr kumimoji="0" lang="en-US" altLang="zh-CN" sz="2200" dirty="0">
                <a:latin typeface="Arial" panose="020B0604020202020204" pitchFamily="34" charset="0"/>
                <a:ea typeface="微软雅黑" panose="020B0503020204020204" charset="-122"/>
                <a:cs typeface="Arial" panose="020B0604020202020204" pitchFamily="34" charset="0"/>
              </a:rPr>
              <a:t>, char </a:t>
            </a:r>
            <a:r>
              <a:rPr kumimoji="0" lang="en-US" altLang="zh-CN" sz="2200" dirty="0" err="1">
                <a:latin typeface="Arial" panose="020B0604020202020204" pitchFamily="34" charset="0"/>
                <a:ea typeface="微软雅黑" panose="020B0503020204020204" charset="-122"/>
                <a:cs typeface="Arial" panose="020B0604020202020204" pitchFamily="34" charset="0"/>
              </a:rPr>
              <a:t>dest</a:t>
            </a:r>
            <a:r>
              <a:rPr kumimoji="0" lang="en-US" altLang="zh-CN" sz="2200" dirty="0">
                <a:latin typeface="Arial" panose="020B0604020202020204" pitchFamily="34" charset="0"/>
                <a:ea typeface="微软雅黑" panose="020B0503020204020204" charset="-122"/>
                <a:cs typeface="Arial" panose="020B0604020202020204" pitchFamily="34" charset="0"/>
              </a:rPr>
              <a:t>) { </a:t>
            </a:r>
            <a:endParaRPr kumimoji="0" lang="en-US" altLang="zh-CN" sz="2200" dirty="0">
              <a:latin typeface="Arial" panose="020B0604020202020204" pitchFamily="34" charset="0"/>
              <a:ea typeface="微软雅黑" panose="020B0503020204020204" charset="-122"/>
              <a:cs typeface="Arial" panose="020B0604020202020204" pitchFamily="34" charset="0"/>
            </a:endParaRPr>
          </a:p>
          <a:p>
            <a:pPr eaLnBrk="1" hangingPunct="1">
              <a:spcBef>
                <a:spcPct val="0"/>
              </a:spcBef>
              <a:buFont typeface="Wingdings" panose="05000000000000000000" pitchFamily="2" charset="2"/>
              <a:buNone/>
            </a:pPr>
            <a:r>
              <a:rPr kumimoji="0" lang="en-US" altLang="zh-CN" sz="2200" dirty="0">
                <a:latin typeface="Arial" panose="020B0604020202020204" pitchFamily="34" charset="0"/>
                <a:ea typeface="微软雅黑" panose="020B0503020204020204" charset="-122"/>
                <a:cs typeface="Arial" panose="020B0604020202020204" pitchFamily="34" charset="0"/>
              </a:rPr>
              <a:t>	</a:t>
            </a:r>
            <a:r>
              <a:rPr kumimoji="0" lang="en-US" altLang="zh-CN" sz="2200" dirty="0" err="1">
                <a:latin typeface="Arial" panose="020B0604020202020204" pitchFamily="34" charset="0"/>
                <a:ea typeface="微软雅黑" panose="020B0503020204020204" charset="-122"/>
                <a:cs typeface="Arial" panose="020B0604020202020204" pitchFamily="34" charset="0"/>
              </a:rPr>
              <a:t>cout</a:t>
            </a:r>
            <a:r>
              <a:rPr kumimoji="0" lang="en-US" altLang="zh-CN" sz="2200" dirty="0">
                <a:latin typeface="Arial" panose="020B0604020202020204" pitchFamily="34" charset="0"/>
                <a:ea typeface="微软雅黑" panose="020B0503020204020204" charset="-122"/>
                <a:cs typeface="Arial" panose="020B0604020202020204" pitchFamily="34" charset="0"/>
              </a:rPr>
              <a:t> &lt;&lt; </a:t>
            </a:r>
            <a:r>
              <a:rPr kumimoji="0" lang="en-US" altLang="zh-CN" sz="2200" dirty="0" err="1">
                <a:latin typeface="Arial" panose="020B0604020202020204" pitchFamily="34" charset="0"/>
                <a:ea typeface="微软雅黑" panose="020B0503020204020204" charset="-122"/>
                <a:cs typeface="Arial" panose="020B0604020202020204" pitchFamily="34" charset="0"/>
              </a:rPr>
              <a:t>src</a:t>
            </a:r>
            <a:r>
              <a:rPr kumimoji="0" lang="en-US" altLang="zh-CN" sz="2200" dirty="0">
                <a:latin typeface="Arial" panose="020B0604020202020204" pitchFamily="34" charset="0"/>
                <a:ea typeface="微软雅黑" panose="020B0503020204020204" charset="-122"/>
                <a:cs typeface="Arial" panose="020B0604020202020204" pitchFamily="34" charset="0"/>
              </a:rPr>
              <a:t> &lt;&lt; " --&gt; " &lt;&lt; </a:t>
            </a:r>
            <a:r>
              <a:rPr kumimoji="0" lang="en-US" altLang="zh-CN" sz="2200" dirty="0" err="1">
                <a:latin typeface="Arial" panose="020B0604020202020204" pitchFamily="34" charset="0"/>
                <a:ea typeface="微软雅黑" panose="020B0503020204020204" charset="-122"/>
                <a:cs typeface="Arial" panose="020B0604020202020204" pitchFamily="34" charset="0"/>
              </a:rPr>
              <a:t>dest</a:t>
            </a:r>
            <a:r>
              <a:rPr kumimoji="0" lang="en-US" altLang="zh-CN" sz="2200" dirty="0">
                <a:latin typeface="Arial" panose="020B0604020202020204" pitchFamily="34" charset="0"/>
                <a:ea typeface="微软雅黑" panose="020B0503020204020204" charset="-122"/>
                <a:cs typeface="Arial" panose="020B0604020202020204" pitchFamily="34" charset="0"/>
              </a:rPr>
              <a:t> &lt;&lt; </a:t>
            </a:r>
            <a:r>
              <a:rPr kumimoji="0" lang="en-US" altLang="zh-CN" sz="2200" dirty="0" err="1">
                <a:latin typeface="Arial" panose="020B0604020202020204" pitchFamily="34" charset="0"/>
                <a:ea typeface="微软雅黑" panose="020B0503020204020204" charset="-122"/>
                <a:cs typeface="Arial" panose="020B0604020202020204" pitchFamily="34" charset="0"/>
              </a:rPr>
              <a:t>endl</a:t>
            </a:r>
            <a:r>
              <a:rPr kumimoji="0" lang="en-US" altLang="zh-CN" sz="2200" dirty="0">
                <a:latin typeface="Arial" panose="020B0604020202020204" pitchFamily="34" charset="0"/>
                <a:ea typeface="微软雅黑" panose="020B0503020204020204" charset="-122"/>
                <a:cs typeface="Arial" panose="020B0604020202020204" pitchFamily="34" charset="0"/>
              </a:rPr>
              <a:t>;</a:t>
            </a:r>
            <a:endParaRPr kumimoji="0" lang="en-US" altLang="zh-CN" sz="2200" dirty="0">
              <a:latin typeface="Arial" panose="020B0604020202020204" pitchFamily="34" charset="0"/>
              <a:ea typeface="微软雅黑" panose="020B0503020204020204" charset="-122"/>
              <a:cs typeface="Arial" panose="020B0604020202020204" pitchFamily="34" charset="0"/>
            </a:endParaRPr>
          </a:p>
          <a:p>
            <a:pPr eaLnBrk="1" hangingPunct="1">
              <a:spcBef>
                <a:spcPct val="0"/>
              </a:spcBef>
              <a:buFont typeface="Wingdings" panose="05000000000000000000" pitchFamily="2" charset="2"/>
              <a:buNone/>
            </a:pPr>
            <a:r>
              <a:rPr kumimoji="0" lang="en-US" altLang="zh-CN" sz="2200" dirty="0">
                <a:latin typeface="Arial" panose="020B0604020202020204" pitchFamily="34" charset="0"/>
                <a:ea typeface="微软雅黑" panose="020B0503020204020204" charset="-122"/>
                <a:cs typeface="Arial" panose="020B0604020202020204" pitchFamily="34" charset="0"/>
              </a:rPr>
              <a:t>}</a:t>
            </a:r>
            <a:endParaRPr kumimoji="0" lang="en-US" altLang="zh-CN" sz="2200" dirty="0">
              <a:latin typeface="Arial" panose="020B0604020202020204" pitchFamily="34" charset="0"/>
              <a:ea typeface="微软雅黑" panose="020B0503020204020204" charset="-122"/>
              <a:cs typeface="Arial" panose="020B0604020202020204" pitchFamily="34" charset="0"/>
            </a:endParaRPr>
          </a:p>
          <a:p>
            <a:pPr eaLnBrk="1" hangingPunct="1">
              <a:spcBef>
                <a:spcPct val="0"/>
              </a:spcBef>
              <a:buFont typeface="Wingdings" panose="05000000000000000000" pitchFamily="2" charset="2"/>
              <a:buNone/>
            </a:pPr>
            <a:r>
              <a:rPr kumimoji="0" lang="en-US" altLang="zh-CN" sz="2200" dirty="0">
                <a:solidFill>
                  <a:srgbClr val="7030A0"/>
                </a:solidFill>
                <a:latin typeface="Arial" panose="020B0604020202020204" pitchFamily="34" charset="0"/>
                <a:ea typeface="微软雅黑" panose="020B0503020204020204" charset="-122"/>
                <a:cs typeface="Arial" panose="020B0604020202020204" pitchFamily="34" charset="0"/>
              </a:rPr>
              <a:t>//</a:t>
            </a:r>
            <a:r>
              <a:rPr kumimoji="0" lang="zh-CN" altLang="en-US" sz="2200" dirty="0">
                <a:solidFill>
                  <a:srgbClr val="7030A0"/>
                </a:solidFill>
                <a:latin typeface="Arial" panose="020B0604020202020204" pitchFamily="34" charset="0"/>
                <a:ea typeface="微软雅黑" panose="020B0503020204020204" charset="-122"/>
                <a:cs typeface="Arial" panose="020B0604020202020204" pitchFamily="34" charset="0"/>
              </a:rPr>
              <a:t>将</a:t>
            </a:r>
            <a:r>
              <a:rPr kumimoji="0" lang="en-US" altLang="zh-CN" sz="2200" dirty="0">
                <a:solidFill>
                  <a:srgbClr val="7030A0"/>
                </a:solidFill>
                <a:latin typeface="Arial" panose="020B0604020202020204" pitchFamily="34" charset="0"/>
                <a:ea typeface="微软雅黑" panose="020B0503020204020204" charset="-122"/>
                <a:cs typeface="Arial" panose="020B0604020202020204" pitchFamily="34" charset="0"/>
              </a:rPr>
              <a:t>n</a:t>
            </a:r>
            <a:r>
              <a:rPr kumimoji="0" lang="zh-CN" altLang="en-US" sz="2200" dirty="0">
                <a:solidFill>
                  <a:srgbClr val="7030A0"/>
                </a:solidFill>
                <a:latin typeface="Arial" panose="020B0604020202020204" pitchFamily="34" charset="0"/>
                <a:ea typeface="微软雅黑" panose="020B0503020204020204" charset="-122"/>
                <a:cs typeface="Arial" panose="020B0604020202020204" pitchFamily="34" charset="0"/>
              </a:rPr>
              <a:t>个碟子从</a:t>
            </a:r>
            <a:r>
              <a:rPr kumimoji="0" lang="en-US" altLang="zh-CN" sz="2200" dirty="0" err="1">
                <a:solidFill>
                  <a:srgbClr val="7030A0"/>
                </a:solidFill>
                <a:latin typeface="Arial" panose="020B0604020202020204" pitchFamily="34" charset="0"/>
                <a:ea typeface="微软雅黑" panose="020B0503020204020204" charset="-122"/>
                <a:cs typeface="Arial" panose="020B0604020202020204" pitchFamily="34" charset="0"/>
              </a:rPr>
              <a:t>src</a:t>
            </a:r>
            <a:r>
              <a:rPr kumimoji="0" lang="zh-CN" altLang="en-US" sz="2200" dirty="0">
                <a:solidFill>
                  <a:srgbClr val="7030A0"/>
                </a:solidFill>
                <a:latin typeface="Arial" panose="020B0604020202020204" pitchFamily="34" charset="0"/>
                <a:ea typeface="微软雅黑" panose="020B0503020204020204" charset="-122"/>
                <a:cs typeface="Arial" panose="020B0604020202020204" pitchFamily="34" charset="0"/>
              </a:rPr>
              <a:t>移动到</a:t>
            </a:r>
            <a:r>
              <a:rPr kumimoji="0" lang="en-US" altLang="zh-CN" sz="2200" dirty="0" err="1">
                <a:solidFill>
                  <a:srgbClr val="7030A0"/>
                </a:solidFill>
                <a:latin typeface="Arial" panose="020B0604020202020204" pitchFamily="34" charset="0"/>
                <a:ea typeface="微软雅黑" panose="020B0503020204020204" charset="-122"/>
                <a:cs typeface="Arial" panose="020B0604020202020204" pitchFamily="34" charset="0"/>
              </a:rPr>
              <a:t>dest</a:t>
            </a:r>
            <a:r>
              <a:rPr kumimoji="0" lang="zh-CN" altLang="en-US" sz="2200" dirty="0">
                <a:solidFill>
                  <a:srgbClr val="7030A0"/>
                </a:solidFill>
                <a:latin typeface="Arial" panose="020B0604020202020204" pitchFamily="34" charset="0"/>
                <a:ea typeface="微软雅黑" panose="020B0503020204020204" charset="-122"/>
                <a:cs typeface="Arial" panose="020B0604020202020204" pitchFamily="34" charset="0"/>
              </a:rPr>
              <a:t>，以</a:t>
            </a:r>
            <a:r>
              <a:rPr kumimoji="0" lang="en-US" altLang="zh-CN" sz="2200" dirty="0">
                <a:solidFill>
                  <a:srgbClr val="7030A0"/>
                </a:solidFill>
                <a:latin typeface="Arial" panose="020B0604020202020204" pitchFamily="34" charset="0"/>
                <a:ea typeface="微软雅黑" panose="020B0503020204020204" charset="-122"/>
                <a:cs typeface="Arial" panose="020B0604020202020204" pitchFamily="34" charset="0"/>
              </a:rPr>
              <a:t>medium</a:t>
            </a:r>
            <a:r>
              <a:rPr kumimoji="0" lang="zh-CN" altLang="en-US" sz="2200" dirty="0">
                <a:solidFill>
                  <a:srgbClr val="7030A0"/>
                </a:solidFill>
                <a:latin typeface="Arial" panose="020B0604020202020204" pitchFamily="34" charset="0"/>
                <a:ea typeface="微软雅黑" panose="020B0503020204020204" charset="-122"/>
                <a:cs typeface="Arial" panose="020B0604020202020204" pitchFamily="34" charset="0"/>
              </a:rPr>
              <a:t>作为中转</a:t>
            </a:r>
            <a:endParaRPr kumimoji="0" lang="zh-CN" altLang="en-US" sz="2200" dirty="0">
              <a:solidFill>
                <a:srgbClr val="7030A0"/>
              </a:solidFill>
              <a:latin typeface="Arial" panose="020B0604020202020204" pitchFamily="34" charset="0"/>
              <a:ea typeface="微软雅黑" panose="020B0503020204020204" charset="-122"/>
              <a:cs typeface="Arial" panose="020B0604020202020204" pitchFamily="34" charset="0"/>
            </a:endParaRPr>
          </a:p>
          <a:p>
            <a:pPr eaLnBrk="1" hangingPunct="1">
              <a:spcBef>
                <a:spcPct val="0"/>
              </a:spcBef>
              <a:buFont typeface="Wingdings" panose="05000000000000000000" pitchFamily="2" charset="2"/>
              <a:buNone/>
            </a:pPr>
            <a:r>
              <a:rPr kumimoji="0" lang="en-US" altLang="zh-CN" sz="2200" dirty="0">
                <a:latin typeface="Arial" panose="020B0604020202020204" pitchFamily="34" charset="0"/>
                <a:ea typeface="微软雅黑" panose="020B0503020204020204" charset="-122"/>
                <a:cs typeface="Arial" panose="020B0604020202020204" pitchFamily="34" charset="0"/>
              </a:rPr>
              <a:t>void </a:t>
            </a:r>
            <a:r>
              <a:rPr kumimoji="0" lang="en-US" altLang="zh-CN" sz="2200" dirty="0" err="1">
                <a:latin typeface="Arial" panose="020B0604020202020204" pitchFamily="34" charset="0"/>
                <a:ea typeface="微软雅黑" panose="020B0503020204020204" charset="-122"/>
                <a:cs typeface="Arial" panose="020B0604020202020204" pitchFamily="34" charset="0"/>
              </a:rPr>
              <a:t>H</a:t>
            </a:r>
            <a:r>
              <a:rPr kumimoji="0" lang="en-US" altLang="zh-CN" sz="2200" dirty="0" err="1">
                <a:latin typeface="Arial" panose="020B0604020202020204" pitchFamily="34" charset="0"/>
                <a:ea typeface="微软雅黑" panose="020B0503020204020204" charset="-122"/>
                <a:cs typeface="Arial" panose="020B0604020202020204" pitchFamily="34" charset="0"/>
              </a:rPr>
              <a:t>anoi</a:t>
            </a:r>
            <a:r>
              <a:rPr kumimoji="0" lang="en-US" altLang="zh-CN" sz="2200" dirty="0">
                <a:latin typeface="Arial" panose="020B0604020202020204" pitchFamily="34" charset="0"/>
                <a:ea typeface="微软雅黑" panose="020B0503020204020204" charset="-122"/>
                <a:cs typeface="Arial" panose="020B0604020202020204" pitchFamily="34" charset="0"/>
              </a:rPr>
              <a:t>(</a:t>
            </a:r>
            <a:r>
              <a:rPr kumimoji="0" lang="en-US" altLang="zh-CN" sz="2200" dirty="0" err="1">
                <a:latin typeface="Arial" panose="020B0604020202020204" pitchFamily="34" charset="0"/>
                <a:ea typeface="微软雅黑" panose="020B0503020204020204" charset="-122"/>
                <a:cs typeface="Arial" panose="020B0604020202020204" pitchFamily="34" charset="0"/>
              </a:rPr>
              <a:t>int</a:t>
            </a:r>
            <a:r>
              <a:rPr kumimoji="0" lang="en-US" altLang="zh-CN" sz="2200" dirty="0">
                <a:latin typeface="Arial" panose="020B0604020202020204" pitchFamily="34" charset="0"/>
                <a:ea typeface="微软雅黑" panose="020B0503020204020204" charset="-122"/>
                <a:cs typeface="Arial" panose="020B0604020202020204" pitchFamily="34" charset="0"/>
              </a:rPr>
              <a:t> n, char </a:t>
            </a:r>
            <a:r>
              <a:rPr kumimoji="0" lang="en-US" altLang="zh-CN" sz="2200" dirty="0" err="1">
                <a:latin typeface="Arial" panose="020B0604020202020204" pitchFamily="34" charset="0"/>
                <a:ea typeface="微软雅黑" panose="020B0503020204020204" charset="-122"/>
                <a:cs typeface="Arial" panose="020B0604020202020204" pitchFamily="34" charset="0"/>
              </a:rPr>
              <a:t>src</a:t>
            </a:r>
            <a:r>
              <a:rPr kumimoji="0" lang="en-US" altLang="zh-CN" sz="2200" dirty="0">
                <a:latin typeface="Arial" panose="020B0604020202020204" pitchFamily="34" charset="0"/>
                <a:ea typeface="微软雅黑" panose="020B0503020204020204" charset="-122"/>
                <a:cs typeface="Arial" panose="020B0604020202020204" pitchFamily="34" charset="0"/>
              </a:rPr>
              <a:t>, char medium, char </a:t>
            </a:r>
            <a:r>
              <a:rPr kumimoji="0" lang="en-US" altLang="zh-CN" sz="2200" dirty="0" err="1">
                <a:latin typeface="Arial" panose="020B0604020202020204" pitchFamily="34" charset="0"/>
                <a:ea typeface="微软雅黑" panose="020B0503020204020204" charset="-122"/>
                <a:cs typeface="Arial" panose="020B0604020202020204" pitchFamily="34" charset="0"/>
              </a:rPr>
              <a:t>dest</a:t>
            </a:r>
            <a:r>
              <a:rPr kumimoji="0" lang="en-US" altLang="zh-CN" sz="2200" dirty="0">
                <a:latin typeface="Arial" panose="020B0604020202020204" pitchFamily="34" charset="0"/>
                <a:ea typeface="微软雅黑" panose="020B0503020204020204" charset="-122"/>
                <a:cs typeface="Arial" panose="020B0604020202020204" pitchFamily="34" charset="0"/>
              </a:rPr>
              <a:t>)</a:t>
            </a:r>
            <a:endParaRPr kumimoji="0" lang="en-US" altLang="zh-CN" sz="2200" dirty="0">
              <a:latin typeface="Arial" panose="020B0604020202020204" pitchFamily="34" charset="0"/>
              <a:ea typeface="微软雅黑" panose="020B0503020204020204" charset="-122"/>
              <a:cs typeface="Arial" panose="020B0604020202020204" pitchFamily="34" charset="0"/>
            </a:endParaRPr>
          </a:p>
          <a:p>
            <a:pPr eaLnBrk="1" hangingPunct="1">
              <a:spcBef>
                <a:spcPct val="0"/>
              </a:spcBef>
              <a:buFont typeface="Wingdings" panose="05000000000000000000" pitchFamily="2" charset="2"/>
              <a:buNone/>
            </a:pPr>
            <a:r>
              <a:rPr kumimoji="0" lang="en-US" altLang="zh-CN" sz="2200" dirty="0">
                <a:latin typeface="Arial" panose="020B0604020202020204" pitchFamily="34" charset="0"/>
                <a:ea typeface="微软雅黑" panose="020B0503020204020204" charset="-122"/>
                <a:cs typeface="Arial" panose="020B0604020202020204" pitchFamily="34" charset="0"/>
              </a:rPr>
              <a:t>{</a:t>
            </a:r>
            <a:endParaRPr kumimoji="0" lang="en-US" altLang="zh-CN" sz="2200" dirty="0">
              <a:latin typeface="Arial" panose="020B0604020202020204" pitchFamily="34" charset="0"/>
              <a:ea typeface="微软雅黑" panose="020B0503020204020204" charset="-122"/>
              <a:cs typeface="Arial" panose="020B0604020202020204" pitchFamily="34" charset="0"/>
            </a:endParaRPr>
          </a:p>
          <a:p>
            <a:pPr eaLnBrk="1" hangingPunct="1">
              <a:spcBef>
                <a:spcPct val="0"/>
              </a:spcBef>
              <a:buFont typeface="Wingdings" panose="05000000000000000000" pitchFamily="2" charset="2"/>
              <a:buNone/>
            </a:pPr>
            <a:r>
              <a:rPr kumimoji="0" lang="en-US" altLang="zh-CN" sz="2200" dirty="0">
                <a:latin typeface="Arial" panose="020B0604020202020204" pitchFamily="34" charset="0"/>
                <a:ea typeface="微软雅黑" panose="020B0503020204020204" charset="-122"/>
                <a:cs typeface="Arial" panose="020B0604020202020204" pitchFamily="34" charset="0"/>
              </a:rPr>
              <a:t>    if (n == 1)</a:t>
            </a:r>
            <a:endParaRPr kumimoji="0" lang="en-US" altLang="zh-CN" sz="2200" dirty="0">
              <a:latin typeface="Arial" panose="020B0604020202020204" pitchFamily="34" charset="0"/>
              <a:ea typeface="微软雅黑" panose="020B0503020204020204" charset="-122"/>
              <a:cs typeface="Arial" panose="020B0604020202020204" pitchFamily="34" charset="0"/>
            </a:endParaRPr>
          </a:p>
          <a:p>
            <a:pPr eaLnBrk="1" hangingPunct="1">
              <a:spcBef>
                <a:spcPct val="0"/>
              </a:spcBef>
              <a:buFont typeface="Wingdings" panose="05000000000000000000" pitchFamily="2" charset="2"/>
              <a:buNone/>
            </a:pPr>
            <a:r>
              <a:rPr kumimoji="0" lang="en-US" altLang="zh-CN" sz="2200" dirty="0">
                <a:latin typeface="Arial" panose="020B0604020202020204" pitchFamily="34" charset="0"/>
                <a:ea typeface="微软雅黑" panose="020B0503020204020204" charset="-122"/>
                <a:cs typeface="Arial" panose="020B0604020202020204" pitchFamily="34" charset="0"/>
              </a:rPr>
              <a:t>	     Move(</a:t>
            </a:r>
            <a:r>
              <a:rPr kumimoji="0" lang="en-US" altLang="zh-CN" sz="2200" dirty="0" err="1">
                <a:latin typeface="Arial" panose="020B0604020202020204" pitchFamily="34" charset="0"/>
                <a:ea typeface="微软雅黑" panose="020B0503020204020204" charset="-122"/>
                <a:cs typeface="Arial" panose="020B0604020202020204" pitchFamily="34" charset="0"/>
              </a:rPr>
              <a:t>src</a:t>
            </a:r>
            <a:r>
              <a:rPr kumimoji="0" lang="en-US" altLang="zh-CN" sz="2200" dirty="0">
                <a:latin typeface="Arial" panose="020B0604020202020204" pitchFamily="34" charset="0"/>
                <a:ea typeface="微软雅黑" panose="020B0503020204020204" charset="-122"/>
                <a:cs typeface="Arial" panose="020B0604020202020204" pitchFamily="34" charset="0"/>
              </a:rPr>
              <a:t>, </a:t>
            </a:r>
            <a:r>
              <a:rPr kumimoji="0" lang="en-US" altLang="zh-CN" sz="2200" dirty="0" err="1">
                <a:latin typeface="Arial" panose="020B0604020202020204" pitchFamily="34" charset="0"/>
                <a:ea typeface="微软雅黑" panose="020B0503020204020204" charset="-122"/>
                <a:cs typeface="Arial" panose="020B0604020202020204" pitchFamily="34" charset="0"/>
              </a:rPr>
              <a:t>dest</a:t>
            </a:r>
            <a:r>
              <a:rPr kumimoji="0" lang="en-US" altLang="zh-CN" sz="2200" dirty="0">
                <a:latin typeface="Arial" panose="020B0604020202020204" pitchFamily="34" charset="0"/>
                <a:ea typeface="微软雅黑" panose="020B0503020204020204" charset="-122"/>
                <a:cs typeface="Arial" panose="020B0604020202020204" pitchFamily="34" charset="0"/>
              </a:rPr>
              <a:t>);</a:t>
            </a:r>
            <a:endParaRPr kumimoji="0" lang="en-US" altLang="zh-CN" sz="2200" dirty="0">
              <a:latin typeface="Arial" panose="020B0604020202020204" pitchFamily="34" charset="0"/>
              <a:ea typeface="微软雅黑" panose="020B0503020204020204" charset="-122"/>
              <a:cs typeface="Arial" panose="020B0604020202020204" pitchFamily="34" charset="0"/>
            </a:endParaRPr>
          </a:p>
          <a:p>
            <a:pPr eaLnBrk="1" hangingPunct="1">
              <a:spcBef>
                <a:spcPct val="0"/>
              </a:spcBef>
              <a:buFont typeface="Wingdings" panose="05000000000000000000" pitchFamily="2" charset="2"/>
              <a:buNone/>
            </a:pPr>
            <a:r>
              <a:rPr kumimoji="0" lang="en-US" altLang="zh-CN" sz="2200" dirty="0">
                <a:latin typeface="Arial" panose="020B0604020202020204" pitchFamily="34" charset="0"/>
                <a:ea typeface="微软雅黑" panose="020B0503020204020204" charset="-122"/>
                <a:cs typeface="Arial" panose="020B0604020202020204" pitchFamily="34" charset="0"/>
              </a:rPr>
              <a:t>     else {</a:t>
            </a:r>
            <a:endParaRPr kumimoji="0" lang="en-US" altLang="zh-CN" sz="2200" dirty="0">
              <a:latin typeface="Arial" panose="020B0604020202020204" pitchFamily="34" charset="0"/>
              <a:ea typeface="微软雅黑" panose="020B0503020204020204" charset="-122"/>
              <a:cs typeface="Arial" panose="020B0604020202020204" pitchFamily="34" charset="0"/>
            </a:endParaRPr>
          </a:p>
          <a:p>
            <a:pPr eaLnBrk="1" hangingPunct="1">
              <a:spcBef>
                <a:spcPct val="0"/>
              </a:spcBef>
              <a:buFont typeface="Wingdings" panose="05000000000000000000" pitchFamily="2" charset="2"/>
              <a:buNone/>
            </a:pPr>
            <a:r>
              <a:rPr kumimoji="0" lang="en-US" altLang="zh-CN" sz="2200" dirty="0">
                <a:latin typeface="Arial" panose="020B0604020202020204" pitchFamily="34" charset="0"/>
                <a:ea typeface="微软雅黑" panose="020B0503020204020204" charset="-122"/>
                <a:cs typeface="Arial" panose="020B0604020202020204" pitchFamily="34" charset="0"/>
              </a:rPr>
              <a:t>	           </a:t>
            </a:r>
            <a:r>
              <a:rPr kumimoji="0" lang="en-US" altLang="zh-CN" sz="2200" dirty="0" err="1">
                <a:latin typeface="Arial" panose="020B0604020202020204" pitchFamily="34" charset="0"/>
                <a:ea typeface="微软雅黑" panose="020B0503020204020204" charset="-122"/>
                <a:cs typeface="Arial" panose="020B0604020202020204" pitchFamily="34" charset="0"/>
              </a:rPr>
              <a:t>H</a:t>
            </a:r>
            <a:r>
              <a:rPr kumimoji="0" lang="en-US" altLang="zh-CN" sz="2200" dirty="0" err="1">
                <a:latin typeface="Arial" panose="020B0604020202020204" pitchFamily="34" charset="0"/>
                <a:ea typeface="微软雅黑" panose="020B0503020204020204" charset="-122"/>
                <a:cs typeface="Arial" panose="020B0604020202020204" pitchFamily="34" charset="0"/>
              </a:rPr>
              <a:t>anoi</a:t>
            </a:r>
            <a:r>
              <a:rPr kumimoji="0" lang="en-US" altLang="zh-CN" sz="2200" dirty="0">
                <a:latin typeface="Arial" panose="020B0604020202020204" pitchFamily="34" charset="0"/>
                <a:ea typeface="微软雅黑" panose="020B0503020204020204" charset="-122"/>
                <a:cs typeface="Arial" panose="020B0604020202020204" pitchFamily="34" charset="0"/>
              </a:rPr>
              <a:t>(n - 1, </a:t>
            </a:r>
            <a:r>
              <a:rPr kumimoji="0" lang="en-US" altLang="zh-CN" sz="2200" dirty="0" err="1">
                <a:latin typeface="Arial" panose="020B0604020202020204" pitchFamily="34" charset="0"/>
                <a:ea typeface="微软雅黑" panose="020B0503020204020204" charset="-122"/>
                <a:cs typeface="Arial" panose="020B0604020202020204" pitchFamily="34" charset="0"/>
              </a:rPr>
              <a:t>src</a:t>
            </a:r>
            <a:r>
              <a:rPr kumimoji="0" lang="en-US" altLang="zh-CN" sz="2200" dirty="0">
                <a:latin typeface="Arial" panose="020B0604020202020204" pitchFamily="34" charset="0"/>
                <a:ea typeface="微软雅黑" panose="020B0503020204020204" charset="-122"/>
                <a:cs typeface="Arial" panose="020B0604020202020204" pitchFamily="34" charset="0"/>
              </a:rPr>
              <a:t>, </a:t>
            </a:r>
            <a:r>
              <a:rPr kumimoji="0" lang="en-US" altLang="zh-CN" sz="2200" dirty="0" err="1">
                <a:latin typeface="Arial" panose="020B0604020202020204" pitchFamily="34" charset="0"/>
                <a:ea typeface="微软雅黑" panose="020B0503020204020204" charset="-122"/>
                <a:cs typeface="Arial" panose="020B0604020202020204" pitchFamily="34" charset="0"/>
              </a:rPr>
              <a:t>dest</a:t>
            </a:r>
            <a:r>
              <a:rPr kumimoji="0" lang="en-US" altLang="zh-CN" sz="2200" dirty="0">
                <a:latin typeface="Arial" panose="020B0604020202020204" pitchFamily="34" charset="0"/>
                <a:ea typeface="微软雅黑" panose="020B0503020204020204" charset="-122"/>
                <a:cs typeface="Arial" panose="020B0604020202020204" pitchFamily="34" charset="0"/>
              </a:rPr>
              <a:t>, medium);</a:t>
            </a:r>
            <a:endParaRPr kumimoji="0" lang="en-US" altLang="zh-CN" sz="2200" dirty="0">
              <a:latin typeface="Arial" panose="020B0604020202020204" pitchFamily="34" charset="0"/>
              <a:ea typeface="微软雅黑" panose="020B0503020204020204" charset="-122"/>
              <a:cs typeface="Arial" panose="020B0604020202020204" pitchFamily="34" charset="0"/>
            </a:endParaRPr>
          </a:p>
          <a:p>
            <a:pPr eaLnBrk="1" hangingPunct="1">
              <a:spcBef>
                <a:spcPct val="0"/>
              </a:spcBef>
              <a:buFont typeface="Wingdings" panose="05000000000000000000" pitchFamily="2" charset="2"/>
              <a:buNone/>
            </a:pPr>
            <a:r>
              <a:rPr kumimoji="0" lang="en-US" altLang="zh-CN" sz="2200" dirty="0">
                <a:latin typeface="Arial" panose="020B0604020202020204" pitchFamily="34" charset="0"/>
                <a:ea typeface="微软雅黑" panose="020B0503020204020204" charset="-122"/>
                <a:cs typeface="Arial" panose="020B0604020202020204" pitchFamily="34" charset="0"/>
              </a:rPr>
              <a:t>	           Move(</a:t>
            </a:r>
            <a:r>
              <a:rPr kumimoji="0" lang="en-US" altLang="zh-CN" sz="2200" dirty="0" err="1">
                <a:latin typeface="Arial" panose="020B0604020202020204" pitchFamily="34" charset="0"/>
                <a:ea typeface="微软雅黑" panose="020B0503020204020204" charset="-122"/>
                <a:cs typeface="Arial" panose="020B0604020202020204" pitchFamily="34" charset="0"/>
              </a:rPr>
              <a:t>src</a:t>
            </a:r>
            <a:r>
              <a:rPr kumimoji="0" lang="en-US" altLang="zh-CN" sz="2200" dirty="0">
                <a:latin typeface="Arial" panose="020B0604020202020204" pitchFamily="34" charset="0"/>
                <a:ea typeface="微软雅黑" panose="020B0503020204020204" charset="-122"/>
                <a:cs typeface="Arial" panose="020B0604020202020204" pitchFamily="34" charset="0"/>
              </a:rPr>
              <a:t>, </a:t>
            </a:r>
            <a:r>
              <a:rPr kumimoji="0" lang="en-US" altLang="zh-CN" sz="2200" dirty="0" err="1">
                <a:latin typeface="Arial" panose="020B0604020202020204" pitchFamily="34" charset="0"/>
                <a:ea typeface="微软雅黑" panose="020B0503020204020204" charset="-122"/>
                <a:cs typeface="Arial" panose="020B0604020202020204" pitchFamily="34" charset="0"/>
              </a:rPr>
              <a:t>dest</a:t>
            </a:r>
            <a:r>
              <a:rPr kumimoji="0" lang="en-US" altLang="zh-CN" sz="2200" dirty="0">
                <a:latin typeface="Arial" panose="020B0604020202020204" pitchFamily="34" charset="0"/>
                <a:ea typeface="微软雅黑" panose="020B0503020204020204" charset="-122"/>
                <a:cs typeface="Arial" panose="020B0604020202020204" pitchFamily="34" charset="0"/>
              </a:rPr>
              <a:t>);</a:t>
            </a:r>
            <a:endParaRPr kumimoji="0" lang="en-US" altLang="zh-CN" sz="2200" dirty="0">
              <a:latin typeface="Arial" panose="020B0604020202020204" pitchFamily="34" charset="0"/>
              <a:ea typeface="微软雅黑" panose="020B0503020204020204" charset="-122"/>
              <a:cs typeface="Arial" panose="020B0604020202020204" pitchFamily="34" charset="0"/>
            </a:endParaRPr>
          </a:p>
          <a:p>
            <a:pPr eaLnBrk="1" hangingPunct="1">
              <a:spcBef>
                <a:spcPct val="0"/>
              </a:spcBef>
              <a:buFont typeface="Wingdings" panose="05000000000000000000" pitchFamily="2" charset="2"/>
              <a:buNone/>
            </a:pPr>
            <a:r>
              <a:rPr kumimoji="0" lang="en-US" altLang="zh-CN" sz="2200" dirty="0">
                <a:latin typeface="Arial" panose="020B0604020202020204" pitchFamily="34" charset="0"/>
                <a:ea typeface="微软雅黑" panose="020B0503020204020204" charset="-122"/>
                <a:cs typeface="Arial" panose="020B0604020202020204" pitchFamily="34" charset="0"/>
              </a:rPr>
              <a:t>	           </a:t>
            </a:r>
            <a:r>
              <a:rPr kumimoji="0" lang="en-US" altLang="zh-CN" sz="2200" dirty="0" err="1">
                <a:latin typeface="Arial" panose="020B0604020202020204" pitchFamily="34" charset="0"/>
                <a:ea typeface="微软雅黑" panose="020B0503020204020204" charset="-122"/>
                <a:cs typeface="Arial" panose="020B0604020202020204" pitchFamily="34" charset="0"/>
              </a:rPr>
              <a:t>H</a:t>
            </a:r>
            <a:r>
              <a:rPr kumimoji="0" lang="en-US" altLang="zh-CN" sz="2200" dirty="0" err="1">
                <a:latin typeface="Arial" panose="020B0604020202020204" pitchFamily="34" charset="0"/>
                <a:ea typeface="微软雅黑" panose="020B0503020204020204" charset="-122"/>
                <a:cs typeface="Arial" panose="020B0604020202020204" pitchFamily="34" charset="0"/>
              </a:rPr>
              <a:t>anoi</a:t>
            </a:r>
            <a:r>
              <a:rPr kumimoji="0" lang="en-US" altLang="zh-CN" sz="2200" dirty="0">
                <a:latin typeface="Arial" panose="020B0604020202020204" pitchFamily="34" charset="0"/>
                <a:ea typeface="微软雅黑" panose="020B0503020204020204" charset="-122"/>
                <a:cs typeface="Arial" panose="020B0604020202020204" pitchFamily="34" charset="0"/>
              </a:rPr>
              <a:t>(n - 1, medium, </a:t>
            </a:r>
            <a:r>
              <a:rPr kumimoji="0" lang="en-US" altLang="zh-CN" sz="2200" dirty="0" err="1">
                <a:latin typeface="Arial" panose="020B0604020202020204" pitchFamily="34" charset="0"/>
                <a:ea typeface="微软雅黑" panose="020B0503020204020204" charset="-122"/>
                <a:cs typeface="Arial" panose="020B0604020202020204" pitchFamily="34" charset="0"/>
              </a:rPr>
              <a:t>src</a:t>
            </a:r>
            <a:r>
              <a:rPr kumimoji="0" lang="en-US" altLang="zh-CN" sz="2200" dirty="0">
                <a:latin typeface="Arial" panose="020B0604020202020204" pitchFamily="34" charset="0"/>
                <a:ea typeface="微软雅黑" panose="020B0503020204020204" charset="-122"/>
                <a:cs typeface="Arial" panose="020B0604020202020204" pitchFamily="34" charset="0"/>
              </a:rPr>
              <a:t>, </a:t>
            </a:r>
            <a:r>
              <a:rPr kumimoji="0" lang="en-US" altLang="zh-CN" sz="2200" dirty="0" err="1">
                <a:latin typeface="Arial" panose="020B0604020202020204" pitchFamily="34" charset="0"/>
                <a:ea typeface="微软雅黑" panose="020B0503020204020204" charset="-122"/>
                <a:cs typeface="Arial" panose="020B0604020202020204" pitchFamily="34" charset="0"/>
              </a:rPr>
              <a:t>dest</a:t>
            </a:r>
            <a:r>
              <a:rPr kumimoji="0" lang="en-US" altLang="zh-CN" sz="2200" dirty="0">
                <a:latin typeface="Arial" panose="020B0604020202020204" pitchFamily="34" charset="0"/>
                <a:ea typeface="微软雅黑" panose="020B0503020204020204" charset="-122"/>
                <a:cs typeface="Arial" panose="020B0604020202020204" pitchFamily="34" charset="0"/>
              </a:rPr>
              <a:t>);</a:t>
            </a:r>
            <a:endParaRPr kumimoji="0" lang="en-US" altLang="zh-CN" sz="2200" dirty="0">
              <a:latin typeface="Arial" panose="020B0604020202020204" pitchFamily="34" charset="0"/>
              <a:ea typeface="微软雅黑" panose="020B0503020204020204" charset="-122"/>
              <a:cs typeface="Arial" panose="020B0604020202020204" pitchFamily="34" charset="0"/>
            </a:endParaRPr>
          </a:p>
          <a:p>
            <a:pPr eaLnBrk="1" hangingPunct="1">
              <a:spcBef>
                <a:spcPct val="0"/>
              </a:spcBef>
              <a:buFont typeface="Wingdings" panose="05000000000000000000" pitchFamily="2" charset="2"/>
              <a:buNone/>
            </a:pPr>
            <a:r>
              <a:rPr kumimoji="0" lang="en-US" altLang="zh-CN" sz="2200" dirty="0">
                <a:latin typeface="Arial" panose="020B0604020202020204" pitchFamily="34" charset="0"/>
                <a:ea typeface="微软雅黑" panose="020B0503020204020204" charset="-122"/>
                <a:cs typeface="Arial" panose="020B0604020202020204" pitchFamily="34" charset="0"/>
              </a:rPr>
              <a:t>             }</a:t>
            </a:r>
            <a:endParaRPr kumimoji="0" lang="en-US" altLang="zh-CN" sz="2200" dirty="0">
              <a:latin typeface="Arial" panose="020B0604020202020204" pitchFamily="34" charset="0"/>
              <a:ea typeface="微软雅黑" panose="020B0503020204020204" charset="-122"/>
              <a:cs typeface="Arial" panose="020B0604020202020204" pitchFamily="34" charset="0"/>
            </a:endParaRPr>
          </a:p>
          <a:p>
            <a:pPr eaLnBrk="1" hangingPunct="1">
              <a:spcBef>
                <a:spcPct val="0"/>
              </a:spcBef>
              <a:buFont typeface="Wingdings" panose="05000000000000000000" pitchFamily="2" charset="2"/>
              <a:buNone/>
            </a:pPr>
            <a:r>
              <a:rPr kumimoji="0" lang="en-US" altLang="zh-CN" sz="2200" dirty="0">
                <a:latin typeface="Arial" panose="020B0604020202020204" pitchFamily="34" charset="0"/>
                <a:ea typeface="微软雅黑" panose="020B0503020204020204" charset="-122"/>
                <a:cs typeface="Arial" panose="020B0604020202020204" pitchFamily="34" charset="0"/>
              </a:rPr>
              <a:t>}</a:t>
            </a:r>
            <a:endParaRPr kumimoji="0" lang="en-US" altLang="zh-CN" sz="2200" dirty="0">
              <a:latin typeface="Arial" panose="020B0604020202020204" pitchFamily="34" charset="0"/>
              <a:ea typeface="微软雅黑" panose="020B0503020204020204"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Text Box 4"/>
          <p:cNvSpPr txBox="1"/>
          <p:nvPr/>
        </p:nvSpPr>
        <p:spPr>
          <a:xfrm>
            <a:off x="2387600" y="1824038"/>
            <a:ext cx="1547813" cy="315912"/>
          </a:xfrm>
          <a:prstGeom prst="rect">
            <a:avLst/>
          </a:prstGeom>
          <a:noFill/>
          <a:ln w="9525">
            <a:noFill/>
          </a:ln>
        </p:spPr>
        <p:txBody>
          <a:bodyPr lIns="0" tIns="0" rIns="0" bIns="0" anchor="t" anchorCtr="0"/>
          <a:p>
            <a:pPr algn="just" eaLnBrk="0" hangingPunct="0"/>
            <a:r>
              <a:rPr lang="en-US" altLang="zh-CN" sz="1600" b="1" dirty="0">
                <a:latin typeface="Arial" panose="020B0604020202020204" pitchFamily="34" charset="0"/>
                <a:ea typeface="Agency FB" panose="020B0503020202020204" charset="0"/>
              </a:rPr>
              <a:t>Hanio(3,A,B,C)</a:t>
            </a:r>
            <a:endParaRPr lang="en-US" altLang="zh-CN" sz="1600" b="1" dirty="0">
              <a:latin typeface="Arial" panose="020B0604020202020204" pitchFamily="34" charset="0"/>
              <a:ea typeface="Agency FB" panose="020B0503020202020204" charset="0"/>
            </a:endParaRPr>
          </a:p>
        </p:txBody>
      </p:sp>
      <p:sp>
        <p:nvSpPr>
          <p:cNvPr id="195589" name="Line 5"/>
          <p:cNvSpPr/>
          <p:nvPr/>
        </p:nvSpPr>
        <p:spPr>
          <a:xfrm>
            <a:off x="3111500" y="2162175"/>
            <a:ext cx="0" cy="371475"/>
          </a:xfrm>
          <a:prstGeom prst="line">
            <a:avLst/>
          </a:prstGeom>
          <a:ln w="38100" cap="flat" cmpd="sng">
            <a:solidFill>
              <a:srgbClr val="000000"/>
            </a:solidFill>
            <a:prstDash val="solid"/>
            <a:round/>
            <a:headEnd type="none" w="med" len="med"/>
            <a:tailEnd type="stealth" w="lg" len="lg"/>
          </a:ln>
        </p:spPr>
      </p:sp>
      <p:sp>
        <p:nvSpPr>
          <p:cNvPr id="195590" name="Text Box 6"/>
          <p:cNvSpPr txBox="1"/>
          <p:nvPr/>
        </p:nvSpPr>
        <p:spPr>
          <a:xfrm>
            <a:off x="2413000" y="2549525"/>
            <a:ext cx="1549400" cy="315913"/>
          </a:xfrm>
          <a:prstGeom prst="rect">
            <a:avLst/>
          </a:prstGeom>
          <a:noFill/>
          <a:ln w="9525">
            <a:noFill/>
          </a:ln>
        </p:spPr>
        <p:txBody>
          <a:bodyPr lIns="0" tIns="0" rIns="0" bIns="0" anchor="t" anchorCtr="0"/>
          <a:p>
            <a:pPr algn="just" eaLnBrk="0" hangingPunct="0"/>
            <a:r>
              <a:rPr lang="en-US" altLang="zh-CN" sz="1600" b="1" dirty="0">
                <a:latin typeface="Arial" panose="020B0604020202020204" pitchFamily="34" charset="0"/>
                <a:ea typeface="Agency FB" panose="020B0503020202020204" charset="0"/>
              </a:rPr>
              <a:t>Hanio(2,A,C,B)</a:t>
            </a:r>
            <a:endParaRPr lang="en-US" altLang="zh-CN" sz="1600" b="1" dirty="0">
              <a:latin typeface="Arial" panose="020B0604020202020204" pitchFamily="34" charset="0"/>
              <a:ea typeface="Agency FB" panose="020B0503020202020204" charset="0"/>
            </a:endParaRPr>
          </a:p>
        </p:txBody>
      </p:sp>
      <p:sp>
        <p:nvSpPr>
          <p:cNvPr id="195591" name="Line 7"/>
          <p:cNvSpPr/>
          <p:nvPr/>
        </p:nvSpPr>
        <p:spPr>
          <a:xfrm>
            <a:off x="6323013" y="1065213"/>
            <a:ext cx="0" cy="371475"/>
          </a:xfrm>
          <a:prstGeom prst="line">
            <a:avLst/>
          </a:prstGeom>
          <a:ln w="38100" cap="flat" cmpd="sng">
            <a:solidFill>
              <a:srgbClr val="000000"/>
            </a:solidFill>
            <a:prstDash val="solid"/>
            <a:round/>
            <a:headEnd type="none" w="med" len="med"/>
            <a:tailEnd type="stealth" w="lg" len="lg"/>
          </a:ln>
        </p:spPr>
      </p:sp>
      <p:sp>
        <p:nvSpPr>
          <p:cNvPr id="195592" name="Text Box 8"/>
          <p:cNvSpPr txBox="1"/>
          <p:nvPr/>
        </p:nvSpPr>
        <p:spPr>
          <a:xfrm>
            <a:off x="5492750" y="1452563"/>
            <a:ext cx="1547813" cy="315912"/>
          </a:xfrm>
          <a:prstGeom prst="rect">
            <a:avLst/>
          </a:prstGeom>
          <a:noFill/>
          <a:ln w="9525">
            <a:noFill/>
          </a:ln>
        </p:spPr>
        <p:txBody>
          <a:bodyPr lIns="0" tIns="0" rIns="0" bIns="0" anchor="t" anchorCtr="0"/>
          <a:p>
            <a:pPr algn="just" eaLnBrk="0" hangingPunct="0"/>
            <a:r>
              <a:rPr lang="en-US" altLang="zh-CN" sz="1600" b="1" dirty="0">
                <a:latin typeface="Arial" panose="020B0604020202020204" pitchFamily="34" charset="0"/>
                <a:ea typeface="Agency FB" panose="020B0503020202020204" charset="0"/>
              </a:rPr>
              <a:t>Hanio(1,A,B,C)</a:t>
            </a:r>
            <a:endParaRPr lang="en-US" altLang="zh-CN" sz="1600" b="1" dirty="0">
              <a:latin typeface="Arial" panose="020B0604020202020204" pitchFamily="34" charset="0"/>
              <a:ea typeface="Agency FB" panose="020B0503020202020204" charset="0"/>
            </a:endParaRPr>
          </a:p>
        </p:txBody>
      </p:sp>
      <p:sp>
        <p:nvSpPr>
          <p:cNvPr id="195593" name="Line 9"/>
          <p:cNvSpPr/>
          <p:nvPr/>
        </p:nvSpPr>
        <p:spPr>
          <a:xfrm>
            <a:off x="8801100" y="915988"/>
            <a:ext cx="0" cy="373062"/>
          </a:xfrm>
          <a:prstGeom prst="line">
            <a:avLst/>
          </a:prstGeom>
          <a:ln w="38100" cap="flat" cmpd="sng">
            <a:solidFill>
              <a:srgbClr val="000000"/>
            </a:solidFill>
            <a:prstDash val="solid"/>
            <a:round/>
            <a:headEnd type="none" w="med" len="med"/>
            <a:tailEnd type="stealth" w="lg" len="lg"/>
          </a:ln>
        </p:spPr>
      </p:sp>
      <p:sp>
        <p:nvSpPr>
          <p:cNvPr id="195594" name="Text Box 10"/>
          <p:cNvSpPr txBox="1"/>
          <p:nvPr/>
        </p:nvSpPr>
        <p:spPr>
          <a:xfrm>
            <a:off x="8143875" y="1266825"/>
            <a:ext cx="1258888" cy="352425"/>
          </a:xfrm>
          <a:prstGeom prst="rect">
            <a:avLst/>
          </a:prstGeom>
          <a:noFill/>
          <a:ln w="9525">
            <a:noFill/>
          </a:ln>
        </p:spPr>
        <p:txBody>
          <a:bodyPr lIns="0" tIns="0" rIns="0" bIns="0" anchor="t" anchorCtr="0"/>
          <a:p>
            <a:pPr algn="just" eaLnBrk="0" hangingPunct="0"/>
            <a:r>
              <a:rPr lang="en-US" altLang="zh-CN" sz="1600" b="1" dirty="0">
                <a:latin typeface="Arial" panose="020B0604020202020204" pitchFamily="34" charset="0"/>
                <a:ea typeface="Agency FB" panose="020B0503020202020204" charset="0"/>
              </a:rPr>
              <a:t>Move (A,C)</a:t>
            </a:r>
            <a:endParaRPr lang="en-US" altLang="zh-CN" sz="1600" b="1" dirty="0">
              <a:latin typeface="Arial" panose="020B0604020202020204" pitchFamily="34" charset="0"/>
              <a:ea typeface="Agency FB" panose="020B0503020202020204" charset="0"/>
            </a:endParaRPr>
          </a:p>
        </p:txBody>
      </p:sp>
      <p:sp>
        <p:nvSpPr>
          <p:cNvPr id="195595" name="Line 11"/>
          <p:cNvSpPr/>
          <p:nvPr/>
        </p:nvSpPr>
        <p:spPr>
          <a:xfrm>
            <a:off x="8801100" y="1641475"/>
            <a:ext cx="0" cy="371475"/>
          </a:xfrm>
          <a:prstGeom prst="line">
            <a:avLst/>
          </a:prstGeom>
          <a:ln w="38100" cap="flat" cmpd="sng">
            <a:solidFill>
              <a:srgbClr val="000000"/>
            </a:solidFill>
            <a:prstDash val="solid"/>
            <a:round/>
            <a:headEnd type="none" w="med" len="med"/>
            <a:tailEnd type="none" w="sm" len="med"/>
          </a:ln>
        </p:spPr>
      </p:sp>
      <p:sp>
        <p:nvSpPr>
          <p:cNvPr id="195596" name="Line 12"/>
          <p:cNvSpPr/>
          <p:nvPr/>
        </p:nvSpPr>
        <p:spPr>
          <a:xfrm flipH="1" flipV="1">
            <a:off x="6443663" y="1771650"/>
            <a:ext cx="2341562" cy="260350"/>
          </a:xfrm>
          <a:prstGeom prst="line">
            <a:avLst/>
          </a:prstGeom>
          <a:ln w="38100" cap="flat" cmpd="sng">
            <a:solidFill>
              <a:srgbClr val="000000"/>
            </a:solidFill>
            <a:prstDash val="solid"/>
            <a:round/>
            <a:headEnd type="none" w="med" len="med"/>
            <a:tailEnd type="stealth" w="lg" len="lg"/>
          </a:ln>
        </p:spPr>
      </p:sp>
      <p:sp>
        <p:nvSpPr>
          <p:cNvPr id="195597" name="Text Box 13"/>
          <p:cNvSpPr txBox="1"/>
          <p:nvPr/>
        </p:nvSpPr>
        <p:spPr>
          <a:xfrm>
            <a:off x="5646738" y="1973263"/>
            <a:ext cx="1354137" cy="352425"/>
          </a:xfrm>
          <a:prstGeom prst="rect">
            <a:avLst/>
          </a:prstGeom>
          <a:noFill/>
          <a:ln w="9525">
            <a:noFill/>
          </a:ln>
        </p:spPr>
        <p:txBody>
          <a:bodyPr lIns="0" tIns="0" rIns="0" bIns="0" anchor="t" anchorCtr="0"/>
          <a:p>
            <a:pPr algn="just" eaLnBrk="0" hangingPunct="0"/>
            <a:r>
              <a:rPr lang="en-US" altLang="zh-CN" sz="1600" b="1" dirty="0">
                <a:latin typeface="Arial" panose="020B0604020202020204" pitchFamily="34" charset="0"/>
                <a:ea typeface="Agency FB" panose="020B0503020202020204" charset="0"/>
              </a:rPr>
              <a:t>Move (A,B)</a:t>
            </a:r>
            <a:endParaRPr lang="en-US" altLang="zh-CN" sz="1600" b="1" dirty="0">
              <a:latin typeface="Arial" panose="020B0604020202020204" pitchFamily="34" charset="0"/>
              <a:ea typeface="Agency FB" panose="020B0503020202020204" charset="0"/>
            </a:endParaRPr>
          </a:p>
        </p:txBody>
      </p:sp>
      <p:sp>
        <p:nvSpPr>
          <p:cNvPr id="195598" name="Text Box 14"/>
          <p:cNvSpPr txBox="1"/>
          <p:nvPr/>
        </p:nvSpPr>
        <p:spPr>
          <a:xfrm>
            <a:off x="5494338" y="2530475"/>
            <a:ext cx="1547812" cy="315913"/>
          </a:xfrm>
          <a:prstGeom prst="rect">
            <a:avLst/>
          </a:prstGeom>
          <a:noFill/>
          <a:ln w="9525">
            <a:noFill/>
          </a:ln>
        </p:spPr>
        <p:txBody>
          <a:bodyPr lIns="0" tIns="0" rIns="0" bIns="0" anchor="t" anchorCtr="0"/>
          <a:p>
            <a:pPr algn="just" eaLnBrk="0" hangingPunct="0"/>
            <a:r>
              <a:rPr lang="en-US" altLang="zh-CN" sz="1600" b="1" dirty="0">
                <a:latin typeface="Arial" panose="020B0604020202020204" pitchFamily="34" charset="0"/>
                <a:ea typeface="Agency FB" panose="020B0503020202020204" charset="0"/>
              </a:rPr>
              <a:t>Hanio(1,C,A,B)</a:t>
            </a:r>
            <a:endParaRPr lang="en-US" altLang="zh-CN" sz="1600" b="1" dirty="0">
              <a:latin typeface="Arial" panose="020B0604020202020204" pitchFamily="34" charset="0"/>
              <a:ea typeface="Agency FB" panose="020B0503020202020204" charset="0"/>
            </a:endParaRPr>
          </a:p>
        </p:txBody>
      </p:sp>
      <p:grpSp>
        <p:nvGrpSpPr>
          <p:cNvPr id="2" name="Group 15"/>
          <p:cNvGrpSpPr/>
          <p:nvPr/>
        </p:nvGrpSpPr>
        <p:grpSpPr>
          <a:xfrm>
            <a:off x="6478588" y="541338"/>
            <a:ext cx="3019425" cy="952500"/>
            <a:chOff x="3217" y="275"/>
            <a:chExt cx="1902" cy="600"/>
          </a:xfrm>
        </p:grpSpPr>
        <p:sp>
          <p:nvSpPr>
            <p:cNvPr id="27661" name="Text Box 16"/>
            <p:cNvSpPr txBox="1"/>
            <p:nvPr/>
          </p:nvSpPr>
          <p:spPr>
            <a:xfrm>
              <a:off x="4143" y="275"/>
              <a:ext cx="976" cy="199"/>
            </a:xfrm>
            <a:prstGeom prst="rect">
              <a:avLst/>
            </a:prstGeom>
            <a:noFill/>
            <a:ln w="9525">
              <a:noFill/>
            </a:ln>
          </p:spPr>
          <p:txBody>
            <a:bodyPr lIns="0" tIns="0" rIns="0" bIns="0" anchor="t" anchorCtr="0"/>
            <a:p>
              <a:pPr algn="just" eaLnBrk="0" hangingPunct="0"/>
              <a:r>
                <a:rPr lang="en-US" altLang="zh-CN" sz="1600" b="1" dirty="0">
                  <a:latin typeface="Arial" panose="020B0604020202020204" pitchFamily="34" charset="0"/>
                  <a:ea typeface="Agency FB" panose="020B0503020202020204" charset="0"/>
                </a:rPr>
                <a:t>Hanio(1,A,B,C)</a:t>
              </a:r>
              <a:endParaRPr lang="en-US" altLang="zh-CN" sz="1600" b="1" dirty="0">
                <a:latin typeface="Arial" panose="020B0604020202020204" pitchFamily="34" charset="0"/>
                <a:ea typeface="Agency FB" panose="020B0503020202020204" charset="0"/>
              </a:endParaRPr>
            </a:p>
          </p:txBody>
        </p:sp>
        <p:sp>
          <p:nvSpPr>
            <p:cNvPr id="27662" name="Line 17"/>
            <p:cNvSpPr/>
            <p:nvPr/>
          </p:nvSpPr>
          <p:spPr>
            <a:xfrm flipV="1">
              <a:off x="3217" y="418"/>
              <a:ext cx="913" cy="457"/>
            </a:xfrm>
            <a:prstGeom prst="line">
              <a:avLst/>
            </a:prstGeom>
            <a:ln w="38100" cap="flat" cmpd="sng">
              <a:solidFill>
                <a:srgbClr val="000000"/>
              </a:solidFill>
              <a:prstDash val="solid"/>
              <a:round/>
              <a:headEnd type="none" w="med" len="med"/>
              <a:tailEnd type="stealth" w="lg" len="lg"/>
            </a:ln>
          </p:spPr>
        </p:sp>
      </p:grpSp>
      <p:grpSp>
        <p:nvGrpSpPr>
          <p:cNvPr id="3" name="Group 18"/>
          <p:cNvGrpSpPr/>
          <p:nvPr/>
        </p:nvGrpSpPr>
        <p:grpSpPr>
          <a:xfrm>
            <a:off x="3513138" y="727075"/>
            <a:ext cx="3546475" cy="1784350"/>
            <a:chOff x="1349" y="392"/>
            <a:chExt cx="2234" cy="1124"/>
          </a:xfrm>
        </p:grpSpPr>
        <p:sp>
          <p:nvSpPr>
            <p:cNvPr id="27664" name="Text Box 19"/>
            <p:cNvSpPr txBox="1"/>
            <p:nvPr/>
          </p:nvSpPr>
          <p:spPr>
            <a:xfrm>
              <a:off x="2607" y="392"/>
              <a:ext cx="976" cy="199"/>
            </a:xfrm>
            <a:prstGeom prst="rect">
              <a:avLst/>
            </a:prstGeom>
            <a:noFill/>
            <a:ln w="9525">
              <a:noFill/>
            </a:ln>
          </p:spPr>
          <p:txBody>
            <a:bodyPr lIns="0" tIns="0" rIns="0" bIns="0" anchor="t" anchorCtr="0"/>
            <a:p>
              <a:pPr algn="just" eaLnBrk="0" hangingPunct="0"/>
              <a:r>
                <a:rPr lang="en-US" altLang="zh-CN" sz="1600" b="1" dirty="0">
                  <a:latin typeface="Arial" panose="020B0604020202020204" pitchFamily="34" charset="0"/>
                  <a:ea typeface="Agency FB" panose="020B0503020202020204" charset="0"/>
                </a:rPr>
                <a:t>Hanio(2,A,C,B)</a:t>
              </a:r>
              <a:endParaRPr lang="en-US" altLang="zh-CN" sz="1600" b="1" dirty="0">
                <a:latin typeface="Arial" panose="020B0604020202020204" pitchFamily="34" charset="0"/>
                <a:ea typeface="Agency FB" panose="020B0503020202020204" charset="0"/>
              </a:endParaRPr>
            </a:p>
          </p:txBody>
        </p:sp>
        <p:sp>
          <p:nvSpPr>
            <p:cNvPr id="27665" name="Line 20"/>
            <p:cNvSpPr/>
            <p:nvPr/>
          </p:nvSpPr>
          <p:spPr>
            <a:xfrm flipV="1">
              <a:off x="1349" y="570"/>
              <a:ext cx="1283" cy="946"/>
            </a:xfrm>
            <a:prstGeom prst="line">
              <a:avLst/>
            </a:prstGeom>
            <a:ln w="38100" cap="flat" cmpd="sng">
              <a:solidFill>
                <a:srgbClr val="000000"/>
              </a:solidFill>
              <a:prstDash val="solid"/>
              <a:round/>
              <a:headEnd type="none" w="med" len="med"/>
              <a:tailEnd type="stealth" w="lg" len="lg"/>
            </a:ln>
          </p:spPr>
        </p:sp>
      </p:grpSp>
      <p:sp>
        <p:nvSpPr>
          <p:cNvPr id="195605" name="Text Box 21"/>
          <p:cNvSpPr txBox="1"/>
          <p:nvPr/>
        </p:nvSpPr>
        <p:spPr>
          <a:xfrm>
            <a:off x="8239125" y="2790825"/>
            <a:ext cx="1316038" cy="334963"/>
          </a:xfrm>
          <a:prstGeom prst="rect">
            <a:avLst/>
          </a:prstGeom>
          <a:noFill/>
          <a:ln w="9525">
            <a:noFill/>
          </a:ln>
        </p:spPr>
        <p:txBody>
          <a:bodyPr lIns="0" tIns="0" rIns="0" bIns="0" anchor="t" anchorCtr="0"/>
          <a:p>
            <a:pPr algn="just" eaLnBrk="0" hangingPunct="0"/>
            <a:r>
              <a:rPr lang="en-US" altLang="zh-CN" sz="1600" b="1" dirty="0">
                <a:latin typeface="Arial" panose="020B0604020202020204" pitchFamily="34" charset="0"/>
                <a:ea typeface="Agency FB" panose="020B0503020202020204" charset="0"/>
              </a:rPr>
              <a:t>Move (C,B)</a:t>
            </a:r>
            <a:endParaRPr lang="en-US" altLang="zh-CN" sz="1600" b="1" dirty="0">
              <a:latin typeface="Arial" panose="020B0604020202020204" pitchFamily="34" charset="0"/>
              <a:ea typeface="Agency FB" panose="020B0503020202020204" charset="0"/>
            </a:endParaRPr>
          </a:p>
        </p:txBody>
      </p:sp>
      <p:sp>
        <p:nvSpPr>
          <p:cNvPr id="195606" name="Line 22"/>
          <p:cNvSpPr/>
          <p:nvPr/>
        </p:nvSpPr>
        <p:spPr>
          <a:xfrm>
            <a:off x="8801100" y="2478088"/>
            <a:ext cx="0" cy="371475"/>
          </a:xfrm>
          <a:prstGeom prst="line">
            <a:avLst/>
          </a:prstGeom>
          <a:ln w="38100" cap="flat" cmpd="sng">
            <a:solidFill>
              <a:srgbClr val="000000"/>
            </a:solidFill>
            <a:prstDash val="solid"/>
            <a:round/>
            <a:headEnd type="none" w="med" len="med"/>
            <a:tailEnd type="stealth" w="lg" len="lg"/>
          </a:ln>
        </p:spPr>
      </p:sp>
      <p:sp>
        <p:nvSpPr>
          <p:cNvPr id="195607" name="Line 23"/>
          <p:cNvSpPr/>
          <p:nvPr/>
        </p:nvSpPr>
        <p:spPr>
          <a:xfrm>
            <a:off x="8818563" y="3148013"/>
            <a:ext cx="0" cy="371475"/>
          </a:xfrm>
          <a:prstGeom prst="line">
            <a:avLst/>
          </a:prstGeom>
          <a:ln w="38100" cap="flat" cmpd="sng">
            <a:solidFill>
              <a:srgbClr val="000000"/>
            </a:solidFill>
            <a:prstDash val="solid"/>
            <a:round/>
            <a:headEnd type="none" w="med" len="med"/>
            <a:tailEnd type="none" w="sm" len="med"/>
          </a:ln>
        </p:spPr>
      </p:sp>
      <p:sp>
        <p:nvSpPr>
          <p:cNvPr id="195608" name="Line 24"/>
          <p:cNvSpPr/>
          <p:nvPr/>
        </p:nvSpPr>
        <p:spPr>
          <a:xfrm flipH="1" flipV="1">
            <a:off x="6500813" y="2962275"/>
            <a:ext cx="2305050" cy="557213"/>
          </a:xfrm>
          <a:prstGeom prst="line">
            <a:avLst/>
          </a:prstGeom>
          <a:ln w="38100" cap="flat" cmpd="sng">
            <a:solidFill>
              <a:srgbClr val="000000"/>
            </a:solidFill>
            <a:prstDash val="solid"/>
            <a:round/>
            <a:headEnd type="none" w="med" len="med"/>
            <a:tailEnd type="stealth" w="lg" len="lg"/>
          </a:ln>
        </p:spPr>
      </p:sp>
      <p:sp>
        <p:nvSpPr>
          <p:cNvPr id="195609" name="Line 25"/>
          <p:cNvSpPr/>
          <p:nvPr/>
        </p:nvSpPr>
        <p:spPr>
          <a:xfrm>
            <a:off x="6284913" y="3017838"/>
            <a:ext cx="0" cy="501650"/>
          </a:xfrm>
          <a:prstGeom prst="line">
            <a:avLst/>
          </a:prstGeom>
          <a:ln w="38100" cap="flat" cmpd="sng">
            <a:solidFill>
              <a:srgbClr val="000000"/>
            </a:solidFill>
            <a:prstDash val="solid"/>
            <a:round/>
            <a:headEnd type="none" w="med" len="med"/>
            <a:tailEnd type="none" w="sm" len="med"/>
          </a:ln>
        </p:spPr>
      </p:sp>
      <p:sp>
        <p:nvSpPr>
          <p:cNvPr id="195610" name="Line 26"/>
          <p:cNvSpPr/>
          <p:nvPr/>
        </p:nvSpPr>
        <p:spPr>
          <a:xfrm flipH="1" flipV="1">
            <a:off x="3517900" y="2868613"/>
            <a:ext cx="2749550" cy="669925"/>
          </a:xfrm>
          <a:prstGeom prst="line">
            <a:avLst/>
          </a:prstGeom>
          <a:ln w="38100" cap="flat" cmpd="sng">
            <a:solidFill>
              <a:srgbClr val="000000"/>
            </a:solidFill>
            <a:prstDash val="solid"/>
            <a:round/>
            <a:headEnd type="none" w="med" len="med"/>
            <a:tailEnd type="stealth" w="lg" len="lg"/>
          </a:ln>
        </p:spPr>
      </p:sp>
      <p:grpSp>
        <p:nvGrpSpPr>
          <p:cNvPr id="4" name="Group 27"/>
          <p:cNvGrpSpPr/>
          <p:nvPr/>
        </p:nvGrpSpPr>
        <p:grpSpPr>
          <a:xfrm>
            <a:off x="6438900" y="2139950"/>
            <a:ext cx="2944813" cy="415925"/>
            <a:chOff x="3192" y="1282"/>
            <a:chExt cx="1855" cy="262"/>
          </a:xfrm>
        </p:grpSpPr>
        <p:sp>
          <p:nvSpPr>
            <p:cNvPr id="27673" name="Text Box 28"/>
            <p:cNvSpPr txBox="1"/>
            <p:nvPr/>
          </p:nvSpPr>
          <p:spPr>
            <a:xfrm>
              <a:off x="4072" y="1282"/>
              <a:ext cx="975" cy="199"/>
            </a:xfrm>
            <a:prstGeom prst="rect">
              <a:avLst/>
            </a:prstGeom>
            <a:noFill/>
            <a:ln w="9525">
              <a:noFill/>
            </a:ln>
          </p:spPr>
          <p:txBody>
            <a:bodyPr lIns="0" tIns="0" rIns="0" bIns="0" anchor="t" anchorCtr="0"/>
            <a:p>
              <a:pPr algn="just" eaLnBrk="0" hangingPunct="0"/>
              <a:r>
                <a:rPr lang="en-US" altLang="zh-CN" sz="1600" b="1" dirty="0">
                  <a:latin typeface="Arial" panose="020B0604020202020204" pitchFamily="34" charset="0"/>
                  <a:ea typeface="Agency FB" panose="020B0503020202020204" charset="0"/>
                </a:rPr>
                <a:t>Hanio(1,C,A,B)</a:t>
              </a:r>
              <a:endParaRPr lang="en-US" altLang="zh-CN" sz="1600" b="1" dirty="0">
                <a:latin typeface="Arial" panose="020B0604020202020204" pitchFamily="34" charset="0"/>
                <a:ea typeface="Agency FB" panose="020B0503020202020204" charset="0"/>
              </a:endParaRPr>
            </a:p>
          </p:txBody>
        </p:sp>
        <p:sp>
          <p:nvSpPr>
            <p:cNvPr id="27674" name="Line 29"/>
            <p:cNvSpPr/>
            <p:nvPr/>
          </p:nvSpPr>
          <p:spPr>
            <a:xfrm flipV="1">
              <a:off x="3192" y="1425"/>
              <a:ext cx="865" cy="119"/>
            </a:xfrm>
            <a:prstGeom prst="line">
              <a:avLst/>
            </a:prstGeom>
            <a:ln w="38100" cap="flat" cmpd="sng">
              <a:solidFill>
                <a:srgbClr val="000000"/>
              </a:solidFill>
              <a:prstDash val="solid"/>
              <a:round/>
              <a:headEnd type="none" w="med" len="med"/>
              <a:tailEnd type="stealth" w="lg" len="lg"/>
            </a:ln>
          </p:spPr>
        </p:sp>
      </p:grpSp>
      <p:sp>
        <p:nvSpPr>
          <p:cNvPr id="195614" name="Text Box 30"/>
          <p:cNvSpPr txBox="1"/>
          <p:nvPr/>
        </p:nvSpPr>
        <p:spPr>
          <a:xfrm>
            <a:off x="2616200" y="3894138"/>
            <a:ext cx="1354138" cy="352425"/>
          </a:xfrm>
          <a:prstGeom prst="rect">
            <a:avLst/>
          </a:prstGeom>
          <a:noFill/>
          <a:ln w="9525">
            <a:noFill/>
          </a:ln>
        </p:spPr>
        <p:txBody>
          <a:bodyPr lIns="0" tIns="0" rIns="0" bIns="0" anchor="t" anchorCtr="0"/>
          <a:p>
            <a:pPr algn="just" eaLnBrk="0" hangingPunct="0"/>
            <a:r>
              <a:rPr lang="en-US" altLang="zh-CN" sz="1600" b="1" dirty="0">
                <a:latin typeface="Arial" panose="020B0604020202020204" pitchFamily="34" charset="0"/>
                <a:ea typeface="Agency FB" panose="020B0503020202020204" charset="0"/>
              </a:rPr>
              <a:t>Move (A,C)</a:t>
            </a:r>
            <a:endParaRPr lang="en-US" altLang="zh-CN" sz="1600" b="1" dirty="0">
              <a:latin typeface="Arial" panose="020B0604020202020204" pitchFamily="34" charset="0"/>
              <a:ea typeface="Agency FB" panose="020B0503020202020204" charset="0"/>
            </a:endParaRPr>
          </a:p>
        </p:txBody>
      </p:sp>
      <p:sp>
        <p:nvSpPr>
          <p:cNvPr id="195615" name="Text Box 31"/>
          <p:cNvSpPr txBox="1"/>
          <p:nvPr/>
        </p:nvSpPr>
        <p:spPr>
          <a:xfrm>
            <a:off x="2316163" y="5268913"/>
            <a:ext cx="1547812" cy="315912"/>
          </a:xfrm>
          <a:prstGeom prst="rect">
            <a:avLst/>
          </a:prstGeom>
          <a:noFill/>
          <a:ln w="9525">
            <a:noFill/>
          </a:ln>
        </p:spPr>
        <p:txBody>
          <a:bodyPr lIns="0" tIns="0" rIns="0" bIns="0" anchor="t" anchorCtr="0"/>
          <a:p>
            <a:pPr algn="just" eaLnBrk="0" hangingPunct="0"/>
            <a:r>
              <a:rPr lang="en-US" altLang="zh-CN" sz="1600" b="1" dirty="0">
                <a:latin typeface="Arial" panose="020B0604020202020204" pitchFamily="34" charset="0"/>
                <a:ea typeface="Agency FB" panose="020B0503020202020204" charset="0"/>
              </a:rPr>
              <a:t>Hanio(2,B,A,C)</a:t>
            </a:r>
            <a:endParaRPr lang="en-US" altLang="zh-CN" sz="1600" b="1" dirty="0">
              <a:latin typeface="Arial" panose="020B0604020202020204" pitchFamily="34" charset="0"/>
              <a:ea typeface="Agency FB" panose="020B0503020202020204" charset="0"/>
            </a:endParaRPr>
          </a:p>
        </p:txBody>
      </p:sp>
      <p:sp>
        <p:nvSpPr>
          <p:cNvPr id="195616" name="Line 32"/>
          <p:cNvSpPr/>
          <p:nvPr/>
        </p:nvSpPr>
        <p:spPr>
          <a:xfrm>
            <a:off x="6200775" y="4176713"/>
            <a:ext cx="0" cy="371475"/>
          </a:xfrm>
          <a:prstGeom prst="line">
            <a:avLst/>
          </a:prstGeom>
          <a:ln w="38100" cap="flat" cmpd="sng">
            <a:solidFill>
              <a:srgbClr val="000000"/>
            </a:solidFill>
            <a:prstDash val="solid"/>
            <a:round/>
            <a:headEnd type="none" w="med" len="med"/>
            <a:tailEnd type="stealth" w="lg" len="lg"/>
          </a:ln>
        </p:spPr>
      </p:sp>
      <p:sp>
        <p:nvSpPr>
          <p:cNvPr id="195617" name="Text Box 33"/>
          <p:cNvSpPr txBox="1"/>
          <p:nvPr/>
        </p:nvSpPr>
        <p:spPr>
          <a:xfrm>
            <a:off x="5368925" y="4562475"/>
            <a:ext cx="1549400" cy="315913"/>
          </a:xfrm>
          <a:prstGeom prst="rect">
            <a:avLst/>
          </a:prstGeom>
          <a:noFill/>
          <a:ln w="9525">
            <a:noFill/>
          </a:ln>
        </p:spPr>
        <p:txBody>
          <a:bodyPr lIns="0" tIns="0" rIns="0" bIns="0" anchor="t" anchorCtr="0"/>
          <a:p>
            <a:pPr algn="just" eaLnBrk="0" hangingPunct="0"/>
            <a:r>
              <a:rPr lang="en-US" altLang="zh-CN" sz="1600" b="1" dirty="0">
                <a:latin typeface="Arial" panose="020B0604020202020204" pitchFamily="34" charset="0"/>
                <a:ea typeface="Agency FB" panose="020B0503020202020204" charset="0"/>
              </a:rPr>
              <a:t>Hanio(1,B,C,A)</a:t>
            </a:r>
            <a:endParaRPr lang="en-US" altLang="zh-CN" sz="1600" b="1" dirty="0">
              <a:latin typeface="Arial" panose="020B0604020202020204" pitchFamily="34" charset="0"/>
              <a:ea typeface="Agency FB" panose="020B0503020202020204" charset="0"/>
            </a:endParaRPr>
          </a:p>
        </p:txBody>
      </p:sp>
      <p:sp>
        <p:nvSpPr>
          <p:cNvPr id="195618" name="Line 34"/>
          <p:cNvSpPr/>
          <p:nvPr/>
        </p:nvSpPr>
        <p:spPr>
          <a:xfrm>
            <a:off x="8677275" y="4102100"/>
            <a:ext cx="0" cy="371475"/>
          </a:xfrm>
          <a:prstGeom prst="line">
            <a:avLst/>
          </a:prstGeom>
          <a:ln w="38100" cap="flat" cmpd="sng">
            <a:solidFill>
              <a:srgbClr val="000000"/>
            </a:solidFill>
            <a:prstDash val="solid"/>
            <a:round/>
            <a:headEnd type="none" w="med" len="med"/>
            <a:tailEnd type="stealth" w="lg" len="lg"/>
          </a:ln>
        </p:spPr>
      </p:sp>
      <p:grpSp>
        <p:nvGrpSpPr>
          <p:cNvPr id="5" name="Group 35"/>
          <p:cNvGrpSpPr/>
          <p:nvPr/>
        </p:nvGrpSpPr>
        <p:grpSpPr>
          <a:xfrm>
            <a:off x="6340475" y="4827588"/>
            <a:ext cx="2336800" cy="371475"/>
            <a:chOff x="3130" y="2975"/>
            <a:chExt cx="1472" cy="234"/>
          </a:xfrm>
        </p:grpSpPr>
        <p:sp>
          <p:nvSpPr>
            <p:cNvPr id="27681" name="Line 36"/>
            <p:cNvSpPr/>
            <p:nvPr/>
          </p:nvSpPr>
          <p:spPr>
            <a:xfrm>
              <a:off x="4602" y="2975"/>
              <a:ext cx="0" cy="234"/>
            </a:xfrm>
            <a:prstGeom prst="line">
              <a:avLst/>
            </a:prstGeom>
            <a:ln w="38100" cap="flat" cmpd="sng">
              <a:solidFill>
                <a:srgbClr val="000000"/>
              </a:solidFill>
              <a:prstDash val="solid"/>
              <a:round/>
              <a:headEnd type="none" w="med" len="med"/>
              <a:tailEnd type="none" w="sm" len="med"/>
            </a:ln>
          </p:spPr>
        </p:sp>
        <p:sp>
          <p:nvSpPr>
            <p:cNvPr id="27682" name="Line 37"/>
            <p:cNvSpPr/>
            <p:nvPr/>
          </p:nvSpPr>
          <p:spPr>
            <a:xfrm flipH="1" flipV="1">
              <a:off x="3130" y="3010"/>
              <a:ext cx="1461" cy="199"/>
            </a:xfrm>
            <a:prstGeom prst="line">
              <a:avLst/>
            </a:prstGeom>
            <a:ln w="38100" cap="flat" cmpd="sng">
              <a:solidFill>
                <a:srgbClr val="000000"/>
              </a:solidFill>
              <a:prstDash val="solid"/>
              <a:round/>
              <a:headEnd type="none" w="med" len="med"/>
              <a:tailEnd type="stealth" w="lg" len="lg"/>
            </a:ln>
          </p:spPr>
        </p:sp>
      </p:grpSp>
      <p:sp>
        <p:nvSpPr>
          <p:cNvPr id="195622" name="Text Box 38"/>
          <p:cNvSpPr txBox="1"/>
          <p:nvPr/>
        </p:nvSpPr>
        <p:spPr>
          <a:xfrm>
            <a:off x="5494338" y="5154613"/>
            <a:ext cx="1355725" cy="354012"/>
          </a:xfrm>
          <a:prstGeom prst="rect">
            <a:avLst/>
          </a:prstGeom>
          <a:noFill/>
          <a:ln w="9525">
            <a:noFill/>
          </a:ln>
        </p:spPr>
        <p:txBody>
          <a:bodyPr lIns="0" tIns="0" rIns="0" bIns="0" anchor="t" anchorCtr="0"/>
          <a:p>
            <a:pPr algn="just" eaLnBrk="0" hangingPunct="0"/>
            <a:r>
              <a:rPr lang="en-US" altLang="zh-CN" sz="1600" b="1" dirty="0">
                <a:latin typeface="Arial" panose="020B0604020202020204" pitchFamily="34" charset="0"/>
                <a:ea typeface="Agency FB" panose="020B0503020202020204" charset="0"/>
              </a:rPr>
              <a:t>Move (B,C)</a:t>
            </a:r>
            <a:endParaRPr lang="en-US" altLang="zh-CN" sz="1600" b="1" dirty="0">
              <a:latin typeface="Arial" panose="020B0604020202020204" pitchFamily="34" charset="0"/>
              <a:ea typeface="Agency FB" panose="020B0503020202020204" charset="0"/>
            </a:endParaRPr>
          </a:p>
        </p:txBody>
      </p:sp>
      <p:sp>
        <p:nvSpPr>
          <p:cNvPr id="195623" name="Text Box 39"/>
          <p:cNvSpPr txBox="1"/>
          <p:nvPr/>
        </p:nvSpPr>
        <p:spPr>
          <a:xfrm>
            <a:off x="5370513" y="5641975"/>
            <a:ext cx="1549400" cy="315913"/>
          </a:xfrm>
          <a:prstGeom prst="rect">
            <a:avLst/>
          </a:prstGeom>
          <a:noFill/>
          <a:ln w="9525">
            <a:noFill/>
          </a:ln>
        </p:spPr>
        <p:txBody>
          <a:bodyPr lIns="0" tIns="0" rIns="0" bIns="0" anchor="t" anchorCtr="0"/>
          <a:p>
            <a:pPr algn="just" eaLnBrk="0" hangingPunct="0"/>
            <a:r>
              <a:rPr lang="en-US" altLang="zh-CN" sz="1600" b="1" dirty="0">
                <a:latin typeface="Arial" panose="020B0604020202020204" pitchFamily="34" charset="0"/>
                <a:ea typeface="Agency FB" panose="020B0503020202020204" charset="0"/>
              </a:rPr>
              <a:t>Hanio(1,A,B,C)</a:t>
            </a:r>
            <a:endParaRPr lang="en-US" altLang="zh-CN" sz="1600" b="1" dirty="0">
              <a:latin typeface="Arial" panose="020B0604020202020204" pitchFamily="34" charset="0"/>
              <a:ea typeface="Agency FB" panose="020B0503020202020204" charset="0"/>
            </a:endParaRPr>
          </a:p>
        </p:txBody>
      </p:sp>
      <p:grpSp>
        <p:nvGrpSpPr>
          <p:cNvPr id="6" name="Group 40"/>
          <p:cNvGrpSpPr/>
          <p:nvPr/>
        </p:nvGrpSpPr>
        <p:grpSpPr>
          <a:xfrm>
            <a:off x="6354763" y="3725863"/>
            <a:ext cx="3019425" cy="877887"/>
            <a:chOff x="3139" y="2281"/>
            <a:chExt cx="1902" cy="553"/>
          </a:xfrm>
        </p:grpSpPr>
        <p:sp>
          <p:nvSpPr>
            <p:cNvPr id="27686" name="Text Box 41"/>
            <p:cNvSpPr txBox="1"/>
            <p:nvPr/>
          </p:nvSpPr>
          <p:spPr>
            <a:xfrm>
              <a:off x="4066" y="2281"/>
              <a:ext cx="975" cy="199"/>
            </a:xfrm>
            <a:prstGeom prst="rect">
              <a:avLst/>
            </a:prstGeom>
            <a:noFill/>
            <a:ln w="9525">
              <a:noFill/>
            </a:ln>
          </p:spPr>
          <p:txBody>
            <a:bodyPr lIns="0" tIns="0" rIns="0" bIns="0" anchor="t" anchorCtr="0"/>
            <a:p>
              <a:pPr algn="just" eaLnBrk="0" hangingPunct="0"/>
              <a:r>
                <a:rPr lang="en-US" altLang="zh-CN" sz="1600" b="1" dirty="0">
                  <a:latin typeface="Arial" panose="020B0604020202020204" pitchFamily="34" charset="0"/>
                  <a:ea typeface="Agency FB" panose="020B0503020202020204" charset="0"/>
                </a:rPr>
                <a:t>Hanio(1,B,C,A)</a:t>
              </a:r>
              <a:endParaRPr lang="en-US" altLang="zh-CN" sz="1600" b="1" dirty="0">
                <a:latin typeface="Arial" panose="020B0604020202020204" pitchFamily="34" charset="0"/>
                <a:ea typeface="Agency FB" panose="020B0503020202020204" charset="0"/>
              </a:endParaRPr>
            </a:p>
          </p:txBody>
        </p:sp>
        <p:sp>
          <p:nvSpPr>
            <p:cNvPr id="27687" name="Line 42"/>
            <p:cNvSpPr/>
            <p:nvPr/>
          </p:nvSpPr>
          <p:spPr>
            <a:xfrm flipV="1">
              <a:off x="3139" y="2448"/>
              <a:ext cx="939" cy="386"/>
            </a:xfrm>
            <a:prstGeom prst="line">
              <a:avLst/>
            </a:prstGeom>
            <a:ln w="38100" cap="flat" cmpd="sng">
              <a:solidFill>
                <a:srgbClr val="000000"/>
              </a:solidFill>
              <a:prstDash val="solid"/>
              <a:round/>
              <a:headEnd type="none" w="med" len="med"/>
              <a:tailEnd type="stealth" w="lg" len="lg"/>
            </a:ln>
          </p:spPr>
        </p:sp>
      </p:grpSp>
      <p:sp>
        <p:nvSpPr>
          <p:cNvPr id="195627" name="Text Box 43"/>
          <p:cNvSpPr txBox="1"/>
          <p:nvPr/>
        </p:nvSpPr>
        <p:spPr>
          <a:xfrm>
            <a:off x="8039100" y="5938838"/>
            <a:ext cx="1314450" cy="334962"/>
          </a:xfrm>
          <a:prstGeom prst="rect">
            <a:avLst/>
          </a:prstGeom>
          <a:noFill/>
          <a:ln w="9525">
            <a:noFill/>
          </a:ln>
        </p:spPr>
        <p:txBody>
          <a:bodyPr lIns="0" tIns="0" rIns="0" bIns="0" anchor="t" anchorCtr="0"/>
          <a:p>
            <a:pPr algn="just" eaLnBrk="0" hangingPunct="0"/>
            <a:r>
              <a:rPr lang="en-US" altLang="zh-CN" sz="1600" b="1" dirty="0">
                <a:latin typeface="Arial" panose="020B0604020202020204" pitchFamily="34" charset="0"/>
                <a:ea typeface="Agency FB" panose="020B0503020202020204" charset="0"/>
              </a:rPr>
              <a:t>Move (A,C)</a:t>
            </a:r>
            <a:endParaRPr lang="en-US" altLang="zh-CN" sz="1600" b="1" dirty="0">
              <a:latin typeface="Arial" panose="020B0604020202020204" pitchFamily="34" charset="0"/>
              <a:ea typeface="Agency FB" panose="020B0503020202020204" charset="0"/>
            </a:endParaRPr>
          </a:p>
        </p:txBody>
      </p:sp>
      <p:sp>
        <p:nvSpPr>
          <p:cNvPr id="195628" name="Line 44"/>
          <p:cNvSpPr/>
          <p:nvPr/>
        </p:nvSpPr>
        <p:spPr>
          <a:xfrm>
            <a:off x="8677275" y="5626100"/>
            <a:ext cx="0" cy="371475"/>
          </a:xfrm>
          <a:prstGeom prst="line">
            <a:avLst/>
          </a:prstGeom>
          <a:ln w="38100" cap="flat" cmpd="sng">
            <a:solidFill>
              <a:srgbClr val="000000"/>
            </a:solidFill>
            <a:prstDash val="solid"/>
            <a:round/>
            <a:headEnd type="none" w="med" len="med"/>
            <a:tailEnd type="stealth" w="lg" len="lg"/>
          </a:ln>
        </p:spPr>
      </p:sp>
      <p:grpSp>
        <p:nvGrpSpPr>
          <p:cNvPr id="7" name="Group 45"/>
          <p:cNvGrpSpPr/>
          <p:nvPr/>
        </p:nvGrpSpPr>
        <p:grpSpPr>
          <a:xfrm>
            <a:off x="6378575" y="6072188"/>
            <a:ext cx="2320925" cy="614362"/>
            <a:chOff x="3154" y="3759"/>
            <a:chExt cx="1462" cy="387"/>
          </a:xfrm>
        </p:grpSpPr>
        <p:sp>
          <p:nvSpPr>
            <p:cNvPr id="27691" name="Line 46"/>
            <p:cNvSpPr/>
            <p:nvPr/>
          </p:nvSpPr>
          <p:spPr>
            <a:xfrm>
              <a:off x="4614" y="3900"/>
              <a:ext cx="0" cy="234"/>
            </a:xfrm>
            <a:prstGeom prst="line">
              <a:avLst/>
            </a:prstGeom>
            <a:ln w="38100" cap="flat" cmpd="sng">
              <a:solidFill>
                <a:srgbClr val="000000"/>
              </a:solidFill>
              <a:prstDash val="solid"/>
              <a:round/>
              <a:headEnd type="none" w="med" len="med"/>
              <a:tailEnd type="none" w="sm" len="med"/>
            </a:ln>
          </p:spPr>
        </p:sp>
        <p:sp>
          <p:nvSpPr>
            <p:cNvPr id="27692" name="Line 47"/>
            <p:cNvSpPr/>
            <p:nvPr/>
          </p:nvSpPr>
          <p:spPr>
            <a:xfrm flipH="1" flipV="1">
              <a:off x="3154" y="3759"/>
              <a:ext cx="1462" cy="387"/>
            </a:xfrm>
            <a:prstGeom prst="line">
              <a:avLst/>
            </a:prstGeom>
            <a:ln w="38100" cap="flat" cmpd="sng">
              <a:solidFill>
                <a:srgbClr val="000000"/>
              </a:solidFill>
              <a:prstDash val="solid"/>
              <a:round/>
              <a:headEnd type="none" w="med" len="med"/>
              <a:tailEnd type="stealth" w="lg" len="lg"/>
            </a:ln>
          </p:spPr>
        </p:sp>
      </p:grpSp>
      <p:grpSp>
        <p:nvGrpSpPr>
          <p:cNvPr id="8" name="Group 48"/>
          <p:cNvGrpSpPr/>
          <p:nvPr/>
        </p:nvGrpSpPr>
        <p:grpSpPr>
          <a:xfrm>
            <a:off x="3182938" y="3838575"/>
            <a:ext cx="3752850" cy="1471613"/>
            <a:chOff x="1141" y="2352"/>
            <a:chExt cx="2364" cy="927"/>
          </a:xfrm>
        </p:grpSpPr>
        <p:sp>
          <p:nvSpPr>
            <p:cNvPr id="27694" name="Text Box 49"/>
            <p:cNvSpPr txBox="1"/>
            <p:nvPr/>
          </p:nvSpPr>
          <p:spPr>
            <a:xfrm>
              <a:off x="2530" y="2352"/>
              <a:ext cx="975" cy="199"/>
            </a:xfrm>
            <a:prstGeom prst="rect">
              <a:avLst/>
            </a:prstGeom>
            <a:noFill/>
            <a:ln w="9525">
              <a:noFill/>
            </a:ln>
          </p:spPr>
          <p:txBody>
            <a:bodyPr lIns="0" tIns="0" rIns="0" bIns="0" anchor="t" anchorCtr="0"/>
            <a:p>
              <a:pPr algn="just" eaLnBrk="0" hangingPunct="0"/>
              <a:r>
                <a:rPr lang="en-US" altLang="zh-CN" sz="1600" b="1" dirty="0">
                  <a:latin typeface="Arial" panose="020B0604020202020204" pitchFamily="34" charset="0"/>
                  <a:ea typeface="Agency FB" panose="020B0503020202020204" charset="0"/>
                </a:rPr>
                <a:t>Hanio(2,B,A,C)</a:t>
              </a:r>
              <a:endParaRPr lang="en-US" altLang="zh-CN" sz="1600" b="1" dirty="0">
                <a:latin typeface="Arial" panose="020B0604020202020204" pitchFamily="34" charset="0"/>
                <a:ea typeface="Agency FB" panose="020B0503020202020204" charset="0"/>
              </a:endParaRPr>
            </a:p>
          </p:txBody>
        </p:sp>
        <p:sp>
          <p:nvSpPr>
            <p:cNvPr id="27695" name="Line 50"/>
            <p:cNvSpPr/>
            <p:nvPr/>
          </p:nvSpPr>
          <p:spPr>
            <a:xfrm flipV="1">
              <a:off x="1141" y="2471"/>
              <a:ext cx="1352" cy="808"/>
            </a:xfrm>
            <a:prstGeom prst="line">
              <a:avLst/>
            </a:prstGeom>
            <a:ln w="38100" cap="flat" cmpd="sng">
              <a:solidFill>
                <a:srgbClr val="000000"/>
              </a:solidFill>
              <a:prstDash val="solid"/>
              <a:round/>
              <a:headEnd type="none" w="med" len="med"/>
              <a:tailEnd type="stealth" w="lg" len="lg"/>
            </a:ln>
          </p:spPr>
        </p:sp>
      </p:grpSp>
      <p:sp>
        <p:nvSpPr>
          <p:cNvPr id="195635" name="Text Box 51"/>
          <p:cNvSpPr txBox="1"/>
          <p:nvPr/>
        </p:nvSpPr>
        <p:spPr>
          <a:xfrm>
            <a:off x="8061325" y="4451350"/>
            <a:ext cx="1258888" cy="334963"/>
          </a:xfrm>
          <a:prstGeom prst="rect">
            <a:avLst/>
          </a:prstGeom>
          <a:noFill/>
          <a:ln w="9525">
            <a:noFill/>
          </a:ln>
        </p:spPr>
        <p:txBody>
          <a:bodyPr lIns="0" tIns="0" rIns="0" bIns="0" anchor="t" anchorCtr="0"/>
          <a:p>
            <a:pPr algn="just" eaLnBrk="0" hangingPunct="0"/>
            <a:r>
              <a:rPr lang="en-US" altLang="zh-CN" sz="1600" b="1" dirty="0">
                <a:latin typeface="Arial" panose="020B0604020202020204" pitchFamily="34" charset="0"/>
                <a:ea typeface="Agency FB" panose="020B0503020202020204" charset="0"/>
              </a:rPr>
              <a:t>Move (B,A)</a:t>
            </a:r>
            <a:endParaRPr lang="en-US" altLang="zh-CN" sz="1600" b="1" dirty="0">
              <a:latin typeface="Arial" panose="020B0604020202020204" pitchFamily="34" charset="0"/>
              <a:ea typeface="Agency FB" panose="020B0503020202020204" charset="0"/>
            </a:endParaRPr>
          </a:p>
        </p:txBody>
      </p:sp>
      <p:grpSp>
        <p:nvGrpSpPr>
          <p:cNvPr id="9" name="Group 52"/>
          <p:cNvGrpSpPr/>
          <p:nvPr/>
        </p:nvGrpSpPr>
        <p:grpSpPr>
          <a:xfrm>
            <a:off x="3184525" y="5607050"/>
            <a:ext cx="3059113" cy="1023938"/>
            <a:chOff x="1142" y="3466"/>
            <a:chExt cx="1927" cy="645"/>
          </a:xfrm>
        </p:grpSpPr>
        <p:sp>
          <p:nvSpPr>
            <p:cNvPr id="27698" name="Line 53"/>
            <p:cNvSpPr/>
            <p:nvPr/>
          </p:nvSpPr>
          <p:spPr>
            <a:xfrm>
              <a:off x="3067" y="3794"/>
              <a:ext cx="0" cy="317"/>
            </a:xfrm>
            <a:prstGeom prst="line">
              <a:avLst/>
            </a:prstGeom>
            <a:ln w="38100" cap="flat" cmpd="sng">
              <a:solidFill>
                <a:srgbClr val="000000"/>
              </a:solidFill>
              <a:prstDash val="solid"/>
              <a:round/>
              <a:headEnd type="none" w="med" len="med"/>
              <a:tailEnd type="none" w="sm" len="med"/>
            </a:ln>
          </p:spPr>
        </p:sp>
        <p:sp>
          <p:nvSpPr>
            <p:cNvPr id="27699" name="Line 54"/>
            <p:cNvSpPr/>
            <p:nvPr/>
          </p:nvSpPr>
          <p:spPr>
            <a:xfrm flipH="1" flipV="1">
              <a:off x="1142" y="3466"/>
              <a:ext cx="1927" cy="645"/>
            </a:xfrm>
            <a:prstGeom prst="line">
              <a:avLst/>
            </a:prstGeom>
            <a:ln w="38100" cap="flat" cmpd="sng">
              <a:solidFill>
                <a:srgbClr val="000000"/>
              </a:solidFill>
              <a:prstDash val="solid"/>
              <a:round/>
              <a:headEnd type="none" w="med" len="med"/>
              <a:tailEnd type="stealth" w="lg" len="lg"/>
            </a:ln>
          </p:spPr>
        </p:sp>
      </p:grpSp>
      <p:grpSp>
        <p:nvGrpSpPr>
          <p:cNvPr id="10" name="Group 55"/>
          <p:cNvGrpSpPr/>
          <p:nvPr/>
        </p:nvGrpSpPr>
        <p:grpSpPr>
          <a:xfrm>
            <a:off x="6573838" y="5287963"/>
            <a:ext cx="2803525" cy="360362"/>
            <a:chOff x="3277" y="3265"/>
            <a:chExt cx="1766" cy="227"/>
          </a:xfrm>
        </p:grpSpPr>
        <p:sp>
          <p:nvSpPr>
            <p:cNvPr id="27701" name="Text Box 56"/>
            <p:cNvSpPr txBox="1"/>
            <p:nvPr/>
          </p:nvSpPr>
          <p:spPr>
            <a:xfrm>
              <a:off x="4068" y="3265"/>
              <a:ext cx="975" cy="199"/>
            </a:xfrm>
            <a:prstGeom prst="rect">
              <a:avLst/>
            </a:prstGeom>
            <a:noFill/>
            <a:ln w="9525">
              <a:noFill/>
            </a:ln>
          </p:spPr>
          <p:txBody>
            <a:bodyPr lIns="0" tIns="0" rIns="0" bIns="0" anchor="t" anchorCtr="0"/>
            <a:p>
              <a:pPr algn="just" eaLnBrk="0" hangingPunct="0"/>
              <a:r>
                <a:rPr lang="en-US" altLang="zh-CN" sz="1600" b="1" dirty="0">
                  <a:latin typeface="Arial" panose="020B0604020202020204" pitchFamily="34" charset="0"/>
                  <a:ea typeface="Agency FB" panose="020B0503020202020204" charset="0"/>
                </a:rPr>
                <a:t>Hanio(1,A,B,C)</a:t>
              </a:r>
              <a:endParaRPr lang="en-US" altLang="zh-CN" sz="1600" b="1" dirty="0">
                <a:latin typeface="Arial" panose="020B0604020202020204" pitchFamily="34" charset="0"/>
                <a:ea typeface="Agency FB" panose="020B0503020202020204" charset="0"/>
              </a:endParaRPr>
            </a:p>
          </p:txBody>
        </p:sp>
        <p:sp>
          <p:nvSpPr>
            <p:cNvPr id="27702" name="Line 57"/>
            <p:cNvSpPr/>
            <p:nvPr/>
          </p:nvSpPr>
          <p:spPr>
            <a:xfrm flipV="1">
              <a:off x="3277" y="3361"/>
              <a:ext cx="752" cy="131"/>
            </a:xfrm>
            <a:prstGeom prst="line">
              <a:avLst/>
            </a:prstGeom>
            <a:ln w="38100" cap="flat" cmpd="sng">
              <a:solidFill>
                <a:srgbClr val="000000"/>
              </a:solidFill>
              <a:prstDash val="solid"/>
              <a:round/>
              <a:headEnd type="none" w="med" len="med"/>
              <a:tailEnd type="stealth" w="lg" len="lg"/>
            </a:ln>
          </p:spPr>
        </p:sp>
      </p:grpSp>
      <p:grpSp>
        <p:nvGrpSpPr>
          <p:cNvPr id="11" name="Group 58"/>
          <p:cNvGrpSpPr/>
          <p:nvPr/>
        </p:nvGrpSpPr>
        <p:grpSpPr>
          <a:xfrm>
            <a:off x="2611438" y="5694363"/>
            <a:ext cx="585787" cy="830262"/>
            <a:chOff x="781" y="3521"/>
            <a:chExt cx="369" cy="523"/>
          </a:xfrm>
        </p:grpSpPr>
        <p:sp>
          <p:nvSpPr>
            <p:cNvPr id="27704" name="Line 59"/>
            <p:cNvSpPr/>
            <p:nvPr/>
          </p:nvSpPr>
          <p:spPr>
            <a:xfrm>
              <a:off x="810" y="3833"/>
              <a:ext cx="284" cy="0"/>
            </a:xfrm>
            <a:prstGeom prst="line">
              <a:avLst/>
            </a:prstGeom>
            <a:ln w="38100" cap="flat" cmpd="sng">
              <a:solidFill>
                <a:schemeClr val="tx1"/>
              </a:solidFill>
              <a:prstDash val="solid"/>
              <a:round/>
              <a:headEnd type="none" w="med" len="med"/>
              <a:tailEnd type="none" w="med" len="med"/>
            </a:ln>
          </p:spPr>
        </p:sp>
        <p:sp>
          <p:nvSpPr>
            <p:cNvPr id="27705" name="Line 60"/>
            <p:cNvSpPr/>
            <p:nvPr/>
          </p:nvSpPr>
          <p:spPr>
            <a:xfrm>
              <a:off x="952" y="3521"/>
              <a:ext cx="0" cy="312"/>
            </a:xfrm>
            <a:prstGeom prst="line">
              <a:avLst/>
            </a:prstGeom>
            <a:ln w="38100" cap="flat" cmpd="sng">
              <a:solidFill>
                <a:schemeClr val="tx1"/>
              </a:solidFill>
              <a:prstDash val="solid"/>
              <a:round/>
              <a:headEnd type="none" w="med" len="med"/>
              <a:tailEnd type="none" w="med" len="med"/>
            </a:ln>
          </p:spPr>
        </p:sp>
        <p:sp>
          <p:nvSpPr>
            <p:cNvPr id="27706" name="Text Box 61"/>
            <p:cNvSpPr txBox="1"/>
            <p:nvPr/>
          </p:nvSpPr>
          <p:spPr>
            <a:xfrm>
              <a:off x="781" y="3889"/>
              <a:ext cx="369" cy="155"/>
            </a:xfrm>
            <a:prstGeom prst="rect">
              <a:avLst/>
            </a:prstGeom>
            <a:noFill/>
            <a:ln w="9525">
              <a:noFill/>
            </a:ln>
          </p:spPr>
          <p:txBody>
            <a:bodyPr lIns="0" tIns="0" rIns="0" bIns="0" anchor="t" anchorCtr="0">
              <a:spAutoFit/>
            </a:bodyPr>
            <a:p>
              <a:pPr eaLnBrk="0" hangingPunct="0"/>
              <a:r>
                <a:rPr lang="zh-CN" altLang="en-US" sz="1600" b="1" dirty="0">
                  <a:latin typeface="Arial" panose="020B0604020202020204" pitchFamily="34" charset="0"/>
                  <a:ea typeface="宋体" panose="02010600030101010101" pitchFamily="2" charset="-122"/>
                </a:rPr>
                <a:t>结束</a:t>
              </a:r>
              <a:endParaRPr lang="zh-CN" altLang="en-US" sz="1600" b="1" dirty="0">
                <a:latin typeface="Arial" panose="020B0604020202020204" pitchFamily="34" charset="0"/>
                <a:ea typeface="宋体" panose="02010600030101010101" pitchFamily="2" charset="-122"/>
              </a:endParaRPr>
            </a:p>
          </p:txBody>
        </p:sp>
      </p:grpSp>
      <p:sp>
        <p:nvSpPr>
          <p:cNvPr id="27707" name="Rectangle 62"/>
          <p:cNvSpPr/>
          <p:nvPr/>
        </p:nvSpPr>
        <p:spPr>
          <a:xfrm>
            <a:off x="2238375" y="214313"/>
            <a:ext cx="3328035" cy="460375"/>
          </a:xfrm>
          <a:prstGeom prst="rect">
            <a:avLst/>
          </a:prstGeom>
          <a:noFill/>
          <a:ln w="9525">
            <a:noFill/>
          </a:ln>
        </p:spPr>
        <p:txBody>
          <a:bodyPr wrap="none" anchor="t" anchorCtr="0">
            <a:spAutoFit/>
          </a:bodyPr>
          <a:p>
            <a:r>
              <a:rPr lang="en-US" altLang="zh-CN" sz="2400" dirty="0">
                <a:solidFill>
                  <a:schemeClr val="accent2"/>
                </a:solidFill>
                <a:latin typeface="Arial" panose="020B0604020202020204" pitchFamily="34" charset="0"/>
                <a:ea typeface="宋体" panose="02010600030101010101" pitchFamily="2" charset="-122"/>
              </a:rPr>
              <a:t> </a:t>
            </a:r>
            <a:r>
              <a:rPr lang="zh-CN" altLang="en-US" sz="2400" b="1" dirty="0">
                <a:solidFill>
                  <a:schemeClr val="accent2"/>
                </a:solidFill>
                <a:latin typeface="Arial" panose="020B0604020202020204" pitchFamily="34" charset="0"/>
                <a:ea typeface="宋体" panose="02010600030101010101" pitchFamily="2" charset="-122"/>
              </a:rPr>
              <a:t>汉诺塔递归调用过程：</a:t>
            </a:r>
            <a:endParaRPr lang="zh-CN" altLang="en-US" sz="24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95589"/>
                                        </p:tgtEl>
                                        <p:attrNameLst>
                                          <p:attrName>style.visibility</p:attrName>
                                        </p:attrNameLst>
                                      </p:cBhvr>
                                      <p:to>
                                        <p:strVal val="visible"/>
                                      </p:to>
                                    </p:set>
                                    <p:animEffect transition="in" filter="wipe(up)">
                                      <p:cBhvr>
                                        <p:cTn id="7" dur="500"/>
                                        <p:tgtEl>
                                          <p:spTgt spid="19558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9559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down)">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195591"/>
                                        </p:tgtEl>
                                        <p:attrNameLst>
                                          <p:attrName>style.visibility</p:attrName>
                                        </p:attrNameLst>
                                      </p:cBhvr>
                                      <p:to>
                                        <p:strVal val="visible"/>
                                      </p:to>
                                    </p:set>
                                    <p:animEffect transition="in" filter="wipe(up)">
                                      <p:cBhvr>
                                        <p:cTn id="21" dur="500"/>
                                        <p:tgtEl>
                                          <p:spTgt spid="195591"/>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9559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down)">
                                      <p:cBhvr>
                                        <p:cTn id="30" dur="500"/>
                                        <p:tgtEl>
                                          <p:spTgt spid="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195593"/>
                                        </p:tgtEl>
                                        <p:attrNameLst>
                                          <p:attrName>style.visibility</p:attrName>
                                        </p:attrNameLst>
                                      </p:cBhvr>
                                      <p:to>
                                        <p:strVal val="visible"/>
                                      </p:to>
                                    </p:set>
                                    <p:animEffect transition="in" filter="wipe(up)">
                                      <p:cBhvr>
                                        <p:cTn id="35" dur="500"/>
                                        <p:tgtEl>
                                          <p:spTgt spid="195593"/>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95594"/>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195595"/>
                                        </p:tgtEl>
                                        <p:attrNameLst>
                                          <p:attrName>style.visibility</p:attrName>
                                        </p:attrNameLst>
                                      </p:cBhvr>
                                      <p:to>
                                        <p:strVal val="visible"/>
                                      </p:to>
                                    </p:set>
                                    <p:animEffect transition="in" filter="wipe(up)">
                                      <p:cBhvr>
                                        <p:cTn id="44" dur="500"/>
                                        <p:tgtEl>
                                          <p:spTgt spid="195595"/>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195596"/>
                                        </p:tgtEl>
                                        <p:attrNameLst>
                                          <p:attrName>style.visibility</p:attrName>
                                        </p:attrNameLst>
                                      </p:cBhvr>
                                      <p:to>
                                        <p:strVal val="visible"/>
                                      </p:to>
                                    </p:set>
                                    <p:animEffect transition="in" filter="wipe(down)">
                                      <p:cBhvr>
                                        <p:cTn id="49" dur="500"/>
                                        <p:tgtEl>
                                          <p:spTgt spid="195596"/>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195597"/>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195598"/>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4"/>
                                        </p:tgtEl>
                                        <p:attrNameLst>
                                          <p:attrName>style.visibility</p:attrName>
                                        </p:attrNameLst>
                                      </p:cBhvr>
                                      <p:to>
                                        <p:strVal val="visible"/>
                                      </p:to>
                                    </p:set>
                                    <p:animEffect transition="in" filter="wipe(down)">
                                      <p:cBhvr>
                                        <p:cTn id="62" dur="500"/>
                                        <p:tgtEl>
                                          <p:spTgt spid="4"/>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195606"/>
                                        </p:tgtEl>
                                        <p:attrNameLst>
                                          <p:attrName>style.visibility</p:attrName>
                                        </p:attrNameLst>
                                      </p:cBhvr>
                                      <p:to>
                                        <p:strVal val="visible"/>
                                      </p:to>
                                    </p:set>
                                    <p:animEffect transition="in" filter="wipe(up)">
                                      <p:cBhvr>
                                        <p:cTn id="67" dur="500"/>
                                        <p:tgtEl>
                                          <p:spTgt spid="195606"/>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195605"/>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nodeType="clickEffect">
                                  <p:stCondLst>
                                    <p:cond delay="0"/>
                                  </p:stCondLst>
                                  <p:childTnLst>
                                    <p:set>
                                      <p:cBhvr>
                                        <p:cTn id="75" dur="1" fill="hold">
                                          <p:stCondLst>
                                            <p:cond delay="0"/>
                                          </p:stCondLst>
                                        </p:cTn>
                                        <p:tgtEl>
                                          <p:spTgt spid="195607"/>
                                        </p:tgtEl>
                                        <p:attrNameLst>
                                          <p:attrName>style.visibility</p:attrName>
                                        </p:attrNameLst>
                                      </p:cBhvr>
                                      <p:to>
                                        <p:strVal val="visible"/>
                                      </p:to>
                                    </p:set>
                                    <p:animEffect transition="in" filter="wipe(up)">
                                      <p:cBhvr>
                                        <p:cTn id="76" dur="500"/>
                                        <p:tgtEl>
                                          <p:spTgt spid="195607"/>
                                        </p:tgtEl>
                                      </p:cBhvr>
                                    </p:animEffect>
                                  </p:childTnLst>
                                </p:cTn>
                              </p:par>
                            </p:childTnLst>
                          </p:cTn>
                        </p:par>
                        <p:par>
                          <p:cTn id="77" fill="hold">
                            <p:stCondLst>
                              <p:cond delay="500"/>
                            </p:stCondLst>
                            <p:childTnLst>
                              <p:par>
                                <p:cTn id="78" presetID="22" presetClass="entr" presetSubtype="4" fill="hold" nodeType="afterEffect">
                                  <p:stCondLst>
                                    <p:cond delay="0"/>
                                  </p:stCondLst>
                                  <p:childTnLst>
                                    <p:set>
                                      <p:cBhvr>
                                        <p:cTn id="79" dur="1" fill="hold">
                                          <p:stCondLst>
                                            <p:cond delay="0"/>
                                          </p:stCondLst>
                                        </p:cTn>
                                        <p:tgtEl>
                                          <p:spTgt spid="195608"/>
                                        </p:tgtEl>
                                        <p:attrNameLst>
                                          <p:attrName>style.visibility</p:attrName>
                                        </p:attrNameLst>
                                      </p:cBhvr>
                                      <p:to>
                                        <p:strVal val="visible"/>
                                      </p:to>
                                    </p:set>
                                    <p:animEffect transition="in" filter="wipe(down)">
                                      <p:cBhvr>
                                        <p:cTn id="80" dur="500"/>
                                        <p:tgtEl>
                                          <p:spTgt spid="195608"/>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1" fill="hold" nodeType="clickEffect">
                                  <p:stCondLst>
                                    <p:cond delay="0"/>
                                  </p:stCondLst>
                                  <p:childTnLst>
                                    <p:set>
                                      <p:cBhvr>
                                        <p:cTn id="84" dur="1" fill="hold">
                                          <p:stCondLst>
                                            <p:cond delay="0"/>
                                          </p:stCondLst>
                                        </p:cTn>
                                        <p:tgtEl>
                                          <p:spTgt spid="195609"/>
                                        </p:tgtEl>
                                        <p:attrNameLst>
                                          <p:attrName>style.visibility</p:attrName>
                                        </p:attrNameLst>
                                      </p:cBhvr>
                                      <p:to>
                                        <p:strVal val="visible"/>
                                      </p:to>
                                    </p:set>
                                    <p:animEffect transition="in" filter="wipe(up)">
                                      <p:cBhvr>
                                        <p:cTn id="85" dur="500"/>
                                        <p:tgtEl>
                                          <p:spTgt spid="195609"/>
                                        </p:tgtEl>
                                      </p:cBhvr>
                                    </p:animEffect>
                                  </p:childTnLst>
                                </p:cTn>
                              </p:par>
                            </p:childTnLst>
                          </p:cTn>
                        </p:par>
                        <p:par>
                          <p:cTn id="86" fill="hold">
                            <p:stCondLst>
                              <p:cond delay="500"/>
                            </p:stCondLst>
                            <p:childTnLst>
                              <p:par>
                                <p:cTn id="87" presetID="22" presetClass="entr" presetSubtype="4" fill="hold" nodeType="afterEffect">
                                  <p:stCondLst>
                                    <p:cond delay="0"/>
                                  </p:stCondLst>
                                  <p:childTnLst>
                                    <p:set>
                                      <p:cBhvr>
                                        <p:cTn id="88" dur="1" fill="hold">
                                          <p:stCondLst>
                                            <p:cond delay="0"/>
                                          </p:stCondLst>
                                        </p:cTn>
                                        <p:tgtEl>
                                          <p:spTgt spid="195610"/>
                                        </p:tgtEl>
                                        <p:attrNameLst>
                                          <p:attrName>style.visibility</p:attrName>
                                        </p:attrNameLst>
                                      </p:cBhvr>
                                      <p:to>
                                        <p:strVal val="visible"/>
                                      </p:to>
                                    </p:set>
                                    <p:animEffect transition="in" filter="wipe(down)">
                                      <p:cBhvr>
                                        <p:cTn id="89" dur="500"/>
                                        <p:tgtEl>
                                          <p:spTgt spid="195610"/>
                                        </p:tgtEl>
                                      </p:cBhvr>
                                    </p:animEffec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195614"/>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195615"/>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nodeType="clickEffect">
                                  <p:stCondLst>
                                    <p:cond delay="0"/>
                                  </p:stCondLst>
                                  <p:childTnLst>
                                    <p:set>
                                      <p:cBhvr>
                                        <p:cTn id="101" dur="1" fill="hold">
                                          <p:stCondLst>
                                            <p:cond delay="0"/>
                                          </p:stCondLst>
                                        </p:cTn>
                                        <p:tgtEl>
                                          <p:spTgt spid="8"/>
                                        </p:tgtEl>
                                        <p:attrNameLst>
                                          <p:attrName>style.visibility</p:attrName>
                                        </p:attrNameLst>
                                      </p:cBhvr>
                                      <p:to>
                                        <p:strVal val="visible"/>
                                      </p:to>
                                    </p:set>
                                    <p:animEffect transition="in" filter="wipe(down)">
                                      <p:cBhvr>
                                        <p:cTn id="102" dur="500"/>
                                        <p:tgtEl>
                                          <p:spTgt spid="8"/>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1" fill="hold" nodeType="clickEffect">
                                  <p:stCondLst>
                                    <p:cond delay="0"/>
                                  </p:stCondLst>
                                  <p:childTnLst>
                                    <p:set>
                                      <p:cBhvr>
                                        <p:cTn id="106" dur="1" fill="hold">
                                          <p:stCondLst>
                                            <p:cond delay="0"/>
                                          </p:stCondLst>
                                        </p:cTn>
                                        <p:tgtEl>
                                          <p:spTgt spid="195616"/>
                                        </p:tgtEl>
                                        <p:attrNameLst>
                                          <p:attrName>style.visibility</p:attrName>
                                        </p:attrNameLst>
                                      </p:cBhvr>
                                      <p:to>
                                        <p:strVal val="visible"/>
                                      </p:to>
                                    </p:set>
                                    <p:animEffect transition="in" filter="wipe(up)">
                                      <p:cBhvr>
                                        <p:cTn id="107" dur="500"/>
                                        <p:tgtEl>
                                          <p:spTgt spid="195616"/>
                                        </p:tgtEl>
                                      </p:cBhvr>
                                    </p:animEffec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0" nodeType="clickEffect">
                                  <p:stCondLst>
                                    <p:cond delay="0"/>
                                  </p:stCondLst>
                                  <p:childTnLst>
                                    <p:set>
                                      <p:cBhvr>
                                        <p:cTn id="111" dur="1" fill="hold">
                                          <p:stCondLst>
                                            <p:cond delay="0"/>
                                          </p:stCondLst>
                                        </p:cTn>
                                        <p:tgtEl>
                                          <p:spTgt spid="195617"/>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22" presetClass="entr" presetSubtype="4" fill="hold" nodeType="clickEffect">
                                  <p:stCondLst>
                                    <p:cond delay="0"/>
                                  </p:stCondLst>
                                  <p:childTnLst>
                                    <p:set>
                                      <p:cBhvr>
                                        <p:cTn id="115" dur="1" fill="hold">
                                          <p:stCondLst>
                                            <p:cond delay="0"/>
                                          </p:stCondLst>
                                        </p:cTn>
                                        <p:tgtEl>
                                          <p:spTgt spid="6"/>
                                        </p:tgtEl>
                                        <p:attrNameLst>
                                          <p:attrName>style.visibility</p:attrName>
                                        </p:attrNameLst>
                                      </p:cBhvr>
                                      <p:to>
                                        <p:strVal val="visible"/>
                                      </p:to>
                                    </p:set>
                                    <p:animEffect transition="in" filter="wipe(down)">
                                      <p:cBhvr>
                                        <p:cTn id="116" dur="500"/>
                                        <p:tgtEl>
                                          <p:spTgt spid="6"/>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1" fill="hold" nodeType="clickEffect">
                                  <p:stCondLst>
                                    <p:cond delay="0"/>
                                  </p:stCondLst>
                                  <p:childTnLst>
                                    <p:set>
                                      <p:cBhvr>
                                        <p:cTn id="120" dur="1" fill="hold">
                                          <p:stCondLst>
                                            <p:cond delay="0"/>
                                          </p:stCondLst>
                                        </p:cTn>
                                        <p:tgtEl>
                                          <p:spTgt spid="195618"/>
                                        </p:tgtEl>
                                        <p:attrNameLst>
                                          <p:attrName>style.visibility</p:attrName>
                                        </p:attrNameLst>
                                      </p:cBhvr>
                                      <p:to>
                                        <p:strVal val="visible"/>
                                      </p:to>
                                    </p:set>
                                    <p:animEffect transition="in" filter="wipe(up)">
                                      <p:cBhvr>
                                        <p:cTn id="121" dur="500"/>
                                        <p:tgtEl>
                                          <p:spTgt spid="195618"/>
                                        </p:tgtEl>
                                      </p:cBhvr>
                                    </p:animEffec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grpId="0" nodeType="clickEffect">
                                  <p:stCondLst>
                                    <p:cond delay="0"/>
                                  </p:stCondLst>
                                  <p:childTnLst>
                                    <p:set>
                                      <p:cBhvr>
                                        <p:cTn id="125" dur="1" fill="hold">
                                          <p:stCondLst>
                                            <p:cond delay="0"/>
                                          </p:stCondLst>
                                        </p:cTn>
                                        <p:tgtEl>
                                          <p:spTgt spid="195635"/>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22" presetClass="entr" presetSubtype="2" fill="hold" nodeType="clickEffect">
                                  <p:stCondLst>
                                    <p:cond delay="0"/>
                                  </p:stCondLst>
                                  <p:childTnLst>
                                    <p:set>
                                      <p:cBhvr>
                                        <p:cTn id="129" dur="1" fill="hold">
                                          <p:stCondLst>
                                            <p:cond delay="0"/>
                                          </p:stCondLst>
                                        </p:cTn>
                                        <p:tgtEl>
                                          <p:spTgt spid="5"/>
                                        </p:tgtEl>
                                        <p:attrNameLst>
                                          <p:attrName>style.visibility</p:attrName>
                                        </p:attrNameLst>
                                      </p:cBhvr>
                                      <p:to>
                                        <p:strVal val="visible"/>
                                      </p:to>
                                    </p:set>
                                    <p:animEffect transition="in" filter="wipe(right)">
                                      <p:cBhvr>
                                        <p:cTn id="130" dur="500"/>
                                        <p:tgtEl>
                                          <p:spTgt spid="5"/>
                                        </p:tgtEl>
                                      </p:cBhvr>
                                    </p:animEffec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195622"/>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195623"/>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22" presetClass="entr" presetSubtype="4" fill="hold" nodeType="clickEffect">
                                  <p:stCondLst>
                                    <p:cond delay="0"/>
                                  </p:stCondLst>
                                  <p:childTnLst>
                                    <p:set>
                                      <p:cBhvr>
                                        <p:cTn id="142" dur="1" fill="hold">
                                          <p:stCondLst>
                                            <p:cond delay="0"/>
                                          </p:stCondLst>
                                        </p:cTn>
                                        <p:tgtEl>
                                          <p:spTgt spid="10"/>
                                        </p:tgtEl>
                                        <p:attrNameLst>
                                          <p:attrName>style.visibility</p:attrName>
                                        </p:attrNameLst>
                                      </p:cBhvr>
                                      <p:to>
                                        <p:strVal val="visible"/>
                                      </p:to>
                                    </p:set>
                                    <p:animEffect transition="in" filter="wipe(down)">
                                      <p:cBhvr>
                                        <p:cTn id="143" dur="500"/>
                                        <p:tgtEl>
                                          <p:spTgt spid="10"/>
                                        </p:tgtEl>
                                      </p:cBhvr>
                                    </p:animEffect>
                                  </p:childTnLst>
                                </p:cTn>
                              </p:par>
                            </p:childTnLst>
                          </p:cTn>
                        </p:par>
                      </p:childTnLst>
                    </p:cTn>
                  </p:par>
                  <p:par>
                    <p:cTn id="144" fill="hold">
                      <p:stCondLst>
                        <p:cond delay="indefinite"/>
                      </p:stCondLst>
                      <p:childTnLst>
                        <p:par>
                          <p:cTn id="145" fill="hold">
                            <p:stCondLst>
                              <p:cond delay="0"/>
                            </p:stCondLst>
                            <p:childTnLst>
                              <p:par>
                                <p:cTn id="146" presetID="22" presetClass="entr" presetSubtype="1" fill="hold" nodeType="clickEffect">
                                  <p:stCondLst>
                                    <p:cond delay="0"/>
                                  </p:stCondLst>
                                  <p:childTnLst>
                                    <p:set>
                                      <p:cBhvr>
                                        <p:cTn id="147" dur="1" fill="hold">
                                          <p:stCondLst>
                                            <p:cond delay="0"/>
                                          </p:stCondLst>
                                        </p:cTn>
                                        <p:tgtEl>
                                          <p:spTgt spid="195628"/>
                                        </p:tgtEl>
                                        <p:attrNameLst>
                                          <p:attrName>style.visibility</p:attrName>
                                        </p:attrNameLst>
                                      </p:cBhvr>
                                      <p:to>
                                        <p:strVal val="visible"/>
                                      </p:to>
                                    </p:set>
                                    <p:animEffect transition="in" filter="wipe(up)">
                                      <p:cBhvr>
                                        <p:cTn id="148" dur="500"/>
                                        <p:tgtEl>
                                          <p:spTgt spid="195628"/>
                                        </p:tgtEl>
                                      </p:cBhvr>
                                    </p:animEffec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grpId="0" nodeType="clickEffect">
                                  <p:stCondLst>
                                    <p:cond delay="0"/>
                                  </p:stCondLst>
                                  <p:childTnLst>
                                    <p:set>
                                      <p:cBhvr>
                                        <p:cTn id="152" dur="1" fill="hold">
                                          <p:stCondLst>
                                            <p:cond delay="0"/>
                                          </p:stCondLst>
                                        </p:cTn>
                                        <p:tgtEl>
                                          <p:spTgt spid="195627"/>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22" presetClass="entr" presetSubtype="4" fill="hold" nodeType="clickEffect">
                                  <p:stCondLst>
                                    <p:cond delay="0"/>
                                  </p:stCondLst>
                                  <p:childTnLst>
                                    <p:set>
                                      <p:cBhvr>
                                        <p:cTn id="156" dur="1" fill="hold">
                                          <p:stCondLst>
                                            <p:cond delay="0"/>
                                          </p:stCondLst>
                                        </p:cTn>
                                        <p:tgtEl>
                                          <p:spTgt spid="7"/>
                                        </p:tgtEl>
                                        <p:attrNameLst>
                                          <p:attrName>style.visibility</p:attrName>
                                        </p:attrNameLst>
                                      </p:cBhvr>
                                      <p:to>
                                        <p:strVal val="visible"/>
                                      </p:to>
                                    </p:set>
                                    <p:animEffect transition="in" filter="wipe(down)">
                                      <p:cBhvr>
                                        <p:cTn id="157" dur="500"/>
                                        <p:tgtEl>
                                          <p:spTgt spid="7"/>
                                        </p:tgtEl>
                                      </p:cBhvr>
                                    </p:animEffect>
                                  </p:childTnLst>
                                </p:cTn>
                              </p:par>
                            </p:childTnLst>
                          </p:cTn>
                        </p:par>
                      </p:childTnLst>
                    </p:cTn>
                  </p:par>
                  <p:par>
                    <p:cTn id="158" fill="hold">
                      <p:stCondLst>
                        <p:cond delay="indefinite"/>
                      </p:stCondLst>
                      <p:childTnLst>
                        <p:par>
                          <p:cTn id="159" fill="hold">
                            <p:stCondLst>
                              <p:cond delay="0"/>
                            </p:stCondLst>
                            <p:childTnLst>
                              <p:par>
                                <p:cTn id="160" presetID="22" presetClass="entr" presetSubtype="4" fill="hold" nodeType="clickEffect">
                                  <p:stCondLst>
                                    <p:cond delay="0"/>
                                  </p:stCondLst>
                                  <p:childTnLst>
                                    <p:set>
                                      <p:cBhvr>
                                        <p:cTn id="161" dur="1" fill="hold">
                                          <p:stCondLst>
                                            <p:cond delay="0"/>
                                          </p:stCondLst>
                                        </p:cTn>
                                        <p:tgtEl>
                                          <p:spTgt spid="9"/>
                                        </p:tgtEl>
                                        <p:attrNameLst>
                                          <p:attrName>style.visibility</p:attrName>
                                        </p:attrNameLst>
                                      </p:cBhvr>
                                      <p:to>
                                        <p:strVal val="visible"/>
                                      </p:to>
                                    </p:set>
                                    <p:animEffect transition="in" filter="wipe(down)">
                                      <p:cBhvr>
                                        <p:cTn id="162" dur="500"/>
                                        <p:tgtEl>
                                          <p:spTgt spid="9"/>
                                        </p:tgtEl>
                                      </p:cBhvr>
                                    </p:animEffect>
                                  </p:childTnLst>
                                </p:cTn>
                              </p:par>
                            </p:childTnLst>
                          </p:cTn>
                        </p:par>
                      </p:childTnLst>
                    </p:cTn>
                  </p:par>
                  <p:par>
                    <p:cTn id="163" fill="hold">
                      <p:stCondLst>
                        <p:cond delay="indefinite"/>
                      </p:stCondLst>
                      <p:childTnLst>
                        <p:par>
                          <p:cTn id="164" fill="hold">
                            <p:stCondLst>
                              <p:cond delay="0"/>
                            </p:stCondLst>
                            <p:childTnLst>
                              <p:par>
                                <p:cTn id="165" presetID="22" presetClass="entr" presetSubtype="1" fill="hold" nodeType="clickEffect">
                                  <p:stCondLst>
                                    <p:cond delay="0"/>
                                  </p:stCondLst>
                                  <p:childTnLst>
                                    <p:set>
                                      <p:cBhvr>
                                        <p:cTn id="166" dur="1" fill="hold">
                                          <p:stCondLst>
                                            <p:cond delay="0"/>
                                          </p:stCondLst>
                                        </p:cTn>
                                        <p:tgtEl>
                                          <p:spTgt spid="11"/>
                                        </p:tgtEl>
                                        <p:attrNameLst>
                                          <p:attrName>style.visibility</p:attrName>
                                        </p:attrNameLst>
                                      </p:cBhvr>
                                      <p:to>
                                        <p:strVal val="visible"/>
                                      </p:to>
                                    </p:set>
                                    <p:animEffect transition="in" filter="wipe(up)">
                                      <p:cBhvr>
                                        <p:cTn id="16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90" grpId="0"/>
      <p:bldP spid="195592" grpId="0"/>
      <p:bldP spid="195594" grpId="0"/>
      <p:bldP spid="195597" grpId="0"/>
      <p:bldP spid="195598" grpId="0"/>
      <p:bldP spid="195605" grpId="0"/>
      <p:bldP spid="195614" grpId="0"/>
      <p:bldP spid="195615" grpId="0"/>
      <p:bldP spid="195617" grpId="0"/>
      <p:bldP spid="195622" grpId="0"/>
      <p:bldP spid="195623" grpId="0"/>
      <p:bldP spid="195627" grpId="0"/>
      <p:bldP spid="19563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Rectangle 2"/>
          <p:cNvSpPr>
            <a:spLocks noGrp="1"/>
          </p:cNvSpPr>
          <p:nvPr>
            <p:ph type="title"/>
          </p:nvPr>
        </p:nvSpPr>
        <p:spPr>
          <a:xfrm>
            <a:off x="2667000" y="285750"/>
            <a:ext cx="7162800" cy="714375"/>
          </a:xfrm>
          <a:noFill/>
          <a:ln>
            <a:noFill/>
          </a:ln>
        </p:spPr>
        <p:txBody>
          <a:bodyPr anchor="t" anchorCtr="0"/>
          <a:p>
            <a:r>
              <a:rPr lang="en-US" altLang="zh-CN" sz="3600" b="1" dirty="0"/>
              <a:t>3.1.3 </a:t>
            </a:r>
            <a:r>
              <a:rPr lang="zh-CN" altLang="en-US" sz="3600" b="1" dirty="0"/>
              <a:t>函数的参数传递</a:t>
            </a:r>
            <a:endParaRPr lang="zh-CN" altLang="en-US" sz="3600" b="1" dirty="0"/>
          </a:p>
        </p:txBody>
      </p:sp>
      <p:sp>
        <p:nvSpPr>
          <p:cNvPr id="28674" name="Rectangle 3"/>
          <p:cNvSpPr>
            <a:spLocks noGrp="1"/>
          </p:cNvSpPr>
          <p:nvPr>
            <p:ph idx="1"/>
          </p:nvPr>
        </p:nvSpPr>
        <p:spPr>
          <a:xfrm>
            <a:off x="1294765" y="1478280"/>
            <a:ext cx="10009505" cy="4114800"/>
          </a:xfrm>
          <a:noFill/>
          <a:ln>
            <a:noFill/>
          </a:ln>
        </p:spPr>
        <p:txBody>
          <a:bodyPr anchor="t" anchorCtr="0"/>
          <a:p>
            <a:pPr>
              <a:buFont typeface="Wingdings" panose="05000000000000000000" pitchFamily="2" charset="2"/>
              <a:buNone/>
            </a:pPr>
            <a:r>
              <a:rPr lang="zh-CN" altLang="en-US" sz="2800" b="1" dirty="0">
                <a:latin typeface="楷体_GB2312" pitchFamily="49" charset="-122"/>
                <a:ea typeface="楷体_GB2312" pitchFamily="49" charset="-122"/>
              </a:rPr>
              <a:t>函数参数</a:t>
            </a:r>
            <a:endParaRPr lang="zh-CN" altLang="en-US" sz="2800" b="1" dirty="0">
              <a:latin typeface="楷体_GB2312" pitchFamily="49" charset="-122"/>
              <a:ea typeface="楷体_GB2312" pitchFamily="49" charset="-122"/>
            </a:endParaRPr>
          </a:p>
          <a:p>
            <a:r>
              <a:rPr lang="zh-CN" altLang="en-US" sz="2800" b="1" dirty="0">
                <a:solidFill>
                  <a:srgbClr val="FF0000"/>
                </a:solidFill>
                <a:latin typeface="楷体_GB2312" pitchFamily="49" charset="-122"/>
                <a:ea typeface="楷体_GB2312" pitchFamily="49" charset="-122"/>
              </a:rPr>
              <a:t>形式参数</a:t>
            </a:r>
            <a:endParaRPr lang="zh-CN" altLang="en-US" sz="2800" b="1" dirty="0">
              <a:solidFill>
                <a:srgbClr val="FF0000"/>
              </a:solidFill>
              <a:latin typeface="楷体_GB2312" pitchFamily="49" charset="-122"/>
              <a:ea typeface="楷体_GB2312" pitchFamily="49" charset="-122"/>
            </a:endParaRPr>
          </a:p>
          <a:p>
            <a:pPr>
              <a:buFont typeface="Wingdings" panose="05000000000000000000" pitchFamily="2" charset="2"/>
              <a:buNone/>
            </a:pPr>
            <a:r>
              <a:rPr lang="zh-CN" altLang="en-US" sz="2800" b="1" dirty="0">
                <a:latin typeface="楷体_GB2312" pitchFamily="49" charset="-122"/>
                <a:ea typeface="楷体_GB2312" pitchFamily="49" charset="-122"/>
              </a:rPr>
              <a:t>    定义有参函数时，函数名后面括号中的变量名称为形式参数（简称形参）。</a:t>
            </a:r>
            <a:endParaRPr lang="zh-CN" altLang="en-US" sz="2800" b="1" dirty="0">
              <a:latin typeface="楷体_GB2312" pitchFamily="49" charset="-122"/>
              <a:ea typeface="楷体_GB2312" pitchFamily="49" charset="-122"/>
            </a:endParaRPr>
          </a:p>
          <a:p>
            <a:r>
              <a:rPr lang="zh-CN" altLang="en-US" sz="2800" b="1" dirty="0">
                <a:solidFill>
                  <a:srgbClr val="FF0000"/>
                </a:solidFill>
                <a:latin typeface="楷体_GB2312" pitchFamily="49" charset="-122"/>
                <a:ea typeface="楷体_GB2312" pitchFamily="49" charset="-122"/>
              </a:rPr>
              <a:t>实际参数</a:t>
            </a:r>
            <a:endParaRPr lang="zh-CN" altLang="en-US" sz="2800" b="1" dirty="0">
              <a:solidFill>
                <a:srgbClr val="FF0000"/>
              </a:solidFill>
              <a:latin typeface="楷体_GB2312" pitchFamily="49" charset="-122"/>
              <a:ea typeface="楷体_GB2312" pitchFamily="49" charset="-122"/>
            </a:endParaRPr>
          </a:p>
          <a:p>
            <a:pPr>
              <a:buFont typeface="Wingdings" panose="05000000000000000000" pitchFamily="2" charset="2"/>
              <a:buNone/>
            </a:pPr>
            <a:r>
              <a:rPr lang="zh-CN" altLang="en-US" sz="2800" b="1" dirty="0">
                <a:latin typeface="楷体_GB2312" pitchFamily="49" charset="-122"/>
                <a:ea typeface="楷体_GB2312" pitchFamily="49" charset="-122"/>
              </a:rPr>
              <a:t>    调用函数时，函数名后面括号中的表达式称为实际参数（简称实参）</a:t>
            </a:r>
            <a:r>
              <a:rPr lang="zh-CN" altLang="zh-CN" sz="2800" b="1" dirty="0">
                <a:latin typeface="楷体_GB2312" pitchFamily="49" charset="-122"/>
                <a:ea typeface="楷体_GB2312" pitchFamily="49" charset="-122"/>
              </a:rPr>
              <a:t>。</a:t>
            </a:r>
            <a:endParaRPr lang="zh-CN" altLang="zh-CN" sz="2800" b="1" dirty="0">
              <a:latin typeface="楷体_GB2312" pitchFamily="49" charset="-122"/>
              <a:ea typeface="楷体_GB2312" pitchFamily="49" charset="-122"/>
            </a:endParaRPr>
          </a:p>
        </p:txBody>
      </p:sp>
      <p:sp>
        <p:nvSpPr>
          <p:cNvPr id="28677" name="Rectangle 6"/>
          <p:cNvSpPr/>
          <p:nvPr/>
        </p:nvSpPr>
        <p:spPr>
          <a:xfrm>
            <a:off x="5795644" y="1212215"/>
            <a:ext cx="3903981" cy="942975"/>
          </a:xfrm>
          <a:prstGeom prst="rect">
            <a:avLst/>
          </a:prstGeom>
          <a:noFill/>
          <a:ln w="9525">
            <a:noFill/>
          </a:ln>
        </p:spPr>
        <p:txBody>
          <a:bodyPr lIns="92075" tIns="46038" rIns="92075" bIns="46038" anchor="t"/>
          <a:p>
            <a:pPr marL="342900" indent="-342900" fontAlgn="base">
              <a:lnSpc>
                <a:spcPct val="95000"/>
              </a:lnSpc>
              <a:spcBef>
                <a:spcPct val="5000"/>
              </a:spcBef>
              <a:buClr>
                <a:schemeClr val="accent2"/>
              </a:buClr>
              <a:buSzPct val="80000"/>
              <a:buFont typeface="Wingdings" panose="05000000000000000000" pitchFamily="2" charset="2"/>
            </a:pPr>
            <a:r>
              <a:rPr lang="en-US" altLang="zh-CN" sz="2400" b="1" strike="noStrike" noProof="1" dirty="0">
                <a:gradFill>
                  <a:gsLst>
                    <a:gs pos="0">
                      <a:srgbClr val="007BD3"/>
                    </a:gs>
                    <a:gs pos="100000">
                      <a:srgbClr val="034373"/>
                    </a:gs>
                  </a:gsLst>
                  <a:lin scaled="0"/>
                </a:gradFill>
                <a:latin typeface="Arial" panose="020B0604020202020204" pitchFamily="34" charset="0"/>
                <a:ea typeface="宋体" panose="02010600030101010101" pitchFamily="2" charset="-122"/>
                <a:cs typeface="+mn-cs"/>
              </a:rPr>
              <a:t>void Swap(int a, int b)</a:t>
            </a:r>
            <a:r>
              <a:rPr lang="zh-CN" altLang="en-US" sz="2400" b="1" strike="noStrike" noProof="1" dirty="0">
                <a:gradFill>
                  <a:gsLst>
                    <a:gs pos="0">
                      <a:srgbClr val="007BD3"/>
                    </a:gs>
                    <a:gs pos="100000">
                      <a:srgbClr val="034373"/>
                    </a:gs>
                  </a:gsLst>
                  <a:lin scaled="0"/>
                </a:gradFill>
                <a:latin typeface="Arial" panose="020B0604020202020204" pitchFamily="34" charset="0"/>
                <a:ea typeface="宋体" panose="02010600030101010101" pitchFamily="2" charset="-122"/>
                <a:cs typeface="+mn-cs"/>
              </a:rPr>
              <a:t>；</a:t>
            </a:r>
            <a:endParaRPr lang="zh-CN" altLang="en-US" sz="2400" b="1" strike="noStrike" noProof="1" dirty="0">
              <a:gradFill>
                <a:gsLst>
                  <a:gs pos="0">
                    <a:srgbClr val="007BD3"/>
                  </a:gs>
                  <a:gs pos="100000">
                    <a:srgbClr val="034373"/>
                  </a:gs>
                </a:gsLst>
                <a:lin scaled="0"/>
              </a:gradFill>
              <a:latin typeface="Arial" panose="020B0604020202020204" pitchFamily="34" charset="0"/>
              <a:ea typeface="宋体" panose="02010600030101010101" pitchFamily="2" charset="-122"/>
            </a:endParaRPr>
          </a:p>
          <a:p>
            <a:pPr marL="342900" indent="-342900" fontAlgn="base">
              <a:lnSpc>
                <a:spcPct val="95000"/>
              </a:lnSpc>
              <a:spcBef>
                <a:spcPct val="5000"/>
              </a:spcBef>
              <a:buClr>
                <a:schemeClr val="accent2"/>
              </a:buClr>
              <a:buSzPct val="80000"/>
              <a:buFont typeface="Wingdings" panose="05000000000000000000" pitchFamily="2" charset="2"/>
            </a:pPr>
            <a:endParaRPr lang="en-US" altLang="zh-CN" sz="2400" b="1" strike="noStrike" noProof="1" dirty="0">
              <a:gradFill>
                <a:gsLst>
                  <a:gs pos="0">
                    <a:srgbClr val="007BD3"/>
                  </a:gs>
                  <a:gs pos="100000">
                    <a:srgbClr val="034373"/>
                  </a:gs>
                </a:gsLst>
                <a:lin scaled="0"/>
              </a:gradFill>
              <a:latin typeface="Arial" panose="020B0604020202020204" pitchFamily="34" charset="0"/>
              <a:ea typeface="宋体" panose="02010600030101010101" pitchFamily="2" charset="-122"/>
            </a:endParaRPr>
          </a:p>
          <a:p>
            <a:pPr marL="342900" indent="-342900" fontAlgn="base">
              <a:lnSpc>
                <a:spcPct val="95000"/>
              </a:lnSpc>
              <a:spcBef>
                <a:spcPct val="5000"/>
              </a:spcBef>
              <a:buClr>
                <a:schemeClr val="accent2"/>
              </a:buClr>
              <a:buSzPct val="80000"/>
              <a:buFont typeface="Wingdings" panose="05000000000000000000" pitchFamily="2" charset="2"/>
            </a:pPr>
            <a:r>
              <a:rPr lang="en-US" altLang="zh-CN" sz="2400" b="1" strike="noStrike" noProof="1" dirty="0">
                <a:gradFill>
                  <a:gsLst>
                    <a:gs pos="0">
                      <a:srgbClr val="007BD3"/>
                    </a:gs>
                    <a:gs pos="100000">
                      <a:srgbClr val="034373"/>
                    </a:gs>
                  </a:gsLst>
                  <a:lin scaled="0"/>
                </a:gradFill>
                <a:latin typeface="Arial" panose="020B0604020202020204" pitchFamily="34" charset="0"/>
                <a:ea typeface="宋体" panose="02010600030101010101" pitchFamily="2" charset="-122"/>
                <a:cs typeface="+mn-cs"/>
              </a:rPr>
              <a:t>Swap(x,y);</a:t>
            </a:r>
            <a:endParaRPr lang="en-US" altLang="zh-CN" sz="2400" b="1" strike="noStrike" noProof="1" dirty="0">
              <a:gradFill>
                <a:gsLst>
                  <a:gs pos="0">
                    <a:srgbClr val="007BD3"/>
                  </a:gs>
                  <a:gs pos="100000">
                    <a:srgbClr val="034373"/>
                  </a:gs>
                </a:gsLst>
                <a:lin scaled="0"/>
              </a:gra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8677"/>
                                        </p:tgtEl>
                                        <p:attrNameLst>
                                          <p:attrName>style.visibility</p:attrName>
                                        </p:attrNameLst>
                                      </p:cBhvr>
                                      <p:to>
                                        <p:strVal val="visible"/>
                                      </p:to>
                                    </p:set>
                                    <p:animEffect transition="in" filter="barn(inVertical)">
                                      <p:cBhvr>
                                        <p:cTn id="7" dur="500"/>
                                        <p:tgtEl>
                                          <p:spTgt spid="286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2"/>
          <p:cNvSpPr>
            <a:spLocks noGrp="1"/>
          </p:cNvSpPr>
          <p:nvPr>
            <p:ph type="title"/>
          </p:nvPr>
        </p:nvSpPr>
        <p:spPr>
          <a:xfrm>
            <a:off x="4439603" y="2420938"/>
            <a:ext cx="6121400" cy="762000"/>
          </a:xfrm>
          <a:noFill/>
          <a:ln>
            <a:noFill/>
          </a:ln>
        </p:spPr>
        <p:txBody>
          <a:bodyPr anchor="t" anchorCtr="0"/>
          <a:p>
            <a:r>
              <a:rPr lang="zh-CN" altLang="en-US" sz="2800" b="1" dirty="0">
                <a:solidFill>
                  <a:schemeClr val="tx1"/>
                </a:solidFill>
              </a:rPr>
              <a:t>例</a:t>
            </a:r>
            <a:r>
              <a:rPr lang="en-US" altLang="zh-CN" sz="2800" b="1" dirty="0">
                <a:solidFill>
                  <a:schemeClr val="tx1"/>
                </a:solidFill>
              </a:rPr>
              <a:t>3-11 </a:t>
            </a:r>
            <a:r>
              <a:rPr lang="zh-CN" altLang="en-US" sz="2800" b="1" dirty="0">
                <a:solidFill>
                  <a:schemeClr val="tx1"/>
                </a:solidFill>
              </a:rPr>
              <a:t>输入两整数交换后输出</a:t>
            </a:r>
            <a:endParaRPr lang="zh-CN" altLang="en-US" sz="2800" b="1" dirty="0">
              <a:solidFill>
                <a:schemeClr val="tx1"/>
              </a:solidFill>
            </a:endParaRPr>
          </a:p>
        </p:txBody>
      </p:sp>
      <p:sp>
        <p:nvSpPr>
          <p:cNvPr id="28675" name="Rectangle 3"/>
          <p:cNvSpPr>
            <a:spLocks noGrp="1"/>
          </p:cNvSpPr>
          <p:nvPr>
            <p:ph idx="1"/>
          </p:nvPr>
        </p:nvSpPr>
        <p:spPr>
          <a:xfrm>
            <a:off x="1265873" y="2378393"/>
            <a:ext cx="7772400" cy="4286250"/>
          </a:xfrm>
          <a:noFill/>
          <a:ln>
            <a:noFill/>
          </a:ln>
        </p:spPr>
        <p:txBody>
          <a:bodyPr anchor="t" anchorCtr="0"/>
          <a:p>
            <a:pPr>
              <a:lnSpc>
                <a:spcPct val="90000"/>
              </a:lnSpc>
              <a:spcBef>
                <a:spcPct val="10000"/>
              </a:spcBef>
              <a:buFont typeface="Wingdings" panose="05000000000000000000" pitchFamily="2" charset="2"/>
              <a:buNone/>
            </a:pPr>
            <a:r>
              <a:rPr lang="en-US" altLang="zh-CN" sz="2400" dirty="0">
                <a:latin typeface="Arial" panose="020B0604020202020204" pitchFamily="34" charset="0"/>
                <a:cs typeface="Arial" panose="020B0604020202020204" pitchFamily="34" charset="0"/>
              </a:rPr>
              <a:t>#include&lt;iostream&gt;</a:t>
            </a:r>
            <a:endParaRPr lang="en-US" altLang="zh-CN" sz="2400" dirty="0">
              <a:latin typeface="Arial" panose="020B0604020202020204" pitchFamily="34" charset="0"/>
              <a:cs typeface="Arial" panose="020B0604020202020204" pitchFamily="34" charset="0"/>
            </a:endParaRPr>
          </a:p>
          <a:p>
            <a:pPr>
              <a:lnSpc>
                <a:spcPct val="90000"/>
              </a:lnSpc>
              <a:spcBef>
                <a:spcPct val="10000"/>
              </a:spcBef>
              <a:buFont typeface="Wingdings" panose="05000000000000000000" pitchFamily="2" charset="2"/>
              <a:buNone/>
            </a:pPr>
            <a:r>
              <a:rPr lang="en-US" altLang="zh-CN" sz="2400" dirty="0">
                <a:latin typeface="Arial" panose="020B0604020202020204" pitchFamily="34" charset="0"/>
                <a:cs typeface="Arial" panose="020B0604020202020204" pitchFamily="34" charset="0"/>
              </a:rPr>
              <a:t>using namespace std;</a:t>
            </a:r>
            <a:endParaRPr lang="en-US" altLang="zh-CN" sz="2400" dirty="0">
              <a:latin typeface="Arial" panose="020B0604020202020204" pitchFamily="34" charset="0"/>
              <a:cs typeface="Arial" panose="020B0604020202020204" pitchFamily="34" charset="0"/>
            </a:endParaRPr>
          </a:p>
        </p:txBody>
      </p:sp>
      <p:sp>
        <p:nvSpPr>
          <p:cNvPr id="22533" name="Rectangle 5"/>
          <p:cNvSpPr/>
          <p:nvPr/>
        </p:nvSpPr>
        <p:spPr>
          <a:xfrm>
            <a:off x="1415098" y="4083368"/>
            <a:ext cx="7058025" cy="2952750"/>
          </a:xfrm>
          <a:prstGeom prst="rect">
            <a:avLst/>
          </a:prstGeom>
          <a:noFill/>
          <a:ln w="9525">
            <a:noFill/>
          </a:ln>
        </p:spPr>
        <p:txBody>
          <a:bodyPr lIns="92075" tIns="46038" rIns="92075" bIns="46038" anchor="t" anchorCtr="0"/>
          <a:p>
            <a:pPr marL="342900" indent="-342900">
              <a:lnSpc>
                <a:spcPct val="90000"/>
              </a:lnSpc>
              <a:spcBef>
                <a:spcPct val="10000"/>
              </a:spcBef>
              <a:buClr>
                <a:schemeClr val="accent2"/>
              </a:buClr>
              <a:buSzPct val="80000"/>
              <a:buFont typeface="Wingdings" panose="05000000000000000000" pitchFamily="2" charset="2"/>
            </a:pPr>
            <a:r>
              <a:rPr lang="en-US" altLang="zh-CN" sz="2400" dirty="0">
                <a:ea typeface="宋体" panose="02010600030101010101" pitchFamily="2" charset="-122"/>
                <a:cs typeface="Arial" panose="020B0604020202020204" pitchFamily="34" charset="0"/>
              </a:rPr>
              <a:t>int main()</a:t>
            </a:r>
            <a:endParaRPr lang="en-US" altLang="zh-CN" sz="2400" dirty="0">
              <a:ea typeface="宋体" panose="02010600030101010101" pitchFamily="2" charset="-122"/>
              <a:cs typeface="Arial" panose="020B0604020202020204" pitchFamily="34" charset="0"/>
            </a:endParaRPr>
          </a:p>
          <a:p>
            <a:pPr marL="342900" indent="-342900">
              <a:lnSpc>
                <a:spcPct val="90000"/>
              </a:lnSpc>
              <a:spcBef>
                <a:spcPct val="10000"/>
              </a:spcBef>
              <a:buClr>
                <a:schemeClr val="accent2"/>
              </a:buClr>
              <a:buSzPct val="80000"/>
              <a:buFont typeface="Wingdings" panose="05000000000000000000" pitchFamily="2" charset="2"/>
            </a:pPr>
            <a:r>
              <a:rPr lang="en-US" altLang="zh-CN" sz="2400" dirty="0">
                <a:ea typeface="宋体" panose="02010600030101010101" pitchFamily="2" charset="-122"/>
                <a:cs typeface="Arial" panose="020B0604020202020204" pitchFamily="34" charset="0"/>
              </a:rPr>
              <a:t>{   int x=5, y=10;</a:t>
            </a:r>
            <a:endParaRPr lang="en-US" altLang="zh-CN" sz="2400" dirty="0">
              <a:ea typeface="宋体" panose="02010600030101010101" pitchFamily="2" charset="-122"/>
              <a:cs typeface="Arial" panose="020B0604020202020204" pitchFamily="34" charset="0"/>
            </a:endParaRPr>
          </a:p>
          <a:p>
            <a:pPr marL="342900" indent="-342900">
              <a:lnSpc>
                <a:spcPct val="90000"/>
              </a:lnSpc>
              <a:spcBef>
                <a:spcPct val="10000"/>
              </a:spcBef>
              <a:buClr>
                <a:schemeClr val="accent2"/>
              </a:buClr>
              <a:buSzPct val="80000"/>
              <a:buFont typeface="Wingdings" panose="05000000000000000000" pitchFamily="2" charset="2"/>
            </a:pPr>
            <a:r>
              <a:rPr lang="en-US" altLang="zh-CN" sz="2400" dirty="0">
                <a:ea typeface="宋体" panose="02010600030101010101" pitchFamily="2" charset="-122"/>
                <a:cs typeface="Arial" panose="020B0604020202020204" pitchFamily="34" charset="0"/>
              </a:rPr>
              <a:t>	cout&lt;&lt;"x="&lt;&lt;x&lt;&lt;"    y="&lt;&lt;y&lt;&lt;endl;</a:t>
            </a:r>
            <a:endParaRPr lang="en-US" altLang="zh-CN" sz="2400" dirty="0">
              <a:ea typeface="宋体" panose="02010600030101010101" pitchFamily="2" charset="-122"/>
              <a:cs typeface="Arial" panose="020B0604020202020204" pitchFamily="34" charset="0"/>
            </a:endParaRPr>
          </a:p>
          <a:p>
            <a:pPr marL="342900" indent="-342900">
              <a:lnSpc>
                <a:spcPct val="90000"/>
              </a:lnSpc>
              <a:spcBef>
                <a:spcPct val="10000"/>
              </a:spcBef>
              <a:buClr>
                <a:schemeClr val="accent2"/>
              </a:buClr>
              <a:buSzPct val="80000"/>
              <a:buFont typeface="Wingdings" panose="05000000000000000000" pitchFamily="2" charset="2"/>
            </a:pPr>
            <a:r>
              <a:rPr lang="en-US" altLang="zh-CN" sz="2400" dirty="0">
                <a:ea typeface="宋体" panose="02010600030101010101" pitchFamily="2" charset="-122"/>
                <a:cs typeface="Arial" panose="020B0604020202020204" pitchFamily="34" charset="0"/>
              </a:rPr>
              <a:t>	</a:t>
            </a:r>
            <a:r>
              <a:rPr lang="en-US" altLang="zh-CN" sz="2400" dirty="0">
                <a:solidFill>
                  <a:srgbClr val="0000FF"/>
                </a:solidFill>
                <a:ea typeface="宋体" panose="02010600030101010101" pitchFamily="2" charset="-122"/>
                <a:cs typeface="Arial" panose="020B0604020202020204" pitchFamily="34" charset="0"/>
              </a:rPr>
              <a:t>Swap(x,y);</a:t>
            </a:r>
            <a:endParaRPr lang="en-US" altLang="zh-CN" sz="2400" dirty="0">
              <a:solidFill>
                <a:srgbClr val="0000FF"/>
              </a:solidFill>
              <a:ea typeface="宋体" panose="02010600030101010101" pitchFamily="2" charset="-122"/>
              <a:cs typeface="Arial" panose="020B0604020202020204" pitchFamily="34" charset="0"/>
            </a:endParaRPr>
          </a:p>
          <a:p>
            <a:pPr marL="342900" indent="-342900">
              <a:lnSpc>
                <a:spcPct val="90000"/>
              </a:lnSpc>
              <a:spcBef>
                <a:spcPct val="10000"/>
              </a:spcBef>
              <a:buClr>
                <a:schemeClr val="accent2"/>
              </a:buClr>
              <a:buSzPct val="80000"/>
              <a:buFont typeface="Wingdings" panose="05000000000000000000" pitchFamily="2" charset="2"/>
            </a:pPr>
            <a:r>
              <a:rPr lang="en-US" altLang="zh-CN" sz="2400" dirty="0">
                <a:ea typeface="宋体" panose="02010600030101010101" pitchFamily="2" charset="-122"/>
                <a:cs typeface="Arial" panose="020B0604020202020204" pitchFamily="34" charset="0"/>
              </a:rPr>
              <a:t>	cout&lt;&lt;"x="&lt;&lt;x&lt;&lt;"    y="&lt;&lt;y&lt;&lt;endl;</a:t>
            </a:r>
            <a:endParaRPr lang="en-US" altLang="zh-CN" sz="2400" dirty="0">
              <a:ea typeface="宋体" panose="02010600030101010101" pitchFamily="2" charset="-122"/>
              <a:cs typeface="Arial" panose="020B0604020202020204" pitchFamily="34" charset="0"/>
            </a:endParaRPr>
          </a:p>
          <a:p>
            <a:pPr marL="342900" indent="-342900">
              <a:lnSpc>
                <a:spcPct val="90000"/>
              </a:lnSpc>
              <a:spcBef>
                <a:spcPct val="10000"/>
              </a:spcBef>
              <a:buClr>
                <a:schemeClr val="accent2"/>
              </a:buClr>
              <a:buSzPct val="80000"/>
              <a:buFont typeface="Wingdings" panose="05000000000000000000" pitchFamily="2" charset="2"/>
            </a:pPr>
            <a:r>
              <a:rPr lang="en-US" altLang="zh-CN" sz="2400" dirty="0">
                <a:ea typeface="宋体" panose="02010600030101010101" pitchFamily="2" charset="-122"/>
                <a:cs typeface="Arial" panose="020B0604020202020204" pitchFamily="34" charset="0"/>
              </a:rPr>
              <a:t>	return 0;</a:t>
            </a:r>
            <a:endParaRPr lang="en-US" altLang="zh-CN" sz="2400" dirty="0">
              <a:ea typeface="宋体" panose="02010600030101010101" pitchFamily="2" charset="-122"/>
              <a:cs typeface="Arial" panose="020B0604020202020204" pitchFamily="34" charset="0"/>
            </a:endParaRPr>
          </a:p>
          <a:p>
            <a:pPr marL="342900" indent="-342900">
              <a:lnSpc>
                <a:spcPct val="90000"/>
              </a:lnSpc>
              <a:spcBef>
                <a:spcPct val="10000"/>
              </a:spcBef>
              <a:buClr>
                <a:schemeClr val="accent2"/>
              </a:buClr>
              <a:buSzPct val="80000"/>
              <a:buFont typeface="Wingdings" panose="05000000000000000000" pitchFamily="2" charset="2"/>
            </a:pPr>
            <a:r>
              <a:rPr lang="en-US" altLang="zh-CN" sz="2400" dirty="0">
                <a:ea typeface="宋体" panose="02010600030101010101" pitchFamily="2" charset="-122"/>
                <a:cs typeface="Arial" panose="020B0604020202020204" pitchFamily="34" charset="0"/>
              </a:rPr>
              <a:t>}</a:t>
            </a:r>
            <a:endParaRPr lang="en-US" altLang="zh-CN" sz="2400" dirty="0">
              <a:ea typeface="宋体" panose="02010600030101010101" pitchFamily="2" charset="-122"/>
              <a:cs typeface="Arial" panose="020B0604020202020204" pitchFamily="34" charset="0"/>
            </a:endParaRPr>
          </a:p>
        </p:txBody>
      </p:sp>
      <p:sp>
        <p:nvSpPr>
          <p:cNvPr id="28677" name="Rectangle 6"/>
          <p:cNvSpPr/>
          <p:nvPr/>
        </p:nvSpPr>
        <p:spPr>
          <a:xfrm>
            <a:off x="1343660" y="3140393"/>
            <a:ext cx="5976938" cy="942975"/>
          </a:xfrm>
          <a:prstGeom prst="rect">
            <a:avLst/>
          </a:prstGeom>
          <a:noFill/>
          <a:ln w="9525">
            <a:noFill/>
          </a:ln>
        </p:spPr>
        <p:txBody>
          <a:bodyPr lIns="92075" tIns="46038" rIns="92075" bIns="46038" anchor="t" anchorCtr="0"/>
          <a:p>
            <a:pPr marL="342900" indent="-342900">
              <a:lnSpc>
                <a:spcPct val="95000"/>
              </a:lnSpc>
              <a:spcBef>
                <a:spcPct val="5000"/>
              </a:spcBef>
              <a:buClr>
                <a:schemeClr val="accent2"/>
              </a:buClr>
              <a:buSzPct val="80000"/>
              <a:buFont typeface="Wingdings" panose="05000000000000000000" pitchFamily="2" charset="2"/>
            </a:pPr>
            <a:r>
              <a:rPr lang="en-US" altLang="zh-CN" sz="2400" dirty="0">
                <a:ea typeface="宋体" panose="02010600030101010101" pitchFamily="2" charset="-122"/>
                <a:cs typeface="Arial" panose="020B0604020202020204" pitchFamily="34" charset="0"/>
              </a:rPr>
              <a:t>void </a:t>
            </a:r>
            <a:r>
              <a:rPr lang="en-US" altLang="zh-CN" sz="2400" dirty="0">
                <a:solidFill>
                  <a:srgbClr val="FF0000"/>
                </a:solidFill>
                <a:ea typeface="宋体" panose="02010600030101010101" pitchFamily="2" charset="-122"/>
                <a:cs typeface="Arial" panose="020B0604020202020204" pitchFamily="34" charset="0"/>
              </a:rPr>
              <a:t>Swap(int a, int b)</a:t>
            </a:r>
            <a:endParaRPr lang="en-US" altLang="zh-CN" sz="2400" dirty="0">
              <a:solidFill>
                <a:srgbClr val="FF0000"/>
              </a:solidFill>
              <a:ea typeface="宋体" panose="02010600030101010101" pitchFamily="2" charset="-122"/>
              <a:cs typeface="Arial" panose="020B0604020202020204" pitchFamily="34" charset="0"/>
            </a:endParaRPr>
          </a:p>
          <a:p>
            <a:pPr marL="342900" indent="-342900">
              <a:lnSpc>
                <a:spcPct val="95000"/>
              </a:lnSpc>
              <a:spcBef>
                <a:spcPct val="5000"/>
              </a:spcBef>
              <a:buClr>
                <a:schemeClr val="accent2"/>
              </a:buClr>
              <a:buSzPct val="80000"/>
              <a:buFont typeface="Wingdings" panose="05000000000000000000" pitchFamily="2" charset="2"/>
            </a:pPr>
            <a:r>
              <a:rPr lang="en-US" altLang="zh-CN" sz="2400" dirty="0">
                <a:ea typeface="宋体" panose="02010600030101010101" pitchFamily="2" charset="-122"/>
                <a:cs typeface="Arial" panose="020B0604020202020204" pitchFamily="34" charset="0"/>
              </a:rPr>
              <a:t>{  int t;   t=a;   a=b;   b=t;    }</a:t>
            </a:r>
            <a:endParaRPr lang="en-US" altLang="zh-CN" sz="2400" dirty="0">
              <a:ea typeface="宋体" panose="02010600030101010101" pitchFamily="2" charset="-122"/>
              <a:cs typeface="Arial" panose="020B0604020202020204" pitchFamily="34" charset="0"/>
            </a:endParaRPr>
          </a:p>
        </p:txBody>
      </p:sp>
      <p:sp>
        <p:nvSpPr>
          <p:cNvPr id="22535" name="Rectangle 7"/>
          <p:cNvSpPr/>
          <p:nvPr/>
        </p:nvSpPr>
        <p:spPr>
          <a:xfrm>
            <a:off x="8321675" y="3572510"/>
            <a:ext cx="2497138" cy="1214438"/>
          </a:xfrm>
          <a:prstGeom prst="rect">
            <a:avLst/>
          </a:prstGeom>
          <a:solidFill>
            <a:srgbClr val="BAE18F"/>
          </a:solidFill>
          <a:ln w="9525">
            <a:noFill/>
          </a:ln>
        </p:spPr>
        <p:txBody>
          <a:bodyPr lIns="92075" tIns="46038" rIns="92075" bIns="46038" anchor="t" anchorCtr="0"/>
          <a:p>
            <a:pPr marL="342900" indent="-342900">
              <a:lnSpc>
                <a:spcPct val="90000"/>
              </a:lnSpc>
              <a:spcBef>
                <a:spcPct val="20000"/>
              </a:spcBef>
              <a:buClr>
                <a:schemeClr val="accent2"/>
              </a:buClr>
              <a:buSzPct val="80000"/>
              <a:buFont typeface="Wingdings" panose="05000000000000000000" pitchFamily="2" charset="2"/>
            </a:pPr>
            <a:r>
              <a:rPr lang="zh-CN" altLang="en-US" sz="2400" b="1" dirty="0">
                <a:solidFill>
                  <a:srgbClr val="0000FF"/>
                </a:solidFill>
                <a:latin typeface="Arial" panose="020B0604020202020204" pitchFamily="34" charset="0"/>
                <a:ea typeface="宋体" panose="02010600030101010101" pitchFamily="2" charset="-122"/>
              </a:rPr>
              <a:t>运行结果</a:t>
            </a:r>
            <a:r>
              <a:rPr lang="en-US" altLang="zh-CN" sz="2400" b="1" dirty="0">
                <a:solidFill>
                  <a:srgbClr val="0000FF"/>
                </a:solidFill>
                <a:latin typeface="Arial" panose="020B0604020202020204" pitchFamily="34" charset="0"/>
                <a:ea typeface="宋体" panose="02010600030101010101" pitchFamily="2" charset="-122"/>
              </a:rPr>
              <a:t>:</a:t>
            </a:r>
            <a:endParaRPr lang="en-US" altLang="zh-CN" sz="2400" b="1" dirty="0">
              <a:solidFill>
                <a:srgbClr val="0000FF"/>
              </a:solidFill>
              <a:latin typeface="Arial" panose="020B0604020202020204" pitchFamily="34" charset="0"/>
              <a:ea typeface="宋体" panose="02010600030101010101" pitchFamily="2" charset="-122"/>
            </a:endParaRPr>
          </a:p>
          <a:p>
            <a:pPr marL="342900" indent="-342900">
              <a:lnSpc>
                <a:spcPct val="90000"/>
              </a:lnSpc>
              <a:spcBef>
                <a:spcPct val="20000"/>
              </a:spcBef>
              <a:buClr>
                <a:schemeClr val="accent2"/>
              </a:buClr>
              <a:buSzPct val="80000"/>
              <a:buFont typeface="Wingdings" panose="05000000000000000000" pitchFamily="2" charset="2"/>
            </a:pPr>
            <a:r>
              <a:rPr lang="en-US" altLang="zh-CN" sz="2400" b="1" dirty="0">
                <a:solidFill>
                  <a:srgbClr val="0000FF"/>
                </a:solidFill>
                <a:latin typeface="Arial" panose="020B0604020202020204" pitchFamily="34" charset="0"/>
                <a:ea typeface="宋体" panose="02010600030101010101" pitchFamily="2" charset="-122"/>
              </a:rPr>
              <a:t>	x=5      y=10</a:t>
            </a:r>
            <a:endParaRPr lang="en-US" altLang="zh-CN" sz="2400" b="1" dirty="0">
              <a:solidFill>
                <a:srgbClr val="0000FF"/>
              </a:solidFill>
              <a:latin typeface="Arial" panose="020B0604020202020204" pitchFamily="34" charset="0"/>
              <a:ea typeface="宋体" panose="02010600030101010101" pitchFamily="2" charset="-122"/>
            </a:endParaRPr>
          </a:p>
          <a:p>
            <a:pPr marL="342900" indent="-342900">
              <a:lnSpc>
                <a:spcPct val="90000"/>
              </a:lnSpc>
              <a:spcBef>
                <a:spcPct val="20000"/>
              </a:spcBef>
              <a:buClr>
                <a:schemeClr val="accent2"/>
              </a:buClr>
              <a:buSzPct val="80000"/>
              <a:buFont typeface="Wingdings" panose="05000000000000000000" pitchFamily="2" charset="2"/>
            </a:pPr>
            <a:r>
              <a:rPr lang="en-US" altLang="zh-CN" sz="2400" b="1" dirty="0">
                <a:solidFill>
                  <a:srgbClr val="0000FF"/>
                </a:solidFill>
                <a:latin typeface="Arial" panose="020B0604020202020204" pitchFamily="34" charset="0"/>
                <a:ea typeface="宋体" panose="02010600030101010101" pitchFamily="2" charset="-122"/>
              </a:rPr>
              <a:t>	x=5      y=10</a:t>
            </a:r>
            <a:endParaRPr lang="en-US" altLang="zh-CN" sz="2400" b="1" dirty="0">
              <a:solidFill>
                <a:srgbClr val="0000FF"/>
              </a:solidFill>
              <a:latin typeface="Arial" panose="020B0604020202020204" pitchFamily="34" charset="0"/>
              <a:ea typeface="宋体" panose="02010600030101010101" pitchFamily="2" charset="-122"/>
            </a:endParaRPr>
          </a:p>
        </p:txBody>
      </p:sp>
      <p:sp>
        <p:nvSpPr>
          <p:cNvPr id="29702" name="Rectangle 2"/>
          <p:cNvSpPr txBox="1"/>
          <p:nvPr/>
        </p:nvSpPr>
        <p:spPr>
          <a:xfrm>
            <a:off x="2462213" y="188913"/>
            <a:ext cx="7772400" cy="714375"/>
          </a:xfrm>
          <a:prstGeom prst="rect">
            <a:avLst/>
          </a:prstGeom>
          <a:noFill/>
          <a:ln w="9525">
            <a:noFill/>
          </a:ln>
        </p:spPr>
        <p:txBody>
          <a:bodyPr anchor="t" anchorCtr="0"/>
          <a:p>
            <a:pPr algn="ctr" eaLnBrk="0" hangingPunct="0">
              <a:lnSpc>
                <a:spcPct val="70000"/>
              </a:lnSpc>
            </a:pPr>
            <a:r>
              <a:rPr lang="en-US" altLang="zh-CN" sz="3600" b="1" dirty="0">
                <a:solidFill>
                  <a:schemeClr val="tx2"/>
                </a:solidFill>
                <a:latin typeface="Arial" panose="020B0604020202020204" pitchFamily="34" charset="0"/>
                <a:ea typeface="宋体" panose="02010600030101010101" pitchFamily="2" charset="-122"/>
              </a:rPr>
              <a:t>3.1.3 </a:t>
            </a:r>
            <a:r>
              <a:rPr lang="zh-CN" altLang="en-US" sz="3600" b="1" dirty="0">
                <a:solidFill>
                  <a:schemeClr val="tx2"/>
                </a:solidFill>
                <a:latin typeface="Arial" panose="020B0604020202020204" pitchFamily="34" charset="0"/>
                <a:ea typeface="宋体" panose="02010600030101010101" pitchFamily="2" charset="-122"/>
              </a:rPr>
              <a:t>函数的参数传递</a:t>
            </a:r>
            <a:r>
              <a:rPr lang="en-US" altLang="zh-CN" sz="3600" b="1" dirty="0">
                <a:solidFill>
                  <a:schemeClr val="tx2"/>
                </a:solidFill>
                <a:latin typeface="Arial" panose="020B0604020202020204" pitchFamily="34" charset="0"/>
                <a:ea typeface="宋体" panose="02010600030101010101" pitchFamily="2" charset="-122"/>
              </a:rPr>
              <a:t>——</a:t>
            </a:r>
            <a:r>
              <a:rPr lang="zh-CN" altLang="en-US" sz="3600" b="1" dirty="0">
                <a:solidFill>
                  <a:srgbClr val="FF0000"/>
                </a:solidFill>
                <a:latin typeface="Arial" panose="020B0604020202020204" pitchFamily="34" charset="0"/>
                <a:ea typeface="宋体" panose="02010600030101010101" pitchFamily="2" charset="-122"/>
              </a:rPr>
              <a:t>值传递</a:t>
            </a:r>
            <a:br>
              <a:rPr lang="zh-CN" altLang="en-US" sz="3600" b="1" dirty="0">
                <a:solidFill>
                  <a:schemeClr val="tx2"/>
                </a:solidFill>
                <a:latin typeface="Arial" panose="020B0604020202020204" pitchFamily="34" charset="0"/>
                <a:ea typeface="宋体" panose="02010600030101010101" pitchFamily="2" charset="-122"/>
              </a:rPr>
            </a:br>
            <a:endParaRPr lang="zh-CN" altLang="en-US" sz="3600" b="1" dirty="0">
              <a:solidFill>
                <a:srgbClr val="FF0000"/>
              </a:solidFill>
              <a:latin typeface="Arial" panose="020B0604020202020204" pitchFamily="34" charset="0"/>
              <a:ea typeface="宋体" panose="02010600030101010101" pitchFamily="2" charset="-122"/>
            </a:endParaRPr>
          </a:p>
        </p:txBody>
      </p:sp>
      <p:sp>
        <p:nvSpPr>
          <p:cNvPr id="8" name="Rectangle 3"/>
          <p:cNvSpPr txBox="1"/>
          <p:nvPr/>
        </p:nvSpPr>
        <p:spPr>
          <a:xfrm>
            <a:off x="1487488" y="764540"/>
            <a:ext cx="8820150" cy="1514475"/>
          </a:xfrm>
          <a:prstGeom prst="rect">
            <a:avLst/>
          </a:prstGeom>
          <a:noFill/>
          <a:ln w="9525">
            <a:noFill/>
          </a:ln>
        </p:spPr>
        <p:txBody>
          <a:bodyPr anchor="t" anchorCtr="0"/>
          <a:p>
            <a:pPr marL="342900" indent="-342900" eaLnBrk="0" hangingPunct="0">
              <a:buChar char="•"/>
            </a:pPr>
            <a:r>
              <a:rPr lang="zh-CN" altLang="en-US" sz="2400" b="1" dirty="0">
                <a:latin typeface="Arial" panose="020B0604020202020204" pitchFamily="34" charset="0"/>
                <a:ea typeface="楷体_GB2312" pitchFamily="49" charset="-122"/>
              </a:rPr>
              <a:t>函数被调用时才分配形参的存储单元，并用实参初始化形参。</a:t>
            </a:r>
            <a:endParaRPr lang="zh-CN" altLang="en-US" sz="2400" b="1" dirty="0">
              <a:latin typeface="Arial" panose="020B0604020202020204" pitchFamily="34" charset="0"/>
              <a:ea typeface="楷体_GB2312" pitchFamily="49" charset="-122"/>
            </a:endParaRPr>
          </a:p>
          <a:p>
            <a:pPr marL="342900" indent="-342900" eaLnBrk="0" hangingPunct="0">
              <a:buChar char="•"/>
            </a:pPr>
            <a:r>
              <a:rPr lang="zh-CN" altLang="en-US" sz="2400" b="1" dirty="0">
                <a:latin typeface="Arial" panose="020B0604020202020204" pitchFamily="34" charset="0"/>
                <a:ea typeface="楷体_GB2312" pitchFamily="49" charset="-122"/>
              </a:rPr>
              <a:t>实参可以是常量、变量或表达式。</a:t>
            </a:r>
            <a:endParaRPr lang="zh-CN" altLang="en-US" sz="2400" b="1" dirty="0">
              <a:latin typeface="Arial" panose="020B0604020202020204" pitchFamily="34" charset="0"/>
              <a:ea typeface="楷体_GB2312" pitchFamily="49" charset="-122"/>
            </a:endParaRPr>
          </a:p>
          <a:p>
            <a:pPr marL="342900" indent="-342900" eaLnBrk="0" hangingPunct="0">
              <a:buChar char="•"/>
            </a:pPr>
            <a:r>
              <a:rPr lang="zh-CN" altLang="en-US" sz="2400" b="1" dirty="0">
                <a:latin typeface="Arial" panose="020B0604020202020204" pitchFamily="34" charset="0"/>
                <a:ea typeface="楷体_GB2312" pitchFamily="49" charset="-122"/>
              </a:rPr>
              <a:t>实参类型必须与形参相符。</a:t>
            </a:r>
            <a:endParaRPr lang="zh-CN" altLang="en-US" sz="2400" b="1" dirty="0">
              <a:latin typeface="Arial" panose="020B0604020202020204" pitchFamily="34" charset="0"/>
              <a:ea typeface="楷体_GB2312" pitchFamily="49" charset="-122"/>
            </a:endParaRPr>
          </a:p>
          <a:p>
            <a:pPr marL="342900" indent="-342900" eaLnBrk="0" hangingPunct="0">
              <a:buChar char="•"/>
            </a:pPr>
            <a:r>
              <a:rPr lang="zh-CN" altLang="en-US" sz="2400" b="1" dirty="0">
                <a:latin typeface="Arial" panose="020B0604020202020204" pitchFamily="34" charset="0"/>
                <a:ea typeface="楷体_GB2312" pitchFamily="49" charset="-122"/>
              </a:rPr>
              <a:t>传递时是传递参数值，即单向传递。</a:t>
            </a:r>
            <a:endParaRPr lang="zh-CN" altLang="en-US" sz="2400" b="1" dirty="0">
              <a:latin typeface="Arial" panose="020B0604020202020204"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xEl>
                                              <p:charRg st="0" end="28"/>
                                            </p:txEl>
                                          </p:spTgt>
                                        </p:tgtEl>
                                        <p:attrNameLst>
                                          <p:attrName>style.visibility</p:attrName>
                                        </p:attrNameLst>
                                      </p:cBhvr>
                                      <p:to>
                                        <p:strVal val="visible"/>
                                      </p:to>
                                    </p:set>
                                    <p:animEffect transition="in" filter="blinds(horizontal)">
                                      <p:cBhvr>
                                        <p:cTn id="7" dur="500"/>
                                        <p:tgtEl>
                                          <p:spTgt spid="8">
                                            <p:txEl>
                                              <p:charRg st="0" end="28"/>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xEl>
                                              <p:charRg st="28" end="44"/>
                                            </p:txEl>
                                          </p:spTgt>
                                        </p:tgtEl>
                                        <p:attrNameLst>
                                          <p:attrName>style.visibility</p:attrName>
                                        </p:attrNameLst>
                                      </p:cBhvr>
                                      <p:to>
                                        <p:strVal val="visible"/>
                                      </p:to>
                                    </p:set>
                                    <p:animEffect transition="in" filter="blinds(horizontal)">
                                      <p:cBhvr>
                                        <p:cTn id="12" dur="500"/>
                                        <p:tgtEl>
                                          <p:spTgt spid="8">
                                            <p:txEl>
                                              <p:charRg st="28" end="4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xEl>
                                              <p:charRg st="44" end="57"/>
                                            </p:txEl>
                                          </p:spTgt>
                                        </p:tgtEl>
                                        <p:attrNameLst>
                                          <p:attrName>style.visibility</p:attrName>
                                        </p:attrNameLst>
                                      </p:cBhvr>
                                      <p:to>
                                        <p:strVal val="visible"/>
                                      </p:to>
                                    </p:set>
                                    <p:animEffect transition="in" filter="blinds(horizontal)">
                                      <p:cBhvr>
                                        <p:cTn id="17" dur="500"/>
                                        <p:tgtEl>
                                          <p:spTgt spid="8">
                                            <p:txEl>
                                              <p:charRg st="44" end="5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xEl>
                                              <p:charRg st="57" end="74"/>
                                            </p:txEl>
                                          </p:spTgt>
                                        </p:tgtEl>
                                        <p:attrNameLst>
                                          <p:attrName>style.visibility</p:attrName>
                                        </p:attrNameLst>
                                      </p:cBhvr>
                                      <p:to>
                                        <p:strVal val="visible"/>
                                      </p:to>
                                    </p:set>
                                    <p:animEffect transition="in" filter="blinds(horizontal)">
                                      <p:cBhvr>
                                        <p:cTn id="22" dur="500"/>
                                        <p:tgtEl>
                                          <p:spTgt spid="8">
                                            <p:txEl>
                                              <p:charRg st="57" end="7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8674"/>
                                        </p:tgtEl>
                                        <p:attrNameLst>
                                          <p:attrName>style.visibility</p:attrName>
                                        </p:attrNameLst>
                                      </p:cBhvr>
                                      <p:to>
                                        <p:strVal val="visible"/>
                                      </p:to>
                                    </p:set>
                                    <p:animEffect transition="in" filter="wipe(down)">
                                      <p:cBhvr>
                                        <p:cTn id="27" dur="500"/>
                                        <p:tgtEl>
                                          <p:spTgt spid="28674"/>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8675">
                                            <p:txEl>
                                              <p:charRg st="0" end="19"/>
                                            </p:txEl>
                                          </p:spTgt>
                                        </p:tgtEl>
                                        <p:attrNameLst>
                                          <p:attrName>style.visibility</p:attrName>
                                        </p:attrNameLst>
                                      </p:cBhvr>
                                      <p:to>
                                        <p:strVal val="visible"/>
                                      </p:to>
                                    </p:set>
                                    <p:animEffect transition="in" filter="barn(inVertical)">
                                      <p:cBhvr>
                                        <p:cTn id="32" dur="500"/>
                                        <p:tgtEl>
                                          <p:spTgt spid="28675">
                                            <p:txEl>
                                              <p:charRg st="0" end="1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28675">
                                            <p:txEl>
                                              <p:charRg st="19" end="40"/>
                                            </p:txEl>
                                          </p:spTgt>
                                        </p:tgtEl>
                                        <p:attrNameLst>
                                          <p:attrName>style.visibility</p:attrName>
                                        </p:attrNameLst>
                                      </p:cBhvr>
                                      <p:to>
                                        <p:strVal val="visible"/>
                                      </p:to>
                                    </p:set>
                                    <p:animEffect transition="in" filter="barn(inVertical)">
                                      <p:cBhvr>
                                        <p:cTn id="37" dur="500"/>
                                        <p:tgtEl>
                                          <p:spTgt spid="28675">
                                            <p:txEl>
                                              <p:charRg st="19" end="4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28677"/>
                                        </p:tgtEl>
                                        <p:attrNameLst>
                                          <p:attrName>style.visibility</p:attrName>
                                        </p:attrNameLst>
                                      </p:cBhvr>
                                      <p:to>
                                        <p:strVal val="visible"/>
                                      </p:to>
                                    </p:set>
                                    <p:animEffect transition="in" filter="barn(inVertical)">
                                      <p:cBhvr>
                                        <p:cTn id="42" dur="500"/>
                                        <p:tgtEl>
                                          <p:spTgt spid="2867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2533"/>
                                        </p:tgtEl>
                                        <p:attrNameLst>
                                          <p:attrName>style.visibility</p:attrName>
                                        </p:attrNameLst>
                                      </p:cBhvr>
                                      <p:to>
                                        <p:strVal val="visible"/>
                                      </p:to>
                                    </p:set>
                                    <p:animEffect transition="in" filter="blinds(horizontal)">
                                      <p:cBhvr>
                                        <p:cTn id="47" dur="500"/>
                                        <p:tgtEl>
                                          <p:spTgt spid="22533"/>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2535"/>
                                        </p:tgtEl>
                                        <p:attrNameLst>
                                          <p:attrName>style.visibility</p:attrName>
                                        </p:attrNameLst>
                                      </p:cBhvr>
                                      <p:to>
                                        <p:strVal val="visible"/>
                                      </p:to>
                                    </p:set>
                                    <p:animEffect transition="in" filter="blinds(horizontal)">
                                      <p:cBhvr>
                                        <p:cTn id="52" dur="500"/>
                                        <p:tgtEl>
                                          <p:spTgt spid="225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p:bldP spid="28675" grpId="0" build="p"/>
      <p:bldP spid="22533" grpId="0"/>
      <p:bldP spid="28677" grpId="0"/>
      <p:bldP spid="22535" grpId="0" bldLvl="0" animBg="1"/>
      <p:bldP spid="8"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0721" name="Group 2"/>
          <p:cNvGrpSpPr/>
          <p:nvPr/>
        </p:nvGrpSpPr>
        <p:grpSpPr>
          <a:xfrm>
            <a:off x="2279650" y="130810"/>
            <a:ext cx="7515225" cy="6473825"/>
            <a:chOff x="0" y="0"/>
            <a:chExt cx="4558" cy="4078"/>
          </a:xfrm>
        </p:grpSpPr>
        <p:sp>
          <p:nvSpPr>
            <p:cNvPr id="30722" name="Text Box 3"/>
            <p:cNvSpPr txBox="1"/>
            <p:nvPr/>
          </p:nvSpPr>
          <p:spPr>
            <a:xfrm>
              <a:off x="1995" y="1477"/>
              <a:ext cx="458" cy="178"/>
            </a:xfrm>
            <a:prstGeom prst="rect">
              <a:avLst/>
            </a:prstGeom>
            <a:noFill/>
            <a:ln w="9525">
              <a:noFill/>
            </a:ln>
          </p:spPr>
          <p:txBody>
            <a:bodyPr lIns="0" tIns="0" rIns="0" bIns="0" anchor="t" anchorCtr="0"/>
            <a:p>
              <a:pPr eaLnBrk="0" hangingPunct="0"/>
              <a:r>
                <a:rPr lang="en-US" altLang="zh-CN" b="1" dirty="0">
                  <a:latin typeface="宋体" panose="02010600030101010101" pitchFamily="2" charset="-122"/>
                  <a:ea typeface="宋体" panose="02010600030101010101" pitchFamily="2" charset="-122"/>
                </a:rPr>
                <a:t>a=b;</a:t>
              </a:r>
              <a:endParaRPr lang="en-US" altLang="zh-CN" b="1" dirty="0">
                <a:latin typeface="宋体" panose="02010600030101010101" pitchFamily="2" charset="-122"/>
                <a:ea typeface="宋体" panose="02010600030101010101" pitchFamily="2" charset="-122"/>
              </a:endParaRPr>
            </a:p>
          </p:txBody>
        </p:sp>
        <p:sp>
          <p:nvSpPr>
            <p:cNvPr id="30723" name="Text Box 4"/>
            <p:cNvSpPr txBox="1"/>
            <p:nvPr/>
          </p:nvSpPr>
          <p:spPr>
            <a:xfrm>
              <a:off x="2453" y="0"/>
              <a:ext cx="535" cy="221"/>
            </a:xfrm>
            <a:prstGeom prst="rect">
              <a:avLst/>
            </a:prstGeom>
            <a:solidFill>
              <a:schemeClr val="accent1"/>
            </a:solidFill>
            <a:ln w="9525" cap="flat" cmpd="sng">
              <a:solidFill>
                <a:schemeClr val="tx1"/>
              </a:solidFill>
              <a:prstDash val="solid"/>
              <a:miter/>
              <a:headEnd type="none" w="med" len="med"/>
              <a:tailEnd type="none" w="med" len="med"/>
            </a:ln>
          </p:spPr>
          <p:txBody>
            <a:bodyPr lIns="0" tIns="0" rIns="0" bIns="0" anchor="t" anchorCtr="0"/>
            <a:p>
              <a:pPr algn="ctr" eaLnBrk="0" hangingPunct="0"/>
              <a:r>
                <a:rPr lang="en-US" altLang="zh-CN" dirty="0">
                  <a:solidFill>
                    <a:schemeClr val="bg2"/>
                  </a:solidFill>
                  <a:latin typeface="Arial" panose="020B0604020202020204" pitchFamily="34" charset="0"/>
                  <a:ea typeface="宋体" panose="02010600030101010101" pitchFamily="2" charset="-122"/>
                </a:rPr>
                <a:t>5</a:t>
              </a:r>
              <a:endParaRPr lang="en-US" altLang="zh-CN" dirty="0">
                <a:solidFill>
                  <a:schemeClr val="bg2"/>
                </a:solidFill>
                <a:latin typeface="Arial" panose="020B0604020202020204" pitchFamily="34" charset="0"/>
                <a:ea typeface="宋体" panose="02010600030101010101" pitchFamily="2" charset="-122"/>
              </a:endParaRPr>
            </a:p>
          </p:txBody>
        </p:sp>
        <p:sp>
          <p:nvSpPr>
            <p:cNvPr id="30724" name="Text Box 5"/>
            <p:cNvSpPr txBox="1"/>
            <p:nvPr/>
          </p:nvSpPr>
          <p:spPr>
            <a:xfrm>
              <a:off x="2450" y="267"/>
              <a:ext cx="535" cy="136"/>
            </a:xfrm>
            <a:prstGeom prst="rect">
              <a:avLst/>
            </a:prstGeom>
            <a:noFill/>
            <a:ln w="9525">
              <a:noFill/>
            </a:ln>
          </p:spPr>
          <p:txBody>
            <a:bodyPr lIns="0" tIns="0" rIns="0" bIns="0" anchor="t" anchorCtr="0"/>
            <a:p>
              <a:pPr eaLnBrk="0" hangingPunct="0"/>
              <a:r>
                <a:rPr lang="zh-CN" altLang="en-US" dirty="0">
                  <a:solidFill>
                    <a:schemeClr val="bg2"/>
                  </a:solidFill>
                  <a:latin typeface="Arial" panose="020B0604020202020204" pitchFamily="34" charset="0"/>
                  <a:ea typeface="宋体" panose="02010600030101010101" pitchFamily="2" charset="-122"/>
                </a:rPr>
                <a:t>  </a:t>
              </a:r>
              <a:r>
                <a:rPr lang="en-US" altLang="zh-CN" dirty="0">
                  <a:solidFill>
                    <a:schemeClr val="bg2"/>
                  </a:solidFill>
                  <a:latin typeface="Arial" panose="020B0604020202020204" pitchFamily="34" charset="0"/>
                  <a:ea typeface="宋体" panose="02010600030101010101" pitchFamily="2" charset="-122"/>
                </a:rPr>
                <a:t>x</a:t>
              </a:r>
              <a:endParaRPr lang="en-US" altLang="zh-CN" dirty="0">
                <a:solidFill>
                  <a:schemeClr val="bg2"/>
                </a:solidFill>
                <a:latin typeface="Arial" panose="020B0604020202020204" pitchFamily="34" charset="0"/>
                <a:ea typeface="宋体" panose="02010600030101010101" pitchFamily="2" charset="-122"/>
              </a:endParaRPr>
            </a:p>
          </p:txBody>
        </p:sp>
        <p:sp>
          <p:nvSpPr>
            <p:cNvPr id="30725" name="Text Box 6"/>
            <p:cNvSpPr txBox="1"/>
            <p:nvPr/>
          </p:nvSpPr>
          <p:spPr>
            <a:xfrm>
              <a:off x="3132" y="0"/>
              <a:ext cx="535" cy="221"/>
            </a:xfrm>
            <a:prstGeom prst="rect">
              <a:avLst/>
            </a:prstGeom>
            <a:solidFill>
              <a:schemeClr val="accent1"/>
            </a:solidFill>
            <a:ln w="9525" cap="flat" cmpd="sng">
              <a:solidFill>
                <a:schemeClr val="tx1"/>
              </a:solidFill>
              <a:prstDash val="solid"/>
              <a:miter/>
              <a:headEnd type="none" w="med" len="med"/>
              <a:tailEnd type="none" w="med" len="med"/>
            </a:ln>
          </p:spPr>
          <p:txBody>
            <a:bodyPr lIns="0" tIns="0" rIns="0" bIns="0" anchor="t" anchorCtr="0"/>
            <a:p>
              <a:pPr algn="ctr" eaLnBrk="0" hangingPunct="0"/>
              <a:r>
                <a:rPr lang="en-US" altLang="zh-CN" dirty="0">
                  <a:solidFill>
                    <a:schemeClr val="bg2"/>
                  </a:solidFill>
                  <a:latin typeface="Arial" panose="020B0604020202020204" pitchFamily="34" charset="0"/>
                  <a:ea typeface="宋体" panose="02010600030101010101" pitchFamily="2" charset="-122"/>
                </a:rPr>
                <a:t>10</a:t>
              </a:r>
              <a:endParaRPr lang="en-US" altLang="zh-CN" dirty="0">
                <a:solidFill>
                  <a:schemeClr val="bg2"/>
                </a:solidFill>
                <a:latin typeface="Arial" panose="020B0604020202020204" pitchFamily="34" charset="0"/>
                <a:ea typeface="宋体" panose="02010600030101010101" pitchFamily="2" charset="-122"/>
              </a:endParaRPr>
            </a:p>
          </p:txBody>
        </p:sp>
        <p:sp>
          <p:nvSpPr>
            <p:cNvPr id="30726" name="Text Box 7"/>
            <p:cNvSpPr txBox="1"/>
            <p:nvPr/>
          </p:nvSpPr>
          <p:spPr>
            <a:xfrm>
              <a:off x="3129" y="267"/>
              <a:ext cx="535" cy="136"/>
            </a:xfrm>
            <a:prstGeom prst="rect">
              <a:avLst/>
            </a:prstGeom>
            <a:noFill/>
            <a:ln w="9525">
              <a:noFill/>
            </a:ln>
          </p:spPr>
          <p:txBody>
            <a:bodyPr lIns="0" tIns="0" rIns="0" bIns="0" anchor="t" anchorCtr="0"/>
            <a:p>
              <a:pPr eaLnBrk="0" hangingPunct="0"/>
              <a:r>
                <a:rPr lang="zh-CN" altLang="en-US" dirty="0">
                  <a:solidFill>
                    <a:schemeClr val="bg2"/>
                  </a:solidFill>
                  <a:latin typeface="Arial" panose="020B0604020202020204" pitchFamily="34" charset="0"/>
                  <a:ea typeface="宋体" panose="02010600030101010101" pitchFamily="2" charset="-122"/>
                </a:rPr>
                <a:t>  </a:t>
              </a:r>
              <a:r>
                <a:rPr lang="en-US" altLang="zh-CN" dirty="0">
                  <a:solidFill>
                    <a:schemeClr val="bg2"/>
                  </a:solidFill>
                  <a:latin typeface="Arial" panose="020B0604020202020204" pitchFamily="34" charset="0"/>
                  <a:ea typeface="宋体" panose="02010600030101010101" pitchFamily="2" charset="-122"/>
                </a:rPr>
                <a:t>y</a:t>
              </a:r>
              <a:endParaRPr lang="en-US" altLang="zh-CN" dirty="0">
                <a:solidFill>
                  <a:schemeClr val="bg2"/>
                </a:solidFill>
                <a:latin typeface="Arial" panose="020B0604020202020204" pitchFamily="34" charset="0"/>
                <a:ea typeface="宋体" panose="02010600030101010101" pitchFamily="2" charset="-122"/>
              </a:endParaRPr>
            </a:p>
          </p:txBody>
        </p:sp>
        <p:sp>
          <p:nvSpPr>
            <p:cNvPr id="30727" name="Text Box 8"/>
            <p:cNvSpPr txBox="1"/>
            <p:nvPr/>
          </p:nvSpPr>
          <p:spPr>
            <a:xfrm>
              <a:off x="2453" y="628"/>
              <a:ext cx="535" cy="221"/>
            </a:xfrm>
            <a:prstGeom prst="rect">
              <a:avLst/>
            </a:prstGeom>
            <a:solidFill>
              <a:schemeClr val="accent1"/>
            </a:solidFill>
            <a:ln w="9525" cap="flat" cmpd="sng">
              <a:solidFill>
                <a:schemeClr val="tx1"/>
              </a:solidFill>
              <a:prstDash val="solid"/>
              <a:miter/>
              <a:headEnd type="none" w="med" len="med"/>
              <a:tailEnd type="none" w="med" len="med"/>
            </a:ln>
          </p:spPr>
          <p:txBody>
            <a:bodyPr lIns="0" tIns="0" rIns="0" bIns="0" anchor="t" anchorCtr="0"/>
            <a:p>
              <a:pPr algn="ctr" eaLnBrk="0" hangingPunct="0"/>
              <a:r>
                <a:rPr lang="en-US" altLang="zh-CN" dirty="0">
                  <a:solidFill>
                    <a:schemeClr val="bg2"/>
                  </a:solidFill>
                  <a:latin typeface="Arial" panose="020B0604020202020204" pitchFamily="34" charset="0"/>
                  <a:ea typeface="宋体" panose="02010600030101010101" pitchFamily="2" charset="-122"/>
                </a:rPr>
                <a:t>5</a:t>
              </a:r>
              <a:endParaRPr lang="en-US" altLang="zh-CN" dirty="0">
                <a:solidFill>
                  <a:schemeClr val="bg2"/>
                </a:solidFill>
                <a:latin typeface="Arial" panose="020B0604020202020204" pitchFamily="34" charset="0"/>
                <a:ea typeface="宋体" panose="02010600030101010101" pitchFamily="2" charset="-122"/>
              </a:endParaRPr>
            </a:p>
          </p:txBody>
        </p:sp>
        <p:sp>
          <p:nvSpPr>
            <p:cNvPr id="30728" name="Text Box 9"/>
            <p:cNvSpPr txBox="1"/>
            <p:nvPr/>
          </p:nvSpPr>
          <p:spPr>
            <a:xfrm>
              <a:off x="2450" y="895"/>
              <a:ext cx="535" cy="136"/>
            </a:xfrm>
            <a:prstGeom prst="rect">
              <a:avLst/>
            </a:prstGeom>
            <a:noFill/>
            <a:ln w="9525">
              <a:noFill/>
            </a:ln>
          </p:spPr>
          <p:txBody>
            <a:bodyPr lIns="0" tIns="0" rIns="0" bIns="0" anchor="t" anchorCtr="0"/>
            <a:p>
              <a:pPr eaLnBrk="0" hangingPunct="0"/>
              <a:r>
                <a:rPr lang="zh-CN" altLang="en-US" dirty="0">
                  <a:solidFill>
                    <a:schemeClr val="bg2"/>
                  </a:solidFill>
                  <a:latin typeface="Arial" panose="020B0604020202020204" pitchFamily="34" charset="0"/>
                  <a:ea typeface="宋体" panose="02010600030101010101" pitchFamily="2" charset="-122"/>
                </a:rPr>
                <a:t>  </a:t>
              </a:r>
              <a:r>
                <a:rPr lang="en-US" altLang="zh-CN" dirty="0">
                  <a:solidFill>
                    <a:schemeClr val="bg2"/>
                  </a:solidFill>
                  <a:latin typeface="Arial" panose="020B0604020202020204" pitchFamily="34" charset="0"/>
                  <a:ea typeface="宋体" panose="02010600030101010101" pitchFamily="2" charset="-122"/>
                </a:rPr>
                <a:t>a</a:t>
              </a:r>
              <a:endParaRPr lang="en-US" altLang="zh-CN" dirty="0">
                <a:solidFill>
                  <a:schemeClr val="bg2"/>
                </a:solidFill>
                <a:latin typeface="Arial" panose="020B0604020202020204" pitchFamily="34" charset="0"/>
                <a:ea typeface="宋体" panose="02010600030101010101" pitchFamily="2" charset="-122"/>
              </a:endParaRPr>
            </a:p>
          </p:txBody>
        </p:sp>
        <p:sp>
          <p:nvSpPr>
            <p:cNvPr id="30729" name="Text Box 10"/>
            <p:cNvSpPr txBox="1"/>
            <p:nvPr/>
          </p:nvSpPr>
          <p:spPr>
            <a:xfrm>
              <a:off x="3132" y="628"/>
              <a:ext cx="535" cy="221"/>
            </a:xfrm>
            <a:prstGeom prst="rect">
              <a:avLst/>
            </a:prstGeom>
            <a:solidFill>
              <a:schemeClr val="accent1"/>
            </a:solidFill>
            <a:ln w="9525" cap="flat" cmpd="sng">
              <a:solidFill>
                <a:schemeClr val="tx1"/>
              </a:solidFill>
              <a:prstDash val="solid"/>
              <a:miter/>
              <a:headEnd type="none" w="med" len="med"/>
              <a:tailEnd type="none" w="med" len="med"/>
            </a:ln>
          </p:spPr>
          <p:txBody>
            <a:bodyPr lIns="0" tIns="0" rIns="0" bIns="0" anchor="t" anchorCtr="0"/>
            <a:p>
              <a:pPr algn="ctr" eaLnBrk="0" hangingPunct="0"/>
              <a:r>
                <a:rPr lang="en-US" altLang="zh-CN" dirty="0">
                  <a:solidFill>
                    <a:schemeClr val="bg2"/>
                  </a:solidFill>
                  <a:latin typeface="Arial" panose="020B0604020202020204" pitchFamily="34" charset="0"/>
                  <a:ea typeface="宋体" panose="02010600030101010101" pitchFamily="2" charset="-122"/>
                </a:rPr>
                <a:t>10</a:t>
              </a:r>
              <a:endParaRPr lang="en-US" altLang="zh-CN" dirty="0">
                <a:solidFill>
                  <a:schemeClr val="bg2"/>
                </a:solidFill>
                <a:latin typeface="Arial" panose="020B0604020202020204" pitchFamily="34" charset="0"/>
                <a:ea typeface="宋体" panose="02010600030101010101" pitchFamily="2" charset="-122"/>
              </a:endParaRPr>
            </a:p>
          </p:txBody>
        </p:sp>
        <p:sp>
          <p:nvSpPr>
            <p:cNvPr id="30730" name="Text Box 11"/>
            <p:cNvSpPr txBox="1"/>
            <p:nvPr/>
          </p:nvSpPr>
          <p:spPr>
            <a:xfrm>
              <a:off x="3129" y="895"/>
              <a:ext cx="535" cy="136"/>
            </a:xfrm>
            <a:prstGeom prst="rect">
              <a:avLst/>
            </a:prstGeom>
            <a:noFill/>
            <a:ln w="9525">
              <a:noFill/>
            </a:ln>
          </p:spPr>
          <p:txBody>
            <a:bodyPr lIns="0" tIns="0" rIns="0" bIns="0" anchor="t" anchorCtr="0"/>
            <a:p>
              <a:pPr eaLnBrk="0" hangingPunct="0"/>
              <a:r>
                <a:rPr lang="zh-CN" altLang="en-US" dirty="0">
                  <a:solidFill>
                    <a:schemeClr val="bg2"/>
                  </a:solidFill>
                  <a:latin typeface="Arial" panose="020B0604020202020204" pitchFamily="34" charset="0"/>
                  <a:ea typeface="宋体" panose="02010600030101010101" pitchFamily="2" charset="-122"/>
                </a:rPr>
                <a:t>  </a:t>
              </a:r>
              <a:r>
                <a:rPr lang="en-US" altLang="zh-CN" dirty="0">
                  <a:solidFill>
                    <a:schemeClr val="bg2"/>
                  </a:solidFill>
                  <a:latin typeface="Arial" panose="020B0604020202020204" pitchFamily="34" charset="0"/>
                  <a:ea typeface="宋体" panose="02010600030101010101" pitchFamily="2" charset="-122"/>
                </a:rPr>
                <a:t>b</a:t>
              </a:r>
              <a:endParaRPr lang="en-US" altLang="zh-CN" dirty="0">
                <a:solidFill>
                  <a:schemeClr val="bg2"/>
                </a:solidFill>
                <a:latin typeface="Arial" panose="020B0604020202020204" pitchFamily="34" charset="0"/>
                <a:ea typeface="宋体" panose="02010600030101010101" pitchFamily="2" charset="-122"/>
              </a:endParaRPr>
            </a:p>
          </p:txBody>
        </p:sp>
        <p:sp>
          <p:nvSpPr>
            <p:cNvPr id="30731" name="Line 13"/>
            <p:cNvSpPr/>
            <p:nvPr/>
          </p:nvSpPr>
          <p:spPr>
            <a:xfrm>
              <a:off x="3395" y="221"/>
              <a:ext cx="0" cy="407"/>
            </a:xfrm>
            <a:prstGeom prst="line">
              <a:avLst/>
            </a:prstGeom>
            <a:ln w="9525" cap="flat" cmpd="sng">
              <a:solidFill>
                <a:schemeClr val="tx1"/>
              </a:solidFill>
              <a:prstDash val="solid"/>
              <a:round/>
              <a:headEnd type="none" w="med" len="med"/>
              <a:tailEnd type="triangle" w="med" len="med"/>
            </a:ln>
          </p:spPr>
        </p:sp>
        <p:sp>
          <p:nvSpPr>
            <p:cNvPr id="30732" name="Text Box 14"/>
            <p:cNvSpPr txBox="1"/>
            <p:nvPr/>
          </p:nvSpPr>
          <p:spPr>
            <a:xfrm>
              <a:off x="212" y="25"/>
              <a:ext cx="1842" cy="518"/>
            </a:xfrm>
            <a:prstGeom prst="rect">
              <a:avLst/>
            </a:prstGeom>
            <a:noFill/>
            <a:ln w="9525">
              <a:noFill/>
            </a:ln>
          </p:spPr>
          <p:txBody>
            <a:bodyPr anchor="t" anchorCtr="0"/>
            <a:p>
              <a:pPr algn="just" eaLnBrk="0" hangingPunct="0"/>
              <a:r>
                <a:rPr lang="zh-CN" altLang="en-US" b="1" dirty="0">
                  <a:latin typeface="Arial" panose="020B0604020202020204" pitchFamily="34" charset="0"/>
                  <a:ea typeface="宋体" panose="02010600030101010101" pitchFamily="2" charset="-122"/>
                </a:rPr>
                <a:t>执行主函数中的函数调用</a:t>
              </a:r>
              <a:endParaRPr lang="zh-CN" altLang="en-US" b="1" dirty="0">
                <a:latin typeface="Arial" panose="020B0604020202020204" pitchFamily="34" charset="0"/>
                <a:ea typeface="宋体" panose="02010600030101010101" pitchFamily="2" charset="-122"/>
              </a:endParaRPr>
            </a:p>
            <a:p>
              <a:pPr algn="ctr" eaLnBrk="0" hangingPunct="0"/>
              <a:r>
                <a:rPr lang="en-US" altLang="zh-CN" b="1" dirty="0">
                  <a:solidFill>
                    <a:srgbClr val="FF0000"/>
                  </a:solidFill>
                  <a:latin typeface="Arial" panose="020B0604020202020204" pitchFamily="34" charset="0"/>
                  <a:ea typeface="宋体" panose="02010600030101010101" pitchFamily="2" charset="-122"/>
                </a:rPr>
                <a:t>Swap(x,y);</a:t>
              </a:r>
              <a:endParaRPr lang="en-US" altLang="zh-CN" b="1" dirty="0">
                <a:solidFill>
                  <a:srgbClr val="FF0000"/>
                </a:solidFill>
                <a:latin typeface="Arial" panose="020B0604020202020204" pitchFamily="34" charset="0"/>
                <a:ea typeface="宋体" panose="02010600030101010101" pitchFamily="2" charset="-122"/>
              </a:endParaRPr>
            </a:p>
          </p:txBody>
        </p:sp>
        <p:sp>
          <p:nvSpPr>
            <p:cNvPr id="30733" name="Text Box 15"/>
            <p:cNvSpPr txBox="1"/>
            <p:nvPr/>
          </p:nvSpPr>
          <p:spPr>
            <a:xfrm>
              <a:off x="543" y="1468"/>
              <a:ext cx="459" cy="179"/>
            </a:xfrm>
            <a:prstGeom prst="rect">
              <a:avLst/>
            </a:prstGeom>
            <a:noFill/>
            <a:ln w="9525">
              <a:noFill/>
            </a:ln>
          </p:spPr>
          <p:txBody>
            <a:bodyPr lIns="0" tIns="0" rIns="0" bIns="0" anchor="t" anchorCtr="0"/>
            <a:p>
              <a:pPr eaLnBrk="0" hangingPunct="0"/>
              <a:r>
                <a:rPr lang="en-US" altLang="zh-CN" b="1" dirty="0">
                  <a:latin typeface="Arial" panose="020B0604020202020204" pitchFamily="34" charset="0"/>
                  <a:ea typeface="宋体" panose="02010600030101010101" pitchFamily="2" charset="-122"/>
                </a:rPr>
                <a:t>t=a;</a:t>
              </a:r>
              <a:endParaRPr lang="en-US" altLang="zh-CN" b="1" dirty="0">
                <a:latin typeface="宋体" panose="02010600030101010101" pitchFamily="2" charset="-122"/>
                <a:ea typeface="宋体" panose="02010600030101010101" pitchFamily="2" charset="-122"/>
              </a:endParaRPr>
            </a:p>
          </p:txBody>
        </p:sp>
        <p:sp>
          <p:nvSpPr>
            <p:cNvPr id="30734" name="Text Box 16"/>
            <p:cNvSpPr txBox="1"/>
            <p:nvPr/>
          </p:nvSpPr>
          <p:spPr>
            <a:xfrm>
              <a:off x="51" y="1876"/>
              <a:ext cx="535" cy="221"/>
            </a:xfrm>
            <a:prstGeom prst="rect">
              <a:avLst/>
            </a:prstGeom>
            <a:solidFill>
              <a:srgbClr val="FFFFFF"/>
            </a:solidFill>
            <a:ln w="9525" cap="flat" cmpd="sng">
              <a:solidFill>
                <a:schemeClr val="tx1"/>
              </a:solidFill>
              <a:prstDash val="solid"/>
              <a:miter/>
              <a:headEnd type="none" w="med" len="med"/>
              <a:tailEnd type="none" w="med" len="med"/>
            </a:ln>
          </p:spPr>
          <p:txBody>
            <a:bodyPr lIns="0" tIns="0" rIns="0" bIns="0" anchor="t" anchorCtr="0"/>
            <a:p>
              <a:pPr algn="ctr" eaLnBrk="0" hangingPunct="0"/>
              <a:r>
                <a:rPr lang="en-US" altLang="zh-CN" dirty="0">
                  <a:solidFill>
                    <a:schemeClr val="bg2"/>
                  </a:solidFill>
                  <a:latin typeface="Arial" panose="020B0604020202020204" pitchFamily="34" charset="0"/>
                  <a:ea typeface="宋体" panose="02010600030101010101" pitchFamily="2" charset="-122"/>
                </a:rPr>
                <a:t>5</a:t>
              </a:r>
              <a:endParaRPr lang="en-US" altLang="zh-CN" dirty="0">
                <a:solidFill>
                  <a:schemeClr val="bg2"/>
                </a:solidFill>
                <a:latin typeface="Arial" panose="020B0604020202020204" pitchFamily="34" charset="0"/>
                <a:ea typeface="宋体" panose="02010600030101010101" pitchFamily="2" charset="-122"/>
              </a:endParaRPr>
            </a:p>
          </p:txBody>
        </p:sp>
        <p:sp>
          <p:nvSpPr>
            <p:cNvPr id="30735" name="Text Box 17"/>
            <p:cNvSpPr txBox="1"/>
            <p:nvPr/>
          </p:nvSpPr>
          <p:spPr>
            <a:xfrm>
              <a:off x="48" y="2143"/>
              <a:ext cx="535" cy="136"/>
            </a:xfrm>
            <a:prstGeom prst="rect">
              <a:avLst/>
            </a:prstGeom>
            <a:noFill/>
            <a:ln w="9525">
              <a:noFill/>
            </a:ln>
          </p:spPr>
          <p:txBody>
            <a:bodyPr lIns="0" tIns="0" rIns="0" bIns="0" anchor="t" anchorCtr="0"/>
            <a:p>
              <a:pPr eaLnBrk="0" hangingPunct="0"/>
              <a:r>
                <a:rPr lang="zh-CN" altLang="en-US" dirty="0">
                  <a:solidFill>
                    <a:schemeClr val="bg2"/>
                  </a:solidFill>
                  <a:latin typeface="Arial" panose="020B0604020202020204" pitchFamily="34" charset="0"/>
                  <a:ea typeface="宋体" panose="02010600030101010101" pitchFamily="2" charset="-122"/>
                </a:rPr>
                <a:t>  </a:t>
              </a:r>
              <a:r>
                <a:rPr lang="en-US" altLang="zh-CN" dirty="0">
                  <a:solidFill>
                    <a:schemeClr val="bg2"/>
                  </a:solidFill>
                  <a:latin typeface="Arial" panose="020B0604020202020204" pitchFamily="34" charset="0"/>
                  <a:ea typeface="宋体" panose="02010600030101010101" pitchFamily="2" charset="-122"/>
                </a:rPr>
                <a:t>x</a:t>
              </a:r>
              <a:endParaRPr lang="en-US" altLang="zh-CN" dirty="0">
                <a:solidFill>
                  <a:schemeClr val="bg2"/>
                </a:solidFill>
                <a:latin typeface="Arial" panose="020B0604020202020204" pitchFamily="34" charset="0"/>
                <a:ea typeface="宋体" panose="02010600030101010101" pitchFamily="2" charset="-122"/>
              </a:endParaRPr>
            </a:p>
          </p:txBody>
        </p:sp>
        <p:sp>
          <p:nvSpPr>
            <p:cNvPr id="30736" name="Text Box 18"/>
            <p:cNvSpPr txBox="1"/>
            <p:nvPr/>
          </p:nvSpPr>
          <p:spPr>
            <a:xfrm>
              <a:off x="730" y="1876"/>
              <a:ext cx="535" cy="221"/>
            </a:xfrm>
            <a:prstGeom prst="rect">
              <a:avLst/>
            </a:prstGeom>
            <a:solidFill>
              <a:srgbClr val="FFFFFF"/>
            </a:solidFill>
            <a:ln w="9525" cap="flat" cmpd="sng">
              <a:solidFill>
                <a:schemeClr val="tx1"/>
              </a:solidFill>
              <a:prstDash val="solid"/>
              <a:miter/>
              <a:headEnd type="none" w="med" len="med"/>
              <a:tailEnd type="none" w="med" len="med"/>
            </a:ln>
          </p:spPr>
          <p:txBody>
            <a:bodyPr lIns="0" tIns="0" rIns="0" bIns="0" anchor="t" anchorCtr="0"/>
            <a:p>
              <a:pPr algn="ctr" eaLnBrk="0" hangingPunct="0"/>
              <a:r>
                <a:rPr lang="en-US" altLang="zh-CN" dirty="0">
                  <a:solidFill>
                    <a:schemeClr val="bg2"/>
                  </a:solidFill>
                  <a:latin typeface="Arial" panose="020B0604020202020204" pitchFamily="34" charset="0"/>
                  <a:ea typeface="宋体" panose="02010600030101010101" pitchFamily="2" charset="-122"/>
                </a:rPr>
                <a:t>10</a:t>
              </a:r>
              <a:endParaRPr lang="en-US" altLang="zh-CN" dirty="0">
                <a:solidFill>
                  <a:schemeClr val="bg2"/>
                </a:solidFill>
                <a:latin typeface="Arial" panose="020B0604020202020204" pitchFamily="34" charset="0"/>
                <a:ea typeface="宋体" panose="02010600030101010101" pitchFamily="2" charset="-122"/>
              </a:endParaRPr>
            </a:p>
          </p:txBody>
        </p:sp>
        <p:sp>
          <p:nvSpPr>
            <p:cNvPr id="30737" name="Text Box 19"/>
            <p:cNvSpPr txBox="1"/>
            <p:nvPr/>
          </p:nvSpPr>
          <p:spPr>
            <a:xfrm>
              <a:off x="727" y="2143"/>
              <a:ext cx="535" cy="136"/>
            </a:xfrm>
            <a:prstGeom prst="rect">
              <a:avLst/>
            </a:prstGeom>
            <a:noFill/>
            <a:ln w="9525">
              <a:noFill/>
            </a:ln>
          </p:spPr>
          <p:txBody>
            <a:bodyPr lIns="0" tIns="0" rIns="0" bIns="0" anchor="t" anchorCtr="0"/>
            <a:p>
              <a:pPr eaLnBrk="0" hangingPunct="0"/>
              <a:r>
                <a:rPr lang="zh-CN" altLang="en-US" dirty="0">
                  <a:solidFill>
                    <a:schemeClr val="bg2"/>
                  </a:solidFill>
                  <a:latin typeface="Arial" panose="020B0604020202020204" pitchFamily="34" charset="0"/>
                  <a:ea typeface="宋体" panose="02010600030101010101" pitchFamily="2" charset="-122"/>
                </a:rPr>
                <a:t>  </a:t>
              </a:r>
              <a:r>
                <a:rPr lang="en-US" altLang="zh-CN" dirty="0">
                  <a:solidFill>
                    <a:schemeClr val="bg2"/>
                  </a:solidFill>
                  <a:latin typeface="Arial" panose="020B0604020202020204" pitchFamily="34" charset="0"/>
                  <a:ea typeface="宋体" panose="02010600030101010101" pitchFamily="2" charset="-122"/>
                </a:rPr>
                <a:t>y</a:t>
              </a:r>
              <a:endParaRPr lang="en-US" altLang="zh-CN" dirty="0">
                <a:solidFill>
                  <a:schemeClr val="bg2"/>
                </a:solidFill>
                <a:latin typeface="Arial" panose="020B0604020202020204" pitchFamily="34" charset="0"/>
                <a:ea typeface="宋体" panose="02010600030101010101" pitchFamily="2" charset="-122"/>
              </a:endParaRPr>
            </a:p>
          </p:txBody>
        </p:sp>
        <p:sp>
          <p:nvSpPr>
            <p:cNvPr id="30738" name="Text Box 20"/>
            <p:cNvSpPr txBox="1"/>
            <p:nvPr/>
          </p:nvSpPr>
          <p:spPr>
            <a:xfrm>
              <a:off x="51" y="2504"/>
              <a:ext cx="535" cy="221"/>
            </a:xfrm>
            <a:prstGeom prst="rect">
              <a:avLst/>
            </a:prstGeom>
            <a:solidFill>
              <a:schemeClr val="accent1"/>
            </a:solidFill>
            <a:ln w="9525" cap="flat" cmpd="sng">
              <a:solidFill>
                <a:schemeClr val="tx1"/>
              </a:solidFill>
              <a:prstDash val="solid"/>
              <a:miter/>
              <a:headEnd type="none" w="med" len="med"/>
              <a:tailEnd type="none" w="med" len="med"/>
            </a:ln>
          </p:spPr>
          <p:txBody>
            <a:bodyPr lIns="0" tIns="0" rIns="0" bIns="0" anchor="t" anchorCtr="0"/>
            <a:p>
              <a:pPr algn="ctr" eaLnBrk="0" hangingPunct="0"/>
              <a:r>
                <a:rPr lang="en-US" altLang="zh-CN" b="1" dirty="0">
                  <a:latin typeface="Arial" panose="020B0604020202020204" pitchFamily="34" charset="0"/>
                  <a:ea typeface="宋体" panose="02010600030101010101" pitchFamily="2" charset="-122"/>
                </a:rPr>
                <a:t>5</a:t>
              </a:r>
              <a:endParaRPr lang="en-US" altLang="zh-CN" b="1" dirty="0">
                <a:latin typeface="Arial" panose="020B0604020202020204" pitchFamily="34" charset="0"/>
                <a:ea typeface="宋体" panose="02010600030101010101" pitchFamily="2" charset="-122"/>
              </a:endParaRPr>
            </a:p>
          </p:txBody>
        </p:sp>
        <p:sp>
          <p:nvSpPr>
            <p:cNvPr id="30739" name="Text Box 21"/>
            <p:cNvSpPr txBox="1"/>
            <p:nvPr/>
          </p:nvSpPr>
          <p:spPr>
            <a:xfrm>
              <a:off x="48" y="2771"/>
              <a:ext cx="535" cy="136"/>
            </a:xfrm>
            <a:prstGeom prst="rect">
              <a:avLst/>
            </a:prstGeom>
            <a:noFill/>
            <a:ln w="9525">
              <a:noFill/>
            </a:ln>
          </p:spPr>
          <p:txBody>
            <a:bodyPr lIns="0" tIns="0" rIns="0" bIns="0" anchor="t" anchorCtr="0"/>
            <a:p>
              <a:pPr eaLnBrk="0" hangingPunct="0"/>
              <a:r>
                <a:rPr lang="zh-CN" altLang="en-US" b="1" dirty="0">
                  <a:latin typeface="Arial" panose="020B0604020202020204" pitchFamily="34" charset="0"/>
                  <a:ea typeface="宋体" panose="02010600030101010101" pitchFamily="2" charset="-122"/>
                </a:rPr>
                <a:t>  </a:t>
              </a:r>
              <a:r>
                <a:rPr lang="en-US" altLang="zh-CN" b="1" dirty="0">
                  <a:latin typeface="Arial" panose="020B0604020202020204" pitchFamily="34" charset="0"/>
                  <a:ea typeface="宋体" panose="02010600030101010101" pitchFamily="2" charset="-122"/>
                </a:rPr>
                <a:t>a</a:t>
              </a:r>
              <a:endParaRPr lang="en-US" altLang="zh-CN" b="1" dirty="0">
                <a:latin typeface="Arial" panose="020B0604020202020204" pitchFamily="34" charset="0"/>
                <a:ea typeface="宋体" panose="02010600030101010101" pitchFamily="2" charset="-122"/>
              </a:endParaRPr>
            </a:p>
          </p:txBody>
        </p:sp>
        <p:sp>
          <p:nvSpPr>
            <p:cNvPr id="30740" name="Text Box 22"/>
            <p:cNvSpPr txBox="1"/>
            <p:nvPr/>
          </p:nvSpPr>
          <p:spPr>
            <a:xfrm>
              <a:off x="730" y="2504"/>
              <a:ext cx="535" cy="221"/>
            </a:xfrm>
            <a:prstGeom prst="rect">
              <a:avLst/>
            </a:prstGeom>
            <a:solidFill>
              <a:schemeClr val="accent1"/>
            </a:solidFill>
            <a:ln w="9525" cap="flat" cmpd="sng">
              <a:solidFill>
                <a:schemeClr val="tx1"/>
              </a:solidFill>
              <a:prstDash val="solid"/>
              <a:miter/>
              <a:headEnd type="none" w="med" len="med"/>
              <a:tailEnd type="none" w="med" len="med"/>
            </a:ln>
          </p:spPr>
          <p:txBody>
            <a:bodyPr lIns="0" tIns="0" rIns="0" bIns="0" anchor="t" anchorCtr="0"/>
            <a:p>
              <a:pPr algn="ctr" eaLnBrk="0" hangingPunct="0"/>
              <a:r>
                <a:rPr lang="en-US" altLang="zh-CN" b="1" dirty="0">
                  <a:latin typeface="Arial" panose="020B0604020202020204" pitchFamily="34" charset="0"/>
                  <a:ea typeface="宋体" panose="02010600030101010101" pitchFamily="2" charset="-122"/>
                </a:rPr>
                <a:t>10</a:t>
              </a:r>
              <a:endParaRPr lang="en-US" altLang="zh-CN" b="1" dirty="0">
                <a:latin typeface="Arial" panose="020B0604020202020204" pitchFamily="34" charset="0"/>
                <a:ea typeface="宋体" panose="02010600030101010101" pitchFamily="2" charset="-122"/>
              </a:endParaRPr>
            </a:p>
          </p:txBody>
        </p:sp>
        <p:sp>
          <p:nvSpPr>
            <p:cNvPr id="30741" name="Text Box 23"/>
            <p:cNvSpPr txBox="1"/>
            <p:nvPr/>
          </p:nvSpPr>
          <p:spPr>
            <a:xfrm>
              <a:off x="727" y="2771"/>
              <a:ext cx="535" cy="136"/>
            </a:xfrm>
            <a:prstGeom prst="rect">
              <a:avLst/>
            </a:prstGeom>
            <a:noFill/>
            <a:ln w="9525">
              <a:noFill/>
            </a:ln>
          </p:spPr>
          <p:txBody>
            <a:bodyPr lIns="0" tIns="0" rIns="0" bIns="0" anchor="t" anchorCtr="0"/>
            <a:p>
              <a:pPr eaLnBrk="0" hangingPunct="0"/>
              <a:r>
                <a:rPr lang="zh-CN" altLang="en-US" b="1" dirty="0">
                  <a:latin typeface="Arial" panose="020B0604020202020204" pitchFamily="34" charset="0"/>
                  <a:ea typeface="宋体" panose="02010600030101010101" pitchFamily="2" charset="-122"/>
                </a:rPr>
                <a:t>  </a:t>
              </a:r>
              <a:r>
                <a:rPr lang="en-US" altLang="zh-CN" b="1" dirty="0">
                  <a:latin typeface="Arial" panose="020B0604020202020204" pitchFamily="34" charset="0"/>
                  <a:ea typeface="宋体" panose="02010600030101010101" pitchFamily="2" charset="-122"/>
                </a:rPr>
                <a:t>b</a:t>
              </a:r>
              <a:endParaRPr lang="en-US" altLang="zh-CN" b="1" dirty="0">
                <a:latin typeface="Arial" panose="020B0604020202020204" pitchFamily="34" charset="0"/>
                <a:ea typeface="宋体" panose="02010600030101010101" pitchFamily="2" charset="-122"/>
              </a:endParaRPr>
            </a:p>
          </p:txBody>
        </p:sp>
        <p:sp>
          <p:nvSpPr>
            <p:cNvPr id="30742" name="Text Box 24"/>
            <p:cNvSpPr txBox="1"/>
            <p:nvPr/>
          </p:nvSpPr>
          <p:spPr>
            <a:xfrm>
              <a:off x="382" y="3005"/>
              <a:ext cx="543" cy="229"/>
            </a:xfrm>
            <a:prstGeom prst="rect">
              <a:avLst/>
            </a:prstGeom>
            <a:solidFill>
              <a:schemeClr val="accent1"/>
            </a:solidFill>
            <a:ln w="9525" cap="flat" cmpd="sng">
              <a:solidFill>
                <a:schemeClr val="accent1"/>
              </a:solidFill>
              <a:prstDash val="solid"/>
              <a:miter/>
              <a:headEnd type="none" w="med" len="med"/>
              <a:tailEnd type="none" w="med" len="med"/>
            </a:ln>
          </p:spPr>
          <p:txBody>
            <a:bodyPr anchor="t" anchorCtr="0"/>
            <a:p>
              <a:pPr algn="ctr" eaLnBrk="0" hangingPunct="0"/>
              <a:r>
                <a:rPr lang="en-US" altLang="zh-CN" b="1" dirty="0">
                  <a:latin typeface="Arial" panose="020B0604020202020204" pitchFamily="34" charset="0"/>
                  <a:ea typeface="宋体" panose="02010600030101010101" pitchFamily="2" charset="-122"/>
                </a:rPr>
                <a:t>5</a:t>
              </a:r>
              <a:endParaRPr lang="en-US" altLang="zh-CN" b="1" dirty="0">
                <a:latin typeface="Arial" panose="020B0604020202020204" pitchFamily="34" charset="0"/>
                <a:ea typeface="宋体" panose="02010600030101010101" pitchFamily="2" charset="-122"/>
              </a:endParaRPr>
            </a:p>
          </p:txBody>
        </p:sp>
        <p:sp>
          <p:nvSpPr>
            <p:cNvPr id="30743" name="Text Box 26"/>
            <p:cNvSpPr txBox="1"/>
            <p:nvPr/>
          </p:nvSpPr>
          <p:spPr>
            <a:xfrm>
              <a:off x="153" y="3056"/>
              <a:ext cx="203" cy="178"/>
            </a:xfrm>
            <a:prstGeom prst="rect">
              <a:avLst/>
            </a:prstGeom>
            <a:noFill/>
            <a:ln w="9525">
              <a:noFill/>
            </a:ln>
          </p:spPr>
          <p:txBody>
            <a:bodyPr lIns="0" tIns="0" rIns="0" bIns="0" anchor="t" anchorCtr="0"/>
            <a:p>
              <a:pPr algn="ctr" eaLnBrk="0" hangingPunct="0"/>
              <a:r>
                <a:rPr lang="en-US" altLang="zh-CN" b="1" dirty="0">
                  <a:latin typeface="Arial" panose="020B0604020202020204" pitchFamily="34" charset="0"/>
                  <a:ea typeface="宋体" panose="02010600030101010101" pitchFamily="2" charset="-122"/>
                </a:rPr>
                <a:t>t</a:t>
              </a:r>
              <a:endParaRPr lang="en-US" altLang="zh-CN" b="1" dirty="0">
                <a:latin typeface="Arial" panose="020B0604020202020204" pitchFamily="34" charset="0"/>
                <a:ea typeface="宋体" panose="02010600030101010101" pitchFamily="2" charset="-122"/>
              </a:endParaRPr>
            </a:p>
          </p:txBody>
        </p:sp>
        <p:sp>
          <p:nvSpPr>
            <p:cNvPr id="30744" name="Text Box 27"/>
            <p:cNvSpPr txBox="1"/>
            <p:nvPr/>
          </p:nvSpPr>
          <p:spPr>
            <a:xfrm>
              <a:off x="3573" y="1468"/>
              <a:ext cx="459" cy="179"/>
            </a:xfrm>
            <a:prstGeom prst="rect">
              <a:avLst/>
            </a:prstGeom>
            <a:noFill/>
            <a:ln w="9525">
              <a:noFill/>
            </a:ln>
          </p:spPr>
          <p:txBody>
            <a:bodyPr lIns="0" tIns="0" rIns="0" bIns="0" anchor="t" anchorCtr="0"/>
            <a:p>
              <a:pPr eaLnBrk="0" hangingPunct="0"/>
              <a:r>
                <a:rPr lang="en-US" altLang="zh-CN" b="1" dirty="0">
                  <a:latin typeface="Arial" panose="020B0604020202020204" pitchFamily="34" charset="0"/>
                  <a:ea typeface="宋体" panose="02010600030101010101" pitchFamily="2" charset="-122"/>
                </a:rPr>
                <a:t>b=t;</a:t>
              </a:r>
              <a:endParaRPr lang="en-US" altLang="zh-CN" b="1" dirty="0">
                <a:latin typeface="宋体" panose="02010600030101010101" pitchFamily="2" charset="-122"/>
                <a:ea typeface="宋体" panose="02010600030101010101" pitchFamily="2" charset="-122"/>
              </a:endParaRPr>
            </a:p>
          </p:txBody>
        </p:sp>
        <p:sp>
          <p:nvSpPr>
            <p:cNvPr id="30745" name="Text Box 28"/>
            <p:cNvSpPr txBox="1"/>
            <p:nvPr/>
          </p:nvSpPr>
          <p:spPr>
            <a:xfrm>
              <a:off x="3242" y="1876"/>
              <a:ext cx="535" cy="221"/>
            </a:xfrm>
            <a:prstGeom prst="rect">
              <a:avLst/>
            </a:prstGeom>
            <a:solidFill>
              <a:srgbClr val="FFFFFF"/>
            </a:solidFill>
            <a:ln w="9525" cap="flat" cmpd="sng">
              <a:solidFill>
                <a:schemeClr val="tx1"/>
              </a:solidFill>
              <a:prstDash val="solid"/>
              <a:miter/>
              <a:headEnd type="none" w="med" len="med"/>
              <a:tailEnd type="none" w="med" len="med"/>
            </a:ln>
          </p:spPr>
          <p:txBody>
            <a:bodyPr lIns="0" tIns="0" rIns="0" bIns="0" anchor="t" anchorCtr="0"/>
            <a:p>
              <a:pPr algn="ctr" eaLnBrk="0" hangingPunct="0"/>
              <a:r>
                <a:rPr lang="en-US" altLang="zh-CN" dirty="0">
                  <a:solidFill>
                    <a:schemeClr val="bg2"/>
                  </a:solidFill>
                  <a:latin typeface="Arial" panose="020B0604020202020204" pitchFamily="34" charset="0"/>
                  <a:ea typeface="宋体" panose="02010600030101010101" pitchFamily="2" charset="-122"/>
                </a:rPr>
                <a:t>5</a:t>
              </a:r>
              <a:endParaRPr lang="en-US" altLang="zh-CN" dirty="0">
                <a:solidFill>
                  <a:schemeClr val="bg2"/>
                </a:solidFill>
                <a:latin typeface="Arial" panose="020B0604020202020204" pitchFamily="34" charset="0"/>
                <a:ea typeface="宋体" panose="02010600030101010101" pitchFamily="2" charset="-122"/>
              </a:endParaRPr>
            </a:p>
          </p:txBody>
        </p:sp>
        <p:sp>
          <p:nvSpPr>
            <p:cNvPr id="30746" name="Text Box 29"/>
            <p:cNvSpPr txBox="1"/>
            <p:nvPr/>
          </p:nvSpPr>
          <p:spPr>
            <a:xfrm>
              <a:off x="3239" y="2143"/>
              <a:ext cx="535" cy="136"/>
            </a:xfrm>
            <a:prstGeom prst="rect">
              <a:avLst/>
            </a:prstGeom>
            <a:noFill/>
            <a:ln w="9525">
              <a:noFill/>
            </a:ln>
          </p:spPr>
          <p:txBody>
            <a:bodyPr lIns="0" tIns="0" rIns="0" bIns="0" anchor="t" anchorCtr="0"/>
            <a:p>
              <a:pPr eaLnBrk="0" hangingPunct="0"/>
              <a:r>
                <a:rPr lang="zh-CN" altLang="en-US" dirty="0">
                  <a:solidFill>
                    <a:schemeClr val="bg2"/>
                  </a:solidFill>
                  <a:latin typeface="Arial" panose="020B0604020202020204" pitchFamily="34" charset="0"/>
                  <a:ea typeface="宋体" panose="02010600030101010101" pitchFamily="2" charset="-122"/>
                </a:rPr>
                <a:t>  </a:t>
              </a:r>
              <a:r>
                <a:rPr lang="en-US" altLang="zh-CN" dirty="0">
                  <a:solidFill>
                    <a:schemeClr val="bg2"/>
                  </a:solidFill>
                  <a:latin typeface="Arial" panose="020B0604020202020204" pitchFamily="34" charset="0"/>
                  <a:ea typeface="宋体" panose="02010600030101010101" pitchFamily="2" charset="-122"/>
                </a:rPr>
                <a:t>x</a:t>
              </a:r>
              <a:endParaRPr lang="en-US" altLang="zh-CN" dirty="0">
                <a:solidFill>
                  <a:schemeClr val="bg2"/>
                </a:solidFill>
                <a:latin typeface="Arial" panose="020B0604020202020204" pitchFamily="34" charset="0"/>
                <a:ea typeface="宋体" panose="02010600030101010101" pitchFamily="2" charset="-122"/>
              </a:endParaRPr>
            </a:p>
          </p:txBody>
        </p:sp>
        <p:sp>
          <p:nvSpPr>
            <p:cNvPr id="30747" name="Text Box 30"/>
            <p:cNvSpPr txBox="1"/>
            <p:nvPr/>
          </p:nvSpPr>
          <p:spPr>
            <a:xfrm>
              <a:off x="3922" y="1876"/>
              <a:ext cx="535" cy="221"/>
            </a:xfrm>
            <a:prstGeom prst="rect">
              <a:avLst/>
            </a:prstGeom>
            <a:solidFill>
              <a:srgbClr val="FFFFFF"/>
            </a:solidFill>
            <a:ln w="9525" cap="flat" cmpd="sng">
              <a:solidFill>
                <a:schemeClr val="tx1"/>
              </a:solidFill>
              <a:prstDash val="solid"/>
              <a:miter/>
              <a:headEnd type="none" w="med" len="med"/>
              <a:tailEnd type="none" w="med" len="med"/>
            </a:ln>
          </p:spPr>
          <p:txBody>
            <a:bodyPr lIns="0" tIns="0" rIns="0" bIns="0" anchor="t" anchorCtr="0"/>
            <a:p>
              <a:pPr algn="ctr" eaLnBrk="0" hangingPunct="0"/>
              <a:r>
                <a:rPr lang="en-US" altLang="zh-CN" dirty="0">
                  <a:solidFill>
                    <a:schemeClr val="bg2"/>
                  </a:solidFill>
                  <a:latin typeface="Arial" panose="020B0604020202020204" pitchFamily="34" charset="0"/>
                  <a:ea typeface="宋体" panose="02010600030101010101" pitchFamily="2" charset="-122"/>
                </a:rPr>
                <a:t>10</a:t>
              </a:r>
              <a:endParaRPr lang="en-US" altLang="zh-CN" dirty="0">
                <a:solidFill>
                  <a:schemeClr val="bg2"/>
                </a:solidFill>
                <a:latin typeface="Arial" panose="020B0604020202020204" pitchFamily="34" charset="0"/>
                <a:ea typeface="宋体" panose="02010600030101010101" pitchFamily="2" charset="-122"/>
              </a:endParaRPr>
            </a:p>
          </p:txBody>
        </p:sp>
        <p:sp>
          <p:nvSpPr>
            <p:cNvPr id="30748" name="Text Box 31"/>
            <p:cNvSpPr txBox="1"/>
            <p:nvPr/>
          </p:nvSpPr>
          <p:spPr>
            <a:xfrm>
              <a:off x="3919" y="2143"/>
              <a:ext cx="535" cy="136"/>
            </a:xfrm>
            <a:prstGeom prst="rect">
              <a:avLst/>
            </a:prstGeom>
            <a:noFill/>
            <a:ln w="9525">
              <a:noFill/>
            </a:ln>
          </p:spPr>
          <p:txBody>
            <a:bodyPr lIns="0" tIns="0" rIns="0" bIns="0" anchor="t" anchorCtr="0"/>
            <a:p>
              <a:pPr eaLnBrk="0" hangingPunct="0"/>
              <a:r>
                <a:rPr lang="zh-CN" altLang="en-US" dirty="0">
                  <a:solidFill>
                    <a:schemeClr val="bg2"/>
                  </a:solidFill>
                  <a:latin typeface="Arial" panose="020B0604020202020204" pitchFamily="34" charset="0"/>
                  <a:ea typeface="宋体" panose="02010600030101010101" pitchFamily="2" charset="-122"/>
                </a:rPr>
                <a:t>  </a:t>
              </a:r>
              <a:r>
                <a:rPr lang="en-US" altLang="zh-CN" dirty="0">
                  <a:solidFill>
                    <a:schemeClr val="bg2"/>
                  </a:solidFill>
                  <a:latin typeface="Arial" panose="020B0604020202020204" pitchFamily="34" charset="0"/>
                  <a:ea typeface="宋体" panose="02010600030101010101" pitchFamily="2" charset="-122"/>
                </a:rPr>
                <a:t>y</a:t>
              </a:r>
              <a:endParaRPr lang="en-US" altLang="zh-CN" dirty="0">
                <a:solidFill>
                  <a:schemeClr val="bg2"/>
                </a:solidFill>
                <a:latin typeface="Arial" panose="020B0604020202020204" pitchFamily="34" charset="0"/>
                <a:ea typeface="宋体" panose="02010600030101010101" pitchFamily="2" charset="-122"/>
              </a:endParaRPr>
            </a:p>
          </p:txBody>
        </p:sp>
        <p:sp>
          <p:nvSpPr>
            <p:cNvPr id="30749" name="Text Box 32"/>
            <p:cNvSpPr txBox="1"/>
            <p:nvPr/>
          </p:nvSpPr>
          <p:spPr>
            <a:xfrm>
              <a:off x="3242" y="2504"/>
              <a:ext cx="535" cy="221"/>
            </a:xfrm>
            <a:prstGeom prst="rect">
              <a:avLst/>
            </a:prstGeom>
            <a:solidFill>
              <a:schemeClr val="accent1"/>
            </a:solidFill>
            <a:ln w="9525" cap="flat" cmpd="sng">
              <a:solidFill>
                <a:schemeClr val="tx1"/>
              </a:solidFill>
              <a:prstDash val="solid"/>
              <a:miter/>
              <a:headEnd type="none" w="med" len="med"/>
              <a:tailEnd type="none" w="med" len="med"/>
            </a:ln>
          </p:spPr>
          <p:txBody>
            <a:bodyPr lIns="0" tIns="0" rIns="0" bIns="0" anchor="t" anchorCtr="0"/>
            <a:p>
              <a:pPr algn="ctr" eaLnBrk="0" hangingPunct="0"/>
              <a:r>
                <a:rPr lang="en-US" altLang="zh-CN" dirty="0">
                  <a:latin typeface="Arial" panose="020B0604020202020204" pitchFamily="34" charset="0"/>
                  <a:ea typeface="宋体" panose="02010600030101010101" pitchFamily="2" charset="-122"/>
                </a:rPr>
                <a:t>10</a:t>
              </a:r>
              <a:endParaRPr lang="en-US" altLang="zh-CN" dirty="0">
                <a:latin typeface="Arial" panose="020B0604020202020204" pitchFamily="34" charset="0"/>
                <a:ea typeface="宋体" panose="02010600030101010101" pitchFamily="2" charset="-122"/>
              </a:endParaRPr>
            </a:p>
          </p:txBody>
        </p:sp>
        <p:sp>
          <p:nvSpPr>
            <p:cNvPr id="30750" name="Text Box 33"/>
            <p:cNvSpPr txBox="1"/>
            <p:nvPr/>
          </p:nvSpPr>
          <p:spPr>
            <a:xfrm>
              <a:off x="3239" y="2771"/>
              <a:ext cx="535" cy="136"/>
            </a:xfrm>
            <a:prstGeom prst="rect">
              <a:avLst/>
            </a:prstGeom>
            <a:noFill/>
            <a:ln w="9525">
              <a:noFill/>
            </a:ln>
          </p:spPr>
          <p:txBody>
            <a:bodyPr lIns="0" tIns="0" rIns="0" bIns="0" anchor="t" anchorCtr="0"/>
            <a:p>
              <a:pPr eaLnBrk="0" hangingPunct="0"/>
              <a:r>
                <a:rPr lang="zh-CN" altLang="en-US" b="1" dirty="0">
                  <a:latin typeface="Arial" panose="020B0604020202020204" pitchFamily="34" charset="0"/>
                  <a:ea typeface="宋体" panose="02010600030101010101" pitchFamily="2" charset="-122"/>
                </a:rPr>
                <a:t>  </a:t>
              </a:r>
              <a:r>
                <a:rPr lang="en-US" altLang="zh-CN" b="1" dirty="0">
                  <a:latin typeface="Arial" panose="020B0604020202020204" pitchFamily="34" charset="0"/>
                  <a:ea typeface="宋体" panose="02010600030101010101" pitchFamily="2" charset="-122"/>
                </a:rPr>
                <a:t>a</a:t>
              </a:r>
              <a:endParaRPr lang="en-US" altLang="zh-CN" b="1" dirty="0">
                <a:latin typeface="Arial" panose="020B0604020202020204" pitchFamily="34" charset="0"/>
                <a:ea typeface="宋体" panose="02010600030101010101" pitchFamily="2" charset="-122"/>
              </a:endParaRPr>
            </a:p>
          </p:txBody>
        </p:sp>
        <p:sp>
          <p:nvSpPr>
            <p:cNvPr id="30751" name="Text Box 34"/>
            <p:cNvSpPr txBox="1"/>
            <p:nvPr/>
          </p:nvSpPr>
          <p:spPr>
            <a:xfrm>
              <a:off x="3922" y="2521"/>
              <a:ext cx="535" cy="221"/>
            </a:xfrm>
            <a:prstGeom prst="rect">
              <a:avLst/>
            </a:prstGeom>
            <a:solidFill>
              <a:schemeClr val="accent1"/>
            </a:solidFill>
            <a:ln w="9525" cap="flat" cmpd="sng">
              <a:solidFill>
                <a:schemeClr val="tx1"/>
              </a:solidFill>
              <a:prstDash val="solid"/>
              <a:miter/>
              <a:headEnd type="none" w="med" len="med"/>
              <a:tailEnd type="none" w="med" len="med"/>
            </a:ln>
          </p:spPr>
          <p:txBody>
            <a:bodyPr lIns="0" tIns="0" rIns="0" bIns="0" anchor="t" anchorCtr="0"/>
            <a:p>
              <a:pPr algn="ctr" eaLnBrk="0" hangingPunct="0"/>
              <a:r>
                <a:rPr lang="en-US" altLang="zh-CN" b="1" dirty="0">
                  <a:latin typeface="Arial" panose="020B0604020202020204" pitchFamily="34" charset="0"/>
                  <a:ea typeface="宋体" panose="02010600030101010101" pitchFamily="2" charset="-122"/>
                </a:rPr>
                <a:t>5</a:t>
              </a:r>
              <a:endParaRPr lang="en-US" altLang="zh-CN" b="1" dirty="0">
                <a:latin typeface="Arial" panose="020B0604020202020204" pitchFamily="34" charset="0"/>
                <a:ea typeface="宋体" panose="02010600030101010101" pitchFamily="2" charset="-122"/>
              </a:endParaRPr>
            </a:p>
          </p:txBody>
        </p:sp>
        <p:sp>
          <p:nvSpPr>
            <p:cNvPr id="30752" name="Text Box 35"/>
            <p:cNvSpPr txBox="1"/>
            <p:nvPr/>
          </p:nvSpPr>
          <p:spPr>
            <a:xfrm>
              <a:off x="3919" y="2771"/>
              <a:ext cx="535" cy="136"/>
            </a:xfrm>
            <a:prstGeom prst="rect">
              <a:avLst/>
            </a:prstGeom>
            <a:noFill/>
            <a:ln w="9525">
              <a:noFill/>
            </a:ln>
          </p:spPr>
          <p:txBody>
            <a:bodyPr lIns="0" tIns="0" rIns="0" bIns="0" anchor="t" anchorCtr="0"/>
            <a:p>
              <a:pPr algn="ctr" eaLnBrk="0" hangingPunct="0"/>
              <a:r>
                <a:rPr lang="zh-CN" altLang="en-US" b="1" dirty="0">
                  <a:latin typeface="Arial" panose="020B0604020202020204" pitchFamily="34" charset="0"/>
                  <a:ea typeface="宋体" panose="02010600030101010101" pitchFamily="2" charset="-122"/>
                </a:rPr>
                <a:t>  </a:t>
              </a:r>
              <a:r>
                <a:rPr lang="en-US" altLang="zh-CN" b="1" dirty="0">
                  <a:latin typeface="Arial" panose="020B0604020202020204" pitchFamily="34" charset="0"/>
                  <a:ea typeface="宋体" panose="02010600030101010101" pitchFamily="2" charset="-122"/>
                </a:rPr>
                <a:t>b</a:t>
              </a:r>
              <a:endParaRPr lang="en-US" altLang="zh-CN" b="1" dirty="0">
                <a:latin typeface="Arial" panose="020B0604020202020204" pitchFamily="34" charset="0"/>
                <a:ea typeface="宋体" panose="02010600030101010101" pitchFamily="2" charset="-122"/>
              </a:endParaRPr>
            </a:p>
          </p:txBody>
        </p:sp>
        <p:sp>
          <p:nvSpPr>
            <p:cNvPr id="30753" name="Text Box 36"/>
            <p:cNvSpPr txBox="1"/>
            <p:nvPr/>
          </p:nvSpPr>
          <p:spPr>
            <a:xfrm>
              <a:off x="3573" y="3005"/>
              <a:ext cx="544" cy="229"/>
            </a:xfrm>
            <a:prstGeom prst="rect">
              <a:avLst/>
            </a:prstGeom>
            <a:solidFill>
              <a:schemeClr val="accent1"/>
            </a:solidFill>
            <a:ln w="9525" cap="flat" cmpd="sng">
              <a:solidFill>
                <a:schemeClr val="accent1"/>
              </a:solidFill>
              <a:prstDash val="solid"/>
              <a:miter/>
              <a:headEnd type="none" w="med" len="med"/>
              <a:tailEnd type="none" w="med" len="med"/>
            </a:ln>
          </p:spPr>
          <p:txBody>
            <a:bodyPr anchor="t" anchorCtr="0"/>
            <a:p>
              <a:pPr algn="ctr" eaLnBrk="0" hangingPunct="0"/>
              <a:r>
                <a:rPr lang="en-US" altLang="zh-CN" b="1" dirty="0">
                  <a:latin typeface="Arial" panose="020B0604020202020204" pitchFamily="34" charset="0"/>
                  <a:ea typeface="宋体" panose="02010600030101010101" pitchFamily="2" charset="-122"/>
                </a:rPr>
                <a:t>5</a:t>
              </a:r>
              <a:endParaRPr lang="en-US" altLang="zh-CN" b="1" dirty="0">
                <a:latin typeface="Arial" panose="020B0604020202020204" pitchFamily="34" charset="0"/>
                <a:ea typeface="宋体" panose="02010600030101010101" pitchFamily="2" charset="-122"/>
              </a:endParaRPr>
            </a:p>
          </p:txBody>
        </p:sp>
        <p:sp>
          <p:nvSpPr>
            <p:cNvPr id="30754" name="Text Box 38"/>
            <p:cNvSpPr txBox="1"/>
            <p:nvPr/>
          </p:nvSpPr>
          <p:spPr>
            <a:xfrm>
              <a:off x="3344" y="3056"/>
              <a:ext cx="204" cy="178"/>
            </a:xfrm>
            <a:prstGeom prst="rect">
              <a:avLst/>
            </a:prstGeom>
            <a:noFill/>
            <a:ln w="9525">
              <a:noFill/>
            </a:ln>
          </p:spPr>
          <p:txBody>
            <a:bodyPr lIns="0" tIns="0" rIns="0" bIns="0" anchor="t" anchorCtr="0"/>
            <a:p>
              <a:pPr algn="ctr" eaLnBrk="0" hangingPunct="0"/>
              <a:r>
                <a:rPr lang="en-US" altLang="zh-CN" b="1" dirty="0">
                  <a:latin typeface="Arial" panose="020B0604020202020204" pitchFamily="34" charset="0"/>
                  <a:ea typeface="宋体" panose="02010600030101010101" pitchFamily="2" charset="-122"/>
                </a:rPr>
                <a:t>t</a:t>
              </a:r>
              <a:endParaRPr lang="en-US" altLang="zh-CN" b="1" dirty="0">
                <a:latin typeface="Arial" panose="020B0604020202020204" pitchFamily="34" charset="0"/>
                <a:ea typeface="宋体" panose="02010600030101010101" pitchFamily="2" charset="-122"/>
              </a:endParaRPr>
            </a:p>
          </p:txBody>
        </p:sp>
        <p:sp>
          <p:nvSpPr>
            <p:cNvPr id="30755" name="Text Box 39"/>
            <p:cNvSpPr txBox="1"/>
            <p:nvPr/>
          </p:nvSpPr>
          <p:spPr>
            <a:xfrm>
              <a:off x="1664" y="1876"/>
              <a:ext cx="535" cy="221"/>
            </a:xfrm>
            <a:prstGeom prst="rect">
              <a:avLst/>
            </a:prstGeom>
            <a:solidFill>
              <a:srgbClr val="FFFFFF"/>
            </a:solidFill>
            <a:ln w="9525" cap="flat" cmpd="sng">
              <a:solidFill>
                <a:schemeClr val="tx1"/>
              </a:solidFill>
              <a:prstDash val="solid"/>
              <a:miter/>
              <a:headEnd type="none" w="med" len="med"/>
              <a:tailEnd type="none" w="med" len="med"/>
            </a:ln>
          </p:spPr>
          <p:txBody>
            <a:bodyPr lIns="0" tIns="0" rIns="0" bIns="0" anchor="t" anchorCtr="0"/>
            <a:p>
              <a:pPr algn="ctr" eaLnBrk="0" hangingPunct="0"/>
              <a:r>
                <a:rPr lang="en-US" altLang="zh-CN" dirty="0">
                  <a:solidFill>
                    <a:schemeClr val="bg2"/>
                  </a:solidFill>
                  <a:latin typeface="Arial" panose="020B0604020202020204" pitchFamily="34" charset="0"/>
                  <a:ea typeface="宋体" panose="02010600030101010101" pitchFamily="2" charset="-122"/>
                </a:rPr>
                <a:t>5</a:t>
              </a:r>
              <a:endParaRPr lang="en-US" altLang="zh-CN" dirty="0">
                <a:solidFill>
                  <a:schemeClr val="bg2"/>
                </a:solidFill>
                <a:latin typeface="Arial" panose="020B0604020202020204" pitchFamily="34" charset="0"/>
                <a:ea typeface="宋体" panose="02010600030101010101" pitchFamily="2" charset="-122"/>
              </a:endParaRPr>
            </a:p>
          </p:txBody>
        </p:sp>
        <p:sp>
          <p:nvSpPr>
            <p:cNvPr id="30756" name="Text Box 40"/>
            <p:cNvSpPr txBox="1"/>
            <p:nvPr/>
          </p:nvSpPr>
          <p:spPr>
            <a:xfrm>
              <a:off x="1661" y="2143"/>
              <a:ext cx="535" cy="136"/>
            </a:xfrm>
            <a:prstGeom prst="rect">
              <a:avLst/>
            </a:prstGeom>
            <a:noFill/>
            <a:ln w="9525">
              <a:noFill/>
            </a:ln>
          </p:spPr>
          <p:txBody>
            <a:bodyPr lIns="0" tIns="0" rIns="0" bIns="0" anchor="t" anchorCtr="0"/>
            <a:p>
              <a:pPr eaLnBrk="0" hangingPunct="0"/>
              <a:r>
                <a:rPr lang="zh-CN" altLang="en-US" dirty="0">
                  <a:solidFill>
                    <a:schemeClr val="bg2"/>
                  </a:solidFill>
                  <a:latin typeface="Arial" panose="020B0604020202020204" pitchFamily="34" charset="0"/>
                  <a:ea typeface="宋体" panose="02010600030101010101" pitchFamily="2" charset="-122"/>
                </a:rPr>
                <a:t>  </a:t>
              </a:r>
              <a:r>
                <a:rPr lang="en-US" altLang="zh-CN" dirty="0">
                  <a:solidFill>
                    <a:schemeClr val="bg2"/>
                  </a:solidFill>
                  <a:latin typeface="Arial" panose="020B0604020202020204" pitchFamily="34" charset="0"/>
                  <a:ea typeface="宋体" panose="02010600030101010101" pitchFamily="2" charset="-122"/>
                </a:rPr>
                <a:t>x</a:t>
              </a:r>
              <a:endParaRPr lang="en-US" altLang="zh-CN" dirty="0">
                <a:solidFill>
                  <a:schemeClr val="bg2"/>
                </a:solidFill>
                <a:latin typeface="Arial" panose="020B0604020202020204" pitchFamily="34" charset="0"/>
                <a:ea typeface="宋体" panose="02010600030101010101" pitchFamily="2" charset="-122"/>
              </a:endParaRPr>
            </a:p>
          </p:txBody>
        </p:sp>
        <p:sp>
          <p:nvSpPr>
            <p:cNvPr id="30757" name="Text Box 41"/>
            <p:cNvSpPr txBox="1"/>
            <p:nvPr/>
          </p:nvSpPr>
          <p:spPr>
            <a:xfrm>
              <a:off x="2343" y="1876"/>
              <a:ext cx="535" cy="221"/>
            </a:xfrm>
            <a:prstGeom prst="rect">
              <a:avLst/>
            </a:prstGeom>
            <a:solidFill>
              <a:srgbClr val="FFFFFF"/>
            </a:solidFill>
            <a:ln w="9525" cap="flat" cmpd="sng">
              <a:solidFill>
                <a:schemeClr val="tx1"/>
              </a:solidFill>
              <a:prstDash val="solid"/>
              <a:miter/>
              <a:headEnd type="none" w="med" len="med"/>
              <a:tailEnd type="none" w="med" len="med"/>
            </a:ln>
          </p:spPr>
          <p:txBody>
            <a:bodyPr lIns="0" tIns="0" rIns="0" bIns="0" anchor="t" anchorCtr="0"/>
            <a:p>
              <a:pPr algn="ctr" eaLnBrk="0" hangingPunct="0"/>
              <a:r>
                <a:rPr lang="en-US" altLang="zh-CN" dirty="0">
                  <a:solidFill>
                    <a:schemeClr val="bg2"/>
                  </a:solidFill>
                  <a:latin typeface="Arial" panose="020B0604020202020204" pitchFamily="34" charset="0"/>
                  <a:ea typeface="宋体" panose="02010600030101010101" pitchFamily="2" charset="-122"/>
                </a:rPr>
                <a:t>10</a:t>
              </a:r>
              <a:endParaRPr lang="en-US" altLang="zh-CN" dirty="0">
                <a:solidFill>
                  <a:schemeClr val="bg2"/>
                </a:solidFill>
                <a:latin typeface="Arial" panose="020B0604020202020204" pitchFamily="34" charset="0"/>
                <a:ea typeface="宋体" panose="02010600030101010101" pitchFamily="2" charset="-122"/>
              </a:endParaRPr>
            </a:p>
          </p:txBody>
        </p:sp>
        <p:sp>
          <p:nvSpPr>
            <p:cNvPr id="30758" name="Text Box 42"/>
            <p:cNvSpPr txBox="1"/>
            <p:nvPr/>
          </p:nvSpPr>
          <p:spPr>
            <a:xfrm>
              <a:off x="2340" y="2143"/>
              <a:ext cx="535" cy="136"/>
            </a:xfrm>
            <a:prstGeom prst="rect">
              <a:avLst/>
            </a:prstGeom>
            <a:noFill/>
            <a:ln w="9525">
              <a:noFill/>
            </a:ln>
          </p:spPr>
          <p:txBody>
            <a:bodyPr lIns="0" tIns="0" rIns="0" bIns="0" anchor="t" anchorCtr="0"/>
            <a:p>
              <a:pPr eaLnBrk="0" hangingPunct="0"/>
              <a:r>
                <a:rPr lang="zh-CN" altLang="en-US" dirty="0">
                  <a:solidFill>
                    <a:schemeClr val="bg2"/>
                  </a:solidFill>
                  <a:latin typeface="Arial" panose="020B0604020202020204" pitchFamily="34" charset="0"/>
                  <a:ea typeface="宋体" panose="02010600030101010101" pitchFamily="2" charset="-122"/>
                </a:rPr>
                <a:t>  </a:t>
              </a:r>
              <a:r>
                <a:rPr lang="en-US" altLang="zh-CN" dirty="0">
                  <a:solidFill>
                    <a:schemeClr val="bg2"/>
                  </a:solidFill>
                  <a:latin typeface="Arial" panose="020B0604020202020204" pitchFamily="34" charset="0"/>
                  <a:ea typeface="宋体" panose="02010600030101010101" pitchFamily="2" charset="-122"/>
                </a:rPr>
                <a:t>y</a:t>
              </a:r>
              <a:endParaRPr lang="en-US" altLang="zh-CN" dirty="0">
                <a:solidFill>
                  <a:schemeClr val="bg2"/>
                </a:solidFill>
                <a:latin typeface="Arial" panose="020B0604020202020204" pitchFamily="34" charset="0"/>
                <a:ea typeface="宋体" panose="02010600030101010101" pitchFamily="2" charset="-122"/>
              </a:endParaRPr>
            </a:p>
          </p:txBody>
        </p:sp>
        <p:sp>
          <p:nvSpPr>
            <p:cNvPr id="30759" name="Text Box 43"/>
            <p:cNvSpPr txBox="1"/>
            <p:nvPr/>
          </p:nvSpPr>
          <p:spPr>
            <a:xfrm>
              <a:off x="1664" y="2504"/>
              <a:ext cx="535" cy="221"/>
            </a:xfrm>
            <a:prstGeom prst="rect">
              <a:avLst/>
            </a:prstGeom>
            <a:solidFill>
              <a:schemeClr val="accent1"/>
            </a:solidFill>
            <a:ln w="9525" cap="flat" cmpd="sng">
              <a:solidFill>
                <a:schemeClr val="tx1"/>
              </a:solidFill>
              <a:prstDash val="solid"/>
              <a:miter/>
              <a:headEnd type="none" w="med" len="med"/>
              <a:tailEnd type="none" w="med" len="med"/>
            </a:ln>
          </p:spPr>
          <p:txBody>
            <a:bodyPr lIns="0" tIns="0" rIns="0" bIns="0" anchor="t" anchorCtr="0"/>
            <a:p>
              <a:pPr algn="ctr" eaLnBrk="0" hangingPunct="0"/>
              <a:r>
                <a:rPr lang="en-US" altLang="zh-CN" b="1" dirty="0">
                  <a:latin typeface="Arial" panose="020B0604020202020204" pitchFamily="34" charset="0"/>
                  <a:ea typeface="宋体" panose="02010600030101010101" pitchFamily="2" charset="-122"/>
                </a:rPr>
                <a:t>10</a:t>
              </a:r>
              <a:endParaRPr lang="en-US" altLang="zh-CN" b="1" dirty="0">
                <a:latin typeface="Arial" panose="020B0604020202020204" pitchFamily="34" charset="0"/>
                <a:ea typeface="宋体" panose="02010600030101010101" pitchFamily="2" charset="-122"/>
              </a:endParaRPr>
            </a:p>
          </p:txBody>
        </p:sp>
        <p:sp>
          <p:nvSpPr>
            <p:cNvPr id="30760" name="Text Box 44"/>
            <p:cNvSpPr txBox="1"/>
            <p:nvPr/>
          </p:nvSpPr>
          <p:spPr>
            <a:xfrm>
              <a:off x="1661" y="2771"/>
              <a:ext cx="535" cy="136"/>
            </a:xfrm>
            <a:prstGeom prst="rect">
              <a:avLst/>
            </a:prstGeom>
            <a:noFill/>
            <a:ln w="9525">
              <a:noFill/>
            </a:ln>
          </p:spPr>
          <p:txBody>
            <a:bodyPr lIns="0" tIns="0" rIns="0" bIns="0" anchor="t" anchorCtr="0"/>
            <a:p>
              <a:pPr eaLnBrk="0" hangingPunct="0"/>
              <a:r>
                <a:rPr lang="zh-CN" altLang="en-US" b="1" dirty="0">
                  <a:latin typeface="Arial" panose="020B0604020202020204" pitchFamily="34" charset="0"/>
                  <a:ea typeface="宋体" panose="02010600030101010101" pitchFamily="2" charset="-122"/>
                </a:rPr>
                <a:t>  </a:t>
              </a:r>
              <a:r>
                <a:rPr lang="en-US" altLang="zh-CN" b="1" dirty="0">
                  <a:latin typeface="Arial" panose="020B0604020202020204" pitchFamily="34" charset="0"/>
                  <a:ea typeface="宋体" panose="02010600030101010101" pitchFamily="2" charset="-122"/>
                </a:rPr>
                <a:t>a</a:t>
              </a:r>
              <a:endParaRPr lang="en-US" altLang="zh-CN" b="1" dirty="0">
                <a:latin typeface="Arial" panose="020B0604020202020204" pitchFamily="34" charset="0"/>
                <a:ea typeface="宋体" panose="02010600030101010101" pitchFamily="2" charset="-122"/>
              </a:endParaRPr>
            </a:p>
          </p:txBody>
        </p:sp>
        <p:sp>
          <p:nvSpPr>
            <p:cNvPr id="30761" name="Text Box 45"/>
            <p:cNvSpPr txBox="1"/>
            <p:nvPr/>
          </p:nvSpPr>
          <p:spPr>
            <a:xfrm>
              <a:off x="2343" y="2504"/>
              <a:ext cx="535" cy="221"/>
            </a:xfrm>
            <a:prstGeom prst="rect">
              <a:avLst/>
            </a:prstGeom>
            <a:solidFill>
              <a:schemeClr val="accent1"/>
            </a:solidFill>
            <a:ln w="9525" cap="flat" cmpd="sng">
              <a:solidFill>
                <a:schemeClr val="tx1"/>
              </a:solidFill>
              <a:prstDash val="solid"/>
              <a:miter/>
              <a:headEnd type="none" w="med" len="med"/>
              <a:tailEnd type="none" w="med" len="med"/>
            </a:ln>
          </p:spPr>
          <p:txBody>
            <a:bodyPr lIns="0" tIns="0" rIns="0" bIns="0" anchor="t" anchorCtr="0"/>
            <a:p>
              <a:pPr algn="ctr" eaLnBrk="0" hangingPunct="0"/>
              <a:r>
                <a:rPr lang="en-US" altLang="zh-CN" b="1" dirty="0">
                  <a:latin typeface="Arial" panose="020B0604020202020204" pitchFamily="34" charset="0"/>
                  <a:ea typeface="宋体" panose="02010600030101010101" pitchFamily="2" charset="-122"/>
                </a:rPr>
                <a:t>10</a:t>
              </a:r>
              <a:endParaRPr lang="en-US" altLang="zh-CN" b="1" dirty="0">
                <a:latin typeface="Arial" panose="020B0604020202020204" pitchFamily="34" charset="0"/>
                <a:ea typeface="宋体" panose="02010600030101010101" pitchFamily="2" charset="-122"/>
              </a:endParaRPr>
            </a:p>
          </p:txBody>
        </p:sp>
        <p:sp>
          <p:nvSpPr>
            <p:cNvPr id="30762" name="Text Box 46"/>
            <p:cNvSpPr txBox="1"/>
            <p:nvPr/>
          </p:nvSpPr>
          <p:spPr>
            <a:xfrm>
              <a:off x="2340" y="2771"/>
              <a:ext cx="535" cy="136"/>
            </a:xfrm>
            <a:prstGeom prst="rect">
              <a:avLst/>
            </a:prstGeom>
            <a:noFill/>
            <a:ln w="9525">
              <a:noFill/>
            </a:ln>
          </p:spPr>
          <p:txBody>
            <a:bodyPr lIns="0" tIns="0" rIns="0" bIns="0" anchor="t" anchorCtr="0"/>
            <a:p>
              <a:pPr eaLnBrk="0" hangingPunct="0"/>
              <a:r>
                <a:rPr lang="zh-CN" altLang="en-US" b="1" dirty="0">
                  <a:latin typeface="Arial" panose="020B0604020202020204" pitchFamily="34" charset="0"/>
                  <a:ea typeface="宋体" panose="02010600030101010101" pitchFamily="2" charset="-122"/>
                </a:rPr>
                <a:t>  </a:t>
              </a:r>
              <a:r>
                <a:rPr lang="en-US" altLang="zh-CN" b="1" dirty="0">
                  <a:latin typeface="Arial" panose="020B0604020202020204" pitchFamily="34" charset="0"/>
                  <a:ea typeface="宋体" panose="02010600030101010101" pitchFamily="2" charset="-122"/>
                </a:rPr>
                <a:t>b</a:t>
              </a:r>
              <a:endParaRPr lang="en-US" altLang="zh-CN" b="1" dirty="0">
                <a:latin typeface="Arial" panose="020B0604020202020204" pitchFamily="34" charset="0"/>
                <a:ea typeface="宋体" panose="02010600030101010101" pitchFamily="2" charset="-122"/>
              </a:endParaRPr>
            </a:p>
          </p:txBody>
        </p:sp>
        <p:sp>
          <p:nvSpPr>
            <p:cNvPr id="30763" name="Line 47"/>
            <p:cNvSpPr/>
            <p:nvPr/>
          </p:nvSpPr>
          <p:spPr>
            <a:xfrm flipH="1">
              <a:off x="2190" y="2614"/>
              <a:ext cx="153" cy="0"/>
            </a:xfrm>
            <a:prstGeom prst="line">
              <a:avLst/>
            </a:prstGeom>
            <a:ln w="9525" cap="flat" cmpd="sng">
              <a:solidFill>
                <a:schemeClr val="tx1"/>
              </a:solidFill>
              <a:prstDash val="solid"/>
              <a:round/>
              <a:headEnd type="none" w="med" len="med"/>
              <a:tailEnd type="triangle" w="med" len="lg"/>
            </a:ln>
          </p:spPr>
        </p:sp>
        <p:sp>
          <p:nvSpPr>
            <p:cNvPr id="30764" name="Text Box 48"/>
            <p:cNvSpPr txBox="1"/>
            <p:nvPr/>
          </p:nvSpPr>
          <p:spPr>
            <a:xfrm>
              <a:off x="2003" y="2988"/>
              <a:ext cx="544" cy="229"/>
            </a:xfrm>
            <a:prstGeom prst="rect">
              <a:avLst/>
            </a:prstGeom>
            <a:solidFill>
              <a:schemeClr val="accent1"/>
            </a:solidFill>
            <a:ln w="9525" cap="flat" cmpd="sng">
              <a:solidFill>
                <a:schemeClr val="accent1"/>
              </a:solidFill>
              <a:prstDash val="solid"/>
              <a:miter/>
              <a:headEnd type="none" w="med" len="med"/>
              <a:tailEnd type="none" w="med" len="med"/>
            </a:ln>
          </p:spPr>
          <p:txBody>
            <a:bodyPr anchor="t" anchorCtr="0"/>
            <a:p>
              <a:pPr algn="ctr" eaLnBrk="0" hangingPunct="0"/>
              <a:r>
                <a:rPr lang="en-US" altLang="zh-CN" b="1" dirty="0">
                  <a:latin typeface="Arial" panose="020B0604020202020204" pitchFamily="34" charset="0"/>
                  <a:ea typeface="宋体" panose="02010600030101010101" pitchFamily="2" charset="-122"/>
                </a:rPr>
                <a:t>5</a:t>
              </a:r>
              <a:endParaRPr lang="en-US" altLang="zh-CN" b="1" dirty="0">
                <a:latin typeface="Arial" panose="020B0604020202020204" pitchFamily="34" charset="0"/>
                <a:ea typeface="宋体" panose="02010600030101010101" pitchFamily="2" charset="-122"/>
              </a:endParaRPr>
            </a:p>
          </p:txBody>
        </p:sp>
        <p:sp>
          <p:nvSpPr>
            <p:cNvPr id="30765" name="Text Box 49"/>
            <p:cNvSpPr txBox="1"/>
            <p:nvPr/>
          </p:nvSpPr>
          <p:spPr>
            <a:xfrm>
              <a:off x="1774" y="3039"/>
              <a:ext cx="204" cy="178"/>
            </a:xfrm>
            <a:prstGeom prst="rect">
              <a:avLst/>
            </a:prstGeom>
            <a:noFill/>
            <a:ln w="9525">
              <a:noFill/>
            </a:ln>
          </p:spPr>
          <p:txBody>
            <a:bodyPr lIns="0" tIns="0" rIns="0" bIns="0" anchor="t" anchorCtr="0"/>
            <a:p>
              <a:pPr algn="ctr" eaLnBrk="0" hangingPunct="0"/>
              <a:r>
                <a:rPr lang="en-US" altLang="zh-CN" b="1" dirty="0">
                  <a:latin typeface="Arial" panose="020B0604020202020204" pitchFamily="34" charset="0"/>
                  <a:ea typeface="宋体" panose="02010600030101010101" pitchFamily="2" charset="-122"/>
                </a:rPr>
                <a:t>t</a:t>
              </a:r>
              <a:endParaRPr lang="en-US" altLang="zh-CN" b="1" dirty="0">
                <a:latin typeface="Arial" panose="020B0604020202020204" pitchFamily="34" charset="0"/>
                <a:ea typeface="宋体" panose="02010600030101010101" pitchFamily="2" charset="-122"/>
              </a:endParaRPr>
            </a:p>
          </p:txBody>
        </p:sp>
        <p:sp>
          <p:nvSpPr>
            <p:cNvPr id="30766" name="Text Box 50"/>
            <p:cNvSpPr txBox="1"/>
            <p:nvPr/>
          </p:nvSpPr>
          <p:spPr>
            <a:xfrm>
              <a:off x="8" y="1214"/>
              <a:ext cx="1350" cy="263"/>
            </a:xfrm>
            <a:prstGeom prst="rect">
              <a:avLst/>
            </a:prstGeom>
            <a:noFill/>
            <a:ln w="9525">
              <a:noFill/>
            </a:ln>
          </p:spPr>
          <p:txBody>
            <a:bodyPr anchor="t" anchorCtr="0"/>
            <a:p>
              <a:pPr algn="just" eaLnBrk="0" hangingPunct="0"/>
              <a:r>
                <a:rPr lang="zh-CN" altLang="en-US" b="1" dirty="0">
                  <a:latin typeface="Arial" panose="020B0604020202020204" pitchFamily="34" charset="0"/>
                  <a:ea typeface="宋体" panose="02010600030101010101" pitchFamily="2" charset="-122"/>
                </a:rPr>
                <a:t>在</a:t>
              </a:r>
              <a:r>
                <a:rPr lang="en-US" altLang="zh-CN" b="1" dirty="0">
                  <a:latin typeface="Arial" panose="020B0604020202020204" pitchFamily="34" charset="0"/>
                  <a:ea typeface="宋体" panose="02010600030101010101" pitchFamily="2" charset="-122"/>
                </a:rPr>
                <a:t>Swap</a:t>
              </a:r>
              <a:r>
                <a:rPr lang="zh-CN" altLang="en-US" b="1" dirty="0">
                  <a:latin typeface="Arial" panose="020B0604020202020204" pitchFamily="34" charset="0"/>
                  <a:ea typeface="宋体" panose="02010600030101010101" pitchFamily="2" charset="-122"/>
                </a:rPr>
                <a:t>子函数中</a:t>
              </a:r>
              <a:endParaRPr lang="zh-CN" altLang="en-US" b="1" dirty="0">
                <a:latin typeface="Arial" panose="020B0604020202020204" pitchFamily="34" charset="0"/>
                <a:ea typeface="宋体" panose="02010600030101010101" pitchFamily="2" charset="-122"/>
              </a:endParaRPr>
            </a:p>
          </p:txBody>
        </p:sp>
        <p:sp>
          <p:nvSpPr>
            <p:cNvPr id="30767" name="Line 51"/>
            <p:cNvSpPr/>
            <p:nvPr/>
          </p:nvSpPr>
          <p:spPr>
            <a:xfrm>
              <a:off x="0" y="1120"/>
              <a:ext cx="4558" cy="0"/>
            </a:xfrm>
            <a:prstGeom prst="line">
              <a:avLst/>
            </a:prstGeom>
            <a:ln w="9525" cap="flat" cmpd="sng">
              <a:solidFill>
                <a:schemeClr val="folHlink"/>
              </a:solidFill>
              <a:prstDash val="dash"/>
              <a:round/>
              <a:headEnd type="none" w="med" len="med"/>
              <a:tailEnd type="none" w="med" len="med"/>
            </a:ln>
          </p:spPr>
        </p:sp>
        <p:sp>
          <p:nvSpPr>
            <p:cNvPr id="30768" name="Line 52"/>
            <p:cNvSpPr/>
            <p:nvPr/>
          </p:nvSpPr>
          <p:spPr>
            <a:xfrm>
              <a:off x="0" y="3446"/>
              <a:ext cx="4558" cy="0"/>
            </a:xfrm>
            <a:prstGeom prst="line">
              <a:avLst/>
            </a:prstGeom>
            <a:ln w="9525" cap="flat" cmpd="sng">
              <a:solidFill>
                <a:schemeClr val="folHlink"/>
              </a:solidFill>
              <a:prstDash val="dash"/>
              <a:round/>
              <a:headEnd type="none" w="med" len="med"/>
              <a:tailEnd type="none" w="med" len="med"/>
            </a:ln>
          </p:spPr>
        </p:sp>
        <p:sp>
          <p:nvSpPr>
            <p:cNvPr id="30769" name="Text Box 53"/>
            <p:cNvSpPr txBox="1"/>
            <p:nvPr/>
          </p:nvSpPr>
          <p:spPr>
            <a:xfrm>
              <a:off x="153" y="3590"/>
              <a:ext cx="1307" cy="238"/>
            </a:xfrm>
            <a:prstGeom prst="rect">
              <a:avLst/>
            </a:prstGeom>
            <a:noFill/>
            <a:ln w="9525">
              <a:noFill/>
            </a:ln>
          </p:spPr>
          <p:txBody>
            <a:bodyPr anchor="t" anchorCtr="0"/>
            <a:p>
              <a:pPr algn="just" eaLnBrk="0" hangingPunct="0"/>
              <a:r>
                <a:rPr lang="zh-CN" altLang="en-US" b="1" dirty="0">
                  <a:latin typeface="Arial" panose="020B0604020202020204" pitchFamily="34" charset="0"/>
                  <a:ea typeface="宋体" panose="02010600030101010101" pitchFamily="2" charset="-122"/>
                </a:rPr>
                <a:t>返回主函数以后</a:t>
              </a:r>
              <a:endParaRPr lang="zh-CN" altLang="en-US" b="1" dirty="0">
                <a:latin typeface="Arial" panose="020B0604020202020204" pitchFamily="34" charset="0"/>
                <a:ea typeface="宋体" panose="02010600030101010101" pitchFamily="2" charset="-122"/>
              </a:endParaRPr>
            </a:p>
          </p:txBody>
        </p:sp>
        <p:sp>
          <p:nvSpPr>
            <p:cNvPr id="30770" name="Text Box 54"/>
            <p:cNvSpPr txBox="1"/>
            <p:nvPr/>
          </p:nvSpPr>
          <p:spPr>
            <a:xfrm>
              <a:off x="1893" y="3675"/>
              <a:ext cx="535" cy="221"/>
            </a:xfrm>
            <a:prstGeom prst="rect">
              <a:avLst/>
            </a:prstGeom>
            <a:solidFill>
              <a:schemeClr val="accent1"/>
            </a:solidFill>
            <a:ln w="9525" cap="flat" cmpd="sng">
              <a:solidFill>
                <a:schemeClr val="accent1"/>
              </a:solidFill>
              <a:prstDash val="solid"/>
              <a:miter/>
              <a:headEnd type="none" w="med" len="med"/>
              <a:tailEnd type="none" w="med" len="med"/>
            </a:ln>
          </p:spPr>
          <p:txBody>
            <a:bodyPr lIns="0" tIns="0" rIns="0" bIns="0" anchor="t" anchorCtr="0"/>
            <a:p>
              <a:pPr algn="ctr" eaLnBrk="0" hangingPunct="0"/>
              <a:r>
                <a:rPr lang="en-US" altLang="zh-CN" b="1" dirty="0">
                  <a:latin typeface="Arial" panose="020B0604020202020204" pitchFamily="34" charset="0"/>
                  <a:ea typeface="宋体" panose="02010600030101010101" pitchFamily="2" charset="-122"/>
                </a:rPr>
                <a:t>5</a:t>
              </a:r>
              <a:endParaRPr lang="en-US" altLang="zh-CN" b="1" dirty="0">
                <a:latin typeface="Arial" panose="020B0604020202020204" pitchFamily="34" charset="0"/>
                <a:ea typeface="宋体" panose="02010600030101010101" pitchFamily="2" charset="-122"/>
              </a:endParaRPr>
            </a:p>
          </p:txBody>
        </p:sp>
        <p:sp>
          <p:nvSpPr>
            <p:cNvPr id="30771" name="Text Box 55"/>
            <p:cNvSpPr txBox="1"/>
            <p:nvPr/>
          </p:nvSpPr>
          <p:spPr>
            <a:xfrm>
              <a:off x="1890" y="3942"/>
              <a:ext cx="535" cy="136"/>
            </a:xfrm>
            <a:prstGeom prst="rect">
              <a:avLst/>
            </a:prstGeom>
            <a:noFill/>
            <a:ln w="9525">
              <a:noFill/>
            </a:ln>
          </p:spPr>
          <p:txBody>
            <a:bodyPr lIns="0" tIns="0" rIns="0" bIns="0" anchor="t" anchorCtr="0"/>
            <a:p>
              <a:pPr algn="ctr" eaLnBrk="0" hangingPunct="0"/>
              <a:r>
                <a:rPr lang="en-US" altLang="zh-CN" b="1" dirty="0">
                  <a:latin typeface="Arial" panose="020B0604020202020204" pitchFamily="34" charset="0"/>
                  <a:ea typeface="宋体" panose="02010600030101010101" pitchFamily="2" charset="-122"/>
                </a:rPr>
                <a:t>x</a:t>
              </a:r>
              <a:endParaRPr lang="en-US" altLang="zh-CN" b="1" dirty="0">
                <a:latin typeface="Arial" panose="020B0604020202020204" pitchFamily="34" charset="0"/>
                <a:ea typeface="宋体" panose="02010600030101010101" pitchFamily="2" charset="-122"/>
              </a:endParaRPr>
            </a:p>
          </p:txBody>
        </p:sp>
        <p:sp>
          <p:nvSpPr>
            <p:cNvPr id="30772" name="Text Box 56"/>
            <p:cNvSpPr txBox="1"/>
            <p:nvPr/>
          </p:nvSpPr>
          <p:spPr>
            <a:xfrm>
              <a:off x="2572" y="3675"/>
              <a:ext cx="535" cy="221"/>
            </a:xfrm>
            <a:prstGeom prst="rect">
              <a:avLst/>
            </a:prstGeom>
            <a:solidFill>
              <a:schemeClr val="accent1"/>
            </a:solidFill>
            <a:ln w="9525" cap="flat" cmpd="sng">
              <a:solidFill>
                <a:schemeClr val="accent1"/>
              </a:solidFill>
              <a:prstDash val="solid"/>
              <a:miter/>
              <a:headEnd type="none" w="med" len="med"/>
              <a:tailEnd type="none" w="med" len="med"/>
            </a:ln>
          </p:spPr>
          <p:txBody>
            <a:bodyPr lIns="0" tIns="0" rIns="0" bIns="0" anchor="t" anchorCtr="0"/>
            <a:p>
              <a:pPr algn="ctr" eaLnBrk="0" hangingPunct="0"/>
              <a:r>
                <a:rPr lang="en-US" altLang="zh-CN" b="1" dirty="0">
                  <a:latin typeface="Arial" panose="020B0604020202020204" pitchFamily="34" charset="0"/>
                  <a:ea typeface="宋体" panose="02010600030101010101" pitchFamily="2" charset="-122"/>
                </a:rPr>
                <a:t>10</a:t>
              </a:r>
              <a:endParaRPr lang="en-US" altLang="zh-CN" b="1" dirty="0">
                <a:latin typeface="Arial" panose="020B0604020202020204" pitchFamily="34" charset="0"/>
                <a:ea typeface="宋体" panose="02010600030101010101" pitchFamily="2" charset="-122"/>
              </a:endParaRPr>
            </a:p>
          </p:txBody>
        </p:sp>
        <p:sp>
          <p:nvSpPr>
            <p:cNvPr id="30773" name="Text Box 57"/>
            <p:cNvSpPr txBox="1"/>
            <p:nvPr/>
          </p:nvSpPr>
          <p:spPr>
            <a:xfrm>
              <a:off x="2569" y="3942"/>
              <a:ext cx="535" cy="136"/>
            </a:xfrm>
            <a:prstGeom prst="rect">
              <a:avLst/>
            </a:prstGeom>
            <a:noFill/>
            <a:ln w="9525">
              <a:noFill/>
            </a:ln>
          </p:spPr>
          <p:txBody>
            <a:bodyPr lIns="0" tIns="0" rIns="0" bIns="0" anchor="t" anchorCtr="0"/>
            <a:p>
              <a:pPr algn="ctr" eaLnBrk="0" hangingPunct="0"/>
              <a:r>
                <a:rPr lang="en-US" altLang="zh-CN" b="1" dirty="0">
                  <a:latin typeface="Arial" panose="020B0604020202020204" pitchFamily="34" charset="0"/>
                  <a:ea typeface="宋体" panose="02010600030101010101" pitchFamily="2" charset="-122"/>
                </a:rPr>
                <a:t>y</a:t>
              </a:r>
              <a:endParaRPr lang="en-US" altLang="zh-CN" b="1" dirty="0">
                <a:latin typeface="Arial" panose="020B0604020202020204" pitchFamily="34" charset="0"/>
                <a:ea typeface="宋体" panose="02010600030101010101" pitchFamily="2" charset="-122"/>
              </a:endParaRPr>
            </a:p>
          </p:txBody>
        </p:sp>
        <p:sp>
          <p:nvSpPr>
            <p:cNvPr id="30774" name="Rectangle 58"/>
            <p:cNvSpPr/>
            <p:nvPr/>
          </p:nvSpPr>
          <p:spPr>
            <a:xfrm>
              <a:off x="0" y="1791"/>
              <a:ext cx="1324" cy="535"/>
            </a:xfrm>
            <a:prstGeom prst="rect">
              <a:avLst/>
            </a:prstGeom>
            <a:solidFill>
              <a:srgbClr val="006699">
                <a:alpha val="50195"/>
              </a:srgbClr>
            </a:solid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30775" name="Rectangle 59"/>
            <p:cNvSpPr/>
            <p:nvPr/>
          </p:nvSpPr>
          <p:spPr>
            <a:xfrm>
              <a:off x="3191" y="1808"/>
              <a:ext cx="1325" cy="535"/>
            </a:xfrm>
            <a:prstGeom prst="rect">
              <a:avLst/>
            </a:prstGeom>
            <a:solidFill>
              <a:schemeClr val="accent2">
                <a:alpha val="50195"/>
              </a:schemeClr>
            </a:solidFill>
            <a:ln w="9525">
              <a:noFill/>
            </a:ln>
          </p:spPr>
          <p:txBody>
            <a:bodyPr anchor="t" anchorCtr="0"/>
            <a:p>
              <a:endParaRPr lang="zh-CN" altLang="en-US" b="1" dirty="0">
                <a:latin typeface="Arial" panose="020B0604020202020204" pitchFamily="34" charset="0"/>
                <a:ea typeface="宋体" panose="02010600030101010101" pitchFamily="2" charset="-122"/>
              </a:endParaRPr>
            </a:p>
          </p:txBody>
        </p:sp>
        <p:sp>
          <p:nvSpPr>
            <p:cNvPr id="30776" name="Rectangle 60"/>
            <p:cNvSpPr/>
            <p:nvPr/>
          </p:nvSpPr>
          <p:spPr>
            <a:xfrm>
              <a:off x="1613" y="1791"/>
              <a:ext cx="1324" cy="535"/>
            </a:xfrm>
            <a:prstGeom prst="rect">
              <a:avLst/>
            </a:prstGeom>
            <a:solidFill>
              <a:schemeClr val="accent2">
                <a:alpha val="50195"/>
              </a:schemeClr>
            </a:solid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grpSp>
      <p:sp>
        <p:nvSpPr>
          <p:cNvPr id="30777" name="Line 63"/>
          <p:cNvSpPr/>
          <p:nvPr/>
        </p:nvSpPr>
        <p:spPr>
          <a:xfrm>
            <a:off x="6816725" y="692150"/>
            <a:ext cx="0" cy="504825"/>
          </a:xfrm>
          <a:prstGeom prst="line">
            <a:avLst/>
          </a:prstGeom>
          <a:ln w="22225" cap="sq" cmpd="sng">
            <a:solidFill>
              <a:schemeClr val="folHlink"/>
            </a:solidFill>
            <a:prstDash val="solid"/>
            <a:round/>
            <a:headEnd type="none" w="med" len="med"/>
            <a:tailEnd type="stealth" w="lg" len="lg"/>
          </a:ln>
        </p:spPr>
      </p:sp>
      <p:sp>
        <p:nvSpPr>
          <p:cNvPr id="30778" name="Line 65"/>
          <p:cNvSpPr/>
          <p:nvPr/>
        </p:nvSpPr>
        <p:spPr>
          <a:xfrm>
            <a:off x="2855913" y="4652963"/>
            <a:ext cx="0" cy="288925"/>
          </a:xfrm>
          <a:prstGeom prst="line">
            <a:avLst/>
          </a:prstGeom>
          <a:ln w="22225" cap="sq" cmpd="sng">
            <a:solidFill>
              <a:schemeClr val="folHlink"/>
            </a:solidFill>
            <a:prstDash val="solid"/>
            <a:round/>
            <a:headEnd type="none" w="med" len="med"/>
            <a:tailEnd type="stealth" w="lg" len="lg"/>
          </a:ln>
        </p:spPr>
      </p:sp>
      <p:sp>
        <p:nvSpPr>
          <p:cNvPr id="30779" name="Line 66"/>
          <p:cNvSpPr/>
          <p:nvPr/>
        </p:nvSpPr>
        <p:spPr>
          <a:xfrm flipH="1" flipV="1">
            <a:off x="8904288" y="4652963"/>
            <a:ext cx="0" cy="288925"/>
          </a:xfrm>
          <a:prstGeom prst="line">
            <a:avLst/>
          </a:prstGeom>
          <a:ln w="22225" cap="sq" cmpd="sng">
            <a:solidFill>
              <a:schemeClr val="folHlink"/>
            </a:solidFill>
            <a:prstDash val="solid"/>
            <a:round/>
            <a:headEnd type="none" w="med" len="med"/>
            <a:tailEnd type="stealth" w="lg" len="lg"/>
          </a:ln>
        </p:spPr>
      </p:sp>
      <p:sp>
        <p:nvSpPr>
          <p:cNvPr id="30780" name="Line 67"/>
          <p:cNvSpPr/>
          <p:nvPr/>
        </p:nvSpPr>
        <p:spPr>
          <a:xfrm flipH="1">
            <a:off x="5880100" y="4437063"/>
            <a:ext cx="215900" cy="1587"/>
          </a:xfrm>
          <a:prstGeom prst="line">
            <a:avLst/>
          </a:prstGeom>
          <a:ln w="22225" cap="sq" cmpd="sng">
            <a:solidFill>
              <a:schemeClr val="folHlink"/>
            </a:solidFill>
            <a:prstDash val="solid"/>
            <a:round/>
            <a:headEnd type="none" w="med" len="med"/>
            <a:tailEnd type="stealth" w="lg" len="lg"/>
          </a:ln>
        </p:spPr>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9" name="Rectangle 3"/>
          <p:cNvSpPr>
            <a:spLocks noGrp="1"/>
          </p:cNvSpPr>
          <p:nvPr>
            <p:ph idx="1"/>
          </p:nvPr>
        </p:nvSpPr>
        <p:spPr>
          <a:xfrm>
            <a:off x="1292860" y="1285875"/>
            <a:ext cx="10653395" cy="4800600"/>
          </a:xfrm>
          <a:noFill/>
          <a:ln>
            <a:noFill/>
          </a:ln>
        </p:spPr>
        <p:txBody>
          <a:bodyPr anchor="t" anchorCtr="0"/>
          <a:p>
            <a:pPr marL="228600" indent="-228600"/>
            <a:r>
              <a:rPr lang="zh-CN" altLang="en-US" sz="2400" b="1" dirty="0">
                <a:solidFill>
                  <a:srgbClr val="FF0000"/>
                </a:solidFill>
                <a:latin typeface="楷体_GB2312" pitchFamily="49" charset="-122"/>
                <a:ea typeface="楷体_GB2312" pitchFamily="49" charset="-122"/>
              </a:rPr>
              <a:t>引用(&amp;)</a:t>
            </a:r>
            <a:r>
              <a:rPr lang="zh-CN" altLang="en-US" sz="2400" b="1" dirty="0">
                <a:latin typeface="楷体_GB2312" pitchFamily="49" charset="-122"/>
                <a:ea typeface="楷体_GB2312" pitchFamily="49" charset="-122"/>
              </a:rPr>
              <a:t>是标识符的别名,例如:</a:t>
            </a:r>
            <a:endParaRPr lang="zh-CN" altLang="en-US" sz="2400" b="1" dirty="0">
              <a:latin typeface="楷体_GB2312" pitchFamily="49" charset="-122"/>
              <a:ea typeface="楷体_GB2312" pitchFamily="49" charset="-122"/>
            </a:endParaRPr>
          </a:p>
          <a:p>
            <a:pPr marL="342900" lvl="1" indent="0">
              <a:buNone/>
            </a:pPr>
            <a:r>
              <a:rPr lang="zh-CN" altLang="en-US" sz="2400" b="1" dirty="0">
                <a:latin typeface="楷体_GB2312" pitchFamily="49" charset="-122"/>
                <a:ea typeface="楷体_GB2312" pitchFamily="49" charset="-122"/>
              </a:rPr>
              <a:t>int i,j;</a:t>
            </a:r>
            <a:br>
              <a:rPr lang="zh-CN" altLang="en-US" sz="2400" b="1" dirty="0">
                <a:latin typeface="楷体_GB2312" pitchFamily="49" charset="-122"/>
                <a:ea typeface="楷体_GB2312" pitchFamily="49" charset="-122"/>
              </a:rPr>
            </a:br>
            <a:r>
              <a:rPr lang="zh-CN" altLang="en-US" sz="2400" b="1" dirty="0">
                <a:latin typeface="楷体_GB2312" pitchFamily="49" charset="-122"/>
                <a:ea typeface="楷体_GB2312" pitchFamily="49" charset="-122"/>
              </a:rPr>
              <a:t>int &amp;ri=i;  //建立一个int型的引用ri,并将其</a:t>
            </a:r>
            <a:br>
              <a:rPr lang="zh-CN" altLang="en-US" sz="2400" b="1" dirty="0">
                <a:latin typeface="楷体_GB2312" pitchFamily="49" charset="-122"/>
                <a:ea typeface="楷体_GB2312" pitchFamily="49" charset="-122"/>
              </a:rPr>
            </a:br>
            <a:r>
              <a:rPr lang="zh-CN" altLang="en-US" sz="2400" b="1" dirty="0">
                <a:latin typeface="楷体_GB2312" pitchFamily="49" charset="-122"/>
                <a:ea typeface="楷体_GB2312" pitchFamily="49" charset="-122"/>
              </a:rPr>
              <a:t>            //初始化为变量i的一个别名</a:t>
            </a:r>
            <a:br>
              <a:rPr lang="en-US" altLang="zh-CN" sz="2400" b="1" dirty="0">
                <a:latin typeface="楷体_GB2312" pitchFamily="49" charset="-122"/>
                <a:ea typeface="楷体_GB2312" pitchFamily="49" charset="-122"/>
              </a:rPr>
            </a:br>
            <a:r>
              <a:rPr lang="zh-CN" altLang="en-US" sz="2400" b="1" dirty="0">
                <a:latin typeface="楷体_GB2312" pitchFamily="49" charset="-122"/>
                <a:ea typeface="楷体_GB2312" pitchFamily="49" charset="-122"/>
              </a:rPr>
              <a:t>j=10;</a:t>
            </a:r>
            <a:br>
              <a:rPr lang="zh-CN" altLang="en-US" sz="2400" b="1" dirty="0">
                <a:latin typeface="楷体_GB2312" pitchFamily="49" charset="-122"/>
                <a:ea typeface="楷体_GB2312" pitchFamily="49" charset="-122"/>
              </a:rPr>
            </a:br>
            <a:r>
              <a:rPr lang="zh-CN" altLang="en-US" sz="2400" b="1" dirty="0">
                <a:latin typeface="楷体_GB2312" pitchFamily="49" charset="-122"/>
                <a:ea typeface="楷体_GB2312" pitchFamily="49" charset="-122"/>
              </a:rPr>
              <a:t>ri=j;       //相当于 i=j;</a:t>
            </a:r>
            <a:endParaRPr lang="zh-CN" altLang="en-US" sz="2400" b="1" dirty="0">
              <a:latin typeface="楷体_GB2312" pitchFamily="49" charset="-122"/>
              <a:ea typeface="楷体_GB2312" pitchFamily="49" charset="-122"/>
            </a:endParaRPr>
          </a:p>
          <a:p>
            <a:pPr marL="228600" indent="-228600"/>
            <a:r>
              <a:rPr lang="zh-CN" altLang="en-US" sz="2400" b="1" dirty="0">
                <a:latin typeface="楷体_GB2312" pitchFamily="49" charset="-122"/>
                <a:ea typeface="楷体_GB2312" pitchFamily="49" charset="-122"/>
              </a:rPr>
              <a:t>声明一个引用时，必须同时对它进行初始化，使它指向一个已存在的对象。</a:t>
            </a:r>
            <a:endParaRPr lang="zh-CN" altLang="en-US" sz="2400" b="1" dirty="0">
              <a:latin typeface="楷体_GB2312" pitchFamily="49" charset="-122"/>
              <a:ea typeface="楷体_GB2312" pitchFamily="49" charset="-122"/>
            </a:endParaRPr>
          </a:p>
          <a:p>
            <a:pPr marL="228600" indent="-228600"/>
            <a:r>
              <a:rPr lang="zh-CN" altLang="en-US" sz="2400" b="1" dirty="0">
                <a:latin typeface="楷体_GB2312" pitchFamily="49" charset="-122"/>
                <a:ea typeface="楷体_GB2312" pitchFamily="49" charset="-122"/>
              </a:rPr>
              <a:t>一旦一个引用被初始化后，就不能改为指向其它对象。</a:t>
            </a:r>
            <a:endParaRPr lang="zh-CN" altLang="en-US" sz="2400" b="1" dirty="0">
              <a:latin typeface="楷体_GB2312" pitchFamily="49" charset="-122"/>
              <a:ea typeface="楷体_GB2312" pitchFamily="49" charset="-122"/>
            </a:endParaRPr>
          </a:p>
          <a:p>
            <a:pPr marL="228600" indent="-228600"/>
            <a:r>
              <a:rPr lang="zh-CN" altLang="en-US" sz="2400" b="1" dirty="0">
                <a:latin typeface="楷体_GB2312" pitchFamily="49" charset="-122"/>
                <a:ea typeface="楷体_GB2312" pitchFamily="49" charset="-122"/>
              </a:rPr>
              <a:t>引用可以作为形参</a:t>
            </a:r>
            <a:br>
              <a:rPr lang="zh-CN" altLang="en-US" sz="2400" b="1" dirty="0">
                <a:solidFill>
                  <a:srgbClr val="0066CC"/>
                </a:solidFill>
                <a:latin typeface="楷体_GB2312" pitchFamily="49" charset="-122"/>
                <a:ea typeface="楷体_GB2312" pitchFamily="49" charset="-122"/>
              </a:rPr>
            </a:br>
            <a:r>
              <a:rPr lang="zh-CN" altLang="en-US" sz="2400" b="1" dirty="0">
                <a:solidFill>
                  <a:srgbClr val="FF0000"/>
                </a:solidFill>
                <a:latin typeface="楷体_GB2312" pitchFamily="49" charset="-122"/>
                <a:ea typeface="楷体_GB2312" pitchFamily="49" charset="-122"/>
              </a:rPr>
              <a:t>     void swap(int &amp;a, int &amp;b) {...}</a:t>
            </a:r>
            <a:endParaRPr lang="zh-CN" altLang="en-US" sz="2400" b="1" dirty="0">
              <a:solidFill>
                <a:srgbClr val="FF0000"/>
              </a:solidFill>
              <a:latin typeface="楷体_GB2312" pitchFamily="49" charset="-122"/>
              <a:ea typeface="楷体_GB2312" pitchFamily="49" charset="-122"/>
            </a:endParaRPr>
          </a:p>
        </p:txBody>
      </p:sp>
      <p:sp>
        <p:nvSpPr>
          <p:cNvPr id="31746" name="Rectangle 2"/>
          <p:cNvSpPr>
            <a:spLocks noGrp="1"/>
          </p:cNvSpPr>
          <p:nvPr>
            <p:ph type="title"/>
          </p:nvPr>
        </p:nvSpPr>
        <p:spPr>
          <a:xfrm>
            <a:off x="2524125" y="357188"/>
            <a:ext cx="7772400" cy="714375"/>
          </a:xfrm>
          <a:noFill/>
          <a:ln>
            <a:noFill/>
          </a:ln>
        </p:spPr>
        <p:txBody>
          <a:bodyPr anchor="t" anchorCtr="0"/>
          <a:p>
            <a:pPr>
              <a:lnSpc>
                <a:spcPct val="70000"/>
              </a:lnSpc>
            </a:pPr>
            <a:r>
              <a:rPr lang="en-US" altLang="zh-CN" sz="3600" b="1" dirty="0"/>
              <a:t>3.1.3 </a:t>
            </a:r>
            <a:r>
              <a:rPr lang="zh-CN" altLang="en-US" sz="3600" b="1" dirty="0"/>
              <a:t>函数的参数传递</a:t>
            </a:r>
            <a:r>
              <a:rPr lang="en-US" altLang="zh-CN" sz="3600" b="1" dirty="0"/>
              <a:t>——</a:t>
            </a:r>
            <a:r>
              <a:rPr lang="zh-CN" altLang="en-US" sz="3600" b="1" dirty="0">
                <a:solidFill>
                  <a:srgbClr val="FF0000"/>
                </a:solidFill>
              </a:rPr>
              <a:t>引用传递</a:t>
            </a:r>
            <a:br>
              <a:rPr lang="zh-CN" altLang="en-US" sz="3600" b="1" dirty="0">
                <a:solidFill>
                  <a:srgbClr val="FF0000"/>
                </a:solidFill>
              </a:rPr>
            </a:br>
            <a:endParaRPr lang="zh-CN" altLang="en-US" sz="36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579">
                                            <p:txEl>
                                              <p:charRg st="114" end="148"/>
                                            </p:txEl>
                                          </p:spTgt>
                                        </p:tgtEl>
                                        <p:attrNameLst>
                                          <p:attrName>style.visibility</p:attrName>
                                        </p:attrNameLst>
                                      </p:cBhvr>
                                      <p:to>
                                        <p:strVal val="visible"/>
                                      </p:to>
                                    </p:set>
                                    <p:animEffect transition="in" filter="blinds(horizontal)">
                                      <p:cBhvr>
                                        <p:cTn id="7" dur="500"/>
                                        <p:tgtEl>
                                          <p:spTgt spid="24579">
                                            <p:txEl>
                                              <p:charRg st="114" end="148"/>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4579">
                                            <p:txEl>
                                              <p:charRg st="148" end="173"/>
                                            </p:txEl>
                                          </p:spTgt>
                                        </p:tgtEl>
                                        <p:attrNameLst>
                                          <p:attrName>style.visibility</p:attrName>
                                        </p:attrNameLst>
                                      </p:cBhvr>
                                      <p:to>
                                        <p:strVal val="visible"/>
                                      </p:to>
                                    </p:set>
                                    <p:animEffect transition="in" filter="blinds(horizontal)">
                                      <p:cBhvr>
                                        <p:cTn id="12" dur="500"/>
                                        <p:tgtEl>
                                          <p:spTgt spid="24579">
                                            <p:txEl>
                                              <p:charRg st="148" end="17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4579">
                                            <p:txEl>
                                              <p:charRg st="173" end="219"/>
                                            </p:txEl>
                                          </p:spTgt>
                                        </p:tgtEl>
                                        <p:attrNameLst>
                                          <p:attrName>style.visibility</p:attrName>
                                        </p:attrNameLst>
                                      </p:cBhvr>
                                      <p:to>
                                        <p:strVal val="visible"/>
                                      </p:to>
                                    </p:set>
                                    <p:animEffect transition="in" filter="blinds(horizontal)">
                                      <p:cBhvr>
                                        <p:cTn id="17" dur="500"/>
                                        <p:tgtEl>
                                          <p:spTgt spid="24579">
                                            <p:txEl>
                                              <p:charRg st="173" end="2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Rectangle 2"/>
          <p:cNvSpPr>
            <a:spLocks noGrp="1"/>
          </p:cNvSpPr>
          <p:nvPr>
            <p:ph type="title"/>
          </p:nvPr>
        </p:nvSpPr>
        <p:spPr>
          <a:xfrm>
            <a:off x="2743200" y="152400"/>
            <a:ext cx="7772400" cy="1143000"/>
          </a:xfrm>
          <a:noFill/>
          <a:ln>
            <a:noFill/>
          </a:ln>
        </p:spPr>
        <p:txBody>
          <a:bodyPr anchor="t" anchorCtr="0"/>
          <a:p>
            <a:r>
              <a:rPr lang="zh-CN" altLang="en-US" sz="2800" b="1" dirty="0">
                <a:solidFill>
                  <a:schemeClr val="tx1"/>
                </a:solidFill>
              </a:rPr>
              <a:t>例</a:t>
            </a:r>
            <a:r>
              <a:rPr lang="en-US" altLang="zh-CN" sz="2800" b="1" dirty="0">
                <a:solidFill>
                  <a:schemeClr val="tx1"/>
                </a:solidFill>
              </a:rPr>
              <a:t>3-12 </a:t>
            </a:r>
            <a:r>
              <a:rPr lang="zh-CN" altLang="en-US" sz="2800" b="1" dirty="0">
                <a:solidFill>
                  <a:schemeClr val="tx1"/>
                </a:solidFill>
              </a:rPr>
              <a:t>输入两个整数交换后输出</a:t>
            </a:r>
            <a:endParaRPr lang="zh-CN" altLang="en-US" sz="2800" b="1" dirty="0">
              <a:solidFill>
                <a:schemeClr val="tx1"/>
              </a:solidFill>
            </a:endParaRPr>
          </a:p>
        </p:txBody>
      </p:sp>
      <p:sp>
        <p:nvSpPr>
          <p:cNvPr id="32770" name="Rectangle 3"/>
          <p:cNvSpPr>
            <a:spLocks noGrp="1"/>
          </p:cNvSpPr>
          <p:nvPr>
            <p:ph idx="1"/>
          </p:nvPr>
        </p:nvSpPr>
        <p:spPr>
          <a:xfrm>
            <a:off x="1847533" y="908368"/>
            <a:ext cx="7696200" cy="5181600"/>
          </a:xfrm>
          <a:noFill/>
          <a:ln>
            <a:noFill/>
          </a:ln>
        </p:spPr>
        <p:txBody>
          <a:bodyPr anchor="t" anchorCtr="0"/>
          <a:p>
            <a:pPr>
              <a:lnSpc>
                <a:spcPct val="95000"/>
              </a:lnSpc>
              <a:spcBef>
                <a:spcPct val="0"/>
              </a:spcBef>
              <a:buFont typeface="Wingdings" panose="05000000000000000000" pitchFamily="2" charset="2"/>
              <a:buNone/>
            </a:pPr>
            <a:r>
              <a:rPr lang="en-US" altLang="zh-CN" sz="2400" dirty="0">
                <a:latin typeface="Arial" panose="020B0604020202020204" pitchFamily="34" charset="0"/>
                <a:cs typeface="Arial" panose="020B0604020202020204" pitchFamily="34" charset="0"/>
              </a:rPr>
              <a:t>#include&lt;iostream&gt;</a:t>
            </a:r>
            <a:endParaRPr lang="en-US" altLang="zh-CN" sz="2400" dirty="0">
              <a:latin typeface="Arial" panose="020B0604020202020204" pitchFamily="34" charset="0"/>
              <a:cs typeface="Arial" panose="020B0604020202020204" pitchFamily="34" charset="0"/>
            </a:endParaRPr>
          </a:p>
          <a:p>
            <a:pPr>
              <a:lnSpc>
                <a:spcPct val="95000"/>
              </a:lnSpc>
              <a:spcBef>
                <a:spcPct val="0"/>
              </a:spcBef>
              <a:buFont typeface="Wingdings" panose="05000000000000000000" pitchFamily="2" charset="2"/>
              <a:buNone/>
            </a:pPr>
            <a:r>
              <a:rPr lang="en-US" altLang="zh-CN" sz="2400" dirty="0">
                <a:latin typeface="Arial" panose="020B0604020202020204" pitchFamily="34" charset="0"/>
                <a:cs typeface="Arial" panose="020B0604020202020204" pitchFamily="34" charset="0"/>
              </a:rPr>
              <a:t>using namespace std;</a:t>
            </a:r>
            <a:endParaRPr lang="en-US" altLang="zh-CN" sz="2400" dirty="0">
              <a:latin typeface="Arial" panose="020B0604020202020204" pitchFamily="34" charset="0"/>
              <a:cs typeface="Arial" panose="020B0604020202020204" pitchFamily="34" charset="0"/>
            </a:endParaRPr>
          </a:p>
          <a:p>
            <a:pPr>
              <a:lnSpc>
                <a:spcPct val="95000"/>
              </a:lnSpc>
              <a:spcBef>
                <a:spcPct val="0"/>
              </a:spcBef>
              <a:buFont typeface="Wingdings" panose="05000000000000000000" pitchFamily="2" charset="2"/>
              <a:buNone/>
            </a:pPr>
            <a:r>
              <a:rPr lang="en-US" altLang="zh-CN" sz="2400" dirty="0">
                <a:latin typeface="Arial" panose="020B0604020202020204" pitchFamily="34" charset="0"/>
                <a:cs typeface="Arial" panose="020B0604020202020204" pitchFamily="34" charset="0"/>
              </a:rPr>
              <a:t>void </a:t>
            </a:r>
            <a:r>
              <a:rPr lang="en-US" altLang="zh-CN" sz="2400" dirty="0">
                <a:solidFill>
                  <a:srgbClr val="FF0000"/>
                </a:solidFill>
                <a:latin typeface="Arial" panose="020B0604020202020204" pitchFamily="34" charset="0"/>
                <a:cs typeface="Arial" panose="020B0604020202020204" pitchFamily="34" charset="0"/>
              </a:rPr>
              <a:t>Swap(int &amp;a, int &amp;b)</a:t>
            </a:r>
            <a:endParaRPr lang="en-US" altLang="zh-CN" sz="2400" dirty="0">
              <a:solidFill>
                <a:srgbClr val="FF0000"/>
              </a:solidFill>
              <a:latin typeface="Arial" panose="020B0604020202020204" pitchFamily="34" charset="0"/>
              <a:cs typeface="Arial" panose="020B0604020202020204" pitchFamily="34" charset="0"/>
            </a:endParaRPr>
          </a:p>
          <a:p>
            <a:pPr>
              <a:lnSpc>
                <a:spcPct val="95000"/>
              </a:lnSpc>
              <a:spcBef>
                <a:spcPct val="0"/>
              </a:spcBef>
              <a:buFont typeface="Wingdings" panose="05000000000000000000" pitchFamily="2" charset="2"/>
              <a:buNone/>
            </a:pPr>
            <a:r>
              <a:rPr lang="en-US" altLang="zh-CN" sz="2400" dirty="0">
                <a:latin typeface="Arial" panose="020B0604020202020204" pitchFamily="34" charset="0"/>
                <a:cs typeface="Arial" panose="020B0604020202020204" pitchFamily="34" charset="0"/>
              </a:rPr>
              <a:t>{	</a:t>
            </a:r>
            <a:endParaRPr lang="en-US" altLang="zh-CN" sz="2400" dirty="0">
              <a:latin typeface="Arial" panose="020B0604020202020204" pitchFamily="34" charset="0"/>
              <a:cs typeface="Arial" panose="020B0604020202020204" pitchFamily="34" charset="0"/>
            </a:endParaRPr>
          </a:p>
          <a:p>
            <a:pPr>
              <a:lnSpc>
                <a:spcPct val="95000"/>
              </a:lnSpc>
              <a:spcBef>
                <a:spcPct val="0"/>
              </a:spcBef>
              <a:buFont typeface="Wingdings" panose="05000000000000000000" pitchFamily="2" charset="2"/>
              <a:buNone/>
            </a:pPr>
            <a:r>
              <a:rPr lang="en-US" altLang="zh-CN" sz="2400" dirty="0">
                <a:latin typeface="Arial" panose="020B0604020202020204" pitchFamily="34" charset="0"/>
                <a:cs typeface="Arial" panose="020B0604020202020204" pitchFamily="34" charset="0"/>
              </a:rPr>
              <a:t>    int t;   t=a;   a=b;   b=t;</a:t>
            </a:r>
            <a:endParaRPr lang="en-US" altLang="zh-CN" sz="2400" dirty="0">
              <a:latin typeface="Arial" panose="020B0604020202020204" pitchFamily="34" charset="0"/>
              <a:cs typeface="Arial" panose="020B0604020202020204" pitchFamily="34" charset="0"/>
            </a:endParaRPr>
          </a:p>
          <a:p>
            <a:pPr>
              <a:lnSpc>
                <a:spcPct val="95000"/>
              </a:lnSpc>
              <a:spcBef>
                <a:spcPct val="0"/>
              </a:spcBef>
              <a:buFont typeface="Wingdings" panose="05000000000000000000" pitchFamily="2" charset="2"/>
              <a:buNone/>
            </a:pPr>
            <a:r>
              <a:rPr lang="en-US" altLang="zh-CN" sz="2400" dirty="0">
                <a:latin typeface="Arial" panose="020B0604020202020204" pitchFamily="34" charset="0"/>
                <a:cs typeface="Arial" panose="020B0604020202020204" pitchFamily="34" charset="0"/>
              </a:rPr>
              <a:t>}</a:t>
            </a:r>
            <a:endParaRPr lang="en-US" altLang="zh-CN" sz="2400" dirty="0">
              <a:latin typeface="Arial" panose="020B0604020202020204" pitchFamily="34" charset="0"/>
              <a:cs typeface="Arial" panose="020B0604020202020204" pitchFamily="34" charset="0"/>
            </a:endParaRPr>
          </a:p>
          <a:p>
            <a:pPr>
              <a:lnSpc>
                <a:spcPct val="95000"/>
              </a:lnSpc>
              <a:spcBef>
                <a:spcPct val="0"/>
              </a:spcBef>
              <a:buFont typeface="Wingdings" panose="05000000000000000000" pitchFamily="2" charset="2"/>
              <a:buNone/>
            </a:pPr>
            <a:endParaRPr lang="en-US" altLang="zh-CN" sz="2400" dirty="0">
              <a:latin typeface="Arial" panose="020B0604020202020204" pitchFamily="34" charset="0"/>
              <a:cs typeface="Arial" panose="020B0604020202020204" pitchFamily="34" charset="0"/>
            </a:endParaRPr>
          </a:p>
          <a:p>
            <a:pPr>
              <a:lnSpc>
                <a:spcPct val="95000"/>
              </a:lnSpc>
              <a:spcBef>
                <a:spcPct val="0"/>
              </a:spcBef>
              <a:buFont typeface="Wingdings" panose="05000000000000000000" pitchFamily="2" charset="2"/>
              <a:buNone/>
            </a:pPr>
            <a:r>
              <a:rPr lang="en-US" altLang="zh-CN" sz="2400" dirty="0">
                <a:latin typeface="Arial" panose="020B0604020202020204" pitchFamily="34" charset="0"/>
                <a:cs typeface="Arial" panose="020B0604020202020204" pitchFamily="34" charset="0"/>
              </a:rPr>
              <a:t>int main()</a:t>
            </a:r>
            <a:endParaRPr lang="en-US" altLang="zh-CN" sz="2400" dirty="0">
              <a:latin typeface="Arial" panose="020B0604020202020204" pitchFamily="34" charset="0"/>
              <a:cs typeface="Arial" panose="020B0604020202020204" pitchFamily="34" charset="0"/>
            </a:endParaRPr>
          </a:p>
          <a:p>
            <a:pPr>
              <a:lnSpc>
                <a:spcPct val="95000"/>
              </a:lnSpc>
              <a:spcBef>
                <a:spcPct val="0"/>
              </a:spcBef>
              <a:buFont typeface="Wingdings" panose="05000000000000000000" pitchFamily="2" charset="2"/>
              <a:buNone/>
            </a:pPr>
            <a:r>
              <a:rPr lang="en-US" altLang="zh-CN" sz="2400" dirty="0">
                <a:latin typeface="Arial" panose="020B0604020202020204" pitchFamily="34" charset="0"/>
                <a:cs typeface="Arial" panose="020B0604020202020204" pitchFamily="34" charset="0"/>
              </a:rPr>
              <a:t>{	int x=5, y=10;</a:t>
            </a:r>
            <a:endParaRPr lang="en-US" altLang="zh-CN" sz="2400" dirty="0">
              <a:latin typeface="Arial" panose="020B0604020202020204" pitchFamily="34" charset="0"/>
              <a:cs typeface="Arial" panose="020B0604020202020204" pitchFamily="34" charset="0"/>
            </a:endParaRPr>
          </a:p>
          <a:p>
            <a:pPr>
              <a:lnSpc>
                <a:spcPct val="95000"/>
              </a:lnSpc>
              <a:spcBef>
                <a:spcPct val="0"/>
              </a:spcBef>
              <a:buFont typeface="Wingdings" panose="05000000000000000000" pitchFamily="2" charset="2"/>
              <a:buNone/>
            </a:pPr>
            <a:r>
              <a:rPr lang="en-US" altLang="zh-CN" sz="2400" dirty="0">
                <a:latin typeface="Arial" panose="020B0604020202020204" pitchFamily="34" charset="0"/>
                <a:cs typeface="Arial" panose="020B0604020202020204" pitchFamily="34" charset="0"/>
              </a:rPr>
              <a:t>	cout&lt;&lt;"x="&lt;&lt;x&lt;&lt;"    y="&lt;&lt;y&lt;&lt;endl;</a:t>
            </a:r>
            <a:endParaRPr lang="en-US" altLang="zh-CN" sz="2400" dirty="0">
              <a:latin typeface="Arial" panose="020B0604020202020204" pitchFamily="34" charset="0"/>
              <a:cs typeface="Arial" panose="020B0604020202020204" pitchFamily="34" charset="0"/>
            </a:endParaRPr>
          </a:p>
          <a:p>
            <a:pPr>
              <a:lnSpc>
                <a:spcPct val="95000"/>
              </a:lnSpc>
              <a:spcBef>
                <a:spcPct val="0"/>
              </a:spcBef>
              <a:buFont typeface="Wingdings" panose="05000000000000000000" pitchFamily="2" charset="2"/>
              <a:buNone/>
            </a:pPr>
            <a:r>
              <a:rPr lang="en-US" altLang="zh-CN" sz="2400" dirty="0">
                <a:latin typeface="Arial" panose="020B0604020202020204" pitchFamily="34" charset="0"/>
                <a:cs typeface="Arial" panose="020B0604020202020204" pitchFamily="34" charset="0"/>
              </a:rPr>
              <a:t>	</a:t>
            </a:r>
            <a:r>
              <a:rPr lang="en-US" altLang="zh-CN" sz="2400" dirty="0">
                <a:solidFill>
                  <a:srgbClr val="0000FF"/>
                </a:solidFill>
                <a:latin typeface="Arial" panose="020B0604020202020204" pitchFamily="34" charset="0"/>
                <a:cs typeface="Arial" panose="020B0604020202020204" pitchFamily="34" charset="0"/>
              </a:rPr>
              <a:t>Swap(x,y);</a:t>
            </a:r>
            <a:endParaRPr lang="en-US" altLang="zh-CN" sz="2400" dirty="0">
              <a:solidFill>
                <a:srgbClr val="0000FF"/>
              </a:solidFill>
              <a:latin typeface="Arial" panose="020B0604020202020204" pitchFamily="34" charset="0"/>
              <a:cs typeface="Arial" panose="020B0604020202020204" pitchFamily="34" charset="0"/>
            </a:endParaRPr>
          </a:p>
          <a:p>
            <a:pPr>
              <a:lnSpc>
                <a:spcPct val="95000"/>
              </a:lnSpc>
              <a:spcBef>
                <a:spcPct val="0"/>
              </a:spcBef>
              <a:buFont typeface="Wingdings" panose="05000000000000000000" pitchFamily="2" charset="2"/>
              <a:buNone/>
            </a:pPr>
            <a:r>
              <a:rPr lang="en-US" altLang="zh-CN" sz="2400" dirty="0">
                <a:latin typeface="Arial" panose="020B0604020202020204" pitchFamily="34" charset="0"/>
                <a:cs typeface="Arial" panose="020B0604020202020204" pitchFamily="34" charset="0"/>
              </a:rPr>
              <a:t>	cout&lt;&lt;"x="&lt;&lt;x&lt;&lt;"    y="&lt;&lt;y&lt;&lt;endl;</a:t>
            </a:r>
            <a:endParaRPr lang="en-US" altLang="zh-CN" sz="2400" dirty="0">
              <a:latin typeface="Arial" panose="020B0604020202020204" pitchFamily="34" charset="0"/>
              <a:cs typeface="Arial" panose="020B0604020202020204" pitchFamily="34" charset="0"/>
            </a:endParaRPr>
          </a:p>
          <a:p>
            <a:pPr>
              <a:lnSpc>
                <a:spcPct val="95000"/>
              </a:lnSpc>
              <a:spcBef>
                <a:spcPct val="0"/>
              </a:spcBef>
              <a:buFont typeface="Wingdings" panose="05000000000000000000" pitchFamily="2" charset="2"/>
              <a:buNone/>
            </a:pPr>
            <a:r>
              <a:rPr lang="en-US" altLang="zh-CN" sz="2400" dirty="0">
                <a:latin typeface="Arial" panose="020B0604020202020204" pitchFamily="34" charset="0"/>
                <a:cs typeface="Arial" panose="020B0604020202020204" pitchFamily="34" charset="0"/>
              </a:rPr>
              <a:t>	return 0;</a:t>
            </a:r>
            <a:endParaRPr lang="en-US" altLang="zh-CN" sz="2400" dirty="0">
              <a:latin typeface="Arial" panose="020B0604020202020204" pitchFamily="34" charset="0"/>
              <a:cs typeface="Arial" panose="020B0604020202020204" pitchFamily="34" charset="0"/>
            </a:endParaRPr>
          </a:p>
          <a:p>
            <a:pPr>
              <a:lnSpc>
                <a:spcPct val="95000"/>
              </a:lnSpc>
              <a:spcBef>
                <a:spcPct val="0"/>
              </a:spcBef>
              <a:buFont typeface="Wingdings" panose="05000000000000000000" pitchFamily="2" charset="2"/>
              <a:buNone/>
            </a:pPr>
            <a:r>
              <a:rPr lang="en-US" altLang="zh-CN" sz="2400" dirty="0">
                <a:latin typeface="Arial" panose="020B0604020202020204" pitchFamily="34" charset="0"/>
                <a:cs typeface="Arial" panose="020B0604020202020204" pitchFamily="34" charset="0"/>
              </a:rPr>
              <a:t>}</a:t>
            </a:r>
            <a:endParaRPr lang="en-US" altLang="zh-CN" sz="2400" dirty="0">
              <a:latin typeface="Arial" panose="020B0604020202020204" pitchFamily="34" charset="0"/>
              <a:cs typeface="Arial" panose="020B0604020202020204" pitchFamily="34" charset="0"/>
            </a:endParaRPr>
          </a:p>
        </p:txBody>
      </p:sp>
      <p:sp>
        <p:nvSpPr>
          <p:cNvPr id="25605" name="Text Box 5"/>
          <p:cNvSpPr txBox="1"/>
          <p:nvPr/>
        </p:nvSpPr>
        <p:spPr>
          <a:xfrm>
            <a:off x="8040688" y="2636838"/>
            <a:ext cx="1981200" cy="1241425"/>
          </a:xfrm>
          <a:prstGeom prst="rect">
            <a:avLst/>
          </a:prstGeom>
          <a:solidFill>
            <a:srgbClr val="BAE18F"/>
          </a:solidFill>
          <a:ln w="9525">
            <a:noFill/>
          </a:ln>
        </p:spPr>
        <p:txBody>
          <a:bodyPr anchor="t" anchorCtr="0">
            <a:spAutoFit/>
          </a:bodyPr>
          <a:p>
            <a:pPr>
              <a:spcBef>
                <a:spcPct val="20000"/>
              </a:spcBef>
              <a:buClr>
                <a:schemeClr val="accent2"/>
              </a:buClr>
              <a:buSzPct val="80000"/>
              <a:buFont typeface="Wingdings" panose="05000000000000000000" pitchFamily="2" charset="2"/>
            </a:pPr>
            <a:r>
              <a:rPr lang="zh-CN" altLang="en-US" sz="2200" b="1" dirty="0">
                <a:solidFill>
                  <a:srgbClr val="0000FF"/>
                </a:solidFill>
                <a:latin typeface="Arial" panose="020B0604020202020204" pitchFamily="34" charset="0"/>
                <a:ea typeface="宋体" panose="02010600030101010101" pitchFamily="2" charset="-122"/>
              </a:rPr>
              <a:t>运行结果</a:t>
            </a:r>
            <a:r>
              <a:rPr lang="en-US" altLang="zh-CN" sz="2200" b="1" dirty="0">
                <a:solidFill>
                  <a:srgbClr val="0000FF"/>
                </a:solidFill>
                <a:latin typeface="Arial" panose="020B0604020202020204" pitchFamily="34" charset="0"/>
                <a:ea typeface="宋体" panose="02010600030101010101" pitchFamily="2" charset="-122"/>
              </a:rPr>
              <a:t>:</a:t>
            </a:r>
            <a:endParaRPr lang="en-US" altLang="zh-CN" sz="2200" b="1" dirty="0">
              <a:solidFill>
                <a:srgbClr val="0000FF"/>
              </a:solidFill>
              <a:latin typeface="Arial" panose="020B0604020202020204" pitchFamily="34" charset="0"/>
              <a:ea typeface="宋体" panose="02010600030101010101" pitchFamily="2" charset="-122"/>
            </a:endParaRPr>
          </a:p>
          <a:p>
            <a:pPr>
              <a:spcBef>
                <a:spcPct val="20000"/>
              </a:spcBef>
              <a:buClr>
                <a:schemeClr val="accent2"/>
              </a:buClr>
              <a:buSzPct val="80000"/>
              <a:buFont typeface="Wingdings" panose="05000000000000000000" pitchFamily="2" charset="2"/>
            </a:pPr>
            <a:r>
              <a:rPr lang="en-US" altLang="zh-CN" sz="2200" b="1" dirty="0">
                <a:solidFill>
                  <a:srgbClr val="0000FF"/>
                </a:solidFill>
                <a:latin typeface="Arial" panose="020B0604020202020204" pitchFamily="34" charset="0"/>
                <a:ea typeface="宋体" panose="02010600030101010101" pitchFamily="2" charset="-122"/>
              </a:rPr>
              <a:t>x=5      y=10</a:t>
            </a:r>
            <a:endParaRPr lang="en-US" altLang="zh-CN" sz="2200" b="1" dirty="0">
              <a:solidFill>
                <a:srgbClr val="0000FF"/>
              </a:solidFill>
              <a:latin typeface="Arial" panose="020B0604020202020204" pitchFamily="34" charset="0"/>
              <a:ea typeface="宋体" panose="02010600030101010101" pitchFamily="2" charset="-122"/>
            </a:endParaRPr>
          </a:p>
          <a:p>
            <a:pPr>
              <a:spcBef>
                <a:spcPct val="20000"/>
              </a:spcBef>
              <a:buClr>
                <a:schemeClr val="accent2"/>
              </a:buClr>
              <a:buSzPct val="80000"/>
              <a:buFont typeface="Wingdings" panose="05000000000000000000" pitchFamily="2" charset="2"/>
            </a:pPr>
            <a:r>
              <a:rPr lang="en-US" altLang="zh-CN" sz="2200" b="1" dirty="0">
                <a:solidFill>
                  <a:srgbClr val="0000FF"/>
                </a:solidFill>
                <a:latin typeface="Arial" panose="020B0604020202020204" pitchFamily="34" charset="0"/>
                <a:ea typeface="宋体" panose="02010600030101010101" pitchFamily="2" charset="-122"/>
              </a:rPr>
              <a:t>x=10      y=5</a:t>
            </a:r>
            <a:endParaRPr lang="en-US" altLang="zh-CN" sz="2200" dirty="0">
              <a:solidFill>
                <a:srgbClr val="0000FF"/>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605"/>
                                        </p:tgtEl>
                                        <p:attrNameLst>
                                          <p:attrName>style.visibility</p:attrName>
                                        </p:attrNameLst>
                                      </p:cBhvr>
                                      <p:to>
                                        <p:strVal val="visible"/>
                                      </p:to>
                                    </p:set>
                                    <p:animEffect transition="in" filter="blinds(horizontal)">
                                      <p:cBhvr>
                                        <p:cTn id="7" dur="500"/>
                                        <p:tgtEl>
                                          <p:spTgt spid="256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5"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2"/>
          <p:cNvGrpSpPr/>
          <p:nvPr/>
        </p:nvGrpSpPr>
        <p:grpSpPr>
          <a:xfrm>
            <a:off x="6456363" y="333375"/>
            <a:ext cx="3251200" cy="2411413"/>
            <a:chOff x="0" y="0"/>
            <a:chExt cx="2048" cy="1519"/>
          </a:xfrm>
        </p:grpSpPr>
        <p:sp>
          <p:nvSpPr>
            <p:cNvPr id="33794" name="Text Box 3"/>
            <p:cNvSpPr txBox="1"/>
            <p:nvPr/>
          </p:nvSpPr>
          <p:spPr>
            <a:xfrm>
              <a:off x="704" y="0"/>
              <a:ext cx="768" cy="329"/>
            </a:xfrm>
            <a:prstGeom prst="rect">
              <a:avLst/>
            </a:prstGeom>
            <a:noFill/>
            <a:ln w="9525">
              <a:noFill/>
            </a:ln>
          </p:spPr>
          <p:txBody>
            <a:bodyPr anchor="t" anchorCtr="0">
              <a:spAutoFit/>
            </a:bodyPr>
            <a:p>
              <a:pPr>
                <a:spcBef>
                  <a:spcPct val="50000"/>
                </a:spcBef>
              </a:pPr>
              <a:r>
                <a:rPr lang="en-US" altLang="zh-CN" sz="2800" b="1" dirty="0">
                  <a:latin typeface="Courier New" panose="02070309020205020404" pitchFamily="49" charset="0"/>
                  <a:ea typeface="宋体" panose="02010600030101010101" pitchFamily="2" charset="-122"/>
                </a:rPr>
                <a:t>t=a;</a:t>
              </a:r>
              <a:endParaRPr lang="en-US" altLang="zh-CN" sz="2800" b="1" dirty="0">
                <a:latin typeface="Courier New" panose="02070309020205020404" pitchFamily="49" charset="0"/>
                <a:ea typeface="宋体" panose="02010600030101010101" pitchFamily="2" charset="-122"/>
              </a:endParaRPr>
            </a:p>
          </p:txBody>
        </p:sp>
        <p:grpSp>
          <p:nvGrpSpPr>
            <p:cNvPr id="33795" name="Group 4"/>
            <p:cNvGrpSpPr/>
            <p:nvPr/>
          </p:nvGrpSpPr>
          <p:grpSpPr>
            <a:xfrm>
              <a:off x="227" y="336"/>
              <a:ext cx="573" cy="494"/>
              <a:chOff x="0" y="0"/>
              <a:chExt cx="573" cy="494"/>
            </a:xfrm>
          </p:grpSpPr>
          <p:sp>
            <p:nvSpPr>
              <p:cNvPr id="33796" name="Rectangle 5"/>
              <p:cNvSpPr/>
              <p:nvPr/>
            </p:nvSpPr>
            <p:spPr>
              <a:xfrm>
                <a:off x="0" y="0"/>
                <a:ext cx="573" cy="230"/>
              </a:xfrm>
              <a:prstGeom prst="rect">
                <a:avLst/>
              </a:prstGeom>
              <a:solidFill>
                <a:schemeClr val="accent1"/>
              </a:solidFill>
              <a:ln w="12700" cap="flat" cmpd="sng">
                <a:solidFill>
                  <a:schemeClr val="tx1"/>
                </a:solidFill>
                <a:prstDash val="solid"/>
                <a:miter/>
                <a:headEnd type="none" w="med" len="med"/>
                <a:tailEnd type="none" w="med" len="med"/>
              </a:ln>
            </p:spPr>
            <p:txBody>
              <a:bodyPr anchor="t" anchorCtr="0"/>
              <a:p>
                <a:endParaRPr lang="zh-CN" altLang="en-US" sz="2400" b="1" dirty="0">
                  <a:latin typeface="Arial" panose="020B0604020202020204" pitchFamily="34" charset="0"/>
                  <a:ea typeface="宋体" panose="02010600030101010101" pitchFamily="2" charset="-122"/>
                </a:endParaRPr>
              </a:p>
            </p:txBody>
          </p:sp>
          <p:sp>
            <p:nvSpPr>
              <p:cNvPr id="33797" name="Rectangle 6"/>
              <p:cNvSpPr/>
              <p:nvPr/>
            </p:nvSpPr>
            <p:spPr>
              <a:xfrm>
                <a:off x="243" y="223"/>
                <a:ext cx="120" cy="271"/>
              </a:xfrm>
              <a:prstGeom prst="rect">
                <a:avLst/>
              </a:prstGeom>
              <a:noFill/>
              <a:ln w="9525">
                <a:noFill/>
              </a:ln>
            </p:spPr>
            <p:txBody>
              <a:bodyPr wrap="none" lIns="0" tIns="0" rIns="0" bIns="0" anchor="t" anchorCtr="0">
                <a:spAutoFit/>
              </a:bodyPr>
              <a:p>
                <a:pPr algn="just"/>
                <a:r>
                  <a:rPr lang="en-US" altLang="zh-CN" sz="2800" b="1" dirty="0">
                    <a:latin typeface="Geneva"/>
                    <a:ea typeface="宋体" panose="02010600030101010101" pitchFamily="2" charset="-122"/>
                  </a:rPr>
                  <a:t>x</a:t>
                </a:r>
                <a:endParaRPr lang="en-US" altLang="zh-CN" sz="3200" b="1" dirty="0">
                  <a:latin typeface="Arial" panose="020B0604020202020204" pitchFamily="34" charset="0"/>
                  <a:ea typeface="宋体" panose="02010600030101010101" pitchFamily="2" charset="-122"/>
                </a:endParaRPr>
              </a:p>
            </p:txBody>
          </p:sp>
          <p:sp>
            <p:nvSpPr>
              <p:cNvPr id="33798" name="Rectangle 7"/>
              <p:cNvSpPr/>
              <p:nvPr/>
            </p:nvSpPr>
            <p:spPr>
              <a:xfrm>
                <a:off x="250" y="19"/>
                <a:ext cx="107" cy="232"/>
              </a:xfrm>
              <a:prstGeom prst="rect">
                <a:avLst/>
              </a:prstGeom>
              <a:noFill/>
              <a:ln w="9525">
                <a:noFill/>
              </a:ln>
            </p:spPr>
            <p:txBody>
              <a:bodyPr wrap="none" lIns="0" tIns="0" rIns="0" bIns="0" anchor="t" anchorCtr="0">
                <a:spAutoFit/>
              </a:bodyPr>
              <a:p>
                <a:pPr algn="just"/>
                <a:r>
                  <a:rPr lang="en-US" altLang="zh-CN" sz="2400" b="1" dirty="0">
                    <a:latin typeface="Arial" panose="020B0604020202020204" pitchFamily="34" charset="0"/>
                    <a:ea typeface="宋体" panose="02010600030101010101" pitchFamily="2" charset="-122"/>
                  </a:rPr>
                  <a:t>5</a:t>
                </a:r>
                <a:endParaRPr lang="en-US" altLang="zh-CN" sz="2400" b="1" dirty="0">
                  <a:latin typeface="Arial" panose="020B0604020202020204" pitchFamily="34" charset="0"/>
                  <a:ea typeface="宋体" panose="02010600030101010101" pitchFamily="2" charset="-122"/>
                </a:endParaRPr>
              </a:p>
            </p:txBody>
          </p:sp>
        </p:grpSp>
        <p:grpSp>
          <p:nvGrpSpPr>
            <p:cNvPr id="33799" name="Group 8"/>
            <p:cNvGrpSpPr/>
            <p:nvPr/>
          </p:nvGrpSpPr>
          <p:grpSpPr>
            <a:xfrm>
              <a:off x="1476" y="336"/>
              <a:ext cx="572" cy="546"/>
              <a:chOff x="0" y="0"/>
              <a:chExt cx="572" cy="546"/>
            </a:xfrm>
          </p:grpSpPr>
          <p:sp>
            <p:nvSpPr>
              <p:cNvPr id="33800" name="Rectangle 9"/>
              <p:cNvSpPr/>
              <p:nvPr/>
            </p:nvSpPr>
            <p:spPr>
              <a:xfrm>
                <a:off x="0" y="0"/>
                <a:ext cx="572" cy="230"/>
              </a:xfrm>
              <a:prstGeom prst="rect">
                <a:avLst/>
              </a:prstGeom>
              <a:solidFill>
                <a:schemeClr val="accent1"/>
              </a:solidFill>
              <a:ln w="12700"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33801" name="Rectangle 10"/>
              <p:cNvSpPr/>
              <p:nvPr/>
            </p:nvSpPr>
            <p:spPr>
              <a:xfrm>
                <a:off x="235" y="236"/>
                <a:ext cx="85" cy="310"/>
              </a:xfrm>
              <a:prstGeom prst="rect">
                <a:avLst/>
              </a:prstGeom>
              <a:noFill/>
              <a:ln w="9525">
                <a:noFill/>
              </a:ln>
            </p:spPr>
            <p:txBody>
              <a:bodyPr wrap="none" lIns="0" tIns="0" rIns="0" bIns="0" anchor="t" anchorCtr="0">
                <a:spAutoFit/>
              </a:bodyPr>
              <a:p>
                <a:pPr algn="just"/>
                <a:r>
                  <a:rPr lang="en-US" altLang="zh-CN" sz="3200" b="1" dirty="0">
                    <a:latin typeface="Arial" panose="020B0604020202020204" pitchFamily="34" charset="0"/>
                    <a:ea typeface="宋体" panose="02010600030101010101" pitchFamily="2" charset="-122"/>
                  </a:rPr>
                  <a:t>t</a:t>
                </a:r>
                <a:endParaRPr lang="en-US" altLang="zh-CN" sz="3200" b="1" dirty="0">
                  <a:latin typeface="Arial" panose="020B0604020202020204" pitchFamily="34" charset="0"/>
                  <a:ea typeface="宋体" panose="02010600030101010101" pitchFamily="2" charset="-122"/>
                </a:endParaRPr>
              </a:p>
            </p:txBody>
          </p:sp>
          <p:sp>
            <p:nvSpPr>
              <p:cNvPr id="33802" name="Rectangle 11"/>
              <p:cNvSpPr/>
              <p:nvPr/>
            </p:nvSpPr>
            <p:spPr>
              <a:xfrm>
                <a:off x="236" y="19"/>
                <a:ext cx="107" cy="232"/>
              </a:xfrm>
              <a:prstGeom prst="rect">
                <a:avLst/>
              </a:prstGeom>
              <a:solidFill>
                <a:schemeClr val="accent1"/>
              </a:solidFill>
              <a:ln w="9525">
                <a:noFill/>
              </a:ln>
            </p:spPr>
            <p:txBody>
              <a:bodyPr wrap="none" lIns="0" tIns="0" rIns="0" bIns="0" anchor="t" anchorCtr="0">
                <a:spAutoFit/>
              </a:bodyPr>
              <a:p>
                <a:pPr algn="just"/>
                <a:r>
                  <a:rPr lang="en-US" altLang="zh-CN" sz="2400" b="1" dirty="0">
                    <a:latin typeface="Arial" panose="020B0604020202020204" pitchFamily="34" charset="0"/>
                    <a:ea typeface="宋体" panose="02010600030101010101" pitchFamily="2" charset="-122"/>
                  </a:rPr>
                  <a:t>5</a:t>
                </a:r>
                <a:endParaRPr lang="en-US" altLang="zh-CN" sz="2400" b="1" dirty="0">
                  <a:latin typeface="Arial" panose="020B0604020202020204" pitchFamily="34" charset="0"/>
                  <a:ea typeface="宋体" panose="02010600030101010101" pitchFamily="2" charset="-122"/>
                </a:endParaRPr>
              </a:p>
            </p:txBody>
          </p:sp>
        </p:grpSp>
        <p:sp>
          <p:nvSpPr>
            <p:cNvPr id="33803" name="Rectangle 12"/>
            <p:cNvSpPr/>
            <p:nvPr/>
          </p:nvSpPr>
          <p:spPr>
            <a:xfrm>
              <a:off x="0" y="910"/>
              <a:ext cx="802" cy="344"/>
            </a:xfrm>
            <a:prstGeom prst="rect">
              <a:avLst/>
            </a:prstGeom>
            <a:solidFill>
              <a:srgbClr val="FFFFFF"/>
            </a:solid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33804" name="Rectangle 13"/>
            <p:cNvSpPr/>
            <p:nvPr/>
          </p:nvSpPr>
          <p:spPr>
            <a:xfrm>
              <a:off x="36" y="1019"/>
              <a:ext cx="738" cy="232"/>
            </a:xfrm>
            <a:prstGeom prst="rect">
              <a:avLst/>
            </a:prstGeom>
            <a:solidFill>
              <a:schemeClr val="accent1"/>
            </a:solidFill>
            <a:ln w="9525">
              <a:noFill/>
            </a:ln>
          </p:spPr>
          <p:txBody>
            <a:bodyPr wrap="none" lIns="0" tIns="0" rIns="0" bIns="0" anchor="t" anchorCtr="0">
              <a:spAutoFit/>
            </a:bodyPr>
            <a:p>
              <a:pPr algn="just"/>
              <a:r>
                <a:rPr lang="zh-CN" altLang="en-US" sz="2400" b="1" dirty="0">
                  <a:latin typeface="Arial" panose="020B0604020202020204" pitchFamily="34" charset="0"/>
                  <a:ea typeface="宋体" panose="02010600030101010101" pitchFamily="2" charset="-122"/>
                </a:rPr>
                <a:t>x 的别名</a:t>
              </a:r>
              <a:endParaRPr lang="zh-CN" altLang="en-US" sz="2400" b="1" dirty="0">
                <a:latin typeface="Arial" panose="020B0604020202020204" pitchFamily="34" charset="0"/>
                <a:ea typeface="宋体" panose="02010600030101010101" pitchFamily="2" charset="-122"/>
              </a:endParaRPr>
            </a:p>
          </p:txBody>
        </p:sp>
        <p:sp>
          <p:nvSpPr>
            <p:cNvPr id="33805" name="Rectangle 14"/>
            <p:cNvSpPr/>
            <p:nvPr/>
          </p:nvSpPr>
          <p:spPr>
            <a:xfrm>
              <a:off x="388" y="1248"/>
              <a:ext cx="131" cy="271"/>
            </a:xfrm>
            <a:prstGeom prst="rect">
              <a:avLst/>
            </a:prstGeom>
            <a:noFill/>
            <a:ln w="9525">
              <a:noFill/>
            </a:ln>
          </p:spPr>
          <p:txBody>
            <a:bodyPr wrap="none" lIns="0" tIns="0" rIns="0" bIns="0" anchor="t" anchorCtr="0">
              <a:spAutoFit/>
            </a:bodyPr>
            <a:p>
              <a:pPr algn="just"/>
              <a:r>
                <a:rPr lang="en-US" altLang="zh-CN" sz="2800" b="1" dirty="0">
                  <a:latin typeface="Geneva"/>
                  <a:ea typeface="宋体" panose="02010600030101010101" pitchFamily="2" charset="-122"/>
                </a:rPr>
                <a:t>a</a:t>
              </a:r>
              <a:endParaRPr lang="en-US" altLang="zh-CN" sz="2400" b="1" dirty="0">
                <a:latin typeface="Arial" panose="020B0604020202020204" pitchFamily="34" charset="0"/>
                <a:ea typeface="宋体" panose="02010600030101010101" pitchFamily="2" charset="-122"/>
              </a:endParaRPr>
            </a:p>
          </p:txBody>
        </p:sp>
        <p:sp>
          <p:nvSpPr>
            <p:cNvPr id="33806" name="Line 15"/>
            <p:cNvSpPr/>
            <p:nvPr/>
          </p:nvSpPr>
          <p:spPr>
            <a:xfrm flipV="1">
              <a:off x="368" y="576"/>
              <a:ext cx="0" cy="336"/>
            </a:xfrm>
            <a:prstGeom prst="line">
              <a:avLst/>
            </a:prstGeom>
            <a:ln w="25400" cap="flat" cmpd="sng">
              <a:solidFill>
                <a:schemeClr val="folHlink"/>
              </a:solidFill>
              <a:prstDash val="solid"/>
              <a:round/>
              <a:headEnd type="none" w="med" len="med"/>
              <a:tailEnd type="stealth" w="lg" len="lg"/>
            </a:ln>
          </p:spPr>
        </p:sp>
        <p:sp>
          <p:nvSpPr>
            <p:cNvPr id="33807" name="Line 16"/>
            <p:cNvSpPr/>
            <p:nvPr/>
          </p:nvSpPr>
          <p:spPr>
            <a:xfrm>
              <a:off x="800" y="454"/>
              <a:ext cx="672" cy="0"/>
            </a:xfrm>
            <a:prstGeom prst="line">
              <a:avLst/>
            </a:prstGeom>
            <a:ln w="25400" cap="flat" cmpd="sng">
              <a:solidFill>
                <a:schemeClr val="folHlink"/>
              </a:solidFill>
              <a:prstDash val="dash"/>
              <a:round/>
              <a:headEnd type="none" w="med" len="med"/>
              <a:tailEnd type="triangle" w="lg" len="lg"/>
            </a:ln>
          </p:spPr>
        </p:sp>
      </p:grpSp>
      <p:grpSp>
        <p:nvGrpSpPr>
          <p:cNvPr id="33808" name="Group 17"/>
          <p:cNvGrpSpPr/>
          <p:nvPr/>
        </p:nvGrpSpPr>
        <p:grpSpPr>
          <a:xfrm>
            <a:off x="2627313" y="1125538"/>
            <a:ext cx="3403600" cy="1878589"/>
            <a:chOff x="400" y="0"/>
            <a:chExt cx="2144" cy="1183"/>
          </a:xfrm>
        </p:grpSpPr>
        <p:sp>
          <p:nvSpPr>
            <p:cNvPr id="33809" name="Rectangle 18"/>
            <p:cNvSpPr/>
            <p:nvPr/>
          </p:nvSpPr>
          <p:spPr>
            <a:xfrm>
              <a:off x="603" y="0"/>
              <a:ext cx="573" cy="230"/>
            </a:xfrm>
            <a:prstGeom prst="rect">
              <a:avLst/>
            </a:prstGeom>
            <a:solidFill>
              <a:schemeClr val="accent1"/>
            </a:solidFill>
            <a:ln w="12700" cap="flat" cmpd="sng">
              <a:solidFill>
                <a:schemeClr val="tx1"/>
              </a:solidFill>
              <a:prstDash val="solid"/>
              <a:miter/>
              <a:headEnd type="none" w="med" len="med"/>
              <a:tailEnd type="none" w="med" len="med"/>
            </a:ln>
          </p:spPr>
          <p:txBody>
            <a:bodyPr anchor="t" anchorCtr="0"/>
            <a:p>
              <a:endParaRPr lang="zh-CN" altLang="en-US" sz="2400" b="1" dirty="0">
                <a:latin typeface="Arial" panose="020B0604020202020204" pitchFamily="34" charset="0"/>
                <a:ea typeface="宋体" panose="02010600030101010101" pitchFamily="2" charset="-122"/>
              </a:endParaRPr>
            </a:p>
          </p:txBody>
        </p:sp>
        <p:sp>
          <p:nvSpPr>
            <p:cNvPr id="33810" name="Rectangle 19"/>
            <p:cNvSpPr/>
            <p:nvPr/>
          </p:nvSpPr>
          <p:spPr>
            <a:xfrm>
              <a:off x="1342" y="0"/>
              <a:ext cx="572" cy="230"/>
            </a:xfrm>
            <a:prstGeom prst="rect">
              <a:avLst/>
            </a:prstGeom>
            <a:solidFill>
              <a:schemeClr val="accent1"/>
            </a:solidFill>
            <a:ln w="12700"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33811" name="Rectangle 20"/>
            <p:cNvSpPr/>
            <p:nvPr/>
          </p:nvSpPr>
          <p:spPr>
            <a:xfrm>
              <a:off x="846" y="223"/>
              <a:ext cx="120" cy="271"/>
            </a:xfrm>
            <a:prstGeom prst="rect">
              <a:avLst/>
            </a:prstGeom>
            <a:noFill/>
            <a:ln w="9525">
              <a:noFill/>
            </a:ln>
          </p:spPr>
          <p:txBody>
            <a:bodyPr wrap="none" lIns="0" tIns="0" rIns="0" bIns="0" anchor="t" anchorCtr="0">
              <a:spAutoFit/>
            </a:bodyPr>
            <a:p>
              <a:pPr algn="just"/>
              <a:r>
                <a:rPr lang="en-US" altLang="zh-CN" sz="2800" b="1" dirty="0">
                  <a:latin typeface="Geneva"/>
                  <a:ea typeface="宋体" panose="02010600030101010101" pitchFamily="2" charset="-122"/>
                </a:rPr>
                <a:t>x</a:t>
              </a:r>
              <a:endParaRPr lang="en-US" altLang="zh-CN" sz="3200" b="1" dirty="0">
                <a:latin typeface="Arial" panose="020B0604020202020204" pitchFamily="34" charset="0"/>
                <a:ea typeface="宋体" panose="02010600030101010101" pitchFamily="2" charset="-122"/>
              </a:endParaRPr>
            </a:p>
          </p:txBody>
        </p:sp>
        <p:sp>
          <p:nvSpPr>
            <p:cNvPr id="33812" name="Rectangle 21"/>
            <p:cNvSpPr/>
            <p:nvPr/>
          </p:nvSpPr>
          <p:spPr>
            <a:xfrm>
              <a:off x="1576" y="236"/>
              <a:ext cx="132" cy="271"/>
            </a:xfrm>
            <a:prstGeom prst="rect">
              <a:avLst/>
            </a:prstGeom>
            <a:noFill/>
            <a:ln w="9525">
              <a:noFill/>
            </a:ln>
          </p:spPr>
          <p:txBody>
            <a:bodyPr wrap="none" lIns="0" tIns="0" rIns="0" bIns="0" anchor="t" anchorCtr="0">
              <a:spAutoFit/>
            </a:bodyPr>
            <a:p>
              <a:pPr algn="just"/>
              <a:r>
                <a:rPr lang="en-US" altLang="zh-CN" sz="2800" b="1" dirty="0">
                  <a:latin typeface="Geneva"/>
                  <a:ea typeface="宋体" panose="02010600030101010101" pitchFamily="2" charset="-122"/>
                </a:rPr>
                <a:t>y</a:t>
              </a:r>
              <a:endParaRPr lang="en-US" altLang="zh-CN" sz="3200" b="1" dirty="0">
                <a:latin typeface="Arial" panose="020B0604020202020204" pitchFamily="34" charset="0"/>
                <a:ea typeface="宋体" panose="02010600030101010101" pitchFamily="2" charset="-122"/>
              </a:endParaRPr>
            </a:p>
          </p:txBody>
        </p:sp>
        <p:sp>
          <p:nvSpPr>
            <p:cNvPr id="33813" name="Rectangle 22"/>
            <p:cNvSpPr/>
            <p:nvPr/>
          </p:nvSpPr>
          <p:spPr>
            <a:xfrm>
              <a:off x="853" y="19"/>
              <a:ext cx="107" cy="232"/>
            </a:xfrm>
            <a:prstGeom prst="rect">
              <a:avLst/>
            </a:prstGeom>
            <a:solidFill>
              <a:schemeClr val="accent1"/>
            </a:solidFill>
            <a:ln w="9525">
              <a:noFill/>
            </a:ln>
          </p:spPr>
          <p:txBody>
            <a:bodyPr wrap="none" lIns="0" tIns="0" rIns="0" bIns="0" anchor="t" anchorCtr="0">
              <a:spAutoFit/>
            </a:bodyPr>
            <a:p>
              <a:pPr algn="just"/>
              <a:r>
                <a:rPr lang="en-US" altLang="zh-CN" sz="2400" b="1" dirty="0">
                  <a:latin typeface="Arial" panose="020B0604020202020204" pitchFamily="34" charset="0"/>
                  <a:ea typeface="宋体" panose="02010600030101010101" pitchFamily="2" charset="-122"/>
                </a:rPr>
                <a:t>5</a:t>
              </a:r>
              <a:endParaRPr lang="en-US" altLang="zh-CN" sz="2400" b="1" dirty="0">
                <a:latin typeface="Arial" panose="020B0604020202020204" pitchFamily="34" charset="0"/>
                <a:ea typeface="宋体" panose="02010600030101010101" pitchFamily="2" charset="-122"/>
              </a:endParaRPr>
            </a:p>
          </p:txBody>
        </p:sp>
        <p:grpSp>
          <p:nvGrpSpPr>
            <p:cNvPr id="33814" name="Group 23"/>
            <p:cNvGrpSpPr/>
            <p:nvPr/>
          </p:nvGrpSpPr>
          <p:grpSpPr>
            <a:xfrm>
              <a:off x="2226" y="708"/>
              <a:ext cx="318" cy="97"/>
              <a:chOff x="0" y="0"/>
              <a:chExt cx="458" cy="140"/>
            </a:xfrm>
          </p:grpSpPr>
          <p:sp>
            <p:nvSpPr>
              <p:cNvPr id="33815" name="未知"/>
              <p:cNvSpPr/>
              <p:nvPr/>
            </p:nvSpPr>
            <p:spPr>
              <a:xfrm>
                <a:off x="0" y="0"/>
                <a:ext cx="279" cy="140"/>
              </a:xfrm>
              <a:custGeom>
                <a:avLst/>
                <a:gdLst/>
                <a:ahLst/>
                <a:cxnLst>
                  <a:cxn ang="0">
                    <a:pos x="0" y="80"/>
                  </a:cxn>
                  <a:cxn ang="0">
                    <a:pos x="279" y="0"/>
                  </a:cxn>
                  <a:cxn ang="0">
                    <a:pos x="279" y="80"/>
                  </a:cxn>
                  <a:cxn ang="0">
                    <a:pos x="279" y="140"/>
                  </a:cxn>
                  <a:cxn ang="0">
                    <a:pos x="0" y="80"/>
                  </a:cxn>
                </a:cxnLst>
                <a:pathLst>
                  <a:path w="279" h="140">
                    <a:moveTo>
                      <a:pt x="0" y="80"/>
                    </a:moveTo>
                    <a:lnTo>
                      <a:pt x="279" y="0"/>
                    </a:lnTo>
                    <a:lnTo>
                      <a:pt x="279" y="80"/>
                    </a:lnTo>
                    <a:lnTo>
                      <a:pt x="279" y="140"/>
                    </a:lnTo>
                    <a:lnTo>
                      <a:pt x="0" y="80"/>
                    </a:lnTo>
                    <a:close/>
                  </a:path>
                </a:pathLst>
              </a:custGeom>
              <a:solidFill>
                <a:schemeClr val="folHlink"/>
              </a:solidFill>
              <a:ln w="25400" cap="flat" cmpd="sng">
                <a:solidFill>
                  <a:schemeClr val="folHlink"/>
                </a:solidFill>
                <a:prstDash val="solid"/>
                <a:round/>
                <a:headEnd type="none" w="med" len="med"/>
                <a:tailEnd type="none" w="med" len="med"/>
              </a:ln>
            </p:spPr>
            <p:txBody>
              <a:bodyPr/>
              <a:p>
                <a:endParaRPr lang="zh-CN" altLang="en-US"/>
              </a:p>
            </p:txBody>
          </p:sp>
          <p:sp>
            <p:nvSpPr>
              <p:cNvPr id="33816" name="Line 25"/>
              <p:cNvSpPr/>
              <p:nvPr/>
            </p:nvSpPr>
            <p:spPr>
              <a:xfrm>
                <a:off x="279" y="80"/>
                <a:ext cx="179" cy="1"/>
              </a:xfrm>
              <a:prstGeom prst="line">
                <a:avLst/>
              </a:prstGeom>
              <a:ln w="25400" cap="flat" cmpd="sng">
                <a:solidFill>
                  <a:schemeClr val="folHlink"/>
                </a:solidFill>
                <a:prstDash val="solid"/>
                <a:round/>
                <a:headEnd type="none" w="med" len="med"/>
                <a:tailEnd type="none" w="med" len="med"/>
              </a:ln>
            </p:spPr>
          </p:sp>
        </p:grpSp>
        <p:sp>
          <p:nvSpPr>
            <p:cNvPr id="33817" name="Line 26"/>
            <p:cNvSpPr/>
            <p:nvPr/>
          </p:nvSpPr>
          <p:spPr>
            <a:xfrm flipV="1">
              <a:off x="2544" y="134"/>
              <a:ext cx="0" cy="625"/>
            </a:xfrm>
            <a:prstGeom prst="line">
              <a:avLst/>
            </a:prstGeom>
            <a:ln w="25400" cap="flat" cmpd="sng">
              <a:solidFill>
                <a:schemeClr val="folHlink"/>
              </a:solidFill>
              <a:prstDash val="solid"/>
              <a:round/>
              <a:headEnd type="none" w="med" len="med"/>
              <a:tailEnd type="none" w="med" len="med"/>
            </a:ln>
          </p:spPr>
        </p:sp>
        <p:grpSp>
          <p:nvGrpSpPr>
            <p:cNvPr id="33818" name="Group 27"/>
            <p:cNvGrpSpPr/>
            <p:nvPr/>
          </p:nvGrpSpPr>
          <p:grpSpPr>
            <a:xfrm>
              <a:off x="2124" y="82"/>
              <a:ext cx="420" cy="90"/>
              <a:chOff x="0" y="0"/>
              <a:chExt cx="657" cy="140"/>
            </a:xfrm>
          </p:grpSpPr>
          <p:sp>
            <p:nvSpPr>
              <p:cNvPr id="33819" name="未知"/>
              <p:cNvSpPr/>
              <p:nvPr/>
            </p:nvSpPr>
            <p:spPr>
              <a:xfrm>
                <a:off x="0" y="0"/>
                <a:ext cx="278" cy="140"/>
              </a:xfrm>
              <a:custGeom>
                <a:avLst/>
                <a:gdLst/>
                <a:ahLst/>
                <a:cxnLst>
                  <a:cxn ang="0">
                    <a:pos x="0" y="80"/>
                  </a:cxn>
                  <a:cxn ang="0">
                    <a:pos x="278" y="0"/>
                  </a:cxn>
                  <a:cxn ang="0">
                    <a:pos x="278" y="80"/>
                  </a:cxn>
                  <a:cxn ang="0">
                    <a:pos x="278" y="140"/>
                  </a:cxn>
                  <a:cxn ang="0">
                    <a:pos x="0" y="80"/>
                  </a:cxn>
                </a:cxnLst>
                <a:pathLst>
                  <a:path w="278" h="140">
                    <a:moveTo>
                      <a:pt x="0" y="80"/>
                    </a:moveTo>
                    <a:lnTo>
                      <a:pt x="278" y="0"/>
                    </a:lnTo>
                    <a:lnTo>
                      <a:pt x="278" y="80"/>
                    </a:lnTo>
                    <a:lnTo>
                      <a:pt x="278" y="140"/>
                    </a:lnTo>
                    <a:lnTo>
                      <a:pt x="0" y="80"/>
                    </a:lnTo>
                    <a:close/>
                  </a:path>
                </a:pathLst>
              </a:custGeom>
              <a:solidFill>
                <a:schemeClr val="folHlink"/>
              </a:solidFill>
              <a:ln w="9525" cap="flat" cmpd="sng">
                <a:solidFill>
                  <a:schemeClr val="tx1"/>
                </a:solidFill>
                <a:prstDash val="solid"/>
                <a:round/>
                <a:headEnd type="none" w="med" len="med"/>
                <a:tailEnd type="none" w="med" len="med"/>
              </a:ln>
            </p:spPr>
            <p:txBody>
              <a:bodyPr/>
              <a:p>
                <a:endParaRPr lang="zh-CN" altLang="en-US"/>
              </a:p>
            </p:txBody>
          </p:sp>
          <p:sp>
            <p:nvSpPr>
              <p:cNvPr id="33820" name="Line 29"/>
              <p:cNvSpPr/>
              <p:nvPr/>
            </p:nvSpPr>
            <p:spPr>
              <a:xfrm flipH="1">
                <a:off x="278" y="80"/>
                <a:ext cx="379" cy="1"/>
              </a:xfrm>
              <a:prstGeom prst="line">
                <a:avLst/>
              </a:prstGeom>
              <a:ln w="25400" cap="flat" cmpd="sng">
                <a:solidFill>
                  <a:schemeClr val="folHlink"/>
                </a:solidFill>
                <a:prstDash val="solid"/>
                <a:round/>
                <a:headEnd type="none" w="med" len="med"/>
                <a:tailEnd type="none" w="med" len="med"/>
              </a:ln>
            </p:spPr>
          </p:sp>
        </p:grpSp>
        <p:sp>
          <p:nvSpPr>
            <p:cNvPr id="33821" name="Rectangle 30"/>
            <p:cNvSpPr/>
            <p:nvPr/>
          </p:nvSpPr>
          <p:spPr>
            <a:xfrm>
              <a:off x="1578" y="19"/>
              <a:ext cx="214" cy="232"/>
            </a:xfrm>
            <a:prstGeom prst="rect">
              <a:avLst/>
            </a:prstGeom>
            <a:noFill/>
            <a:ln w="9525">
              <a:noFill/>
            </a:ln>
          </p:spPr>
          <p:txBody>
            <a:bodyPr wrap="none" lIns="0" tIns="0" rIns="0" bIns="0" anchor="t" anchorCtr="0">
              <a:spAutoFit/>
            </a:bodyPr>
            <a:p>
              <a:pPr algn="just"/>
              <a:r>
                <a:rPr lang="en-US" altLang="zh-CN" sz="2400" b="1" dirty="0">
                  <a:latin typeface="Arial" panose="020B0604020202020204" pitchFamily="34" charset="0"/>
                  <a:ea typeface="宋体" panose="02010600030101010101" pitchFamily="2" charset="-122"/>
                </a:rPr>
                <a:t>10</a:t>
              </a:r>
              <a:endParaRPr lang="en-US" altLang="zh-CN" sz="2400" b="1" dirty="0">
                <a:latin typeface="Arial" panose="020B0604020202020204" pitchFamily="34" charset="0"/>
                <a:ea typeface="宋体" panose="02010600030101010101" pitchFamily="2" charset="-122"/>
              </a:endParaRPr>
            </a:p>
          </p:txBody>
        </p:sp>
        <p:grpSp>
          <p:nvGrpSpPr>
            <p:cNvPr id="33822" name="Group 31"/>
            <p:cNvGrpSpPr/>
            <p:nvPr/>
          </p:nvGrpSpPr>
          <p:grpSpPr>
            <a:xfrm>
              <a:off x="400" y="574"/>
              <a:ext cx="1718" cy="609"/>
              <a:chOff x="0" y="0"/>
              <a:chExt cx="2690" cy="957"/>
            </a:xfrm>
          </p:grpSpPr>
          <p:sp>
            <p:nvSpPr>
              <p:cNvPr id="33823" name="Rectangle 32"/>
              <p:cNvSpPr/>
              <p:nvPr/>
            </p:nvSpPr>
            <p:spPr>
              <a:xfrm>
                <a:off x="0" y="0"/>
                <a:ext cx="1255" cy="540"/>
              </a:xfrm>
              <a:prstGeom prst="rect">
                <a:avLst/>
              </a:prstGeom>
              <a:solidFill>
                <a:srgbClr val="FFFFFF"/>
              </a:solid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33824" name="Rectangle 33"/>
              <p:cNvSpPr/>
              <p:nvPr/>
            </p:nvSpPr>
            <p:spPr>
              <a:xfrm>
                <a:off x="1434" y="0"/>
                <a:ext cx="1256" cy="540"/>
              </a:xfrm>
              <a:prstGeom prst="rect">
                <a:avLst/>
              </a:prstGeom>
              <a:solidFill>
                <a:srgbClr val="FFFFFF"/>
              </a:solid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33825" name="Rectangle 34"/>
              <p:cNvSpPr/>
              <p:nvPr/>
            </p:nvSpPr>
            <p:spPr>
              <a:xfrm>
                <a:off x="1487" y="192"/>
                <a:ext cx="1156" cy="365"/>
              </a:xfrm>
              <a:prstGeom prst="rect">
                <a:avLst/>
              </a:prstGeom>
              <a:solidFill>
                <a:schemeClr val="accent1"/>
              </a:solidFill>
              <a:ln w="9525">
                <a:noFill/>
              </a:ln>
            </p:spPr>
            <p:txBody>
              <a:bodyPr wrap="none" lIns="0" tIns="0" rIns="0" bIns="0" anchor="t" anchorCtr="0">
                <a:spAutoFit/>
              </a:bodyPr>
              <a:p>
                <a:pPr algn="just"/>
                <a:r>
                  <a:rPr lang="en-US" altLang="zh-CN" sz="2400" b="1" dirty="0">
                    <a:latin typeface="Arial" panose="020B0604020202020204" pitchFamily="34" charset="0"/>
                    <a:ea typeface="宋体" panose="02010600030101010101" pitchFamily="2" charset="-122"/>
                  </a:rPr>
                  <a:t>y </a:t>
                </a:r>
                <a:r>
                  <a:rPr lang="zh-CN" altLang="en-US" sz="2400" b="1" dirty="0">
                    <a:latin typeface="Arial" panose="020B0604020202020204" pitchFamily="34" charset="0"/>
                    <a:ea typeface="宋体" panose="02010600030101010101" pitchFamily="2" charset="-122"/>
                  </a:rPr>
                  <a:t>的别名</a:t>
                </a:r>
                <a:endParaRPr lang="zh-CN" altLang="en-US" sz="2400" b="1" dirty="0">
                  <a:latin typeface="Arial" panose="020B0604020202020204" pitchFamily="34" charset="0"/>
                  <a:ea typeface="宋体" panose="02010600030101010101" pitchFamily="2" charset="-122"/>
                </a:endParaRPr>
              </a:p>
            </p:txBody>
          </p:sp>
          <p:sp>
            <p:nvSpPr>
              <p:cNvPr id="33826" name="Rectangle 35"/>
              <p:cNvSpPr/>
              <p:nvPr/>
            </p:nvSpPr>
            <p:spPr>
              <a:xfrm>
                <a:off x="56" y="171"/>
                <a:ext cx="1156" cy="365"/>
              </a:xfrm>
              <a:prstGeom prst="rect">
                <a:avLst/>
              </a:prstGeom>
              <a:solidFill>
                <a:schemeClr val="accent1"/>
              </a:solidFill>
              <a:ln w="9525">
                <a:noFill/>
              </a:ln>
            </p:spPr>
            <p:txBody>
              <a:bodyPr wrap="none" lIns="0" tIns="0" rIns="0" bIns="0" anchor="t" anchorCtr="0">
                <a:spAutoFit/>
              </a:bodyPr>
              <a:p>
                <a:pPr algn="just"/>
                <a:r>
                  <a:rPr lang="zh-CN" altLang="en-US" sz="2400" b="1" dirty="0">
                    <a:latin typeface="Arial" panose="020B0604020202020204" pitchFamily="34" charset="0"/>
                    <a:ea typeface="宋体" panose="02010600030101010101" pitchFamily="2" charset="-122"/>
                  </a:rPr>
                  <a:t>x 的别名</a:t>
                </a:r>
                <a:endParaRPr lang="zh-CN" altLang="en-US" sz="2400" b="1" dirty="0">
                  <a:latin typeface="Arial" panose="020B0604020202020204" pitchFamily="34" charset="0"/>
                  <a:ea typeface="宋体" panose="02010600030101010101" pitchFamily="2" charset="-122"/>
                </a:endParaRPr>
              </a:p>
            </p:txBody>
          </p:sp>
          <p:sp>
            <p:nvSpPr>
              <p:cNvPr id="33827" name="Rectangle 36"/>
              <p:cNvSpPr/>
              <p:nvPr/>
            </p:nvSpPr>
            <p:spPr>
              <a:xfrm>
                <a:off x="608" y="531"/>
                <a:ext cx="205" cy="426"/>
              </a:xfrm>
              <a:prstGeom prst="rect">
                <a:avLst/>
              </a:prstGeom>
              <a:noFill/>
              <a:ln w="9525">
                <a:noFill/>
              </a:ln>
            </p:spPr>
            <p:txBody>
              <a:bodyPr wrap="none" lIns="0" tIns="0" rIns="0" bIns="0" anchor="t" anchorCtr="0">
                <a:spAutoFit/>
              </a:bodyPr>
              <a:p>
                <a:pPr algn="just"/>
                <a:r>
                  <a:rPr lang="en-US" altLang="zh-CN" sz="2800" b="1" dirty="0">
                    <a:latin typeface="Geneva"/>
                    <a:ea typeface="宋体" panose="02010600030101010101" pitchFamily="2" charset="-122"/>
                  </a:rPr>
                  <a:t>a</a:t>
                </a:r>
                <a:endParaRPr lang="en-US" altLang="zh-CN" sz="2400" b="1" dirty="0">
                  <a:latin typeface="Arial" panose="020B0604020202020204" pitchFamily="34" charset="0"/>
                  <a:ea typeface="宋体" panose="02010600030101010101" pitchFamily="2" charset="-122"/>
                </a:endParaRPr>
              </a:p>
            </p:txBody>
          </p:sp>
          <p:sp>
            <p:nvSpPr>
              <p:cNvPr id="33828" name="Rectangle 37"/>
              <p:cNvSpPr/>
              <p:nvPr/>
            </p:nvSpPr>
            <p:spPr>
              <a:xfrm>
                <a:off x="2059" y="531"/>
                <a:ext cx="204" cy="426"/>
              </a:xfrm>
              <a:prstGeom prst="rect">
                <a:avLst/>
              </a:prstGeom>
              <a:noFill/>
              <a:ln w="9525">
                <a:noFill/>
              </a:ln>
            </p:spPr>
            <p:txBody>
              <a:bodyPr wrap="none" lIns="0" tIns="0" rIns="0" bIns="0" anchor="t" anchorCtr="0">
                <a:spAutoFit/>
              </a:bodyPr>
              <a:p>
                <a:pPr algn="just"/>
                <a:r>
                  <a:rPr lang="en-US" altLang="zh-CN" sz="2800" b="1" dirty="0">
                    <a:latin typeface="Geneva"/>
                    <a:ea typeface="宋体" panose="02010600030101010101" pitchFamily="2" charset="-122"/>
                  </a:rPr>
                  <a:t>b</a:t>
                </a:r>
                <a:endParaRPr lang="en-US" altLang="zh-CN" sz="2400" b="1" dirty="0">
                  <a:latin typeface="Arial" panose="020B0604020202020204" pitchFamily="34" charset="0"/>
                  <a:ea typeface="宋体" panose="02010600030101010101" pitchFamily="2" charset="-122"/>
                </a:endParaRPr>
              </a:p>
            </p:txBody>
          </p:sp>
        </p:grpSp>
      </p:grpSp>
      <p:grpSp>
        <p:nvGrpSpPr>
          <p:cNvPr id="9" name="Group 45"/>
          <p:cNvGrpSpPr/>
          <p:nvPr/>
        </p:nvGrpSpPr>
        <p:grpSpPr>
          <a:xfrm>
            <a:off x="1905000" y="3124200"/>
            <a:ext cx="4038600" cy="2491364"/>
            <a:chOff x="0" y="0"/>
            <a:chExt cx="2544" cy="1569"/>
          </a:xfrm>
        </p:grpSpPr>
        <p:grpSp>
          <p:nvGrpSpPr>
            <p:cNvPr id="33830" name="Group 46"/>
            <p:cNvGrpSpPr/>
            <p:nvPr/>
          </p:nvGrpSpPr>
          <p:grpSpPr>
            <a:xfrm>
              <a:off x="400" y="960"/>
              <a:ext cx="1718" cy="609"/>
              <a:chOff x="0" y="0"/>
              <a:chExt cx="2690" cy="957"/>
            </a:xfrm>
          </p:grpSpPr>
          <p:sp>
            <p:nvSpPr>
              <p:cNvPr id="33831" name="Rectangle 47"/>
              <p:cNvSpPr/>
              <p:nvPr/>
            </p:nvSpPr>
            <p:spPr>
              <a:xfrm>
                <a:off x="0" y="0"/>
                <a:ext cx="1255" cy="540"/>
              </a:xfrm>
              <a:prstGeom prst="rect">
                <a:avLst/>
              </a:prstGeom>
              <a:solidFill>
                <a:srgbClr val="FFFFFF"/>
              </a:solid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33832" name="Rectangle 48"/>
              <p:cNvSpPr/>
              <p:nvPr/>
            </p:nvSpPr>
            <p:spPr>
              <a:xfrm>
                <a:off x="1434" y="0"/>
                <a:ext cx="1256" cy="540"/>
              </a:xfrm>
              <a:prstGeom prst="rect">
                <a:avLst/>
              </a:prstGeom>
              <a:solidFill>
                <a:srgbClr val="FFFFFF"/>
              </a:solid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33833" name="Rectangle 49"/>
              <p:cNvSpPr/>
              <p:nvPr/>
            </p:nvSpPr>
            <p:spPr>
              <a:xfrm>
                <a:off x="1487" y="192"/>
                <a:ext cx="1156" cy="365"/>
              </a:xfrm>
              <a:prstGeom prst="rect">
                <a:avLst/>
              </a:prstGeom>
              <a:solidFill>
                <a:schemeClr val="accent1"/>
              </a:solidFill>
              <a:ln w="9525">
                <a:noFill/>
              </a:ln>
            </p:spPr>
            <p:txBody>
              <a:bodyPr wrap="none" lIns="0" tIns="0" rIns="0" bIns="0" anchor="t" anchorCtr="0">
                <a:spAutoFit/>
              </a:bodyPr>
              <a:p>
                <a:pPr algn="just"/>
                <a:r>
                  <a:rPr lang="en-US" altLang="zh-CN" sz="2400" b="1" dirty="0">
                    <a:latin typeface="Arial" panose="020B0604020202020204" pitchFamily="34" charset="0"/>
                    <a:ea typeface="宋体" panose="02010600030101010101" pitchFamily="2" charset="-122"/>
                  </a:rPr>
                  <a:t>y </a:t>
                </a:r>
                <a:r>
                  <a:rPr lang="zh-CN" altLang="en-US" sz="2400" b="1" dirty="0">
                    <a:latin typeface="Arial" panose="020B0604020202020204" pitchFamily="34" charset="0"/>
                    <a:ea typeface="宋体" panose="02010600030101010101" pitchFamily="2" charset="-122"/>
                  </a:rPr>
                  <a:t>的别名</a:t>
                </a:r>
                <a:endParaRPr lang="zh-CN" altLang="en-US" sz="2400" b="1" dirty="0">
                  <a:latin typeface="Arial" panose="020B0604020202020204" pitchFamily="34" charset="0"/>
                  <a:ea typeface="宋体" panose="02010600030101010101" pitchFamily="2" charset="-122"/>
                </a:endParaRPr>
              </a:p>
            </p:txBody>
          </p:sp>
          <p:sp>
            <p:nvSpPr>
              <p:cNvPr id="33834" name="Rectangle 50"/>
              <p:cNvSpPr/>
              <p:nvPr/>
            </p:nvSpPr>
            <p:spPr>
              <a:xfrm>
                <a:off x="56" y="171"/>
                <a:ext cx="1156" cy="365"/>
              </a:xfrm>
              <a:prstGeom prst="rect">
                <a:avLst/>
              </a:prstGeom>
              <a:solidFill>
                <a:schemeClr val="accent1"/>
              </a:solidFill>
              <a:ln w="9525">
                <a:noFill/>
              </a:ln>
            </p:spPr>
            <p:txBody>
              <a:bodyPr wrap="none" lIns="0" tIns="0" rIns="0" bIns="0" anchor="t" anchorCtr="0">
                <a:spAutoFit/>
              </a:bodyPr>
              <a:p>
                <a:pPr algn="just"/>
                <a:r>
                  <a:rPr lang="zh-CN" altLang="en-US" sz="2400" b="1" dirty="0">
                    <a:latin typeface="Arial" panose="020B0604020202020204" pitchFamily="34" charset="0"/>
                    <a:ea typeface="宋体" panose="02010600030101010101" pitchFamily="2" charset="-122"/>
                  </a:rPr>
                  <a:t>x 的别名</a:t>
                </a:r>
                <a:endParaRPr lang="zh-CN" altLang="en-US" sz="2400" b="1" dirty="0">
                  <a:latin typeface="Arial" panose="020B0604020202020204" pitchFamily="34" charset="0"/>
                  <a:ea typeface="宋体" panose="02010600030101010101" pitchFamily="2" charset="-122"/>
                </a:endParaRPr>
              </a:p>
            </p:txBody>
          </p:sp>
          <p:sp>
            <p:nvSpPr>
              <p:cNvPr id="33835" name="Rectangle 51"/>
              <p:cNvSpPr/>
              <p:nvPr/>
            </p:nvSpPr>
            <p:spPr>
              <a:xfrm>
                <a:off x="608" y="531"/>
                <a:ext cx="205" cy="426"/>
              </a:xfrm>
              <a:prstGeom prst="rect">
                <a:avLst/>
              </a:prstGeom>
              <a:noFill/>
              <a:ln w="9525">
                <a:noFill/>
              </a:ln>
            </p:spPr>
            <p:txBody>
              <a:bodyPr wrap="none" lIns="0" tIns="0" rIns="0" bIns="0" anchor="t" anchorCtr="0">
                <a:spAutoFit/>
              </a:bodyPr>
              <a:p>
                <a:pPr algn="just"/>
                <a:r>
                  <a:rPr lang="en-US" altLang="zh-CN" sz="2800" b="1" dirty="0">
                    <a:latin typeface="Geneva"/>
                    <a:ea typeface="宋体" panose="02010600030101010101" pitchFamily="2" charset="-122"/>
                  </a:rPr>
                  <a:t>a</a:t>
                </a:r>
                <a:endParaRPr lang="en-US" altLang="zh-CN" sz="2400" b="1" dirty="0">
                  <a:latin typeface="Arial" panose="020B0604020202020204" pitchFamily="34" charset="0"/>
                  <a:ea typeface="宋体" panose="02010600030101010101" pitchFamily="2" charset="-122"/>
                </a:endParaRPr>
              </a:p>
            </p:txBody>
          </p:sp>
          <p:sp>
            <p:nvSpPr>
              <p:cNvPr id="33836" name="Rectangle 52"/>
              <p:cNvSpPr/>
              <p:nvPr/>
            </p:nvSpPr>
            <p:spPr>
              <a:xfrm>
                <a:off x="2059" y="531"/>
                <a:ext cx="204" cy="426"/>
              </a:xfrm>
              <a:prstGeom prst="rect">
                <a:avLst/>
              </a:prstGeom>
              <a:noFill/>
              <a:ln w="9525">
                <a:noFill/>
              </a:ln>
            </p:spPr>
            <p:txBody>
              <a:bodyPr wrap="none" lIns="0" tIns="0" rIns="0" bIns="0" anchor="t" anchorCtr="0">
                <a:spAutoFit/>
              </a:bodyPr>
              <a:p>
                <a:pPr algn="just"/>
                <a:r>
                  <a:rPr lang="en-US" altLang="zh-CN" sz="2800" b="1" dirty="0">
                    <a:latin typeface="Geneva"/>
                    <a:ea typeface="宋体" panose="02010600030101010101" pitchFamily="2" charset="-122"/>
                  </a:rPr>
                  <a:t>b</a:t>
                </a:r>
                <a:endParaRPr lang="en-US" altLang="zh-CN" sz="2400" b="1" dirty="0">
                  <a:latin typeface="Arial" panose="020B0604020202020204" pitchFamily="34" charset="0"/>
                  <a:ea typeface="宋体" panose="02010600030101010101" pitchFamily="2" charset="-122"/>
                </a:endParaRPr>
              </a:p>
            </p:txBody>
          </p:sp>
        </p:grpSp>
        <p:grpSp>
          <p:nvGrpSpPr>
            <p:cNvPr id="33837" name="Group 53"/>
            <p:cNvGrpSpPr/>
            <p:nvPr/>
          </p:nvGrpSpPr>
          <p:grpSpPr>
            <a:xfrm>
              <a:off x="0" y="0"/>
              <a:ext cx="2544" cy="1160"/>
              <a:chOff x="0" y="0"/>
              <a:chExt cx="2544" cy="1160"/>
            </a:xfrm>
          </p:grpSpPr>
          <p:grpSp>
            <p:nvGrpSpPr>
              <p:cNvPr id="33838" name="Group 54"/>
              <p:cNvGrpSpPr/>
              <p:nvPr/>
            </p:nvGrpSpPr>
            <p:grpSpPr>
              <a:xfrm>
                <a:off x="432" y="355"/>
                <a:ext cx="573" cy="494"/>
                <a:chOff x="0" y="0"/>
                <a:chExt cx="573" cy="494"/>
              </a:xfrm>
            </p:grpSpPr>
            <p:sp>
              <p:nvSpPr>
                <p:cNvPr id="33839" name="Rectangle 55"/>
                <p:cNvSpPr/>
                <p:nvPr/>
              </p:nvSpPr>
              <p:spPr>
                <a:xfrm>
                  <a:off x="0" y="0"/>
                  <a:ext cx="573" cy="230"/>
                </a:xfrm>
                <a:prstGeom prst="rect">
                  <a:avLst/>
                </a:prstGeom>
                <a:solidFill>
                  <a:schemeClr val="accent1"/>
                </a:solidFill>
                <a:ln w="12700" cap="flat" cmpd="sng">
                  <a:solidFill>
                    <a:schemeClr val="tx1"/>
                  </a:solidFill>
                  <a:prstDash val="solid"/>
                  <a:miter/>
                  <a:headEnd type="none" w="med" len="med"/>
                  <a:tailEnd type="none" w="med" len="med"/>
                </a:ln>
              </p:spPr>
              <p:txBody>
                <a:bodyPr anchor="t" anchorCtr="0"/>
                <a:p>
                  <a:endParaRPr lang="zh-CN" altLang="en-US" sz="2400" b="1" dirty="0">
                    <a:latin typeface="Arial" panose="020B0604020202020204" pitchFamily="34" charset="0"/>
                    <a:ea typeface="宋体" panose="02010600030101010101" pitchFamily="2" charset="-122"/>
                  </a:endParaRPr>
                </a:p>
              </p:txBody>
            </p:sp>
            <p:sp>
              <p:nvSpPr>
                <p:cNvPr id="33840" name="Rectangle 56"/>
                <p:cNvSpPr/>
                <p:nvPr/>
              </p:nvSpPr>
              <p:spPr>
                <a:xfrm>
                  <a:off x="243" y="223"/>
                  <a:ext cx="120" cy="271"/>
                </a:xfrm>
                <a:prstGeom prst="rect">
                  <a:avLst/>
                </a:prstGeom>
                <a:noFill/>
                <a:ln w="9525">
                  <a:noFill/>
                </a:ln>
              </p:spPr>
              <p:txBody>
                <a:bodyPr wrap="none" lIns="0" tIns="0" rIns="0" bIns="0" anchor="t" anchorCtr="0">
                  <a:spAutoFit/>
                </a:bodyPr>
                <a:p>
                  <a:pPr algn="just"/>
                  <a:r>
                    <a:rPr lang="en-US" altLang="zh-CN" sz="2800" b="1" dirty="0">
                      <a:latin typeface="Geneva"/>
                      <a:ea typeface="宋体" panose="02010600030101010101" pitchFamily="2" charset="-122"/>
                    </a:rPr>
                    <a:t>x</a:t>
                  </a:r>
                  <a:endParaRPr lang="en-US" altLang="zh-CN" sz="3200" b="1" dirty="0">
                    <a:latin typeface="Arial" panose="020B0604020202020204" pitchFamily="34" charset="0"/>
                    <a:ea typeface="宋体" panose="02010600030101010101" pitchFamily="2" charset="-122"/>
                  </a:endParaRPr>
                </a:p>
              </p:txBody>
            </p:sp>
            <p:sp>
              <p:nvSpPr>
                <p:cNvPr id="33841" name="Rectangle 57"/>
                <p:cNvSpPr/>
                <p:nvPr/>
              </p:nvSpPr>
              <p:spPr>
                <a:xfrm>
                  <a:off x="250" y="19"/>
                  <a:ext cx="214" cy="232"/>
                </a:xfrm>
                <a:prstGeom prst="rect">
                  <a:avLst/>
                </a:prstGeom>
                <a:solidFill>
                  <a:schemeClr val="accent1"/>
                </a:solidFill>
                <a:ln w="9525">
                  <a:noFill/>
                </a:ln>
              </p:spPr>
              <p:txBody>
                <a:bodyPr wrap="none" lIns="0" tIns="0" rIns="0" bIns="0" anchor="t" anchorCtr="0">
                  <a:spAutoFit/>
                </a:bodyPr>
                <a:p>
                  <a:pPr algn="just"/>
                  <a:r>
                    <a:rPr lang="en-US" altLang="zh-CN" sz="2400" b="1" dirty="0">
                      <a:latin typeface="Arial" panose="020B0604020202020204" pitchFamily="34" charset="0"/>
                      <a:ea typeface="宋体" panose="02010600030101010101" pitchFamily="2" charset="-122"/>
                    </a:rPr>
                    <a:t>10</a:t>
                  </a:r>
                  <a:endParaRPr lang="en-US" altLang="zh-CN" sz="2400" b="1" dirty="0">
                    <a:latin typeface="Arial" panose="020B0604020202020204" pitchFamily="34" charset="0"/>
                    <a:ea typeface="宋体" panose="02010600030101010101" pitchFamily="2" charset="-122"/>
                  </a:endParaRPr>
                </a:p>
              </p:txBody>
            </p:sp>
          </p:grpSp>
          <p:grpSp>
            <p:nvGrpSpPr>
              <p:cNvPr id="33842" name="Group 58"/>
              <p:cNvGrpSpPr/>
              <p:nvPr/>
            </p:nvGrpSpPr>
            <p:grpSpPr>
              <a:xfrm>
                <a:off x="2226" y="1063"/>
                <a:ext cx="318" cy="97"/>
                <a:chOff x="0" y="0"/>
                <a:chExt cx="458" cy="140"/>
              </a:xfrm>
            </p:grpSpPr>
            <p:sp>
              <p:nvSpPr>
                <p:cNvPr id="33843" name="未知"/>
                <p:cNvSpPr/>
                <p:nvPr/>
              </p:nvSpPr>
              <p:spPr>
                <a:xfrm>
                  <a:off x="0" y="0"/>
                  <a:ext cx="279" cy="140"/>
                </a:xfrm>
                <a:custGeom>
                  <a:avLst/>
                  <a:gdLst/>
                  <a:ahLst/>
                  <a:cxnLst>
                    <a:cxn ang="0">
                      <a:pos x="0" y="80"/>
                    </a:cxn>
                    <a:cxn ang="0">
                      <a:pos x="279" y="0"/>
                    </a:cxn>
                    <a:cxn ang="0">
                      <a:pos x="279" y="80"/>
                    </a:cxn>
                    <a:cxn ang="0">
                      <a:pos x="279" y="140"/>
                    </a:cxn>
                    <a:cxn ang="0">
                      <a:pos x="0" y="80"/>
                    </a:cxn>
                  </a:cxnLst>
                  <a:pathLst>
                    <a:path w="279" h="140">
                      <a:moveTo>
                        <a:pt x="0" y="80"/>
                      </a:moveTo>
                      <a:lnTo>
                        <a:pt x="279" y="0"/>
                      </a:lnTo>
                      <a:lnTo>
                        <a:pt x="279" y="80"/>
                      </a:lnTo>
                      <a:lnTo>
                        <a:pt x="279" y="140"/>
                      </a:lnTo>
                      <a:lnTo>
                        <a:pt x="0" y="80"/>
                      </a:lnTo>
                      <a:close/>
                    </a:path>
                  </a:pathLst>
                </a:custGeom>
                <a:solidFill>
                  <a:schemeClr val="folHlink"/>
                </a:solidFill>
                <a:ln w="25400" cap="flat" cmpd="sng">
                  <a:solidFill>
                    <a:schemeClr val="folHlink"/>
                  </a:solidFill>
                  <a:prstDash val="solid"/>
                  <a:round/>
                  <a:headEnd type="none" w="med" len="med"/>
                  <a:tailEnd type="none" w="med" len="med"/>
                </a:ln>
              </p:spPr>
              <p:txBody>
                <a:bodyPr/>
                <a:p>
                  <a:endParaRPr lang="zh-CN" altLang="en-US"/>
                </a:p>
              </p:txBody>
            </p:sp>
            <p:sp>
              <p:nvSpPr>
                <p:cNvPr id="33844" name="Line 60"/>
                <p:cNvSpPr/>
                <p:nvPr/>
              </p:nvSpPr>
              <p:spPr>
                <a:xfrm>
                  <a:off x="279" y="80"/>
                  <a:ext cx="179" cy="1"/>
                </a:xfrm>
                <a:prstGeom prst="line">
                  <a:avLst/>
                </a:prstGeom>
                <a:ln w="25400" cap="flat" cmpd="sng">
                  <a:solidFill>
                    <a:schemeClr val="folHlink"/>
                  </a:solidFill>
                  <a:prstDash val="solid"/>
                  <a:round/>
                  <a:headEnd type="none" w="med" len="med"/>
                  <a:tailEnd type="none" w="med" len="med"/>
                </a:ln>
              </p:spPr>
            </p:sp>
          </p:grpSp>
          <p:sp>
            <p:nvSpPr>
              <p:cNvPr id="33845" name="Line 61"/>
              <p:cNvSpPr/>
              <p:nvPr/>
            </p:nvSpPr>
            <p:spPr>
              <a:xfrm flipV="1">
                <a:off x="2544" y="489"/>
                <a:ext cx="0" cy="625"/>
              </a:xfrm>
              <a:prstGeom prst="line">
                <a:avLst/>
              </a:prstGeom>
              <a:ln w="25400" cap="flat" cmpd="sng">
                <a:solidFill>
                  <a:schemeClr val="folHlink"/>
                </a:solidFill>
                <a:prstDash val="solid"/>
                <a:round/>
                <a:headEnd type="none" w="med" len="med"/>
                <a:tailEnd type="none" w="med" len="med"/>
              </a:ln>
            </p:spPr>
          </p:sp>
          <p:grpSp>
            <p:nvGrpSpPr>
              <p:cNvPr id="33846" name="Group 62"/>
              <p:cNvGrpSpPr/>
              <p:nvPr/>
            </p:nvGrpSpPr>
            <p:grpSpPr>
              <a:xfrm>
                <a:off x="2124" y="437"/>
                <a:ext cx="420" cy="90"/>
                <a:chOff x="0" y="0"/>
                <a:chExt cx="657" cy="140"/>
              </a:xfrm>
            </p:grpSpPr>
            <p:sp>
              <p:nvSpPr>
                <p:cNvPr id="33847" name="未知"/>
                <p:cNvSpPr/>
                <p:nvPr/>
              </p:nvSpPr>
              <p:spPr>
                <a:xfrm>
                  <a:off x="0" y="0"/>
                  <a:ext cx="278" cy="140"/>
                </a:xfrm>
                <a:custGeom>
                  <a:avLst/>
                  <a:gdLst/>
                  <a:ahLst/>
                  <a:cxnLst>
                    <a:cxn ang="0">
                      <a:pos x="0" y="80"/>
                    </a:cxn>
                    <a:cxn ang="0">
                      <a:pos x="278" y="0"/>
                    </a:cxn>
                    <a:cxn ang="0">
                      <a:pos x="278" y="80"/>
                    </a:cxn>
                    <a:cxn ang="0">
                      <a:pos x="278" y="140"/>
                    </a:cxn>
                    <a:cxn ang="0">
                      <a:pos x="0" y="80"/>
                    </a:cxn>
                  </a:cxnLst>
                  <a:pathLst>
                    <a:path w="278" h="140">
                      <a:moveTo>
                        <a:pt x="0" y="80"/>
                      </a:moveTo>
                      <a:lnTo>
                        <a:pt x="278" y="0"/>
                      </a:lnTo>
                      <a:lnTo>
                        <a:pt x="278" y="80"/>
                      </a:lnTo>
                      <a:lnTo>
                        <a:pt x="278" y="140"/>
                      </a:lnTo>
                      <a:lnTo>
                        <a:pt x="0" y="80"/>
                      </a:lnTo>
                      <a:close/>
                    </a:path>
                  </a:pathLst>
                </a:custGeom>
                <a:solidFill>
                  <a:schemeClr val="folHlink"/>
                </a:solidFill>
                <a:ln w="25400" cap="flat" cmpd="sng">
                  <a:solidFill>
                    <a:schemeClr val="folHlink"/>
                  </a:solidFill>
                  <a:prstDash val="solid"/>
                  <a:round/>
                  <a:headEnd type="none" w="med" len="med"/>
                  <a:tailEnd type="none" w="med" len="med"/>
                </a:ln>
              </p:spPr>
              <p:txBody>
                <a:bodyPr/>
                <a:p>
                  <a:endParaRPr lang="zh-CN" altLang="en-US"/>
                </a:p>
              </p:txBody>
            </p:sp>
            <p:sp>
              <p:nvSpPr>
                <p:cNvPr id="33848" name="Line 64"/>
                <p:cNvSpPr/>
                <p:nvPr/>
              </p:nvSpPr>
              <p:spPr>
                <a:xfrm flipH="1">
                  <a:off x="278" y="80"/>
                  <a:ext cx="379" cy="1"/>
                </a:xfrm>
                <a:prstGeom prst="line">
                  <a:avLst/>
                </a:prstGeom>
                <a:ln w="25400" cap="flat" cmpd="sng">
                  <a:solidFill>
                    <a:schemeClr val="folHlink"/>
                  </a:solidFill>
                  <a:prstDash val="solid"/>
                  <a:round/>
                  <a:headEnd type="none" w="med" len="med"/>
                  <a:tailEnd type="none" w="med" len="med"/>
                </a:ln>
              </p:spPr>
            </p:sp>
          </p:grpSp>
          <p:grpSp>
            <p:nvGrpSpPr>
              <p:cNvPr id="33849" name="Group 65"/>
              <p:cNvGrpSpPr/>
              <p:nvPr/>
            </p:nvGrpSpPr>
            <p:grpSpPr>
              <a:xfrm>
                <a:off x="1540" y="355"/>
                <a:ext cx="572" cy="507"/>
                <a:chOff x="0" y="0"/>
                <a:chExt cx="572" cy="507"/>
              </a:xfrm>
            </p:grpSpPr>
            <p:sp>
              <p:nvSpPr>
                <p:cNvPr id="33850" name="Rectangle 66"/>
                <p:cNvSpPr/>
                <p:nvPr/>
              </p:nvSpPr>
              <p:spPr>
                <a:xfrm>
                  <a:off x="0" y="0"/>
                  <a:ext cx="572" cy="230"/>
                </a:xfrm>
                <a:prstGeom prst="rect">
                  <a:avLst/>
                </a:prstGeom>
                <a:solidFill>
                  <a:schemeClr val="accent1"/>
                </a:solidFill>
                <a:ln w="12700"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33851" name="Rectangle 67"/>
                <p:cNvSpPr/>
                <p:nvPr/>
              </p:nvSpPr>
              <p:spPr>
                <a:xfrm>
                  <a:off x="234" y="236"/>
                  <a:ext cx="132" cy="271"/>
                </a:xfrm>
                <a:prstGeom prst="rect">
                  <a:avLst/>
                </a:prstGeom>
                <a:noFill/>
                <a:ln w="9525">
                  <a:noFill/>
                </a:ln>
              </p:spPr>
              <p:txBody>
                <a:bodyPr wrap="none" lIns="0" tIns="0" rIns="0" bIns="0" anchor="t" anchorCtr="0">
                  <a:spAutoFit/>
                </a:bodyPr>
                <a:p>
                  <a:pPr algn="just"/>
                  <a:r>
                    <a:rPr lang="en-US" altLang="zh-CN" sz="2800" b="1" dirty="0">
                      <a:latin typeface="Geneva"/>
                      <a:ea typeface="宋体" panose="02010600030101010101" pitchFamily="2" charset="-122"/>
                    </a:rPr>
                    <a:t>y</a:t>
                  </a:r>
                  <a:endParaRPr lang="en-US" altLang="zh-CN" sz="3200" b="1" dirty="0">
                    <a:latin typeface="Arial" panose="020B0604020202020204" pitchFamily="34" charset="0"/>
                    <a:ea typeface="宋体" panose="02010600030101010101" pitchFamily="2" charset="-122"/>
                  </a:endParaRPr>
                </a:p>
              </p:txBody>
            </p:sp>
            <p:sp>
              <p:nvSpPr>
                <p:cNvPr id="33852" name="Rectangle 68"/>
                <p:cNvSpPr/>
                <p:nvPr/>
              </p:nvSpPr>
              <p:spPr>
                <a:xfrm>
                  <a:off x="236" y="19"/>
                  <a:ext cx="214" cy="232"/>
                </a:xfrm>
                <a:prstGeom prst="rect">
                  <a:avLst/>
                </a:prstGeom>
                <a:solidFill>
                  <a:schemeClr val="accent1"/>
                </a:solidFill>
                <a:ln w="9525">
                  <a:noFill/>
                </a:ln>
              </p:spPr>
              <p:txBody>
                <a:bodyPr wrap="none" lIns="0" tIns="0" rIns="0" bIns="0" anchor="t" anchorCtr="0">
                  <a:spAutoFit/>
                </a:bodyPr>
                <a:p>
                  <a:pPr algn="just"/>
                  <a:r>
                    <a:rPr lang="en-US" altLang="zh-CN" sz="2400" b="1" dirty="0">
                      <a:latin typeface="Arial" panose="020B0604020202020204" pitchFamily="34" charset="0"/>
                      <a:ea typeface="宋体" panose="02010600030101010101" pitchFamily="2" charset="-122"/>
                    </a:rPr>
                    <a:t>10</a:t>
                  </a:r>
                  <a:endParaRPr lang="en-US" altLang="zh-CN" sz="2400" b="1" dirty="0">
                    <a:latin typeface="Arial" panose="020B0604020202020204" pitchFamily="34" charset="0"/>
                    <a:ea typeface="宋体" panose="02010600030101010101" pitchFamily="2" charset="-122"/>
                  </a:endParaRPr>
                </a:p>
              </p:txBody>
            </p:sp>
          </p:grpSp>
          <p:grpSp>
            <p:nvGrpSpPr>
              <p:cNvPr id="33853" name="Group 69"/>
              <p:cNvGrpSpPr/>
              <p:nvPr/>
            </p:nvGrpSpPr>
            <p:grpSpPr>
              <a:xfrm>
                <a:off x="0" y="1063"/>
                <a:ext cx="318" cy="97"/>
                <a:chOff x="0" y="0"/>
                <a:chExt cx="458" cy="140"/>
              </a:xfrm>
            </p:grpSpPr>
            <p:sp>
              <p:nvSpPr>
                <p:cNvPr id="33854" name="未知"/>
                <p:cNvSpPr/>
                <p:nvPr/>
              </p:nvSpPr>
              <p:spPr>
                <a:xfrm>
                  <a:off x="179" y="0"/>
                  <a:ext cx="279" cy="140"/>
                </a:xfrm>
                <a:custGeom>
                  <a:avLst/>
                  <a:gdLst/>
                  <a:ahLst/>
                  <a:cxnLst>
                    <a:cxn ang="0">
                      <a:pos x="279" y="80"/>
                    </a:cxn>
                    <a:cxn ang="0">
                      <a:pos x="0" y="0"/>
                    </a:cxn>
                    <a:cxn ang="0">
                      <a:pos x="0" y="80"/>
                    </a:cxn>
                    <a:cxn ang="0">
                      <a:pos x="0" y="140"/>
                    </a:cxn>
                    <a:cxn ang="0">
                      <a:pos x="279" y="80"/>
                    </a:cxn>
                  </a:cxnLst>
                  <a:pathLst>
                    <a:path w="279" h="140">
                      <a:moveTo>
                        <a:pt x="279" y="80"/>
                      </a:moveTo>
                      <a:lnTo>
                        <a:pt x="0" y="0"/>
                      </a:lnTo>
                      <a:lnTo>
                        <a:pt x="0" y="80"/>
                      </a:lnTo>
                      <a:lnTo>
                        <a:pt x="0" y="140"/>
                      </a:lnTo>
                      <a:lnTo>
                        <a:pt x="279" y="80"/>
                      </a:lnTo>
                      <a:close/>
                    </a:path>
                  </a:pathLst>
                </a:custGeom>
                <a:solidFill>
                  <a:schemeClr val="folHlink"/>
                </a:solidFill>
                <a:ln w="25400" cap="flat" cmpd="sng">
                  <a:solidFill>
                    <a:schemeClr val="folHlink"/>
                  </a:solidFill>
                  <a:prstDash val="solid"/>
                  <a:round/>
                  <a:headEnd type="none" w="med" len="med"/>
                  <a:tailEnd type="none" w="med" len="med"/>
                </a:ln>
              </p:spPr>
              <p:txBody>
                <a:bodyPr/>
                <a:p>
                  <a:endParaRPr lang="zh-CN" altLang="en-US"/>
                </a:p>
              </p:txBody>
            </p:sp>
            <p:sp>
              <p:nvSpPr>
                <p:cNvPr id="33855" name="Line 71"/>
                <p:cNvSpPr/>
                <p:nvPr/>
              </p:nvSpPr>
              <p:spPr>
                <a:xfrm flipH="1">
                  <a:off x="0" y="80"/>
                  <a:ext cx="179" cy="1"/>
                </a:xfrm>
                <a:prstGeom prst="line">
                  <a:avLst/>
                </a:prstGeom>
                <a:ln w="25400" cap="flat" cmpd="sng">
                  <a:solidFill>
                    <a:schemeClr val="folHlink"/>
                  </a:solidFill>
                  <a:prstDash val="solid"/>
                  <a:round/>
                  <a:headEnd type="none" w="med" len="med"/>
                  <a:tailEnd type="none" w="med" len="med"/>
                </a:ln>
              </p:spPr>
            </p:sp>
          </p:grpSp>
          <p:sp>
            <p:nvSpPr>
              <p:cNvPr id="33856" name="Line 72"/>
              <p:cNvSpPr/>
              <p:nvPr/>
            </p:nvSpPr>
            <p:spPr>
              <a:xfrm flipV="1">
                <a:off x="0" y="489"/>
                <a:ext cx="0" cy="625"/>
              </a:xfrm>
              <a:prstGeom prst="line">
                <a:avLst/>
              </a:prstGeom>
              <a:ln w="25400" cap="flat" cmpd="sng">
                <a:solidFill>
                  <a:schemeClr val="folHlink"/>
                </a:solidFill>
                <a:prstDash val="solid"/>
                <a:round/>
                <a:headEnd type="none" w="med" len="med"/>
                <a:tailEnd type="none" w="med" len="med"/>
              </a:ln>
            </p:spPr>
          </p:sp>
          <p:grpSp>
            <p:nvGrpSpPr>
              <p:cNvPr id="33857" name="Group 73"/>
              <p:cNvGrpSpPr/>
              <p:nvPr/>
            </p:nvGrpSpPr>
            <p:grpSpPr>
              <a:xfrm>
                <a:off x="0" y="437"/>
                <a:ext cx="420" cy="90"/>
                <a:chOff x="0" y="0"/>
                <a:chExt cx="657" cy="140"/>
              </a:xfrm>
            </p:grpSpPr>
            <p:sp>
              <p:nvSpPr>
                <p:cNvPr id="33858" name="未知"/>
                <p:cNvSpPr/>
                <p:nvPr/>
              </p:nvSpPr>
              <p:spPr>
                <a:xfrm>
                  <a:off x="378" y="0"/>
                  <a:ext cx="279" cy="140"/>
                </a:xfrm>
                <a:custGeom>
                  <a:avLst/>
                  <a:gdLst/>
                  <a:ahLst/>
                  <a:cxnLst>
                    <a:cxn ang="0">
                      <a:pos x="279" y="80"/>
                    </a:cxn>
                    <a:cxn ang="0">
                      <a:pos x="0" y="0"/>
                    </a:cxn>
                    <a:cxn ang="0">
                      <a:pos x="0" y="80"/>
                    </a:cxn>
                    <a:cxn ang="0">
                      <a:pos x="0" y="140"/>
                    </a:cxn>
                    <a:cxn ang="0">
                      <a:pos x="279" y="80"/>
                    </a:cxn>
                  </a:cxnLst>
                  <a:pathLst>
                    <a:path w="279" h="140">
                      <a:moveTo>
                        <a:pt x="279" y="80"/>
                      </a:moveTo>
                      <a:lnTo>
                        <a:pt x="0" y="0"/>
                      </a:lnTo>
                      <a:lnTo>
                        <a:pt x="0" y="80"/>
                      </a:lnTo>
                      <a:lnTo>
                        <a:pt x="0" y="140"/>
                      </a:lnTo>
                      <a:lnTo>
                        <a:pt x="279" y="80"/>
                      </a:lnTo>
                      <a:close/>
                    </a:path>
                  </a:pathLst>
                </a:custGeom>
                <a:solidFill>
                  <a:schemeClr val="folHlink"/>
                </a:solidFill>
                <a:ln w="25400" cap="flat" cmpd="sng">
                  <a:solidFill>
                    <a:schemeClr val="folHlink"/>
                  </a:solidFill>
                  <a:prstDash val="solid"/>
                  <a:round/>
                  <a:headEnd type="none" w="med" len="med"/>
                  <a:tailEnd type="none" w="med" len="med"/>
                </a:ln>
              </p:spPr>
              <p:txBody>
                <a:bodyPr/>
                <a:p>
                  <a:endParaRPr lang="zh-CN" altLang="en-US"/>
                </a:p>
              </p:txBody>
            </p:sp>
            <p:sp>
              <p:nvSpPr>
                <p:cNvPr id="33859" name="Line 75"/>
                <p:cNvSpPr/>
                <p:nvPr/>
              </p:nvSpPr>
              <p:spPr>
                <a:xfrm>
                  <a:off x="0" y="80"/>
                  <a:ext cx="378" cy="1"/>
                </a:xfrm>
                <a:prstGeom prst="line">
                  <a:avLst/>
                </a:prstGeom>
                <a:ln w="25400" cap="flat" cmpd="sng">
                  <a:solidFill>
                    <a:schemeClr val="folHlink"/>
                  </a:solidFill>
                  <a:prstDash val="solid"/>
                  <a:round/>
                  <a:headEnd type="none" w="med" len="med"/>
                  <a:tailEnd type="none" w="med" len="med"/>
                </a:ln>
              </p:spPr>
            </p:sp>
          </p:grpSp>
          <p:sp>
            <p:nvSpPr>
              <p:cNvPr id="33860" name="Line 76"/>
              <p:cNvSpPr/>
              <p:nvPr/>
            </p:nvSpPr>
            <p:spPr>
              <a:xfrm flipH="1">
                <a:off x="1008" y="480"/>
                <a:ext cx="528" cy="0"/>
              </a:xfrm>
              <a:prstGeom prst="line">
                <a:avLst/>
              </a:prstGeom>
              <a:ln w="25400" cap="flat" cmpd="sng">
                <a:solidFill>
                  <a:schemeClr val="folHlink"/>
                </a:solidFill>
                <a:prstDash val="dash"/>
                <a:round/>
                <a:headEnd type="none" w="med" len="med"/>
                <a:tailEnd type="triangle" w="lg" len="lg"/>
              </a:ln>
            </p:spPr>
          </p:sp>
          <p:sp>
            <p:nvSpPr>
              <p:cNvPr id="33861" name="Text Box 77"/>
              <p:cNvSpPr txBox="1"/>
              <p:nvPr/>
            </p:nvSpPr>
            <p:spPr>
              <a:xfrm>
                <a:off x="1008" y="0"/>
                <a:ext cx="576" cy="329"/>
              </a:xfrm>
              <a:prstGeom prst="rect">
                <a:avLst/>
              </a:prstGeom>
              <a:noFill/>
              <a:ln w="9525">
                <a:noFill/>
              </a:ln>
            </p:spPr>
            <p:txBody>
              <a:bodyPr anchor="t" anchorCtr="0">
                <a:spAutoFit/>
              </a:bodyPr>
              <a:p>
                <a:pPr>
                  <a:spcBef>
                    <a:spcPct val="50000"/>
                  </a:spcBef>
                </a:pPr>
                <a:r>
                  <a:rPr lang="en-US" altLang="zh-CN" sz="2800" b="1" dirty="0">
                    <a:latin typeface="Courier New" panose="02070309020205020404" pitchFamily="49" charset="0"/>
                    <a:ea typeface="宋体" panose="02010600030101010101" pitchFamily="2" charset="-122"/>
                  </a:rPr>
                  <a:t>a=b</a:t>
                </a:r>
                <a:endParaRPr lang="en-US" altLang="zh-CN" sz="2800" b="1" dirty="0">
                  <a:latin typeface="Courier New" panose="02070309020205020404" pitchFamily="49" charset="0"/>
                  <a:ea typeface="宋体" panose="02010600030101010101" pitchFamily="2" charset="-122"/>
                </a:endParaRPr>
              </a:p>
            </p:txBody>
          </p:sp>
        </p:grpSp>
      </p:grpSp>
      <p:grpSp>
        <p:nvGrpSpPr>
          <p:cNvPr id="18" name="Group 78"/>
          <p:cNvGrpSpPr/>
          <p:nvPr/>
        </p:nvGrpSpPr>
        <p:grpSpPr>
          <a:xfrm>
            <a:off x="6781800" y="3154363"/>
            <a:ext cx="3251200" cy="2411412"/>
            <a:chOff x="0" y="0"/>
            <a:chExt cx="2048" cy="1519"/>
          </a:xfrm>
        </p:grpSpPr>
        <p:sp>
          <p:nvSpPr>
            <p:cNvPr id="33863" name="Text Box 79"/>
            <p:cNvSpPr txBox="1"/>
            <p:nvPr/>
          </p:nvSpPr>
          <p:spPr>
            <a:xfrm flipH="1">
              <a:off x="576" y="0"/>
              <a:ext cx="768" cy="329"/>
            </a:xfrm>
            <a:prstGeom prst="rect">
              <a:avLst/>
            </a:prstGeom>
            <a:noFill/>
            <a:ln w="9525">
              <a:noFill/>
            </a:ln>
          </p:spPr>
          <p:txBody>
            <a:bodyPr anchor="t" anchorCtr="0">
              <a:spAutoFit/>
            </a:bodyPr>
            <a:p>
              <a:pPr>
                <a:spcBef>
                  <a:spcPct val="50000"/>
                </a:spcBef>
              </a:pPr>
              <a:r>
                <a:rPr lang="en-US" altLang="zh-CN" sz="2800" b="1" dirty="0">
                  <a:latin typeface="Courier New" panose="02070309020205020404" pitchFamily="49" charset="0"/>
                  <a:ea typeface="宋体" panose="02010600030101010101" pitchFamily="2" charset="-122"/>
                </a:rPr>
                <a:t>b=t;</a:t>
              </a:r>
              <a:endParaRPr lang="en-US" altLang="zh-CN" sz="2800" b="1" dirty="0">
                <a:latin typeface="Courier New" panose="02070309020205020404" pitchFamily="49" charset="0"/>
                <a:ea typeface="宋体" panose="02010600030101010101" pitchFamily="2" charset="-122"/>
              </a:endParaRPr>
            </a:p>
          </p:txBody>
        </p:sp>
        <p:grpSp>
          <p:nvGrpSpPr>
            <p:cNvPr id="33864" name="Group 80"/>
            <p:cNvGrpSpPr/>
            <p:nvPr/>
          </p:nvGrpSpPr>
          <p:grpSpPr>
            <a:xfrm flipH="1">
              <a:off x="1248" y="336"/>
              <a:ext cx="573" cy="533"/>
              <a:chOff x="0" y="0"/>
              <a:chExt cx="573" cy="533"/>
            </a:xfrm>
          </p:grpSpPr>
          <p:sp>
            <p:nvSpPr>
              <p:cNvPr id="33865" name="Rectangle 81"/>
              <p:cNvSpPr/>
              <p:nvPr/>
            </p:nvSpPr>
            <p:spPr>
              <a:xfrm>
                <a:off x="0" y="0"/>
                <a:ext cx="573" cy="230"/>
              </a:xfrm>
              <a:prstGeom prst="rect">
                <a:avLst/>
              </a:prstGeom>
              <a:solidFill>
                <a:schemeClr val="accent1"/>
              </a:solidFill>
              <a:ln w="12700" cap="flat" cmpd="sng">
                <a:solidFill>
                  <a:schemeClr val="tx1"/>
                </a:solidFill>
                <a:prstDash val="solid"/>
                <a:miter/>
                <a:headEnd type="none" w="med" len="med"/>
                <a:tailEnd type="none" w="med" len="med"/>
              </a:ln>
            </p:spPr>
            <p:txBody>
              <a:bodyPr anchor="t" anchorCtr="0"/>
              <a:p>
                <a:endParaRPr lang="zh-CN" altLang="en-US" sz="2400" b="1" dirty="0">
                  <a:latin typeface="Arial" panose="020B0604020202020204" pitchFamily="34" charset="0"/>
                  <a:ea typeface="宋体" panose="02010600030101010101" pitchFamily="2" charset="-122"/>
                </a:endParaRPr>
              </a:p>
            </p:txBody>
          </p:sp>
          <p:sp>
            <p:nvSpPr>
              <p:cNvPr id="33866" name="Rectangle 82"/>
              <p:cNvSpPr/>
              <p:nvPr/>
            </p:nvSpPr>
            <p:spPr>
              <a:xfrm>
                <a:off x="209" y="223"/>
                <a:ext cx="142" cy="310"/>
              </a:xfrm>
              <a:prstGeom prst="rect">
                <a:avLst/>
              </a:prstGeom>
              <a:noFill/>
              <a:ln w="9525">
                <a:noFill/>
              </a:ln>
            </p:spPr>
            <p:txBody>
              <a:bodyPr wrap="none" lIns="0" tIns="0" rIns="0" bIns="0" anchor="t" anchorCtr="0">
                <a:spAutoFit/>
              </a:bodyPr>
              <a:p>
                <a:pPr algn="just"/>
                <a:r>
                  <a:rPr lang="en-US" altLang="zh-CN" sz="3200" b="1" dirty="0">
                    <a:latin typeface="Arial" panose="020B0604020202020204" pitchFamily="34" charset="0"/>
                    <a:ea typeface="宋体" panose="02010600030101010101" pitchFamily="2" charset="-122"/>
                  </a:rPr>
                  <a:t>y</a:t>
                </a:r>
                <a:endParaRPr lang="en-US" altLang="zh-CN" sz="3200" b="1" dirty="0">
                  <a:latin typeface="Arial" panose="020B0604020202020204" pitchFamily="34" charset="0"/>
                  <a:ea typeface="宋体" panose="02010600030101010101" pitchFamily="2" charset="-122"/>
                </a:endParaRPr>
              </a:p>
            </p:txBody>
          </p:sp>
          <p:sp>
            <p:nvSpPr>
              <p:cNvPr id="33867" name="Rectangle 83"/>
              <p:cNvSpPr/>
              <p:nvPr/>
            </p:nvSpPr>
            <p:spPr>
              <a:xfrm>
                <a:off x="238" y="19"/>
                <a:ext cx="107" cy="232"/>
              </a:xfrm>
              <a:prstGeom prst="rect">
                <a:avLst/>
              </a:prstGeom>
              <a:solidFill>
                <a:schemeClr val="accent1"/>
              </a:solidFill>
              <a:ln w="9525">
                <a:noFill/>
              </a:ln>
            </p:spPr>
            <p:txBody>
              <a:bodyPr wrap="none" lIns="0" tIns="0" rIns="0" bIns="0" anchor="t" anchorCtr="0">
                <a:spAutoFit/>
              </a:bodyPr>
              <a:p>
                <a:pPr algn="just"/>
                <a:r>
                  <a:rPr lang="en-US" altLang="zh-CN" sz="2400" b="1" dirty="0">
                    <a:latin typeface="Arial" panose="020B0604020202020204" pitchFamily="34" charset="0"/>
                    <a:ea typeface="宋体" panose="02010600030101010101" pitchFamily="2" charset="-122"/>
                  </a:rPr>
                  <a:t>5</a:t>
                </a:r>
                <a:endParaRPr lang="en-US" altLang="zh-CN" sz="2400" b="1" dirty="0">
                  <a:latin typeface="Arial" panose="020B0604020202020204" pitchFamily="34" charset="0"/>
                  <a:ea typeface="宋体" panose="02010600030101010101" pitchFamily="2" charset="-122"/>
                </a:endParaRPr>
              </a:p>
            </p:txBody>
          </p:sp>
        </p:grpSp>
        <p:grpSp>
          <p:nvGrpSpPr>
            <p:cNvPr id="33868" name="Group 84"/>
            <p:cNvGrpSpPr/>
            <p:nvPr/>
          </p:nvGrpSpPr>
          <p:grpSpPr>
            <a:xfrm flipH="1">
              <a:off x="0" y="336"/>
              <a:ext cx="572" cy="546"/>
              <a:chOff x="0" y="0"/>
              <a:chExt cx="572" cy="546"/>
            </a:xfrm>
          </p:grpSpPr>
          <p:sp>
            <p:nvSpPr>
              <p:cNvPr id="33869" name="Rectangle 85"/>
              <p:cNvSpPr/>
              <p:nvPr/>
            </p:nvSpPr>
            <p:spPr>
              <a:xfrm>
                <a:off x="0" y="0"/>
                <a:ext cx="572" cy="230"/>
              </a:xfrm>
              <a:prstGeom prst="rect">
                <a:avLst/>
              </a:prstGeom>
              <a:solidFill>
                <a:schemeClr val="accent1"/>
              </a:solidFill>
              <a:ln w="12700"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33870" name="Rectangle 86"/>
              <p:cNvSpPr/>
              <p:nvPr/>
            </p:nvSpPr>
            <p:spPr>
              <a:xfrm>
                <a:off x="266" y="236"/>
                <a:ext cx="85" cy="310"/>
              </a:xfrm>
              <a:prstGeom prst="rect">
                <a:avLst/>
              </a:prstGeom>
              <a:noFill/>
              <a:ln w="9525">
                <a:noFill/>
              </a:ln>
            </p:spPr>
            <p:txBody>
              <a:bodyPr wrap="none" lIns="0" tIns="0" rIns="0" bIns="0" anchor="t" anchorCtr="0">
                <a:spAutoFit/>
              </a:bodyPr>
              <a:p>
                <a:pPr algn="just"/>
                <a:r>
                  <a:rPr lang="en-US" altLang="zh-CN" sz="3200" b="1" dirty="0">
                    <a:latin typeface="Arial" panose="020B0604020202020204" pitchFamily="34" charset="0"/>
                    <a:ea typeface="宋体" panose="02010600030101010101" pitchFamily="2" charset="-122"/>
                  </a:rPr>
                  <a:t>t</a:t>
                </a:r>
                <a:endParaRPr lang="en-US" altLang="zh-CN" sz="3200" b="1" dirty="0">
                  <a:latin typeface="Arial" panose="020B0604020202020204" pitchFamily="34" charset="0"/>
                  <a:ea typeface="宋体" panose="02010600030101010101" pitchFamily="2" charset="-122"/>
                </a:endParaRPr>
              </a:p>
            </p:txBody>
          </p:sp>
          <p:sp>
            <p:nvSpPr>
              <p:cNvPr id="33871" name="Rectangle 87"/>
              <p:cNvSpPr/>
              <p:nvPr/>
            </p:nvSpPr>
            <p:spPr>
              <a:xfrm>
                <a:off x="224" y="19"/>
                <a:ext cx="107" cy="232"/>
              </a:xfrm>
              <a:prstGeom prst="rect">
                <a:avLst/>
              </a:prstGeom>
              <a:solidFill>
                <a:schemeClr val="accent1"/>
              </a:solidFill>
              <a:ln w="9525">
                <a:noFill/>
              </a:ln>
            </p:spPr>
            <p:txBody>
              <a:bodyPr wrap="none" lIns="0" tIns="0" rIns="0" bIns="0" anchor="t" anchorCtr="0">
                <a:spAutoFit/>
              </a:bodyPr>
              <a:p>
                <a:pPr algn="just"/>
                <a:r>
                  <a:rPr lang="en-US" altLang="zh-CN" sz="2400" b="1" dirty="0">
                    <a:latin typeface="Arial" panose="020B0604020202020204" pitchFamily="34" charset="0"/>
                    <a:ea typeface="宋体" panose="02010600030101010101" pitchFamily="2" charset="-122"/>
                  </a:rPr>
                  <a:t>5</a:t>
                </a:r>
                <a:endParaRPr lang="en-US" altLang="zh-CN" sz="2400" b="1" dirty="0">
                  <a:latin typeface="Arial" panose="020B0604020202020204" pitchFamily="34" charset="0"/>
                  <a:ea typeface="宋体" panose="02010600030101010101" pitchFamily="2" charset="-122"/>
                </a:endParaRPr>
              </a:p>
            </p:txBody>
          </p:sp>
        </p:grpSp>
        <p:sp>
          <p:nvSpPr>
            <p:cNvPr id="33872" name="Rectangle 88"/>
            <p:cNvSpPr/>
            <p:nvPr/>
          </p:nvSpPr>
          <p:spPr>
            <a:xfrm flipH="1">
              <a:off x="1246" y="910"/>
              <a:ext cx="802" cy="344"/>
            </a:xfrm>
            <a:prstGeom prst="rect">
              <a:avLst/>
            </a:prstGeom>
            <a:solidFill>
              <a:srgbClr val="FFFFFF"/>
            </a:solid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33873" name="Rectangle 89"/>
            <p:cNvSpPr/>
            <p:nvPr/>
          </p:nvSpPr>
          <p:spPr>
            <a:xfrm flipH="1">
              <a:off x="1300" y="1019"/>
              <a:ext cx="738" cy="232"/>
            </a:xfrm>
            <a:prstGeom prst="rect">
              <a:avLst/>
            </a:prstGeom>
            <a:solidFill>
              <a:schemeClr val="accent1"/>
            </a:solidFill>
            <a:ln w="9525">
              <a:noFill/>
            </a:ln>
          </p:spPr>
          <p:txBody>
            <a:bodyPr wrap="none" lIns="0" tIns="0" rIns="0" bIns="0" anchor="t" anchorCtr="0">
              <a:spAutoFit/>
            </a:bodyPr>
            <a:p>
              <a:pPr algn="just"/>
              <a:r>
                <a:rPr lang="zh-CN" altLang="en-US" sz="2400" b="1" dirty="0">
                  <a:latin typeface="Arial" panose="020B0604020202020204" pitchFamily="34" charset="0"/>
                  <a:ea typeface="宋体" panose="02010600030101010101" pitchFamily="2" charset="-122"/>
                </a:rPr>
                <a:t>y 的地址</a:t>
              </a:r>
              <a:endParaRPr lang="zh-CN" altLang="en-US" sz="2400" b="1" dirty="0">
                <a:latin typeface="Arial" panose="020B0604020202020204" pitchFamily="34" charset="0"/>
                <a:ea typeface="宋体" panose="02010600030101010101" pitchFamily="2" charset="-122"/>
              </a:endParaRPr>
            </a:p>
          </p:txBody>
        </p:sp>
        <p:sp>
          <p:nvSpPr>
            <p:cNvPr id="33874" name="Rectangle 90"/>
            <p:cNvSpPr/>
            <p:nvPr/>
          </p:nvSpPr>
          <p:spPr>
            <a:xfrm flipH="1">
              <a:off x="1558" y="1248"/>
              <a:ext cx="130" cy="271"/>
            </a:xfrm>
            <a:prstGeom prst="rect">
              <a:avLst/>
            </a:prstGeom>
            <a:noFill/>
            <a:ln w="9525">
              <a:noFill/>
            </a:ln>
          </p:spPr>
          <p:txBody>
            <a:bodyPr wrap="none" lIns="0" tIns="0" rIns="0" bIns="0" anchor="t" anchorCtr="0">
              <a:spAutoFit/>
            </a:bodyPr>
            <a:p>
              <a:pPr algn="just"/>
              <a:r>
                <a:rPr lang="en-US" altLang="zh-CN" sz="2800" b="1" dirty="0">
                  <a:latin typeface="Geneva"/>
                  <a:ea typeface="宋体" panose="02010600030101010101" pitchFamily="2" charset="-122"/>
                </a:rPr>
                <a:t>b</a:t>
              </a:r>
              <a:endParaRPr lang="en-US" altLang="zh-CN" sz="2400" b="1" dirty="0">
                <a:latin typeface="Arial" panose="020B0604020202020204" pitchFamily="34" charset="0"/>
                <a:ea typeface="宋体" panose="02010600030101010101" pitchFamily="2" charset="-122"/>
              </a:endParaRPr>
            </a:p>
          </p:txBody>
        </p:sp>
        <p:sp>
          <p:nvSpPr>
            <p:cNvPr id="33875" name="Line 91"/>
            <p:cNvSpPr/>
            <p:nvPr/>
          </p:nvSpPr>
          <p:spPr>
            <a:xfrm flipH="1" flipV="1">
              <a:off x="1680" y="576"/>
              <a:ext cx="0" cy="336"/>
            </a:xfrm>
            <a:prstGeom prst="line">
              <a:avLst/>
            </a:prstGeom>
            <a:ln w="25400" cap="flat" cmpd="sng">
              <a:solidFill>
                <a:schemeClr val="folHlink"/>
              </a:solidFill>
              <a:prstDash val="solid"/>
              <a:round/>
              <a:headEnd type="none" w="med" len="med"/>
              <a:tailEnd type="stealth" w="lg" len="lg"/>
            </a:ln>
          </p:spPr>
        </p:sp>
        <p:sp>
          <p:nvSpPr>
            <p:cNvPr id="33876" name="Line 92"/>
            <p:cNvSpPr/>
            <p:nvPr/>
          </p:nvSpPr>
          <p:spPr>
            <a:xfrm flipH="1">
              <a:off x="576" y="454"/>
              <a:ext cx="672" cy="0"/>
            </a:xfrm>
            <a:prstGeom prst="line">
              <a:avLst/>
            </a:prstGeom>
            <a:ln w="25400" cap="flat" cmpd="sng">
              <a:solidFill>
                <a:schemeClr val="folHlink"/>
              </a:solidFill>
              <a:prstDash val="dash"/>
              <a:round/>
              <a:headEnd type="triangle" w="lg" len="lg"/>
              <a:tailEnd type="none" w="med" len="med"/>
            </a:ln>
          </p:spPr>
        </p:sp>
      </p:grpSp>
      <p:grpSp>
        <p:nvGrpSpPr>
          <p:cNvPr id="21" name="Group 93"/>
          <p:cNvGrpSpPr/>
          <p:nvPr/>
        </p:nvGrpSpPr>
        <p:grpSpPr>
          <a:xfrm>
            <a:off x="5181600" y="5791200"/>
            <a:ext cx="2081213" cy="804863"/>
            <a:chOff x="0" y="0"/>
            <a:chExt cx="1311" cy="507"/>
          </a:xfrm>
        </p:grpSpPr>
        <p:sp>
          <p:nvSpPr>
            <p:cNvPr id="33878" name="Rectangle 94"/>
            <p:cNvSpPr/>
            <p:nvPr/>
          </p:nvSpPr>
          <p:spPr>
            <a:xfrm>
              <a:off x="0" y="0"/>
              <a:ext cx="573" cy="230"/>
            </a:xfrm>
            <a:prstGeom prst="rect">
              <a:avLst/>
            </a:prstGeom>
            <a:solidFill>
              <a:schemeClr val="accent1"/>
            </a:solidFill>
            <a:ln w="12700" cap="flat" cmpd="sng">
              <a:solidFill>
                <a:schemeClr val="tx1"/>
              </a:solidFill>
              <a:prstDash val="solid"/>
              <a:miter/>
              <a:headEnd type="none" w="med" len="med"/>
              <a:tailEnd type="none" w="med" len="med"/>
            </a:ln>
          </p:spPr>
          <p:txBody>
            <a:bodyPr anchor="t" anchorCtr="0"/>
            <a:p>
              <a:endParaRPr lang="zh-CN" altLang="en-US" sz="2400" b="1" dirty="0">
                <a:latin typeface="Arial" panose="020B0604020202020204" pitchFamily="34" charset="0"/>
                <a:ea typeface="宋体" panose="02010600030101010101" pitchFamily="2" charset="-122"/>
              </a:endParaRPr>
            </a:p>
          </p:txBody>
        </p:sp>
        <p:sp>
          <p:nvSpPr>
            <p:cNvPr id="33879" name="Rectangle 95"/>
            <p:cNvSpPr/>
            <p:nvPr/>
          </p:nvSpPr>
          <p:spPr>
            <a:xfrm>
              <a:off x="739" y="0"/>
              <a:ext cx="572" cy="230"/>
            </a:xfrm>
            <a:prstGeom prst="rect">
              <a:avLst/>
            </a:prstGeom>
            <a:solidFill>
              <a:schemeClr val="accent1"/>
            </a:solidFill>
            <a:ln w="12700"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33880" name="Rectangle 96"/>
            <p:cNvSpPr/>
            <p:nvPr/>
          </p:nvSpPr>
          <p:spPr>
            <a:xfrm>
              <a:off x="243" y="223"/>
              <a:ext cx="120" cy="271"/>
            </a:xfrm>
            <a:prstGeom prst="rect">
              <a:avLst/>
            </a:prstGeom>
            <a:noFill/>
            <a:ln w="9525">
              <a:noFill/>
            </a:ln>
          </p:spPr>
          <p:txBody>
            <a:bodyPr wrap="none" lIns="0" tIns="0" rIns="0" bIns="0" anchor="t" anchorCtr="0">
              <a:spAutoFit/>
            </a:bodyPr>
            <a:p>
              <a:pPr algn="just"/>
              <a:r>
                <a:rPr lang="en-US" altLang="zh-CN" sz="2800" b="1" dirty="0">
                  <a:latin typeface="Geneva"/>
                  <a:ea typeface="宋体" panose="02010600030101010101" pitchFamily="2" charset="-122"/>
                </a:rPr>
                <a:t>x</a:t>
              </a:r>
              <a:endParaRPr lang="en-US" altLang="zh-CN" sz="3200" b="1" dirty="0">
                <a:latin typeface="Arial" panose="020B0604020202020204" pitchFamily="34" charset="0"/>
                <a:ea typeface="宋体" panose="02010600030101010101" pitchFamily="2" charset="-122"/>
              </a:endParaRPr>
            </a:p>
          </p:txBody>
        </p:sp>
        <p:sp>
          <p:nvSpPr>
            <p:cNvPr id="33881" name="Rectangle 97"/>
            <p:cNvSpPr/>
            <p:nvPr/>
          </p:nvSpPr>
          <p:spPr>
            <a:xfrm>
              <a:off x="973" y="236"/>
              <a:ext cx="132" cy="271"/>
            </a:xfrm>
            <a:prstGeom prst="rect">
              <a:avLst/>
            </a:prstGeom>
            <a:noFill/>
            <a:ln w="9525">
              <a:noFill/>
            </a:ln>
          </p:spPr>
          <p:txBody>
            <a:bodyPr wrap="none" lIns="0" tIns="0" rIns="0" bIns="0" anchor="t" anchorCtr="0">
              <a:spAutoFit/>
            </a:bodyPr>
            <a:p>
              <a:pPr algn="just"/>
              <a:r>
                <a:rPr lang="en-US" altLang="zh-CN" sz="2800" b="1" dirty="0">
                  <a:latin typeface="Geneva"/>
                  <a:ea typeface="宋体" panose="02010600030101010101" pitchFamily="2" charset="-122"/>
                </a:rPr>
                <a:t>y</a:t>
              </a:r>
              <a:endParaRPr lang="en-US" altLang="zh-CN" sz="3200" b="1" dirty="0">
                <a:latin typeface="Arial" panose="020B0604020202020204" pitchFamily="34" charset="0"/>
                <a:ea typeface="宋体" panose="02010600030101010101" pitchFamily="2" charset="-122"/>
              </a:endParaRPr>
            </a:p>
          </p:txBody>
        </p:sp>
        <p:sp>
          <p:nvSpPr>
            <p:cNvPr id="33882" name="Rectangle 98"/>
            <p:cNvSpPr/>
            <p:nvPr/>
          </p:nvSpPr>
          <p:spPr>
            <a:xfrm>
              <a:off x="250" y="19"/>
              <a:ext cx="214" cy="232"/>
            </a:xfrm>
            <a:prstGeom prst="rect">
              <a:avLst/>
            </a:prstGeom>
            <a:noFill/>
            <a:ln w="9525">
              <a:noFill/>
            </a:ln>
          </p:spPr>
          <p:txBody>
            <a:bodyPr wrap="none" lIns="0" tIns="0" rIns="0" bIns="0" anchor="t" anchorCtr="0">
              <a:spAutoFit/>
            </a:bodyPr>
            <a:p>
              <a:pPr algn="just"/>
              <a:r>
                <a:rPr lang="en-US" altLang="zh-CN" sz="2400" b="1" dirty="0">
                  <a:latin typeface="Arial" panose="020B0604020202020204" pitchFamily="34" charset="0"/>
                  <a:ea typeface="宋体" panose="02010600030101010101" pitchFamily="2" charset="-122"/>
                </a:rPr>
                <a:t>10</a:t>
              </a:r>
              <a:endParaRPr lang="en-US" altLang="zh-CN" sz="2400" b="1" dirty="0">
                <a:latin typeface="Arial" panose="020B0604020202020204" pitchFamily="34" charset="0"/>
                <a:ea typeface="宋体" panose="02010600030101010101" pitchFamily="2" charset="-122"/>
              </a:endParaRPr>
            </a:p>
          </p:txBody>
        </p:sp>
        <p:sp>
          <p:nvSpPr>
            <p:cNvPr id="33883" name="Rectangle 99"/>
            <p:cNvSpPr/>
            <p:nvPr/>
          </p:nvSpPr>
          <p:spPr>
            <a:xfrm>
              <a:off x="975" y="19"/>
              <a:ext cx="107" cy="232"/>
            </a:xfrm>
            <a:prstGeom prst="rect">
              <a:avLst/>
            </a:prstGeom>
            <a:noFill/>
            <a:ln w="9525">
              <a:noFill/>
            </a:ln>
          </p:spPr>
          <p:txBody>
            <a:bodyPr wrap="none" lIns="0" tIns="0" rIns="0" bIns="0" anchor="t" anchorCtr="0">
              <a:spAutoFit/>
            </a:bodyPr>
            <a:p>
              <a:pPr algn="just"/>
              <a:r>
                <a:rPr lang="en-US" altLang="zh-CN" sz="2400" b="1" dirty="0">
                  <a:latin typeface="Arial" panose="020B0604020202020204" pitchFamily="34" charset="0"/>
                  <a:ea typeface="宋体" panose="02010600030101010101" pitchFamily="2" charset="-122"/>
                </a:rPr>
                <a:t>5</a:t>
              </a:r>
              <a:endParaRPr lang="en-US" altLang="zh-CN" sz="2400" b="1" dirty="0">
                <a:latin typeface="Arial" panose="020B0604020202020204" pitchFamily="34" charset="0"/>
                <a:ea typeface="宋体" panose="02010600030101010101" pitchFamily="2" charset="-122"/>
              </a:endParaRPr>
            </a:p>
          </p:txBody>
        </p:sp>
      </p:grpSp>
      <p:sp>
        <p:nvSpPr>
          <p:cNvPr id="33884" name="Text Box 100"/>
          <p:cNvSpPr txBox="1"/>
          <p:nvPr/>
        </p:nvSpPr>
        <p:spPr>
          <a:xfrm>
            <a:off x="2133600" y="381000"/>
            <a:ext cx="2514600" cy="521970"/>
          </a:xfrm>
          <a:prstGeom prst="rect">
            <a:avLst/>
          </a:prstGeom>
          <a:noFill/>
          <a:ln w="9525">
            <a:noFill/>
          </a:ln>
        </p:spPr>
        <p:txBody>
          <a:bodyPr anchor="t" anchorCtr="0">
            <a:spAutoFit/>
          </a:bodyPr>
          <a:p>
            <a:pPr>
              <a:spcBef>
                <a:spcPct val="50000"/>
              </a:spcBef>
            </a:pPr>
            <a:r>
              <a:rPr lang="en-US" altLang="zh-CN" sz="2800" b="1" dirty="0">
                <a:solidFill>
                  <a:srgbClr val="FF0000"/>
                </a:solidFill>
                <a:latin typeface="Courier New" panose="02070309020205020404" pitchFamily="49" charset="0"/>
                <a:ea typeface="宋体" panose="02010600030101010101" pitchFamily="2" charset="-122"/>
              </a:rPr>
              <a:t>Swap(x,y);</a:t>
            </a:r>
            <a:endParaRPr lang="en-US" altLang="zh-CN" sz="2800" b="1" dirty="0">
              <a:solidFill>
                <a:srgbClr val="FF0000"/>
              </a:solidFill>
              <a:latin typeface="Courier New" panose="02070309020205020404" pitchFamily="49" charset="0"/>
              <a:ea typeface="宋体" panose="02010600030101010101" pitchFamily="2" charset="-122"/>
            </a:endParaRPr>
          </a:p>
        </p:txBody>
      </p:sp>
      <p:sp>
        <p:nvSpPr>
          <p:cNvPr id="33885" name="Line 102"/>
          <p:cNvSpPr/>
          <p:nvPr/>
        </p:nvSpPr>
        <p:spPr>
          <a:xfrm>
            <a:off x="2208213" y="1268413"/>
            <a:ext cx="0" cy="1223962"/>
          </a:xfrm>
          <a:prstGeom prst="line">
            <a:avLst/>
          </a:prstGeom>
          <a:ln w="25400" cap="sq" cmpd="sng">
            <a:solidFill>
              <a:schemeClr val="folHlink"/>
            </a:solidFill>
            <a:prstDash val="solid"/>
            <a:round/>
            <a:headEnd type="none" w="med" len="med"/>
            <a:tailEnd type="none" w="med" len="med"/>
          </a:ln>
        </p:spPr>
      </p:sp>
      <p:sp>
        <p:nvSpPr>
          <p:cNvPr id="33886" name="Line 103"/>
          <p:cNvSpPr/>
          <p:nvPr/>
        </p:nvSpPr>
        <p:spPr>
          <a:xfrm>
            <a:off x="2208213" y="2492375"/>
            <a:ext cx="574675" cy="0"/>
          </a:xfrm>
          <a:prstGeom prst="line">
            <a:avLst/>
          </a:prstGeom>
          <a:ln w="25400" cap="sq" cmpd="sng">
            <a:solidFill>
              <a:schemeClr val="folHlink"/>
            </a:solidFill>
            <a:prstDash val="solid"/>
            <a:round/>
            <a:headEnd type="none" w="med" len="med"/>
            <a:tailEnd type="stealth" w="lg" len="lg"/>
          </a:ln>
        </p:spPr>
      </p:sp>
      <p:sp>
        <p:nvSpPr>
          <p:cNvPr id="33887" name="Line 104"/>
          <p:cNvSpPr/>
          <p:nvPr/>
        </p:nvSpPr>
        <p:spPr>
          <a:xfrm>
            <a:off x="2208213" y="1268413"/>
            <a:ext cx="574675" cy="0"/>
          </a:xfrm>
          <a:prstGeom prst="line">
            <a:avLst/>
          </a:prstGeom>
          <a:ln w="25400" cap="sq" cmpd="sng">
            <a:solidFill>
              <a:schemeClr val="folHlink"/>
            </a:solidFill>
            <a:prstDash val="solid"/>
            <a:round/>
            <a:headEnd type="none" w="med" len="med"/>
            <a:tailEnd type="stealth" w="lg" len="lg"/>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linds(horizontal)">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blinds(horizontal)">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Rectangle 2"/>
          <p:cNvSpPr>
            <a:spLocks noGrp="1"/>
          </p:cNvSpPr>
          <p:nvPr>
            <p:ph type="title"/>
          </p:nvPr>
        </p:nvSpPr>
        <p:spPr>
          <a:xfrm>
            <a:off x="1981200" y="274638"/>
            <a:ext cx="8229600" cy="1143000"/>
          </a:xfrm>
          <a:prstGeom prst="rect">
            <a:avLst/>
          </a:prstGeom>
          <a:noFill/>
          <a:ln w="9525">
            <a:noFill/>
          </a:ln>
        </p:spPr>
        <p:txBody>
          <a:bodyPr anchor="t" anchorCtr="0"/>
          <a:p>
            <a:r>
              <a:rPr lang="zh-CN" altLang="en-US" sz="2800" b="1" dirty="0">
                <a:solidFill>
                  <a:schemeClr val="tx1"/>
                </a:solidFill>
              </a:rPr>
              <a:t>例</a:t>
            </a:r>
            <a:r>
              <a:rPr lang="en-US" altLang="zh-CN" sz="2800" b="1" dirty="0">
                <a:solidFill>
                  <a:schemeClr val="tx1"/>
                </a:solidFill>
              </a:rPr>
              <a:t>3-13 </a:t>
            </a:r>
            <a:r>
              <a:rPr lang="zh-CN" altLang="en-US" sz="2800" b="1" dirty="0">
                <a:solidFill>
                  <a:schemeClr val="tx1"/>
                </a:solidFill>
              </a:rPr>
              <a:t>值传递与引用传递的比较</a:t>
            </a:r>
            <a:endParaRPr lang="zh-CN" altLang="en-US" sz="2800" b="1" dirty="0">
              <a:solidFill>
                <a:schemeClr val="tx1"/>
              </a:solidFill>
            </a:endParaRPr>
          </a:p>
        </p:txBody>
      </p:sp>
      <p:sp>
        <p:nvSpPr>
          <p:cNvPr id="34818" name="Rectangle 3"/>
          <p:cNvSpPr>
            <a:spLocks noGrp="1"/>
          </p:cNvSpPr>
          <p:nvPr>
            <p:ph type="body"/>
          </p:nvPr>
        </p:nvSpPr>
        <p:spPr>
          <a:xfrm>
            <a:off x="911860" y="1052830"/>
            <a:ext cx="4981575" cy="4022725"/>
          </a:xfrm>
          <a:prstGeom prst="rect">
            <a:avLst/>
          </a:prstGeom>
          <a:noFill/>
          <a:ln w="9525">
            <a:noFill/>
          </a:ln>
        </p:spPr>
        <p:txBody>
          <a:bodyPr anchor="t" anchorCtr="0"/>
          <a:p>
            <a:pPr>
              <a:lnSpc>
                <a:spcPct val="80000"/>
              </a:lnSpc>
              <a:buNone/>
            </a:pPr>
            <a:r>
              <a:rPr lang="en-US" altLang="zh-CN" sz="2400" dirty="0">
                <a:latin typeface="Arial" panose="020B0604020202020204" pitchFamily="34" charset="0"/>
                <a:cs typeface="Arial" panose="020B0604020202020204" pitchFamily="34" charset="0"/>
              </a:rPr>
              <a:t>#include &lt;iostream&gt;</a:t>
            </a:r>
            <a:endParaRPr lang="en-US" altLang="zh-CN" sz="2400" dirty="0">
              <a:latin typeface="Arial" panose="020B0604020202020204" pitchFamily="34" charset="0"/>
              <a:cs typeface="Arial" panose="020B0604020202020204" pitchFamily="34" charset="0"/>
            </a:endParaRPr>
          </a:p>
          <a:p>
            <a:pPr>
              <a:lnSpc>
                <a:spcPct val="80000"/>
              </a:lnSpc>
              <a:buNone/>
            </a:pPr>
            <a:r>
              <a:rPr lang="en-US" altLang="zh-CN" sz="2400" dirty="0">
                <a:latin typeface="Arial" panose="020B0604020202020204" pitchFamily="34" charset="0"/>
                <a:cs typeface="Arial" panose="020B0604020202020204" pitchFamily="34" charset="0"/>
              </a:rPr>
              <a:t>#include &lt;iomanip&gt;</a:t>
            </a:r>
            <a:endParaRPr lang="en-US" altLang="zh-CN" sz="2400" dirty="0">
              <a:latin typeface="Arial" panose="020B0604020202020204" pitchFamily="34" charset="0"/>
              <a:cs typeface="Arial" panose="020B0604020202020204" pitchFamily="34" charset="0"/>
            </a:endParaRPr>
          </a:p>
          <a:p>
            <a:pPr>
              <a:lnSpc>
                <a:spcPct val="80000"/>
              </a:lnSpc>
              <a:buNone/>
            </a:pPr>
            <a:r>
              <a:rPr lang="en-US" altLang="zh-CN" sz="2400" dirty="0">
                <a:latin typeface="Arial" panose="020B0604020202020204" pitchFamily="34" charset="0"/>
                <a:cs typeface="Arial" panose="020B0604020202020204" pitchFamily="34" charset="0"/>
              </a:rPr>
              <a:t>using namespace std; </a:t>
            </a:r>
            <a:endParaRPr lang="en-US" altLang="zh-CN" sz="2400" dirty="0">
              <a:latin typeface="Arial" panose="020B0604020202020204" pitchFamily="34" charset="0"/>
              <a:cs typeface="Arial" panose="020B0604020202020204" pitchFamily="34" charset="0"/>
            </a:endParaRPr>
          </a:p>
          <a:p>
            <a:pPr>
              <a:lnSpc>
                <a:spcPct val="80000"/>
              </a:lnSpc>
              <a:buFont typeface="Wingdings" panose="05000000000000000000" pitchFamily="2" charset="2"/>
              <a:buNone/>
            </a:pPr>
            <a:r>
              <a:rPr lang="en-US" altLang="zh-CN" sz="2400" dirty="0">
                <a:solidFill>
                  <a:srgbClr val="FF0000"/>
                </a:solidFill>
                <a:latin typeface="Arial" panose="020B0604020202020204" pitchFamily="34" charset="0"/>
                <a:cs typeface="Arial" panose="020B0604020202020204" pitchFamily="34" charset="0"/>
              </a:rPr>
              <a:t>void fiddle(int in1, int &amp;in2)</a:t>
            </a:r>
            <a:endParaRPr lang="en-US" altLang="zh-CN" sz="2400" dirty="0">
              <a:solidFill>
                <a:srgbClr val="FF0000"/>
              </a:solidFill>
              <a:latin typeface="Arial" panose="020B0604020202020204" pitchFamily="34" charset="0"/>
              <a:cs typeface="Arial" panose="020B0604020202020204" pitchFamily="34" charset="0"/>
            </a:endParaRPr>
          </a:p>
          <a:p>
            <a:pPr>
              <a:lnSpc>
                <a:spcPct val="80000"/>
              </a:lnSpc>
              <a:buFont typeface="Wingdings" panose="05000000000000000000" pitchFamily="2" charset="2"/>
              <a:buNone/>
            </a:pPr>
            <a:r>
              <a:rPr lang="en-US" altLang="zh-CN" sz="2400" dirty="0">
                <a:latin typeface="Arial" panose="020B0604020202020204" pitchFamily="34" charset="0"/>
                <a:cs typeface="Arial" panose="020B0604020202020204" pitchFamily="34" charset="0"/>
              </a:rPr>
              <a:t>{</a:t>
            </a:r>
            <a:endParaRPr lang="en-US" altLang="zh-CN" sz="2400" dirty="0">
              <a:latin typeface="Arial" panose="020B0604020202020204" pitchFamily="34" charset="0"/>
              <a:cs typeface="Arial" panose="020B0604020202020204" pitchFamily="34" charset="0"/>
            </a:endParaRPr>
          </a:p>
          <a:p>
            <a:pPr>
              <a:lnSpc>
                <a:spcPct val="80000"/>
              </a:lnSpc>
              <a:buFont typeface="Wingdings" panose="05000000000000000000" pitchFamily="2" charset="2"/>
              <a:buNone/>
            </a:pPr>
            <a:r>
              <a:rPr lang="en-US" altLang="zh-CN" sz="2400" dirty="0">
                <a:latin typeface="Arial" panose="020B0604020202020204" pitchFamily="34" charset="0"/>
                <a:cs typeface="Arial" panose="020B0604020202020204" pitchFamily="34" charset="0"/>
              </a:rPr>
              <a:t>	in1 = in1 + 100;</a:t>
            </a:r>
            <a:endParaRPr lang="en-US" altLang="zh-CN" sz="2400" dirty="0">
              <a:latin typeface="Arial" panose="020B0604020202020204" pitchFamily="34" charset="0"/>
              <a:cs typeface="Arial" panose="020B0604020202020204" pitchFamily="34" charset="0"/>
            </a:endParaRPr>
          </a:p>
          <a:p>
            <a:pPr>
              <a:lnSpc>
                <a:spcPct val="80000"/>
              </a:lnSpc>
              <a:buFont typeface="Wingdings" panose="05000000000000000000" pitchFamily="2" charset="2"/>
              <a:buNone/>
            </a:pPr>
            <a:r>
              <a:rPr lang="en-US" altLang="zh-CN" sz="2400" dirty="0">
                <a:latin typeface="Arial" panose="020B0604020202020204" pitchFamily="34" charset="0"/>
                <a:cs typeface="Arial" panose="020B0604020202020204" pitchFamily="34" charset="0"/>
              </a:rPr>
              <a:t>	in2 = in2 + 100;</a:t>
            </a:r>
            <a:endParaRPr lang="en-US" altLang="zh-CN" sz="2400" dirty="0">
              <a:latin typeface="Arial" panose="020B0604020202020204" pitchFamily="34" charset="0"/>
              <a:cs typeface="Arial" panose="020B0604020202020204" pitchFamily="34" charset="0"/>
            </a:endParaRPr>
          </a:p>
          <a:p>
            <a:pPr>
              <a:lnSpc>
                <a:spcPct val="80000"/>
              </a:lnSpc>
              <a:buFont typeface="Wingdings" panose="05000000000000000000" pitchFamily="2" charset="2"/>
              <a:buNone/>
            </a:pPr>
            <a:r>
              <a:rPr lang="en-US" altLang="zh-CN" sz="2400" dirty="0">
                <a:latin typeface="Arial" panose="020B0604020202020204" pitchFamily="34" charset="0"/>
                <a:cs typeface="Arial" panose="020B0604020202020204" pitchFamily="34" charset="0"/>
              </a:rPr>
              <a:t>	cout &lt;&lt; "The values are ";</a:t>
            </a:r>
            <a:endParaRPr lang="en-US" altLang="zh-CN" sz="2400" dirty="0">
              <a:latin typeface="Arial" panose="020B0604020202020204" pitchFamily="34" charset="0"/>
              <a:cs typeface="Arial" panose="020B0604020202020204" pitchFamily="34" charset="0"/>
            </a:endParaRPr>
          </a:p>
          <a:p>
            <a:pPr>
              <a:lnSpc>
                <a:spcPct val="80000"/>
              </a:lnSpc>
              <a:buFont typeface="Wingdings" panose="05000000000000000000" pitchFamily="2" charset="2"/>
              <a:buNone/>
            </a:pPr>
            <a:r>
              <a:rPr lang="en-US" altLang="zh-CN" sz="2400" dirty="0">
                <a:latin typeface="Arial" panose="020B0604020202020204" pitchFamily="34" charset="0"/>
                <a:cs typeface="Arial" panose="020B0604020202020204" pitchFamily="34" charset="0"/>
              </a:rPr>
              <a:t>	cout&lt;&lt;setw(5)&lt;&lt;in1;</a:t>
            </a:r>
            <a:endParaRPr lang="en-US" altLang="zh-CN" sz="2400" dirty="0">
              <a:latin typeface="Arial" panose="020B0604020202020204" pitchFamily="34" charset="0"/>
              <a:cs typeface="Arial" panose="020B0604020202020204" pitchFamily="34" charset="0"/>
            </a:endParaRPr>
          </a:p>
          <a:p>
            <a:pPr>
              <a:lnSpc>
                <a:spcPct val="80000"/>
              </a:lnSpc>
              <a:buFont typeface="Wingdings" panose="05000000000000000000" pitchFamily="2" charset="2"/>
              <a:buNone/>
            </a:pPr>
            <a:r>
              <a:rPr lang="en-US" altLang="zh-CN" sz="2400" dirty="0">
                <a:latin typeface="Arial" panose="020B0604020202020204" pitchFamily="34" charset="0"/>
                <a:cs typeface="Arial" panose="020B0604020202020204" pitchFamily="34" charset="0"/>
              </a:rPr>
              <a:t>	cout&lt;&lt;setw(5)&lt;&lt;in2&lt;&lt;endl;</a:t>
            </a:r>
            <a:endParaRPr lang="en-US" altLang="zh-CN" sz="2400" dirty="0">
              <a:latin typeface="Arial" panose="020B0604020202020204" pitchFamily="34" charset="0"/>
              <a:cs typeface="Arial" panose="020B0604020202020204" pitchFamily="34" charset="0"/>
            </a:endParaRPr>
          </a:p>
          <a:p>
            <a:pPr>
              <a:lnSpc>
                <a:spcPct val="80000"/>
              </a:lnSpc>
              <a:buFont typeface="Wingdings" panose="05000000000000000000" pitchFamily="2" charset="2"/>
              <a:buNone/>
            </a:pPr>
            <a:r>
              <a:rPr lang="en-US" altLang="zh-CN" sz="2400" dirty="0">
                <a:latin typeface="Arial" panose="020B0604020202020204" pitchFamily="34" charset="0"/>
                <a:cs typeface="Arial" panose="020B0604020202020204" pitchFamily="34" charset="0"/>
              </a:rPr>
              <a:t>}</a:t>
            </a:r>
            <a:endParaRPr lang="en-US" altLang="zh-CN" sz="2400" dirty="0">
              <a:latin typeface="Arial" panose="020B0604020202020204" pitchFamily="34" charset="0"/>
              <a:cs typeface="Arial" panose="020B0604020202020204" pitchFamily="34" charset="0"/>
            </a:endParaRPr>
          </a:p>
        </p:txBody>
      </p:sp>
      <p:sp>
        <p:nvSpPr>
          <p:cNvPr id="27652" name="Rectangle 4"/>
          <p:cNvSpPr/>
          <p:nvPr/>
        </p:nvSpPr>
        <p:spPr>
          <a:xfrm>
            <a:off x="5952490" y="908685"/>
            <a:ext cx="4983480" cy="4376420"/>
          </a:xfrm>
          <a:prstGeom prst="rect">
            <a:avLst/>
          </a:prstGeom>
          <a:noFill/>
          <a:ln w="9525">
            <a:noFill/>
          </a:ln>
        </p:spPr>
        <p:txBody>
          <a:bodyPr lIns="92075" tIns="46038" rIns="92075" bIns="46038" anchor="t" anchorCtr="0"/>
          <a:p>
            <a:pPr marL="342900" indent="-342900">
              <a:lnSpc>
                <a:spcPct val="80000"/>
              </a:lnSpc>
              <a:spcBef>
                <a:spcPct val="20000"/>
              </a:spcBef>
              <a:buClr>
                <a:schemeClr val="accent2"/>
              </a:buClr>
              <a:buSzPct val="80000"/>
              <a:buFont typeface="Wingdings" panose="05000000000000000000" pitchFamily="2" charset="2"/>
            </a:pPr>
            <a:r>
              <a:rPr lang="en-US" altLang="zh-CN" sz="2400" dirty="0">
                <a:ea typeface="宋体" panose="02010600030101010101" pitchFamily="2" charset="-122"/>
                <a:cs typeface="Arial" panose="020B0604020202020204" pitchFamily="34" charset="0"/>
              </a:rPr>
              <a:t>int main()</a:t>
            </a:r>
            <a:endParaRPr lang="en-US" altLang="zh-CN" sz="2400" dirty="0">
              <a:ea typeface="宋体" panose="02010600030101010101" pitchFamily="2" charset="-122"/>
              <a:cs typeface="Arial" panose="020B0604020202020204" pitchFamily="34" charset="0"/>
            </a:endParaRPr>
          </a:p>
          <a:p>
            <a:pPr marL="342900" indent="-342900">
              <a:lnSpc>
                <a:spcPct val="80000"/>
              </a:lnSpc>
              <a:spcBef>
                <a:spcPct val="20000"/>
              </a:spcBef>
              <a:buClr>
                <a:schemeClr val="accent2"/>
              </a:buClr>
              <a:buSzPct val="80000"/>
              <a:buFont typeface="Wingdings" panose="05000000000000000000" pitchFamily="2" charset="2"/>
            </a:pPr>
            <a:r>
              <a:rPr lang="en-US" altLang="zh-CN" sz="2400" dirty="0">
                <a:ea typeface="宋体" panose="02010600030101010101" pitchFamily="2" charset="-122"/>
                <a:cs typeface="Arial" panose="020B0604020202020204" pitchFamily="34" charset="0"/>
              </a:rPr>
              <a:t>{ </a:t>
            </a:r>
            <a:endParaRPr lang="en-US" altLang="zh-CN" sz="2400" dirty="0">
              <a:ea typeface="宋体" panose="02010600030101010101" pitchFamily="2" charset="-122"/>
              <a:cs typeface="Arial" panose="020B0604020202020204" pitchFamily="34" charset="0"/>
            </a:endParaRPr>
          </a:p>
          <a:p>
            <a:pPr marL="342900" indent="-342900">
              <a:lnSpc>
                <a:spcPct val="80000"/>
              </a:lnSpc>
              <a:spcBef>
                <a:spcPct val="20000"/>
              </a:spcBef>
              <a:buClr>
                <a:schemeClr val="accent2"/>
              </a:buClr>
              <a:buSzPct val="80000"/>
              <a:buFont typeface="Wingdings" panose="05000000000000000000" pitchFamily="2" charset="2"/>
            </a:pPr>
            <a:r>
              <a:rPr lang="en-US" altLang="zh-CN" sz="2400" dirty="0">
                <a:ea typeface="宋体" panose="02010600030101010101" pitchFamily="2" charset="-122"/>
                <a:cs typeface="Arial" panose="020B0604020202020204" pitchFamily="34" charset="0"/>
              </a:rPr>
              <a:t>	int v1, v2;</a:t>
            </a:r>
            <a:endParaRPr lang="en-US" altLang="zh-CN" sz="2400" dirty="0">
              <a:ea typeface="宋体" panose="02010600030101010101" pitchFamily="2" charset="-122"/>
              <a:cs typeface="Arial" panose="020B0604020202020204" pitchFamily="34" charset="0"/>
            </a:endParaRPr>
          </a:p>
          <a:p>
            <a:pPr marL="342900" indent="-342900">
              <a:lnSpc>
                <a:spcPct val="80000"/>
              </a:lnSpc>
              <a:spcBef>
                <a:spcPct val="20000"/>
              </a:spcBef>
              <a:buClr>
                <a:schemeClr val="accent2"/>
              </a:buClr>
              <a:buSzPct val="80000"/>
              <a:buFont typeface="Wingdings" panose="05000000000000000000" pitchFamily="2" charset="2"/>
            </a:pPr>
            <a:r>
              <a:rPr lang="en-US" altLang="zh-CN" sz="2400" dirty="0">
                <a:ea typeface="宋体" panose="02010600030101010101" pitchFamily="2" charset="-122"/>
                <a:cs typeface="Arial" panose="020B0604020202020204" pitchFamily="34" charset="0"/>
              </a:rPr>
              <a:t>	v1=10,v2=20;</a:t>
            </a:r>
            <a:endParaRPr lang="en-US" altLang="zh-CN" sz="2400" dirty="0">
              <a:ea typeface="宋体" panose="02010600030101010101" pitchFamily="2" charset="-122"/>
              <a:cs typeface="Arial" panose="020B0604020202020204" pitchFamily="34" charset="0"/>
            </a:endParaRPr>
          </a:p>
          <a:p>
            <a:pPr marL="342900" indent="-342900">
              <a:lnSpc>
                <a:spcPct val="80000"/>
              </a:lnSpc>
              <a:spcBef>
                <a:spcPct val="20000"/>
              </a:spcBef>
              <a:buClr>
                <a:schemeClr val="accent2"/>
              </a:buClr>
              <a:buSzPct val="80000"/>
              <a:buFont typeface="Wingdings" panose="05000000000000000000" pitchFamily="2" charset="2"/>
            </a:pPr>
            <a:r>
              <a:rPr lang="en-US" altLang="zh-CN" sz="2400" dirty="0">
                <a:ea typeface="宋体" panose="02010600030101010101" pitchFamily="2" charset="-122"/>
                <a:cs typeface="Arial" panose="020B0604020202020204" pitchFamily="34" charset="0"/>
              </a:rPr>
              <a:t>	cout &lt;&lt; "The values are ";</a:t>
            </a:r>
            <a:endParaRPr lang="en-US" altLang="zh-CN" sz="2400" dirty="0">
              <a:ea typeface="宋体" panose="02010600030101010101" pitchFamily="2" charset="-122"/>
              <a:cs typeface="Arial" panose="020B0604020202020204" pitchFamily="34" charset="0"/>
            </a:endParaRPr>
          </a:p>
          <a:p>
            <a:pPr marL="342900" indent="-342900">
              <a:lnSpc>
                <a:spcPct val="80000"/>
              </a:lnSpc>
              <a:spcBef>
                <a:spcPct val="20000"/>
              </a:spcBef>
              <a:buClr>
                <a:schemeClr val="accent2"/>
              </a:buClr>
              <a:buSzPct val="80000"/>
              <a:buFont typeface="Wingdings" panose="05000000000000000000" pitchFamily="2" charset="2"/>
            </a:pPr>
            <a:r>
              <a:rPr lang="en-US" altLang="zh-CN" sz="2400" dirty="0">
                <a:ea typeface="宋体" panose="02010600030101010101" pitchFamily="2" charset="-122"/>
                <a:cs typeface="Arial" panose="020B0604020202020204" pitchFamily="34" charset="0"/>
              </a:rPr>
              <a:t>	cout&lt;&lt;setw(5)&lt;&lt;v1;</a:t>
            </a:r>
            <a:endParaRPr lang="en-US" altLang="zh-CN" sz="2400" dirty="0">
              <a:ea typeface="宋体" panose="02010600030101010101" pitchFamily="2" charset="-122"/>
              <a:cs typeface="Arial" panose="020B0604020202020204" pitchFamily="34" charset="0"/>
            </a:endParaRPr>
          </a:p>
          <a:p>
            <a:pPr marL="342900" indent="-342900">
              <a:lnSpc>
                <a:spcPct val="80000"/>
              </a:lnSpc>
              <a:spcBef>
                <a:spcPct val="20000"/>
              </a:spcBef>
              <a:buClr>
                <a:schemeClr val="accent2"/>
              </a:buClr>
              <a:buSzPct val="80000"/>
              <a:buFont typeface="Wingdings" panose="05000000000000000000" pitchFamily="2" charset="2"/>
            </a:pPr>
            <a:r>
              <a:rPr lang="en-US" altLang="zh-CN" sz="2400" dirty="0">
                <a:ea typeface="宋体" panose="02010600030101010101" pitchFamily="2" charset="-122"/>
                <a:cs typeface="Arial" panose="020B0604020202020204" pitchFamily="34" charset="0"/>
              </a:rPr>
              <a:t>	cout&lt;&lt;setw(5)&lt;&lt;v2 &lt;&lt;endl;</a:t>
            </a:r>
            <a:endParaRPr lang="en-US" altLang="zh-CN" sz="2400" dirty="0">
              <a:ea typeface="宋体" panose="02010600030101010101" pitchFamily="2" charset="-122"/>
              <a:cs typeface="Arial" panose="020B0604020202020204" pitchFamily="34" charset="0"/>
            </a:endParaRPr>
          </a:p>
          <a:p>
            <a:pPr marL="342900" indent="-342900">
              <a:lnSpc>
                <a:spcPct val="80000"/>
              </a:lnSpc>
              <a:spcBef>
                <a:spcPct val="20000"/>
              </a:spcBef>
              <a:buClr>
                <a:schemeClr val="accent2"/>
              </a:buClr>
              <a:buSzPct val="80000"/>
              <a:buFont typeface="Wingdings" panose="05000000000000000000" pitchFamily="2" charset="2"/>
            </a:pPr>
            <a:r>
              <a:rPr lang="en-US" altLang="zh-CN" sz="2400" dirty="0">
                <a:solidFill>
                  <a:srgbClr val="0000FF"/>
                </a:solidFill>
                <a:ea typeface="宋体" panose="02010600030101010101" pitchFamily="2" charset="-122"/>
                <a:cs typeface="Arial" panose="020B0604020202020204" pitchFamily="34" charset="0"/>
              </a:rPr>
              <a:t>	fiddle(v1, v2);</a:t>
            </a:r>
            <a:endParaRPr lang="en-US" altLang="zh-CN" sz="2400" dirty="0">
              <a:solidFill>
                <a:srgbClr val="0000FF"/>
              </a:solidFill>
              <a:ea typeface="宋体" panose="02010600030101010101" pitchFamily="2" charset="-122"/>
              <a:cs typeface="Arial" panose="020B0604020202020204" pitchFamily="34" charset="0"/>
            </a:endParaRPr>
          </a:p>
          <a:p>
            <a:pPr marL="342900" indent="-342900">
              <a:lnSpc>
                <a:spcPct val="80000"/>
              </a:lnSpc>
              <a:spcBef>
                <a:spcPct val="20000"/>
              </a:spcBef>
              <a:buClr>
                <a:schemeClr val="accent2"/>
              </a:buClr>
              <a:buSzPct val="80000"/>
              <a:buFont typeface="Wingdings" panose="05000000000000000000" pitchFamily="2" charset="2"/>
            </a:pPr>
            <a:r>
              <a:rPr lang="en-US" altLang="zh-CN" sz="2400" dirty="0">
                <a:ea typeface="宋体" panose="02010600030101010101" pitchFamily="2" charset="-122"/>
                <a:cs typeface="Arial" panose="020B0604020202020204" pitchFamily="34" charset="0"/>
              </a:rPr>
              <a:t>	cout &lt;&lt; "The values are ";</a:t>
            </a:r>
            <a:endParaRPr lang="en-US" altLang="zh-CN" sz="2400" dirty="0">
              <a:ea typeface="宋体" panose="02010600030101010101" pitchFamily="2" charset="-122"/>
              <a:cs typeface="Arial" panose="020B0604020202020204" pitchFamily="34" charset="0"/>
            </a:endParaRPr>
          </a:p>
          <a:p>
            <a:pPr marL="342900" indent="-342900">
              <a:lnSpc>
                <a:spcPct val="80000"/>
              </a:lnSpc>
              <a:spcBef>
                <a:spcPct val="20000"/>
              </a:spcBef>
              <a:buClr>
                <a:schemeClr val="accent2"/>
              </a:buClr>
              <a:buSzPct val="80000"/>
              <a:buFont typeface="Wingdings" panose="05000000000000000000" pitchFamily="2" charset="2"/>
            </a:pPr>
            <a:r>
              <a:rPr lang="en-US" altLang="zh-CN" sz="2400" dirty="0">
                <a:ea typeface="宋体" panose="02010600030101010101" pitchFamily="2" charset="-122"/>
                <a:cs typeface="Arial" panose="020B0604020202020204" pitchFamily="34" charset="0"/>
              </a:rPr>
              <a:t>	cout&lt;&lt;setw(5)&lt;&lt;v1;</a:t>
            </a:r>
            <a:endParaRPr lang="en-US" altLang="zh-CN" sz="2400" dirty="0">
              <a:ea typeface="宋体" panose="02010600030101010101" pitchFamily="2" charset="-122"/>
              <a:cs typeface="Arial" panose="020B0604020202020204" pitchFamily="34" charset="0"/>
            </a:endParaRPr>
          </a:p>
          <a:p>
            <a:pPr marL="342900" indent="-342900">
              <a:lnSpc>
                <a:spcPct val="80000"/>
              </a:lnSpc>
              <a:spcBef>
                <a:spcPct val="20000"/>
              </a:spcBef>
              <a:buClr>
                <a:schemeClr val="accent2"/>
              </a:buClr>
              <a:buSzPct val="80000"/>
              <a:buFont typeface="Wingdings" panose="05000000000000000000" pitchFamily="2" charset="2"/>
            </a:pPr>
            <a:r>
              <a:rPr lang="en-US" altLang="zh-CN" sz="2400" dirty="0">
                <a:ea typeface="宋体" panose="02010600030101010101" pitchFamily="2" charset="-122"/>
                <a:cs typeface="Arial" panose="020B0604020202020204" pitchFamily="34" charset="0"/>
              </a:rPr>
              <a:t>	cout&lt;&lt;setw(5)&lt;&lt;v2 &lt;&lt;endl;</a:t>
            </a:r>
            <a:endParaRPr lang="en-US" altLang="zh-CN" sz="2400" dirty="0">
              <a:ea typeface="宋体" panose="02010600030101010101" pitchFamily="2" charset="-122"/>
              <a:cs typeface="Arial" panose="020B0604020202020204" pitchFamily="34" charset="0"/>
            </a:endParaRPr>
          </a:p>
          <a:p>
            <a:pPr marL="342900" indent="-342900">
              <a:lnSpc>
                <a:spcPct val="80000"/>
              </a:lnSpc>
              <a:spcBef>
                <a:spcPct val="20000"/>
              </a:spcBef>
              <a:buClr>
                <a:schemeClr val="accent2"/>
              </a:buClr>
              <a:buSzPct val="80000"/>
              <a:buFont typeface="Wingdings" panose="05000000000000000000" pitchFamily="2" charset="2"/>
            </a:pPr>
            <a:r>
              <a:rPr lang="en-US" altLang="zh-CN" sz="2400" dirty="0">
                <a:ea typeface="宋体" panose="02010600030101010101" pitchFamily="2" charset="-122"/>
                <a:cs typeface="Arial" panose="020B0604020202020204" pitchFamily="34" charset="0"/>
              </a:rPr>
              <a:t>     return 0;</a:t>
            </a:r>
            <a:endParaRPr lang="en-US" altLang="zh-CN" sz="2400" dirty="0">
              <a:ea typeface="宋体" panose="02010600030101010101" pitchFamily="2" charset="-122"/>
              <a:cs typeface="Arial" panose="020B0604020202020204" pitchFamily="34" charset="0"/>
            </a:endParaRPr>
          </a:p>
          <a:p>
            <a:pPr marL="342900" indent="-342900">
              <a:lnSpc>
                <a:spcPct val="80000"/>
              </a:lnSpc>
              <a:spcBef>
                <a:spcPct val="20000"/>
              </a:spcBef>
              <a:buClr>
                <a:schemeClr val="accent2"/>
              </a:buClr>
              <a:buSzPct val="80000"/>
              <a:buFont typeface="Wingdings" panose="05000000000000000000" pitchFamily="2" charset="2"/>
            </a:pPr>
            <a:r>
              <a:rPr lang="en-US" altLang="zh-CN" sz="2400" dirty="0">
                <a:ea typeface="宋体" panose="02010600030101010101" pitchFamily="2" charset="-122"/>
                <a:cs typeface="Arial" panose="020B0604020202020204" pitchFamily="34" charset="0"/>
              </a:rPr>
              <a:t>}</a:t>
            </a:r>
            <a:endParaRPr lang="en-US" altLang="zh-CN" sz="2400" dirty="0">
              <a:ea typeface="宋体" panose="02010600030101010101" pitchFamily="2" charset="-122"/>
              <a:cs typeface="Arial" panose="020B0604020202020204" pitchFamily="34" charset="0"/>
            </a:endParaRPr>
          </a:p>
        </p:txBody>
      </p:sp>
      <p:sp>
        <p:nvSpPr>
          <p:cNvPr id="27653" name="Text Box 5"/>
          <p:cNvSpPr txBox="1"/>
          <p:nvPr/>
        </p:nvSpPr>
        <p:spPr>
          <a:xfrm>
            <a:off x="1847850" y="4941570"/>
            <a:ext cx="3266440" cy="1364615"/>
          </a:xfrm>
          <a:prstGeom prst="rect">
            <a:avLst/>
          </a:prstGeom>
          <a:solidFill>
            <a:srgbClr val="BAE18F"/>
          </a:solidFill>
          <a:ln w="9525">
            <a:noFill/>
          </a:ln>
        </p:spPr>
        <p:txBody>
          <a:bodyPr wrap="square" anchor="t" anchorCtr="0">
            <a:spAutoFit/>
          </a:bodyPr>
          <a:p>
            <a:pPr>
              <a:spcBef>
                <a:spcPct val="20000"/>
              </a:spcBef>
              <a:buClr>
                <a:schemeClr val="accent2"/>
              </a:buClr>
              <a:buSzPct val="80000"/>
              <a:buFont typeface="Wingdings" panose="05000000000000000000" pitchFamily="2" charset="2"/>
            </a:pPr>
            <a:r>
              <a:rPr lang="zh-CN" altLang="en-US" b="1" dirty="0">
                <a:solidFill>
                  <a:srgbClr val="0000FF"/>
                </a:solidFill>
                <a:latin typeface="Arial" panose="020B0604020202020204" pitchFamily="34" charset="0"/>
                <a:ea typeface="宋体" panose="02010600030101010101" pitchFamily="2" charset="-122"/>
              </a:rPr>
              <a:t>运行结果</a:t>
            </a:r>
            <a:r>
              <a:rPr lang="en-US" altLang="zh-CN" b="1" dirty="0">
                <a:solidFill>
                  <a:srgbClr val="0000FF"/>
                </a:solidFill>
                <a:latin typeface="Arial" panose="020B0604020202020204" pitchFamily="34" charset="0"/>
                <a:ea typeface="宋体" panose="02010600030101010101" pitchFamily="2" charset="-122"/>
              </a:rPr>
              <a:t>:</a:t>
            </a:r>
            <a:endParaRPr lang="en-US" altLang="zh-CN" b="1" dirty="0">
              <a:solidFill>
                <a:srgbClr val="0000FF"/>
              </a:solidFill>
              <a:latin typeface="Arial" panose="020B0604020202020204" pitchFamily="34" charset="0"/>
              <a:ea typeface="宋体" panose="02010600030101010101" pitchFamily="2" charset="-122"/>
            </a:endParaRPr>
          </a:p>
          <a:p>
            <a:pPr>
              <a:spcBef>
                <a:spcPct val="20000"/>
              </a:spcBef>
              <a:buClr>
                <a:schemeClr val="accent2"/>
              </a:buClr>
              <a:buSzPct val="80000"/>
              <a:buFont typeface="Wingdings" panose="05000000000000000000" pitchFamily="2" charset="2"/>
            </a:pPr>
            <a:r>
              <a:rPr lang="en-US" altLang="zh-CN" b="1" dirty="0">
                <a:solidFill>
                  <a:srgbClr val="0000FF"/>
                </a:solidFill>
                <a:latin typeface="Arial" panose="020B0604020202020204" pitchFamily="34" charset="0"/>
                <a:ea typeface="宋体" panose="02010600030101010101" pitchFamily="2" charset="-122"/>
              </a:rPr>
              <a:t>The values are      10       20</a:t>
            </a:r>
            <a:endParaRPr lang="en-US" altLang="zh-CN" b="1" dirty="0">
              <a:solidFill>
                <a:srgbClr val="0000FF"/>
              </a:solidFill>
              <a:latin typeface="Arial" panose="020B0604020202020204" pitchFamily="34" charset="0"/>
              <a:ea typeface="宋体" panose="02010600030101010101" pitchFamily="2" charset="-122"/>
            </a:endParaRPr>
          </a:p>
          <a:p>
            <a:pPr>
              <a:spcBef>
                <a:spcPct val="20000"/>
              </a:spcBef>
              <a:buClr>
                <a:schemeClr val="accent2"/>
              </a:buClr>
              <a:buSzPct val="80000"/>
              <a:buFont typeface="Wingdings" panose="05000000000000000000" pitchFamily="2" charset="2"/>
            </a:pPr>
            <a:r>
              <a:rPr lang="en-US" altLang="zh-CN" b="1" dirty="0">
                <a:solidFill>
                  <a:srgbClr val="0000FF"/>
                </a:solidFill>
                <a:latin typeface="Arial" panose="020B0604020202020204" pitchFamily="34" charset="0"/>
                <a:ea typeface="宋体" panose="02010600030101010101" pitchFamily="2" charset="-122"/>
              </a:rPr>
              <a:t>The values are     110     120</a:t>
            </a:r>
            <a:endParaRPr lang="en-US" altLang="zh-CN" b="1" dirty="0">
              <a:solidFill>
                <a:srgbClr val="0000FF"/>
              </a:solidFill>
              <a:latin typeface="Arial" panose="020B0604020202020204" pitchFamily="34" charset="0"/>
              <a:ea typeface="宋体" panose="02010600030101010101" pitchFamily="2" charset="-122"/>
            </a:endParaRPr>
          </a:p>
          <a:p>
            <a:pPr>
              <a:spcBef>
                <a:spcPct val="20000"/>
              </a:spcBef>
              <a:buClr>
                <a:schemeClr val="accent2"/>
              </a:buClr>
              <a:buSzPct val="80000"/>
              <a:buFont typeface="Wingdings" panose="05000000000000000000" pitchFamily="2" charset="2"/>
            </a:pPr>
            <a:r>
              <a:rPr lang="en-US" altLang="zh-CN" b="1" dirty="0">
                <a:solidFill>
                  <a:srgbClr val="0000FF"/>
                </a:solidFill>
                <a:latin typeface="Arial" panose="020B0604020202020204" pitchFamily="34" charset="0"/>
                <a:ea typeface="宋体" panose="02010600030101010101" pitchFamily="2" charset="-122"/>
              </a:rPr>
              <a:t>The values are     10       120</a:t>
            </a:r>
            <a:endParaRPr lang="en-US" altLang="zh-CN" b="1" dirty="0">
              <a:solidFill>
                <a:srgbClr val="0000FF"/>
              </a:solidFill>
              <a:latin typeface="Arial" panose="020B0604020202020204" pitchFamily="34" charset="0"/>
              <a:ea typeface="宋体" panose="02010600030101010101" pitchFamily="2" charset="-122"/>
            </a:endParaRPr>
          </a:p>
        </p:txBody>
      </p:sp>
      <p:cxnSp>
        <p:nvCxnSpPr>
          <p:cNvPr id="6" name="直接连接符 5"/>
          <p:cNvCxnSpPr/>
          <p:nvPr/>
        </p:nvCxnSpPr>
        <p:spPr>
          <a:xfrm>
            <a:off x="5520055" y="981075"/>
            <a:ext cx="72390" cy="5400675"/>
          </a:xfrm>
          <a:prstGeom prst="line">
            <a:avLst/>
          </a:prstGeom>
          <a:ln w="38100">
            <a:prstDash val="lgDashDot"/>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652"/>
                                        </p:tgtEl>
                                        <p:attrNameLst>
                                          <p:attrName>style.visibility</p:attrName>
                                        </p:attrNameLst>
                                      </p:cBhvr>
                                      <p:to>
                                        <p:strVal val="visible"/>
                                      </p:to>
                                    </p:set>
                                    <p:animEffect transition="in" filter="blinds(horizontal)">
                                      <p:cBhvr>
                                        <p:cTn id="7" dur="500"/>
                                        <p:tgtEl>
                                          <p:spTgt spid="2765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653"/>
                                        </p:tgtEl>
                                        <p:attrNameLst>
                                          <p:attrName>style.visibility</p:attrName>
                                        </p:attrNameLst>
                                      </p:cBhvr>
                                      <p:to>
                                        <p:strVal val="visible"/>
                                      </p:to>
                                    </p:set>
                                    <p:animEffect transition="in" filter="blinds(horizontal)">
                                      <p:cBhvr>
                                        <p:cTn id="12" dur="500"/>
                                        <p:tgtEl>
                                          <p:spTgt spid="27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p:bldP spid="27653"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Rectangle 2"/>
          <p:cNvSpPr>
            <a:spLocks noGrp="1"/>
          </p:cNvSpPr>
          <p:nvPr>
            <p:ph type="title"/>
          </p:nvPr>
        </p:nvSpPr>
        <p:spPr>
          <a:noFill/>
          <a:ln>
            <a:noFill/>
          </a:ln>
        </p:spPr>
        <p:txBody>
          <a:bodyPr anchor="t" anchorCtr="0"/>
          <a:p>
            <a:r>
              <a:rPr lang="zh-CN" altLang="en-US" sz="2800" b="1" dirty="0">
                <a:solidFill>
                  <a:schemeClr val="tx1"/>
                </a:solidFill>
              </a:rPr>
              <a:t>例</a:t>
            </a:r>
            <a:r>
              <a:rPr lang="en-US" altLang="zh-CN" sz="2800" b="1" dirty="0">
                <a:solidFill>
                  <a:schemeClr val="tx1"/>
                </a:solidFill>
              </a:rPr>
              <a:t>3-13 </a:t>
            </a:r>
            <a:r>
              <a:rPr lang="zh-CN" altLang="en-US" sz="2800" b="1" dirty="0">
                <a:solidFill>
                  <a:schemeClr val="tx1"/>
                </a:solidFill>
              </a:rPr>
              <a:t>值传递与引用传递的比较</a:t>
            </a:r>
            <a:endParaRPr lang="zh-CN" altLang="en-US" sz="2800" b="1" dirty="0">
              <a:solidFill>
                <a:schemeClr val="tx1"/>
              </a:solidFill>
            </a:endParaRPr>
          </a:p>
        </p:txBody>
      </p:sp>
      <p:sp>
        <p:nvSpPr>
          <p:cNvPr id="35842" name="Rectangle 3"/>
          <p:cNvSpPr>
            <a:spLocks noGrp="1"/>
          </p:cNvSpPr>
          <p:nvPr>
            <p:ph idx="1"/>
          </p:nvPr>
        </p:nvSpPr>
        <p:spPr>
          <a:xfrm>
            <a:off x="983615" y="764540"/>
            <a:ext cx="5484495" cy="4022725"/>
          </a:xfrm>
          <a:noFill/>
          <a:ln>
            <a:noFill/>
          </a:ln>
        </p:spPr>
        <p:txBody>
          <a:bodyPr anchor="t" anchorCtr="0"/>
          <a:p>
            <a:pPr>
              <a:lnSpc>
                <a:spcPct val="80000"/>
              </a:lnSpc>
              <a:buNone/>
            </a:pPr>
            <a:r>
              <a:rPr lang="en-US" altLang="zh-CN" sz="2400" dirty="0">
                <a:latin typeface="Arial" panose="020B0604020202020204" pitchFamily="34" charset="0"/>
                <a:cs typeface="Arial" panose="020B0604020202020204" pitchFamily="34" charset="0"/>
              </a:rPr>
              <a:t>#include &lt;iostream&gt;</a:t>
            </a:r>
            <a:endParaRPr lang="en-US" altLang="zh-CN" sz="2400" dirty="0">
              <a:latin typeface="Arial" panose="020B0604020202020204" pitchFamily="34" charset="0"/>
              <a:cs typeface="Arial" panose="020B0604020202020204" pitchFamily="34" charset="0"/>
            </a:endParaRPr>
          </a:p>
          <a:p>
            <a:pPr>
              <a:lnSpc>
                <a:spcPct val="80000"/>
              </a:lnSpc>
              <a:buNone/>
            </a:pPr>
            <a:r>
              <a:rPr lang="en-US" altLang="zh-CN" sz="2400" dirty="0">
                <a:latin typeface="Arial" panose="020B0604020202020204" pitchFamily="34" charset="0"/>
                <a:cs typeface="Arial" panose="020B0604020202020204" pitchFamily="34" charset="0"/>
              </a:rPr>
              <a:t>#include &lt;iomanip&gt;</a:t>
            </a:r>
            <a:endParaRPr lang="en-US" altLang="zh-CN" sz="2400" dirty="0">
              <a:latin typeface="Arial" panose="020B0604020202020204" pitchFamily="34" charset="0"/>
              <a:cs typeface="Arial" panose="020B0604020202020204" pitchFamily="34" charset="0"/>
            </a:endParaRPr>
          </a:p>
          <a:p>
            <a:pPr>
              <a:lnSpc>
                <a:spcPct val="80000"/>
              </a:lnSpc>
              <a:buNone/>
            </a:pPr>
            <a:r>
              <a:rPr lang="en-US" altLang="zh-CN" sz="2400" dirty="0">
                <a:latin typeface="Arial" panose="020B0604020202020204" pitchFamily="34" charset="0"/>
                <a:cs typeface="Arial" panose="020B0604020202020204" pitchFamily="34" charset="0"/>
              </a:rPr>
              <a:t>using namespace std; </a:t>
            </a:r>
            <a:endParaRPr lang="en-US" altLang="zh-CN" sz="2400" dirty="0">
              <a:latin typeface="Arial" panose="020B0604020202020204" pitchFamily="34" charset="0"/>
              <a:cs typeface="Arial" panose="020B0604020202020204" pitchFamily="34" charset="0"/>
            </a:endParaRPr>
          </a:p>
          <a:p>
            <a:pPr>
              <a:lnSpc>
                <a:spcPct val="80000"/>
              </a:lnSpc>
              <a:buNone/>
            </a:pPr>
            <a:r>
              <a:rPr lang="en-US" altLang="zh-CN" sz="2400" dirty="0">
                <a:solidFill>
                  <a:srgbClr val="FF0000"/>
                </a:solidFill>
                <a:latin typeface="Arial" panose="020B0604020202020204" pitchFamily="34" charset="0"/>
                <a:cs typeface="Arial" panose="020B0604020202020204" pitchFamily="34" charset="0"/>
              </a:rPr>
              <a:t>void fiddle(int in1, int &amp;in2,int *in3)</a:t>
            </a:r>
            <a:endParaRPr lang="en-US" altLang="zh-CN" sz="2400" dirty="0">
              <a:solidFill>
                <a:srgbClr val="FF0000"/>
              </a:solidFill>
              <a:latin typeface="Arial" panose="020B0604020202020204" pitchFamily="34" charset="0"/>
              <a:cs typeface="Arial" panose="020B0604020202020204" pitchFamily="34" charset="0"/>
            </a:endParaRPr>
          </a:p>
          <a:p>
            <a:pPr>
              <a:lnSpc>
                <a:spcPct val="80000"/>
              </a:lnSpc>
              <a:buFont typeface="Wingdings" panose="05000000000000000000" pitchFamily="2" charset="2"/>
              <a:buNone/>
            </a:pPr>
            <a:r>
              <a:rPr lang="en-US" altLang="zh-CN" sz="2400" dirty="0">
                <a:latin typeface="Arial" panose="020B0604020202020204" pitchFamily="34" charset="0"/>
                <a:cs typeface="Arial" panose="020B0604020202020204" pitchFamily="34" charset="0"/>
              </a:rPr>
              <a:t>{   in1 = in1 + 100;</a:t>
            </a:r>
            <a:endParaRPr lang="en-US" altLang="zh-CN" sz="2400" dirty="0">
              <a:latin typeface="Arial" panose="020B0604020202020204" pitchFamily="34" charset="0"/>
              <a:cs typeface="Arial" panose="020B0604020202020204" pitchFamily="34" charset="0"/>
            </a:endParaRPr>
          </a:p>
          <a:p>
            <a:pPr>
              <a:lnSpc>
                <a:spcPct val="80000"/>
              </a:lnSpc>
              <a:buFont typeface="Wingdings" panose="05000000000000000000" pitchFamily="2" charset="2"/>
              <a:buNone/>
            </a:pPr>
            <a:r>
              <a:rPr lang="en-US" altLang="zh-CN" sz="2400" dirty="0">
                <a:latin typeface="Arial" panose="020B0604020202020204" pitchFamily="34" charset="0"/>
                <a:cs typeface="Arial" panose="020B0604020202020204" pitchFamily="34" charset="0"/>
              </a:rPr>
              <a:t>	in2 = in2 + 100;</a:t>
            </a:r>
            <a:endParaRPr lang="en-US" altLang="zh-CN" sz="2400" dirty="0">
              <a:latin typeface="Arial" panose="020B0604020202020204" pitchFamily="34" charset="0"/>
              <a:cs typeface="Arial" panose="020B0604020202020204" pitchFamily="34" charset="0"/>
            </a:endParaRPr>
          </a:p>
          <a:p>
            <a:pPr>
              <a:lnSpc>
                <a:spcPct val="80000"/>
              </a:lnSpc>
              <a:buFont typeface="Wingdings" panose="05000000000000000000" pitchFamily="2" charset="2"/>
              <a:buNone/>
            </a:pPr>
            <a:r>
              <a:rPr lang="en-US" altLang="zh-CN" sz="2400" dirty="0">
                <a:latin typeface="Arial" panose="020B0604020202020204" pitchFamily="34" charset="0"/>
                <a:cs typeface="Arial" panose="020B0604020202020204" pitchFamily="34" charset="0"/>
              </a:rPr>
              <a:t>	*in3=*in3+100;</a:t>
            </a:r>
            <a:endParaRPr lang="en-US" altLang="zh-CN" sz="2400" dirty="0">
              <a:latin typeface="Arial" panose="020B0604020202020204" pitchFamily="34" charset="0"/>
              <a:cs typeface="Arial" panose="020B0604020202020204" pitchFamily="34" charset="0"/>
            </a:endParaRPr>
          </a:p>
          <a:p>
            <a:pPr>
              <a:lnSpc>
                <a:spcPct val="80000"/>
              </a:lnSpc>
              <a:buFont typeface="Wingdings" panose="05000000000000000000" pitchFamily="2" charset="2"/>
              <a:buNone/>
            </a:pPr>
            <a:r>
              <a:rPr lang="en-US" altLang="zh-CN" sz="2400" dirty="0">
                <a:latin typeface="Arial" panose="020B0604020202020204" pitchFamily="34" charset="0"/>
                <a:cs typeface="Arial" panose="020B0604020202020204" pitchFamily="34" charset="0"/>
              </a:rPr>
              <a:t>	cout &lt;&lt; "The values are ";</a:t>
            </a:r>
            <a:endParaRPr lang="en-US" altLang="zh-CN" sz="2400" dirty="0">
              <a:latin typeface="Arial" panose="020B0604020202020204" pitchFamily="34" charset="0"/>
              <a:cs typeface="Arial" panose="020B0604020202020204" pitchFamily="34" charset="0"/>
            </a:endParaRPr>
          </a:p>
          <a:p>
            <a:pPr>
              <a:lnSpc>
                <a:spcPct val="80000"/>
              </a:lnSpc>
              <a:buFont typeface="Wingdings" panose="05000000000000000000" pitchFamily="2" charset="2"/>
              <a:buNone/>
            </a:pPr>
            <a:r>
              <a:rPr lang="en-US" altLang="zh-CN" sz="2400" dirty="0">
                <a:latin typeface="Arial" panose="020B0604020202020204" pitchFamily="34" charset="0"/>
                <a:cs typeface="Arial" panose="020B0604020202020204" pitchFamily="34" charset="0"/>
              </a:rPr>
              <a:t>	cout&lt;&lt;setw(5)&lt;&lt;in1;</a:t>
            </a:r>
            <a:endParaRPr lang="en-US" altLang="zh-CN" sz="2400" dirty="0">
              <a:latin typeface="Arial" panose="020B0604020202020204" pitchFamily="34" charset="0"/>
              <a:cs typeface="Arial" panose="020B0604020202020204" pitchFamily="34" charset="0"/>
            </a:endParaRPr>
          </a:p>
          <a:p>
            <a:pPr>
              <a:lnSpc>
                <a:spcPct val="80000"/>
              </a:lnSpc>
              <a:buFont typeface="Wingdings" panose="05000000000000000000" pitchFamily="2" charset="2"/>
              <a:buNone/>
            </a:pPr>
            <a:r>
              <a:rPr lang="en-US" altLang="zh-CN" sz="2400" dirty="0">
                <a:latin typeface="Arial" panose="020B0604020202020204" pitchFamily="34" charset="0"/>
                <a:cs typeface="Arial" panose="020B0604020202020204" pitchFamily="34" charset="0"/>
              </a:rPr>
              <a:t>	cout&lt;&lt;setw(5)&lt;&lt;in2;</a:t>
            </a:r>
            <a:endParaRPr lang="en-US" altLang="zh-CN" sz="2400" dirty="0">
              <a:latin typeface="Arial" panose="020B0604020202020204" pitchFamily="34" charset="0"/>
              <a:cs typeface="Arial" panose="020B0604020202020204" pitchFamily="34" charset="0"/>
            </a:endParaRPr>
          </a:p>
          <a:p>
            <a:pPr>
              <a:lnSpc>
                <a:spcPct val="80000"/>
              </a:lnSpc>
              <a:buFont typeface="Wingdings" panose="05000000000000000000" pitchFamily="2" charset="2"/>
              <a:buNone/>
            </a:pPr>
            <a:r>
              <a:rPr lang="en-US" altLang="zh-CN" sz="2400" dirty="0">
                <a:latin typeface="Arial" panose="020B0604020202020204" pitchFamily="34" charset="0"/>
                <a:cs typeface="Arial" panose="020B0604020202020204" pitchFamily="34" charset="0"/>
              </a:rPr>
              <a:t>	cout&lt;&lt;setw(5)&lt;&lt;*in3&lt;&lt;endl;</a:t>
            </a:r>
            <a:endParaRPr lang="en-US" altLang="zh-CN" sz="2400" dirty="0">
              <a:latin typeface="Arial" panose="020B0604020202020204" pitchFamily="34" charset="0"/>
              <a:cs typeface="Arial" panose="020B0604020202020204" pitchFamily="34" charset="0"/>
            </a:endParaRPr>
          </a:p>
          <a:p>
            <a:pPr>
              <a:lnSpc>
                <a:spcPct val="80000"/>
              </a:lnSpc>
              <a:buFont typeface="Wingdings" panose="05000000000000000000" pitchFamily="2" charset="2"/>
              <a:buNone/>
            </a:pPr>
            <a:r>
              <a:rPr lang="en-US" altLang="zh-CN" sz="2400" dirty="0">
                <a:latin typeface="Arial" panose="020B0604020202020204" pitchFamily="34" charset="0"/>
                <a:cs typeface="Arial" panose="020B0604020202020204" pitchFamily="34" charset="0"/>
              </a:rPr>
              <a:t>}</a:t>
            </a:r>
            <a:endParaRPr lang="en-US" altLang="zh-CN" sz="2400" dirty="0">
              <a:latin typeface="Arial" panose="020B0604020202020204" pitchFamily="34" charset="0"/>
              <a:cs typeface="Arial" panose="020B0604020202020204" pitchFamily="34" charset="0"/>
            </a:endParaRPr>
          </a:p>
        </p:txBody>
      </p:sp>
      <p:sp>
        <p:nvSpPr>
          <p:cNvPr id="27652" name="Rectangle 4"/>
          <p:cNvSpPr/>
          <p:nvPr/>
        </p:nvSpPr>
        <p:spPr>
          <a:xfrm>
            <a:off x="6528435" y="908685"/>
            <a:ext cx="5320665" cy="4000500"/>
          </a:xfrm>
          <a:prstGeom prst="rect">
            <a:avLst/>
          </a:prstGeom>
          <a:noFill/>
          <a:ln w="9525">
            <a:noFill/>
          </a:ln>
        </p:spPr>
        <p:txBody>
          <a:bodyPr lIns="92075" tIns="46038" rIns="92075" bIns="46038" anchor="t" anchorCtr="0"/>
          <a:p>
            <a:pPr marL="342900" indent="-342900">
              <a:lnSpc>
                <a:spcPct val="80000"/>
              </a:lnSpc>
              <a:spcBef>
                <a:spcPct val="20000"/>
              </a:spcBef>
              <a:buClr>
                <a:schemeClr val="accent2"/>
              </a:buClr>
              <a:buSzPct val="80000"/>
              <a:buFont typeface="Wingdings" panose="05000000000000000000" pitchFamily="2" charset="2"/>
            </a:pPr>
            <a:r>
              <a:rPr lang="en-US" altLang="zh-CN" sz="2400" dirty="0">
                <a:ea typeface="宋体" panose="02010600030101010101" pitchFamily="2" charset="-122"/>
                <a:cs typeface="Arial" panose="020B0604020202020204" pitchFamily="34" charset="0"/>
              </a:rPr>
              <a:t>int main()</a:t>
            </a:r>
            <a:endParaRPr lang="en-US" altLang="zh-CN" sz="2400" dirty="0">
              <a:ea typeface="宋体" panose="02010600030101010101" pitchFamily="2" charset="-122"/>
              <a:cs typeface="Arial" panose="020B0604020202020204" pitchFamily="34" charset="0"/>
            </a:endParaRPr>
          </a:p>
          <a:p>
            <a:pPr marL="342900" indent="-342900">
              <a:lnSpc>
                <a:spcPct val="80000"/>
              </a:lnSpc>
              <a:spcBef>
                <a:spcPct val="20000"/>
              </a:spcBef>
              <a:buClr>
                <a:schemeClr val="accent2"/>
              </a:buClr>
              <a:buSzPct val="80000"/>
              <a:buFont typeface="Wingdings" panose="05000000000000000000" pitchFamily="2" charset="2"/>
            </a:pPr>
            <a:r>
              <a:rPr lang="en-US" altLang="zh-CN" sz="2400" dirty="0">
                <a:ea typeface="宋体" panose="02010600030101010101" pitchFamily="2" charset="-122"/>
                <a:cs typeface="Arial" panose="020B0604020202020204" pitchFamily="34" charset="0"/>
              </a:rPr>
              <a:t>{ </a:t>
            </a:r>
            <a:endParaRPr lang="en-US" altLang="zh-CN" sz="2400" dirty="0">
              <a:ea typeface="宋体" panose="02010600030101010101" pitchFamily="2" charset="-122"/>
              <a:cs typeface="Arial" panose="020B0604020202020204" pitchFamily="34" charset="0"/>
            </a:endParaRPr>
          </a:p>
          <a:p>
            <a:pPr marL="342900" indent="-342900">
              <a:lnSpc>
                <a:spcPct val="80000"/>
              </a:lnSpc>
              <a:spcBef>
                <a:spcPct val="20000"/>
              </a:spcBef>
              <a:buClr>
                <a:schemeClr val="accent2"/>
              </a:buClr>
              <a:buSzPct val="80000"/>
              <a:buFont typeface="Wingdings" panose="05000000000000000000" pitchFamily="2" charset="2"/>
            </a:pPr>
            <a:r>
              <a:rPr lang="en-US" altLang="zh-CN" sz="2400" dirty="0">
                <a:ea typeface="宋体" panose="02010600030101010101" pitchFamily="2" charset="-122"/>
                <a:cs typeface="Arial" panose="020B0604020202020204" pitchFamily="34" charset="0"/>
              </a:rPr>
              <a:t>	int v1, v2, *v3;</a:t>
            </a:r>
            <a:endParaRPr lang="en-US" altLang="zh-CN" sz="2400" dirty="0">
              <a:ea typeface="宋体" panose="02010600030101010101" pitchFamily="2" charset="-122"/>
              <a:cs typeface="Arial" panose="020B0604020202020204" pitchFamily="34" charset="0"/>
            </a:endParaRPr>
          </a:p>
          <a:p>
            <a:pPr marL="342900" indent="-342900">
              <a:lnSpc>
                <a:spcPct val="80000"/>
              </a:lnSpc>
              <a:spcBef>
                <a:spcPct val="20000"/>
              </a:spcBef>
              <a:buClr>
                <a:schemeClr val="accent2"/>
              </a:buClr>
              <a:buSzPct val="80000"/>
              <a:buFont typeface="Wingdings" panose="05000000000000000000" pitchFamily="2" charset="2"/>
            </a:pPr>
            <a:r>
              <a:rPr lang="en-US" altLang="zh-CN" sz="2400" dirty="0">
                <a:ea typeface="宋体" panose="02010600030101010101" pitchFamily="2" charset="-122"/>
                <a:cs typeface="Arial" panose="020B0604020202020204" pitchFamily="34" charset="0"/>
              </a:rPr>
              <a:t>	v1=10,v2=20,v3=&amp;v1;</a:t>
            </a:r>
            <a:endParaRPr lang="en-US" altLang="zh-CN" sz="2400" dirty="0">
              <a:ea typeface="宋体" panose="02010600030101010101" pitchFamily="2" charset="-122"/>
              <a:cs typeface="Arial" panose="020B0604020202020204" pitchFamily="34" charset="0"/>
            </a:endParaRPr>
          </a:p>
          <a:p>
            <a:pPr marL="342900" indent="-342900">
              <a:lnSpc>
                <a:spcPct val="80000"/>
              </a:lnSpc>
              <a:spcBef>
                <a:spcPct val="20000"/>
              </a:spcBef>
              <a:buClr>
                <a:schemeClr val="accent2"/>
              </a:buClr>
              <a:buSzPct val="80000"/>
              <a:buFont typeface="Wingdings" panose="05000000000000000000" pitchFamily="2" charset="2"/>
            </a:pPr>
            <a:r>
              <a:rPr lang="en-US" altLang="zh-CN" sz="2400" dirty="0">
                <a:ea typeface="宋体" panose="02010600030101010101" pitchFamily="2" charset="-122"/>
                <a:cs typeface="Arial" panose="020B0604020202020204" pitchFamily="34" charset="0"/>
              </a:rPr>
              <a:t>	cout &lt;&lt; "The values are ";</a:t>
            </a:r>
            <a:endParaRPr lang="en-US" altLang="zh-CN" sz="2400" dirty="0">
              <a:ea typeface="宋体" panose="02010600030101010101" pitchFamily="2" charset="-122"/>
              <a:cs typeface="Arial" panose="020B0604020202020204" pitchFamily="34" charset="0"/>
            </a:endParaRPr>
          </a:p>
          <a:p>
            <a:pPr marL="342900" indent="-342900">
              <a:lnSpc>
                <a:spcPct val="80000"/>
              </a:lnSpc>
              <a:spcBef>
                <a:spcPct val="20000"/>
              </a:spcBef>
              <a:buClr>
                <a:schemeClr val="accent2"/>
              </a:buClr>
              <a:buSzPct val="80000"/>
              <a:buFont typeface="Wingdings" panose="05000000000000000000" pitchFamily="2" charset="2"/>
            </a:pPr>
            <a:r>
              <a:rPr lang="en-US" altLang="zh-CN" sz="2400" dirty="0">
                <a:ea typeface="宋体" panose="02010600030101010101" pitchFamily="2" charset="-122"/>
                <a:cs typeface="Arial" panose="020B0604020202020204" pitchFamily="34" charset="0"/>
              </a:rPr>
              <a:t>	cout&lt;&lt;setw(5)&lt;&lt;v1;</a:t>
            </a:r>
            <a:endParaRPr lang="en-US" altLang="zh-CN" sz="2400" dirty="0">
              <a:ea typeface="宋体" panose="02010600030101010101" pitchFamily="2" charset="-122"/>
              <a:cs typeface="Arial" panose="020B0604020202020204" pitchFamily="34" charset="0"/>
            </a:endParaRPr>
          </a:p>
          <a:p>
            <a:pPr marL="342900" indent="-342900">
              <a:lnSpc>
                <a:spcPct val="80000"/>
              </a:lnSpc>
              <a:spcBef>
                <a:spcPct val="20000"/>
              </a:spcBef>
              <a:buClr>
                <a:schemeClr val="accent2"/>
              </a:buClr>
              <a:buSzPct val="80000"/>
              <a:buFont typeface="Wingdings" panose="05000000000000000000" pitchFamily="2" charset="2"/>
            </a:pPr>
            <a:r>
              <a:rPr lang="en-US" altLang="zh-CN" sz="2400" dirty="0">
                <a:ea typeface="宋体" panose="02010600030101010101" pitchFamily="2" charset="-122"/>
                <a:cs typeface="Arial" panose="020B0604020202020204" pitchFamily="34" charset="0"/>
              </a:rPr>
              <a:t>	cout&lt;&lt;setw(5)&lt;&lt;v2;</a:t>
            </a:r>
            <a:endParaRPr lang="en-US" altLang="zh-CN" sz="2400" dirty="0">
              <a:ea typeface="宋体" panose="02010600030101010101" pitchFamily="2" charset="-122"/>
              <a:cs typeface="Arial" panose="020B0604020202020204" pitchFamily="34" charset="0"/>
            </a:endParaRPr>
          </a:p>
          <a:p>
            <a:pPr marL="342900" indent="-342900">
              <a:lnSpc>
                <a:spcPct val="80000"/>
              </a:lnSpc>
              <a:spcBef>
                <a:spcPct val="20000"/>
              </a:spcBef>
              <a:buClr>
                <a:schemeClr val="accent2"/>
              </a:buClr>
              <a:buSzPct val="80000"/>
              <a:buFont typeface="Wingdings" panose="05000000000000000000" pitchFamily="2" charset="2"/>
            </a:pPr>
            <a:r>
              <a:rPr lang="en-US" altLang="zh-CN" sz="2400" dirty="0">
                <a:ea typeface="宋体" panose="02010600030101010101" pitchFamily="2" charset="-122"/>
                <a:cs typeface="Arial" panose="020B0604020202020204" pitchFamily="34" charset="0"/>
              </a:rPr>
              <a:t>	cout&lt;&lt;setw(5)&lt;&lt;*v3&lt;&lt;endl;</a:t>
            </a:r>
            <a:endParaRPr lang="en-US" altLang="zh-CN" sz="2400" dirty="0">
              <a:ea typeface="宋体" panose="02010600030101010101" pitchFamily="2" charset="-122"/>
              <a:cs typeface="Arial" panose="020B0604020202020204" pitchFamily="34" charset="0"/>
            </a:endParaRPr>
          </a:p>
          <a:p>
            <a:pPr marL="342900" indent="-342900">
              <a:lnSpc>
                <a:spcPct val="80000"/>
              </a:lnSpc>
              <a:spcBef>
                <a:spcPct val="20000"/>
              </a:spcBef>
              <a:buClr>
                <a:schemeClr val="accent2"/>
              </a:buClr>
              <a:buSzPct val="80000"/>
              <a:buFont typeface="Wingdings" panose="05000000000000000000" pitchFamily="2" charset="2"/>
            </a:pPr>
            <a:r>
              <a:rPr lang="en-US" altLang="zh-CN" sz="2400" dirty="0">
                <a:solidFill>
                  <a:srgbClr val="0000FF"/>
                </a:solidFill>
                <a:ea typeface="宋体" panose="02010600030101010101" pitchFamily="2" charset="-122"/>
                <a:cs typeface="Arial" panose="020B0604020202020204" pitchFamily="34" charset="0"/>
              </a:rPr>
              <a:t>	fiddle(v1, v2, v3);</a:t>
            </a:r>
            <a:endParaRPr lang="en-US" altLang="zh-CN" sz="2400" dirty="0">
              <a:solidFill>
                <a:srgbClr val="0000FF"/>
              </a:solidFill>
              <a:ea typeface="宋体" panose="02010600030101010101" pitchFamily="2" charset="-122"/>
              <a:cs typeface="Arial" panose="020B0604020202020204" pitchFamily="34" charset="0"/>
            </a:endParaRPr>
          </a:p>
          <a:p>
            <a:pPr marL="342900" indent="-342900">
              <a:lnSpc>
                <a:spcPct val="80000"/>
              </a:lnSpc>
              <a:spcBef>
                <a:spcPct val="20000"/>
              </a:spcBef>
              <a:buClr>
                <a:schemeClr val="accent2"/>
              </a:buClr>
              <a:buSzPct val="80000"/>
              <a:buFont typeface="Wingdings" panose="05000000000000000000" pitchFamily="2" charset="2"/>
            </a:pPr>
            <a:r>
              <a:rPr lang="en-US" altLang="zh-CN" sz="2400" dirty="0">
                <a:ea typeface="宋体" panose="02010600030101010101" pitchFamily="2" charset="-122"/>
                <a:cs typeface="Arial" panose="020B0604020202020204" pitchFamily="34" charset="0"/>
              </a:rPr>
              <a:t>	cout &lt;&lt; "The values are ";</a:t>
            </a:r>
            <a:endParaRPr lang="en-US" altLang="zh-CN" sz="2400" dirty="0">
              <a:ea typeface="宋体" panose="02010600030101010101" pitchFamily="2" charset="-122"/>
              <a:cs typeface="Arial" panose="020B0604020202020204" pitchFamily="34" charset="0"/>
            </a:endParaRPr>
          </a:p>
          <a:p>
            <a:pPr marL="342900" indent="-342900">
              <a:lnSpc>
                <a:spcPct val="80000"/>
              </a:lnSpc>
              <a:spcBef>
                <a:spcPct val="20000"/>
              </a:spcBef>
              <a:buClr>
                <a:schemeClr val="accent2"/>
              </a:buClr>
              <a:buSzPct val="80000"/>
              <a:buFont typeface="Wingdings" panose="05000000000000000000" pitchFamily="2" charset="2"/>
            </a:pPr>
            <a:r>
              <a:rPr lang="en-US" altLang="zh-CN" sz="2400" dirty="0">
                <a:ea typeface="宋体" panose="02010600030101010101" pitchFamily="2" charset="-122"/>
                <a:cs typeface="Arial" panose="020B0604020202020204" pitchFamily="34" charset="0"/>
              </a:rPr>
              <a:t>	cout&lt;&lt;setw(5)&lt;&lt;v1;</a:t>
            </a:r>
            <a:endParaRPr lang="en-US" altLang="zh-CN" sz="2400" dirty="0">
              <a:ea typeface="宋体" panose="02010600030101010101" pitchFamily="2" charset="-122"/>
              <a:cs typeface="Arial" panose="020B0604020202020204" pitchFamily="34" charset="0"/>
            </a:endParaRPr>
          </a:p>
          <a:p>
            <a:pPr marL="342900" indent="-342900">
              <a:lnSpc>
                <a:spcPct val="80000"/>
              </a:lnSpc>
              <a:spcBef>
                <a:spcPct val="20000"/>
              </a:spcBef>
              <a:buClr>
                <a:schemeClr val="accent2"/>
              </a:buClr>
              <a:buSzPct val="80000"/>
              <a:buFont typeface="Wingdings" panose="05000000000000000000" pitchFamily="2" charset="2"/>
            </a:pPr>
            <a:r>
              <a:rPr lang="en-US" altLang="zh-CN" sz="2400" dirty="0">
                <a:ea typeface="宋体" panose="02010600030101010101" pitchFamily="2" charset="-122"/>
                <a:cs typeface="Arial" panose="020B0604020202020204" pitchFamily="34" charset="0"/>
              </a:rPr>
              <a:t>	cout&lt;&lt;setw(5)&lt;&lt;v2;</a:t>
            </a:r>
            <a:endParaRPr lang="en-US" altLang="zh-CN" sz="2400" dirty="0">
              <a:ea typeface="宋体" panose="02010600030101010101" pitchFamily="2" charset="-122"/>
              <a:cs typeface="Arial" panose="020B0604020202020204" pitchFamily="34" charset="0"/>
            </a:endParaRPr>
          </a:p>
          <a:p>
            <a:pPr marL="342900" indent="-342900">
              <a:lnSpc>
                <a:spcPct val="80000"/>
              </a:lnSpc>
              <a:spcBef>
                <a:spcPct val="20000"/>
              </a:spcBef>
              <a:buClr>
                <a:schemeClr val="accent2"/>
              </a:buClr>
              <a:buSzPct val="80000"/>
              <a:buFont typeface="Wingdings" panose="05000000000000000000" pitchFamily="2" charset="2"/>
            </a:pPr>
            <a:r>
              <a:rPr lang="en-US" altLang="zh-CN" sz="2400" dirty="0">
                <a:ea typeface="宋体" panose="02010600030101010101" pitchFamily="2" charset="-122"/>
                <a:cs typeface="Arial" panose="020B0604020202020204" pitchFamily="34" charset="0"/>
              </a:rPr>
              <a:t>	cout&lt;&lt;setw(5)&lt;&lt;*v3&lt;&lt;endl;</a:t>
            </a:r>
            <a:endParaRPr lang="en-US" altLang="zh-CN" sz="2400" dirty="0">
              <a:ea typeface="宋体" panose="02010600030101010101" pitchFamily="2" charset="-122"/>
              <a:cs typeface="Arial" panose="020B0604020202020204" pitchFamily="34" charset="0"/>
            </a:endParaRPr>
          </a:p>
          <a:p>
            <a:pPr marL="342900" indent="-342900">
              <a:lnSpc>
                <a:spcPct val="80000"/>
              </a:lnSpc>
              <a:spcBef>
                <a:spcPct val="20000"/>
              </a:spcBef>
              <a:buClr>
                <a:schemeClr val="accent2"/>
              </a:buClr>
              <a:buSzPct val="80000"/>
              <a:buFont typeface="Wingdings" panose="05000000000000000000" pitchFamily="2" charset="2"/>
            </a:pPr>
            <a:r>
              <a:rPr lang="en-US" altLang="zh-CN" sz="2400" dirty="0">
                <a:ea typeface="宋体" panose="02010600030101010101" pitchFamily="2" charset="-122"/>
                <a:cs typeface="Arial" panose="020B0604020202020204" pitchFamily="34" charset="0"/>
              </a:rPr>
              <a:t>     return 0;</a:t>
            </a:r>
            <a:endParaRPr lang="en-US" altLang="zh-CN" sz="2400" dirty="0">
              <a:ea typeface="宋体" panose="02010600030101010101" pitchFamily="2" charset="-122"/>
              <a:cs typeface="Arial" panose="020B0604020202020204" pitchFamily="34" charset="0"/>
            </a:endParaRPr>
          </a:p>
          <a:p>
            <a:pPr marL="342900" indent="-342900">
              <a:lnSpc>
                <a:spcPct val="80000"/>
              </a:lnSpc>
              <a:spcBef>
                <a:spcPct val="20000"/>
              </a:spcBef>
              <a:buClr>
                <a:schemeClr val="accent2"/>
              </a:buClr>
              <a:buSzPct val="80000"/>
              <a:buFont typeface="Wingdings" panose="05000000000000000000" pitchFamily="2" charset="2"/>
            </a:pPr>
            <a:r>
              <a:rPr lang="en-US" altLang="zh-CN" sz="2400" dirty="0">
                <a:ea typeface="宋体" panose="02010600030101010101" pitchFamily="2" charset="-122"/>
                <a:cs typeface="Arial" panose="020B0604020202020204" pitchFamily="34" charset="0"/>
              </a:rPr>
              <a:t>}</a:t>
            </a:r>
            <a:endParaRPr lang="en-US" altLang="zh-CN" sz="2400" dirty="0">
              <a:ea typeface="宋体" panose="02010600030101010101" pitchFamily="2" charset="-122"/>
              <a:cs typeface="Arial" panose="020B0604020202020204" pitchFamily="34" charset="0"/>
            </a:endParaRPr>
          </a:p>
        </p:txBody>
      </p:sp>
      <p:sp>
        <p:nvSpPr>
          <p:cNvPr id="27653" name="Text Box 5"/>
          <p:cNvSpPr txBox="1"/>
          <p:nvPr/>
        </p:nvSpPr>
        <p:spPr>
          <a:xfrm>
            <a:off x="1559243" y="4909185"/>
            <a:ext cx="4000500" cy="1364615"/>
          </a:xfrm>
          <a:prstGeom prst="rect">
            <a:avLst/>
          </a:prstGeom>
          <a:solidFill>
            <a:srgbClr val="BAE18F"/>
          </a:solidFill>
          <a:ln w="9525">
            <a:noFill/>
          </a:ln>
        </p:spPr>
        <p:txBody>
          <a:bodyPr anchor="t" anchorCtr="0">
            <a:spAutoFit/>
          </a:bodyPr>
          <a:p>
            <a:pPr>
              <a:spcBef>
                <a:spcPct val="20000"/>
              </a:spcBef>
              <a:buClr>
                <a:schemeClr val="accent2"/>
              </a:buClr>
              <a:buSzPct val="80000"/>
              <a:buFont typeface="Wingdings" panose="05000000000000000000" pitchFamily="2" charset="2"/>
            </a:pPr>
            <a:r>
              <a:rPr lang="zh-CN" altLang="en-US" b="1" dirty="0">
                <a:solidFill>
                  <a:srgbClr val="0000FF"/>
                </a:solidFill>
                <a:latin typeface="Arial" panose="020B0604020202020204" pitchFamily="34" charset="0"/>
                <a:ea typeface="宋体" panose="02010600030101010101" pitchFamily="2" charset="-122"/>
              </a:rPr>
              <a:t>运行结果</a:t>
            </a:r>
            <a:r>
              <a:rPr lang="en-US" altLang="zh-CN" b="1" dirty="0">
                <a:solidFill>
                  <a:srgbClr val="0000FF"/>
                </a:solidFill>
                <a:latin typeface="Arial" panose="020B0604020202020204" pitchFamily="34" charset="0"/>
                <a:ea typeface="宋体" panose="02010600030101010101" pitchFamily="2" charset="-122"/>
              </a:rPr>
              <a:t>:</a:t>
            </a:r>
            <a:endParaRPr lang="en-US" altLang="zh-CN" b="1" dirty="0">
              <a:solidFill>
                <a:srgbClr val="0000FF"/>
              </a:solidFill>
              <a:latin typeface="Arial" panose="020B0604020202020204" pitchFamily="34" charset="0"/>
              <a:ea typeface="宋体" panose="02010600030101010101" pitchFamily="2" charset="-122"/>
            </a:endParaRPr>
          </a:p>
          <a:p>
            <a:pPr>
              <a:spcBef>
                <a:spcPct val="20000"/>
              </a:spcBef>
              <a:buClr>
                <a:schemeClr val="accent2"/>
              </a:buClr>
              <a:buSzPct val="80000"/>
              <a:buFont typeface="Wingdings" panose="05000000000000000000" pitchFamily="2" charset="2"/>
            </a:pPr>
            <a:r>
              <a:rPr lang="en-US" altLang="zh-CN" b="1" dirty="0">
                <a:solidFill>
                  <a:srgbClr val="0000FF"/>
                </a:solidFill>
                <a:latin typeface="Arial" panose="020B0604020202020204" pitchFamily="34" charset="0"/>
                <a:ea typeface="宋体" panose="02010600030101010101" pitchFamily="2" charset="-122"/>
              </a:rPr>
              <a:t>The values are      10       20      10</a:t>
            </a:r>
            <a:endParaRPr lang="en-US" altLang="zh-CN" b="1" dirty="0">
              <a:solidFill>
                <a:srgbClr val="0000FF"/>
              </a:solidFill>
              <a:latin typeface="Arial" panose="020B0604020202020204" pitchFamily="34" charset="0"/>
              <a:ea typeface="宋体" panose="02010600030101010101" pitchFamily="2" charset="-122"/>
            </a:endParaRPr>
          </a:p>
          <a:p>
            <a:pPr>
              <a:spcBef>
                <a:spcPct val="20000"/>
              </a:spcBef>
              <a:buClr>
                <a:schemeClr val="accent2"/>
              </a:buClr>
              <a:buSzPct val="80000"/>
              <a:buFont typeface="Wingdings" panose="05000000000000000000" pitchFamily="2" charset="2"/>
            </a:pPr>
            <a:r>
              <a:rPr lang="en-US" altLang="zh-CN" b="1" dirty="0">
                <a:solidFill>
                  <a:srgbClr val="0000FF"/>
                </a:solidFill>
                <a:latin typeface="Arial" panose="020B0604020202020204" pitchFamily="34" charset="0"/>
                <a:ea typeface="宋体" panose="02010600030101010101" pitchFamily="2" charset="-122"/>
              </a:rPr>
              <a:t>The values are    110     120     110</a:t>
            </a:r>
            <a:endParaRPr lang="en-US" altLang="zh-CN" b="1" dirty="0">
              <a:solidFill>
                <a:srgbClr val="0000FF"/>
              </a:solidFill>
              <a:latin typeface="Arial" panose="020B0604020202020204" pitchFamily="34" charset="0"/>
              <a:ea typeface="宋体" panose="02010600030101010101" pitchFamily="2" charset="-122"/>
            </a:endParaRPr>
          </a:p>
          <a:p>
            <a:pPr>
              <a:spcBef>
                <a:spcPct val="20000"/>
              </a:spcBef>
              <a:buClr>
                <a:schemeClr val="accent2"/>
              </a:buClr>
              <a:buSzPct val="80000"/>
              <a:buFont typeface="Wingdings" panose="05000000000000000000" pitchFamily="2" charset="2"/>
            </a:pPr>
            <a:r>
              <a:rPr lang="en-US" altLang="zh-CN" b="1" dirty="0">
                <a:solidFill>
                  <a:srgbClr val="0000FF"/>
                </a:solidFill>
                <a:latin typeface="Arial" panose="020B0604020202020204" pitchFamily="34" charset="0"/>
                <a:ea typeface="宋体" panose="02010600030101010101" pitchFamily="2" charset="-122"/>
              </a:rPr>
              <a:t>The values are     110     120     110</a:t>
            </a:r>
            <a:endParaRPr lang="en-US" altLang="zh-CN" b="1" dirty="0">
              <a:solidFill>
                <a:srgbClr val="0000FF"/>
              </a:solidFill>
              <a:latin typeface="Arial" panose="020B0604020202020204" pitchFamily="34" charset="0"/>
              <a:ea typeface="宋体" panose="02010600030101010101" pitchFamily="2" charset="-122"/>
            </a:endParaRPr>
          </a:p>
        </p:txBody>
      </p:sp>
      <p:cxnSp>
        <p:nvCxnSpPr>
          <p:cNvPr id="6" name="直接连接符 5"/>
          <p:cNvCxnSpPr/>
          <p:nvPr/>
        </p:nvCxnSpPr>
        <p:spPr>
          <a:xfrm>
            <a:off x="6311900" y="965200"/>
            <a:ext cx="72390" cy="5775960"/>
          </a:xfrm>
          <a:prstGeom prst="line">
            <a:avLst/>
          </a:prstGeom>
          <a:ln w="38100">
            <a:prstDash val="lgDashDot"/>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652"/>
                                        </p:tgtEl>
                                        <p:attrNameLst>
                                          <p:attrName>style.visibility</p:attrName>
                                        </p:attrNameLst>
                                      </p:cBhvr>
                                      <p:to>
                                        <p:strVal val="visible"/>
                                      </p:to>
                                    </p:set>
                                    <p:animEffect transition="in" filter="blinds(horizontal)">
                                      <p:cBhvr>
                                        <p:cTn id="7" dur="500"/>
                                        <p:tgtEl>
                                          <p:spTgt spid="2765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653"/>
                                        </p:tgtEl>
                                        <p:attrNameLst>
                                          <p:attrName>style.visibility</p:attrName>
                                        </p:attrNameLst>
                                      </p:cBhvr>
                                      <p:to>
                                        <p:strVal val="visible"/>
                                      </p:to>
                                    </p:set>
                                    <p:animEffect transition="in" filter="blinds(horizontal)">
                                      <p:cBhvr>
                                        <p:cTn id="12" dur="500"/>
                                        <p:tgtEl>
                                          <p:spTgt spid="27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p:bldP spid="27653"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4"/>
          <p:cNvSpPr/>
          <p:nvPr/>
        </p:nvSpPr>
        <p:spPr>
          <a:xfrm>
            <a:off x="2024063" y="214313"/>
            <a:ext cx="7896225" cy="563562"/>
          </a:xfrm>
          <a:prstGeom prst="rect">
            <a:avLst/>
          </a:prstGeom>
          <a:noFill/>
          <a:ln w="9525">
            <a:noFill/>
          </a:ln>
        </p:spPr>
        <p:txBody>
          <a:bodyPr anchor="ctr" anchorCtr="0"/>
          <a:p>
            <a:pPr algn="ctr"/>
            <a:r>
              <a:rPr lang="en-US" altLang="zh-CN" sz="3600" dirty="0">
                <a:solidFill>
                  <a:schemeClr val="tx2"/>
                </a:solidFill>
                <a:latin typeface="Arial" panose="020B0604020202020204" pitchFamily="34" charset="0"/>
                <a:ea typeface="黑体" panose="02010609060101010101" pitchFamily="49" charset="-122"/>
              </a:rPr>
              <a:t>3.1  </a:t>
            </a:r>
            <a:r>
              <a:rPr lang="zh-CN" altLang="en-US" sz="3600" dirty="0">
                <a:solidFill>
                  <a:schemeClr val="tx2"/>
                </a:solidFill>
                <a:latin typeface="Arial" panose="020B0604020202020204" pitchFamily="34" charset="0"/>
                <a:ea typeface="黑体" panose="02010609060101010101" pitchFamily="49" charset="-122"/>
              </a:rPr>
              <a:t>函数的定义与使用</a:t>
            </a:r>
            <a:endParaRPr lang="zh-CN" altLang="en-US" sz="3600" dirty="0">
              <a:solidFill>
                <a:schemeClr val="tx2"/>
              </a:solidFill>
              <a:latin typeface="Arial" panose="020B0604020202020204" pitchFamily="34" charset="0"/>
              <a:ea typeface="黑体" panose="02010609060101010101" pitchFamily="49" charset="-122"/>
            </a:endParaRPr>
          </a:p>
        </p:txBody>
      </p:sp>
      <p:sp>
        <p:nvSpPr>
          <p:cNvPr id="6146" name="Rectangle 3"/>
          <p:cNvSpPr txBox="1"/>
          <p:nvPr/>
        </p:nvSpPr>
        <p:spPr>
          <a:xfrm>
            <a:off x="983615" y="1125220"/>
            <a:ext cx="10752455" cy="4928870"/>
          </a:xfrm>
          <a:prstGeom prst="rect">
            <a:avLst/>
          </a:prstGeom>
          <a:noFill/>
          <a:ln w="9525">
            <a:noFill/>
          </a:ln>
        </p:spPr>
        <p:txBody>
          <a:bodyPr anchor="t" anchorCtr="0"/>
          <a:p>
            <a:pPr marL="342900" indent="-342900" eaLnBrk="0" hangingPunct="0">
              <a:spcBef>
                <a:spcPct val="20000"/>
              </a:spcBef>
              <a:buClrTx/>
              <a:buSzTx/>
              <a:buFontTx/>
              <a:buChar char="•"/>
            </a:pPr>
            <a:r>
              <a:rPr lang="zh-CN" altLang="en-US" sz="2400" b="1" dirty="0">
                <a:latin typeface="楷体_GB2312" pitchFamily="49" charset="-122"/>
                <a:ea typeface="楷体_GB2312" pitchFamily="49" charset="-122"/>
              </a:rPr>
              <a:t>一个大而复杂的程序通常分解为若干个子系统，对这些子系统分别进行开发和调试。</a:t>
            </a:r>
            <a:endParaRPr lang="zh-CN" altLang="en-US" sz="2400" b="1" dirty="0">
              <a:latin typeface="楷体_GB2312" pitchFamily="49" charset="-122"/>
              <a:ea typeface="楷体_GB2312" pitchFamily="49" charset="-122"/>
            </a:endParaRPr>
          </a:p>
          <a:p>
            <a:pPr marL="342900" indent="-342900" eaLnBrk="0" hangingPunct="0">
              <a:spcBef>
                <a:spcPct val="20000"/>
              </a:spcBef>
              <a:buClrTx/>
              <a:buSzTx/>
              <a:buFontTx/>
              <a:buChar char="•"/>
            </a:pPr>
            <a:r>
              <a:rPr lang="en-US" altLang="zh-CN" sz="2400" b="1" dirty="0">
                <a:latin typeface="楷体_GB2312" pitchFamily="49" charset="-122"/>
                <a:ea typeface="楷体_GB2312" pitchFamily="49" charset="-122"/>
              </a:rPr>
              <a:t>C</a:t>
            </a:r>
            <a:r>
              <a:rPr lang="zh-CN" altLang="en-US" sz="2400" b="1" dirty="0">
                <a:latin typeface="楷体_GB2312" pitchFamily="49" charset="-122"/>
                <a:ea typeface="楷体_GB2312" pitchFamily="49" charset="-122"/>
              </a:rPr>
              <a:t>和</a:t>
            </a:r>
            <a:r>
              <a:rPr lang="en-US" altLang="zh-CN" sz="2400" b="1" dirty="0">
                <a:latin typeface="楷体_GB2312" pitchFamily="49" charset="-122"/>
                <a:ea typeface="楷体_GB2312" pitchFamily="49" charset="-122"/>
              </a:rPr>
              <a:t>C++</a:t>
            </a:r>
            <a:r>
              <a:rPr lang="zh-CN" altLang="en-US" sz="2400" b="1" dirty="0">
                <a:latin typeface="楷体_GB2312" pitchFamily="49" charset="-122"/>
                <a:ea typeface="楷体_GB2312" pitchFamily="49" charset="-122"/>
              </a:rPr>
              <a:t>语言中的子程序体现为函数（相对独立的、经常使用的功能抽象）。</a:t>
            </a:r>
            <a:endParaRPr lang="zh-CN" altLang="en-US" sz="2400" b="1" dirty="0">
              <a:latin typeface="楷体_GB2312" pitchFamily="49" charset="-122"/>
              <a:ea typeface="楷体_GB2312" pitchFamily="49" charset="-122"/>
            </a:endParaRPr>
          </a:p>
          <a:p>
            <a:pPr marL="342900" indent="-342900" eaLnBrk="0" hangingPunct="0">
              <a:spcBef>
                <a:spcPct val="20000"/>
              </a:spcBef>
              <a:buClrTx/>
              <a:buSzTx/>
              <a:buFontTx/>
              <a:buChar char="•"/>
            </a:pPr>
            <a:r>
              <a:rPr lang="zh-CN" altLang="en-US" sz="2400" b="1" dirty="0">
                <a:latin typeface="楷体_GB2312" pitchFamily="49" charset="-122"/>
                <a:ea typeface="楷体_GB2312" pitchFamily="49" charset="-122"/>
              </a:rPr>
              <a:t>一个</a:t>
            </a:r>
            <a:r>
              <a:rPr lang="en-US" altLang="zh-CN" sz="2400" b="1" dirty="0">
                <a:latin typeface="楷体_GB2312" pitchFamily="49" charset="-122"/>
                <a:ea typeface="楷体_GB2312" pitchFamily="49" charset="-122"/>
              </a:rPr>
              <a:t>C++</a:t>
            </a:r>
            <a:r>
              <a:rPr lang="zh-CN" altLang="en-US" sz="2400" b="1" dirty="0">
                <a:latin typeface="楷体_GB2312" pitchFamily="49" charset="-122"/>
                <a:ea typeface="楷体_GB2312" pitchFamily="49" charset="-122"/>
              </a:rPr>
              <a:t>程序可以由一个主函数和若干子函数构成，主函数是程序执行的起点。</a:t>
            </a:r>
            <a:endParaRPr lang="zh-CN" altLang="en-US" sz="2400" b="1" dirty="0">
              <a:latin typeface="楷体_GB2312" pitchFamily="49" charset="-122"/>
              <a:ea typeface="楷体_GB2312" pitchFamily="49" charset="-122"/>
            </a:endParaRPr>
          </a:p>
          <a:p>
            <a:pPr marL="342900" indent="-342900" eaLnBrk="0" hangingPunct="0">
              <a:spcBef>
                <a:spcPct val="20000"/>
              </a:spcBef>
              <a:buClrTx/>
              <a:buSzTx/>
              <a:buFontTx/>
              <a:buChar char="•"/>
            </a:pPr>
            <a:r>
              <a:rPr lang="zh-CN" altLang="en-US" sz="2400" b="1" dirty="0">
                <a:latin typeface="楷体_GB2312" pitchFamily="49" charset="-122"/>
                <a:ea typeface="楷体_GB2312" pitchFamily="49" charset="-122"/>
              </a:rPr>
              <a:t>函数的分类：</a:t>
            </a:r>
            <a:endParaRPr lang="zh-CN" altLang="en-US" sz="2400" b="1" dirty="0">
              <a:latin typeface="楷体_GB2312" pitchFamily="49" charset="-122"/>
              <a:ea typeface="楷体_GB2312" pitchFamily="49" charset="-122"/>
            </a:endParaRPr>
          </a:p>
          <a:p>
            <a:pPr marL="342900" indent="-342900" eaLnBrk="0" hangingPunct="0">
              <a:spcBef>
                <a:spcPct val="20000"/>
              </a:spcBef>
              <a:buSzTx/>
              <a:buFont typeface="Wingdings" panose="05000000000000000000" pitchFamily="2" charset="2"/>
            </a:pPr>
            <a:r>
              <a:rPr lang="zh-CN" altLang="en-US" sz="2400" b="1" dirty="0">
                <a:latin typeface="楷体_GB2312" pitchFamily="49" charset="-122"/>
                <a:ea typeface="楷体_GB2312" pitchFamily="49" charset="-122"/>
              </a:rPr>
              <a:t>     </a:t>
            </a:r>
            <a:r>
              <a:rPr lang="zh-CN" altLang="en-US" sz="2400" b="1" dirty="0">
                <a:solidFill>
                  <a:srgbClr val="FF0000"/>
                </a:solidFill>
                <a:latin typeface="楷体_GB2312" pitchFamily="49" charset="-122"/>
                <a:ea typeface="楷体_GB2312" pitchFamily="49" charset="-122"/>
              </a:rPr>
              <a:t>系统函数（库函数）</a:t>
            </a:r>
            <a:r>
              <a:rPr lang="zh-CN" altLang="en-US" sz="2400" b="1" dirty="0">
                <a:latin typeface="楷体_GB2312" pitchFamily="49" charset="-122"/>
                <a:ea typeface="楷体_GB2312" pitchFamily="49" charset="-122"/>
              </a:rPr>
              <a:t>：由C++语言函数库提供，用户可以直接引用。</a:t>
            </a:r>
            <a:endParaRPr lang="zh-CN" altLang="en-US" sz="2400" b="1" dirty="0">
              <a:latin typeface="楷体_GB2312" pitchFamily="49" charset="-122"/>
              <a:ea typeface="楷体_GB2312" pitchFamily="49" charset="-122"/>
            </a:endParaRPr>
          </a:p>
          <a:p>
            <a:pPr marL="342900" indent="-342900" eaLnBrk="0" hangingPunct="0">
              <a:spcBef>
                <a:spcPct val="20000"/>
              </a:spcBef>
              <a:buSzTx/>
              <a:buFont typeface="Wingdings" panose="05000000000000000000" pitchFamily="2" charset="2"/>
            </a:pPr>
            <a:r>
              <a:rPr lang="zh-CN" altLang="en-US" sz="2400" b="1" dirty="0">
                <a:latin typeface="楷体_GB2312" pitchFamily="49" charset="-122"/>
                <a:ea typeface="楷体_GB2312" pitchFamily="49" charset="-122"/>
              </a:rPr>
              <a:t>     </a:t>
            </a:r>
            <a:r>
              <a:rPr lang="zh-CN" altLang="en-US" sz="2400" b="1" dirty="0">
                <a:solidFill>
                  <a:srgbClr val="FF0000"/>
                </a:solidFill>
                <a:latin typeface="楷体_GB2312" pitchFamily="49" charset="-122"/>
                <a:ea typeface="楷体_GB2312" pitchFamily="49" charset="-122"/>
              </a:rPr>
              <a:t>用户函数（自定义函数）</a:t>
            </a:r>
            <a:r>
              <a:rPr lang="zh-CN" altLang="en-US" sz="2400" b="1" dirty="0">
                <a:latin typeface="楷体_GB2312" pitchFamily="49" charset="-122"/>
                <a:ea typeface="楷体_GB2312" pitchFamily="49" charset="-122"/>
              </a:rPr>
              <a:t>：用户根据需要定义的完成某一特定功能的一段程序。用户函数分为带参数的函数和不带参数的函数。</a:t>
            </a:r>
            <a:endParaRPr lang="zh-CN" altLang="en-US" sz="2400" b="1" dirty="0">
              <a:latin typeface="楷体_GB2312" pitchFamily="49" charset="-122"/>
              <a:ea typeface="楷体_GB2312" pitchFamily="49"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5" name="内容占位符 2"/>
          <p:cNvSpPr>
            <a:spLocks noGrp="1"/>
          </p:cNvSpPr>
          <p:nvPr>
            <p:ph idx="1"/>
          </p:nvPr>
        </p:nvSpPr>
        <p:spPr>
          <a:xfrm>
            <a:off x="911860" y="980758"/>
            <a:ext cx="10825163" cy="4679950"/>
          </a:xfrm>
        </p:spPr>
        <p:txBody>
          <a:bodyPr/>
          <a:lstStyle/>
          <a:p>
            <a:pPr marL="228600" indent="-228600" eaLnBrk="1" hangingPunct="1">
              <a:lnSpc>
                <a:spcPct val="90000"/>
              </a:lnSpc>
              <a:spcBef>
                <a:spcPts val="600"/>
              </a:spcBef>
            </a:pPr>
            <a:r>
              <a:rPr kumimoji="0" lang="zh-CN" altLang="en-US" sz="2400" b="1" dirty="0">
                <a:latin typeface="宋体" panose="02010600030101010101" pitchFamily="2" charset="-122"/>
                <a:ea typeface="宋体" panose="02010600030101010101" pitchFamily="2" charset="-122"/>
                <a:cs typeface="宋体" panose="02010600030101010101" pitchFamily="2" charset="-122"/>
              </a:rPr>
              <a:t>使用模板类</a:t>
            </a:r>
            <a:r>
              <a:rPr kumimoji="0" lang="en-US" altLang="zh-CN" sz="2400" b="1" dirty="0" err="1">
                <a:latin typeface="宋体" panose="02010600030101010101" pitchFamily="2" charset="-122"/>
                <a:ea typeface="宋体" panose="02010600030101010101" pitchFamily="2" charset="-122"/>
                <a:cs typeface="宋体" panose="02010600030101010101" pitchFamily="2" charset="-122"/>
              </a:rPr>
              <a:t>initializer_list</a:t>
            </a:r>
            <a:r>
              <a:rPr kumimoji="0" lang="en-US" altLang="zh-CN" sz="2400" b="1" dirty="0">
                <a:latin typeface="宋体" panose="02010600030101010101" pitchFamily="2" charset="-122"/>
                <a:ea typeface="宋体" panose="02010600030101010101" pitchFamily="2" charset="-122"/>
                <a:cs typeface="宋体" panose="02010600030101010101" pitchFamily="2" charset="-122"/>
              </a:rPr>
              <a:t>&lt;T&gt;</a:t>
            </a:r>
            <a:r>
              <a:rPr kumimoji="0" lang="zh-CN" altLang="en-US" sz="2400" b="1" dirty="0">
                <a:latin typeface="宋体" panose="02010600030101010101" pitchFamily="2" charset="-122"/>
                <a:ea typeface="宋体" panose="02010600030101010101" pitchFamily="2" charset="-122"/>
                <a:cs typeface="宋体" panose="02010600030101010101" pitchFamily="2" charset="-122"/>
              </a:rPr>
              <a:t>（</a:t>
            </a:r>
            <a:r>
              <a:rPr kumimoji="0" lang="en-US" altLang="zh-CN" sz="2400" b="1" dirty="0">
                <a:latin typeface="宋体" panose="02010600030101010101" pitchFamily="2" charset="-122"/>
                <a:ea typeface="宋体" panose="02010600030101010101" pitchFamily="2" charset="-122"/>
                <a:cs typeface="宋体" panose="02010600030101010101" pitchFamily="2" charset="-122"/>
              </a:rPr>
              <a:t>T</a:t>
            </a:r>
            <a:r>
              <a:rPr kumimoji="0" lang="zh-CN" altLang="en-US" sz="2400" b="1" dirty="0">
                <a:latin typeface="宋体" panose="02010600030101010101" pitchFamily="2" charset="-122"/>
                <a:ea typeface="宋体" panose="02010600030101010101" pitchFamily="2" charset="-122"/>
                <a:cs typeface="宋体" panose="02010600030101010101" pitchFamily="2" charset="-122"/>
              </a:rPr>
              <a:t>为类模板，模板将于第</a:t>
            </a:r>
            <a:r>
              <a:rPr kumimoji="0" lang="en-US" altLang="zh-CN" sz="2400" b="1" dirty="0">
                <a:latin typeface="宋体" panose="02010600030101010101" pitchFamily="2" charset="-122"/>
                <a:ea typeface="宋体" panose="02010600030101010101" pitchFamily="2" charset="-122"/>
                <a:cs typeface="宋体" panose="02010600030101010101" pitchFamily="2" charset="-122"/>
              </a:rPr>
              <a:t>9</a:t>
            </a:r>
            <a:r>
              <a:rPr kumimoji="0" lang="zh-CN" altLang="en-US" sz="2400" b="1" dirty="0">
                <a:latin typeface="宋体" panose="02010600030101010101" pitchFamily="2" charset="-122"/>
                <a:ea typeface="宋体" panose="02010600030101010101" pitchFamily="2" charset="-122"/>
                <a:cs typeface="宋体" panose="02010600030101010101" pitchFamily="2" charset="-122"/>
              </a:rPr>
              <a:t>章介绍）可向函数传递同类型不定个数参数</a:t>
            </a:r>
            <a:r>
              <a:rPr kumimoji="0" lang="en-US" altLang="zh-CN" sz="2400" b="1" dirty="0">
                <a:latin typeface="宋体" panose="02010600030101010101" pitchFamily="2" charset="-122"/>
                <a:ea typeface="宋体" panose="02010600030101010101" pitchFamily="2" charset="-122"/>
                <a:cs typeface="宋体" panose="02010600030101010101" pitchFamily="2" charset="-122"/>
              </a:rPr>
              <a:t>,</a:t>
            </a:r>
            <a:r>
              <a:rPr kumimoji="0" lang="zh-CN" altLang="en-US" sz="2400" b="1" dirty="0">
                <a:latin typeface="宋体" panose="02010600030101010101" pitchFamily="2" charset="-122"/>
                <a:ea typeface="宋体" panose="02010600030101010101" pitchFamily="2" charset="-122"/>
                <a:cs typeface="宋体" panose="02010600030101010101" pitchFamily="2" charset="-122"/>
              </a:rPr>
              <a:t>例如</a:t>
            </a:r>
            <a:r>
              <a:rPr kumimoji="0" lang="en-US" altLang="zh-CN" sz="2400" b="1" dirty="0">
                <a:latin typeface="宋体" panose="02010600030101010101" pitchFamily="2" charset="-122"/>
                <a:ea typeface="宋体" panose="02010600030101010101" pitchFamily="2" charset="-122"/>
                <a:cs typeface="宋体" panose="02010600030101010101" pitchFamily="2" charset="-122"/>
              </a:rPr>
              <a:t>:</a:t>
            </a:r>
            <a:endParaRPr kumimoji="0" lang="en-US" altLang="zh-CN" sz="2400" b="1" dirty="0">
              <a:latin typeface="宋体" panose="02010600030101010101" pitchFamily="2" charset="-122"/>
              <a:ea typeface="宋体" panose="02010600030101010101" pitchFamily="2" charset="-122"/>
              <a:cs typeface="宋体" panose="02010600030101010101" pitchFamily="2" charset="-122"/>
            </a:endParaRPr>
          </a:p>
          <a:p>
            <a:pPr marL="109220" indent="0">
              <a:buNone/>
            </a:pPr>
            <a:r>
              <a:rPr kumimoji="0" lang="zh-CN" altLang="en-US" sz="2400" b="1" dirty="0">
                <a:solidFill>
                  <a:schemeClr val="accent1"/>
                </a:solidFill>
                <a:latin typeface="宋体" panose="02010600030101010101" pitchFamily="2" charset="-122"/>
                <a:ea typeface="宋体" panose="02010600030101010101" pitchFamily="2" charset="-122"/>
                <a:cs typeface="宋体" panose="02010600030101010101" pitchFamily="2" charset="-122"/>
              </a:rPr>
              <a:t>  </a:t>
            </a:r>
            <a:r>
              <a:rPr kumimoji="0" lang="en-US" altLang="zh-CN" sz="2400" dirty="0">
                <a:solidFill>
                  <a:srgbClr val="0000FF"/>
                </a:solidFill>
                <a:latin typeface="Arial" panose="020B0604020202020204" pitchFamily="34" charset="0"/>
                <a:ea typeface="宋体" panose="02010600030101010101" pitchFamily="2" charset="-122"/>
                <a:cs typeface="Arial" panose="020B0604020202020204" pitchFamily="34" charset="0"/>
              </a:rPr>
              <a:t>void </a:t>
            </a:r>
            <a:r>
              <a:rPr kumimoji="0" lang="en-US" altLang="zh-CN" sz="2400" dirty="0" err="1">
                <a:solidFill>
                  <a:srgbClr val="0000FF"/>
                </a:solidFill>
                <a:latin typeface="Arial" panose="020B0604020202020204" pitchFamily="34" charset="0"/>
                <a:ea typeface="宋体" panose="02010600030101010101" pitchFamily="2" charset="-122"/>
                <a:cs typeface="Arial" panose="020B0604020202020204" pitchFamily="34" charset="0"/>
              </a:rPr>
              <a:t>log_info</a:t>
            </a:r>
            <a:r>
              <a:rPr kumimoji="0" lang="en-US" altLang="zh-CN" sz="2400" dirty="0">
                <a:solidFill>
                  <a:srgbClr val="0000FF"/>
                </a:solidFill>
                <a:latin typeface="Arial" panose="020B0604020202020204" pitchFamily="34" charset="0"/>
                <a:ea typeface="宋体" panose="02010600030101010101" pitchFamily="2" charset="-122"/>
                <a:cs typeface="Arial" panose="020B0604020202020204" pitchFamily="34" charset="0"/>
              </a:rPr>
              <a:t>(</a:t>
            </a:r>
            <a:r>
              <a:rPr kumimoji="0" lang="en-US" altLang="zh-CN" sz="2400" dirty="0" err="1">
                <a:solidFill>
                  <a:srgbClr val="0000FF"/>
                </a:solidFill>
                <a:latin typeface="Arial" panose="020B0604020202020204" pitchFamily="34" charset="0"/>
                <a:ea typeface="宋体" panose="02010600030101010101" pitchFamily="2" charset="-122"/>
                <a:cs typeface="Arial" panose="020B0604020202020204" pitchFamily="34" charset="0"/>
              </a:rPr>
              <a:t>initializer_list</a:t>
            </a:r>
            <a:r>
              <a:rPr kumimoji="0" lang="en-US" altLang="zh-CN" sz="2400" dirty="0">
                <a:solidFill>
                  <a:srgbClr val="0000FF"/>
                </a:solidFill>
                <a:latin typeface="Arial" panose="020B0604020202020204" pitchFamily="34" charset="0"/>
                <a:ea typeface="宋体" panose="02010600030101010101" pitchFamily="2" charset="-122"/>
                <a:cs typeface="Arial" panose="020B0604020202020204" pitchFamily="34" charset="0"/>
              </a:rPr>
              <a:t>&lt;string&gt; </a:t>
            </a:r>
            <a:r>
              <a:rPr kumimoji="0" lang="en-US" altLang="zh-CN" sz="2400" dirty="0" err="1">
                <a:solidFill>
                  <a:srgbClr val="0000FF"/>
                </a:solidFill>
                <a:latin typeface="Arial" panose="020B0604020202020204" pitchFamily="34" charset="0"/>
                <a:ea typeface="宋体" panose="02010600030101010101" pitchFamily="2" charset="-122"/>
                <a:cs typeface="Arial" panose="020B0604020202020204" pitchFamily="34" charset="0"/>
              </a:rPr>
              <a:t>lst</a:t>
            </a:r>
            <a:r>
              <a:rPr kumimoji="0" lang="en-US" altLang="zh-CN" sz="2400" dirty="0">
                <a:solidFill>
                  <a:srgbClr val="0000FF"/>
                </a:solidFill>
                <a:latin typeface="Arial" panose="020B0604020202020204" pitchFamily="34" charset="0"/>
                <a:ea typeface="宋体" panose="02010600030101010101" pitchFamily="2" charset="-122"/>
                <a:cs typeface="Arial" panose="020B0604020202020204" pitchFamily="34" charset="0"/>
              </a:rPr>
              <a:t>) {</a:t>
            </a:r>
            <a:endParaRPr kumimoji="0" lang="zh-CN" altLang="zh-CN" sz="2400" dirty="0">
              <a:solidFill>
                <a:srgbClr val="0000FF"/>
              </a:solidFill>
              <a:latin typeface="Arial" panose="020B0604020202020204" pitchFamily="34" charset="0"/>
              <a:ea typeface="宋体" panose="02010600030101010101" pitchFamily="2" charset="-122"/>
              <a:cs typeface="Arial" panose="020B0604020202020204" pitchFamily="34" charset="0"/>
            </a:endParaRPr>
          </a:p>
          <a:p>
            <a:pPr marL="109220" indent="0">
              <a:buNone/>
            </a:pPr>
            <a:r>
              <a:rPr kumimoji="0" lang="en-US" altLang="zh-CN" sz="2400" dirty="0">
                <a:solidFill>
                  <a:srgbClr val="0000FF"/>
                </a:solidFill>
                <a:latin typeface="Arial" panose="020B0604020202020204" pitchFamily="34" charset="0"/>
                <a:ea typeface="宋体" panose="02010600030101010101" pitchFamily="2" charset="-122"/>
                <a:cs typeface="Arial" panose="020B0604020202020204" pitchFamily="34" charset="0"/>
              </a:rPr>
              <a:t>	for (auto</a:t>
            </a:r>
            <a:r>
              <a:rPr kumimoji="0" lang="zh-CN" altLang="en-US" sz="2400" dirty="0">
                <a:solidFill>
                  <a:srgbClr val="0000FF"/>
                </a:solidFill>
                <a:latin typeface="Arial" panose="020B0604020202020204" pitchFamily="34" charset="0"/>
                <a:ea typeface="宋体" panose="02010600030101010101" pitchFamily="2" charset="-122"/>
                <a:cs typeface="Arial" panose="020B0604020202020204" pitchFamily="34" charset="0"/>
              </a:rPr>
              <a:t> </a:t>
            </a:r>
            <a:r>
              <a:rPr kumimoji="0" lang="en-US" altLang="zh-CN" sz="2400" dirty="0">
                <a:solidFill>
                  <a:srgbClr val="0000FF"/>
                </a:solidFill>
                <a:latin typeface="Arial" panose="020B0604020202020204" pitchFamily="34" charset="0"/>
                <a:ea typeface="宋体" panose="02010600030101010101" pitchFamily="2" charset="-122"/>
                <a:cs typeface="Arial" panose="020B0604020202020204" pitchFamily="34" charset="0"/>
              </a:rPr>
              <a:t>&amp;info:</a:t>
            </a:r>
            <a:r>
              <a:rPr kumimoji="0" lang="zh-CN" altLang="en-US" sz="2400" dirty="0">
                <a:solidFill>
                  <a:srgbClr val="0000FF"/>
                </a:solidFill>
                <a:latin typeface="Arial" panose="020B0604020202020204" pitchFamily="34" charset="0"/>
                <a:ea typeface="宋体" panose="02010600030101010101" pitchFamily="2" charset="-122"/>
                <a:cs typeface="Arial" panose="020B0604020202020204" pitchFamily="34" charset="0"/>
              </a:rPr>
              <a:t> </a:t>
            </a:r>
            <a:r>
              <a:rPr kumimoji="0" lang="en-US" altLang="zh-CN" sz="2400" dirty="0" err="1">
                <a:solidFill>
                  <a:srgbClr val="0000FF"/>
                </a:solidFill>
                <a:latin typeface="Arial" panose="020B0604020202020204" pitchFamily="34" charset="0"/>
                <a:ea typeface="宋体" panose="02010600030101010101" pitchFamily="2" charset="-122"/>
                <a:cs typeface="Arial" panose="020B0604020202020204" pitchFamily="34" charset="0"/>
              </a:rPr>
              <a:t>lst</a:t>
            </a:r>
            <a:r>
              <a:rPr kumimoji="0" lang="en-US" altLang="zh-CN" sz="2400" dirty="0">
                <a:solidFill>
                  <a:srgbClr val="0000FF"/>
                </a:solidFill>
                <a:latin typeface="Arial" panose="020B0604020202020204" pitchFamily="34" charset="0"/>
                <a:ea typeface="宋体" panose="02010600030101010101" pitchFamily="2" charset="-122"/>
                <a:cs typeface="Arial" panose="020B0604020202020204" pitchFamily="34" charset="0"/>
              </a:rPr>
              <a:t>)</a:t>
            </a:r>
            <a:endParaRPr kumimoji="0" lang="zh-CN" altLang="zh-CN" sz="2400" dirty="0">
              <a:solidFill>
                <a:srgbClr val="0000FF"/>
              </a:solidFill>
              <a:latin typeface="Arial" panose="020B0604020202020204" pitchFamily="34" charset="0"/>
              <a:ea typeface="宋体" panose="02010600030101010101" pitchFamily="2" charset="-122"/>
              <a:cs typeface="Arial" panose="020B0604020202020204" pitchFamily="34" charset="0"/>
            </a:endParaRPr>
          </a:p>
          <a:p>
            <a:pPr marL="109220" indent="0">
              <a:buNone/>
            </a:pPr>
            <a:r>
              <a:rPr kumimoji="0" lang="en-US" altLang="zh-CN" sz="2400" dirty="0">
                <a:solidFill>
                  <a:srgbClr val="0000FF"/>
                </a:solidFill>
                <a:latin typeface="Arial" panose="020B0604020202020204" pitchFamily="34" charset="0"/>
                <a:ea typeface="宋体" panose="02010600030101010101" pitchFamily="2" charset="-122"/>
                <a:cs typeface="Arial" panose="020B0604020202020204" pitchFamily="34" charset="0"/>
              </a:rPr>
              <a:t>		</a:t>
            </a:r>
            <a:r>
              <a:rPr kumimoji="0" lang="en-US" altLang="zh-CN" sz="2400" dirty="0" err="1">
                <a:solidFill>
                  <a:srgbClr val="0000FF"/>
                </a:solidFill>
                <a:latin typeface="Arial" panose="020B0604020202020204" pitchFamily="34" charset="0"/>
                <a:ea typeface="宋体" panose="02010600030101010101" pitchFamily="2" charset="-122"/>
                <a:cs typeface="Arial" panose="020B0604020202020204" pitchFamily="34" charset="0"/>
              </a:rPr>
              <a:t>cout</a:t>
            </a:r>
            <a:r>
              <a:rPr kumimoji="0" lang="en-US" altLang="zh-CN" sz="2400" dirty="0">
                <a:solidFill>
                  <a:srgbClr val="0000FF"/>
                </a:solidFill>
                <a:latin typeface="Arial" panose="020B0604020202020204" pitchFamily="34" charset="0"/>
                <a:ea typeface="宋体" panose="02010600030101010101" pitchFamily="2" charset="-122"/>
                <a:cs typeface="Arial" panose="020B0604020202020204" pitchFamily="34" charset="0"/>
              </a:rPr>
              <a:t> &lt;&lt; info &lt;&lt; ‘ ’;</a:t>
            </a:r>
            <a:endParaRPr kumimoji="0" lang="zh-CN" altLang="zh-CN" sz="2400" dirty="0">
              <a:solidFill>
                <a:srgbClr val="0000FF"/>
              </a:solidFill>
              <a:latin typeface="Arial" panose="020B0604020202020204" pitchFamily="34" charset="0"/>
              <a:ea typeface="宋体" panose="02010600030101010101" pitchFamily="2" charset="-122"/>
              <a:cs typeface="Arial" panose="020B0604020202020204" pitchFamily="34" charset="0"/>
            </a:endParaRPr>
          </a:p>
          <a:p>
            <a:pPr marL="109220" indent="0">
              <a:buNone/>
            </a:pPr>
            <a:r>
              <a:rPr kumimoji="0" lang="en-US" altLang="zh-CN" sz="2400" dirty="0">
                <a:solidFill>
                  <a:srgbClr val="0000FF"/>
                </a:solidFill>
                <a:latin typeface="Arial" panose="020B0604020202020204" pitchFamily="34" charset="0"/>
                <a:ea typeface="宋体" panose="02010600030101010101" pitchFamily="2" charset="-122"/>
                <a:cs typeface="Arial" panose="020B0604020202020204" pitchFamily="34" charset="0"/>
              </a:rPr>
              <a:t>	</a:t>
            </a:r>
            <a:r>
              <a:rPr kumimoji="0" lang="en-US" altLang="zh-CN" sz="2400" dirty="0" err="1">
                <a:solidFill>
                  <a:srgbClr val="0000FF"/>
                </a:solidFill>
                <a:latin typeface="Arial" panose="020B0604020202020204" pitchFamily="34" charset="0"/>
                <a:ea typeface="宋体" panose="02010600030101010101" pitchFamily="2" charset="-122"/>
                <a:cs typeface="Arial" panose="020B0604020202020204" pitchFamily="34" charset="0"/>
              </a:rPr>
              <a:t>cout</a:t>
            </a:r>
            <a:r>
              <a:rPr kumimoji="0" lang="en-US" altLang="zh-CN" sz="2400" dirty="0">
                <a:solidFill>
                  <a:srgbClr val="0000FF"/>
                </a:solidFill>
                <a:latin typeface="Arial" panose="020B0604020202020204" pitchFamily="34" charset="0"/>
                <a:ea typeface="宋体" panose="02010600030101010101" pitchFamily="2" charset="-122"/>
                <a:cs typeface="Arial" panose="020B0604020202020204" pitchFamily="34" charset="0"/>
              </a:rPr>
              <a:t> &lt;&lt; </a:t>
            </a:r>
            <a:r>
              <a:rPr kumimoji="0" lang="en-US" altLang="zh-CN" sz="2400" dirty="0" err="1">
                <a:solidFill>
                  <a:srgbClr val="0000FF"/>
                </a:solidFill>
                <a:latin typeface="Arial" panose="020B0604020202020204" pitchFamily="34" charset="0"/>
                <a:ea typeface="宋体" panose="02010600030101010101" pitchFamily="2" charset="-122"/>
                <a:cs typeface="Arial" panose="020B0604020202020204" pitchFamily="34" charset="0"/>
              </a:rPr>
              <a:t>endl</a:t>
            </a:r>
            <a:r>
              <a:rPr kumimoji="0" lang="en-US" altLang="zh-CN" sz="2400" dirty="0">
                <a:solidFill>
                  <a:srgbClr val="0000FF"/>
                </a:solidFill>
                <a:latin typeface="Arial" panose="020B0604020202020204" pitchFamily="34" charset="0"/>
                <a:ea typeface="宋体" panose="02010600030101010101" pitchFamily="2" charset="-122"/>
                <a:cs typeface="Arial" panose="020B0604020202020204" pitchFamily="34" charset="0"/>
              </a:rPr>
              <a:t>;</a:t>
            </a:r>
            <a:endParaRPr kumimoji="0" lang="zh-CN" altLang="zh-CN" sz="2400" dirty="0">
              <a:solidFill>
                <a:srgbClr val="0000FF"/>
              </a:solidFill>
              <a:latin typeface="Arial" panose="020B0604020202020204" pitchFamily="34" charset="0"/>
              <a:ea typeface="宋体" panose="02010600030101010101" pitchFamily="2" charset="-122"/>
              <a:cs typeface="Arial" panose="020B0604020202020204" pitchFamily="34" charset="0"/>
            </a:endParaRPr>
          </a:p>
          <a:p>
            <a:pPr marL="109220" indent="0">
              <a:buNone/>
            </a:pPr>
            <a:r>
              <a:rPr kumimoji="0" lang="zh-CN" altLang="en-US" sz="2400" dirty="0">
                <a:solidFill>
                  <a:srgbClr val="0000FF"/>
                </a:solidFill>
                <a:latin typeface="Arial" panose="020B0604020202020204" pitchFamily="34" charset="0"/>
                <a:ea typeface="宋体" panose="02010600030101010101" pitchFamily="2" charset="-122"/>
                <a:cs typeface="Arial" panose="020B0604020202020204" pitchFamily="34" charset="0"/>
              </a:rPr>
              <a:t>  </a:t>
            </a:r>
            <a:r>
              <a:rPr kumimoji="0" lang="en-US" altLang="zh-CN" sz="2400" dirty="0">
                <a:solidFill>
                  <a:srgbClr val="0000FF"/>
                </a:solidFill>
                <a:latin typeface="Arial" panose="020B0604020202020204" pitchFamily="34" charset="0"/>
                <a:ea typeface="宋体" panose="02010600030101010101" pitchFamily="2" charset="-122"/>
                <a:cs typeface="Arial" panose="020B0604020202020204" pitchFamily="34" charset="0"/>
              </a:rPr>
              <a:t>}</a:t>
            </a:r>
            <a:endParaRPr kumimoji="0" lang="en-US" altLang="zh-CN" sz="2400" dirty="0">
              <a:solidFill>
                <a:srgbClr val="0000FF"/>
              </a:solidFill>
              <a:latin typeface="Arial" panose="020B0604020202020204" pitchFamily="34" charset="0"/>
              <a:ea typeface="宋体" panose="02010600030101010101" pitchFamily="2" charset="-122"/>
              <a:cs typeface="Arial" panose="020B0604020202020204" pitchFamily="34" charset="0"/>
            </a:endParaRPr>
          </a:p>
          <a:p>
            <a:pPr marL="109220" indent="0">
              <a:buNone/>
            </a:pPr>
            <a:r>
              <a:rPr kumimoji="0" lang="zh-CN" altLang="en-US" sz="2400" dirty="0">
                <a:solidFill>
                  <a:srgbClr val="0000FF"/>
                </a:solidFill>
                <a:latin typeface="Arial" panose="020B0604020202020204" pitchFamily="34" charset="0"/>
                <a:ea typeface="宋体" panose="02010600030101010101" pitchFamily="2" charset="-122"/>
                <a:cs typeface="Arial" panose="020B0604020202020204" pitchFamily="34" charset="0"/>
              </a:rPr>
              <a:t>  </a:t>
            </a:r>
            <a:r>
              <a:rPr kumimoji="0" lang="en-US" altLang="zh-CN" sz="2400" dirty="0" err="1">
                <a:solidFill>
                  <a:srgbClr val="0000FF"/>
                </a:solidFill>
                <a:latin typeface="Arial" panose="020B0604020202020204" pitchFamily="34" charset="0"/>
                <a:ea typeface="宋体" panose="02010600030101010101" pitchFamily="2" charset="-122"/>
                <a:cs typeface="Arial" panose="020B0604020202020204" pitchFamily="34" charset="0"/>
              </a:rPr>
              <a:t>log_info</a:t>
            </a:r>
            <a:r>
              <a:rPr kumimoji="0" lang="en-US" altLang="zh-CN" sz="2400" dirty="0">
                <a:solidFill>
                  <a:srgbClr val="0000FF"/>
                </a:solidFill>
                <a:latin typeface="Arial" panose="020B0604020202020204" pitchFamily="34" charset="0"/>
                <a:ea typeface="宋体" panose="02010600030101010101" pitchFamily="2" charset="-122"/>
                <a:cs typeface="Arial" panose="020B0604020202020204" pitchFamily="34" charset="0"/>
              </a:rPr>
              <a:t>({“Hello”,</a:t>
            </a:r>
            <a:r>
              <a:rPr kumimoji="0" lang="zh-CN" altLang="en-US" sz="2400" dirty="0">
                <a:solidFill>
                  <a:srgbClr val="0000FF"/>
                </a:solidFill>
                <a:latin typeface="Arial" panose="020B0604020202020204" pitchFamily="34" charset="0"/>
                <a:ea typeface="宋体" panose="02010600030101010101" pitchFamily="2" charset="-122"/>
                <a:cs typeface="Arial" panose="020B0604020202020204" pitchFamily="34" charset="0"/>
              </a:rPr>
              <a:t> </a:t>
            </a:r>
            <a:r>
              <a:rPr kumimoji="0" lang="en-US" altLang="zh-CN" sz="2400" dirty="0">
                <a:solidFill>
                  <a:srgbClr val="0000FF"/>
                </a:solidFill>
                <a:latin typeface="Arial" panose="020B0604020202020204" pitchFamily="34" charset="0"/>
                <a:ea typeface="宋体" panose="02010600030101010101" pitchFamily="2" charset="-122"/>
                <a:cs typeface="Arial" panose="020B0604020202020204" pitchFamily="34" charset="0"/>
              </a:rPr>
              <a:t>”world”,</a:t>
            </a:r>
            <a:r>
              <a:rPr kumimoji="0" lang="zh-CN" altLang="en-US" sz="2400" dirty="0">
                <a:solidFill>
                  <a:srgbClr val="0000FF"/>
                </a:solidFill>
                <a:latin typeface="Arial" panose="020B0604020202020204" pitchFamily="34" charset="0"/>
                <a:ea typeface="宋体" panose="02010600030101010101" pitchFamily="2" charset="-122"/>
                <a:cs typeface="Arial" panose="020B0604020202020204" pitchFamily="34" charset="0"/>
              </a:rPr>
              <a:t> </a:t>
            </a:r>
            <a:r>
              <a:rPr kumimoji="0" lang="en-US" altLang="zh-CN" sz="2400" dirty="0">
                <a:solidFill>
                  <a:srgbClr val="0000FF"/>
                </a:solidFill>
                <a:latin typeface="Arial" panose="020B0604020202020204" pitchFamily="34" charset="0"/>
                <a:ea typeface="宋体" panose="02010600030101010101" pitchFamily="2" charset="-122"/>
                <a:cs typeface="Arial" panose="020B0604020202020204" pitchFamily="34" charset="0"/>
              </a:rPr>
              <a:t>“!”});</a:t>
            </a:r>
            <a:endParaRPr kumimoji="0" lang="zh-CN" altLang="zh-CN" sz="2400" dirty="0">
              <a:solidFill>
                <a:srgbClr val="0000FF"/>
              </a:solidFill>
              <a:latin typeface="Arial" panose="020B0604020202020204" pitchFamily="34" charset="0"/>
              <a:ea typeface="宋体" panose="02010600030101010101" pitchFamily="2" charset="-122"/>
              <a:cs typeface="Arial" panose="020B0604020202020204" pitchFamily="34" charset="0"/>
            </a:endParaRPr>
          </a:p>
          <a:p>
            <a:pPr marL="228600" indent="-228600" eaLnBrk="1" hangingPunct="1">
              <a:lnSpc>
                <a:spcPct val="90000"/>
              </a:lnSpc>
              <a:spcBef>
                <a:spcPts val="600"/>
              </a:spcBef>
            </a:pPr>
            <a:r>
              <a:rPr kumimoji="0" lang="en-US" altLang="zh-CN" sz="2400" b="1" dirty="0" err="1">
                <a:latin typeface="宋体" panose="02010600030101010101" pitchFamily="2" charset="-122"/>
                <a:ea typeface="宋体" panose="02010600030101010101" pitchFamily="2" charset="-122"/>
                <a:cs typeface="宋体" panose="02010600030101010101" pitchFamily="2" charset="-122"/>
              </a:rPr>
              <a:t>initializer_list</a:t>
            </a:r>
            <a:r>
              <a:rPr kumimoji="0" lang="en-US" altLang="zh-CN" sz="2400" b="1" dirty="0">
                <a:latin typeface="宋体" panose="02010600030101010101" pitchFamily="2" charset="-122"/>
                <a:ea typeface="宋体" panose="02010600030101010101" pitchFamily="2" charset="-122"/>
                <a:cs typeface="宋体" panose="02010600030101010101" pitchFamily="2" charset="-122"/>
              </a:rPr>
              <a:t>&lt;string&gt; </a:t>
            </a:r>
            <a:r>
              <a:rPr kumimoji="0" lang="en-US" altLang="zh-CN" sz="2400" b="1" dirty="0" err="1">
                <a:latin typeface="宋体" panose="02010600030101010101" pitchFamily="2" charset="-122"/>
                <a:ea typeface="宋体" panose="02010600030101010101" pitchFamily="2" charset="-122"/>
                <a:cs typeface="宋体" panose="02010600030101010101" pitchFamily="2" charset="-122"/>
              </a:rPr>
              <a:t>lst</a:t>
            </a:r>
            <a:r>
              <a:rPr kumimoji="0" lang="zh-CN" altLang="en-US" sz="2400" b="1" dirty="0">
                <a:latin typeface="宋体" panose="02010600030101010101" pitchFamily="2" charset="-122"/>
                <a:ea typeface="宋体" panose="02010600030101010101" pitchFamily="2" charset="-122"/>
                <a:cs typeface="宋体" panose="02010600030101010101" pitchFamily="2" charset="-122"/>
              </a:rPr>
              <a:t>接受不定个数字符串实参。</a:t>
            </a:r>
            <a:endParaRPr kumimoji="0" lang="zh-CN" altLang="en-US" sz="2400" b="1" dirty="0">
              <a:latin typeface="宋体" panose="02010600030101010101" pitchFamily="2" charset="-122"/>
              <a:ea typeface="宋体" panose="02010600030101010101" pitchFamily="2" charset="-122"/>
              <a:cs typeface="宋体" panose="02010600030101010101" pitchFamily="2" charset="-122"/>
            </a:endParaRPr>
          </a:p>
          <a:p>
            <a:pPr marL="228600" indent="-228600" eaLnBrk="1" hangingPunct="1">
              <a:lnSpc>
                <a:spcPct val="90000"/>
              </a:lnSpc>
              <a:spcBef>
                <a:spcPts val="600"/>
              </a:spcBef>
            </a:pPr>
            <a:r>
              <a:rPr kumimoji="0" lang="zh-CN" altLang="en-US" sz="2400" b="1">
                <a:latin typeface="宋体" panose="02010600030101010101" pitchFamily="2" charset="-122"/>
                <a:ea typeface="宋体" panose="02010600030101010101" pitchFamily="2" charset="-122"/>
                <a:cs typeface="宋体" panose="02010600030101010101" pitchFamily="2" charset="-122"/>
              </a:rPr>
              <a:t>注意：实</a:t>
            </a:r>
            <a:r>
              <a:rPr kumimoji="0" lang="zh-CN" altLang="en-US" sz="2400" b="1" dirty="0">
                <a:latin typeface="宋体" panose="02010600030101010101" pitchFamily="2" charset="-122"/>
                <a:ea typeface="宋体" panose="02010600030101010101" pitchFamily="2" charset="-122"/>
                <a:cs typeface="宋体" panose="02010600030101010101" pitchFamily="2" charset="-122"/>
              </a:rPr>
              <a:t>参以大括号列表方式给出。</a:t>
            </a:r>
            <a:endParaRPr kumimoji="0" lang="zh-CN" altLang="en-US" sz="2400" b="1" dirty="0">
              <a:latin typeface="宋体" panose="02010600030101010101" pitchFamily="2" charset="-122"/>
              <a:ea typeface="宋体" panose="02010600030101010101" pitchFamily="2" charset="-122"/>
              <a:cs typeface="宋体" panose="02010600030101010101" pitchFamily="2" charset="-122"/>
            </a:endParaRPr>
          </a:p>
          <a:p>
            <a:pPr marL="228600" indent="-228600" eaLnBrk="1" hangingPunct="1">
              <a:lnSpc>
                <a:spcPct val="90000"/>
              </a:lnSpc>
              <a:spcBef>
                <a:spcPts val="600"/>
              </a:spcBef>
            </a:pPr>
            <a:r>
              <a:rPr kumimoji="0" lang="zh-CN" altLang="en-US" sz="2400" b="1" dirty="0">
                <a:latin typeface="宋体" panose="02010600030101010101" pitchFamily="2" charset="-122"/>
                <a:ea typeface="宋体" panose="02010600030101010101" pitchFamily="2" charset="-122"/>
                <a:cs typeface="宋体" panose="02010600030101010101" pitchFamily="2" charset="-122"/>
              </a:rPr>
              <a:t>使用范围</a:t>
            </a:r>
            <a:r>
              <a:rPr kumimoji="0" lang="en-US" altLang="zh-CN" sz="2400" b="1" dirty="0">
                <a:latin typeface="宋体" panose="02010600030101010101" pitchFamily="2" charset="-122"/>
                <a:ea typeface="宋体" panose="02010600030101010101" pitchFamily="2" charset="-122"/>
                <a:cs typeface="宋体" panose="02010600030101010101" pitchFamily="2" charset="-122"/>
              </a:rPr>
              <a:t>for</a:t>
            </a:r>
            <a:r>
              <a:rPr kumimoji="0" lang="zh-CN" altLang="en-US" sz="2400" b="1" dirty="0">
                <a:latin typeface="宋体" panose="02010600030101010101" pitchFamily="2" charset="-122"/>
                <a:ea typeface="宋体" panose="02010600030101010101" pitchFamily="2" charset="-122"/>
                <a:cs typeface="宋体" panose="02010600030101010101" pitchFamily="2" charset="-122"/>
              </a:rPr>
              <a:t>语句遍历</a:t>
            </a:r>
            <a:r>
              <a:rPr kumimoji="0" lang="en-US" altLang="zh-CN" sz="2400" b="1" dirty="0" err="1">
                <a:latin typeface="宋体" panose="02010600030101010101" pitchFamily="2" charset="-122"/>
                <a:ea typeface="宋体" panose="02010600030101010101" pitchFamily="2" charset="-122"/>
                <a:cs typeface="宋体" panose="02010600030101010101" pitchFamily="2" charset="-122"/>
              </a:rPr>
              <a:t>lst</a:t>
            </a:r>
            <a:r>
              <a:rPr kumimoji="0" lang="zh-CN" altLang="en-US" sz="2400" b="1" dirty="0">
                <a:latin typeface="宋体" panose="02010600030101010101" pitchFamily="2" charset="-122"/>
                <a:ea typeface="宋体" panose="02010600030101010101" pitchFamily="2" charset="-122"/>
                <a:cs typeface="宋体" panose="02010600030101010101" pitchFamily="2" charset="-122"/>
              </a:rPr>
              <a:t>，</a:t>
            </a:r>
            <a:r>
              <a:rPr kumimoji="0" lang="en-US" altLang="zh-CN" sz="2400" b="1" dirty="0">
                <a:latin typeface="宋体" panose="02010600030101010101" pitchFamily="2" charset="-122"/>
                <a:ea typeface="宋体" panose="02010600030101010101" pitchFamily="2" charset="-122"/>
                <a:cs typeface="宋体" panose="02010600030101010101" pitchFamily="2" charset="-122"/>
              </a:rPr>
              <a:t>auto</a:t>
            </a:r>
            <a:r>
              <a:rPr kumimoji="0" lang="zh-CN" altLang="en-US" sz="2400" b="1" dirty="0">
                <a:latin typeface="宋体" panose="02010600030101010101" pitchFamily="2" charset="-122"/>
                <a:ea typeface="宋体" panose="02010600030101010101" pitchFamily="2" charset="-122"/>
                <a:cs typeface="宋体" panose="02010600030101010101" pitchFamily="2" charset="-122"/>
              </a:rPr>
              <a:t>自动推断元素为</a:t>
            </a:r>
            <a:r>
              <a:rPr kumimoji="0" lang="en-US" altLang="zh-CN" sz="2400" b="1" dirty="0">
                <a:latin typeface="宋体" panose="02010600030101010101" pitchFamily="2" charset="-122"/>
                <a:ea typeface="宋体" panose="02010600030101010101" pitchFamily="2" charset="-122"/>
                <a:cs typeface="宋体" panose="02010600030101010101" pitchFamily="2" charset="-122"/>
              </a:rPr>
              <a:t>string</a:t>
            </a:r>
            <a:r>
              <a:rPr kumimoji="0" lang="zh-CN" altLang="en-US" sz="2400" b="1" dirty="0">
                <a:latin typeface="宋体" panose="02010600030101010101" pitchFamily="2" charset="-122"/>
                <a:ea typeface="宋体" panose="02010600030101010101" pitchFamily="2" charset="-122"/>
                <a:cs typeface="宋体" panose="02010600030101010101" pitchFamily="2" charset="-122"/>
              </a:rPr>
              <a:t>类型。</a:t>
            </a:r>
            <a:endParaRPr kumimoji="0" lang="en-US" altLang="zh-CN" sz="2400" b="1" dirty="0">
              <a:latin typeface="宋体" panose="02010600030101010101" pitchFamily="2" charset="-122"/>
              <a:ea typeface="宋体" panose="02010600030101010101" pitchFamily="2" charset="-122"/>
              <a:cs typeface="宋体" panose="02010600030101010101" pitchFamily="2" charset="-122"/>
            </a:endParaRPr>
          </a:p>
        </p:txBody>
      </p:sp>
      <p:sp>
        <p:nvSpPr>
          <p:cNvPr id="31746" name="Rectangle 2"/>
          <p:cNvSpPr>
            <a:spLocks noGrp="1"/>
          </p:cNvSpPr>
          <p:nvPr>
            <p:ph type="title"/>
          </p:nvPr>
        </p:nvSpPr>
        <p:spPr>
          <a:xfrm>
            <a:off x="912495" y="188595"/>
            <a:ext cx="10741025" cy="714375"/>
          </a:xfrm>
          <a:noFill/>
          <a:ln>
            <a:noFill/>
          </a:ln>
        </p:spPr>
        <p:txBody>
          <a:bodyPr anchor="t" anchorCtr="0"/>
          <a:p>
            <a:pPr>
              <a:lnSpc>
                <a:spcPct val="70000"/>
              </a:lnSpc>
            </a:pPr>
            <a:r>
              <a:rPr lang="en-US" altLang="zh-CN" sz="3200" b="1" dirty="0"/>
              <a:t>3.1.3 </a:t>
            </a:r>
            <a:r>
              <a:rPr lang="zh-CN" altLang="en-US" sz="3200" b="1" dirty="0"/>
              <a:t>函数的参数传递</a:t>
            </a:r>
            <a:r>
              <a:rPr lang="en-US" altLang="zh-CN" sz="3200" b="1" dirty="0"/>
              <a:t>——</a:t>
            </a:r>
            <a:r>
              <a:rPr lang="zh-CN" altLang="en-US" sz="3200" b="1" dirty="0"/>
              <a:t>含有可变数量形参的函数</a:t>
            </a:r>
            <a:br>
              <a:rPr lang="zh-CN" altLang="en-US" sz="3200" b="1" dirty="0">
                <a:solidFill>
                  <a:srgbClr val="FF0000"/>
                </a:solidFill>
              </a:rPr>
            </a:br>
            <a:endParaRPr lang="zh-CN" altLang="en-US" sz="32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9635">
                                            <p:txEl>
                                              <p:pRg st="1" end="1"/>
                                            </p:txEl>
                                          </p:spTgt>
                                        </p:tgtEl>
                                        <p:attrNameLst>
                                          <p:attrName>style.visibility</p:attrName>
                                        </p:attrNameLst>
                                      </p:cBhvr>
                                      <p:to>
                                        <p:strVal val="visible"/>
                                      </p:to>
                                    </p:set>
                                    <p:anim calcmode="lin" valueType="num">
                                      <p:cBhvr additive="base">
                                        <p:cTn id="7" dur="1000" fill="hold"/>
                                        <p:tgtEl>
                                          <p:spTgt spid="69635">
                                            <p:txEl>
                                              <p:pRg st="1" end="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6963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9635">
                                            <p:txEl>
                                              <p:pRg st="2" end="2"/>
                                            </p:txEl>
                                          </p:spTgt>
                                        </p:tgtEl>
                                        <p:attrNameLst>
                                          <p:attrName>style.visibility</p:attrName>
                                        </p:attrNameLst>
                                      </p:cBhvr>
                                      <p:to>
                                        <p:strVal val="visible"/>
                                      </p:to>
                                    </p:set>
                                    <p:anim calcmode="lin" valueType="num">
                                      <p:cBhvr additive="base">
                                        <p:cTn id="13" dur="1000" fill="hold"/>
                                        <p:tgtEl>
                                          <p:spTgt spid="69635">
                                            <p:txEl>
                                              <p:pRg st="2" end="2"/>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6963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9635">
                                            <p:txEl>
                                              <p:pRg st="3" end="3"/>
                                            </p:txEl>
                                          </p:spTgt>
                                        </p:tgtEl>
                                        <p:attrNameLst>
                                          <p:attrName>style.visibility</p:attrName>
                                        </p:attrNameLst>
                                      </p:cBhvr>
                                      <p:to>
                                        <p:strVal val="visible"/>
                                      </p:to>
                                    </p:set>
                                    <p:anim calcmode="lin" valueType="num">
                                      <p:cBhvr additive="base">
                                        <p:cTn id="19" dur="1000" fill="hold"/>
                                        <p:tgtEl>
                                          <p:spTgt spid="69635">
                                            <p:txEl>
                                              <p:pRg st="3" end="3"/>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6963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9635">
                                            <p:txEl>
                                              <p:pRg st="4" end="4"/>
                                            </p:txEl>
                                          </p:spTgt>
                                        </p:tgtEl>
                                        <p:attrNameLst>
                                          <p:attrName>style.visibility</p:attrName>
                                        </p:attrNameLst>
                                      </p:cBhvr>
                                      <p:to>
                                        <p:strVal val="visible"/>
                                      </p:to>
                                    </p:set>
                                    <p:anim calcmode="lin" valueType="num">
                                      <p:cBhvr additive="base">
                                        <p:cTn id="25" dur="1000" fill="hold"/>
                                        <p:tgtEl>
                                          <p:spTgt spid="69635">
                                            <p:txEl>
                                              <p:pRg st="4" end="4"/>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6963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69635">
                                            <p:txEl>
                                              <p:pRg st="5" end="5"/>
                                            </p:txEl>
                                          </p:spTgt>
                                        </p:tgtEl>
                                        <p:attrNameLst>
                                          <p:attrName>style.visibility</p:attrName>
                                        </p:attrNameLst>
                                      </p:cBhvr>
                                      <p:to>
                                        <p:strVal val="visible"/>
                                      </p:to>
                                    </p:set>
                                    <p:anim calcmode="lin" valueType="num">
                                      <p:cBhvr additive="base">
                                        <p:cTn id="31" dur="1000" fill="hold"/>
                                        <p:tgtEl>
                                          <p:spTgt spid="69635">
                                            <p:txEl>
                                              <p:pRg st="5" end="5"/>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6963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69635">
                                            <p:txEl>
                                              <p:pRg st="6" end="6"/>
                                            </p:txEl>
                                          </p:spTgt>
                                        </p:tgtEl>
                                        <p:attrNameLst>
                                          <p:attrName>style.visibility</p:attrName>
                                        </p:attrNameLst>
                                      </p:cBhvr>
                                      <p:to>
                                        <p:strVal val="visible"/>
                                      </p:to>
                                    </p:set>
                                    <p:anim calcmode="lin" valueType="num">
                                      <p:cBhvr additive="base">
                                        <p:cTn id="37" dur="1000" fill="hold"/>
                                        <p:tgtEl>
                                          <p:spTgt spid="69635">
                                            <p:txEl>
                                              <p:pRg st="6" end="6"/>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6963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69635">
                                            <p:txEl>
                                              <p:pRg st="7" end="7"/>
                                            </p:txEl>
                                          </p:spTgt>
                                        </p:tgtEl>
                                        <p:attrNameLst>
                                          <p:attrName>style.visibility</p:attrName>
                                        </p:attrNameLst>
                                      </p:cBhvr>
                                      <p:to>
                                        <p:strVal val="visible"/>
                                      </p:to>
                                    </p:set>
                                    <p:animEffect transition="in" filter="blinds(horizontal)">
                                      <p:cBhvr>
                                        <p:cTn id="43" dur="500"/>
                                        <p:tgtEl>
                                          <p:spTgt spid="69635">
                                            <p:txEl>
                                              <p:pRg st="7" end="7"/>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69635">
                                            <p:txEl>
                                              <p:pRg st="8" end="8"/>
                                            </p:txEl>
                                          </p:spTgt>
                                        </p:tgtEl>
                                        <p:attrNameLst>
                                          <p:attrName>style.visibility</p:attrName>
                                        </p:attrNameLst>
                                      </p:cBhvr>
                                      <p:to>
                                        <p:strVal val="visible"/>
                                      </p:to>
                                    </p:set>
                                    <p:animEffect transition="in" filter="blinds(horizontal)">
                                      <p:cBhvr>
                                        <p:cTn id="46" dur="500"/>
                                        <p:tgtEl>
                                          <p:spTgt spid="69635">
                                            <p:txEl>
                                              <p:pRg st="8" end="8"/>
                                            </p:txEl>
                                          </p:spTgt>
                                        </p:tgtEl>
                                      </p:cBhvr>
                                    </p:animEffect>
                                  </p:childTnLst>
                                </p:cTn>
                              </p:par>
                              <p:par>
                                <p:cTn id="47" presetID="3" presetClass="entr" presetSubtype="10" fill="hold" nodeType="withEffect">
                                  <p:stCondLst>
                                    <p:cond delay="0"/>
                                  </p:stCondLst>
                                  <p:childTnLst>
                                    <p:set>
                                      <p:cBhvr>
                                        <p:cTn id="48" dur="1" fill="hold">
                                          <p:stCondLst>
                                            <p:cond delay="0"/>
                                          </p:stCondLst>
                                        </p:cTn>
                                        <p:tgtEl>
                                          <p:spTgt spid="69635">
                                            <p:txEl>
                                              <p:pRg st="9" end="9"/>
                                            </p:txEl>
                                          </p:spTgt>
                                        </p:tgtEl>
                                        <p:attrNameLst>
                                          <p:attrName>style.visibility</p:attrName>
                                        </p:attrNameLst>
                                      </p:cBhvr>
                                      <p:to>
                                        <p:strVal val="visible"/>
                                      </p:to>
                                    </p:set>
                                    <p:animEffect transition="in" filter="blinds(horizontal)">
                                      <p:cBhvr>
                                        <p:cTn id="49" dur="500"/>
                                        <p:tgtEl>
                                          <p:spTgt spid="6963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Rectangle 2"/>
          <p:cNvSpPr>
            <a:spLocks noGrp="1"/>
          </p:cNvSpPr>
          <p:nvPr>
            <p:ph type="title"/>
          </p:nvPr>
        </p:nvSpPr>
        <p:spPr>
          <a:xfrm>
            <a:off x="2640013" y="188913"/>
            <a:ext cx="7239000" cy="914400"/>
          </a:xfrm>
          <a:noFill/>
          <a:ln>
            <a:noFill/>
          </a:ln>
        </p:spPr>
        <p:txBody>
          <a:bodyPr anchor="t" anchorCtr="0"/>
          <a:p>
            <a:r>
              <a:rPr lang="en-US" altLang="zh-CN" sz="3600" b="1" dirty="0"/>
              <a:t>3.2 </a:t>
            </a:r>
            <a:r>
              <a:rPr lang="zh-CN" altLang="en-US" sz="3600" b="1" dirty="0"/>
              <a:t>内联函数</a:t>
            </a:r>
            <a:endParaRPr lang="zh-CN" altLang="en-US" sz="3600" b="1" dirty="0"/>
          </a:p>
        </p:txBody>
      </p:sp>
      <p:sp>
        <p:nvSpPr>
          <p:cNvPr id="28675" name="Rectangle 3"/>
          <p:cNvSpPr>
            <a:spLocks noGrp="1"/>
          </p:cNvSpPr>
          <p:nvPr>
            <p:ph idx="1"/>
          </p:nvPr>
        </p:nvSpPr>
        <p:spPr>
          <a:xfrm>
            <a:off x="857885" y="1428750"/>
            <a:ext cx="10314305" cy="4343400"/>
          </a:xfrm>
          <a:noFill/>
          <a:ln>
            <a:noFill/>
          </a:ln>
        </p:spPr>
        <p:txBody>
          <a:bodyPr anchor="t" anchorCtr="0"/>
          <a:p>
            <a:r>
              <a:rPr lang="en-US" altLang="zh-CN" sz="2800" b="1" dirty="0">
                <a:latin typeface="楷体_GB2312" pitchFamily="49" charset="-122"/>
                <a:ea typeface="楷体_GB2312" pitchFamily="49" charset="-122"/>
              </a:rPr>
              <a:t>C++</a:t>
            </a:r>
            <a:r>
              <a:rPr lang="zh-CN" altLang="en-US" sz="2800" b="1" dirty="0">
                <a:latin typeface="楷体_GB2312" pitchFamily="49" charset="-122"/>
                <a:ea typeface="楷体_GB2312" pitchFamily="49" charset="-122"/>
              </a:rPr>
              <a:t>允许在编译时将所调用的代码直接嵌入到主调函数中，这种可以嵌入到主调函数中的函数称为</a:t>
            </a:r>
            <a:r>
              <a:rPr lang="zh-CN" altLang="en-US" sz="2800" b="1" dirty="0">
                <a:solidFill>
                  <a:srgbClr val="FF0000"/>
                </a:solidFill>
                <a:latin typeface="楷体_GB2312" pitchFamily="49" charset="-122"/>
                <a:ea typeface="楷体_GB2312" pitchFamily="49" charset="-122"/>
              </a:rPr>
              <a:t>内联函数</a:t>
            </a:r>
            <a:r>
              <a:rPr lang="zh-CN" altLang="en-US" sz="2800" b="1" dirty="0">
                <a:latin typeface="楷体_GB2312" pitchFamily="49" charset="-122"/>
                <a:ea typeface="楷体_GB2312" pitchFamily="49" charset="-122"/>
              </a:rPr>
              <a:t>，又称内嵌函数或内置函数。</a:t>
            </a:r>
            <a:endParaRPr lang="zh-CN" altLang="en-US" sz="2800" b="1" dirty="0">
              <a:latin typeface="楷体_GB2312" pitchFamily="49" charset="-122"/>
              <a:ea typeface="楷体_GB2312" pitchFamily="49" charset="-122"/>
            </a:endParaRPr>
          </a:p>
          <a:p>
            <a:r>
              <a:rPr lang="zh-CN" altLang="en-US" sz="2800" b="1" dirty="0">
                <a:latin typeface="楷体_GB2312" pitchFamily="49" charset="-122"/>
                <a:ea typeface="楷体_GB2312" pitchFamily="49" charset="-122"/>
              </a:rPr>
              <a:t>声明时使用</a:t>
            </a:r>
            <a:r>
              <a:rPr lang="zh-CN" altLang="en-US" sz="2800" b="1" dirty="0">
                <a:solidFill>
                  <a:srgbClr val="FF0000"/>
                </a:solidFill>
                <a:latin typeface="楷体_GB2312" pitchFamily="49" charset="-122"/>
                <a:ea typeface="楷体_GB2312" pitchFamily="49" charset="-122"/>
              </a:rPr>
              <a:t>关键字 </a:t>
            </a:r>
            <a:r>
              <a:rPr lang="en-US" altLang="zh-CN" sz="2800" b="1" dirty="0">
                <a:solidFill>
                  <a:srgbClr val="FF0000"/>
                </a:solidFill>
                <a:latin typeface="楷体_GB2312" pitchFamily="49" charset="-122"/>
                <a:ea typeface="楷体_GB2312" pitchFamily="49" charset="-122"/>
              </a:rPr>
              <a:t>inline</a:t>
            </a:r>
            <a:r>
              <a:rPr lang="zh-CN" altLang="en-US" sz="2800" b="1" dirty="0">
                <a:latin typeface="楷体_GB2312" pitchFamily="49" charset="-122"/>
                <a:ea typeface="楷体_GB2312" pitchFamily="49" charset="-122"/>
              </a:rPr>
              <a:t>。</a:t>
            </a:r>
            <a:endParaRPr lang="zh-CN" altLang="en-US" sz="2800" b="1" dirty="0">
              <a:latin typeface="楷体_GB2312" pitchFamily="49" charset="-122"/>
              <a:ea typeface="楷体_GB2312" pitchFamily="49" charset="-122"/>
            </a:endParaRPr>
          </a:p>
          <a:p>
            <a:r>
              <a:rPr lang="zh-CN" altLang="en-US" sz="2800" b="1" dirty="0">
                <a:latin typeface="楷体_GB2312" pitchFamily="49" charset="-122"/>
                <a:ea typeface="楷体_GB2312" pitchFamily="49" charset="-122"/>
              </a:rPr>
              <a:t>编译时在调用处用函数体进行替换</a:t>
            </a:r>
            <a:r>
              <a:rPr lang="en-US" altLang="zh-CN" sz="2800" b="1" dirty="0">
                <a:latin typeface="楷体_GB2312" pitchFamily="49" charset="-122"/>
                <a:ea typeface="楷体_GB2312" pitchFamily="49" charset="-122"/>
              </a:rPr>
              <a:t>,</a:t>
            </a:r>
            <a:r>
              <a:rPr lang="zh-CN" altLang="en-US" sz="2800" b="1" dirty="0">
                <a:latin typeface="楷体_GB2312" pitchFamily="49" charset="-122"/>
                <a:ea typeface="楷体_GB2312" pitchFamily="49" charset="-122"/>
              </a:rPr>
              <a:t>节省了参数传递、控制转移等开销。</a:t>
            </a:r>
            <a:endParaRPr lang="zh-CN" altLang="en-US" sz="2800" b="1" dirty="0">
              <a:latin typeface="楷体_GB2312" pitchFamily="49" charset="-122"/>
              <a:ea typeface="楷体_GB2312" pitchFamily="49" charset="-122"/>
            </a:endParaRPr>
          </a:p>
          <a:p>
            <a:endParaRPr lang="zh-CN" altLang="en-US" sz="2800" b="1" dirty="0">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675">
                                            <p:txEl>
                                              <p:charRg st="0" end="62"/>
                                            </p:txEl>
                                          </p:spTgt>
                                        </p:tgtEl>
                                        <p:attrNameLst>
                                          <p:attrName>style.visibility</p:attrName>
                                        </p:attrNameLst>
                                      </p:cBhvr>
                                      <p:to>
                                        <p:strVal val="visible"/>
                                      </p:to>
                                    </p:set>
                                    <p:animEffect transition="in" filter="blinds(horizontal)">
                                      <p:cBhvr>
                                        <p:cTn id="7" dur="500"/>
                                        <p:tgtEl>
                                          <p:spTgt spid="28675">
                                            <p:txEl>
                                              <p:charRg st="0" end="6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675">
                                            <p:txEl>
                                              <p:charRg st="62" end="79"/>
                                            </p:txEl>
                                          </p:spTgt>
                                        </p:tgtEl>
                                        <p:attrNameLst>
                                          <p:attrName>style.visibility</p:attrName>
                                        </p:attrNameLst>
                                      </p:cBhvr>
                                      <p:to>
                                        <p:strVal val="visible"/>
                                      </p:to>
                                    </p:set>
                                    <p:animEffect transition="in" filter="blinds(horizontal)">
                                      <p:cBhvr>
                                        <p:cTn id="12" dur="500"/>
                                        <p:tgtEl>
                                          <p:spTgt spid="28675">
                                            <p:txEl>
                                              <p:charRg st="62" end="7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8675">
                                            <p:txEl>
                                              <p:charRg st="79" end="112"/>
                                            </p:txEl>
                                          </p:spTgt>
                                        </p:tgtEl>
                                        <p:attrNameLst>
                                          <p:attrName>style.visibility</p:attrName>
                                        </p:attrNameLst>
                                      </p:cBhvr>
                                      <p:to>
                                        <p:strVal val="visible"/>
                                      </p:to>
                                    </p:set>
                                    <p:animEffect transition="in" filter="blinds(horizontal)">
                                      <p:cBhvr>
                                        <p:cTn id="17" dur="500"/>
                                        <p:tgtEl>
                                          <p:spTgt spid="28675">
                                            <p:txEl>
                                              <p:charRg st="79" end="1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Rectangle 2"/>
          <p:cNvSpPr>
            <a:spLocks noGrp="1"/>
          </p:cNvSpPr>
          <p:nvPr>
            <p:ph type="title"/>
          </p:nvPr>
        </p:nvSpPr>
        <p:spPr>
          <a:xfrm>
            <a:off x="2524125" y="214313"/>
            <a:ext cx="7239000" cy="914400"/>
          </a:xfrm>
          <a:noFill/>
          <a:ln>
            <a:noFill/>
          </a:ln>
        </p:spPr>
        <p:txBody>
          <a:bodyPr anchor="t" anchorCtr="0"/>
          <a:p>
            <a:r>
              <a:rPr lang="zh-CN" altLang="en-US" sz="2800" b="1" dirty="0">
                <a:solidFill>
                  <a:schemeClr val="tx1"/>
                </a:solidFill>
              </a:rPr>
              <a:t>例</a:t>
            </a:r>
            <a:r>
              <a:rPr lang="en-US" altLang="zh-CN" sz="2800" b="1" dirty="0">
                <a:solidFill>
                  <a:schemeClr val="tx1"/>
                </a:solidFill>
              </a:rPr>
              <a:t>3-14 </a:t>
            </a:r>
            <a:r>
              <a:rPr lang="zh-CN" altLang="en-US" sz="2800" b="1" dirty="0">
                <a:solidFill>
                  <a:schemeClr val="tx1"/>
                </a:solidFill>
              </a:rPr>
              <a:t>内联函数应用举例</a:t>
            </a:r>
            <a:endParaRPr lang="zh-CN" altLang="en-US" sz="2800" b="1" dirty="0">
              <a:solidFill>
                <a:schemeClr val="tx1"/>
              </a:solidFill>
            </a:endParaRPr>
          </a:p>
        </p:txBody>
      </p:sp>
      <p:sp>
        <p:nvSpPr>
          <p:cNvPr id="37890" name="Rectangle 3"/>
          <p:cNvSpPr>
            <a:spLocks noGrp="1"/>
          </p:cNvSpPr>
          <p:nvPr>
            <p:ph idx="1"/>
          </p:nvPr>
        </p:nvSpPr>
        <p:spPr>
          <a:xfrm>
            <a:off x="707390" y="981075"/>
            <a:ext cx="5851525" cy="4648200"/>
          </a:xfrm>
          <a:noFill/>
          <a:ln>
            <a:noFill/>
          </a:ln>
        </p:spPr>
        <p:txBody>
          <a:bodyPr anchor="t" anchorCtr="0"/>
          <a:p>
            <a:pPr>
              <a:lnSpc>
                <a:spcPct val="70000"/>
              </a:lnSpc>
              <a:buFont typeface="Wingdings" panose="05000000000000000000" pitchFamily="2" charset="2"/>
              <a:buNone/>
            </a:pPr>
            <a:r>
              <a:rPr lang="en-US" altLang="zh-CN" sz="2400" dirty="0">
                <a:latin typeface="Arial" panose="020B0604020202020204" pitchFamily="34" charset="0"/>
                <a:cs typeface="Arial" panose="020B0604020202020204" pitchFamily="34" charset="0"/>
              </a:rPr>
              <a:t>#include&lt;iostream&gt;</a:t>
            </a:r>
            <a:endParaRPr lang="en-US" altLang="zh-CN" sz="2400" dirty="0">
              <a:latin typeface="Arial" panose="020B0604020202020204" pitchFamily="34" charset="0"/>
              <a:cs typeface="Arial" panose="020B0604020202020204" pitchFamily="34" charset="0"/>
            </a:endParaRPr>
          </a:p>
          <a:p>
            <a:pPr>
              <a:lnSpc>
                <a:spcPct val="70000"/>
              </a:lnSpc>
              <a:buFont typeface="Wingdings" panose="05000000000000000000" pitchFamily="2" charset="2"/>
              <a:buNone/>
            </a:pPr>
            <a:r>
              <a:rPr lang="en-US" altLang="zh-CN" sz="2400" dirty="0">
                <a:latin typeface="Arial" panose="020B0604020202020204" pitchFamily="34" charset="0"/>
                <a:cs typeface="Arial" panose="020B0604020202020204" pitchFamily="34" charset="0"/>
              </a:rPr>
              <a:t>using namespace std;</a:t>
            </a:r>
            <a:endParaRPr lang="en-US" altLang="zh-CN" sz="2400" dirty="0">
              <a:latin typeface="Arial" panose="020B0604020202020204" pitchFamily="34" charset="0"/>
              <a:cs typeface="Arial" panose="020B0604020202020204" pitchFamily="34" charset="0"/>
            </a:endParaRPr>
          </a:p>
          <a:p>
            <a:pPr>
              <a:lnSpc>
                <a:spcPct val="70000"/>
              </a:lnSpc>
              <a:buFont typeface="Wingdings" panose="05000000000000000000" pitchFamily="2" charset="2"/>
              <a:buNone/>
            </a:pPr>
            <a:r>
              <a:rPr lang="en-US" altLang="zh-CN" sz="2400" dirty="0">
                <a:latin typeface="Arial" panose="020B0604020202020204" pitchFamily="34" charset="0"/>
                <a:cs typeface="Arial" panose="020B0604020202020204" pitchFamily="34" charset="0"/>
              </a:rPr>
              <a:t>Const double PI=3.14159265;</a:t>
            </a:r>
            <a:endParaRPr lang="en-US" altLang="zh-CN" sz="2400" dirty="0">
              <a:latin typeface="Arial" panose="020B0604020202020204" pitchFamily="34" charset="0"/>
              <a:cs typeface="Arial" panose="020B0604020202020204" pitchFamily="34" charset="0"/>
            </a:endParaRPr>
          </a:p>
          <a:p>
            <a:pPr>
              <a:lnSpc>
                <a:spcPct val="70000"/>
              </a:lnSpc>
              <a:buFont typeface="Wingdings" panose="05000000000000000000" pitchFamily="2" charset="2"/>
              <a:buNone/>
            </a:pPr>
            <a:endParaRPr lang="en-US" altLang="zh-CN" sz="2400" dirty="0">
              <a:latin typeface="Arial" panose="020B0604020202020204" pitchFamily="34" charset="0"/>
              <a:cs typeface="Arial" panose="020B0604020202020204" pitchFamily="34" charset="0"/>
            </a:endParaRPr>
          </a:p>
          <a:p>
            <a:pPr>
              <a:lnSpc>
                <a:spcPct val="70000"/>
              </a:lnSpc>
              <a:buFont typeface="Wingdings" panose="05000000000000000000" pitchFamily="2" charset="2"/>
              <a:buNone/>
            </a:pPr>
            <a:r>
              <a:rPr lang="en-US" altLang="zh-CN" sz="2400" dirty="0">
                <a:solidFill>
                  <a:srgbClr val="FF0000"/>
                </a:solidFill>
                <a:latin typeface="Arial" panose="020B0604020202020204" pitchFamily="34" charset="0"/>
                <a:cs typeface="Arial" panose="020B0604020202020204" pitchFamily="34" charset="0"/>
              </a:rPr>
              <a:t>inline double CalArea(double radius)</a:t>
            </a:r>
            <a:endParaRPr lang="en-US" altLang="zh-CN" sz="2400" dirty="0">
              <a:solidFill>
                <a:srgbClr val="FF0000"/>
              </a:solidFill>
              <a:latin typeface="Arial" panose="020B0604020202020204" pitchFamily="34" charset="0"/>
              <a:cs typeface="Arial" panose="020B0604020202020204" pitchFamily="34" charset="0"/>
            </a:endParaRPr>
          </a:p>
          <a:p>
            <a:pPr>
              <a:lnSpc>
                <a:spcPct val="70000"/>
              </a:lnSpc>
              <a:buFont typeface="Wingdings" panose="05000000000000000000" pitchFamily="2" charset="2"/>
              <a:buNone/>
            </a:pPr>
            <a:r>
              <a:rPr lang="en-US" altLang="zh-CN" sz="2400" dirty="0">
                <a:latin typeface="Arial" panose="020B0604020202020204" pitchFamily="34" charset="0"/>
                <a:cs typeface="Arial" panose="020B0604020202020204" pitchFamily="34" charset="0"/>
              </a:rPr>
              <a:t>{	return PI*radius*radius;   }</a:t>
            </a:r>
            <a:endParaRPr lang="en-US" altLang="zh-CN" sz="2400" dirty="0">
              <a:latin typeface="Arial" panose="020B0604020202020204" pitchFamily="34" charset="0"/>
              <a:cs typeface="Arial" panose="020B0604020202020204" pitchFamily="34" charset="0"/>
            </a:endParaRPr>
          </a:p>
          <a:p>
            <a:pPr>
              <a:lnSpc>
                <a:spcPct val="70000"/>
              </a:lnSpc>
              <a:buFont typeface="Wingdings" panose="05000000000000000000" pitchFamily="2" charset="2"/>
              <a:buNone/>
            </a:pPr>
            <a:endParaRPr lang="en-US" altLang="zh-CN" sz="2400" dirty="0">
              <a:latin typeface="Arial" panose="020B0604020202020204" pitchFamily="34" charset="0"/>
              <a:cs typeface="Arial" panose="020B0604020202020204" pitchFamily="34" charset="0"/>
            </a:endParaRPr>
          </a:p>
          <a:p>
            <a:pPr>
              <a:lnSpc>
                <a:spcPct val="70000"/>
              </a:lnSpc>
              <a:buFont typeface="Wingdings" panose="05000000000000000000" pitchFamily="2" charset="2"/>
              <a:buNone/>
            </a:pPr>
            <a:r>
              <a:rPr lang="en-US" altLang="zh-CN" sz="2400" dirty="0">
                <a:latin typeface="Arial" panose="020B0604020202020204" pitchFamily="34" charset="0"/>
                <a:cs typeface="Arial" panose="020B0604020202020204" pitchFamily="34" charset="0"/>
              </a:rPr>
              <a:t>int main()</a:t>
            </a:r>
            <a:endParaRPr lang="en-US" altLang="zh-CN" sz="2400" dirty="0">
              <a:latin typeface="Arial" panose="020B0604020202020204" pitchFamily="34" charset="0"/>
              <a:cs typeface="Arial" panose="020B0604020202020204" pitchFamily="34" charset="0"/>
            </a:endParaRPr>
          </a:p>
          <a:p>
            <a:pPr>
              <a:lnSpc>
                <a:spcPct val="70000"/>
              </a:lnSpc>
              <a:buFont typeface="Wingdings" panose="05000000000000000000" pitchFamily="2" charset="2"/>
              <a:buNone/>
            </a:pPr>
            <a:r>
              <a:rPr lang="en-US" altLang="zh-CN" sz="2400" dirty="0">
                <a:latin typeface="Arial" panose="020B0604020202020204" pitchFamily="34" charset="0"/>
                <a:cs typeface="Arial" panose="020B0604020202020204" pitchFamily="34" charset="0"/>
              </a:rPr>
              <a:t>{   double r=3.0;</a:t>
            </a:r>
            <a:endParaRPr lang="en-US" altLang="zh-CN" sz="2400" dirty="0">
              <a:latin typeface="Arial" panose="020B0604020202020204" pitchFamily="34" charset="0"/>
              <a:cs typeface="Arial" panose="020B0604020202020204" pitchFamily="34" charset="0"/>
            </a:endParaRPr>
          </a:p>
          <a:p>
            <a:pPr>
              <a:lnSpc>
                <a:spcPct val="70000"/>
              </a:lnSpc>
              <a:buFont typeface="Wingdings" panose="05000000000000000000" pitchFamily="2" charset="2"/>
              <a:buNone/>
            </a:pPr>
            <a:r>
              <a:rPr lang="en-US" altLang="zh-CN" sz="2400" dirty="0">
                <a:latin typeface="Arial" panose="020B0604020202020204" pitchFamily="34" charset="0"/>
                <a:cs typeface="Arial" panose="020B0604020202020204" pitchFamily="34" charset="0"/>
              </a:rPr>
              <a:t>	double area;</a:t>
            </a:r>
            <a:endParaRPr lang="en-US" altLang="zh-CN" sz="2400" dirty="0">
              <a:latin typeface="Arial" panose="020B0604020202020204" pitchFamily="34" charset="0"/>
              <a:cs typeface="Arial" panose="020B0604020202020204" pitchFamily="34" charset="0"/>
            </a:endParaRPr>
          </a:p>
          <a:p>
            <a:pPr>
              <a:lnSpc>
                <a:spcPct val="70000"/>
              </a:lnSpc>
              <a:buFont typeface="Wingdings" panose="05000000000000000000" pitchFamily="2" charset="2"/>
              <a:buNone/>
            </a:pPr>
            <a:r>
              <a:rPr lang="en-US" altLang="zh-CN" sz="2400" dirty="0">
                <a:latin typeface="Arial" panose="020B0604020202020204" pitchFamily="34" charset="0"/>
                <a:cs typeface="Arial" panose="020B0604020202020204" pitchFamily="34" charset="0"/>
              </a:rPr>
              <a:t>	</a:t>
            </a:r>
            <a:r>
              <a:rPr lang="en-US" altLang="zh-CN" sz="2400" dirty="0">
                <a:solidFill>
                  <a:srgbClr val="0000FF"/>
                </a:solidFill>
                <a:latin typeface="Arial" panose="020B0604020202020204" pitchFamily="34" charset="0"/>
                <a:cs typeface="Arial" panose="020B0604020202020204" pitchFamily="34" charset="0"/>
              </a:rPr>
              <a:t>area=CalArea(r);</a:t>
            </a:r>
            <a:endParaRPr lang="en-US" altLang="zh-CN" sz="2400" dirty="0">
              <a:solidFill>
                <a:srgbClr val="0000FF"/>
              </a:solidFill>
              <a:latin typeface="Arial" panose="020B0604020202020204" pitchFamily="34" charset="0"/>
              <a:cs typeface="Arial" panose="020B0604020202020204" pitchFamily="34" charset="0"/>
            </a:endParaRPr>
          </a:p>
          <a:p>
            <a:pPr>
              <a:lnSpc>
                <a:spcPct val="70000"/>
              </a:lnSpc>
              <a:buFont typeface="Wingdings" panose="05000000000000000000" pitchFamily="2" charset="2"/>
              <a:buNone/>
            </a:pPr>
            <a:r>
              <a:rPr lang="en-US" altLang="zh-CN" sz="2400" dirty="0">
                <a:latin typeface="Arial" panose="020B0604020202020204" pitchFamily="34" charset="0"/>
                <a:cs typeface="Arial" panose="020B0604020202020204" pitchFamily="34" charset="0"/>
              </a:rPr>
              <a:t>	cout&lt;&lt;area&lt;&lt;endl;</a:t>
            </a:r>
            <a:endParaRPr lang="en-US" altLang="zh-CN" sz="2400" dirty="0">
              <a:latin typeface="Arial" panose="020B0604020202020204" pitchFamily="34" charset="0"/>
              <a:cs typeface="Arial" panose="020B0604020202020204" pitchFamily="34" charset="0"/>
            </a:endParaRPr>
          </a:p>
          <a:p>
            <a:pPr>
              <a:lnSpc>
                <a:spcPct val="70000"/>
              </a:lnSpc>
              <a:buFont typeface="Wingdings" panose="05000000000000000000" pitchFamily="2" charset="2"/>
              <a:buNone/>
            </a:pPr>
            <a:r>
              <a:rPr lang="en-US" altLang="zh-CN" sz="2400" dirty="0">
                <a:latin typeface="Arial" panose="020B0604020202020204" pitchFamily="34" charset="0"/>
                <a:cs typeface="Arial" panose="020B0604020202020204" pitchFamily="34" charset="0"/>
              </a:rPr>
              <a:t>	return 0;</a:t>
            </a:r>
            <a:endParaRPr lang="en-US" altLang="zh-CN" sz="2400" dirty="0">
              <a:latin typeface="Arial" panose="020B0604020202020204" pitchFamily="34" charset="0"/>
              <a:cs typeface="Arial" panose="020B0604020202020204" pitchFamily="34" charset="0"/>
            </a:endParaRPr>
          </a:p>
          <a:p>
            <a:pPr>
              <a:lnSpc>
                <a:spcPct val="70000"/>
              </a:lnSpc>
              <a:buFont typeface="Wingdings" panose="05000000000000000000" pitchFamily="2" charset="2"/>
              <a:buNone/>
            </a:pPr>
            <a:r>
              <a:rPr lang="en-US" altLang="zh-CN" sz="2400" dirty="0">
                <a:latin typeface="Arial" panose="020B0604020202020204" pitchFamily="34" charset="0"/>
                <a:cs typeface="Arial" panose="020B0604020202020204" pitchFamily="34" charset="0"/>
              </a:rPr>
              <a:t>}</a:t>
            </a:r>
            <a:endParaRPr lang="en-US" altLang="zh-CN" sz="2400" dirty="0">
              <a:latin typeface="Arial" panose="020B0604020202020204" pitchFamily="34" charset="0"/>
              <a:cs typeface="Arial" panose="020B0604020202020204" pitchFamily="34" charset="0"/>
            </a:endParaRPr>
          </a:p>
        </p:txBody>
      </p:sp>
      <p:sp>
        <p:nvSpPr>
          <p:cNvPr id="29701" name="Text Box 5"/>
          <p:cNvSpPr txBox="1"/>
          <p:nvPr/>
        </p:nvSpPr>
        <p:spPr>
          <a:xfrm>
            <a:off x="6953250" y="1143000"/>
            <a:ext cx="2663825" cy="700405"/>
          </a:xfrm>
          <a:prstGeom prst="rect">
            <a:avLst/>
          </a:prstGeom>
          <a:solidFill>
            <a:srgbClr val="BAE18F"/>
          </a:solidFill>
          <a:ln w="9525">
            <a:noFill/>
          </a:ln>
        </p:spPr>
        <p:txBody>
          <a:bodyPr anchor="t" anchorCtr="0">
            <a:spAutoFit/>
          </a:bodyPr>
          <a:p>
            <a:pPr>
              <a:spcBef>
                <a:spcPct val="20000"/>
              </a:spcBef>
              <a:buClr>
                <a:schemeClr val="accent2"/>
              </a:buClr>
              <a:buSzPct val="80000"/>
              <a:buFont typeface="Wingdings" panose="05000000000000000000" pitchFamily="2" charset="2"/>
            </a:pPr>
            <a:r>
              <a:rPr lang="zh-CN" altLang="en-US" b="1" dirty="0">
                <a:solidFill>
                  <a:srgbClr val="0000FF"/>
                </a:solidFill>
                <a:latin typeface="Arial" panose="020B0604020202020204" pitchFamily="34" charset="0"/>
                <a:ea typeface="宋体" panose="02010600030101010101" pitchFamily="2" charset="-122"/>
              </a:rPr>
              <a:t>运行结果</a:t>
            </a:r>
            <a:r>
              <a:rPr lang="en-US" altLang="zh-CN" b="1" dirty="0">
                <a:solidFill>
                  <a:srgbClr val="0000FF"/>
                </a:solidFill>
                <a:latin typeface="Arial" panose="020B0604020202020204" pitchFamily="34" charset="0"/>
                <a:ea typeface="宋体" panose="02010600030101010101" pitchFamily="2" charset="-122"/>
              </a:rPr>
              <a:t>:</a:t>
            </a:r>
            <a:endParaRPr lang="en-US" altLang="zh-CN" b="1" dirty="0">
              <a:solidFill>
                <a:srgbClr val="0000FF"/>
              </a:solidFill>
              <a:latin typeface="Arial" panose="020B0604020202020204" pitchFamily="34" charset="0"/>
              <a:ea typeface="宋体" panose="02010600030101010101" pitchFamily="2" charset="-122"/>
            </a:endParaRPr>
          </a:p>
          <a:p>
            <a:pPr>
              <a:spcBef>
                <a:spcPct val="20000"/>
              </a:spcBef>
              <a:buClr>
                <a:schemeClr val="accent2"/>
              </a:buClr>
              <a:buSzPct val="80000"/>
              <a:buFont typeface="Wingdings" panose="05000000000000000000" pitchFamily="2" charset="2"/>
            </a:pPr>
            <a:r>
              <a:rPr lang="en-US" altLang="zh-CN" b="1" dirty="0">
                <a:solidFill>
                  <a:srgbClr val="0000FF"/>
                </a:solidFill>
                <a:latin typeface="Arial" panose="020B0604020202020204" pitchFamily="34" charset="0"/>
                <a:ea typeface="宋体" panose="02010600030101010101" pitchFamily="2" charset="-122"/>
              </a:rPr>
              <a:t>28.2743</a:t>
            </a:r>
            <a:endParaRPr lang="en-US" altLang="zh-CN" b="1" dirty="0">
              <a:solidFill>
                <a:srgbClr val="0000FF"/>
              </a:solidFill>
              <a:latin typeface="Arial" panose="020B0604020202020204" pitchFamily="34" charset="0"/>
              <a:ea typeface="宋体" panose="02010600030101010101" pitchFamily="2" charset="-122"/>
            </a:endParaRPr>
          </a:p>
        </p:txBody>
      </p:sp>
      <p:sp>
        <p:nvSpPr>
          <p:cNvPr id="5" name="Rectangle 3"/>
          <p:cNvSpPr txBox="1"/>
          <p:nvPr/>
        </p:nvSpPr>
        <p:spPr>
          <a:xfrm>
            <a:off x="5925185" y="2708910"/>
            <a:ext cx="5649595" cy="3786505"/>
          </a:xfrm>
          <a:prstGeom prst="rect">
            <a:avLst/>
          </a:prstGeom>
          <a:noFill/>
          <a:ln w="9525">
            <a:noFill/>
          </a:ln>
        </p:spPr>
        <p:txBody>
          <a:bodyPr anchor="t" anchorCtr="0"/>
          <a:p>
            <a:pPr marL="342900" indent="-342900" eaLnBrk="0" hangingPunct="0">
              <a:lnSpc>
                <a:spcPct val="90000"/>
              </a:lnSpc>
              <a:spcBef>
                <a:spcPct val="20000"/>
              </a:spcBef>
              <a:buSzTx/>
              <a:buFont typeface="Wingdings" panose="05000000000000000000" pitchFamily="2" charset="2"/>
            </a:pPr>
            <a:r>
              <a:rPr lang="zh-CN" altLang="en-US" sz="2400" b="1" dirty="0">
                <a:solidFill>
                  <a:srgbClr val="0000FF"/>
                </a:solidFill>
                <a:latin typeface="楷体_GB2312" pitchFamily="49" charset="-122"/>
                <a:ea typeface="楷体_GB2312" pitchFamily="49" charset="-122"/>
              </a:rPr>
              <a:t>注意：</a:t>
            </a:r>
            <a:endParaRPr lang="zh-CN" altLang="en-US" sz="2400" b="1" dirty="0">
              <a:solidFill>
                <a:srgbClr val="0000FF"/>
              </a:solidFill>
              <a:latin typeface="楷体_GB2312" pitchFamily="49" charset="-122"/>
              <a:ea typeface="楷体_GB2312" pitchFamily="49" charset="-122"/>
            </a:endParaRPr>
          </a:p>
          <a:p>
            <a:pPr marL="342900" indent="-342900" eaLnBrk="0" hangingPunct="0">
              <a:lnSpc>
                <a:spcPct val="90000"/>
              </a:lnSpc>
              <a:spcBef>
                <a:spcPct val="20000"/>
              </a:spcBef>
              <a:buClrTx/>
              <a:buSzTx/>
              <a:buFontTx/>
              <a:buChar char="•"/>
            </a:pPr>
            <a:r>
              <a:rPr lang="zh-CN" altLang="en-US" sz="2400" b="1" dirty="0">
                <a:latin typeface="楷体_GB2312" pitchFamily="49" charset="-122"/>
                <a:ea typeface="楷体_GB2312" pitchFamily="49" charset="-122"/>
              </a:rPr>
              <a:t>内联函数体内不能有循环语句和</a:t>
            </a:r>
            <a:r>
              <a:rPr lang="en-US" altLang="zh-CN" sz="2400" b="1" dirty="0">
                <a:latin typeface="楷体_GB2312" pitchFamily="49" charset="-122"/>
                <a:ea typeface="楷体_GB2312" pitchFamily="49" charset="-122"/>
              </a:rPr>
              <a:t>switch</a:t>
            </a:r>
            <a:r>
              <a:rPr lang="zh-CN" altLang="en-US" sz="2400" b="1" dirty="0">
                <a:latin typeface="楷体_GB2312" pitchFamily="49" charset="-122"/>
                <a:ea typeface="楷体_GB2312" pitchFamily="49" charset="-122"/>
              </a:rPr>
              <a:t>语句。</a:t>
            </a:r>
            <a:endParaRPr lang="zh-CN" altLang="en-US" sz="2400" b="1" dirty="0">
              <a:latin typeface="楷体_GB2312" pitchFamily="49" charset="-122"/>
              <a:ea typeface="楷体_GB2312" pitchFamily="49" charset="-122"/>
            </a:endParaRPr>
          </a:p>
          <a:p>
            <a:pPr marL="342900" indent="-342900" eaLnBrk="0" hangingPunct="0">
              <a:lnSpc>
                <a:spcPct val="90000"/>
              </a:lnSpc>
              <a:spcBef>
                <a:spcPct val="20000"/>
              </a:spcBef>
              <a:buClrTx/>
              <a:buSzTx/>
              <a:buFontTx/>
              <a:buChar char="•"/>
            </a:pPr>
            <a:r>
              <a:rPr lang="zh-CN" altLang="en-US" sz="2400" b="1" dirty="0">
                <a:latin typeface="楷体_GB2312" pitchFamily="49" charset="-122"/>
                <a:ea typeface="楷体_GB2312" pitchFamily="49" charset="-122"/>
              </a:rPr>
              <a:t>对自身直接递归调用的函数不能写成内联函数。</a:t>
            </a:r>
            <a:endParaRPr lang="zh-CN" altLang="en-US" sz="2400" b="1" dirty="0">
              <a:latin typeface="楷体_GB2312" pitchFamily="49" charset="-122"/>
              <a:ea typeface="楷体_GB2312" pitchFamily="49" charset="-122"/>
            </a:endParaRPr>
          </a:p>
          <a:p>
            <a:pPr marL="342900" indent="-342900" eaLnBrk="0" hangingPunct="0">
              <a:lnSpc>
                <a:spcPct val="90000"/>
              </a:lnSpc>
              <a:spcBef>
                <a:spcPct val="20000"/>
              </a:spcBef>
              <a:buClrTx/>
              <a:buSzTx/>
              <a:buFontTx/>
              <a:buChar char="•"/>
            </a:pPr>
            <a:r>
              <a:rPr lang="zh-CN" altLang="en-US" sz="2400" b="1" dirty="0">
                <a:latin typeface="楷体_GB2312" pitchFamily="49" charset="-122"/>
                <a:ea typeface="楷体_GB2312" pitchFamily="49" charset="-122"/>
              </a:rPr>
              <a:t>内联函数体内的代码行不能太长。</a:t>
            </a:r>
            <a:endParaRPr lang="zh-CN" altLang="en-US" sz="2400" b="1" dirty="0">
              <a:latin typeface="楷体_GB2312" pitchFamily="49" charset="-122"/>
              <a:ea typeface="楷体_GB2312" pitchFamily="49" charset="-122"/>
            </a:endParaRPr>
          </a:p>
          <a:p>
            <a:pPr marL="342900" indent="-342900" eaLnBrk="0" hangingPunct="0">
              <a:lnSpc>
                <a:spcPct val="90000"/>
              </a:lnSpc>
              <a:spcBef>
                <a:spcPct val="20000"/>
              </a:spcBef>
              <a:buClrTx/>
              <a:buSzTx/>
              <a:buFontTx/>
              <a:buChar char="•"/>
            </a:pPr>
            <a:r>
              <a:rPr lang="zh-CN" altLang="en-US" sz="2400" b="1" dirty="0">
                <a:latin typeface="楷体_GB2312" pitchFamily="49" charset="-122"/>
                <a:ea typeface="楷体_GB2312" pitchFamily="49" charset="-122"/>
              </a:rPr>
              <a:t>内联函数的定义必须出现在内联函数第一次被调用之前。</a:t>
            </a:r>
            <a:endParaRPr lang="zh-CN" altLang="en-US" sz="2400" b="1" dirty="0">
              <a:latin typeface="楷体_GB2312" pitchFamily="49" charset="-122"/>
              <a:ea typeface="楷体_GB2312" pitchFamily="49" charset="-122"/>
            </a:endParaRPr>
          </a:p>
          <a:p>
            <a:pPr marL="342900" indent="-342900" eaLnBrk="0" hangingPunct="0">
              <a:lnSpc>
                <a:spcPct val="90000"/>
              </a:lnSpc>
              <a:spcBef>
                <a:spcPct val="20000"/>
              </a:spcBef>
              <a:buClrTx/>
              <a:buSzTx/>
              <a:buFontTx/>
              <a:buChar char="•"/>
            </a:pPr>
            <a:endParaRPr lang="zh-CN" altLang="en-US" sz="2400" b="1" dirty="0">
              <a:latin typeface="楷体_GB2312" pitchFamily="49" charset="-122"/>
              <a:ea typeface="楷体_GB2312" pitchFamily="49" charset="-122"/>
            </a:endParaRPr>
          </a:p>
        </p:txBody>
      </p:sp>
      <p:cxnSp>
        <p:nvCxnSpPr>
          <p:cNvPr id="6" name="直接连接符 5"/>
          <p:cNvCxnSpPr/>
          <p:nvPr/>
        </p:nvCxnSpPr>
        <p:spPr>
          <a:xfrm>
            <a:off x="5735638" y="2781300"/>
            <a:ext cx="0" cy="4167188"/>
          </a:xfrm>
          <a:prstGeom prst="line">
            <a:avLst/>
          </a:prstGeom>
          <a:ln w="38100">
            <a:prstDash val="lgDashDot"/>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701"/>
                                        </p:tgtEl>
                                        <p:attrNameLst>
                                          <p:attrName>style.visibility</p:attrName>
                                        </p:attrNameLst>
                                      </p:cBhvr>
                                      <p:to>
                                        <p:strVal val="visible"/>
                                      </p:to>
                                    </p:set>
                                    <p:animEffect transition="in" filter="blinds(horizontal)">
                                      <p:cBhvr>
                                        <p:cTn id="7" dur="500"/>
                                        <p:tgtEl>
                                          <p:spTgt spid="2970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charRg st="0" end="4"/>
                                            </p:txEl>
                                          </p:spTgt>
                                        </p:tgtEl>
                                        <p:attrNameLst>
                                          <p:attrName>style.visibility</p:attrName>
                                        </p:attrNameLst>
                                      </p:cBhvr>
                                      <p:to>
                                        <p:strVal val="visible"/>
                                      </p:to>
                                    </p:set>
                                    <p:animEffect transition="in" filter="blinds(horizontal)">
                                      <p:cBhvr>
                                        <p:cTn id="12" dur="500"/>
                                        <p:tgtEl>
                                          <p:spTgt spid="5">
                                            <p:txEl>
                                              <p:charRg st="0"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xEl>
                                              <p:charRg st="4" end="28"/>
                                            </p:txEl>
                                          </p:spTgt>
                                        </p:tgtEl>
                                        <p:attrNameLst>
                                          <p:attrName>style.visibility</p:attrName>
                                        </p:attrNameLst>
                                      </p:cBhvr>
                                      <p:to>
                                        <p:strVal val="visible"/>
                                      </p:to>
                                    </p:set>
                                    <p:animEffect transition="in" filter="blinds(horizontal)">
                                      <p:cBhvr>
                                        <p:cTn id="17" dur="500"/>
                                        <p:tgtEl>
                                          <p:spTgt spid="5">
                                            <p:txEl>
                                              <p:charRg st="4" end="2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xEl>
                                              <p:charRg st="28" end="50"/>
                                            </p:txEl>
                                          </p:spTgt>
                                        </p:tgtEl>
                                        <p:attrNameLst>
                                          <p:attrName>style.visibility</p:attrName>
                                        </p:attrNameLst>
                                      </p:cBhvr>
                                      <p:to>
                                        <p:strVal val="visible"/>
                                      </p:to>
                                    </p:set>
                                    <p:animEffect transition="in" filter="blinds(horizontal)">
                                      <p:cBhvr>
                                        <p:cTn id="22" dur="500"/>
                                        <p:tgtEl>
                                          <p:spTgt spid="5">
                                            <p:txEl>
                                              <p:charRg st="28" end="5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
                                            <p:txEl>
                                              <p:charRg st="50" end="66"/>
                                            </p:txEl>
                                          </p:spTgt>
                                        </p:tgtEl>
                                        <p:attrNameLst>
                                          <p:attrName>style.visibility</p:attrName>
                                        </p:attrNameLst>
                                      </p:cBhvr>
                                      <p:to>
                                        <p:strVal val="visible"/>
                                      </p:to>
                                    </p:set>
                                    <p:animEffect transition="in" filter="blinds(horizontal)">
                                      <p:cBhvr>
                                        <p:cTn id="27" dur="500"/>
                                        <p:tgtEl>
                                          <p:spTgt spid="5">
                                            <p:txEl>
                                              <p:charRg st="50" end="6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
                                            <p:txEl>
                                              <p:charRg st="66" end="92"/>
                                            </p:txEl>
                                          </p:spTgt>
                                        </p:tgtEl>
                                        <p:attrNameLst>
                                          <p:attrName>style.visibility</p:attrName>
                                        </p:attrNameLst>
                                      </p:cBhvr>
                                      <p:to>
                                        <p:strVal val="visible"/>
                                      </p:to>
                                    </p:set>
                                    <p:animEffect transition="in" filter="blinds(horizontal)">
                                      <p:cBhvr>
                                        <p:cTn id="32" dur="500"/>
                                        <p:tgtEl>
                                          <p:spTgt spid="5">
                                            <p:txEl>
                                              <p:charRg st="66" end="9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1" grpId="0" bldLvl="0" animBg="1"/>
      <p:bldP spid="5" grpId="0" animBg="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Rectangle 2"/>
          <p:cNvSpPr>
            <a:spLocks noGrp="1"/>
          </p:cNvSpPr>
          <p:nvPr>
            <p:ph type="title"/>
          </p:nvPr>
        </p:nvSpPr>
        <p:spPr>
          <a:xfrm>
            <a:off x="2711450" y="260350"/>
            <a:ext cx="7162800" cy="914400"/>
          </a:xfrm>
          <a:noFill/>
          <a:ln>
            <a:noFill/>
          </a:ln>
        </p:spPr>
        <p:txBody>
          <a:bodyPr anchor="t" anchorCtr="0"/>
          <a:p>
            <a:r>
              <a:rPr lang="en-US" altLang="zh-CN" sz="3600" b="1" dirty="0"/>
              <a:t>3.3 </a:t>
            </a:r>
            <a:r>
              <a:rPr lang="zh-CN" altLang="en-US" sz="3600" b="1" dirty="0"/>
              <a:t>带默认形参值的函数</a:t>
            </a:r>
            <a:endParaRPr lang="zh-CN" altLang="en-US" sz="3600" b="1" dirty="0"/>
          </a:p>
        </p:txBody>
      </p:sp>
      <p:sp>
        <p:nvSpPr>
          <p:cNvPr id="38914" name="Rectangle 3"/>
          <p:cNvSpPr>
            <a:spLocks noGrp="1"/>
          </p:cNvSpPr>
          <p:nvPr>
            <p:ph idx="1"/>
          </p:nvPr>
        </p:nvSpPr>
        <p:spPr>
          <a:xfrm>
            <a:off x="1009650" y="981075"/>
            <a:ext cx="10225405" cy="2209800"/>
          </a:xfrm>
          <a:noFill/>
          <a:ln>
            <a:noFill/>
          </a:ln>
        </p:spPr>
        <p:txBody>
          <a:bodyPr anchor="t" anchorCtr="0"/>
          <a:p>
            <a:pPr>
              <a:lnSpc>
                <a:spcPct val="120000"/>
              </a:lnSpc>
            </a:pPr>
            <a:r>
              <a:rPr lang="zh-CN" altLang="en-US" sz="2400" b="1" dirty="0">
                <a:ea typeface="楷体_GB2312" pitchFamily="49" charset="-122"/>
              </a:rPr>
              <a:t>函数在声明时可以预先给出默认的形参值，调用时如给出实参，则采用实参值，否则采用预先给出的默认形参值。</a:t>
            </a:r>
            <a:endParaRPr lang="zh-CN" altLang="en-US" sz="2400" b="1" dirty="0">
              <a:ea typeface="楷体_GB2312" pitchFamily="49" charset="-122"/>
            </a:endParaRPr>
          </a:p>
          <a:p>
            <a:pPr>
              <a:lnSpc>
                <a:spcPct val="120000"/>
              </a:lnSpc>
            </a:pPr>
            <a:r>
              <a:rPr lang="zh-CN" altLang="en-US" sz="2400" b="1" dirty="0">
                <a:ea typeface="楷体_GB2312" pitchFamily="49" charset="-122"/>
              </a:rPr>
              <a:t>默认参数就是在调用函数时</a:t>
            </a:r>
            <a:r>
              <a:rPr lang="zh-CN" altLang="en-US" sz="2400" b="1" dirty="0">
                <a:solidFill>
                  <a:srgbClr val="FF0000"/>
                </a:solidFill>
                <a:ea typeface="楷体_GB2312" pitchFamily="49" charset="-122"/>
              </a:rPr>
              <a:t>可以省略实参</a:t>
            </a:r>
            <a:r>
              <a:rPr lang="zh-CN" altLang="en-US" sz="2400" b="1" dirty="0">
                <a:ea typeface="楷体_GB2312" pitchFamily="49" charset="-122"/>
              </a:rPr>
              <a:t>。</a:t>
            </a:r>
            <a:endParaRPr lang="zh-CN" altLang="en-US" sz="2400" b="1" dirty="0">
              <a:ea typeface="楷体_GB2312" pitchFamily="49" charset="-122"/>
            </a:endParaRPr>
          </a:p>
          <a:p>
            <a:pPr>
              <a:lnSpc>
                <a:spcPct val="120000"/>
              </a:lnSpc>
            </a:pPr>
            <a:r>
              <a:rPr lang="zh-CN" altLang="en-US" sz="2400" b="1" dirty="0">
                <a:ea typeface="楷体_GB2312" pitchFamily="49" charset="-122"/>
              </a:rPr>
              <a:t>例如：</a:t>
            </a:r>
            <a:endParaRPr lang="zh-CN" altLang="en-US" sz="2400" b="1" dirty="0">
              <a:ea typeface="楷体_GB2312" pitchFamily="49" charset="-122"/>
            </a:endParaRPr>
          </a:p>
        </p:txBody>
      </p:sp>
      <p:sp>
        <p:nvSpPr>
          <p:cNvPr id="30724" name="Text Box 4"/>
          <p:cNvSpPr txBox="1"/>
          <p:nvPr/>
        </p:nvSpPr>
        <p:spPr>
          <a:xfrm>
            <a:off x="2135188" y="2996883"/>
            <a:ext cx="3657600" cy="1568450"/>
          </a:xfrm>
          <a:prstGeom prst="rect">
            <a:avLst/>
          </a:prstGeom>
          <a:noFill/>
          <a:ln w="9525">
            <a:noFill/>
          </a:ln>
        </p:spPr>
        <p:txBody>
          <a:bodyPr anchor="t" anchorCtr="0">
            <a:spAutoFit/>
          </a:bodyPr>
          <a:p>
            <a:pPr marL="114300" lvl="1" indent="0" eaLnBrk="1" hangingPunct="1"/>
            <a:r>
              <a:rPr lang="en-US" altLang="zh-CN" sz="2400" dirty="0">
                <a:latin typeface="Arial" panose="020B0604020202020204" pitchFamily="34" charset="0"/>
                <a:ea typeface="宋体" panose="02010600030101010101" pitchFamily="2" charset="-122"/>
              </a:rPr>
              <a:t>int add( </a:t>
            </a:r>
            <a:r>
              <a:rPr lang="en-US" altLang="zh-CN" sz="2400" dirty="0">
                <a:solidFill>
                  <a:srgbClr val="FF0000"/>
                </a:solidFill>
                <a:latin typeface="Arial" panose="020B0604020202020204" pitchFamily="34" charset="0"/>
                <a:ea typeface="宋体" panose="02010600030101010101" pitchFamily="2" charset="-122"/>
              </a:rPr>
              <a:t>int x=5,int y=6</a:t>
            </a:r>
            <a:r>
              <a:rPr lang="en-US" altLang="zh-CN" sz="2400" dirty="0">
                <a:latin typeface="Arial" panose="020B0604020202020204" pitchFamily="34" charset="0"/>
                <a:ea typeface="宋体" panose="02010600030101010101" pitchFamily="2" charset="-122"/>
              </a:rPr>
              <a:t>)</a:t>
            </a:r>
            <a:endParaRPr lang="en-US" altLang="zh-CN" sz="2400" dirty="0">
              <a:latin typeface="Arial" panose="020B0604020202020204" pitchFamily="34" charset="0"/>
              <a:ea typeface="宋体" panose="02010600030101010101" pitchFamily="2" charset="-122"/>
            </a:endParaRPr>
          </a:p>
          <a:p>
            <a:pPr marL="114300" lvl="1" indent="0" eaLnBrk="1" hangingPunct="1"/>
            <a:r>
              <a:rPr lang="en-US" altLang="zh-CN" sz="2400" dirty="0">
                <a:latin typeface="Arial" panose="020B0604020202020204" pitchFamily="34" charset="0"/>
                <a:ea typeface="宋体" panose="02010600030101010101" pitchFamily="2" charset="-122"/>
              </a:rPr>
              <a:t>{    </a:t>
            </a:r>
            <a:endParaRPr lang="en-US" altLang="zh-CN" sz="2400" dirty="0">
              <a:latin typeface="Arial" panose="020B0604020202020204" pitchFamily="34" charset="0"/>
              <a:ea typeface="宋体" panose="02010600030101010101" pitchFamily="2" charset="-122"/>
            </a:endParaRPr>
          </a:p>
          <a:p>
            <a:pPr marL="114300" lvl="1" indent="0" eaLnBrk="1" hangingPunct="1"/>
            <a:r>
              <a:rPr lang="en-US" altLang="zh-CN" sz="2400" dirty="0">
                <a:latin typeface="Arial" panose="020B0604020202020204" pitchFamily="34" charset="0"/>
                <a:ea typeface="宋体" panose="02010600030101010101" pitchFamily="2" charset="-122"/>
              </a:rPr>
              <a:t>      return  x+y;</a:t>
            </a:r>
            <a:endParaRPr lang="en-US" altLang="zh-CN" sz="2400" dirty="0">
              <a:latin typeface="Arial" panose="020B0604020202020204" pitchFamily="34" charset="0"/>
              <a:ea typeface="宋体" panose="02010600030101010101" pitchFamily="2" charset="-122"/>
            </a:endParaRPr>
          </a:p>
          <a:p>
            <a:pPr marL="114300" lvl="1" indent="0" eaLnBrk="1" hangingPunct="1"/>
            <a:r>
              <a:rPr lang="en-US" altLang="zh-CN" sz="2400" dirty="0">
                <a:latin typeface="Arial" panose="020B0604020202020204" pitchFamily="34" charset="0"/>
                <a:ea typeface="宋体" panose="02010600030101010101" pitchFamily="2" charset="-122"/>
              </a:rPr>
              <a:t>}</a:t>
            </a:r>
            <a:endParaRPr lang="en-US" altLang="zh-CN" sz="2400" dirty="0">
              <a:latin typeface="Arial" panose="020B0604020202020204" pitchFamily="34" charset="0"/>
              <a:ea typeface="宋体" panose="02010600030101010101" pitchFamily="2" charset="-122"/>
            </a:endParaRPr>
          </a:p>
        </p:txBody>
      </p:sp>
      <p:sp>
        <p:nvSpPr>
          <p:cNvPr id="30725" name="Text Box 5"/>
          <p:cNvSpPr txBox="1"/>
          <p:nvPr/>
        </p:nvSpPr>
        <p:spPr>
          <a:xfrm>
            <a:off x="5880100" y="2780348"/>
            <a:ext cx="4191000" cy="2676525"/>
          </a:xfrm>
          <a:prstGeom prst="rect">
            <a:avLst/>
          </a:prstGeom>
          <a:noFill/>
          <a:ln w="9525">
            <a:noFill/>
          </a:ln>
        </p:spPr>
        <p:txBody>
          <a:bodyPr anchor="t" anchorCtr="0">
            <a:spAutoFit/>
          </a:bodyPr>
          <a:p>
            <a:pPr lvl="1" indent="0" eaLnBrk="1" hangingPunct="1"/>
            <a:r>
              <a:rPr lang="en-US" altLang="zh-CN" sz="2400" dirty="0">
                <a:latin typeface="Arial" panose="020B0604020202020204" pitchFamily="34" charset="0"/>
                <a:ea typeface="宋体" panose="02010600030101010101" pitchFamily="2" charset="-122"/>
              </a:rPr>
              <a:t>int main(void)</a:t>
            </a:r>
            <a:endParaRPr lang="en-US" altLang="zh-CN" sz="2400" dirty="0">
              <a:latin typeface="Arial" panose="020B0604020202020204" pitchFamily="34" charset="0"/>
              <a:ea typeface="宋体" panose="02010600030101010101" pitchFamily="2" charset="-122"/>
            </a:endParaRPr>
          </a:p>
          <a:p>
            <a:pPr lvl="1" indent="0" eaLnBrk="1" hangingPunct="1"/>
            <a:r>
              <a:rPr lang="en-US" altLang="zh-CN" sz="2400" dirty="0">
                <a:latin typeface="Arial" panose="020B0604020202020204" pitchFamily="34" charset="0"/>
                <a:ea typeface="宋体" panose="02010600030101010101" pitchFamily="2" charset="-122"/>
              </a:rPr>
              <a:t>{    </a:t>
            </a:r>
            <a:endParaRPr lang="en-US" altLang="zh-CN" sz="2400" dirty="0">
              <a:latin typeface="Arial" panose="020B0604020202020204" pitchFamily="34" charset="0"/>
              <a:ea typeface="宋体" panose="02010600030101010101" pitchFamily="2" charset="-122"/>
            </a:endParaRPr>
          </a:p>
          <a:p>
            <a:pPr lvl="1" indent="0" eaLnBrk="1" hangingPunct="1"/>
            <a:r>
              <a:rPr lang="en-US" altLang="zh-CN" sz="2400" dirty="0">
                <a:latin typeface="Arial" panose="020B0604020202020204" pitchFamily="34" charset="0"/>
                <a:ea typeface="宋体" panose="02010600030101010101" pitchFamily="2" charset="-122"/>
              </a:rPr>
              <a:t>     add(10,20);    </a:t>
            </a:r>
            <a:endParaRPr lang="en-US" altLang="zh-CN" sz="2400" dirty="0">
              <a:solidFill>
                <a:srgbClr val="0000FF"/>
              </a:solidFill>
              <a:latin typeface="Arial" panose="020B0604020202020204" pitchFamily="34" charset="0"/>
              <a:ea typeface="宋体" panose="02010600030101010101" pitchFamily="2" charset="-122"/>
            </a:endParaRPr>
          </a:p>
          <a:p>
            <a:pPr lvl="1" indent="0" eaLnBrk="1" hangingPunct="1"/>
            <a:r>
              <a:rPr lang="en-US" altLang="zh-CN" sz="2400" dirty="0">
                <a:latin typeface="Arial" panose="020B0604020202020204" pitchFamily="34" charset="0"/>
                <a:ea typeface="宋体" panose="02010600030101010101" pitchFamily="2" charset="-122"/>
              </a:rPr>
              <a:t>     add(10);        </a:t>
            </a:r>
            <a:endParaRPr lang="en-US" altLang="zh-CN" sz="2400" dirty="0">
              <a:solidFill>
                <a:srgbClr val="0000FF"/>
              </a:solidFill>
              <a:latin typeface="Arial" panose="020B0604020202020204" pitchFamily="34" charset="0"/>
              <a:ea typeface="宋体" panose="02010600030101010101" pitchFamily="2" charset="-122"/>
            </a:endParaRPr>
          </a:p>
          <a:p>
            <a:pPr lvl="1" indent="0" eaLnBrk="1" hangingPunct="1"/>
            <a:r>
              <a:rPr lang="en-US" altLang="zh-CN" sz="2400" dirty="0">
                <a:latin typeface="Arial" panose="020B0604020202020204" pitchFamily="34" charset="0"/>
                <a:ea typeface="宋体" panose="02010600030101010101" pitchFamily="2" charset="-122"/>
              </a:rPr>
              <a:t>     add();  </a:t>
            </a:r>
            <a:endParaRPr lang="en-US" altLang="zh-CN" sz="2400" dirty="0">
              <a:latin typeface="Arial" panose="020B0604020202020204" pitchFamily="34" charset="0"/>
              <a:ea typeface="宋体" panose="02010600030101010101" pitchFamily="2" charset="-122"/>
            </a:endParaRPr>
          </a:p>
          <a:p>
            <a:pPr lvl="1" indent="0" eaLnBrk="1" hangingPunct="1"/>
            <a:r>
              <a:rPr lang="en-US" altLang="zh-CN" sz="2400" dirty="0">
                <a:latin typeface="Arial" panose="020B0604020202020204" pitchFamily="34" charset="0"/>
                <a:ea typeface="宋体" panose="02010600030101010101" pitchFamily="2" charset="-122"/>
              </a:rPr>
              <a:t>     return 0;          </a:t>
            </a:r>
            <a:endParaRPr lang="en-US" altLang="zh-CN" sz="2400" dirty="0">
              <a:solidFill>
                <a:srgbClr val="0000FF"/>
              </a:solidFill>
              <a:latin typeface="Arial" panose="020B0604020202020204" pitchFamily="34" charset="0"/>
              <a:ea typeface="宋体" panose="02010600030101010101" pitchFamily="2" charset="-122"/>
            </a:endParaRPr>
          </a:p>
          <a:p>
            <a:pPr lvl="1" indent="0" eaLnBrk="1" hangingPunct="1"/>
            <a:r>
              <a:rPr lang="en-US" altLang="zh-CN" sz="2400" dirty="0">
                <a:latin typeface="Arial" panose="020B0604020202020204" pitchFamily="34" charset="0"/>
                <a:ea typeface="宋体" panose="02010600030101010101" pitchFamily="2" charset="-122"/>
              </a:rPr>
              <a:t>}</a:t>
            </a:r>
            <a:endParaRPr lang="en-US" altLang="zh-CN" sz="2400" dirty="0">
              <a:latin typeface="Arial" panose="020B0604020202020204" pitchFamily="34" charset="0"/>
              <a:ea typeface="宋体" panose="02010600030101010101" pitchFamily="2" charset="-122"/>
            </a:endParaRPr>
          </a:p>
        </p:txBody>
      </p:sp>
      <p:sp>
        <p:nvSpPr>
          <p:cNvPr id="2" name="Text Box 5"/>
          <p:cNvSpPr txBox="1"/>
          <p:nvPr/>
        </p:nvSpPr>
        <p:spPr>
          <a:xfrm>
            <a:off x="8267065" y="3574098"/>
            <a:ext cx="1909763" cy="1568450"/>
          </a:xfrm>
          <a:prstGeom prst="rect">
            <a:avLst/>
          </a:prstGeom>
          <a:noFill/>
          <a:ln w="9525">
            <a:noFill/>
          </a:ln>
        </p:spPr>
        <p:txBody>
          <a:bodyPr anchor="t" anchorCtr="0">
            <a:spAutoFit/>
          </a:bodyPr>
          <a:p>
            <a:pPr lvl="1" indent="0" eaLnBrk="1" hangingPunct="1"/>
            <a:r>
              <a:rPr lang="en-US" altLang="zh-CN" sz="2400" b="1" dirty="0">
                <a:solidFill>
                  <a:srgbClr val="0000FF"/>
                </a:solidFill>
                <a:latin typeface="Arial" panose="020B0604020202020204" pitchFamily="34" charset="0"/>
                <a:ea typeface="宋体" panose="02010600030101010101" pitchFamily="2" charset="-122"/>
              </a:rPr>
              <a:t>//10+20</a:t>
            </a:r>
            <a:endParaRPr lang="en-US" altLang="zh-CN" sz="2400" b="1" dirty="0">
              <a:solidFill>
                <a:srgbClr val="0000FF"/>
              </a:solidFill>
              <a:latin typeface="Arial" panose="020B0604020202020204" pitchFamily="34" charset="0"/>
              <a:ea typeface="宋体" panose="02010600030101010101" pitchFamily="2" charset="-122"/>
            </a:endParaRPr>
          </a:p>
          <a:p>
            <a:pPr lvl="1" indent="0" eaLnBrk="1" hangingPunct="1"/>
            <a:r>
              <a:rPr lang="en-US" altLang="zh-CN" sz="2400" b="1" dirty="0">
                <a:solidFill>
                  <a:srgbClr val="0000FF"/>
                </a:solidFill>
                <a:latin typeface="Arial" panose="020B0604020202020204" pitchFamily="34" charset="0"/>
                <a:ea typeface="宋体" panose="02010600030101010101" pitchFamily="2" charset="-122"/>
              </a:rPr>
              <a:t>//10+6</a:t>
            </a:r>
            <a:endParaRPr lang="en-US" altLang="zh-CN" sz="2400" b="1" dirty="0">
              <a:solidFill>
                <a:srgbClr val="0000FF"/>
              </a:solidFill>
              <a:latin typeface="Arial" panose="020B0604020202020204" pitchFamily="34" charset="0"/>
              <a:ea typeface="宋体" panose="02010600030101010101" pitchFamily="2" charset="-122"/>
            </a:endParaRPr>
          </a:p>
          <a:p>
            <a:pPr lvl="1" indent="0" eaLnBrk="1" hangingPunct="1"/>
            <a:r>
              <a:rPr lang="en-US" altLang="zh-CN" sz="2400" b="1" dirty="0">
                <a:latin typeface="Arial" panose="020B0604020202020204" pitchFamily="34" charset="0"/>
                <a:ea typeface="宋体" panose="02010600030101010101" pitchFamily="2" charset="-122"/>
              </a:rPr>
              <a:t> </a:t>
            </a:r>
            <a:r>
              <a:rPr lang="en-US" altLang="zh-CN" sz="2400" b="1" dirty="0">
                <a:solidFill>
                  <a:srgbClr val="0000FF"/>
                </a:solidFill>
                <a:latin typeface="Arial" panose="020B0604020202020204" pitchFamily="34" charset="0"/>
                <a:ea typeface="宋体" panose="02010600030101010101" pitchFamily="2" charset="-122"/>
              </a:rPr>
              <a:t>//5+6</a:t>
            </a:r>
            <a:endParaRPr lang="en-US" altLang="zh-CN" sz="2400" b="1" dirty="0">
              <a:solidFill>
                <a:srgbClr val="0000FF"/>
              </a:solidFill>
              <a:latin typeface="Arial" panose="020B0604020202020204" pitchFamily="34" charset="0"/>
              <a:ea typeface="宋体" panose="02010600030101010101" pitchFamily="2" charset="-122"/>
            </a:endParaRPr>
          </a:p>
          <a:p>
            <a:pPr lvl="1" indent="0" eaLnBrk="1" hangingPunct="1"/>
            <a:endParaRPr lang="en-US" altLang="zh-CN" sz="2400" b="1" dirty="0">
              <a:latin typeface="Arial" panose="020B0604020202020204" pitchFamily="34" charset="0"/>
              <a:ea typeface="宋体" panose="02010600030101010101" pitchFamily="2" charset="-122"/>
            </a:endParaRPr>
          </a:p>
        </p:txBody>
      </p:sp>
      <p:cxnSp>
        <p:nvCxnSpPr>
          <p:cNvPr id="7" name="直接连接符 6"/>
          <p:cNvCxnSpPr/>
          <p:nvPr/>
        </p:nvCxnSpPr>
        <p:spPr>
          <a:xfrm>
            <a:off x="5879783" y="2780348"/>
            <a:ext cx="0" cy="3025775"/>
          </a:xfrm>
          <a:prstGeom prst="line">
            <a:avLst/>
          </a:prstGeom>
          <a:ln w="38100">
            <a:prstDash val="lgDashDot"/>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724"/>
                                        </p:tgtEl>
                                        <p:attrNameLst>
                                          <p:attrName>style.visibility</p:attrName>
                                        </p:attrNameLst>
                                      </p:cBhvr>
                                      <p:to>
                                        <p:strVal val="visible"/>
                                      </p:to>
                                    </p:set>
                                    <p:animEffect transition="in" filter="blinds(horizontal)">
                                      <p:cBhvr>
                                        <p:cTn id="7" dur="500"/>
                                        <p:tgtEl>
                                          <p:spTgt spid="3072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725"/>
                                        </p:tgtEl>
                                        <p:attrNameLst>
                                          <p:attrName>style.visibility</p:attrName>
                                        </p:attrNameLst>
                                      </p:cBhvr>
                                      <p:to>
                                        <p:strVal val="visible"/>
                                      </p:to>
                                    </p:set>
                                    <p:animEffect transition="in" filter="blinds(horizontal)">
                                      <p:cBhvr>
                                        <p:cTn id="12" dur="500"/>
                                        <p:tgtEl>
                                          <p:spTgt spid="3072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p:bldP spid="30725" grpId="0"/>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Rectangle 2"/>
          <p:cNvSpPr>
            <a:spLocks noGrp="1"/>
          </p:cNvSpPr>
          <p:nvPr>
            <p:ph type="title"/>
          </p:nvPr>
        </p:nvSpPr>
        <p:spPr>
          <a:xfrm>
            <a:off x="2738438" y="285750"/>
            <a:ext cx="7239000" cy="914400"/>
          </a:xfrm>
          <a:noFill/>
          <a:ln>
            <a:noFill/>
          </a:ln>
        </p:spPr>
        <p:txBody>
          <a:bodyPr anchor="t" anchorCtr="0"/>
          <a:p>
            <a:r>
              <a:rPr lang="zh-CN" altLang="en-US" sz="3600" b="1" dirty="0">
                <a:solidFill>
                  <a:schemeClr val="tx1"/>
                </a:solidFill>
              </a:rPr>
              <a:t>默认形参值的说明次序</a:t>
            </a:r>
            <a:endParaRPr lang="zh-CN" altLang="en-US" sz="3600" b="1" dirty="0">
              <a:solidFill>
                <a:schemeClr val="tx1"/>
              </a:solidFill>
            </a:endParaRPr>
          </a:p>
        </p:txBody>
      </p:sp>
      <p:sp>
        <p:nvSpPr>
          <p:cNvPr id="31747" name="Rectangle 3"/>
          <p:cNvSpPr>
            <a:spLocks noGrp="1"/>
          </p:cNvSpPr>
          <p:nvPr>
            <p:ph idx="1"/>
          </p:nvPr>
        </p:nvSpPr>
        <p:spPr>
          <a:xfrm>
            <a:off x="590550" y="1109980"/>
            <a:ext cx="11384915" cy="4343400"/>
          </a:xfrm>
          <a:noFill/>
          <a:ln>
            <a:noFill/>
          </a:ln>
        </p:spPr>
        <p:txBody>
          <a:bodyPr anchor="t" anchorCtr="0"/>
          <a:p>
            <a:r>
              <a:rPr lang="zh-CN" altLang="en-US" sz="2800" b="1" dirty="0">
                <a:latin typeface="楷体_GB2312" pitchFamily="49" charset="-122"/>
                <a:ea typeface="楷体_GB2312" pitchFamily="49" charset="-122"/>
              </a:rPr>
              <a:t>有默认值的形参必须在形参列表的</a:t>
            </a:r>
            <a:r>
              <a:rPr lang="zh-CN" altLang="en-US" sz="2800" b="1" dirty="0">
                <a:solidFill>
                  <a:srgbClr val="FF0000"/>
                </a:solidFill>
                <a:latin typeface="楷体_GB2312" pitchFamily="49" charset="-122"/>
                <a:ea typeface="楷体_GB2312" pitchFamily="49" charset="-122"/>
              </a:rPr>
              <a:t>最后</a:t>
            </a:r>
            <a:r>
              <a:rPr lang="zh-CN" altLang="en-US" sz="2800" b="1" dirty="0">
                <a:latin typeface="楷体_GB2312" pitchFamily="49" charset="-122"/>
                <a:ea typeface="楷体_GB2312" pitchFamily="49" charset="-122"/>
              </a:rPr>
              <a:t>，在默认形参值的右面不能有非默认形参值的参数。因为调用时实参取代形参是从左向右的顺序。</a:t>
            </a:r>
            <a:endParaRPr lang="en-US" altLang="zh-CN" sz="2800" b="1" dirty="0">
              <a:latin typeface="楷体_GB2312" pitchFamily="49" charset="-122"/>
              <a:ea typeface="楷体_GB2312" pitchFamily="49" charset="-122"/>
            </a:endParaRPr>
          </a:p>
          <a:p>
            <a:r>
              <a:rPr lang="en-US" altLang="zh-CN" b="1" dirty="0">
                <a:ea typeface="楷体_GB2312" pitchFamily="49" charset="-122"/>
              </a:rPr>
              <a:t>即</a:t>
            </a:r>
            <a:r>
              <a:rPr lang="zh-CN" altLang="en-US" b="1" dirty="0">
                <a:ea typeface="楷体_GB2312" pitchFamily="49" charset="-122"/>
              </a:rPr>
              <a:t>：</a:t>
            </a:r>
            <a:r>
              <a:rPr lang="en-US" altLang="zh-CN" sz="2800" b="1" dirty="0">
                <a:solidFill>
                  <a:srgbClr val="FF3300"/>
                </a:solidFill>
                <a:ea typeface="楷体_GB2312" pitchFamily="49" charset="-122"/>
              </a:rPr>
              <a:t>定义</a:t>
            </a:r>
            <a:r>
              <a:rPr lang="en-US" altLang="zh-CN" sz="2800" b="1" dirty="0">
                <a:ea typeface="楷体_GB2312" pitchFamily="49" charset="-122"/>
              </a:rPr>
              <a:t>多参函数的默认参数的</a:t>
            </a:r>
            <a:r>
              <a:rPr lang="en-US" altLang="zh-CN" sz="2800" b="1" dirty="0">
                <a:solidFill>
                  <a:srgbClr val="FF3300"/>
                </a:solidFill>
                <a:ea typeface="楷体_GB2312" pitchFamily="49" charset="-122"/>
              </a:rPr>
              <a:t>顺序</a:t>
            </a:r>
            <a:r>
              <a:rPr lang="en-US" altLang="zh-CN" sz="2800" b="1" dirty="0">
                <a:ea typeface="楷体_GB2312" pitchFamily="49" charset="-122"/>
              </a:rPr>
              <a:t>为</a:t>
            </a:r>
            <a:r>
              <a:rPr lang="en-US" altLang="zh-CN" sz="2800" b="1" dirty="0">
                <a:solidFill>
                  <a:srgbClr val="FF0000"/>
                </a:solidFill>
                <a:ea typeface="楷体_GB2312" pitchFamily="49" charset="-122"/>
              </a:rPr>
              <a:t>自右到左</a:t>
            </a:r>
            <a:r>
              <a:rPr lang="zh-CN" altLang="en-US" sz="2800" b="1" dirty="0">
                <a:ea typeface="楷体_GB2312" pitchFamily="49" charset="-122"/>
              </a:rPr>
              <a:t>。</a:t>
            </a:r>
            <a:endParaRPr lang="zh-CN" altLang="en-US" sz="2800" b="1" dirty="0">
              <a:latin typeface="楷体_GB2312" pitchFamily="49" charset="-122"/>
              <a:ea typeface="楷体_GB2312" pitchFamily="49" charset="-122"/>
            </a:endParaRPr>
          </a:p>
          <a:p>
            <a:r>
              <a:rPr lang="zh-CN" altLang="en-US" sz="2800" b="1" dirty="0">
                <a:latin typeface="楷体_GB2312" pitchFamily="49" charset="-122"/>
                <a:ea typeface="楷体_GB2312" pitchFamily="49" charset="-122"/>
              </a:rPr>
              <a:t>例：</a:t>
            </a:r>
            <a:endParaRPr lang="zh-CN" altLang="en-US" sz="2800" b="1" dirty="0">
              <a:latin typeface="楷体_GB2312" pitchFamily="49" charset="-122"/>
              <a:ea typeface="楷体_GB2312" pitchFamily="49" charset="-122"/>
            </a:endParaRPr>
          </a:p>
          <a:p>
            <a:pPr lvl="1">
              <a:buNone/>
            </a:pPr>
            <a:r>
              <a:rPr lang="zh-CN" altLang="en-US" b="1" dirty="0">
                <a:latin typeface="楷体_GB2312" pitchFamily="49" charset="-122"/>
                <a:ea typeface="楷体_GB2312" pitchFamily="49" charset="-122"/>
              </a:rPr>
              <a:t>int add(int x,int y=5,int z=6);  </a:t>
            </a:r>
            <a:endParaRPr lang="zh-CN" altLang="en-US" b="1" dirty="0">
              <a:solidFill>
                <a:srgbClr val="0000FF"/>
              </a:solidFill>
              <a:latin typeface="楷体_GB2312" pitchFamily="49" charset="-122"/>
              <a:ea typeface="楷体_GB2312" pitchFamily="49" charset="-122"/>
            </a:endParaRPr>
          </a:p>
          <a:p>
            <a:pPr lvl="1">
              <a:buNone/>
            </a:pPr>
            <a:r>
              <a:rPr lang="zh-CN" altLang="en-US" b="1" dirty="0">
                <a:latin typeface="楷体_GB2312" pitchFamily="49" charset="-122"/>
                <a:ea typeface="楷体_GB2312" pitchFamily="49" charset="-122"/>
              </a:rPr>
              <a:t>int add(int x=1,int y=5, </a:t>
            </a:r>
            <a:r>
              <a:rPr lang="zh-CN" altLang="en-US" b="1" dirty="0">
                <a:solidFill>
                  <a:srgbClr val="0000FF"/>
                </a:solidFill>
                <a:latin typeface="楷体_GB2312" pitchFamily="49" charset="-122"/>
                <a:ea typeface="楷体_GB2312" pitchFamily="49" charset="-122"/>
              </a:rPr>
              <a:t>int z</a:t>
            </a:r>
            <a:r>
              <a:rPr lang="zh-CN" altLang="en-US" b="1" dirty="0">
                <a:latin typeface="楷体_GB2312" pitchFamily="49" charset="-122"/>
                <a:ea typeface="楷体_GB2312" pitchFamily="49" charset="-122"/>
              </a:rPr>
              <a:t>); </a:t>
            </a:r>
            <a:endParaRPr lang="zh-CN" altLang="en-US" b="1" dirty="0">
              <a:solidFill>
                <a:srgbClr val="0000FF"/>
              </a:solidFill>
              <a:latin typeface="楷体_GB2312" pitchFamily="49" charset="-122"/>
              <a:ea typeface="楷体_GB2312" pitchFamily="49" charset="-122"/>
            </a:endParaRPr>
          </a:p>
          <a:p>
            <a:pPr lvl="1">
              <a:buNone/>
            </a:pPr>
            <a:r>
              <a:rPr lang="zh-CN" altLang="en-US" b="1" dirty="0">
                <a:latin typeface="楷体_GB2312" pitchFamily="49" charset="-122"/>
                <a:ea typeface="楷体_GB2312" pitchFamily="49" charset="-122"/>
              </a:rPr>
              <a:t>int add(int x=1,</a:t>
            </a:r>
            <a:r>
              <a:rPr lang="zh-CN" altLang="en-US" b="1" dirty="0">
                <a:solidFill>
                  <a:srgbClr val="0000FF"/>
                </a:solidFill>
                <a:latin typeface="楷体_GB2312" pitchFamily="49" charset="-122"/>
                <a:ea typeface="楷体_GB2312" pitchFamily="49" charset="-122"/>
              </a:rPr>
              <a:t>int y</a:t>
            </a:r>
            <a:r>
              <a:rPr lang="zh-CN" altLang="en-US" b="1" dirty="0">
                <a:latin typeface="楷体_GB2312" pitchFamily="49" charset="-122"/>
                <a:ea typeface="楷体_GB2312" pitchFamily="49" charset="-122"/>
              </a:rPr>
              <a:t>,int z=6);  </a:t>
            </a:r>
            <a:endParaRPr lang="zh-CN" altLang="en-US" b="1" dirty="0">
              <a:solidFill>
                <a:srgbClr val="0000FF"/>
              </a:solidFill>
              <a:latin typeface="楷体_GB2312" pitchFamily="49" charset="-122"/>
              <a:ea typeface="楷体_GB2312" pitchFamily="49" charset="-122"/>
            </a:endParaRPr>
          </a:p>
        </p:txBody>
      </p:sp>
      <p:sp>
        <p:nvSpPr>
          <p:cNvPr id="35843" name="Rectangle 3"/>
          <p:cNvSpPr/>
          <p:nvPr/>
        </p:nvSpPr>
        <p:spPr>
          <a:xfrm>
            <a:off x="479425" y="5300980"/>
            <a:ext cx="10766425" cy="990600"/>
          </a:xfrm>
          <a:prstGeom prst="rect">
            <a:avLst/>
          </a:prstGeom>
          <a:noFill/>
          <a:ln w="9525">
            <a:noFill/>
          </a:ln>
        </p:spPr>
        <p:txBody>
          <a:bodyPr anchor="t" anchorCtr="0"/>
          <a:p>
            <a:pPr marL="400050" lvl="1" indent="-285750" eaLnBrk="1" hangingPunct="1">
              <a:spcBef>
                <a:spcPct val="20000"/>
              </a:spcBef>
              <a:buClr>
                <a:schemeClr val="accent2"/>
              </a:buClr>
            </a:pPr>
            <a:r>
              <a:rPr lang="zh-CN" altLang="en-US" sz="2800" b="1" dirty="0">
                <a:solidFill>
                  <a:srgbClr val="0000FF"/>
                </a:solidFill>
                <a:latin typeface="楷体_GB2312" pitchFamily="49" charset="-122"/>
                <a:ea typeface="楷体_GB2312" pitchFamily="49" charset="-122"/>
              </a:rPr>
              <a:t>注意</a:t>
            </a:r>
            <a:r>
              <a:rPr lang="en-US" altLang="zh-CN" sz="2800" b="1" dirty="0">
                <a:solidFill>
                  <a:srgbClr val="0000FF"/>
                </a:solidFill>
                <a:latin typeface="楷体_GB2312" pitchFamily="49" charset="-122"/>
                <a:ea typeface="楷体_GB2312" pitchFamily="49" charset="-122"/>
              </a:rPr>
              <a:t>:</a:t>
            </a:r>
            <a:r>
              <a:rPr lang="zh-CN" altLang="en-US" sz="2800" b="1" dirty="0">
                <a:latin typeface="楷体_GB2312" pitchFamily="49" charset="-122"/>
                <a:ea typeface="楷体_GB2312" pitchFamily="49" charset="-122"/>
              </a:rPr>
              <a:t>在使用多个默认参数时</a:t>
            </a:r>
            <a:r>
              <a:rPr lang="en-US" altLang="zh-CN" sz="2800" b="1" dirty="0">
                <a:latin typeface="楷体_GB2312" pitchFamily="49" charset="-122"/>
                <a:ea typeface="楷体_GB2312" pitchFamily="49" charset="-122"/>
              </a:rPr>
              <a:t>,</a:t>
            </a:r>
            <a:r>
              <a:rPr lang="zh-CN" altLang="en-US" sz="2800" b="1" dirty="0">
                <a:latin typeface="楷体_GB2312" pitchFamily="49" charset="-122"/>
                <a:ea typeface="楷体_GB2312" pitchFamily="49" charset="-122"/>
              </a:rPr>
              <a:t>一般将最不需要指定的参数放在最后。</a:t>
            </a:r>
            <a:endParaRPr lang="en-US" altLang="zh-CN" sz="2800" b="1" dirty="0">
              <a:latin typeface="楷体_GB2312" pitchFamily="49" charset="-122"/>
              <a:ea typeface="楷体_GB2312" pitchFamily="49" charset="-122"/>
            </a:endParaRPr>
          </a:p>
        </p:txBody>
      </p:sp>
      <p:sp>
        <p:nvSpPr>
          <p:cNvPr id="5" name="TextBox 4"/>
          <p:cNvSpPr txBox="1"/>
          <p:nvPr/>
        </p:nvSpPr>
        <p:spPr>
          <a:xfrm>
            <a:off x="8324850" y="3034983"/>
            <a:ext cx="571500" cy="583565"/>
          </a:xfrm>
          <a:prstGeom prst="rect">
            <a:avLst/>
          </a:prstGeom>
          <a:noFill/>
          <a:ln w="9525">
            <a:noFill/>
          </a:ln>
        </p:spPr>
        <p:txBody>
          <a:bodyPr anchor="t" anchorCtr="0">
            <a:spAutoFit/>
          </a:bodyPr>
          <a:p>
            <a:r>
              <a:rPr lang="zh-CN" altLang="en-US" sz="3200" dirty="0">
                <a:solidFill>
                  <a:srgbClr val="FF0000"/>
                </a:solidFill>
                <a:latin typeface="Arial" panose="020B0604020202020204" pitchFamily="34" charset="0"/>
                <a:ea typeface="宋体" panose="02010600030101010101" pitchFamily="2" charset="-122"/>
              </a:rPr>
              <a:t>√    </a:t>
            </a:r>
            <a:endParaRPr lang="zh-CN" altLang="en-US" sz="3200" dirty="0">
              <a:solidFill>
                <a:srgbClr val="FF0000"/>
              </a:solidFill>
              <a:latin typeface="Arial" panose="020B0604020202020204" pitchFamily="34" charset="0"/>
              <a:ea typeface="宋体" panose="02010600030101010101" pitchFamily="2" charset="-122"/>
            </a:endParaRPr>
          </a:p>
        </p:txBody>
      </p:sp>
      <p:sp>
        <p:nvSpPr>
          <p:cNvPr id="6" name="TextBox 5"/>
          <p:cNvSpPr txBox="1"/>
          <p:nvPr/>
        </p:nvSpPr>
        <p:spPr>
          <a:xfrm>
            <a:off x="8396288" y="3606483"/>
            <a:ext cx="571500" cy="583565"/>
          </a:xfrm>
          <a:prstGeom prst="rect">
            <a:avLst/>
          </a:prstGeom>
          <a:noFill/>
          <a:ln w="9525">
            <a:noFill/>
          </a:ln>
        </p:spPr>
        <p:txBody>
          <a:bodyPr anchor="t" anchorCtr="0">
            <a:spAutoFit/>
          </a:bodyPr>
          <a:p>
            <a:r>
              <a:rPr lang="en-US" altLang="zh-CN" sz="3200" dirty="0">
                <a:solidFill>
                  <a:srgbClr val="FF0000"/>
                </a:solidFill>
                <a:latin typeface="Arial" panose="020B0604020202020204" pitchFamily="34" charset="0"/>
                <a:ea typeface="宋体" panose="02010600030101010101" pitchFamily="2" charset="-122"/>
              </a:rPr>
              <a:t>x</a:t>
            </a:r>
            <a:endParaRPr lang="zh-CN" altLang="en-US" sz="3200" dirty="0">
              <a:solidFill>
                <a:srgbClr val="FF0000"/>
              </a:solidFill>
              <a:latin typeface="Arial" panose="020B0604020202020204" pitchFamily="34" charset="0"/>
              <a:ea typeface="宋体" panose="02010600030101010101" pitchFamily="2" charset="-122"/>
            </a:endParaRPr>
          </a:p>
        </p:txBody>
      </p:sp>
      <p:sp>
        <p:nvSpPr>
          <p:cNvPr id="7" name="TextBox 6"/>
          <p:cNvSpPr txBox="1"/>
          <p:nvPr/>
        </p:nvSpPr>
        <p:spPr>
          <a:xfrm>
            <a:off x="8396288" y="4249420"/>
            <a:ext cx="571500" cy="583565"/>
          </a:xfrm>
          <a:prstGeom prst="rect">
            <a:avLst/>
          </a:prstGeom>
          <a:noFill/>
          <a:ln w="9525">
            <a:noFill/>
          </a:ln>
        </p:spPr>
        <p:txBody>
          <a:bodyPr anchor="t" anchorCtr="0">
            <a:spAutoFit/>
          </a:bodyPr>
          <a:p>
            <a:r>
              <a:rPr lang="en-US" altLang="zh-CN" sz="3200" dirty="0">
                <a:solidFill>
                  <a:srgbClr val="FF0000"/>
                </a:solidFill>
                <a:latin typeface="Arial" panose="020B0604020202020204" pitchFamily="34" charset="0"/>
                <a:ea typeface="宋体" panose="02010600030101010101" pitchFamily="2" charset="-122"/>
              </a:rPr>
              <a:t>x</a:t>
            </a:r>
            <a:endParaRPr lang="zh-CN" altLang="en-US" sz="3200" dirty="0">
              <a:solidFill>
                <a:srgbClr val="FF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1747">
                                            <p:txEl>
                                              <p:charRg st="87" end="121"/>
                                            </p:txEl>
                                          </p:spTgt>
                                        </p:tgtEl>
                                        <p:attrNameLst>
                                          <p:attrName>style.visibility</p:attrName>
                                        </p:attrNameLst>
                                      </p:cBhvr>
                                      <p:to>
                                        <p:strVal val="visible"/>
                                      </p:to>
                                    </p:set>
                                    <p:animEffect transition="in" filter="blinds(horizontal)">
                                      <p:cBhvr>
                                        <p:cTn id="7" dur="500"/>
                                        <p:tgtEl>
                                          <p:spTgt spid="31747">
                                            <p:txEl>
                                              <p:charRg st="87" end="12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1747">
                                            <p:txEl>
                                              <p:charRg st="121" end="155"/>
                                            </p:txEl>
                                          </p:spTgt>
                                        </p:tgtEl>
                                        <p:attrNameLst>
                                          <p:attrName>style.visibility</p:attrName>
                                        </p:attrNameLst>
                                      </p:cBhvr>
                                      <p:to>
                                        <p:strVal val="visible"/>
                                      </p:to>
                                    </p:set>
                                    <p:animEffect transition="in" filter="blinds(horizontal)">
                                      <p:cBhvr>
                                        <p:cTn id="12" dur="500"/>
                                        <p:tgtEl>
                                          <p:spTgt spid="31747">
                                            <p:txEl>
                                              <p:charRg st="121" end="15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1747">
                                            <p:txEl>
                                              <p:charRg st="155" end="189"/>
                                            </p:txEl>
                                          </p:spTgt>
                                        </p:tgtEl>
                                        <p:attrNameLst>
                                          <p:attrName>style.visibility</p:attrName>
                                        </p:attrNameLst>
                                      </p:cBhvr>
                                      <p:to>
                                        <p:strVal val="visible"/>
                                      </p:to>
                                    </p:set>
                                    <p:animEffect transition="in" filter="blinds(horizontal)">
                                      <p:cBhvr>
                                        <p:cTn id="17" dur="500"/>
                                        <p:tgtEl>
                                          <p:spTgt spid="31747">
                                            <p:txEl>
                                              <p:charRg st="155" end="18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linds(horizontal)">
                                      <p:cBhvr>
                                        <p:cTn id="25" dur="500"/>
                                        <p:tgtEl>
                                          <p:spTgt spid="6"/>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blinds(horizontal)">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35843"/>
                                        </p:tgtEl>
                                        <p:attrNameLst>
                                          <p:attrName>style.visibility</p:attrName>
                                        </p:attrNameLst>
                                      </p:cBhvr>
                                      <p:to>
                                        <p:strVal val="visible"/>
                                      </p:to>
                                    </p:set>
                                    <p:animEffect transition="in" filter="blinds(horizontal)">
                                      <p:cBhvr>
                                        <p:cTn id="33" dur="500"/>
                                        <p:tgtEl>
                                          <p:spTgt spid="358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p:bldP spid="5" grpId="0"/>
      <p:bldP spid="6" grpId="0"/>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Rectangle 2"/>
          <p:cNvSpPr>
            <a:spLocks noGrp="1"/>
          </p:cNvSpPr>
          <p:nvPr>
            <p:ph type="title"/>
          </p:nvPr>
        </p:nvSpPr>
        <p:spPr>
          <a:xfrm>
            <a:off x="2595563" y="0"/>
            <a:ext cx="7543800" cy="714375"/>
          </a:xfrm>
          <a:noFill/>
          <a:ln>
            <a:noFill/>
          </a:ln>
        </p:spPr>
        <p:txBody>
          <a:bodyPr anchor="t" anchorCtr="0"/>
          <a:p>
            <a:r>
              <a:rPr lang="zh-CN" altLang="en-US" sz="3600" b="1" dirty="0"/>
              <a:t>默认形参值的作用域</a:t>
            </a:r>
            <a:endParaRPr lang="zh-CN" altLang="en-US" sz="3600" b="1" dirty="0"/>
          </a:p>
        </p:txBody>
      </p:sp>
      <p:sp>
        <p:nvSpPr>
          <p:cNvPr id="40962" name="Rectangle 3"/>
          <p:cNvSpPr>
            <a:spLocks noGrp="1"/>
          </p:cNvSpPr>
          <p:nvPr>
            <p:ph idx="1"/>
          </p:nvPr>
        </p:nvSpPr>
        <p:spPr>
          <a:xfrm>
            <a:off x="1319530" y="908050"/>
            <a:ext cx="10352405" cy="2133600"/>
          </a:xfrm>
          <a:noFill/>
          <a:ln>
            <a:noFill/>
          </a:ln>
        </p:spPr>
        <p:txBody>
          <a:bodyPr anchor="t" anchorCtr="0"/>
          <a:p>
            <a:r>
              <a:rPr lang="zh-CN" altLang="en-US" sz="2800" b="1" dirty="0">
                <a:ea typeface="楷体_GB2312" pitchFamily="49" charset="-122"/>
              </a:rPr>
              <a:t>调用出现在函数体实现之前时，默认形参值必须在函数声明中给出；而且定义中不能再出现默认形参值。</a:t>
            </a:r>
            <a:endParaRPr lang="zh-CN" altLang="en-US" sz="2800" b="1" dirty="0">
              <a:ea typeface="楷体_GB2312" pitchFamily="49" charset="-122"/>
            </a:endParaRPr>
          </a:p>
          <a:p>
            <a:r>
              <a:rPr lang="zh-CN" altLang="en-US" sz="2800" b="1" dirty="0">
                <a:ea typeface="楷体_GB2312" pitchFamily="49" charset="-122"/>
              </a:rPr>
              <a:t>例：</a:t>
            </a:r>
            <a:endParaRPr lang="zh-CN" altLang="en-US" sz="2800" b="1" dirty="0">
              <a:ea typeface="楷体_GB2312" pitchFamily="49" charset="-122"/>
            </a:endParaRPr>
          </a:p>
        </p:txBody>
      </p:sp>
      <p:sp>
        <p:nvSpPr>
          <p:cNvPr id="32772" name="Text Box 4"/>
          <p:cNvSpPr txBox="1"/>
          <p:nvPr/>
        </p:nvSpPr>
        <p:spPr>
          <a:xfrm>
            <a:off x="2063115" y="2276793"/>
            <a:ext cx="3581400" cy="2564765"/>
          </a:xfrm>
          <a:prstGeom prst="rect">
            <a:avLst/>
          </a:prstGeom>
          <a:noFill/>
          <a:ln w="9525">
            <a:noFill/>
          </a:ln>
        </p:spPr>
        <p:txBody>
          <a:bodyPr anchor="t" anchorCtr="0">
            <a:spAutoFit/>
          </a:bodyPr>
          <a:p>
            <a:pPr>
              <a:lnSpc>
                <a:spcPct val="70000"/>
              </a:lnSpc>
              <a:spcBef>
                <a:spcPct val="50000"/>
              </a:spcBef>
            </a:pPr>
            <a:r>
              <a:rPr lang="zh-CN" altLang="en-US" sz="2400" b="1" dirty="0">
                <a:ea typeface="宋体" panose="02010600030101010101" pitchFamily="2" charset="-122"/>
                <a:cs typeface="Arial" panose="020B0604020202020204" pitchFamily="34" charset="0"/>
              </a:rPr>
              <a:t>int add(int x=5,int y=6);</a:t>
            </a:r>
            <a:endParaRPr lang="zh-CN" altLang="en-US" sz="2400" b="1" dirty="0">
              <a:ea typeface="宋体" panose="02010600030101010101" pitchFamily="2" charset="-122"/>
              <a:cs typeface="Arial" panose="020B0604020202020204" pitchFamily="34" charset="0"/>
            </a:endParaRPr>
          </a:p>
          <a:p>
            <a:pPr>
              <a:lnSpc>
                <a:spcPct val="70000"/>
              </a:lnSpc>
              <a:spcBef>
                <a:spcPct val="50000"/>
              </a:spcBef>
            </a:pPr>
            <a:r>
              <a:rPr lang="zh-CN" altLang="en-US" sz="2400" b="1" dirty="0">
                <a:ea typeface="宋体" panose="02010600030101010101" pitchFamily="2" charset="-122"/>
                <a:cs typeface="Arial" panose="020B0604020202020204" pitchFamily="34" charset="0"/>
              </a:rPr>
              <a:t>void main()</a:t>
            </a:r>
            <a:endParaRPr lang="zh-CN" altLang="en-US" sz="2400" b="1" dirty="0">
              <a:ea typeface="宋体" panose="02010600030101010101" pitchFamily="2" charset="-122"/>
              <a:cs typeface="Arial" panose="020B0604020202020204" pitchFamily="34" charset="0"/>
            </a:endParaRPr>
          </a:p>
          <a:p>
            <a:pPr>
              <a:lnSpc>
                <a:spcPct val="70000"/>
              </a:lnSpc>
              <a:spcBef>
                <a:spcPct val="50000"/>
              </a:spcBef>
            </a:pPr>
            <a:r>
              <a:rPr lang="zh-CN" altLang="en-US" sz="2400" b="1" dirty="0">
                <a:ea typeface="宋体" panose="02010600030101010101" pitchFamily="2" charset="-122"/>
                <a:cs typeface="Arial" panose="020B0604020202020204" pitchFamily="34" charset="0"/>
              </a:rPr>
              <a:t>{   </a:t>
            </a:r>
            <a:r>
              <a:rPr lang="zh-CN" altLang="en-US" sz="2400" b="1" dirty="0">
                <a:solidFill>
                  <a:srgbClr val="FF0000"/>
                </a:solidFill>
                <a:ea typeface="宋体" panose="02010600030101010101" pitchFamily="2" charset="-122"/>
                <a:cs typeface="Arial" panose="020B0604020202020204" pitchFamily="34" charset="0"/>
              </a:rPr>
              <a:t>add(); </a:t>
            </a:r>
            <a:endParaRPr lang="en-US" altLang="zh-CN" sz="2400" b="1" dirty="0">
              <a:solidFill>
                <a:srgbClr val="FF0000"/>
              </a:solidFill>
              <a:ea typeface="宋体" panose="02010600030101010101" pitchFamily="2" charset="-122"/>
              <a:cs typeface="Arial" panose="020B0604020202020204" pitchFamily="34" charset="0"/>
            </a:endParaRPr>
          </a:p>
          <a:p>
            <a:pPr>
              <a:lnSpc>
                <a:spcPct val="70000"/>
              </a:lnSpc>
              <a:spcBef>
                <a:spcPct val="50000"/>
              </a:spcBef>
            </a:pPr>
            <a:r>
              <a:rPr lang="en-US" altLang="zh-CN" sz="2400" b="1" dirty="0">
                <a:ea typeface="宋体" panose="02010600030101010101" pitchFamily="2" charset="-122"/>
                <a:cs typeface="Arial" panose="020B0604020202020204" pitchFamily="34" charset="0"/>
              </a:rPr>
              <a:t>}</a:t>
            </a:r>
            <a:endParaRPr lang="en-US" altLang="zh-CN" sz="2400" b="1" dirty="0">
              <a:ea typeface="宋体" panose="02010600030101010101" pitchFamily="2" charset="-122"/>
              <a:cs typeface="Arial" panose="020B0604020202020204" pitchFamily="34" charset="0"/>
            </a:endParaRPr>
          </a:p>
          <a:p>
            <a:pPr>
              <a:lnSpc>
                <a:spcPct val="70000"/>
              </a:lnSpc>
              <a:spcBef>
                <a:spcPct val="50000"/>
              </a:spcBef>
            </a:pPr>
            <a:r>
              <a:rPr lang="zh-CN" altLang="en-US" sz="2400" b="1" dirty="0">
                <a:ea typeface="宋体" panose="02010600030101010101" pitchFamily="2" charset="-122"/>
                <a:cs typeface="Arial" panose="020B0604020202020204" pitchFamily="34" charset="0"/>
              </a:rPr>
              <a:t>int add(int x,int y)</a:t>
            </a:r>
            <a:endParaRPr lang="zh-CN" altLang="en-US" sz="2400" b="1" dirty="0">
              <a:ea typeface="宋体" panose="02010600030101010101" pitchFamily="2" charset="-122"/>
              <a:cs typeface="Arial" panose="020B0604020202020204" pitchFamily="34" charset="0"/>
            </a:endParaRPr>
          </a:p>
          <a:p>
            <a:pPr>
              <a:lnSpc>
                <a:spcPct val="70000"/>
              </a:lnSpc>
              <a:spcBef>
                <a:spcPct val="50000"/>
              </a:spcBef>
            </a:pPr>
            <a:r>
              <a:rPr lang="zh-CN" altLang="en-US" sz="2400" b="1" dirty="0">
                <a:ea typeface="宋体" panose="02010600030101010101" pitchFamily="2" charset="-122"/>
                <a:cs typeface="Arial" panose="020B0604020202020204" pitchFamily="34" charset="0"/>
              </a:rPr>
              <a:t>{   return x+y;   }</a:t>
            </a:r>
            <a:endParaRPr lang="zh-CN" altLang="en-US" sz="2400" b="1" dirty="0">
              <a:ea typeface="宋体" panose="02010600030101010101" pitchFamily="2" charset="-122"/>
              <a:cs typeface="Arial" panose="020B0604020202020204" pitchFamily="34" charset="0"/>
            </a:endParaRPr>
          </a:p>
        </p:txBody>
      </p:sp>
      <p:sp>
        <p:nvSpPr>
          <p:cNvPr id="32775" name="Text Box 7"/>
          <p:cNvSpPr txBox="1"/>
          <p:nvPr/>
        </p:nvSpPr>
        <p:spPr>
          <a:xfrm>
            <a:off x="6167438" y="2205990"/>
            <a:ext cx="3581400" cy="2564765"/>
          </a:xfrm>
          <a:prstGeom prst="rect">
            <a:avLst/>
          </a:prstGeom>
          <a:noFill/>
          <a:ln w="9525">
            <a:noFill/>
          </a:ln>
        </p:spPr>
        <p:txBody>
          <a:bodyPr anchor="t" anchorCtr="0">
            <a:spAutoFit/>
          </a:bodyPr>
          <a:p>
            <a:pPr>
              <a:lnSpc>
                <a:spcPct val="70000"/>
              </a:lnSpc>
              <a:spcBef>
                <a:spcPct val="50000"/>
              </a:spcBef>
            </a:pPr>
            <a:r>
              <a:rPr lang="zh-CN" altLang="en-US" sz="2400" b="1" dirty="0">
                <a:ea typeface="宋体" panose="02010600030101010101" pitchFamily="2" charset="-122"/>
                <a:cs typeface="Arial" panose="020B0604020202020204" pitchFamily="34" charset="0"/>
              </a:rPr>
              <a:t>int add(int x=5,int y=6);</a:t>
            </a:r>
            <a:endParaRPr lang="zh-CN" altLang="en-US" sz="2400" b="1" dirty="0">
              <a:ea typeface="宋体" panose="02010600030101010101" pitchFamily="2" charset="-122"/>
              <a:cs typeface="Arial" panose="020B0604020202020204" pitchFamily="34" charset="0"/>
            </a:endParaRPr>
          </a:p>
          <a:p>
            <a:pPr>
              <a:lnSpc>
                <a:spcPct val="70000"/>
              </a:lnSpc>
              <a:spcBef>
                <a:spcPct val="50000"/>
              </a:spcBef>
            </a:pPr>
            <a:r>
              <a:rPr lang="zh-CN" altLang="en-US" sz="2400" b="1" dirty="0">
                <a:ea typeface="宋体" panose="02010600030101010101" pitchFamily="2" charset="-122"/>
                <a:cs typeface="Arial" panose="020B0604020202020204" pitchFamily="34" charset="0"/>
              </a:rPr>
              <a:t>void main()</a:t>
            </a:r>
            <a:endParaRPr lang="zh-CN" altLang="en-US" sz="2400" b="1" dirty="0">
              <a:ea typeface="宋体" panose="02010600030101010101" pitchFamily="2" charset="-122"/>
              <a:cs typeface="Arial" panose="020B0604020202020204" pitchFamily="34" charset="0"/>
            </a:endParaRPr>
          </a:p>
          <a:p>
            <a:pPr>
              <a:lnSpc>
                <a:spcPct val="70000"/>
              </a:lnSpc>
              <a:spcBef>
                <a:spcPct val="50000"/>
              </a:spcBef>
            </a:pPr>
            <a:r>
              <a:rPr lang="zh-CN" altLang="en-US" sz="2400" b="1" dirty="0">
                <a:ea typeface="宋体" panose="02010600030101010101" pitchFamily="2" charset="-122"/>
                <a:cs typeface="Arial" panose="020B0604020202020204" pitchFamily="34" charset="0"/>
              </a:rPr>
              <a:t>{   </a:t>
            </a:r>
            <a:r>
              <a:rPr lang="zh-CN" altLang="en-US" sz="2400" b="1" dirty="0">
                <a:solidFill>
                  <a:srgbClr val="FF0000"/>
                </a:solidFill>
                <a:ea typeface="宋体" panose="02010600030101010101" pitchFamily="2" charset="-122"/>
                <a:cs typeface="Arial" panose="020B0604020202020204" pitchFamily="34" charset="0"/>
              </a:rPr>
              <a:t>add(); </a:t>
            </a:r>
            <a:endParaRPr lang="en-US" altLang="zh-CN" sz="2400" b="1" dirty="0">
              <a:solidFill>
                <a:srgbClr val="FF0000"/>
              </a:solidFill>
              <a:ea typeface="宋体" panose="02010600030101010101" pitchFamily="2" charset="-122"/>
              <a:cs typeface="Arial" panose="020B0604020202020204" pitchFamily="34" charset="0"/>
            </a:endParaRPr>
          </a:p>
          <a:p>
            <a:pPr>
              <a:lnSpc>
                <a:spcPct val="70000"/>
              </a:lnSpc>
              <a:spcBef>
                <a:spcPct val="50000"/>
              </a:spcBef>
            </a:pPr>
            <a:r>
              <a:rPr lang="en-US" altLang="zh-CN" sz="2400" b="1" dirty="0">
                <a:ea typeface="宋体" panose="02010600030101010101" pitchFamily="2" charset="-122"/>
                <a:cs typeface="Arial" panose="020B0604020202020204" pitchFamily="34" charset="0"/>
              </a:rPr>
              <a:t>}</a:t>
            </a:r>
            <a:endParaRPr lang="en-US" altLang="zh-CN" sz="2400" b="1" dirty="0">
              <a:ea typeface="宋体" panose="02010600030101010101" pitchFamily="2" charset="-122"/>
              <a:cs typeface="Arial" panose="020B0604020202020204" pitchFamily="34" charset="0"/>
            </a:endParaRPr>
          </a:p>
          <a:p>
            <a:pPr>
              <a:lnSpc>
                <a:spcPct val="70000"/>
              </a:lnSpc>
              <a:spcBef>
                <a:spcPct val="50000"/>
              </a:spcBef>
            </a:pPr>
            <a:r>
              <a:rPr lang="zh-CN" altLang="en-US" sz="2400" b="1" dirty="0">
                <a:ea typeface="宋体" panose="02010600030101010101" pitchFamily="2" charset="-122"/>
                <a:cs typeface="Arial" panose="020B0604020202020204" pitchFamily="34" charset="0"/>
              </a:rPr>
              <a:t>int add(int x=5,int y=6)</a:t>
            </a:r>
            <a:endParaRPr lang="zh-CN" altLang="en-US" sz="2400" b="1" dirty="0">
              <a:ea typeface="宋体" panose="02010600030101010101" pitchFamily="2" charset="-122"/>
              <a:cs typeface="Arial" panose="020B0604020202020204" pitchFamily="34" charset="0"/>
            </a:endParaRPr>
          </a:p>
          <a:p>
            <a:pPr>
              <a:lnSpc>
                <a:spcPct val="70000"/>
              </a:lnSpc>
              <a:spcBef>
                <a:spcPct val="50000"/>
              </a:spcBef>
            </a:pPr>
            <a:r>
              <a:rPr lang="zh-CN" altLang="en-US" sz="2400" b="1" dirty="0">
                <a:ea typeface="宋体" panose="02010600030101010101" pitchFamily="2" charset="-122"/>
                <a:cs typeface="Arial" panose="020B0604020202020204" pitchFamily="34" charset="0"/>
              </a:rPr>
              <a:t>{   return x+y;   }</a:t>
            </a:r>
            <a:endParaRPr lang="zh-CN" altLang="en-US" sz="2400" b="1" dirty="0">
              <a:ea typeface="宋体" panose="02010600030101010101" pitchFamily="2" charset="-122"/>
              <a:cs typeface="Arial" panose="020B0604020202020204" pitchFamily="34" charset="0"/>
            </a:endParaRPr>
          </a:p>
        </p:txBody>
      </p:sp>
      <p:sp>
        <p:nvSpPr>
          <p:cNvPr id="32776" name="AutoShape 8"/>
          <p:cNvSpPr/>
          <p:nvPr/>
        </p:nvSpPr>
        <p:spPr>
          <a:xfrm>
            <a:off x="9339263" y="2977515"/>
            <a:ext cx="973137" cy="819150"/>
          </a:xfrm>
          <a:prstGeom prst="wedgeEllipseCallout">
            <a:avLst>
              <a:gd name="adj1" fmla="val -134204"/>
              <a:gd name="adj2" fmla="val 57829"/>
            </a:avLst>
          </a:prstGeom>
          <a:solidFill>
            <a:srgbClr val="FF00FF"/>
          </a:solidFill>
          <a:ln w="9525" cap="flat" cmpd="sng">
            <a:solidFill>
              <a:schemeClr val="tx1"/>
            </a:solidFill>
            <a:prstDash val="solid"/>
            <a:miter/>
            <a:headEnd type="none" w="med" len="med"/>
            <a:tailEnd type="none" w="med" len="med"/>
          </a:ln>
        </p:spPr>
        <p:txBody>
          <a:bodyPr lIns="0" rIns="0" anchor="t" anchorCtr="0"/>
          <a:p>
            <a:pPr algn="ctr"/>
            <a:r>
              <a:rPr lang="zh-CN" altLang="en-US" sz="4000" dirty="0">
                <a:latin typeface="Arial" panose="020B0604020202020204" pitchFamily="34" charset="0"/>
                <a:ea typeface="楷体_GB2312" pitchFamily="49" charset="-122"/>
              </a:rPr>
              <a:t>错</a:t>
            </a:r>
            <a:endParaRPr lang="zh-CN" altLang="en-US" sz="4000" dirty="0">
              <a:latin typeface="Arial" panose="020B0604020202020204" pitchFamily="34" charset="0"/>
              <a:ea typeface="楷体_GB2312" pitchFamily="49" charset="-122"/>
            </a:endParaRPr>
          </a:p>
        </p:txBody>
      </p:sp>
      <p:sp>
        <p:nvSpPr>
          <p:cNvPr id="2" name="Rectangle 3"/>
          <p:cNvSpPr/>
          <p:nvPr/>
        </p:nvSpPr>
        <p:spPr>
          <a:xfrm>
            <a:off x="1198880" y="5373370"/>
            <a:ext cx="9789160" cy="990600"/>
          </a:xfrm>
          <a:prstGeom prst="rect">
            <a:avLst/>
          </a:prstGeom>
          <a:noFill/>
          <a:ln w="9525">
            <a:noFill/>
          </a:ln>
        </p:spPr>
        <p:txBody>
          <a:bodyPr anchor="t" anchorCtr="0"/>
          <a:p>
            <a:pPr marL="400050" lvl="1" indent="-285750" eaLnBrk="1" hangingPunct="1">
              <a:spcBef>
                <a:spcPct val="20000"/>
              </a:spcBef>
              <a:buClr>
                <a:schemeClr val="accent2"/>
              </a:buClr>
            </a:pPr>
            <a:r>
              <a:rPr lang="zh-CN" altLang="en-US" sz="2800" b="1" dirty="0">
                <a:solidFill>
                  <a:srgbClr val="0000FF"/>
                </a:solidFill>
                <a:latin typeface="楷体_GB2312" pitchFamily="49" charset="-122"/>
                <a:ea typeface="楷体_GB2312" pitchFamily="49" charset="-122"/>
              </a:rPr>
              <a:t>注意</a:t>
            </a:r>
            <a:r>
              <a:rPr lang="en-US" altLang="zh-CN" sz="2800" b="1" dirty="0">
                <a:solidFill>
                  <a:srgbClr val="0000FF"/>
                </a:solidFill>
                <a:latin typeface="楷体_GB2312" pitchFamily="49" charset="-122"/>
                <a:ea typeface="楷体_GB2312" pitchFamily="49" charset="-122"/>
              </a:rPr>
              <a:t>:</a:t>
            </a:r>
            <a:r>
              <a:rPr lang="zh-CN" altLang="en-US" sz="2800" b="1" dirty="0">
                <a:latin typeface="楷体_GB2312" pitchFamily="49" charset="-122"/>
                <a:ea typeface="楷体_GB2312" pitchFamily="49" charset="-122"/>
              </a:rPr>
              <a:t>可以在函数实现的形参表中以注释来说明参数的默认值。</a:t>
            </a:r>
            <a:endParaRPr lang="en-US" altLang="zh-CN" sz="2800" b="1" dirty="0">
              <a:latin typeface="楷体_GB2312" pitchFamily="49" charset="-122"/>
              <a:ea typeface="楷体_GB2312" pitchFamily="49" charset="-122"/>
            </a:endParaRPr>
          </a:p>
        </p:txBody>
      </p:sp>
      <p:sp>
        <p:nvSpPr>
          <p:cNvPr id="41994" name="Rectangle 10"/>
          <p:cNvSpPr/>
          <p:nvPr/>
        </p:nvSpPr>
        <p:spPr>
          <a:xfrm>
            <a:off x="6203950" y="3934778"/>
            <a:ext cx="4464050" cy="349250"/>
          </a:xfrm>
          <a:prstGeom prst="rect">
            <a:avLst/>
          </a:prstGeom>
          <a:solidFill>
            <a:schemeClr val="bg1"/>
          </a:solidFill>
          <a:ln w="9525">
            <a:noFill/>
          </a:ln>
        </p:spPr>
        <p:txBody>
          <a:bodyPr anchor="t" anchorCtr="0">
            <a:spAutoFit/>
          </a:bodyPr>
          <a:p>
            <a:pPr>
              <a:lnSpc>
                <a:spcPct val="70000"/>
              </a:lnSpc>
              <a:spcBef>
                <a:spcPct val="50000"/>
              </a:spcBef>
            </a:pPr>
            <a:r>
              <a:rPr lang="en-US" altLang="zh-CN" sz="2400" b="1" dirty="0">
                <a:solidFill>
                  <a:srgbClr val="FF3300"/>
                </a:solidFill>
                <a:latin typeface="Arial" panose="020B0604020202020204" pitchFamily="34" charset="0"/>
                <a:ea typeface="宋体" panose="02010600030101010101" pitchFamily="2" charset="-122"/>
              </a:rPr>
              <a:t>int add(int x /*=5*/,int y /*=6*/)</a:t>
            </a:r>
            <a:endParaRPr lang="en-US" altLang="zh-CN" sz="2400" b="1" dirty="0">
              <a:solidFill>
                <a:srgbClr val="FF3300"/>
              </a:solidFill>
              <a:latin typeface="Arial" panose="020B0604020202020204" pitchFamily="34" charset="0"/>
              <a:ea typeface="宋体" panose="02010600030101010101" pitchFamily="2" charset="-122"/>
            </a:endParaRPr>
          </a:p>
        </p:txBody>
      </p:sp>
      <p:cxnSp>
        <p:nvCxnSpPr>
          <p:cNvPr id="10" name="直接连接符 9"/>
          <p:cNvCxnSpPr/>
          <p:nvPr/>
        </p:nvCxnSpPr>
        <p:spPr>
          <a:xfrm>
            <a:off x="5807710" y="1938973"/>
            <a:ext cx="36513" cy="3240088"/>
          </a:xfrm>
          <a:prstGeom prst="line">
            <a:avLst/>
          </a:prstGeom>
          <a:ln w="38100">
            <a:prstDash val="lgDashDot"/>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772"/>
                                        </p:tgtEl>
                                        <p:attrNameLst>
                                          <p:attrName>style.visibility</p:attrName>
                                        </p:attrNameLst>
                                      </p:cBhvr>
                                      <p:to>
                                        <p:strVal val="visible"/>
                                      </p:to>
                                    </p:set>
                                    <p:animEffect transition="in" filter="blinds(horizontal)">
                                      <p:cBhvr>
                                        <p:cTn id="7" dur="500"/>
                                        <p:tgtEl>
                                          <p:spTgt spid="3277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775"/>
                                        </p:tgtEl>
                                        <p:attrNameLst>
                                          <p:attrName>style.visibility</p:attrName>
                                        </p:attrNameLst>
                                      </p:cBhvr>
                                      <p:to>
                                        <p:strVal val="visible"/>
                                      </p:to>
                                    </p:set>
                                    <p:animEffect transition="in" filter="blinds(horizontal)">
                                      <p:cBhvr>
                                        <p:cTn id="12" dur="500"/>
                                        <p:tgtEl>
                                          <p:spTgt spid="3277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2776"/>
                                        </p:tgtEl>
                                        <p:attrNameLst>
                                          <p:attrName>style.visibility</p:attrName>
                                        </p:attrNameLst>
                                      </p:cBhvr>
                                      <p:to>
                                        <p:strVal val="visible"/>
                                      </p:to>
                                    </p:set>
                                    <p:animEffect transition="in" filter="blinds(horizontal)">
                                      <p:cBhvr>
                                        <p:cTn id="17" dur="500"/>
                                        <p:tgtEl>
                                          <p:spTgt spid="3277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1994"/>
                                        </p:tgtEl>
                                        <p:attrNameLst>
                                          <p:attrName>style.visibility</p:attrName>
                                        </p:attrNameLst>
                                      </p:cBhvr>
                                      <p:to>
                                        <p:strVal val="visible"/>
                                      </p:to>
                                    </p:set>
                                    <p:animEffect transition="in" filter="blinds(horizontal)">
                                      <p:cBhvr>
                                        <p:cTn id="27" dur="500"/>
                                        <p:tgtEl>
                                          <p:spTgt spid="4199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xit" presetSubtype="10" fill="hold" grpId="1" nodeType="clickEffect">
                                  <p:stCondLst>
                                    <p:cond delay="0"/>
                                  </p:stCondLst>
                                  <p:childTnLst>
                                    <p:animEffect transition="out" filter="blinds(horizontal)">
                                      <p:cBhvr>
                                        <p:cTn id="31" dur="500"/>
                                        <p:tgtEl>
                                          <p:spTgt spid="32776"/>
                                        </p:tgtEl>
                                      </p:cBhvr>
                                    </p:animEffect>
                                    <p:set>
                                      <p:cBhvr>
                                        <p:cTn id="32" dur="1" fill="hold">
                                          <p:stCondLst>
                                            <p:cond delay="499"/>
                                          </p:stCondLst>
                                        </p:cTn>
                                        <p:tgtEl>
                                          <p:spTgt spid="3277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 grpId="0"/>
      <p:bldP spid="32775" grpId="0"/>
      <p:bldP spid="32776" grpId="0" bldLvl="0" animBg="1"/>
      <p:bldP spid="32776" grpId="1" bldLvl="0" animBg="1"/>
      <p:bldP spid="2" grpId="0"/>
      <p:bldP spid="41994"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Rectangle 2"/>
          <p:cNvSpPr>
            <a:spLocks noGrp="1"/>
          </p:cNvSpPr>
          <p:nvPr>
            <p:ph type="title"/>
          </p:nvPr>
        </p:nvSpPr>
        <p:spPr>
          <a:xfrm>
            <a:off x="2524125" y="285750"/>
            <a:ext cx="7239000" cy="838200"/>
          </a:xfrm>
          <a:noFill/>
          <a:ln>
            <a:noFill/>
          </a:ln>
        </p:spPr>
        <p:txBody>
          <a:bodyPr anchor="t" anchorCtr="0"/>
          <a:p>
            <a:r>
              <a:rPr lang="zh-CN" altLang="en-US" sz="3600" b="1" dirty="0"/>
              <a:t>默认形参值的作用域</a:t>
            </a:r>
            <a:endParaRPr lang="zh-CN" altLang="en-US" sz="3600" b="1" dirty="0"/>
          </a:p>
        </p:txBody>
      </p:sp>
      <p:sp>
        <p:nvSpPr>
          <p:cNvPr id="41986" name="Rectangle 3"/>
          <p:cNvSpPr>
            <a:spLocks noGrp="1"/>
          </p:cNvSpPr>
          <p:nvPr>
            <p:ph idx="1"/>
          </p:nvPr>
        </p:nvSpPr>
        <p:spPr>
          <a:xfrm>
            <a:off x="1199515" y="981075"/>
            <a:ext cx="10154285" cy="1786255"/>
          </a:xfrm>
          <a:noFill/>
          <a:ln>
            <a:noFill/>
          </a:ln>
        </p:spPr>
        <p:txBody>
          <a:bodyPr anchor="t" anchorCtr="0"/>
          <a:p>
            <a:pPr>
              <a:lnSpc>
                <a:spcPct val="90000"/>
              </a:lnSpc>
            </a:pPr>
            <a:r>
              <a:rPr lang="zh-CN" altLang="en-US" sz="2800" b="1" dirty="0">
                <a:latin typeface="楷体_GB2312" pitchFamily="49" charset="-122"/>
                <a:ea typeface="楷体_GB2312" pitchFamily="49" charset="-122"/>
              </a:rPr>
              <a:t>在相同的作用域内，默认形参值的说明应保持唯一，但如果在不同的作用域内，允许说明不同的默认形参。</a:t>
            </a:r>
            <a:endParaRPr lang="zh-CN" altLang="en-US" sz="2800" b="1" dirty="0">
              <a:latin typeface="楷体_GB2312" pitchFamily="49" charset="-122"/>
              <a:ea typeface="楷体_GB2312" pitchFamily="49" charset="-122"/>
            </a:endParaRPr>
          </a:p>
          <a:p>
            <a:pPr>
              <a:lnSpc>
                <a:spcPct val="90000"/>
              </a:lnSpc>
            </a:pPr>
            <a:r>
              <a:rPr lang="zh-CN" altLang="en-US" sz="2800" b="1" dirty="0">
                <a:latin typeface="楷体_GB2312" pitchFamily="49" charset="-122"/>
                <a:ea typeface="楷体_GB2312" pitchFamily="49" charset="-122"/>
              </a:rPr>
              <a:t>例：</a:t>
            </a:r>
            <a:endParaRPr lang="zh-CN" altLang="en-US" sz="2800" b="1" dirty="0">
              <a:latin typeface="楷体_GB2312" pitchFamily="49" charset="-122"/>
              <a:ea typeface="楷体_GB2312" pitchFamily="49" charset="-122"/>
            </a:endParaRPr>
          </a:p>
        </p:txBody>
      </p:sp>
      <p:sp>
        <p:nvSpPr>
          <p:cNvPr id="4" name="Text Box 4"/>
          <p:cNvSpPr txBox="1"/>
          <p:nvPr/>
        </p:nvSpPr>
        <p:spPr>
          <a:xfrm>
            <a:off x="2999423" y="1988503"/>
            <a:ext cx="4224337" cy="4337050"/>
          </a:xfrm>
          <a:prstGeom prst="rect">
            <a:avLst/>
          </a:prstGeom>
          <a:noFill/>
          <a:ln w="9525">
            <a:noFill/>
          </a:ln>
        </p:spPr>
        <p:txBody>
          <a:bodyPr anchor="t" anchorCtr="0">
            <a:spAutoFit/>
          </a:bodyPr>
          <a:p>
            <a:pPr>
              <a:lnSpc>
                <a:spcPct val="70000"/>
              </a:lnSpc>
              <a:spcBef>
                <a:spcPct val="50000"/>
              </a:spcBef>
            </a:pPr>
            <a:r>
              <a:rPr lang="zh-CN" altLang="en-US" sz="2400" b="1" dirty="0">
                <a:solidFill>
                  <a:srgbClr val="C00000"/>
                </a:solidFill>
                <a:latin typeface="Arial" panose="020B0604020202020204" pitchFamily="34" charset="0"/>
                <a:ea typeface="宋体" panose="02010600030101010101" pitchFamily="2" charset="-122"/>
              </a:rPr>
              <a:t>int add(int x=5,int y=6);</a:t>
            </a:r>
            <a:endParaRPr lang="zh-CN" altLang="en-US" sz="2400" b="1" dirty="0">
              <a:solidFill>
                <a:srgbClr val="C00000"/>
              </a:solidFill>
              <a:latin typeface="Arial" panose="020B0604020202020204" pitchFamily="34" charset="0"/>
              <a:ea typeface="宋体" panose="02010600030101010101" pitchFamily="2" charset="-122"/>
            </a:endParaRPr>
          </a:p>
          <a:p>
            <a:pPr>
              <a:lnSpc>
                <a:spcPct val="70000"/>
              </a:lnSpc>
              <a:spcBef>
                <a:spcPct val="50000"/>
              </a:spcBef>
            </a:pPr>
            <a:r>
              <a:rPr lang="en-US" altLang="zh-CN" sz="2400" b="1" dirty="0">
                <a:latin typeface="Arial" panose="020B0604020202020204" pitchFamily="34" charset="0"/>
                <a:ea typeface="宋体" panose="02010600030101010101" pitchFamily="2" charset="-122"/>
              </a:rPr>
              <a:t>void fun()</a:t>
            </a:r>
            <a:endParaRPr lang="en-US" altLang="zh-CN" sz="2400" b="1" dirty="0">
              <a:latin typeface="Arial" panose="020B0604020202020204" pitchFamily="34" charset="0"/>
              <a:ea typeface="宋体" panose="02010600030101010101" pitchFamily="2" charset="-122"/>
            </a:endParaRPr>
          </a:p>
          <a:p>
            <a:pPr>
              <a:lnSpc>
                <a:spcPct val="70000"/>
              </a:lnSpc>
              <a:spcBef>
                <a:spcPct val="50000"/>
              </a:spcBef>
            </a:pPr>
            <a:r>
              <a:rPr lang="en-US" altLang="zh-CN" sz="2400" b="1" dirty="0">
                <a:latin typeface="Arial" panose="020B0604020202020204" pitchFamily="34" charset="0"/>
                <a:ea typeface="宋体" panose="02010600030101010101" pitchFamily="2" charset="-122"/>
              </a:rPr>
              <a:t>{  </a:t>
            </a:r>
            <a:r>
              <a:rPr lang="en-US" altLang="zh-CN" sz="2400" b="1" dirty="0">
                <a:solidFill>
                  <a:srgbClr val="0000FF"/>
                </a:solidFill>
                <a:latin typeface="Arial" panose="020B0604020202020204" pitchFamily="34" charset="0"/>
                <a:ea typeface="宋体" panose="02010600030101010101" pitchFamily="2" charset="-122"/>
              </a:rPr>
              <a:t>cout&lt;&lt;add()&lt;&lt;endl;  </a:t>
            </a:r>
            <a:r>
              <a:rPr lang="en-US" altLang="zh-CN" sz="2400" b="1" dirty="0">
                <a:latin typeface="Arial" panose="020B0604020202020204" pitchFamily="34" charset="0"/>
                <a:ea typeface="宋体" panose="02010600030101010101" pitchFamily="2" charset="-122"/>
              </a:rPr>
              <a:t>}</a:t>
            </a:r>
            <a:endParaRPr lang="en-US" altLang="zh-CN" sz="2400" b="1" dirty="0">
              <a:latin typeface="Arial" panose="020B0604020202020204" pitchFamily="34" charset="0"/>
              <a:ea typeface="宋体" panose="02010600030101010101" pitchFamily="2" charset="-122"/>
            </a:endParaRPr>
          </a:p>
          <a:p>
            <a:pPr>
              <a:lnSpc>
                <a:spcPct val="70000"/>
              </a:lnSpc>
              <a:spcBef>
                <a:spcPct val="50000"/>
              </a:spcBef>
            </a:pPr>
            <a:r>
              <a:rPr lang="en-US" altLang="zh-CN" sz="2400" b="1" dirty="0">
                <a:latin typeface="Arial" panose="020B0604020202020204" pitchFamily="34" charset="0"/>
                <a:ea typeface="宋体" panose="02010600030101010101" pitchFamily="2" charset="-122"/>
              </a:rPr>
              <a:t>void main()</a:t>
            </a:r>
            <a:endParaRPr lang="en-US" altLang="zh-CN" sz="2400" b="1" dirty="0">
              <a:latin typeface="Arial" panose="020B0604020202020204" pitchFamily="34" charset="0"/>
              <a:ea typeface="宋体" panose="02010600030101010101" pitchFamily="2" charset="-122"/>
            </a:endParaRPr>
          </a:p>
          <a:p>
            <a:pPr>
              <a:lnSpc>
                <a:spcPct val="70000"/>
              </a:lnSpc>
              <a:spcBef>
                <a:spcPct val="50000"/>
              </a:spcBef>
            </a:pPr>
            <a:r>
              <a:rPr lang="en-US" altLang="zh-CN" sz="2400" b="1" dirty="0">
                <a:latin typeface="Arial" panose="020B0604020202020204" pitchFamily="34" charset="0"/>
                <a:ea typeface="宋体" panose="02010600030101010101" pitchFamily="2" charset="-122"/>
              </a:rPr>
              <a:t>{   </a:t>
            </a:r>
            <a:r>
              <a:rPr lang="en-US" altLang="zh-CN" sz="2400" b="1" dirty="0">
                <a:solidFill>
                  <a:srgbClr val="C00000"/>
                </a:solidFill>
                <a:latin typeface="Arial" panose="020B0604020202020204" pitchFamily="34" charset="0"/>
                <a:ea typeface="宋体" panose="02010600030101010101" pitchFamily="2" charset="-122"/>
              </a:rPr>
              <a:t>int add(int x=3,int y=4);</a:t>
            </a:r>
            <a:endParaRPr lang="en-US" altLang="zh-CN" sz="2400" b="1" dirty="0">
              <a:solidFill>
                <a:srgbClr val="C00000"/>
              </a:solidFill>
              <a:latin typeface="Arial" panose="020B0604020202020204" pitchFamily="34" charset="0"/>
              <a:ea typeface="宋体" panose="02010600030101010101" pitchFamily="2" charset="-122"/>
            </a:endParaRPr>
          </a:p>
          <a:p>
            <a:pPr>
              <a:lnSpc>
                <a:spcPct val="70000"/>
              </a:lnSpc>
              <a:spcBef>
                <a:spcPct val="50000"/>
              </a:spcBef>
            </a:pPr>
            <a:r>
              <a:rPr lang="en-US" altLang="zh-CN" sz="2400" b="1" dirty="0">
                <a:latin typeface="Arial" panose="020B0604020202020204" pitchFamily="34" charset="0"/>
                <a:ea typeface="宋体" panose="02010600030101010101" pitchFamily="2" charset="-122"/>
              </a:rPr>
              <a:t>    </a:t>
            </a:r>
            <a:r>
              <a:rPr lang="en-US" altLang="zh-CN" sz="2400" b="1" dirty="0">
                <a:solidFill>
                  <a:srgbClr val="0000FF"/>
                </a:solidFill>
                <a:latin typeface="Arial" panose="020B0604020202020204" pitchFamily="34" charset="0"/>
                <a:ea typeface="宋体" panose="02010600030101010101" pitchFamily="2" charset="-122"/>
              </a:rPr>
              <a:t>cout&lt;&lt;add()&lt;&lt;endl;</a:t>
            </a:r>
            <a:endParaRPr lang="en-US" altLang="zh-CN" sz="2400" b="1" dirty="0">
              <a:solidFill>
                <a:srgbClr val="0000FF"/>
              </a:solidFill>
              <a:latin typeface="Arial" panose="020B0604020202020204" pitchFamily="34" charset="0"/>
              <a:ea typeface="宋体" panose="02010600030101010101" pitchFamily="2" charset="-122"/>
            </a:endParaRPr>
          </a:p>
          <a:p>
            <a:pPr>
              <a:lnSpc>
                <a:spcPct val="70000"/>
              </a:lnSpc>
              <a:spcBef>
                <a:spcPct val="50000"/>
              </a:spcBef>
            </a:pPr>
            <a:r>
              <a:rPr lang="en-US" altLang="zh-CN" sz="2400" b="1" dirty="0">
                <a:latin typeface="Arial" panose="020B0604020202020204" pitchFamily="34" charset="0"/>
                <a:ea typeface="宋体" panose="02010600030101010101" pitchFamily="2" charset="-122"/>
              </a:rPr>
              <a:t>    fun();</a:t>
            </a:r>
            <a:endParaRPr lang="en-US" altLang="zh-CN" sz="2400" b="1" dirty="0">
              <a:latin typeface="Arial" panose="020B0604020202020204" pitchFamily="34" charset="0"/>
              <a:ea typeface="宋体" panose="02010600030101010101" pitchFamily="2" charset="-122"/>
            </a:endParaRPr>
          </a:p>
          <a:p>
            <a:pPr>
              <a:lnSpc>
                <a:spcPct val="70000"/>
              </a:lnSpc>
              <a:spcBef>
                <a:spcPct val="50000"/>
              </a:spcBef>
            </a:pPr>
            <a:r>
              <a:rPr lang="en-US" altLang="zh-CN" sz="2400" b="1" dirty="0">
                <a:latin typeface="Arial" panose="020B0604020202020204" pitchFamily="34" charset="0"/>
                <a:ea typeface="宋体" panose="02010600030101010101" pitchFamily="2" charset="-122"/>
              </a:rPr>
              <a:t>}</a:t>
            </a:r>
            <a:endParaRPr lang="en-US" altLang="zh-CN" sz="2400" b="1" dirty="0">
              <a:latin typeface="Arial" panose="020B0604020202020204" pitchFamily="34" charset="0"/>
              <a:ea typeface="宋体" panose="02010600030101010101" pitchFamily="2" charset="-122"/>
            </a:endParaRPr>
          </a:p>
          <a:p>
            <a:pPr>
              <a:lnSpc>
                <a:spcPct val="70000"/>
              </a:lnSpc>
              <a:spcBef>
                <a:spcPct val="50000"/>
              </a:spcBef>
            </a:pPr>
            <a:r>
              <a:rPr lang="en-US" altLang="zh-CN" sz="2400" b="1" dirty="0">
                <a:latin typeface="Arial" panose="020B0604020202020204" pitchFamily="34" charset="0"/>
                <a:ea typeface="宋体" panose="02010600030101010101" pitchFamily="2" charset="-122"/>
              </a:rPr>
              <a:t>int add(int x,int y)</a:t>
            </a:r>
            <a:endParaRPr lang="en-US" altLang="zh-CN" sz="2400" b="1" dirty="0">
              <a:latin typeface="Arial" panose="020B0604020202020204" pitchFamily="34" charset="0"/>
              <a:ea typeface="宋体" panose="02010600030101010101" pitchFamily="2" charset="-122"/>
            </a:endParaRPr>
          </a:p>
          <a:p>
            <a:pPr>
              <a:lnSpc>
                <a:spcPct val="70000"/>
              </a:lnSpc>
              <a:spcBef>
                <a:spcPct val="50000"/>
              </a:spcBef>
            </a:pPr>
            <a:r>
              <a:rPr lang="en-US" altLang="zh-CN" sz="2400" b="1" dirty="0">
                <a:latin typeface="Arial" panose="020B0604020202020204" pitchFamily="34" charset="0"/>
                <a:ea typeface="宋体" panose="02010600030101010101" pitchFamily="2" charset="-122"/>
              </a:rPr>
              <a:t>{   return x+y;   }</a:t>
            </a:r>
            <a:endParaRPr lang="zh-CN" altLang="en-US" sz="2400" b="1" dirty="0">
              <a:latin typeface="Arial" panose="020B0604020202020204" pitchFamily="34" charset="0"/>
              <a:ea typeface="宋体" panose="02010600030101010101" pitchFamily="2" charset="-122"/>
            </a:endParaRPr>
          </a:p>
        </p:txBody>
      </p:sp>
      <p:sp>
        <p:nvSpPr>
          <p:cNvPr id="5" name="Text Box 5"/>
          <p:cNvSpPr txBox="1"/>
          <p:nvPr/>
        </p:nvSpPr>
        <p:spPr>
          <a:xfrm>
            <a:off x="8524875" y="1890713"/>
            <a:ext cx="1214438" cy="1032510"/>
          </a:xfrm>
          <a:prstGeom prst="rect">
            <a:avLst/>
          </a:prstGeom>
          <a:solidFill>
            <a:srgbClr val="BAE18F"/>
          </a:solidFill>
          <a:ln w="9525">
            <a:noFill/>
          </a:ln>
        </p:spPr>
        <p:txBody>
          <a:bodyPr anchor="t" anchorCtr="0">
            <a:spAutoFit/>
          </a:bodyPr>
          <a:p>
            <a:pPr>
              <a:spcBef>
                <a:spcPct val="20000"/>
              </a:spcBef>
              <a:buClr>
                <a:schemeClr val="accent2"/>
              </a:buClr>
              <a:buSzPct val="80000"/>
              <a:buFont typeface="Wingdings" panose="05000000000000000000" pitchFamily="2" charset="2"/>
            </a:pPr>
            <a:r>
              <a:rPr lang="zh-CN" altLang="en-US" b="1" dirty="0">
                <a:solidFill>
                  <a:srgbClr val="0000FF"/>
                </a:solidFill>
                <a:latin typeface="Arial" panose="020B0604020202020204" pitchFamily="34" charset="0"/>
                <a:ea typeface="宋体" panose="02010600030101010101" pitchFamily="2" charset="-122"/>
              </a:rPr>
              <a:t>运行结果</a:t>
            </a:r>
            <a:r>
              <a:rPr lang="en-US" altLang="zh-CN" b="1" dirty="0">
                <a:solidFill>
                  <a:srgbClr val="0000FF"/>
                </a:solidFill>
                <a:latin typeface="Arial" panose="020B0604020202020204" pitchFamily="34" charset="0"/>
                <a:ea typeface="宋体" panose="02010600030101010101" pitchFamily="2" charset="-122"/>
              </a:rPr>
              <a:t>:</a:t>
            </a:r>
            <a:endParaRPr lang="en-US" altLang="zh-CN" b="1" dirty="0">
              <a:solidFill>
                <a:srgbClr val="0000FF"/>
              </a:solidFill>
              <a:latin typeface="Arial" panose="020B0604020202020204" pitchFamily="34" charset="0"/>
              <a:ea typeface="宋体" panose="02010600030101010101" pitchFamily="2" charset="-122"/>
            </a:endParaRPr>
          </a:p>
          <a:p>
            <a:pPr>
              <a:spcBef>
                <a:spcPct val="20000"/>
              </a:spcBef>
              <a:buClr>
                <a:schemeClr val="accent2"/>
              </a:buClr>
              <a:buSzPct val="80000"/>
              <a:buFont typeface="Wingdings" panose="05000000000000000000" pitchFamily="2" charset="2"/>
            </a:pPr>
            <a:r>
              <a:rPr lang="en-US" altLang="zh-CN" b="1" dirty="0">
                <a:solidFill>
                  <a:srgbClr val="0000FF"/>
                </a:solidFill>
                <a:latin typeface="Arial" panose="020B0604020202020204" pitchFamily="34" charset="0"/>
                <a:ea typeface="宋体" panose="02010600030101010101" pitchFamily="2" charset="-122"/>
              </a:rPr>
              <a:t>7</a:t>
            </a:r>
            <a:endParaRPr lang="en-US" altLang="zh-CN" b="1" dirty="0">
              <a:solidFill>
                <a:srgbClr val="0000FF"/>
              </a:solidFill>
              <a:latin typeface="Arial" panose="020B0604020202020204" pitchFamily="34" charset="0"/>
              <a:ea typeface="宋体" panose="02010600030101010101" pitchFamily="2" charset="-122"/>
            </a:endParaRPr>
          </a:p>
          <a:p>
            <a:pPr>
              <a:spcBef>
                <a:spcPct val="20000"/>
              </a:spcBef>
              <a:buClr>
                <a:schemeClr val="accent2"/>
              </a:buClr>
              <a:buSzPct val="80000"/>
              <a:buFont typeface="Wingdings" panose="05000000000000000000" pitchFamily="2" charset="2"/>
            </a:pPr>
            <a:r>
              <a:rPr lang="en-US" altLang="zh-CN" b="1" dirty="0">
                <a:solidFill>
                  <a:srgbClr val="0000FF"/>
                </a:solidFill>
                <a:latin typeface="Arial" panose="020B0604020202020204" pitchFamily="34" charset="0"/>
                <a:ea typeface="宋体" panose="02010600030101010101" pitchFamily="2" charset="-122"/>
              </a:rPr>
              <a:t>11</a:t>
            </a:r>
            <a:endParaRPr lang="en-US" altLang="zh-CN" b="1" dirty="0">
              <a:solidFill>
                <a:srgbClr val="0000FF"/>
              </a:solidFill>
              <a:latin typeface="Arial" panose="020B0604020202020204" pitchFamily="34" charset="0"/>
              <a:ea typeface="宋体" panose="02010600030101010101" pitchFamily="2" charset="-122"/>
            </a:endParaRPr>
          </a:p>
        </p:txBody>
      </p:sp>
      <p:sp>
        <p:nvSpPr>
          <p:cNvPr id="6" name="AutoShape 8"/>
          <p:cNvSpPr/>
          <p:nvPr/>
        </p:nvSpPr>
        <p:spPr>
          <a:xfrm>
            <a:off x="5953125" y="4462463"/>
            <a:ext cx="1714500" cy="1071562"/>
          </a:xfrm>
          <a:prstGeom prst="wedgeEllipseCallout">
            <a:avLst>
              <a:gd name="adj1" fmla="val -122806"/>
              <a:gd name="adj2" fmla="val -47264"/>
            </a:avLst>
          </a:prstGeom>
          <a:solidFill>
            <a:srgbClr val="FF00FF"/>
          </a:solidFill>
          <a:ln w="9525" cap="flat" cmpd="sng">
            <a:solidFill>
              <a:schemeClr val="tx1"/>
            </a:solidFill>
            <a:prstDash val="solid"/>
            <a:miter/>
            <a:headEnd type="none" w="med" len="med"/>
            <a:tailEnd type="none" w="med" len="med"/>
          </a:ln>
        </p:spPr>
        <p:txBody>
          <a:bodyPr lIns="0" rIns="0" anchor="t" anchorCtr="0"/>
          <a:p>
            <a:pPr algn="ctr"/>
            <a:r>
              <a:rPr lang="zh-CN" altLang="en-US" sz="2000" dirty="0">
                <a:latin typeface="Arial" panose="020B0604020202020204" pitchFamily="34" charset="0"/>
                <a:ea typeface="楷体_GB2312" pitchFamily="49" charset="-122"/>
              </a:rPr>
              <a:t>局部默认形参值</a:t>
            </a:r>
            <a:r>
              <a:rPr lang="en-US" altLang="zh-CN" sz="2000" dirty="0">
                <a:latin typeface="Arial" panose="020B0604020202020204" pitchFamily="34" charset="0"/>
                <a:ea typeface="楷体_GB2312" pitchFamily="49" charset="-122"/>
              </a:rPr>
              <a:t>3+4</a:t>
            </a:r>
            <a:endParaRPr lang="zh-CN" altLang="en-US" sz="2000" dirty="0">
              <a:latin typeface="Arial" panose="020B0604020202020204" pitchFamily="34" charset="0"/>
              <a:ea typeface="楷体_GB2312" pitchFamily="49" charset="-122"/>
            </a:endParaRPr>
          </a:p>
        </p:txBody>
      </p:sp>
      <p:sp>
        <p:nvSpPr>
          <p:cNvPr id="7" name="AutoShape 8"/>
          <p:cNvSpPr/>
          <p:nvPr/>
        </p:nvSpPr>
        <p:spPr>
          <a:xfrm>
            <a:off x="7024688" y="3176588"/>
            <a:ext cx="1714500" cy="1071562"/>
          </a:xfrm>
          <a:prstGeom prst="wedgeEllipseCallout">
            <a:avLst>
              <a:gd name="adj1" fmla="val -168519"/>
              <a:gd name="adj2" fmla="val -52681"/>
            </a:avLst>
          </a:prstGeom>
          <a:solidFill>
            <a:srgbClr val="FF00FF"/>
          </a:solidFill>
          <a:ln w="9525" cap="flat" cmpd="sng">
            <a:solidFill>
              <a:schemeClr val="tx1"/>
            </a:solidFill>
            <a:prstDash val="solid"/>
            <a:miter/>
            <a:headEnd type="none" w="med" len="med"/>
            <a:tailEnd type="none" w="med" len="med"/>
          </a:ln>
        </p:spPr>
        <p:txBody>
          <a:bodyPr lIns="0" rIns="0" anchor="t" anchorCtr="0"/>
          <a:p>
            <a:pPr algn="ctr"/>
            <a:r>
              <a:rPr lang="zh-CN" altLang="en-US" sz="2000" dirty="0">
                <a:latin typeface="Arial" panose="020B0604020202020204" pitchFamily="34" charset="0"/>
                <a:ea typeface="楷体_GB2312" pitchFamily="49" charset="-122"/>
              </a:rPr>
              <a:t>全局默认形参值</a:t>
            </a:r>
            <a:r>
              <a:rPr lang="en-US" altLang="zh-CN" sz="2000" dirty="0">
                <a:latin typeface="Arial" panose="020B0604020202020204" pitchFamily="34" charset="0"/>
                <a:ea typeface="楷体_GB2312" pitchFamily="49" charset="-122"/>
              </a:rPr>
              <a:t>5+6</a:t>
            </a:r>
            <a:endParaRPr lang="zh-CN" altLang="en-US" sz="2000" dirty="0">
              <a:latin typeface="Arial" panose="020B0604020202020204"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ldLvl="0" animBg="1"/>
      <p:bldP spid="6" grpId="0" bldLvl="0" animBg="1"/>
      <p:bldP spid="7"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Rectangle 2"/>
          <p:cNvSpPr>
            <a:spLocks noGrp="1"/>
          </p:cNvSpPr>
          <p:nvPr>
            <p:ph type="title"/>
          </p:nvPr>
        </p:nvSpPr>
        <p:spPr>
          <a:xfrm>
            <a:off x="2667000" y="214313"/>
            <a:ext cx="7315200" cy="914400"/>
          </a:xfrm>
          <a:noFill/>
          <a:ln>
            <a:noFill/>
          </a:ln>
        </p:spPr>
        <p:txBody>
          <a:bodyPr anchor="t" anchorCtr="0"/>
          <a:p>
            <a:r>
              <a:rPr lang="en-US" altLang="zh-CN" sz="3600" b="1" dirty="0"/>
              <a:t>3.4 </a:t>
            </a:r>
            <a:r>
              <a:rPr lang="zh-CN" altLang="en-US" sz="3600" b="1" dirty="0"/>
              <a:t>函数重载</a:t>
            </a:r>
            <a:endParaRPr lang="zh-CN" altLang="en-US" sz="3600" b="1" dirty="0"/>
          </a:p>
        </p:txBody>
      </p:sp>
      <p:sp>
        <p:nvSpPr>
          <p:cNvPr id="43010" name="Rectangle 3"/>
          <p:cNvSpPr>
            <a:spLocks noGrp="1"/>
          </p:cNvSpPr>
          <p:nvPr>
            <p:ph idx="1"/>
          </p:nvPr>
        </p:nvSpPr>
        <p:spPr>
          <a:xfrm>
            <a:off x="859790" y="1214755"/>
            <a:ext cx="10622915" cy="2133600"/>
          </a:xfrm>
          <a:noFill/>
          <a:ln>
            <a:noFill/>
          </a:ln>
        </p:spPr>
        <p:txBody>
          <a:bodyPr anchor="t" anchorCtr="0"/>
          <a:p>
            <a:r>
              <a:rPr lang="en-US" altLang="zh-CN" sz="2800" b="1" dirty="0">
                <a:latin typeface="楷体_GB2312" pitchFamily="49" charset="-122"/>
                <a:ea typeface="楷体_GB2312" pitchFamily="49" charset="-122"/>
              </a:rPr>
              <a:t>C++</a:t>
            </a:r>
            <a:r>
              <a:rPr lang="zh-CN" altLang="en-US" sz="2800" b="1" dirty="0">
                <a:latin typeface="楷体_GB2312" pitchFamily="49" charset="-122"/>
                <a:ea typeface="楷体_GB2312" pitchFamily="49" charset="-122"/>
              </a:rPr>
              <a:t>允许功能相近的函数在</a:t>
            </a:r>
            <a:r>
              <a:rPr lang="zh-CN" altLang="en-US" sz="2800" b="1" dirty="0">
                <a:solidFill>
                  <a:srgbClr val="FF0000"/>
                </a:solidFill>
                <a:latin typeface="楷体_GB2312" pitchFamily="49" charset="-122"/>
                <a:ea typeface="楷体_GB2312" pitchFamily="49" charset="-122"/>
              </a:rPr>
              <a:t>相同的作用域内以相同函数名声明</a:t>
            </a:r>
            <a:r>
              <a:rPr lang="zh-CN" altLang="en-US" sz="2800" b="1" dirty="0">
                <a:latin typeface="楷体_GB2312" pitchFamily="49" charset="-122"/>
                <a:ea typeface="楷体_GB2312" pitchFamily="49" charset="-122"/>
              </a:rPr>
              <a:t>，从而形成重载。方便使用，便于记忆。即：</a:t>
            </a:r>
            <a:r>
              <a:rPr lang="zh-CN" altLang="en-US" sz="2800" b="1" dirty="0">
                <a:ea typeface="楷体_GB2312" pitchFamily="49" charset="-122"/>
              </a:rPr>
              <a:t>函数重载是指同一个函数名可以对应着多个函数的实现。</a:t>
            </a:r>
            <a:endParaRPr lang="zh-CN" altLang="en-US" sz="2800" b="1" dirty="0">
              <a:latin typeface="楷体_GB2312" pitchFamily="49" charset="-122"/>
              <a:ea typeface="楷体_GB2312" pitchFamily="49" charset="-122"/>
            </a:endParaRPr>
          </a:p>
          <a:p>
            <a:r>
              <a:rPr lang="zh-CN" altLang="en-US" sz="2800" b="1" dirty="0">
                <a:latin typeface="楷体_GB2312" pitchFamily="49" charset="-122"/>
                <a:ea typeface="楷体_GB2312" pitchFamily="49" charset="-122"/>
              </a:rPr>
              <a:t>例：</a:t>
            </a:r>
            <a:endParaRPr lang="zh-CN" altLang="en-US" sz="2800" b="1" dirty="0">
              <a:latin typeface="楷体_GB2312" pitchFamily="49" charset="-122"/>
              <a:ea typeface="楷体_GB2312" pitchFamily="49" charset="-122"/>
            </a:endParaRPr>
          </a:p>
        </p:txBody>
      </p:sp>
      <p:grpSp>
        <p:nvGrpSpPr>
          <p:cNvPr id="2" name="Group 4"/>
          <p:cNvGrpSpPr/>
          <p:nvPr/>
        </p:nvGrpSpPr>
        <p:grpSpPr>
          <a:xfrm>
            <a:off x="2567305" y="3141345"/>
            <a:ext cx="6934200" cy="952500"/>
            <a:chOff x="0" y="0"/>
            <a:chExt cx="4368" cy="600"/>
          </a:xfrm>
        </p:grpSpPr>
        <p:sp>
          <p:nvSpPr>
            <p:cNvPr id="43012" name="AutoShape 5"/>
            <p:cNvSpPr/>
            <p:nvPr/>
          </p:nvSpPr>
          <p:spPr>
            <a:xfrm>
              <a:off x="2880" y="48"/>
              <a:ext cx="80" cy="480"/>
            </a:xfrm>
            <a:prstGeom prst="rightBrace">
              <a:avLst>
                <a:gd name="adj1" fmla="val 50000"/>
                <a:gd name="adj2" fmla="val 50000"/>
              </a:avLst>
            </a:prstGeom>
            <a:noFill/>
            <a:ln w="9525"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43013" name="Text Box 6"/>
            <p:cNvSpPr txBox="1"/>
            <p:nvPr/>
          </p:nvSpPr>
          <p:spPr>
            <a:xfrm>
              <a:off x="3024" y="118"/>
              <a:ext cx="1344" cy="290"/>
            </a:xfrm>
            <a:prstGeom prst="rect">
              <a:avLst/>
            </a:prstGeom>
            <a:noFill/>
            <a:ln w="9525">
              <a:noFill/>
            </a:ln>
          </p:spPr>
          <p:txBody>
            <a:bodyPr anchor="t" anchorCtr="0">
              <a:spAutoFit/>
            </a:bodyPr>
            <a:p>
              <a:pPr>
                <a:spcBef>
                  <a:spcPct val="50000"/>
                </a:spcBef>
              </a:pPr>
              <a:r>
                <a:rPr lang="zh-CN" altLang="en-US" sz="2400" b="1" dirty="0">
                  <a:solidFill>
                    <a:srgbClr val="0000FF"/>
                  </a:solidFill>
                  <a:latin typeface="Arial" panose="020B0604020202020204" pitchFamily="34" charset="0"/>
                  <a:ea typeface="宋体" panose="02010600030101010101" pitchFamily="2" charset="-122"/>
                </a:rPr>
                <a:t>形参类型不同</a:t>
              </a:r>
              <a:endParaRPr lang="zh-CN" altLang="en-US" sz="2400" b="1" dirty="0">
                <a:solidFill>
                  <a:srgbClr val="0000FF"/>
                </a:solidFill>
                <a:latin typeface="Arial" panose="020B0604020202020204" pitchFamily="34" charset="0"/>
                <a:ea typeface="宋体" panose="02010600030101010101" pitchFamily="2" charset="-122"/>
              </a:endParaRPr>
            </a:p>
          </p:txBody>
        </p:sp>
        <p:sp>
          <p:nvSpPr>
            <p:cNvPr id="43014" name="Text Box 7"/>
            <p:cNvSpPr txBox="1"/>
            <p:nvPr/>
          </p:nvSpPr>
          <p:spPr>
            <a:xfrm>
              <a:off x="0" y="0"/>
              <a:ext cx="2784" cy="600"/>
            </a:xfrm>
            <a:prstGeom prst="rect">
              <a:avLst/>
            </a:prstGeom>
            <a:noFill/>
            <a:ln w="9525">
              <a:noFill/>
            </a:ln>
          </p:spPr>
          <p:txBody>
            <a:bodyPr anchor="t" anchorCtr="0">
              <a:spAutoFit/>
            </a:bodyPr>
            <a:p>
              <a:pPr lvl="1" indent="0" eaLnBrk="1" hangingPunct="1"/>
              <a:r>
                <a:rPr lang="en-US" altLang="zh-CN" sz="2800" dirty="0">
                  <a:latin typeface="Arial" panose="020B0604020202020204" pitchFamily="34" charset="0"/>
                  <a:ea typeface="宋体" panose="02010600030101010101" pitchFamily="2" charset="-122"/>
                </a:rPr>
                <a:t>int add(</a:t>
              </a:r>
              <a:r>
                <a:rPr lang="en-US" altLang="zh-CN" sz="2800" dirty="0">
                  <a:solidFill>
                    <a:srgbClr val="FF0000"/>
                  </a:solidFill>
                  <a:latin typeface="Arial" panose="020B0604020202020204" pitchFamily="34" charset="0"/>
                  <a:ea typeface="宋体" panose="02010600030101010101" pitchFamily="2" charset="-122"/>
                </a:rPr>
                <a:t>int</a:t>
              </a:r>
              <a:r>
                <a:rPr lang="en-US" altLang="zh-CN" sz="2800" dirty="0">
                  <a:latin typeface="Arial" panose="020B0604020202020204" pitchFamily="34" charset="0"/>
                  <a:ea typeface="宋体" panose="02010600030101010101" pitchFamily="2" charset="-122"/>
                </a:rPr>
                <a:t> </a:t>
              </a:r>
              <a:r>
                <a:rPr lang="en-US" altLang="zh-CN" sz="2800" dirty="0">
                  <a:solidFill>
                    <a:srgbClr val="FF0000"/>
                  </a:solidFill>
                  <a:latin typeface="Arial" panose="020B0604020202020204" pitchFamily="34" charset="0"/>
                  <a:ea typeface="宋体" panose="02010600030101010101" pitchFamily="2" charset="-122"/>
                </a:rPr>
                <a:t>x, int y</a:t>
              </a:r>
              <a:r>
                <a:rPr lang="en-US" altLang="zh-CN" sz="2800" dirty="0">
                  <a:latin typeface="Arial" panose="020B0604020202020204" pitchFamily="34" charset="0"/>
                  <a:ea typeface="宋体" panose="02010600030101010101" pitchFamily="2" charset="-122"/>
                </a:rPr>
                <a:t>);</a:t>
              </a:r>
              <a:endParaRPr lang="en-US" altLang="zh-CN" sz="2800" dirty="0">
                <a:latin typeface="Arial" panose="020B0604020202020204" pitchFamily="34" charset="0"/>
                <a:ea typeface="宋体" panose="02010600030101010101" pitchFamily="2" charset="-122"/>
              </a:endParaRPr>
            </a:p>
            <a:p>
              <a:pPr lvl="1" indent="0" eaLnBrk="1" hangingPunct="1"/>
              <a:r>
                <a:rPr lang="en-US" altLang="zh-CN" sz="2800" dirty="0">
                  <a:latin typeface="Arial" panose="020B0604020202020204" pitchFamily="34" charset="0"/>
                  <a:ea typeface="宋体" panose="02010600030101010101" pitchFamily="2" charset="-122"/>
                </a:rPr>
                <a:t>float add(</a:t>
              </a:r>
              <a:r>
                <a:rPr lang="en-US" altLang="zh-CN" sz="2800" dirty="0">
                  <a:solidFill>
                    <a:srgbClr val="FF0000"/>
                  </a:solidFill>
                  <a:latin typeface="Arial" panose="020B0604020202020204" pitchFamily="34" charset="0"/>
                  <a:ea typeface="宋体" panose="02010600030101010101" pitchFamily="2" charset="-122"/>
                </a:rPr>
                <a:t>float x, float y</a:t>
              </a:r>
              <a:r>
                <a:rPr lang="en-US" altLang="zh-CN" sz="2800" dirty="0">
                  <a:latin typeface="Arial" panose="020B0604020202020204" pitchFamily="34" charset="0"/>
                  <a:ea typeface="宋体" panose="02010600030101010101" pitchFamily="2" charset="-122"/>
                </a:rPr>
                <a:t>);</a:t>
              </a:r>
              <a:endParaRPr lang="en-US" altLang="zh-CN" sz="2800" dirty="0">
                <a:latin typeface="Arial" panose="020B0604020202020204" pitchFamily="34" charset="0"/>
                <a:ea typeface="宋体" panose="02010600030101010101" pitchFamily="2" charset="-122"/>
              </a:endParaRPr>
            </a:p>
          </p:txBody>
        </p:sp>
      </p:grpSp>
      <p:grpSp>
        <p:nvGrpSpPr>
          <p:cNvPr id="3" name="Group 8"/>
          <p:cNvGrpSpPr/>
          <p:nvPr/>
        </p:nvGrpSpPr>
        <p:grpSpPr>
          <a:xfrm>
            <a:off x="2638743" y="4149408"/>
            <a:ext cx="6927850" cy="952500"/>
            <a:chOff x="0" y="0"/>
            <a:chExt cx="4364" cy="600"/>
          </a:xfrm>
        </p:grpSpPr>
        <p:sp>
          <p:nvSpPr>
            <p:cNvPr id="43016" name="AutoShape 9"/>
            <p:cNvSpPr/>
            <p:nvPr/>
          </p:nvSpPr>
          <p:spPr>
            <a:xfrm>
              <a:off x="2889" y="96"/>
              <a:ext cx="80" cy="480"/>
            </a:xfrm>
            <a:prstGeom prst="rightBrace">
              <a:avLst>
                <a:gd name="adj1" fmla="val 50000"/>
                <a:gd name="adj2" fmla="val 50000"/>
              </a:avLst>
            </a:prstGeom>
            <a:noFill/>
            <a:ln w="9525"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43017" name="Text Box 10"/>
            <p:cNvSpPr txBox="1"/>
            <p:nvPr/>
          </p:nvSpPr>
          <p:spPr>
            <a:xfrm>
              <a:off x="3020" y="192"/>
              <a:ext cx="1344" cy="290"/>
            </a:xfrm>
            <a:prstGeom prst="rect">
              <a:avLst/>
            </a:prstGeom>
            <a:noFill/>
            <a:ln w="9525">
              <a:noFill/>
            </a:ln>
          </p:spPr>
          <p:txBody>
            <a:bodyPr anchor="t" anchorCtr="0">
              <a:spAutoFit/>
            </a:bodyPr>
            <a:p>
              <a:pPr>
                <a:spcBef>
                  <a:spcPct val="50000"/>
                </a:spcBef>
              </a:pPr>
              <a:r>
                <a:rPr lang="zh-CN" altLang="en-US" sz="2400" b="1" dirty="0">
                  <a:solidFill>
                    <a:srgbClr val="0000FF"/>
                  </a:solidFill>
                  <a:latin typeface="Arial" panose="020B0604020202020204" pitchFamily="34" charset="0"/>
                  <a:ea typeface="宋体" panose="02010600030101010101" pitchFamily="2" charset="-122"/>
                </a:rPr>
                <a:t>形参个数不同</a:t>
              </a:r>
              <a:endParaRPr lang="zh-CN" altLang="en-US" sz="2400" b="1" dirty="0">
                <a:solidFill>
                  <a:srgbClr val="0000FF"/>
                </a:solidFill>
                <a:latin typeface="Arial" panose="020B0604020202020204" pitchFamily="34" charset="0"/>
                <a:ea typeface="宋体" panose="02010600030101010101" pitchFamily="2" charset="-122"/>
              </a:endParaRPr>
            </a:p>
          </p:txBody>
        </p:sp>
        <p:sp>
          <p:nvSpPr>
            <p:cNvPr id="43018" name="Text Box 11"/>
            <p:cNvSpPr txBox="1"/>
            <p:nvPr/>
          </p:nvSpPr>
          <p:spPr>
            <a:xfrm>
              <a:off x="0" y="0"/>
              <a:ext cx="2832" cy="600"/>
            </a:xfrm>
            <a:prstGeom prst="rect">
              <a:avLst/>
            </a:prstGeom>
            <a:noFill/>
            <a:ln w="9525">
              <a:noFill/>
            </a:ln>
          </p:spPr>
          <p:txBody>
            <a:bodyPr anchor="t" anchorCtr="0">
              <a:spAutoFit/>
            </a:bodyPr>
            <a:p>
              <a:pPr lvl="1" indent="0" eaLnBrk="1" hangingPunct="1"/>
              <a:r>
                <a:rPr lang="en-US" altLang="zh-CN" sz="2800" dirty="0">
                  <a:latin typeface="Arial" panose="020B0604020202020204" pitchFamily="34" charset="0"/>
                  <a:ea typeface="宋体" panose="02010600030101010101" pitchFamily="2" charset="-122"/>
                </a:rPr>
                <a:t>int add(</a:t>
              </a:r>
              <a:r>
                <a:rPr lang="en-US" altLang="zh-CN" sz="2800" dirty="0">
                  <a:solidFill>
                    <a:srgbClr val="FF0000"/>
                  </a:solidFill>
                  <a:latin typeface="Arial" panose="020B0604020202020204" pitchFamily="34" charset="0"/>
                  <a:ea typeface="宋体" panose="02010600030101010101" pitchFamily="2" charset="-122"/>
                </a:rPr>
                <a:t>int x, int y</a:t>
              </a:r>
              <a:r>
                <a:rPr lang="en-US" altLang="zh-CN" sz="2800" dirty="0">
                  <a:latin typeface="Arial" panose="020B0604020202020204" pitchFamily="34" charset="0"/>
                  <a:ea typeface="宋体" panose="02010600030101010101" pitchFamily="2" charset="-122"/>
                </a:rPr>
                <a:t>);</a:t>
              </a:r>
              <a:endParaRPr lang="en-US" altLang="zh-CN" sz="2800" dirty="0">
                <a:latin typeface="Arial" panose="020B0604020202020204" pitchFamily="34" charset="0"/>
                <a:ea typeface="宋体" panose="02010600030101010101" pitchFamily="2" charset="-122"/>
              </a:endParaRPr>
            </a:p>
            <a:p>
              <a:pPr lvl="1" indent="0" eaLnBrk="1" hangingPunct="1"/>
              <a:r>
                <a:rPr lang="en-US" altLang="zh-CN" sz="2800" dirty="0">
                  <a:latin typeface="Arial" panose="020B0604020202020204" pitchFamily="34" charset="0"/>
                  <a:ea typeface="宋体" panose="02010600030101010101" pitchFamily="2" charset="-122"/>
                </a:rPr>
                <a:t>int add(</a:t>
              </a:r>
              <a:r>
                <a:rPr lang="en-US" altLang="zh-CN" sz="2800" dirty="0">
                  <a:solidFill>
                    <a:srgbClr val="FF0000"/>
                  </a:solidFill>
                  <a:latin typeface="Arial" panose="020B0604020202020204" pitchFamily="34" charset="0"/>
                  <a:ea typeface="宋体" panose="02010600030101010101" pitchFamily="2" charset="-122"/>
                </a:rPr>
                <a:t>int</a:t>
              </a:r>
              <a:r>
                <a:rPr lang="en-US" altLang="zh-CN" sz="2800" dirty="0">
                  <a:latin typeface="Arial" panose="020B0604020202020204" pitchFamily="34" charset="0"/>
                  <a:ea typeface="宋体" panose="02010600030101010101" pitchFamily="2" charset="-122"/>
                </a:rPr>
                <a:t> </a:t>
              </a:r>
              <a:r>
                <a:rPr lang="en-US" altLang="zh-CN" sz="2800" dirty="0">
                  <a:solidFill>
                    <a:srgbClr val="FF0000"/>
                  </a:solidFill>
                  <a:latin typeface="Arial" panose="020B0604020202020204" pitchFamily="34" charset="0"/>
                  <a:ea typeface="宋体" panose="02010600030101010101" pitchFamily="2" charset="-122"/>
                </a:rPr>
                <a:t>x, int y, int z</a:t>
              </a:r>
              <a:r>
                <a:rPr lang="en-US" altLang="zh-CN" sz="2800" dirty="0">
                  <a:latin typeface="Arial" panose="020B0604020202020204" pitchFamily="34" charset="0"/>
                  <a:ea typeface="宋体" panose="02010600030101010101" pitchFamily="2" charset="-122"/>
                </a:rPr>
                <a:t>);</a:t>
              </a:r>
              <a:endParaRPr lang="en-US" altLang="zh-CN" sz="2800" dirty="0">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Rectangle 2"/>
          <p:cNvSpPr>
            <a:spLocks noGrp="1"/>
          </p:cNvSpPr>
          <p:nvPr>
            <p:ph type="title"/>
          </p:nvPr>
        </p:nvSpPr>
        <p:spPr>
          <a:xfrm>
            <a:off x="960438" y="908368"/>
            <a:ext cx="3143250" cy="571500"/>
          </a:xfrm>
          <a:noFill/>
          <a:ln>
            <a:noFill/>
          </a:ln>
        </p:spPr>
        <p:txBody>
          <a:bodyPr anchor="t" anchorCtr="0"/>
          <a:p>
            <a:r>
              <a:rPr lang="zh-CN" altLang="en-US" sz="2800" b="1" dirty="0">
                <a:solidFill>
                  <a:srgbClr val="FF0000"/>
                </a:solidFill>
              </a:rPr>
              <a:t>注意事项：</a:t>
            </a:r>
            <a:endParaRPr lang="zh-CN" altLang="en-US" sz="2800" b="1" dirty="0">
              <a:solidFill>
                <a:srgbClr val="FF0000"/>
              </a:solidFill>
            </a:endParaRPr>
          </a:p>
        </p:txBody>
      </p:sp>
      <p:sp>
        <p:nvSpPr>
          <p:cNvPr id="35843" name="Rectangle 3"/>
          <p:cNvSpPr/>
          <p:nvPr/>
        </p:nvSpPr>
        <p:spPr>
          <a:xfrm>
            <a:off x="960755" y="4429125"/>
            <a:ext cx="10417810" cy="990600"/>
          </a:xfrm>
          <a:prstGeom prst="rect">
            <a:avLst/>
          </a:prstGeom>
          <a:noFill/>
          <a:ln w="9525">
            <a:noFill/>
          </a:ln>
        </p:spPr>
        <p:txBody>
          <a:bodyPr anchor="t" anchorCtr="0"/>
          <a:p>
            <a:pPr marL="400050" lvl="1" indent="-285750" eaLnBrk="1" hangingPunct="1">
              <a:spcBef>
                <a:spcPct val="20000"/>
              </a:spcBef>
              <a:buClr>
                <a:schemeClr val="accent2"/>
              </a:buClr>
              <a:buChar char="–"/>
            </a:pPr>
            <a:r>
              <a:rPr lang="zh-CN" altLang="en-US" sz="2800" b="1" dirty="0">
                <a:latin typeface="楷体_GB2312" pitchFamily="49" charset="-122"/>
                <a:ea typeface="楷体_GB2312" pitchFamily="49" charset="-122"/>
              </a:rPr>
              <a:t>不要将不同功能的函数声明为重载函数，以免出现调用结果的误解、混淆。这样不好：</a:t>
            </a:r>
            <a:endParaRPr lang="zh-CN" altLang="en-US" sz="2800" b="1" dirty="0">
              <a:latin typeface="楷体_GB2312" pitchFamily="49" charset="-122"/>
              <a:ea typeface="楷体_GB2312" pitchFamily="49" charset="-122"/>
            </a:endParaRPr>
          </a:p>
        </p:txBody>
      </p:sp>
      <p:sp>
        <p:nvSpPr>
          <p:cNvPr id="45072" name="Text Box 5"/>
          <p:cNvSpPr txBox="1"/>
          <p:nvPr/>
        </p:nvSpPr>
        <p:spPr>
          <a:xfrm>
            <a:off x="1678305" y="2924175"/>
            <a:ext cx="4614545" cy="1456690"/>
          </a:xfrm>
          <a:prstGeom prst="rect">
            <a:avLst/>
          </a:prstGeom>
          <a:noFill/>
          <a:ln w="9525">
            <a:noFill/>
          </a:ln>
        </p:spPr>
        <p:txBody>
          <a:bodyPr wrap="square" anchor="t" anchorCtr="0">
            <a:spAutoFit/>
          </a:bodyPr>
          <a:p>
            <a:pPr>
              <a:lnSpc>
                <a:spcPct val="90000"/>
              </a:lnSpc>
              <a:spcBef>
                <a:spcPct val="50000"/>
              </a:spcBef>
            </a:pPr>
            <a:r>
              <a:rPr lang="en-US" altLang="zh-CN" sz="2400" b="1" dirty="0">
                <a:solidFill>
                  <a:srgbClr val="003366"/>
                </a:solidFill>
                <a:latin typeface="Arial" panose="020B0604020202020204" pitchFamily="34" charset="0"/>
                <a:ea typeface="宋体" panose="02010600030101010101" pitchFamily="2" charset="-122"/>
              </a:rPr>
              <a:t>int add(int x,int y);</a:t>
            </a:r>
            <a:endParaRPr lang="en-US" altLang="zh-CN" sz="2400" b="1" dirty="0">
              <a:solidFill>
                <a:srgbClr val="003366"/>
              </a:solidFill>
              <a:latin typeface="Arial" panose="020B0604020202020204" pitchFamily="34" charset="0"/>
              <a:ea typeface="宋体" panose="02010600030101010101" pitchFamily="2" charset="-122"/>
            </a:endParaRPr>
          </a:p>
          <a:p>
            <a:pPr>
              <a:lnSpc>
                <a:spcPct val="90000"/>
              </a:lnSpc>
              <a:spcBef>
                <a:spcPct val="50000"/>
              </a:spcBef>
            </a:pPr>
            <a:r>
              <a:rPr lang="en-US" altLang="zh-CN" sz="2400" b="1" dirty="0">
                <a:solidFill>
                  <a:srgbClr val="003366"/>
                </a:solidFill>
                <a:latin typeface="Arial" panose="020B0604020202020204" pitchFamily="34" charset="0"/>
                <a:ea typeface="宋体" panose="02010600030101010101" pitchFamily="2" charset="-122"/>
              </a:rPr>
              <a:t>int add(int a,int b);</a:t>
            </a:r>
            <a:endParaRPr lang="en-US" altLang="zh-CN" sz="2400" b="1" dirty="0">
              <a:solidFill>
                <a:srgbClr val="003366"/>
              </a:solidFill>
              <a:latin typeface="Arial" panose="020B0604020202020204" pitchFamily="34" charset="0"/>
              <a:ea typeface="宋体" panose="02010600030101010101" pitchFamily="2" charset="-122"/>
            </a:endParaRPr>
          </a:p>
          <a:p>
            <a:pPr>
              <a:lnSpc>
                <a:spcPct val="90000"/>
              </a:lnSpc>
              <a:spcBef>
                <a:spcPct val="50000"/>
              </a:spcBef>
            </a:pPr>
            <a:r>
              <a:rPr lang="zh-CN" altLang="en-US" sz="2400" b="1" dirty="0">
                <a:solidFill>
                  <a:srgbClr val="003366"/>
                </a:solidFill>
                <a:latin typeface="Arial" panose="020B0604020202020204" pitchFamily="34" charset="0"/>
                <a:ea typeface="宋体" panose="02010600030101010101" pitchFamily="2" charset="-122"/>
              </a:rPr>
              <a:t>编译器不以形参名来区分</a:t>
            </a:r>
            <a:endParaRPr lang="zh-CN" altLang="en-US" sz="2400" b="1" dirty="0">
              <a:solidFill>
                <a:srgbClr val="003366"/>
              </a:solidFill>
              <a:latin typeface="Arial" panose="020B0604020202020204" pitchFamily="34" charset="0"/>
              <a:ea typeface="宋体" panose="02010600030101010101" pitchFamily="2" charset="-122"/>
            </a:endParaRPr>
          </a:p>
        </p:txBody>
      </p:sp>
      <p:sp>
        <p:nvSpPr>
          <p:cNvPr id="45068" name="Text Box 10"/>
          <p:cNvSpPr txBox="1"/>
          <p:nvPr/>
        </p:nvSpPr>
        <p:spPr>
          <a:xfrm>
            <a:off x="6383338" y="2924175"/>
            <a:ext cx="3581400" cy="1456690"/>
          </a:xfrm>
          <a:prstGeom prst="rect">
            <a:avLst/>
          </a:prstGeom>
          <a:noFill/>
          <a:ln w="9525">
            <a:noFill/>
          </a:ln>
        </p:spPr>
        <p:txBody>
          <a:bodyPr anchor="t" anchorCtr="0">
            <a:spAutoFit/>
          </a:bodyPr>
          <a:p>
            <a:pPr>
              <a:lnSpc>
                <a:spcPct val="90000"/>
              </a:lnSpc>
              <a:spcBef>
                <a:spcPct val="50000"/>
              </a:spcBef>
            </a:pPr>
            <a:r>
              <a:rPr lang="en-US" altLang="zh-CN" sz="2400" b="1" dirty="0">
                <a:solidFill>
                  <a:srgbClr val="003366"/>
                </a:solidFill>
                <a:latin typeface="Arial" panose="020B0604020202020204" pitchFamily="34" charset="0"/>
                <a:ea typeface="宋体" panose="02010600030101010101" pitchFamily="2" charset="-122"/>
              </a:rPr>
              <a:t>int add(int x,int y);</a:t>
            </a:r>
            <a:endParaRPr lang="en-US" altLang="zh-CN" sz="2400" b="1" dirty="0">
              <a:solidFill>
                <a:srgbClr val="003366"/>
              </a:solidFill>
              <a:latin typeface="Arial" panose="020B0604020202020204" pitchFamily="34" charset="0"/>
              <a:ea typeface="宋体" panose="02010600030101010101" pitchFamily="2" charset="-122"/>
            </a:endParaRPr>
          </a:p>
          <a:p>
            <a:pPr>
              <a:lnSpc>
                <a:spcPct val="90000"/>
              </a:lnSpc>
              <a:spcBef>
                <a:spcPct val="50000"/>
              </a:spcBef>
            </a:pPr>
            <a:r>
              <a:rPr lang="en-US" altLang="zh-CN" sz="2400" b="1" dirty="0">
                <a:solidFill>
                  <a:srgbClr val="003366"/>
                </a:solidFill>
                <a:latin typeface="Arial" panose="020B0604020202020204" pitchFamily="34" charset="0"/>
                <a:ea typeface="宋体" panose="02010600030101010101" pitchFamily="2" charset="-122"/>
              </a:rPr>
              <a:t>void add(int x,int y);</a:t>
            </a:r>
            <a:endParaRPr lang="en-US" altLang="zh-CN" sz="2400" b="1" dirty="0">
              <a:solidFill>
                <a:srgbClr val="003366"/>
              </a:solidFill>
              <a:latin typeface="Arial" panose="020B0604020202020204" pitchFamily="34" charset="0"/>
              <a:ea typeface="宋体" panose="02010600030101010101" pitchFamily="2" charset="-122"/>
            </a:endParaRPr>
          </a:p>
          <a:p>
            <a:pPr>
              <a:lnSpc>
                <a:spcPct val="90000"/>
              </a:lnSpc>
              <a:spcBef>
                <a:spcPct val="50000"/>
              </a:spcBef>
            </a:pPr>
            <a:r>
              <a:rPr lang="zh-CN" altLang="en-US" sz="2400" b="1" dirty="0">
                <a:solidFill>
                  <a:srgbClr val="003366"/>
                </a:solidFill>
                <a:latin typeface="Arial" panose="020B0604020202020204" pitchFamily="34" charset="0"/>
                <a:ea typeface="宋体" panose="02010600030101010101" pitchFamily="2" charset="-122"/>
              </a:rPr>
              <a:t>编译器不以返回值来区分</a:t>
            </a:r>
            <a:endParaRPr lang="zh-CN" altLang="en-US" sz="2400" b="1" dirty="0">
              <a:solidFill>
                <a:srgbClr val="003366"/>
              </a:solidFill>
              <a:latin typeface="Arial" panose="020B0604020202020204" pitchFamily="34" charset="0"/>
              <a:ea typeface="宋体" panose="02010600030101010101" pitchFamily="2" charset="-122"/>
            </a:endParaRPr>
          </a:p>
        </p:txBody>
      </p:sp>
      <p:grpSp>
        <p:nvGrpSpPr>
          <p:cNvPr id="2" name="Group 14"/>
          <p:cNvGrpSpPr/>
          <p:nvPr/>
        </p:nvGrpSpPr>
        <p:grpSpPr>
          <a:xfrm>
            <a:off x="2782888" y="5516563"/>
            <a:ext cx="6626225" cy="785813"/>
            <a:chOff x="0" y="0"/>
            <a:chExt cx="5568" cy="495"/>
          </a:xfrm>
        </p:grpSpPr>
        <p:sp>
          <p:nvSpPr>
            <p:cNvPr id="44038" name="Text Box 15"/>
            <p:cNvSpPr txBox="1"/>
            <p:nvPr/>
          </p:nvSpPr>
          <p:spPr>
            <a:xfrm>
              <a:off x="0" y="0"/>
              <a:ext cx="2448" cy="495"/>
            </a:xfrm>
            <a:prstGeom prst="rect">
              <a:avLst/>
            </a:prstGeom>
            <a:noFill/>
            <a:ln w="9525">
              <a:noFill/>
            </a:ln>
          </p:spPr>
          <p:txBody>
            <a:bodyPr anchor="t" anchorCtr="0">
              <a:spAutoFit/>
            </a:bodyPr>
            <a:p>
              <a:pPr>
                <a:lnSpc>
                  <a:spcPct val="60000"/>
                </a:lnSpc>
                <a:spcBef>
                  <a:spcPct val="50000"/>
                </a:spcBef>
              </a:pPr>
              <a:r>
                <a:rPr lang="en-US" altLang="zh-CN" sz="2400" b="1" dirty="0">
                  <a:solidFill>
                    <a:srgbClr val="003366"/>
                  </a:solidFill>
                  <a:latin typeface="Arial" panose="020B0604020202020204" pitchFamily="34" charset="0"/>
                  <a:ea typeface="宋体" panose="02010600030101010101" pitchFamily="2" charset="-122"/>
                </a:rPr>
                <a:t>int add(int x,int y)</a:t>
              </a:r>
              <a:endParaRPr lang="en-US" altLang="zh-CN" sz="2400" b="1" dirty="0">
                <a:solidFill>
                  <a:srgbClr val="003366"/>
                </a:solidFill>
                <a:latin typeface="Arial" panose="020B0604020202020204" pitchFamily="34" charset="0"/>
                <a:ea typeface="宋体" panose="02010600030101010101" pitchFamily="2" charset="-122"/>
              </a:endParaRPr>
            </a:p>
            <a:p>
              <a:pPr>
                <a:lnSpc>
                  <a:spcPct val="60000"/>
                </a:lnSpc>
                <a:spcBef>
                  <a:spcPct val="50000"/>
                </a:spcBef>
              </a:pPr>
              <a:r>
                <a:rPr lang="en-US" altLang="zh-CN" sz="2400" b="1" dirty="0">
                  <a:solidFill>
                    <a:srgbClr val="003366"/>
                  </a:solidFill>
                  <a:latin typeface="Arial" panose="020B0604020202020204" pitchFamily="34" charset="0"/>
                  <a:ea typeface="宋体" panose="02010600030101010101" pitchFamily="2" charset="-122"/>
                </a:rPr>
                <a:t>{  return x</a:t>
              </a:r>
              <a:r>
                <a:rPr lang="en-US" altLang="zh-CN" sz="2800" b="1" dirty="0">
                  <a:solidFill>
                    <a:srgbClr val="003366"/>
                  </a:solidFill>
                  <a:latin typeface="Arial" panose="020B0604020202020204" pitchFamily="34" charset="0"/>
                  <a:ea typeface="宋体" panose="02010600030101010101" pitchFamily="2" charset="-122"/>
                </a:rPr>
                <a:t>+</a:t>
              </a:r>
              <a:r>
                <a:rPr lang="en-US" altLang="zh-CN" sz="2400" b="1" dirty="0">
                  <a:solidFill>
                    <a:srgbClr val="003366"/>
                  </a:solidFill>
                  <a:latin typeface="Arial" panose="020B0604020202020204" pitchFamily="34" charset="0"/>
                  <a:ea typeface="宋体" panose="02010600030101010101" pitchFamily="2" charset="-122"/>
                </a:rPr>
                <a:t>y;  }</a:t>
              </a:r>
              <a:endParaRPr lang="en-US" altLang="zh-CN" sz="2400" b="1" dirty="0">
                <a:solidFill>
                  <a:srgbClr val="003366"/>
                </a:solidFill>
                <a:latin typeface="Arial" panose="020B0604020202020204" pitchFamily="34" charset="0"/>
                <a:ea typeface="宋体" panose="02010600030101010101" pitchFamily="2" charset="-122"/>
              </a:endParaRPr>
            </a:p>
          </p:txBody>
        </p:sp>
        <p:sp>
          <p:nvSpPr>
            <p:cNvPr id="44039" name="Text Box 16"/>
            <p:cNvSpPr txBox="1"/>
            <p:nvPr/>
          </p:nvSpPr>
          <p:spPr>
            <a:xfrm>
              <a:off x="2448" y="0"/>
              <a:ext cx="3120" cy="495"/>
            </a:xfrm>
            <a:prstGeom prst="rect">
              <a:avLst/>
            </a:prstGeom>
            <a:noFill/>
            <a:ln w="9525">
              <a:noFill/>
            </a:ln>
          </p:spPr>
          <p:txBody>
            <a:bodyPr anchor="t" anchorCtr="0">
              <a:spAutoFit/>
            </a:bodyPr>
            <a:p>
              <a:pPr>
                <a:lnSpc>
                  <a:spcPct val="60000"/>
                </a:lnSpc>
                <a:spcBef>
                  <a:spcPct val="50000"/>
                </a:spcBef>
              </a:pPr>
              <a:r>
                <a:rPr lang="en-US" altLang="zh-CN" sz="2400" b="1" dirty="0">
                  <a:solidFill>
                    <a:srgbClr val="003366"/>
                  </a:solidFill>
                  <a:latin typeface="Arial" panose="020B0604020202020204" pitchFamily="34" charset="0"/>
                  <a:ea typeface="宋体" panose="02010600030101010101" pitchFamily="2" charset="-122"/>
                </a:rPr>
                <a:t>float add(float x,float y)</a:t>
              </a:r>
              <a:endParaRPr lang="en-US" altLang="zh-CN" sz="2400" b="1" dirty="0">
                <a:solidFill>
                  <a:srgbClr val="003366"/>
                </a:solidFill>
                <a:latin typeface="Arial" panose="020B0604020202020204" pitchFamily="34" charset="0"/>
                <a:ea typeface="宋体" panose="02010600030101010101" pitchFamily="2" charset="-122"/>
              </a:endParaRPr>
            </a:p>
            <a:p>
              <a:pPr>
                <a:lnSpc>
                  <a:spcPct val="60000"/>
                </a:lnSpc>
                <a:spcBef>
                  <a:spcPct val="50000"/>
                </a:spcBef>
              </a:pPr>
              <a:r>
                <a:rPr lang="en-US" altLang="zh-CN" sz="2400" b="1" dirty="0">
                  <a:solidFill>
                    <a:srgbClr val="003366"/>
                  </a:solidFill>
                  <a:latin typeface="Arial" panose="020B0604020202020204" pitchFamily="34" charset="0"/>
                  <a:ea typeface="宋体" panose="02010600030101010101" pitchFamily="2" charset="-122"/>
                </a:rPr>
                <a:t>{  return x</a:t>
              </a:r>
              <a:r>
                <a:rPr lang="en-US" altLang="zh-CN" sz="2800" b="1" dirty="0">
                  <a:solidFill>
                    <a:srgbClr val="003366"/>
                  </a:solidFill>
                  <a:latin typeface="Arial" panose="020B0604020202020204" pitchFamily="34" charset="0"/>
                  <a:ea typeface="宋体" panose="02010600030101010101" pitchFamily="2" charset="-122"/>
                </a:rPr>
                <a:t>-</a:t>
              </a:r>
              <a:r>
                <a:rPr lang="en-US" altLang="zh-CN" sz="2400" b="1" dirty="0">
                  <a:solidFill>
                    <a:srgbClr val="003366"/>
                  </a:solidFill>
                  <a:latin typeface="Arial" panose="020B0604020202020204" pitchFamily="34" charset="0"/>
                  <a:ea typeface="宋体" panose="02010600030101010101" pitchFamily="2" charset="-122"/>
                </a:rPr>
                <a:t>y;  }</a:t>
              </a:r>
              <a:endParaRPr lang="en-US" altLang="zh-CN" sz="2400" b="1" dirty="0">
                <a:solidFill>
                  <a:srgbClr val="003366"/>
                </a:solidFill>
                <a:latin typeface="Arial" panose="020B0604020202020204" pitchFamily="34" charset="0"/>
                <a:ea typeface="宋体" panose="02010600030101010101" pitchFamily="2" charset="-122"/>
              </a:endParaRPr>
            </a:p>
          </p:txBody>
        </p:sp>
        <p:sp>
          <p:nvSpPr>
            <p:cNvPr id="44040" name="Line 17"/>
            <p:cNvSpPr/>
            <p:nvPr/>
          </p:nvSpPr>
          <p:spPr>
            <a:xfrm>
              <a:off x="2400" y="48"/>
              <a:ext cx="0" cy="384"/>
            </a:xfrm>
            <a:prstGeom prst="line">
              <a:avLst/>
            </a:prstGeom>
            <a:ln w="9525" cap="flat" cmpd="sng">
              <a:solidFill>
                <a:schemeClr val="tx1"/>
              </a:solidFill>
              <a:prstDash val="dash"/>
              <a:round/>
              <a:headEnd type="none" w="med" len="med"/>
              <a:tailEnd type="none" w="med" len="med"/>
            </a:ln>
          </p:spPr>
        </p:sp>
      </p:grpSp>
      <p:sp>
        <p:nvSpPr>
          <p:cNvPr id="44041" name="Rectangle 19"/>
          <p:cNvSpPr>
            <a:spLocks noGrp="1"/>
          </p:cNvSpPr>
          <p:nvPr>
            <p:ph idx="1"/>
          </p:nvPr>
        </p:nvSpPr>
        <p:spPr>
          <a:xfrm>
            <a:off x="821055" y="1500505"/>
            <a:ext cx="10581640" cy="1524000"/>
          </a:xfrm>
          <a:noFill/>
          <a:ln>
            <a:noFill/>
          </a:ln>
        </p:spPr>
        <p:txBody>
          <a:bodyPr anchor="t" anchorCtr="0"/>
          <a:p>
            <a:pPr marL="400050" lvl="1"/>
            <a:r>
              <a:rPr lang="zh-CN" altLang="en-US" b="1" dirty="0">
                <a:latin typeface="楷体_GB2312" pitchFamily="49" charset="-122"/>
                <a:ea typeface="楷体_GB2312" pitchFamily="49" charset="-122"/>
              </a:rPr>
              <a:t>重载函数的形参必须不同</a:t>
            </a:r>
            <a:r>
              <a:rPr lang="en-US" altLang="zh-CN" b="1" dirty="0">
                <a:latin typeface="楷体_GB2312" pitchFamily="49" charset="-122"/>
                <a:ea typeface="楷体_GB2312" pitchFamily="49" charset="-122"/>
              </a:rPr>
              <a:t>: </a:t>
            </a:r>
            <a:r>
              <a:rPr lang="zh-CN" altLang="en-US" b="1" dirty="0">
                <a:solidFill>
                  <a:srgbClr val="FF3300"/>
                </a:solidFill>
                <a:latin typeface="楷体_GB2312" pitchFamily="49" charset="-122"/>
                <a:ea typeface="楷体_GB2312" pitchFamily="49" charset="-122"/>
              </a:rPr>
              <a:t>个数不同</a:t>
            </a:r>
            <a:r>
              <a:rPr lang="zh-CN" altLang="en-US" b="1" dirty="0">
                <a:latin typeface="楷体_GB2312" pitchFamily="49" charset="-122"/>
                <a:ea typeface="楷体_GB2312" pitchFamily="49" charset="-122"/>
              </a:rPr>
              <a:t>或</a:t>
            </a:r>
            <a:r>
              <a:rPr lang="zh-CN" altLang="en-US" b="1" dirty="0">
                <a:solidFill>
                  <a:srgbClr val="FF3300"/>
                </a:solidFill>
                <a:latin typeface="楷体_GB2312" pitchFamily="49" charset="-122"/>
                <a:ea typeface="楷体_GB2312" pitchFamily="49" charset="-122"/>
              </a:rPr>
              <a:t>类型不同</a:t>
            </a:r>
            <a:r>
              <a:rPr lang="zh-CN" altLang="en-US" b="1" dirty="0">
                <a:latin typeface="楷体_GB2312" pitchFamily="49" charset="-122"/>
                <a:ea typeface="楷体_GB2312" pitchFamily="49" charset="-122"/>
              </a:rPr>
              <a:t>。</a:t>
            </a:r>
            <a:endParaRPr lang="zh-CN" altLang="en-US" b="1" dirty="0">
              <a:latin typeface="楷体_GB2312" pitchFamily="49" charset="-122"/>
              <a:ea typeface="楷体_GB2312" pitchFamily="49" charset="-122"/>
            </a:endParaRPr>
          </a:p>
          <a:p>
            <a:pPr marL="400050" lvl="1"/>
            <a:r>
              <a:rPr lang="zh-CN" altLang="en-US" b="1" dirty="0">
                <a:latin typeface="楷体_GB2312" pitchFamily="49" charset="-122"/>
                <a:ea typeface="楷体_GB2312" pitchFamily="49" charset="-122"/>
              </a:rPr>
              <a:t>编译程序将根据实参和形参的类型及个数的最佳匹配来选择调用哪一个函数。</a:t>
            </a:r>
            <a:endParaRPr lang="zh-CN" altLang="en-US" b="1" dirty="0">
              <a:latin typeface="楷体_GB2312" pitchFamily="49" charset="-122"/>
              <a:ea typeface="楷体_GB2312" pitchFamily="49" charset="-122"/>
            </a:endParaRPr>
          </a:p>
        </p:txBody>
      </p:sp>
      <p:sp>
        <p:nvSpPr>
          <p:cNvPr id="44042" name="Rectangle 2"/>
          <p:cNvSpPr txBox="1"/>
          <p:nvPr/>
        </p:nvSpPr>
        <p:spPr>
          <a:xfrm>
            <a:off x="2667000" y="214313"/>
            <a:ext cx="7315200" cy="914400"/>
          </a:xfrm>
          <a:prstGeom prst="rect">
            <a:avLst/>
          </a:prstGeom>
          <a:noFill/>
          <a:ln w="9525">
            <a:noFill/>
          </a:ln>
        </p:spPr>
        <p:txBody>
          <a:bodyPr anchor="t" anchorCtr="0"/>
          <a:p>
            <a:pPr algn="ctr" eaLnBrk="0" hangingPunct="0"/>
            <a:r>
              <a:rPr lang="en-US" altLang="zh-CN" sz="3600" b="1" dirty="0">
                <a:solidFill>
                  <a:schemeClr val="tx2"/>
                </a:solidFill>
                <a:latin typeface="Arial" panose="020B0604020202020204" pitchFamily="34" charset="0"/>
                <a:ea typeface="宋体" panose="02010600030101010101" pitchFamily="2" charset="-122"/>
              </a:rPr>
              <a:t>3.4 </a:t>
            </a:r>
            <a:r>
              <a:rPr lang="zh-CN" altLang="en-US" sz="3600" b="1" dirty="0">
                <a:solidFill>
                  <a:schemeClr val="tx2"/>
                </a:solidFill>
                <a:latin typeface="Arial" panose="020B0604020202020204" pitchFamily="34" charset="0"/>
                <a:ea typeface="宋体" panose="02010600030101010101" pitchFamily="2" charset="-122"/>
              </a:rPr>
              <a:t>函数重载</a:t>
            </a:r>
            <a:endParaRPr lang="zh-CN" altLang="en-US" sz="3600" b="1" dirty="0">
              <a:solidFill>
                <a:schemeClr val="tx2"/>
              </a:solidFill>
              <a:latin typeface="Arial" panose="020B0604020202020204" pitchFamily="34" charset="0"/>
              <a:ea typeface="宋体" panose="02010600030101010101" pitchFamily="2" charset="-122"/>
            </a:endParaRPr>
          </a:p>
        </p:txBody>
      </p:sp>
      <p:sp>
        <p:nvSpPr>
          <p:cNvPr id="20" name="TextBox 19"/>
          <p:cNvSpPr txBox="1"/>
          <p:nvPr/>
        </p:nvSpPr>
        <p:spPr>
          <a:xfrm>
            <a:off x="5087938" y="2807653"/>
            <a:ext cx="571500" cy="1106805"/>
          </a:xfrm>
          <a:prstGeom prst="rect">
            <a:avLst/>
          </a:prstGeom>
          <a:noFill/>
          <a:ln w="9525">
            <a:noFill/>
          </a:ln>
        </p:spPr>
        <p:txBody>
          <a:bodyPr anchor="t" anchorCtr="0">
            <a:spAutoFit/>
          </a:bodyPr>
          <a:p>
            <a:r>
              <a:rPr lang="en-US" altLang="zh-CN" sz="6600" dirty="0">
                <a:solidFill>
                  <a:srgbClr val="FF0000"/>
                </a:solidFill>
                <a:latin typeface="Arial" panose="020B0604020202020204" pitchFamily="34" charset="0"/>
                <a:ea typeface="宋体" panose="02010600030101010101" pitchFamily="2" charset="-122"/>
              </a:rPr>
              <a:t>x</a:t>
            </a:r>
            <a:endParaRPr lang="zh-CN" altLang="en-US" sz="6600" dirty="0">
              <a:solidFill>
                <a:srgbClr val="FF0000"/>
              </a:solidFill>
              <a:latin typeface="Arial" panose="020B0604020202020204" pitchFamily="34" charset="0"/>
              <a:ea typeface="宋体" panose="02010600030101010101" pitchFamily="2" charset="-122"/>
            </a:endParaRPr>
          </a:p>
        </p:txBody>
      </p:sp>
      <p:sp>
        <p:nvSpPr>
          <p:cNvPr id="22" name="TextBox 21"/>
          <p:cNvSpPr txBox="1"/>
          <p:nvPr/>
        </p:nvSpPr>
        <p:spPr>
          <a:xfrm>
            <a:off x="9453563" y="2786063"/>
            <a:ext cx="571500" cy="1106805"/>
          </a:xfrm>
          <a:prstGeom prst="rect">
            <a:avLst/>
          </a:prstGeom>
          <a:noFill/>
          <a:ln w="9525">
            <a:noFill/>
          </a:ln>
        </p:spPr>
        <p:txBody>
          <a:bodyPr anchor="t" anchorCtr="0">
            <a:spAutoFit/>
          </a:bodyPr>
          <a:p>
            <a:r>
              <a:rPr lang="en-US" altLang="zh-CN" sz="6600" dirty="0">
                <a:solidFill>
                  <a:srgbClr val="FF0000"/>
                </a:solidFill>
                <a:latin typeface="Arial" panose="020B0604020202020204" pitchFamily="34" charset="0"/>
                <a:ea typeface="宋体" panose="02010600030101010101" pitchFamily="2" charset="-122"/>
              </a:rPr>
              <a:t>x</a:t>
            </a:r>
            <a:endParaRPr lang="zh-CN" altLang="en-US" sz="6600" dirty="0">
              <a:solidFill>
                <a:srgbClr val="FF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072"/>
                                        </p:tgtEl>
                                        <p:attrNameLst>
                                          <p:attrName>style.visibility</p:attrName>
                                        </p:attrNameLst>
                                      </p:cBhvr>
                                      <p:to>
                                        <p:strVal val="visible"/>
                                      </p:to>
                                    </p:set>
                                    <p:animEffect transition="in" filter="blinds(horizontal)">
                                      <p:cBhvr>
                                        <p:cTn id="7" dur="500"/>
                                        <p:tgtEl>
                                          <p:spTgt spid="4507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linds(horizontal)">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5068"/>
                                        </p:tgtEl>
                                        <p:attrNameLst>
                                          <p:attrName>style.visibility</p:attrName>
                                        </p:attrNameLst>
                                      </p:cBhvr>
                                      <p:to>
                                        <p:strVal val="visible"/>
                                      </p:to>
                                    </p:set>
                                    <p:animEffect transition="in" filter="blinds(horizontal)">
                                      <p:cBhvr>
                                        <p:cTn id="17" dur="500"/>
                                        <p:tgtEl>
                                          <p:spTgt spid="4506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blinds(horizontal)">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5843"/>
                                        </p:tgtEl>
                                        <p:attrNameLst>
                                          <p:attrName>style.visibility</p:attrName>
                                        </p:attrNameLst>
                                      </p:cBhvr>
                                      <p:to>
                                        <p:strVal val="visible"/>
                                      </p:to>
                                    </p:set>
                                    <p:animEffect transition="in" filter="blinds(horizontal)">
                                      <p:cBhvr>
                                        <p:cTn id="27" dur="500"/>
                                        <p:tgtEl>
                                          <p:spTgt spid="3584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linds(horizontal)">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p:bldP spid="45072" grpId="0"/>
      <p:bldP spid="45068" grpId="0"/>
      <p:bldP spid="20" grpId="0"/>
      <p:bldP spid="2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Rectangle 4"/>
          <p:cNvSpPr/>
          <p:nvPr/>
        </p:nvSpPr>
        <p:spPr>
          <a:xfrm>
            <a:off x="1621155" y="1557655"/>
            <a:ext cx="9847580" cy="990600"/>
          </a:xfrm>
          <a:prstGeom prst="rect">
            <a:avLst/>
          </a:prstGeom>
          <a:noFill/>
          <a:ln w="9525">
            <a:noFill/>
          </a:ln>
        </p:spPr>
        <p:txBody>
          <a:bodyPr anchor="t" anchorCtr="0"/>
          <a:p>
            <a:pPr marL="400050" lvl="1" indent="-285750" eaLnBrk="1" hangingPunct="1">
              <a:spcBef>
                <a:spcPct val="20000"/>
              </a:spcBef>
              <a:buClr>
                <a:schemeClr val="accent2"/>
              </a:buClr>
              <a:buChar char="–"/>
            </a:pPr>
            <a:r>
              <a:rPr lang="zh-CN" altLang="en-US" sz="2800" b="1" dirty="0">
                <a:latin typeface="Arial" panose="020B0604020202020204" pitchFamily="34" charset="0"/>
                <a:ea typeface="楷体_GB2312" pitchFamily="49" charset="-122"/>
              </a:rPr>
              <a:t>当使用具有默认形参值的函数重载形式时，要避免出现二义性。</a:t>
            </a:r>
            <a:endParaRPr lang="zh-CN" altLang="en-US" sz="2800" b="1" dirty="0">
              <a:latin typeface="Arial" panose="020B0604020202020204" pitchFamily="34" charset="0"/>
              <a:ea typeface="楷体_GB2312" pitchFamily="49" charset="-122"/>
            </a:endParaRPr>
          </a:p>
        </p:txBody>
      </p:sp>
      <p:sp>
        <p:nvSpPr>
          <p:cNvPr id="36869" name="Rectangle 5"/>
          <p:cNvSpPr/>
          <p:nvPr/>
        </p:nvSpPr>
        <p:spPr>
          <a:xfrm>
            <a:off x="2782888" y="2781300"/>
            <a:ext cx="7416800" cy="990600"/>
          </a:xfrm>
          <a:prstGeom prst="rect">
            <a:avLst/>
          </a:prstGeom>
          <a:noFill/>
          <a:ln w="9525">
            <a:noFill/>
          </a:ln>
        </p:spPr>
        <p:txBody>
          <a:bodyPr anchor="t" anchorCtr="0"/>
          <a:p>
            <a:pPr marL="400050" lvl="1" indent="-285750" eaLnBrk="1" hangingPunct="1">
              <a:spcBef>
                <a:spcPct val="20000"/>
              </a:spcBef>
              <a:buClr>
                <a:schemeClr val="accent2"/>
              </a:buClr>
            </a:pPr>
            <a:r>
              <a:rPr lang="en-US" altLang="zh-CN" sz="2400" b="1" dirty="0">
                <a:solidFill>
                  <a:srgbClr val="003366"/>
                </a:solidFill>
                <a:latin typeface="Arial" panose="020B0604020202020204" pitchFamily="34" charset="0"/>
                <a:ea typeface="宋体" panose="02010600030101010101" pitchFamily="2" charset="-122"/>
              </a:rPr>
              <a:t>void fun(int length, int width=20, int height=30);</a:t>
            </a:r>
            <a:endParaRPr lang="en-US" altLang="zh-CN" sz="2400" b="1" dirty="0">
              <a:solidFill>
                <a:srgbClr val="003366"/>
              </a:solidFill>
              <a:latin typeface="Arial" panose="020B0604020202020204" pitchFamily="34" charset="0"/>
              <a:ea typeface="宋体" panose="02010600030101010101" pitchFamily="2" charset="-122"/>
            </a:endParaRPr>
          </a:p>
          <a:p>
            <a:pPr marL="400050" lvl="1" indent="-285750" eaLnBrk="1" hangingPunct="1">
              <a:spcBef>
                <a:spcPct val="20000"/>
              </a:spcBef>
              <a:buClr>
                <a:schemeClr val="accent2"/>
              </a:buClr>
            </a:pPr>
            <a:r>
              <a:rPr lang="en-US" altLang="zh-CN" sz="2400" b="1" dirty="0">
                <a:solidFill>
                  <a:srgbClr val="003366"/>
                </a:solidFill>
                <a:latin typeface="Arial" panose="020B0604020202020204" pitchFamily="34" charset="0"/>
                <a:ea typeface="宋体" panose="02010600030101010101" pitchFamily="2" charset="-122"/>
              </a:rPr>
              <a:t>void fun(int length);</a:t>
            </a:r>
            <a:endParaRPr lang="en-US" altLang="zh-CN" sz="2400" b="1" dirty="0">
              <a:solidFill>
                <a:srgbClr val="003366"/>
              </a:solidFill>
              <a:latin typeface="Arial" panose="020B0604020202020204" pitchFamily="34" charset="0"/>
              <a:ea typeface="宋体" panose="02010600030101010101" pitchFamily="2" charset="-122"/>
            </a:endParaRPr>
          </a:p>
        </p:txBody>
      </p:sp>
      <p:sp>
        <p:nvSpPr>
          <p:cNvPr id="36870" name="Rectangle 6"/>
          <p:cNvSpPr/>
          <p:nvPr/>
        </p:nvSpPr>
        <p:spPr>
          <a:xfrm>
            <a:off x="3000375" y="4221163"/>
            <a:ext cx="6673850" cy="990600"/>
          </a:xfrm>
          <a:prstGeom prst="rect">
            <a:avLst/>
          </a:prstGeom>
          <a:noFill/>
          <a:ln w="9525">
            <a:noFill/>
          </a:ln>
        </p:spPr>
        <p:txBody>
          <a:bodyPr anchor="t" anchorCtr="0"/>
          <a:p>
            <a:pPr marL="400050" lvl="1" indent="-285750" eaLnBrk="1" hangingPunct="1">
              <a:spcBef>
                <a:spcPct val="20000"/>
              </a:spcBef>
              <a:buClr>
                <a:schemeClr val="accent2"/>
              </a:buClr>
            </a:pPr>
            <a:r>
              <a:rPr lang="en-US" altLang="zh-CN" sz="2400" b="1" dirty="0">
                <a:solidFill>
                  <a:srgbClr val="003366"/>
                </a:solidFill>
                <a:latin typeface="Arial" panose="020B0604020202020204" pitchFamily="34" charset="0"/>
                <a:ea typeface="宋体" panose="02010600030101010101" pitchFamily="2" charset="-122"/>
              </a:rPr>
              <a:t>fun(10);</a:t>
            </a:r>
            <a:endParaRPr lang="en-US" altLang="zh-CN" sz="2400" b="1" dirty="0">
              <a:solidFill>
                <a:srgbClr val="003366"/>
              </a:solidFill>
              <a:latin typeface="Arial" panose="020B0604020202020204" pitchFamily="34" charset="0"/>
              <a:ea typeface="宋体" panose="02010600030101010101" pitchFamily="2" charset="-122"/>
            </a:endParaRPr>
          </a:p>
        </p:txBody>
      </p:sp>
      <p:sp>
        <p:nvSpPr>
          <p:cNvPr id="36871" name="AutoShape 7"/>
          <p:cNvSpPr/>
          <p:nvPr/>
        </p:nvSpPr>
        <p:spPr>
          <a:xfrm>
            <a:off x="5448300" y="4941888"/>
            <a:ext cx="973138" cy="1008062"/>
          </a:xfrm>
          <a:prstGeom prst="wedgeEllipseCallout">
            <a:avLst>
              <a:gd name="adj1" fmla="val -211338"/>
              <a:gd name="adj2" fmla="val -68269"/>
            </a:avLst>
          </a:prstGeom>
          <a:solidFill>
            <a:srgbClr val="FF00FF"/>
          </a:solidFill>
          <a:ln w="9525" cap="flat" cmpd="sng">
            <a:solidFill>
              <a:schemeClr val="tx1"/>
            </a:solidFill>
            <a:prstDash val="solid"/>
            <a:miter/>
            <a:headEnd type="none" w="med" len="med"/>
            <a:tailEnd type="none" w="med" len="med"/>
          </a:ln>
        </p:spPr>
        <p:txBody>
          <a:bodyPr lIns="0" rIns="0" anchor="t" anchorCtr="0"/>
          <a:p>
            <a:pPr algn="ctr"/>
            <a:r>
              <a:rPr lang="zh-CN" altLang="en-US" sz="4000" dirty="0">
                <a:latin typeface="Arial" panose="020B0604020202020204" pitchFamily="34" charset="0"/>
                <a:ea typeface="楷体_GB2312" pitchFamily="49" charset="-122"/>
              </a:rPr>
              <a:t>错</a:t>
            </a:r>
            <a:endParaRPr lang="zh-CN" altLang="en-US" sz="4000" dirty="0">
              <a:latin typeface="Arial" panose="020B0604020202020204" pitchFamily="34" charset="0"/>
              <a:ea typeface="楷体_GB2312" pitchFamily="49" charset="-122"/>
            </a:endParaRPr>
          </a:p>
        </p:txBody>
      </p:sp>
      <p:sp>
        <p:nvSpPr>
          <p:cNvPr id="45061" name="Rectangle 2"/>
          <p:cNvSpPr txBox="1"/>
          <p:nvPr/>
        </p:nvSpPr>
        <p:spPr>
          <a:xfrm>
            <a:off x="2667000" y="214313"/>
            <a:ext cx="7315200" cy="914400"/>
          </a:xfrm>
          <a:prstGeom prst="rect">
            <a:avLst/>
          </a:prstGeom>
          <a:noFill/>
          <a:ln w="9525">
            <a:noFill/>
          </a:ln>
        </p:spPr>
        <p:txBody>
          <a:bodyPr anchor="t" anchorCtr="0"/>
          <a:p>
            <a:pPr algn="ctr" eaLnBrk="0" hangingPunct="0"/>
            <a:r>
              <a:rPr lang="en-US" altLang="zh-CN" sz="3600" b="1" dirty="0">
                <a:solidFill>
                  <a:schemeClr val="tx2"/>
                </a:solidFill>
                <a:latin typeface="Arial" panose="020B0604020202020204" pitchFamily="34" charset="0"/>
                <a:ea typeface="宋体" panose="02010600030101010101" pitchFamily="2" charset="-122"/>
              </a:rPr>
              <a:t>3.4 </a:t>
            </a:r>
            <a:r>
              <a:rPr lang="zh-CN" altLang="en-US" sz="3600" b="1" dirty="0">
                <a:solidFill>
                  <a:schemeClr val="tx2"/>
                </a:solidFill>
                <a:latin typeface="Arial" panose="020B0604020202020204" pitchFamily="34" charset="0"/>
                <a:ea typeface="宋体" panose="02010600030101010101" pitchFamily="2" charset="-122"/>
              </a:rPr>
              <a:t>函数重载</a:t>
            </a:r>
            <a:endParaRPr lang="zh-CN" altLang="en-US" sz="3600" b="1" dirty="0">
              <a:solidFill>
                <a:schemeClr val="tx2"/>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869"/>
                                        </p:tgtEl>
                                        <p:attrNameLst>
                                          <p:attrName>style.visibility</p:attrName>
                                        </p:attrNameLst>
                                      </p:cBhvr>
                                      <p:to>
                                        <p:strVal val="visible"/>
                                      </p:to>
                                    </p:set>
                                    <p:animEffect transition="in" filter="blinds(horizontal)">
                                      <p:cBhvr>
                                        <p:cTn id="7" dur="500"/>
                                        <p:tgtEl>
                                          <p:spTgt spid="3686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6870"/>
                                        </p:tgtEl>
                                        <p:attrNameLst>
                                          <p:attrName>style.visibility</p:attrName>
                                        </p:attrNameLst>
                                      </p:cBhvr>
                                      <p:to>
                                        <p:strVal val="visible"/>
                                      </p:to>
                                    </p:set>
                                    <p:animEffect transition="in" filter="blinds(horizontal)">
                                      <p:cBhvr>
                                        <p:cTn id="12" dur="500"/>
                                        <p:tgtEl>
                                          <p:spTgt spid="3687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6871"/>
                                        </p:tgtEl>
                                        <p:attrNameLst>
                                          <p:attrName>style.visibility</p:attrName>
                                        </p:attrNameLst>
                                      </p:cBhvr>
                                      <p:to>
                                        <p:strVal val="visible"/>
                                      </p:to>
                                    </p:set>
                                    <p:animEffect transition="in" filter="blinds(horizontal)">
                                      <p:cBhvr>
                                        <p:cTn id="17" dur="500"/>
                                        <p:tgtEl>
                                          <p:spTgt spid="368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9" grpId="0"/>
      <p:bldP spid="36870" grpId="0"/>
      <p:bldP spid="36871"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标题 1"/>
          <p:cNvSpPr>
            <a:spLocks noGrp="1"/>
          </p:cNvSpPr>
          <p:nvPr>
            <p:ph type="title"/>
          </p:nvPr>
        </p:nvSpPr>
        <p:spPr>
          <a:noFill/>
          <a:ln>
            <a:noFill/>
          </a:ln>
        </p:spPr>
        <p:txBody>
          <a:bodyPr anchor="t" anchorCtr="0"/>
          <a:p>
            <a:pPr eaLnBrk="1" hangingPunct="1"/>
            <a:r>
              <a:rPr lang="en-US" altLang="zh-CN" sz="3600" b="1" dirty="0"/>
              <a:t>3.1.1</a:t>
            </a:r>
            <a:r>
              <a:rPr lang="zh-CN" altLang="en-US" sz="3600" b="1" dirty="0"/>
              <a:t> 函数的定义</a:t>
            </a:r>
            <a:endParaRPr lang="zh-CN" altLang="en-US" sz="3600" b="1" dirty="0"/>
          </a:p>
        </p:txBody>
      </p:sp>
      <p:sp>
        <p:nvSpPr>
          <p:cNvPr id="6" name="Rectangle 3"/>
          <p:cNvSpPr txBox="1"/>
          <p:nvPr/>
        </p:nvSpPr>
        <p:spPr>
          <a:xfrm>
            <a:off x="2166938" y="857250"/>
            <a:ext cx="8143875" cy="4267200"/>
          </a:xfrm>
          <a:prstGeom prst="rect">
            <a:avLst/>
          </a:prstGeom>
          <a:noFill/>
          <a:ln w="9525">
            <a:noFill/>
          </a:ln>
        </p:spPr>
        <p:txBody>
          <a:bodyPr anchor="t" anchorCtr="0"/>
          <a:p>
            <a:pPr marL="342900" indent="-342900" eaLnBrk="0" hangingPunct="0">
              <a:spcBef>
                <a:spcPct val="20000"/>
              </a:spcBef>
              <a:buChar char="•"/>
            </a:pPr>
            <a:r>
              <a:rPr lang="zh-CN" altLang="en-US" sz="2400" b="1" dirty="0">
                <a:latin typeface="楷体_GB2312" pitchFamily="49" charset="-122"/>
                <a:ea typeface="楷体_GB2312" pitchFamily="49" charset="-122"/>
              </a:rPr>
              <a:t>函数是面向对象程序设计中，对功能的抽象。</a:t>
            </a:r>
            <a:endParaRPr lang="zh-CN" altLang="en-US" sz="2400" b="1" dirty="0">
              <a:latin typeface="楷体_GB2312" pitchFamily="49" charset="-122"/>
              <a:ea typeface="楷体_GB2312" pitchFamily="49" charset="-122"/>
            </a:endParaRPr>
          </a:p>
          <a:p>
            <a:pPr marL="342900" indent="-342900" eaLnBrk="0" hangingPunct="0">
              <a:spcBef>
                <a:spcPct val="20000"/>
              </a:spcBef>
              <a:buChar char="•"/>
            </a:pPr>
            <a:r>
              <a:rPr lang="zh-CN" altLang="en-US" sz="2400" b="1" dirty="0">
                <a:latin typeface="楷体_GB2312" pitchFamily="49" charset="-122"/>
                <a:ea typeface="楷体_GB2312" pitchFamily="49" charset="-122"/>
              </a:rPr>
              <a:t>函数定义的语法形式</a:t>
            </a:r>
            <a:endParaRPr lang="zh-CN" altLang="en-US" sz="2400" b="1" dirty="0">
              <a:latin typeface="楷体_GB2312" pitchFamily="49" charset="-122"/>
              <a:ea typeface="楷体_GB2312" pitchFamily="49" charset="-122"/>
            </a:endParaRPr>
          </a:p>
          <a:p>
            <a:pPr marL="742950" lvl="1" indent="-285750" eaLnBrk="0" hangingPunct="0">
              <a:spcBef>
                <a:spcPct val="20000"/>
              </a:spcBef>
            </a:pPr>
            <a:r>
              <a:rPr lang="zh-CN" altLang="en-US" sz="2400" b="1" dirty="0">
                <a:solidFill>
                  <a:srgbClr val="FF0000"/>
                </a:solidFill>
                <a:latin typeface="楷体_GB2312" pitchFamily="49" charset="-122"/>
                <a:ea typeface="楷体_GB2312" pitchFamily="49" charset="-122"/>
              </a:rPr>
              <a:t>类型标识符  函数名（形式参数表）                        </a:t>
            </a:r>
            <a:endParaRPr lang="zh-CN" altLang="en-US" sz="2400" b="1" dirty="0">
              <a:solidFill>
                <a:srgbClr val="FF0000"/>
              </a:solidFill>
              <a:latin typeface="楷体_GB2312" pitchFamily="49" charset="-122"/>
              <a:ea typeface="楷体_GB2312" pitchFamily="49" charset="-122"/>
            </a:endParaRPr>
          </a:p>
          <a:p>
            <a:pPr marL="742950" lvl="1" indent="-285750" eaLnBrk="0" hangingPunct="0">
              <a:spcBef>
                <a:spcPct val="20000"/>
              </a:spcBef>
            </a:pPr>
            <a:r>
              <a:rPr lang="en-US" altLang="zh-CN" sz="2400" b="1" dirty="0">
                <a:solidFill>
                  <a:srgbClr val="FF0000"/>
                </a:solidFill>
                <a:latin typeface="楷体_GB2312" pitchFamily="49" charset="-122"/>
                <a:ea typeface="楷体_GB2312" pitchFamily="49" charset="-122"/>
              </a:rPr>
              <a:t>{  </a:t>
            </a:r>
            <a:endParaRPr lang="en-US" altLang="zh-CN" sz="2400" b="1" dirty="0">
              <a:solidFill>
                <a:srgbClr val="FF0000"/>
              </a:solidFill>
              <a:latin typeface="楷体_GB2312" pitchFamily="49" charset="-122"/>
              <a:ea typeface="楷体_GB2312" pitchFamily="49" charset="-122"/>
            </a:endParaRPr>
          </a:p>
          <a:p>
            <a:pPr marL="742950" lvl="1" indent="-285750" eaLnBrk="0" hangingPunct="0">
              <a:spcBef>
                <a:spcPct val="20000"/>
              </a:spcBef>
            </a:pPr>
            <a:r>
              <a:rPr lang="en-US" altLang="zh-CN" sz="2400" b="1" dirty="0">
                <a:solidFill>
                  <a:srgbClr val="FF0000"/>
                </a:solidFill>
                <a:latin typeface="楷体_GB2312" pitchFamily="49" charset="-122"/>
                <a:ea typeface="楷体_GB2312" pitchFamily="49" charset="-122"/>
              </a:rPr>
              <a:t>   </a:t>
            </a:r>
            <a:r>
              <a:rPr lang="zh-CN" altLang="en-US" sz="2400" b="1" dirty="0">
                <a:solidFill>
                  <a:srgbClr val="FF0000"/>
                </a:solidFill>
                <a:latin typeface="楷体_GB2312" pitchFamily="49" charset="-122"/>
                <a:ea typeface="楷体_GB2312" pitchFamily="49" charset="-122"/>
              </a:rPr>
              <a:t>语句序列</a:t>
            </a:r>
            <a:endParaRPr lang="zh-CN" altLang="en-US" sz="2400" b="1" dirty="0">
              <a:solidFill>
                <a:srgbClr val="FF0000"/>
              </a:solidFill>
              <a:latin typeface="楷体_GB2312" pitchFamily="49" charset="-122"/>
              <a:ea typeface="楷体_GB2312" pitchFamily="49" charset="-122"/>
            </a:endParaRPr>
          </a:p>
          <a:p>
            <a:pPr marL="742950" lvl="1" indent="-285750" eaLnBrk="0" hangingPunct="0">
              <a:spcBef>
                <a:spcPct val="20000"/>
              </a:spcBef>
            </a:pPr>
            <a:r>
              <a:rPr lang="en-US" altLang="zh-CN" sz="2400" b="1" dirty="0">
                <a:solidFill>
                  <a:srgbClr val="FF0000"/>
                </a:solidFill>
                <a:latin typeface="楷体_GB2312" pitchFamily="49" charset="-122"/>
                <a:ea typeface="楷体_GB2312" pitchFamily="49" charset="-122"/>
              </a:rPr>
              <a:t>}</a:t>
            </a:r>
            <a:endParaRPr lang="en-US" altLang="zh-CN" sz="2400" b="1" dirty="0">
              <a:solidFill>
                <a:srgbClr val="FF0000"/>
              </a:solidFill>
              <a:latin typeface="楷体_GB2312" pitchFamily="49" charset="-122"/>
              <a:ea typeface="楷体_GB2312" pitchFamily="49" charset="-122"/>
            </a:endParaRPr>
          </a:p>
        </p:txBody>
      </p:sp>
      <p:sp>
        <p:nvSpPr>
          <p:cNvPr id="7171" name="Rectangle 5"/>
          <p:cNvSpPr/>
          <p:nvPr/>
        </p:nvSpPr>
        <p:spPr>
          <a:xfrm>
            <a:off x="2566988" y="1744663"/>
            <a:ext cx="5016500" cy="1828800"/>
          </a:xfrm>
          <a:prstGeom prst="rect">
            <a:avLst/>
          </a:prstGeom>
          <a:noFill/>
          <a:ln w="12700" cap="flat" cmpd="sng">
            <a:solidFill>
              <a:srgbClr val="99FFFF"/>
            </a:solidFill>
            <a:prstDash val="solid"/>
            <a:miter/>
            <a:headEnd type="none" w="med" len="med"/>
            <a:tailEnd type="none" w="med" len="med"/>
          </a:ln>
        </p:spPr>
        <p:txBody>
          <a:bodyPr wrap="none" anchor="ctr" anchorCtr="0"/>
          <a:p>
            <a:endParaRPr lang="zh-CN" altLang="en-US" sz="2400" b="1" dirty="0">
              <a:latin typeface="Arial" panose="020B0604020202020204" pitchFamily="34" charset="0"/>
              <a:ea typeface="宋体" panose="02010600030101010101" pitchFamily="2" charset="-122"/>
            </a:endParaRPr>
          </a:p>
        </p:txBody>
      </p:sp>
      <p:sp>
        <p:nvSpPr>
          <p:cNvPr id="8" name="未知"/>
          <p:cNvSpPr/>
          <p:nvPr/>
        </p:nvSpPr>
        <p:spPr>
          <a:xfrm>
            <a:off x="6426200" y="2212975"/>
            <a:ext cx="839788" cy="212725"/>
          </a:xfrm>
          <a:custGeom>
            <a:avLst/>
            <a:gdLst/>
            <a:ahLst/>
            <a:cxnLst>
              <a:cxn ang="0">
                <a:pos x="0" y="0"/>
              </a:cxn>
              <a:cxn ang="0">
                <a:pos x="0" y="2147483647"/>
              </a:cxn>
              <a:cxn ang="0">
                <a:pos x="2147483647" y="2147483647"/>
              </a:cxn>
            </a:cxnLst>
            <a:pathLst>
              <a:path w="817" h="145">
                <a:moveTo>
                  <a:pt x="0" y="0"/>
                </a:moveTo>
                <a:lnTo>
                  <a:pt x="0" y="144"/>
                </a:lnTo>
                <a:lnTo>
                  <a:pt x="816" y="144"/>
                </a:lnTo>
              </a:path>
            </a:pathLst>
          </a:custGeom>
          <a:noFill/>
          <a:ln w="12700" cap="rnd" cmpd="sng">
            <a:solidFill>
              <a:schemeClr val="folHlink"/>
            </a:solidFill>
            <a:prstDash val="solid"/>
            <a:round/>
            <a:headEnd type="stealth" w="med" len="med"/>
            <a:tailEnd type="none" w="med" len="med"/>
          </a:ln>
        </p:spPr>
        <p:txBody>
          <a:bodyPr/>
          <a:p>
            <a:endParaRPr lang="zh-CN" altLang="en-US"/>
          </a:p>
        </p:txBody>
      </p:sp>
      <p:sp>
        <p:nvSpPr>
          <p:cNvPr id="9" name="Rectangle 7"/>
          <p:cNvSpPr/>
          <p:nvPr/>
        </p:nvSpPr>
        <p:spPr>
          <a:xfrm>
            <a:off x="7248525" y="2197100"/>
            <a:ext cx="2646680" cy="460375"/>
          </a:xfrm>
          <a:prstGeom prst="rect">
            <a:avLst/>
          </a:prstGeom>
          <a:noFill/>
          <a:ln w="9525">
            <a:noFill/>
          </a:ln>
        </p:spPr>
        <p:txBody>
          <a:bodyPr wrap="none" lIns="92075" tIns="46038" rIns="92075" bIns="46038" anchor="t" anchorCtr="0">
            <a:spAutoFit/>
          </a:bodyPr>
          <a:p>
            <a:pPr defTabSz="762000" eaLnBrk="0" hangingPunct="0"/>
            <a:r>
              <a:rPr lang="zh-CN" altLang="en-US" sz="2400" b="1" dirty="0">
                <a:solidFill>
                  <a:srgbClr val="0000FF"/>
                </a:solidFill>
                <a:latin typeface="Arial" panose="020B0604020202020204" pitchFamily="34" charset="0"/>
                <a:ea typeface="宋体" panose="02010600030101010101" pitchFamily="2" charset="-122"/>
              </a:rPr>
              <a:t>若无参数，写</a:t>
            </a:r>
            <a:r>
              <a:rPr lang="en-US" altLang="zh-CN" sz="2400" b="1" dirty="0">
                <a:solidFill>
                  <a:srgbClr val="0000FF"/>
                </a:solidFill>
                <a:latin typeface="Arial" panose="020B0604020202020204" pitchFamily="34" charset="0"/>
                <a:ea typeface="宋体" panose="02010600030101010101" pitchFamily="2" charset="-122"/>
              </a:rPr>
              <a:t>void</a:t>
            </a:r>
            <a:endParaRPr lang="en-US" altLang="zh-CN" sz="2400" b="1" dirty="0">
              <a:solidFill>
                <a:srgbClr val="0000FF"/>
              </a:solidFill>
              <a:latin typeface="Arial" panose="020B0604020202020204" pitchFamily="34" charset="0"/>
              <a:ea typeface="宋体" panose="02010600030101010101" pitchFamily="2" charset="-122"/>
            </a:endParaRPr>
          </a:p>
        </p:txBody>
      </p:sp>
      <p:sp>
        <p:nvSpPr>
          <p:cNvPr id="10" name="Rectangle 8"/>
          <p:cNvSpPr/>
          <p:nvPr/>
        </p:nvSpPr>
        <p:spPr>
          <a:xfrm>
            <a:off x="7264400" y="2654300"/>
            <a:ext cx="3793490" cy="1198880"/>
          </a:xfrm>
          <a:prstGeom prst="rect">
            <a:avLst/>
          </a:prstGeom>
          <a:noFill/>
          <a:ln w="9525">
            <a:noFill/>
          </a:ln>
        </p:spPr>
        <p:txBody>
          <a:bodyPr wrap="square" lIns="92075" tIns="46038" rIns="92075" bIns="46038" anchor="t" anchorCtr="0">
            <a:spAutoFit/>
          </a:bodyPr>
          <a:p>
            <a:pPr defTabSz="762000" eaLnBrk="0" hangingPunct="0"/>
            <a:r>
              <a:rPr lang="zh-CN" altLang="en-US" sz="2400" b="1" dirty="0">
                <a:solidFill>
                  <a:srgbClr val="0000FF"/>
                </a:solidFill>
                <a:latin typeface="Arial" panose="020B0604020202020204" pitchFamily="34" charset="0"/>
                <a:ea typeface="宋体" panose="02010600030101010101" pitchFamily="2" charset="-122"/>
              </a:rPr>
              <a:t>是被初始化的内部变量，寿命和可见性仅限于函数内部</a:t>
            </a:r>
            <a:r>
              <a:rPr lang="en-US" altLang="zh-CN" sz="2400" b="1" dirty="0">
                <a:solidFill>
                  <a:srgbClr val="0000FF"/>
                </a:solidFill>
                <a:latin typeface="Arial" panose="020B0604020202020204" pitchFamily="34" charset="0"/>
                <a:ea typeface="宋体" panose="02010600030101010101" pitchFamily="2" charset="-122"/>
              </a:rPr>
              <a:t>.</a:t>
            </a:r>
            <a:endParaRPr lang="zh-CN" altLang="en-US" sz="2400" b="1" dirty="0">
              <a:solidFill>
                <a:srgbClr val="0000FF"/>
              </a:solidFill>
              <a:latin typeface="Arial" panose="020B0604020202020204" pitchFamily="34" charset="0"/>
              <a:ea typeface="宋体" panose="02010600030101010101" pitchFamily="2" charset="-122"/>
            </a:endParaRPr>
          </a:p>
        </p:txBody>
      </p:sp>
      <p:sp>
        <p:nvSpPr>
          <p:cNvPr id="11" name="Rectangle 9"/>
          <p:cNvSpPr/>
          <p:nvPr/>
        </p:nvSpPr>
        <p:spPr>
          <a:xfrm>
            <a:off x="3351213" y="3605213"/>
            <a:ext cx="2952750" cy="460375"/>
          </a:xfrm>
          <a:prstGeom prst="rect">
            <a:avLst/>
          </a:prstGeom>
          <a:noFill/>
          <a:ln w="9525">
            <a:noFill/>
          </a:ln>
        </p:spPr>
        <p:txBody>
          <a:bodyPr wrap="none" lIns="92075" tIns="46038" rIns="92075" bIns="46038" anchor="t" anchorCtr="0">
            <a:spAutoFit/>
          </a:bodyPr>
          <a:p>
            <a:pPr defTabSz="762000" eaLnBrk="0" hangingPunct="0"/>
            <a:r>
              <a:rPr lang="zh-CN" altLang="en-US" sz="2400" b="1" dirty="0">
                <a:solidFill>
                  <a:srgbClr val="0000FF"/>
                </a:solidFill>
                <a:latin typeface="Arial" panose="020B0604020202020204" pitchFamily="34" charset="0"/>
                <a:ea typeface="宋体" panose="02010600030101010101" pitchFamily="2" charset="-122"/>
              </a:rPr>
              <a:t>若无返回值，写</a:t>
            </a:r>
            <a:r>
              <a:rPr lang="en-US" altLang="zh-CN" sz="2400" b="1" dirty="0">
                <a:solidFill>
                  <a:srgbClr val="0000FF"/>
                </a:solidFill>
                <a:latin typeface="Arial" panose="020B0604020202020204" pitchFamily="34" charset="0"/>
                <a:ea typeface="宋体" panose="02010600030101010101" pitchFamily="2" charset="-122"/>
              </a:rPr>
              <a:t>void</a:t>
            </a:r>
            <a:endParaRPr lang="en-US" altLang="zh-CN" sz="2400" b="1" dirty="0">
              <a:solidFill>
                <a:srgbClr val="0000FF"/>
              </a:solidFill>
              <a:latin typeface="Arial" panose="020B0604020202020204" pitchFamily="34" charset="0"/>
              <a:ea typeface="宋体" panose="02010600030101010101" pitchFamily="2" charset="-122"/>
            </a:endParaRPr>
          </a:p>
        </p:txBody>
      </p:sp>
      <p:sp>
        <p:nvSpPr>
          <p:cNvPr id="12" name="未知"/>
          <p:cNvSpPr/>
          <p:nvPr/>
        </p:nvSpPr>
        <p:spPr>
          <a:xfrm>
            <a:off x="3359150" y="2236788"/>
            <a:ext cx="1219200" cy="1600200"/>
          </a:xfrm>
          <a:custGeom>
            <a:avLst/>
            <a:gdLst/>
            <a:ahLst/>
            <a:cxnLst>
              <a:cxn ang="0">
                <a:pos x="0" y="0"/>
              </a:cxn>
              <a:cxn ang="0">
                <a:pos x="0" y="2147483647"/>
              </a:cxn>
              <a:cxn ang="0">
                <a:pos x="2147483647" y="2147483647"/>
              </a:cxn>
              <a:cxn ang="0">
                <a:pos x="2147483647" y="2147483647"/>
              </a:cxn>
            </a:cxnLst>
            <a:pathLst>
              <a:path w="768" h="1152">
                <a:moveTo>
                  <a:pt x="0" y="0"/>
                </a:moveTo>
                <a:lnTo>
                  <a:pt x="0" y="144"/>
                </a:lnTo>
                <a:lnTo>
                  <a:pt x="768" y="144"/>
                </a:lnTo>
                <a:lnTo>
                  <a:pt x="768" y="1152"/>
                </a:lnTo>
              </a:path>
            </a:pathLst>
          </a:custGeom>
          <a:noFill/>
          <a:ln w="12700" cap="sq" cmpd="sng">
            <a:solidFill>
              <a:schemeClr val="folHlink"/>
            </a:solidFill>
            <a:prstDash val="solid"/>
            <a:round/>
            <a:headEnd type="stealth" w="med" len="med"/>
            <a:tailEnd type="none" w="med" len="med"/>
          </a:ln>
        </p:spPr>
        <p:txBody>
          <a:bodyPr/>
          <a:p>
            <a:endParaRPr lang="zh-CN" altLang="en-US"/>
          </a:p>
        </p:txBody>
      </p:sp>
      <p:sp>
        <p:nvSpPr>
          <p:cNvPr id="13" name="Rectangle 3"/>
          <p:cNvSpPr txBox="1"/>
          <p:nvPr/>
        </p:nvSpPr>
        <p:spPr>
          <a:xfrm>
            <a:off x="2160588" y="4029075"/>
            <a:ext cx="8015287" cy="1423988"/>
          </a:xfrm>
          <a:prstGeom prst="rect">
            <a:avLst/>
          </a:prstGeom>
          <a:noFill/>
          <a:ln w="9525">
            <a:noFill/>
          </a:ln>
        </p:spPr>
        <p:txBody>
          <a:bodyPr anchor="t" anchorCtr="0"/>
          <a:p>
            <a:pPr marL="342900" indent="-342900" eaLnBrk="0" hangingPunct="0">
              <a:spcBef>
                <a:spcPct val="20000"/>
              </a:spcBef>
              <a:buChar char="•"/>
            </a:pPr>
            <a:r>
              <a:rPr lang="zh-CN" altLang="en-US" sz="2400" b="1" dirty="0">
                <a:latin typeface="楷体_GB2312" pitchFamily="49" charset="-122"/>
                <a:ea typeface="楷体_GB2312" pitchFamily="49" charset="-122"/>
              </a:rPr>
              <a:t>函数的返回值</a:t>
            </a:r>
            <a:endParaRPr lang="zh-CN" altLang="en-US" sz="2400" b="1" dirty="0">
              <a:latin typeface="楷体_GB2312" pitchFamily="49" charset="-122"/>
              <a:ea typeface="楷体_GB2312" pitchFamily="49" charset="-122"/>
            </a:endParaRPr>
          </a:p>
          <a:p>
            <a:pPr marL="742950" lvl="1" indent="-285750" eaLnBrk="0" hangingPunct="0">
              <a:spcBef>
                <a:spcPct val="20000"/>
              </a:spcBef>
              <a:buChar char="–"/>
            </a:pPr>
            <a:r>
              <a:rPr lang="zh-CN" altLang="en-US" sz="2400" b="1" dirty="0">
                <a:latin typeface="楷体_GB2312" pitchFamily="49" charset="-122"/>
                <a:ea typeface="楷体_GB2312" pitchFamily="49" charset="-122"/>
              </a:rPr>
              <a:t>由 </a:t>
            </a:r>
            <a:r>
              <a:rPr lang="en-US" altLang="zh-CN" sz="2400" b="1" dirty="0">
                <a:latin typeface="楷体_GB2312" pitchFamily="49" charset="-122"/>
                <a:ea typeface="楷体_GB2312" pitchFamily="49" charset="-122"/>
              </a:rPr>
              <a:t>return </a:t>
            </a:r>
            <a:r>
              <a:rPr lang="zh-CN" altLang="en-US" sz="2400" b="1" dirty="0">
                <a:latin typeface="楷体_GB2312" pitchFamily="49" charset="-122"/>
                <a:ea typeface="楷体_GB2312" pitchFamily="49" charset="-122"/>
              </a:rPr>
              <a:t>语句给出，例如：</a:t>
            </a:r>
            <a:r>
              <a:rPr lang="en-US" altLang="zh-CN" sz="2400" b="1" dirty="0">
                <a:solidFill>
                  <a:srgbClr val="FF0000"/>
                </a:solidFill>
                <a:latin typeface="楷体_GB2312" pitchFamily="49" charset="-122"/>
                <a:ea typeface="楷体_GB2312" pitchFamily="49" charset="-122"/>
              </a:rPr>
              <a:t>return  0</a:t>
            </a:r>
            <a:endParaRPr lang="en-US" altLang="zh-CN" sz="2400" b="1" dirty="0">
              <a:solidFill>
                <a:srgbClr val="FF0000"/>
              </a:solidFill>
              <a:latin typeface="楷体_GB2312" pitchFamily="49" charset="-122"/>
              <a:ea typeface="楷体_GB2312" pitchFamily="49" charset="-122"/>
            </a:endParaRPr>
          </a:p>
          <a:p>
            <a:pPr marL="742950" lvl="1" indent="-285750" eaLnBrk="0" hangingPunct="0">
              <a:spcBef>
                <a:spcPct val="20000"/>
              </a:spcBef>
              <a:buChar char="–"/>
            </a:pPr>
            <a:r>
              <a:rPr lang="zh-CN" altLang="en-US" sz="2400" b="1" dirty="0">
                <a:latin typeface="楷体_GB2312" pitchFamily="49" charset="-122"/>
                <a:ea typeface="楷体_GB2312" pitchFamily="49" charset="-122"/>
              </a:rPr>
              <a:t>无返回值的函数（</a:t>
            </a:r>
            <a:r>
              <a:rPr lang="en-US" altLang="zh-CN" sz="2400" b="1" dirty="0">
                <a:latin typeface="楷体_GB2312" pitchFamily="49" charset="-122"/>
                <a:ea typeface="楷体_GB2312" pitchFamily="49" charset="-122"/>
              </a:rPr>
              <a:t>void</a:t>
            </a:r>
            <a:r>
              <a:rPr lang="zh-CN" altLang="en-US" sz="2400" b="1" dirty="0">
                <a:latin typeface="楷体_GB2312" pitchFamily="49" charset="-122"/>
                <a:ea typeface="楷体_GB2312" pitchFamily="49" charset="-122"/>
              </a:rPr>
              <a:t>类型），不必写</a:t>
            </a:r>
            <a:r>
              <a:rPr lang="en-US" altLang="zh-CN" sz="2400" b="1" dirty="0">
                <a:latin typeface="楷体_GB2312" pitchFamily="49" charset="-122"/>
                <a:ea typeface="楷体_GB2312" pitchFamily="49" charset="-122"/>
              </a:rPr>
              <a:t>return</a:t>
            </a:r>
            <a:r>
              <a:rPr lang="zh-CN" altLang="en-US" sz="2400" b="1" dirty="0">
                <a:latin typeface="楷体_GB2312" pitchFamily="49" charset="-122"/>
                <a:ea typeface="楷体_GB2312" pitchFamily="49" charset="-122"/>
              </a:rPr>
              <a:t>语句。</a:t>
            </a:r>
            <a:endParaRPr lang="zh-CN" altLang="en-US" sz="2400" b="1" dirty="0">
              <a:latin typeface="楷体_GB2312" pitchFamily="49" charset="-122"/>
              <a:ea typeface="楷体_GB2312" pitchFamily="49" charset="-122"/>
            </a:endParaRPr>
          </a:p>
        </p:txBody>
      </p:sp>
      <p:sp>
        <p:nvSpPr>
          <p:cNvPr id="14" name="Rectangle 5"/>
          <p:cNvSpPr/>
          <p:nvPr/>
        </p:nvSpPr>
        <p:spPr>
          <a:xfrm>
            <a:off x="2058988" y="5473700"/>
            <a:ext cx="8351837" cy="1050925"/>
          </a:xfrm>
          <a:prstGeom prst="rect">
            <a:avLst/>
          </a:prstGeom>
          <a:noFill/>
          <a:ln w="9525">
            <a:noFill/>
          </a:ln>
        </p:spPr>
        <p:txBody>
          <a:bodyPr lIns="92075" tIns="46038" rIns="92075" bIns="46038" anchor="t" anchorCtr="0"/>
          <a:p>
            <a:pPr marL="342900" indent="-342900">
              <a:spcBef>
                <a:spcPct val="20000"/>
              </a:spcBef>
              <a:buClr>
                <a:schemeClr val="accent2"/>
              </a:buClr>
              <a:buSzPct val="80000"/>
              <a:buFont typeface="Wingdings" panose="05000000000000000000" pitchFamily="2" charset="2"/>
              <a:buChar char="l"/>
            </a:pPr>
            <a:r>
              <a:rPr lang="zh-CN" altLang="en-US" sz="2400" b="1" dirty="0">
                <a:latin typeface="Arial" panose="020B0604020202020204" pitchFamily="34" charset="0"/>
                <a:ea typeface="宋体" panose="02010600030101010101" pitchFamily="2" charset="-122"/>
              </a:rPr>
              <a:t>形式参数表</a:t>
            </a:r>
            <a:endParaRPr lang="zh-CN" altLang="en-US" sz="2400" b="1" dirty="0">
              <a:latin typeface="Arial" panose="020B0604020202020204" pitchFamily="34" charset="0"/>
              <a:ea typeface="宋体" panose="02010600030101010101" pitchFamily="2" charset="-122"/>
            </a:endParaRPr>
          </a:p>
          <a:p>
            <a:pPr marL="742950" lvl="1" indent="-285750" eaLnBrk="1" hangingPunct="1">
              <a:spcBef>
                <a:spcPct val="20000"/>
              </a:spcBef>
              <a:buClr>
                <a:schemeClr val="accent2"/>
              </a:buClr>
            </a:pPr>
            <a:r>
              <a:rPr lang="en-US" altLang="en-US" sz="2400" b="1" dirty="0">
                <a:solidFill>
                  <a:srgbClr val="FF0000"/>
                </a:solidFill>
                <a:latin typeface="Arial" panose="020B0604020202020204" pitchFamily="34" charset="0"/>
                <a:ea typeface="宋体" panose="02010600030101010101" pitchFamily="2" charset="-122"/>
              </a:rPr>
              <a:t>&lt;type</a:t>
            </a:r>
            <a:r>
              <a:rPr lang="en-US" altLang="en-US" sz="2400" b="1" baseline="-25000" dirty="0">
                <a:solidFill>
                  <a:srgbClr val="FF0000"/>
                </a:solidFill>
                <a:latin typeface="Arial" panose="020B0604020202020204" pitchFamily="34" charset="0"/>
                <a:ea typeface="宋体" panose="02010600030101010101" pitchFamily="2" charset="-122"/>
              </a:rPr>
              <a:t>1</a:t>
            </a:r>
            <a:r>
              <a:rPr lang="en-US" altLang="en-US" sz="2400" b="1" dirty="0">
                <a:solidFill>
                  <a:srgbClr val="FF0000"/>
                </a:solidFill>
                <a:latin typeface="Arial" panose="020B0604020202020204" pitchFamily="34" charset="0"/>
                <a:ea typeface="宋体" panose="02010600030101010101" pitchFamily="2" charset="-122"/>
              </a:rPr>
              <a:t>&gt; name</a:t>
            </a:r>
            <a:r>
              <a:rPr lang="en-US" altLang="en-US" sz="2400" b="1" baseline="-25000" dirty="0">
                <a:solidFill>
                  <a:srgbClr val="FF0000"/>
                </a:solidFill>
                <a:latin typeface="Arial" panose="020B0604020202020204" pitchFamily="34" charset="0"/>
                <a:ea typeface="宋体" panose="02010600030101010101" pitchFamily="2" charset="-122"/>
              </a:rPr>
              <a:t>1</a:t>
            </a:r>
            <a:r>
              <a:rPr lang="en-US" altLang="en-US" sz="2400" b="1" dirty="0">
                <a:solidFill>
                  <a:srgbClr val="FF0000"/>
                </a:solidFill>
                <a:latin typeface="Arial" panose="020B0604020202020204" pitchFamily="34" charset="0"/>
                <a:ea typeface="宋体" panose="02010600030101010101" pitchFamily="2" charset="-122"/>
              </a:rPr>
              <a:t>, &lt;type</a:t>
            </a:r>
            <a:r>
              <a:rPr lang="en-US" altLang="en-US" sz="2400" b="1" baseline="-25000" dirty="0">
                <a:solidFill>
                  <a:srgbClr val="FF0000"/>
                </a:solidFill>
                <a:latin typeface="Arial" panose="020B0604020202020204" pitchFamily="34" charset="0"/>
                <a:ea typeface="宋体" panose="02010600030101010101" pitchFamily="2" charset="-122"/>
              </a:rPr>
              <a:t>2</a:t>
            </a:r>
            <a:r>
              <a:rPr lang="en-US" altLang="en-US" sz="2400" b="1" dirty="0">
                <a:solidFill>
                  <a:srgbClr val="FF0000"/>
                </a:solidFill>
                <a:latin typeface="Arial" panose="020B0604020202020204" pitchFamily="34" charset="0"/>
                <a:ea typeface="宋体" panose="02010600030101010101" pitchFamily="2" charset="-122"/>
              </a:rPr>
              <a:t>&gt; name</a:t>
            </a:r>
            <a:r>
              <a:rPr lang="en-US" altLang="en-US" sz="2400" b="1" baseline="-25000" dirty="0">
                <a:solidFill>
                  <a:srgbClr val="FF0000"/>
                </a:solidFill>
                <a:latin typeface="Arial" panose="020B0604020202020204" pitchFamily="34" charset="0"/>
                <a:ea typeface="宋体" panose="02010600030101010101" pitchFamily="2" charset="-122"/>
              </a:rPr>
              <a:t>2</a:t>
            </a:r>
            <a:r>
              <a:rPr lang="en-US" altLang="en-US" sz="2400" b="1" dirty="0">
                <a:solidFill>
                  <a:srgbClr val="FF0000"/>
                </a:solidFill>
                <a:latin typeface="Arial" panose="020B0604020202020204" pitchFamily="34" charset="0"/>
                <a:ea typeface="宋体" panose="02010600030101010101" pitchFamily="2" charset="-122"/>
              </a:rPr>
              <a:t>, ..., &lt;type</a:t>
            </a:r>
            <a:r>
              <a:rPr lang="en-US" altLang="en-US" sz="2400" b="1" baseline="-25000" dirty="0">
                <a:solidFill>
                  <a:srgbClr val="FF0000"/>
                </a:solidFill>
                <a:latin typeface="Arial" panose="020B0604020202020204" pitchFamily="34" charset="0"/>
                <a:ea typeface="宋体" panose="02010600030101010101" pitchFamily="2" charset="-122"/>
              </a:rPr>
              <a:t>n</a:t>
            </a:r>
            <a:r>
              <a:rPr lang="en-US" altLang="en-US" sz="2400" b="1" dirty="0">
                <a:solidFill>
                  <a:srgbClr val="FF0000"/>
                </a:solidFill>
                <a:latin typeface="Arial" panose="020B0604020202020204" pitchFamily="34" charset="0"/>
                <a:ea typeface="宋体" panose="02010600030101010101" pitchFamily="2" charset="-122"/>
              </a:rPr>
              <a:t>&gt; name</a:t>
            </a:r>
            <a:r>
              <a:rPr lang="en-US" altLang="en-US" sz="2400" b="1" baseline="-25000" dirty="0">
                <a:solidFill>
                  <a:srgbClr val="FF0000"/>
                </a:solidFill>
                <a:latin typeface="Arial" panose="020B0604020202020204" pitchFamily="34" charset="0"/>
                <a:ea typeface="宋体" panose="02010600030101010101" pitchFamily="2" charset="-122"/>
              </a:rPr>
              <a:t>n</a:t>
            </a:r>
            <a:endParaRPr lang="en-US" altLang="en-US" sz="2400" b="1" baseline="-25000" dirty="0">
              <a:solidFill>
                <a:srgbClr val="FF0000"/>
              </a:solidFill>
              <a:latin typeface="Arial" panose="020B0604020202020204" pitchFamily="34" charset="0"/>
              <a:ea typeface="宋体" panose="02010600030101010101" pitchFamily="2" charset="-122"/>
            </a:endParaRPr>
          </a:p>
          <a:p>
            <a:pPr marL="342900" indent="-342900">
              <a:spcBef>
                <a:spcPct val="20000"/>
              </a:spcBef>
              <a:buClr>
                <a:schemeClr val="accent2"/>
              </a:buClr>
              <a:buSzPct val="80000"/>
              <a:buFont typeface="Wingdings" panose="05000000000000000000" pitchFamily="2" charset="2"/>
            </a:pPr>
            <a:endParaRPr lang="zh-CN" altLang="en-US" sz="2400" b="1"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charRg st="31" end="73"/>
                                            </p:txEl>
                                          </p:spTgt>
                                        </p:tgtEl>
                                        <p:attrNameLst>
                                          <p:attrName>style.visibility</p:attrName>
                                        </p:attrNameLst>
                                      </p:cBhvr>
                                      <p:to>
                                        <p:strVal val="visible"/>
                                      </p:to>
                                    </p:set>
                                    <p:animEffect transition="in" filter="blinds(horizontal)">
                                      <p:cBhvr>
                                        <p:cTn id="7" dur="500"/>
                                        <p:tgtEl>
                                          <p:spTgt spid="6">
                                            <p:txEl>
                                              <p:charRg st="31" end="7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charRg st="73" end="77"/>
                                            </p:txEl>
                                          </p:spTgt>
                                        </p:tgtEl>
                                        <p:attrNameLst>
                                          <p:attrName>style.visibility</p:attrName>
                                        </p:attrNameLst>
                                      </p:cBhvr>
                                      <p:to>
                                        <p:strVal val="visible"/>
                                      </p:to>
                                    </p:set>
                                    <p:animEffect transition="in" filter="blinds(horizontal)">
                                      <p:cBhvr>
                                        <p:cTn id="10" dur="500"/>
                                        <p:tgtEl>
                                          <p:spTgt spid="6">
                                            <p:txEl>
                                              <p:charRg st="73" end="77"/>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
                                            <p:txEl>
                                              <p:charRg st="77" end="85"/>
                                            </p:txEl>
                                          </p:spTgt>
                                        </p:tgtEl>
                                        <p:attrNameLst>
                                          <p:attrName>style.visibility</p:attrName>
                                        </p:attrNameLst>
                                      </p:cBhvr>
                                      <p:to>
                                        <p:strVal val="visible"/>
                                      </p:to>
                                    </p:set>
                                    <p:animEffect transition="in" filter="blinds(horizontal)">
                                      <p:cBhvr>
                                        <p:cTn id="13" dur="500"/>
                                        <p:tgtEl>
                                          <p:spTgt spid="6">
                                            <p:txEl>
                                              <p:charRg st="77" end="85"/>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6">
                                            <p:txEl>
                                              <p:charRg st="85" end="87"/>
                                            </p:txEl>
                                          </p:spTgt>
                                        </p:tgtEl>
                                        <p:attrNameLst>
                                          <p:attrName>style.visibility</p:attrName>
                                        </p:attrNameLst>
                                      </p:cBhvr>
                                      <p:to>
                                        <p:strVal val="visible"/>
                                      </p:to>
                                    </p:set>
                                    <p:animEffect transition="in" filter="blinds(horizontal)">
                                      <p:cBhvr>
                                        <p:cTn id="16" dur="500"/>
                                        <p:tgtEl>
                                          <p:spTgt spid="6">
                                            <p:txEl>
                                              <p:charRg st="85" end="87"/>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blinds(horizontal)">
                                      <p:cBhvr>
                                        <p:cTn id="21" dur="500"/>
                                        <p:tgtEl>
                                          <p:spTgt spid="12"/>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blinds(horizontal)">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blinds(horizontal)">
                                      <p:cBhvr>
                                        <p:cTn id="29" dur="500"/>
                                        <p:tgtEl>
                                          <p:spTgt spid="8"/>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blinds(horizontal)">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barn(inVertical)">
                                      <p:cBhvr>
                                        <p:cTn id="40" dur="500"/>
                                        <p:tgtEl>
                                          <p:spTgt spid="13"/>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blinds(horizontal)">
                                      <p:cBhvr>
                                        <p:cTn id="4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3" grpId="0"/>
      <p:bldP spid="1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Rectangle 2"/>
          <p:cNvSpPr>
            <a:spLocks noGrp="1"/>
          </p:cNvSpPr>
          <p:nvPr>
            <p:ph type="title"/>
          </p:nvPr>
        </p:nvSpPr>
        <p:spPr>
          <a:xfrm>
            <a:off x="5303838" y="115888"/>
            <a:ext cx="1655762" cy="550862"/>
          </a:xfrm>
          <a:noFill/>
          <a:ln>
            <a:noFill/>
          </a:ln>
        </p:spPr>
        <p:txBody>
          <a:bodyPr anchor="t" anchorCtr="0"/>
          <a:p>
            <a:r>
              <a:rPr lang="zh-CN" altLang="en-US" sz="2800" b="1" dirty="0">
                <a:solidFill>
                  <a:schemeClr val="tx1"/>
                </a:solidFill>
              </a:rPr>
              <a:t>例</a:t>
            </a:r>
            <a:r>
              <a:rPr lang="en-US" altLang="zh-CN" sz="2800" b="1" dirty="0">
                <a:solidFill>
                  <a:schemeClr val="tx1"/>
                </a:solidFill>
              </a:rPr>
              <a:t>3-16</a:t>
            </a:r>
            <a:endParaRPr lang="zh-CN" altLang="en-US" sz="2800" b="1" dirty="0">
              <a:solidFill>
                <a:schemeClr val="tx1"/>
              </a:solidFill>
            </a:endParaRPr>
          </a:p>
        </p:txBody>
      </p:sp>
      <p:sp>
        <p:nvSpPr>
          <p:cNvPr id="46082" name="Rectangle 3"/>
          <p:cNvSpPr>
            <a:spLocks noGrp="1"/>
          </p:cNvSpPr>
          <p:nvPr>
            <p:ph idx="1"/>
          </p:nvPr>
        </p:nvSpPr>
        <p:spPr>
          <a:xfrm>
            <a:off x="6167755" y="116205"/>
            <a:ext cx="5143500" cy="1236345"/>
          </a:xfrm>
          <a:noFill/>
          <a:ln>
            <a:noFill/>
          </a:ln>
        </p:spPr>
        <p:txBody>
          <a:bodyPr anchor="t" anchorCtr="0"/>
          <a:p>
            <a:pPr marL="0" indent="628650">
              <a:buFont typeface="Wingdings" panose="05000000000000000000" pitchFamily="2" charset="2"/>
              <a:buNone/>
            </a:pPr>
            <a:r>
              <a:rPr lang="zh-CN" altLang="en-US" sz="2400" b="1" dirty="0">
                <a:latin typeface="楷体_GB2312" pitchFamily="49" charset="-122"/>
                <a:ea typeface="楷体_GB2312" pitchFamily="49" charset="-122"/>
              </a:rPr>
              <a:t>编写两个名为</a:t>
            </a:r>
            <a:r>
              <a:rPr lang="en-US" altLang="zh-CN" sz="2400" b="1" dirty="0">
                <a:latin typeface="楷体_GB2312" pitchFamily="49" charset="-122"/>
                <a:ea typeface="楷体_GB2312" pitchFamily="49" charset="-122"/>
              </a:rPr>
              <a:t>add</a:t>
            </a:r>
            <a:r>
              <a:rPr lang="zh-CN" altLang="en-US" sz="2400" b="1" dirty="0">
                <a:latin typeface="楷体_GB2312" pitchFamily="49" charset="-122"/>
                <a:ea typeface="楷体_GB2312" pitchFamily="49" charset="-122"/>
              </a:rPr>
              <a:t>的重载函数，分别实现两整数相加、两实数相加的功能。</a:t>
            </a:r>
            <a:endParaRPr lang="zh-CN" altLang="en-US" sz="2400" b="1" dirty="0">
              <a:latin typeface="楷体_GB2312" pitchFamily="49" charset="-122"/>
              <a:ea typeface="楷体_GB2312" pitchFamily="49" charset="-122"/>
            </a:endParaRPr>
          </a:p>
          <a:p>
            <a:pPr marL="0" indent="628650">
              <a:buFont typeface="Wingdings" panose="05000000000000000000" pitchFamily="2" charset="2"/>
              <a:buNone/>
            </a:pPr>
            <a:endParaRPr lang="zh-CN" altLang="en-US" sz="2400" b="1" dirty="0">
              <a:latin typeface="楷体_GB2312" pitchFamily="49" charset="-122"/>
              <a:ea typeface="楷体_GB2312" pitchFamily="49" charset="-122"/>
            </a:endParaRPr>
          </a:p>
        </p:txBody>
      </p:sp>
      <p:sp>
        <p:nvSpPr>
          <p:cNvPr id="37893" name="Rectangle 5"/>
          <p:cNvSpPr/>
          <p:nvPr/>
        </p:nvSpPr>
        <p:spPr>
          <a:xfrm>
            <a:off x="1202055" y="188913"/>
            <a:ext cx="4681538" cy="2736850"/>
          </a:xfrm>
          <a:prstGeom prst="rect">
            <a:avLst/>
          </a:prstGeom>
          <a:noFill/>
          <a:ln w="9525">
            <a:noFill/>
          </a:ln>
        </p:spPr>
        <p:txBody>
          <a:bodyPr lIns="92075" tIns="46038" rIns="92075" bIns="46038" anchor="t" anchorCtr="0"/>
          <a:p>
            <a:pPr marL="342900" indent="-342900">
              <a:buClr>
                <a:schemeClr val="accent2"/>
              </a:buClr>
              <a:buSzPct val="80000"/>
              <a:buFont typeface="Wingdings" panose="05000000000000000000" pitchFamily="2" charset="2"/>
            </a:pPr>
            <a:r>
              <a:rPr lang="en-US" altLang="zh-CN" sz="2400" dirty="0">
                <a:latin typeface="Arial" panose="020B0604020202020204" pitchFamily="34" charset="0"/>
                <a:ea typeface="宋体" panose="02010600030101010101" pitchFamily="2" charset="-122"/>
              </a:rPr>
              <a:t>#include &lt;iostream&gt;</a:t>
            </a:r>
            <a:endParaRPr lang="en-US" altLang="zh-CN" sz="2400" dirty="0">
              <a:latin typeface="Arial" panose="020B0604020202020204" pitchFamily="34" charset="0"/>
              <a:ea typeface="宋体" panose="02010600030101010101" pitchFamily="2" charset="-122"/>
            </a:endParaRPr>
          </a:p>
          <a:p>
            <a:pPr marL="342900" indent="-342900">
              <a:buClr>
                <a:schemeClr val="accent2"/>
              </a:buClr>
              <a:buSzPct val="80000"/>
              <a:buFont typeface="Wingdings" panose="05000000000000000000" pitchFamily="2" charset="2"/>
            </a:pPr>
            <a:r>
              <a:rPr lang="en-US" altLang="zh-CN" sz="2400" dirty="0">
                <a:latin typeface="Arial" panose="020B0604020202020204" pitchFamily="34" charset="0"/>
                <a:ea typeface="宋体" panose="02010600030101010101" pitchFamily="2" charset="-122"/>
              </a:rPr>
              <a:t>using namespace std;</a:t>
            </a:r>
            <a:endParaRPr lang="en-US" altLang="zh-CN" sz="2400" dirty="0">
              <a:latin typeface="Arial" panose="020B0604020202020204" pitchFamily="34" charset="0"/>
              <a:ea typeface="宋体" panose="02010600030101010101" pitchFamily="2" charset="-122"/>
            </a:endParaRPr>
          </a:p>
          <a:p>
            <a:pPr marL="342900" indent="-342900">
              <a:buClr>
                <a:schemeClr val="accent2"/>
              </a:buClr>
              <a:buSzPct val="80000"/>
              <a:buFont typeface="Wingdings" panose="05000000000000000000" pitchFamily="2" charset="2"/>
            </a:pPr>
            <a:r>
              <a:rPr lang="en-US" altLang="zh-CN" sz="2400" dirty="0">
                <a:solidFill>
                  <a:srgbClr val="FF0000"/>
                </a:solidFill>
                <a:latin typeface="Arial" panose="020B0604020202020204" pitchFamily="34" charset="0"/>
                <a:ea typeface="宋体" panose="02010600030101010101" pitchFamily="2" charset="-122"/>
              </a:rPr>
              <a:t>int add(int m, int n)</a:t>
            </a:r>
            <a:endParaRPr lang="en-US" altLang="zh-CN" sz="2400" dirty="0">
              <a:solidFill>
                <a:srgbClr val="FF0000"/>
              </a:solidFill>
              <a:latin typeface="Arial" panose="020B0604020202020204" pitchFamily="34" charset="0"/>
              <a:ea typeface="宋体" panose="02010600030101010101" pitchFamily="2" charset="-122"/>
            </a:endParaRPr>
          </a:p>
          <a:p>
            <a:pPr marL="342900" indent="-342900">
              <a:buClr>
                <a:schemeClr val="accent2"/>
              </a:buClr>
              <a:buSzPct val="80000"/>
              <a:buFont typeface="Wingdings" panose="05000000000000000000" pitchFamily="2" charset="2"/>
            </a:pPr>
            <a:r>
              <a:rPr lang="en-US" altLang="zh-CN" sz="2400" dirty="0">
                <a:latin typeface="Arial" panose="020B0604020202020204" pitchFamily="34" charset="0"/>
                <a:ea typeface="宋体" panose="02010600030101010101" pitchFamily="2" charset="-122"/>
              </a:rPr>
              <a:t>{  return m+n; }</a:t>
            </a:r>
            <a:endParaRPr lang="en-US" altLang="zh-CN" sz="2400" dirty="0">
              <a:latin typeface="Arial" panose="020B0604020202020204" pitchFamily="34" charset="0"/>
              <a:ea typeface="宋体" panose="02010600030101010101" pitchFamily="2" charset="-122"/>
            </a:endParaRPr>
          </a:p>
          <a:p>
            <a:pPr marL="342900" indent="-342900">
              <a:buClr>
                <a:schemeClr val="accent2"/>
              </a:buClr>
              <a:buSzPct val="80000"/>
              <a:buFont typeface="Wingdings" panose="05000000000000000000" pitchFamily="2" charset="2"/>
            </a:pPr>
            <a:r>
              <a:rPr lang="en-US" altLang="zh-CN" sz="2400" dirty="0">
                <a:solidFill>
                  <a:srgbClr val="FF0000"/>
                </a:solidFill>
                <a:latin typeface="Arial" panose="020B0604020202020204" pitchFamily="34" charset="0"/>
                <a:ea typeface="宋体" panose="02010600030101010101" pitchFamily="2" charset="-122"/>
              </a:rPr>
              <a:t>double add(double x, double y)</a:t>
            </a:r>
            <a:endParaRPr lang="en-US" altLang="zh-CN" sz="2400" dirty="0">
              <a:solidFill>
                <a:srgbClr val="FF0000"/>
              </a:solidFill>
              <a:latin typeface="Arial" panose="020B0604020202020204" pitchFamily="34" charset="0"/>
              <a:ea typeface="宋体" panose="02010600030101010101" pitchFamily="2" charset="-122"/>
            </a:endParaRPr>
          </a:p>
          <a:p>
            <a:pPr marL="342900" indent="-342900">
              <a:buClr>
                <a:schemeClr val="accent2"/>
              </a:buClr>
              <a:buSzPct val="80000"/>
              <a:buFont typeface="Wingdings" panose="05000000000000000000" pitchFamily="2" charset="2"/>
            </a:pPr>
            <a:r>
              <a:rPr lang="en-US" altLang="zh-CN" sz="2400" dirty="0">
                <a:latin typeface="Arial" panose="020B0604020202020204" pitchFamily="34" charset="0"/>
                <a:ea typeface="宋体" panose="02010600030101010101" pitchFamily="2" charset="-122"/>
              </a:rPr>
              <a:t>{  return x+y; }</a:t>
            </a:r>
            <a:endParaRPr lang="zh-CN" altLang="en-US" sz="2400" dirty="0">
              <a:latin typeface="Arial" panose="020B0604020202020204" pitchFamily="34" charset="0"/>
              <a:ea typeface="宋体" panose="02010600030101010101" pitchFamily="2" charset="-122"/>
            </a:endParaRPr>
          </a:p>
        </p:txBody>
      </p:sp>
      <p:sp>
        <p:nvSpPr>
          <p:cNvPr id="5" name="Rectangle 2"/>
          <p:cNvSpPr txBox="1"/>
          <p:nvPr/>
        </p:nvSpPr>
        <p:spPr>
          <a:xfrm>
            <a:off x="1129030" y="2492375"/>
            <a:ext cx="9144000" cy="3889375"/>
          </a:xfrm>
          <a:prstGeom prst="rect">
            <a:avLst/>
          </a:prstGeom>
          <a:noFill/>
          <a:ln w="9525">
            <a:noFill/>
          </a:ln>
        </p:spPr>
        <p:txBody>
          <a:bodyPr anchor="t" anchorCtr="0"/>
          <a:p>
            <a:pPr marL="342900" indent="-342900" eaLnBrk="0" hangingPunct="0">
              <a:lnSpc>
                <a:spcPct val="80000"/>
              </a:lnSpc>
              <a:spcBef>
                <a:spcPct val="20000"/>
              </a:spcBef>
              <a:buFont typeface="Wingdings" panose="05000000000000000000" pitchFamily="2" charset="2"/>
            </a:pPr>
            <a:r>
              <a:rPr lang="en-US" altLang="zh-CN" sz="2400" dirty="0">
                <a:latin typeface="Arial" panose="020B0604020202020204" pitchFamily="34" charset="0"/>
                <a:ea typeface="宋体" panose="02010600030101010101" pitchFamily="2" charset="-122"/>
              </a:rPr>
              <a:t>int main()</a:t>
            </a:r>
            <a:endParaRPr lang="en-US" altLang="zh-CN" sz="2400" dirty="0">
              <a:latin typeface="Arial" panose="020B0604020202020204" pitchFamily="34" charset="0"/>
              <a:ea typeface="宋体" panose="02010600030101010101" pitchFamily="2" charset="-122"/>
            </a:endParaRPr>
          </a:p>
          <a:p>
            <a:pPr marL="342900" indent="-342900" eaLnBrk="0" hangingPunct="0">
              <a:lnSpc>
                <a:spcPct val="80000"/>
              </a:lnSpc>
              <a:spcBef>
                <a:spcPct val="20000"/>
              </a:spcBef>
              <a:buFont typeface="Wingdings" panose="05000000000000000000" pitchFamily="2" charset="2"/>
            </a:pPr>
            <a:r>
              <a:rPr lang="en-US" altLang="zh-CN" sz="2400" dirty="0">
                <a:latin typeface="Arial" panose="020B0604020202020204" pitchFamily="34" charset="0"/>
                <a:ea typeface="宋体" panose="02010600030101010101" pitchFamily="2" charset="-122"/>
              </a:rPr>
              <a:t>{   int m, n;</a:t>
            </a:r>
            <a:endParaRPr lang="en-US" altLang="zh-CN" sz="2400" dirty="0">
              <a:latin typeface="Arial" panose="020B0604020202020204" pitchFamily="34" charset="0"/>
              <a:ea typeface="宋体" panose="02010600030101010101" pitchFamily="2" charset="-122"/>
            </a:endParaRPr>
          </a:p>
          <a:p>
            <a:pPr marL="342900" indent="-342900" eaLnBrk="0" hangingPunct="0">
              <a:lnSpc>
                <a:spcPct val="80000"/>
              </a:lnSpc>
              <a:spcBef>
                <a:spcPct val="20000"/>
              </a:spcBef>
              <a:buFont typeface="Wingdings" panose="05000000000000000000" pitchFamily="2" charset="2"/>
            </a:pPr>
            <a:r>
              <a:rPr lang="en-US" altLang="zh-CN" sz="2400" dirty="0">
                <a:latin typeface="Arial" panose="020B0604020202020204" pitchFamily="34" charset="0"/>
                <a:ea typeface="宋体" panose="02010600030101010101" pitchFamily="2" charset="-122"/>
              </a:rPr>
              <a:t>	double x, y;</a:t>
            </a:r>
            <a:endParaRPr lang="en-US" altLang="zh-CN" sz="2400" dirty="0">
              <a:latin typeface="Arial" panose="020B0604020202020204" pitchFamily="34" charset="0"/>
              <a:ea typeface="宋体" panose="02010600030101010101" pitchFamily="2" charset="-122"/>
            </a:endParaRPr>
          </a:p>
          <a:p>
            <a:pPr marL="342900" indent="-342900" eaLnBrk="0" hangingPunct="0">
              <a:lnSpc>
                <a:spcPct val="80000"/>
              </a:lnSpc>
              <a:spcBef>
                <a:spcPct val="20000"/>
              </a:spcBef>
              <a:buFont typeface="Wingdings" panose="05000000000000000000" pitchFamily="2" charset="2"/>
            </a:pPr>
            <a:r>
              <a:rPr lang="en-US" altLang="zh-CN" sz="2400" dirty="0">
                <a:latin typeface="Arial" panose="020B0604020202020204" pitchFamily="34" charset="0"/>
                <a:ea typeface="宋体" panose="02010600030101010101" pitchFamily="2" charset="-122"/>
              </a:rPr>
              <a:t>	cout&lt;&lt;"Enter two integer: ";</a:t>
            </a:r>
            <a:endParaRPr lang="en-US" altLang="zh-CN" sz="2400" dirty="0">
              <a:latin typeface="Arial" panose="020B0604020202020204" pitchFamily="34" charset="0"/>
              <a:ea typeface="宋体" panose="02010600030101010101" pitchFamily="2" charset="-122"/>
            </a:endParaRPr>
          </a:p>
          <a:p>
            <a:pPr marL="342900" indent="-342900" eaLnBrk="0" hangingPunct="0">
              <a:lnSpc>
                <a:spcPct val="80000"/>
              </a:lnSpc>
              <a:spcBef>
                <a:spcPct val="20000"/>
              </a:spcBef>
              <a:buFont typeface="Wingdings" panose="05000000000000000000" pitchFamily="2" charset="2"/>
            </a:pPr>
            <a:r>
              <a:rPr lang="en-US" altLang="zh-CN" sz="2400" dirty="0">
                <a:latin typeface="Arial" panose="020B0604020202020204" pitchFamily="34" charset="0"/>
                <a:ea typeface="宋体" panose="02010600030101010101" pitchFamily="2" charset="-122"/>
              </a:rPr>
              <a:t>	cin&gt;&gt;m&gt;&gt;n;</a:t>
            </a:r>
            <a:endParaRPr lang="en-US" altLang="zh-CN" sz="2400" dirty="0">
              <a:latin typeface="Arial" panose="020B0604020202020204" pitchFamily="34" charset="0"/>
              <a:ea typeface="宋体" panose="02010600030101010101" pitchFamily="2" charset="-122"/>
            </a:endParaRPr>
          </a:p>
          <a:p>
            <a:pPr marL="342900" indent="-342900" eaLnBrk="0" hangingPunct="0">
              <a:lnSpc>
                <a:spcPct val="80000"/>
              </a:lnSpc>
              <a:spcBef>
                <a:spcPct val="20000"/>
              </a:spcBef>
              <a:buFont typeface="Wingdings" panose="05000000000000000000" pitchFamily="2" charset="2"/>
            </a:pPr>
            <a:r>
              <a:rPr lang="en-US" altLang="zh-CN" sz="2400" dirty="0">
                <a:latin typeface="Arial" panose="020B0604020202020204" pitchFamily="34" charset="0"/>
                <a:ea typeface="宋体" panose="02010600030101010101" pitchFamily="2" charset="-122"/>
              </a:rPr>
              <a:t>	cout&lt;&lt;"integer "&lt;&lt;m&lt;&lt;'+'&lt;&lt;n&lt;&lt;"="&lt;&lt;</a:t>
            </a:r>
            <a:r>
              <a:rPr lang="en-US" altLang="zh-CN" sz="2400" dirty="0">
                <a:solidFill>
                  <a:srgbClr val="FF0000"/>
                </a:solidFill>
                <a:latin typeface="Arial" panose="020B0604020202020204" pitchFamily="34" charset="0"/>
                <a:ea typeface="宋体" panose="02010600030101010101" pitchFamily="2" charset="-122"/>
              </a:rPr>
              <a:t>add(m,n)</a:t>
            </a:r>
            <a:r>
              <a:rPr lang="en-US" altLang="zh-CN" sz="2400" dirty="0">
                <a:latin typeface="Arial" panose="020B0604020202020204" pitchFamily="34" charset="0"/>
                <a:ea typeface="宋体" panose="02010600030101010101" pitchFamily="2" charset="-122"/>
              </a:rPr>
              <a:t>&lt;&lt;endl;</a:t>
            </a:r>
            <a:endParaRPr lang="en-US" altLang="zh-CN" sz="2400" dirty="0">
              <a:latin typeface="Arial" panose="020B0604020202020204" pitchFamily="34" charset="0"/>
              <a:ea typeface="宋体" panose="02010600030101010101" pitchFamily="2" charset="-122"/>
            </a:endParaRPr>
          </a:p>
          <a:p>
            <a:pPr marL="342900" indent="-342900" eaLnBrk="0" hangingPunct="0">
              <a:lnSpc>
                <a:spcPct val="95000"/>
              </a:lnSpc>
              <a:spcBef>
                <a:spcPct val="20000"/>
              </a:spcBef>
              <a:buFont typeface="Wingdings" panose="05000000000000000000" pitchFamily="2" charset="2"/>
            </a:pPr>
            <a:r>
              <a:rPr lang="en-US" altLang="zh-CN" sz="2400" dirty="0">
                <a:latin typeface="Arial" panose="020B0604020202020204" pitchFamily="34" charset="0"/>
                <a:ea typeface="宋体" panose="02010600030101010101" pitchFamily="2" charset="-122"/>
              </a:rPr>
              <a:t>	cout&lt;&lt;"Enter two real number: ";</a:t>
            </a:r>
            <a:endParaRPr lang="en-US" altLang="zh-CN" sz="2400" dirty="0">
              <a:latin typeface="Arial" panose="020B0604020202020204" pitchFamily="34" charset="0"/>
              <a:ea typeface="宋体" panose="02010600030101010101" pitchFamily="2" charset="-122"/>
            </a:endParaRPr>
          </a:p>
          <a:p>
            <a:pPr marL="342900" indent="-342900" eaLnBrk="0" hangingPunct="0">
              <a:lnSpc>
                <a:spcPct val="95000"/>
              </a:lnSpc>
              <a:spcBef>
                <a:spcPct val="20000"/>
              </a:spcBef>
              <a:buFont typeface="Wingdings" panose="05000000000000000000" pitchFamily="2" charset="2"/>
            </a:pPr>
            <a:r>
              <a:rPr lang="en-US" altLang="zh-CN" sz="2400" dirty="0">
                <a:latin typeface="Arial" panose="020B0604020202020204" pitchFamily="34" charset="0"/>
                <a:ea typeface="宋体" panose="02010600030101010101" pitchFamily="2" charset="-122"/>
              </a:rPr>
              <a:t>	cin&gt;&gt;x&gt;&gt;y;</a:t>
            </a:r>
            <a:endParaRPr lang="en-US" altLang="zh-CN" sz="2400" dirty="0">
              <a:latin typeface="Arial" panose="020B0604020202020204" pitchFamily="34" charset="0"/>
              <a:ea typeface="宋体" panose="02010600030101010101" pitchFamily="2" charset="-122"/>
            </a:endParaRPr>
          </a:p>
          <a:p>
            <a:pPr marL="342900" indent="-342900" eaLnBrk="0" hangingPunct="0">
              <a:lnSpc>
                <a:spcPct val="95000"/>
              </a:lnSpc>
              <a:spcBef>
                <a:spcPct val="20000"/>
              </a:spcBef>
              <a:buFont typeface="Wingdings" panose="05000000000000000000" pitchFamily="2" charset="2"/>
            </a:pPr>
            <a:r>
              <a:rPr lang="en-US" altLang="zh-CN" sz="2400" dirty="0">
                <a:latin typeface="Arial" panose="020B0604020202020204" pitchFamily="34" charset="0"/>
                <a:ea typeface="宋体" panose="02010600030101010101" pitchFamily="2" charset="-122"/>
              </a:rPr>
              <a:t>	cout&lt;&lt;"real number "&lt;&lt;x&lt;&lt;'+'&lt;&lt;y&lt;&lt;"= "&lt;&lt;</a:t>
            </a:r>
            <a:r>
              <a:rPr lang="en-US" altLang="zh-CN" sz="2400" dirty="0">
                <a:solidFill>
                  <a:srgbClr val="FF0000"/>
                </a:solidFill>
                <a:latin typeface="Arial" panose="020B0604020202020204" pitchFamily="34" charset="0"/>
                <a:ea typeface="宋体" panose="02010600030101010101" pitchFamily="2" charset="-122"/>
              </a:rPr>
              <a:t>add(x,y)</a:t>
            </a:r>
            <a:r>
              <a:rPr lang="en-US" altLang="zh-CN" sz="2400" dirty="0">
                <a:latin typeface="Arial" panose="020B0604020202020204" pitchFamily="34" charset="0"/>
                <a:ea typeface="宋体" panose="02010600030101010101" pitchFamily="2" charset="-122"/>
              </a:rPr>
              <a:t>&lt;&lt;endl;</a:t>
            </a:r>
            <a:endParaRPr lang="en-US" altLang="zh-CN" sz="2400" dirty="0">
              <a:latin typeface="Arial" panose="020B0604020202020204" pitchFamily="34" charset="0"/>
              <a:ea typeface="宋体" panose="02010600030101010101" pitchFamily="2" charset="-122"/>
            </a:endParaRPr>
          </a:p>
          <a:p>
            <a:pPr marL="342900" indent="-342900" eaLnBrk="0" hangingPunct="0">
              <a:lnSpc>
                <a:spcPct val="95000"/>
              </a:lnSpc>
              <a:spcBef>
                <a:spcPct val="20000"/>
              </a:spcBef>
              <a:buFont typeface="Wingdings" panose="05000000000000000000" pitchFamily="2" charset="2"/>
            </a:pPr>
            <a:r>
              <a:rPr lang="en-US" altLang="zh-CN" sz="2400" dirty="0">
                <a:latin typeface="Arial" panose="020B0604020202020204" pitchFamily="34" charset="0"/>
                <a:ea typeface="宋体" panose="02010600030101010101" pitchFamily="2" charset="-122"/>
              </a:rPr>
              <a:t>    return 0;</a:t>
            </a:r>
            <a:endParaRPr lang="en-US" altLang="zh-CN" sz="2400" dirty="0">
              <a:latin typeface="Arial" panose="020B0604020202020204" pitchFamily="34" charset="0"/>
              <a:ea typeface="宋体" panose="02010600030101010101" pitchFamily="2" charset="-122"/>
            </a:endParaRPr>
          </a:p>
          <a:p>
            <a:pPr marL="342900" indent="-342900" eaLnBrk="0" hangingPunct="0">
              <a:lnSpc>
                <a:spcPct val="95000"/>
              </a:lnSpc>
              <a:spcBef>
                <a:spcPct val="20000"/>
              </a:spcBef>
              <a:buFont typeface="Wingdings" panose="05000000000000000000" pitchFamily="2" charset="2"/>
            </a:pPr>
            <a:r>
              <a:rPr lang="en-US" altLang="zh-CN" sz="2400" dirty="0">
                <a:latin typeface="Arial" panose="020B0604020202020204" pitchFamily="34" charset="0"/>
                <a:ea typeface="宋体" panose="02010600030101010101" pitchFamily="2" charset="-122"/>
              </a:rPr>
              <a:t>}</a:t>
            </a:r>
            <a:endParaRPr lang="en-US" altLang="zh-CN" sz="2400" dirty="0">
              <a:latin typeface="Arial" panose="020B0604020202020204" pitchFamily="34" charset="0"/>
              <a:ea typeface="宋体" panose="02010600030101010101" pitchFamily="2" charset="-122"/>
            </a:endParaRPr>
          </a:p>
          <a:p>
            <a:pPr marL="342900" indent="-342900" eaLnBrk="0" hangingPunct="0">
              <a:lnSpc>
                <a:spcPct val="80000"/>
              </a:lnSpc>
              <a:spcBef>
                <a:spcPct val="20000"/>
              </a:spcBef>
              <a:buFont typeface="Wingdings" panose="05000000000000000000" pitchFamily="2" charset="2"/>
            </a:pPr>
            <a:endParaRPr lang="zh-CN" altLang="en-US" sz="2400" dirty="0">
              <a:latin typeface="Arial" panose="020B0604020202020204" pitchFamily="34" charset="0"/>
              <a:ea typeface="宋体" panose="02010600030101010101" pitchFamily="2" charset="-122"/>
            </a:endParaRPr>
          </a:p>
        </p:txBody>
      </p:sp>
      <p:sp>
        <p:nvSpPr>
          <p:cNvPr id="6" name="Rectangle 4"/>
          <p:cNvSpPr/>
          <p:nvPr/>
        </p:nvSpPr>
        <p:spPr>
          <a:xfrm>
            <a:off x="6816725" y="1412875"/>
            <a:ext cx="3455988" cy="2305050"/>
          </a:xfrm>
          <a:prstGeom prst="rect">
            <a:avLst/>
          </a:prstGeom>
          <a:solidFill>
            <a:srgbClr val="BAE18F"/>
          </a:solidFill>
          <a:ln w="9525">
            <a:noFill/>
          </a:ln>
        </p:spPr>
        <p:txBody>
          <a:bodyPr lIns="92075" tIns="46038" rIns="92075" bIns="46038" anchor="t" anchorCtr="0"/>
          <a:p>
            <a:pPr marL="342900" indent="-342900">
              <a:lnSpc>
                <a:spcPct val="130000"/>
              </a:lnSpc>
              <a:spcBef>
                <a:spcPct val="20000"/>
              </a:spcBef>
              <a:buClr>
                <a:schemeClr val="accent2"/>
              </a:buClr>
              <a:buSzPct val="80000"/>
              <a:buFont typeface="Wingdings" panose="05000000000000000000" pitchFamily="2" charset="2"/>
            </a:pPr>
            <a:r>
              <a:rPr lang="zh-CN" altLang="en-US" b="1" dirty="0">
                <a:solidFill>
                  <a:srgbClr val="0000FF"/>
                </a:solidFill>
                <a:latin typeface="Arial" panose="020B0604020202020204" pitchFamily="34" charset="0"/>
                <a:ea typeface="宋体" panose="02010600030101010101" pitchFamily="2" charset="-122"/>
              </a:rPr>
              <a:t>运行结果：</a:t>
            </a:r>
            <a:endParaRPr lang="zh-CN" altLang="en-US" b="1" dirty="0">
              <a:solidFill>
                <a:srgbClr val="0000FF"/>
              </a:solidFill>
              <a:latin typeface="Arial" panose="020B0604020202020204" pitchFamily="34" charset="0"/>
              <a:ea typeface="宋体" panose="02010600030101010101" pitchFamily="2" charset="-122"/>
            </a:endParaRPr>
          </a:p>
          <a:p>
            <a:pPr marL="342900" indent="-342900">
              <a:lnSpc>
                <a:spcPct val="130000"/>
              </a:lnSpc>
              <a:spcBef>
                <a:spcPct val="20000"/>
              </a:spcBef>
              <a:buClr>
                <a:schemeClr val="accent2"/>
              </a:buClr>
              <a:buSzPct val="80000"/>
              <a:buFont typeface="Wingdings" panose="05000000000000000000" pitchFamily="2" charset="2"/>
            </a:pPr>
            <a:r>
              <a:rPr lang="en-US" altLang="zh-CN" b="1" dirty="0">
                <a:solidFill>
                  <a:srgbClr val="0000FF"/>
                </a:solidFill>
                <a:latin typeface="Arial" panose="020B0604020202020204" pitchFamily="34" charset="0"/>
                <a:ea typeface="宋体" panose="02010600030101010101" pitchFamily="2" charset="-122"/>
              </a:rPr>
              <a:t>Enter two integer: 3 5</a:t>
            </a:r>
            <a:endParaRPr lang="en-US" altLang="zh-CN" b="1" dirty="0">
              <a:solidFill>
                <a:srgbClr val="0000FF"/>
              </a:solidFill>
              <a:latin typeface="Arial" panose="020B0604020202020204" pitchFamily="34" charset="0"/>
              <a:ea typeface="宋体" panose="02010600030101010101" pitchFamily="2" charset="-122"/>
            </a:endParaRPr>
          </a:p>
          <a:p>
            <a:pPr marL="342900" indent="-342900">
              <a:lnSpc>
                <a:spcPct val="130000"/>
              </a:lnSpc>
              <a:spcBef>
                <a:spcPct val="20000"/>
              </a:spcBef>
              <a:buClr>
                <a:schemeClr val="accent2"/>
              </a:buClr>
              <a:buSzPct val="80000"/>
              <a:buFont typeface="Wingdings" panose="05000000000000000000" pitchFamily="2" charset="2"/>
            </a:pPr>
            <a:r>
              <a:rPr lang="en-US" altLang="zh-CN" b="1" dirty="0">
                <a:solidFill>
                  <a:srgbClr val="0000FF"/>
                </a:solidFill>
                <a:latin typeface="Arial" panose="020B0604020202020204" pitchFamily="34" charset="0"/>
                <a:ea typeface="宋体" panose="02010600030101010101" pitchFamily="2" charset="-122"/>
              </a:rPr>
              <a:t>integer 3+5=8</a:t>
            </a:r>
            <a:endParaRPr lang="en-US" altLang="zh-CN" b="1" dirty="0">
              <a:solidFill>
                <a:srgbClr val="0000FF"/>
              </a:solidFill>
              <a:latin typeface="Arial" panose="020B0604020202020204" pitchFamily="34" charset="0"/>
              <a:ea typeface="宋体" panose="02010600030101010101" pitchFamily="2" charset="-122"/>
            </a:endParaRPr>
          </a:p>
          <a:p>
            <a:pPr marL="342900" indent="-342900">
              <a:lnSpc>
                <a:spcPct val="130000"/>
              </a:lnSpc>
              <a:spcBef>
                <a:spcPct val="20000"/>
              </a:spcBef>
              <a:buClr>
                <a:schemeClr val="accent2"/>
              </a:buClr>
              <a:buSzPct val="80000"/>
              <a:buFont typeface="Wingdings" panose="05000000000000000000" pitchFamily="2" charset="2"/>
            </a:pPr>
            <a:r>
              <a:rPr lang="en-US" altLang="zh-CN" b="1" dirty="0">
                <a:solidFill>
                  <a:srgbClr val="0000FF"/>
                </a:solidFill>
                <a:latin typeface="Arial" panose="020B0604020202020204" pitchFamily="34" charset="0"/>
                <a:ea typeface="宋体" panose="02010600030101010101" pitchFamily="2" charset="-122"/>
              </a:rPr>
              <a:t>Enter two real number: 2.3 5.8</a:t>
            </a:r>
            <a:endParaRPr lang="en-US" altLang="zh-CN" b="1" dirty="0">
              <a:solidFill>
                <a:srgbClr val="0000FF"/>
              </a:solidFill>
              <a:latin typeface="Arial" panose="020B0604020202020204" pitchFamily="34" charset="0"/>
              <a:ea typeface="宋体" panose="02010600030101010101" pitchFamily="2" charset="-122"/>
            </a:endParaRPr>
          </a:p>
          <a:p>
            <a:pPr marL="342900" indent="-342900">
              <a:lnSpc>
                <a:spcPct val="130000"/>
              </a:lnSpc>
              <a:spcBef>
                <a:spcPct val="20000"/>
              </a:spcBef>
              <a:buClr>
                <a:schemeClr val="accent2"/>
              </a:buClr>
              <a:buSzPct val="80000"/>
              <a:buFont typeface="Wingdings" panose="05000000000000000000" pitchFamily="2" charset="2"/>
            </a:pPr>
            <a:r>
              <a:rPr lang="en-US" altLang="zh-CN" b="1" dirty="0">
                <a:solidFill>
                  <a:srgbClr val="0000FF"/>
                </a:solidFill>
                <a:latin typeface="Arial" panose="020B0604020202020204" pitchFamily="34" charset="0"/>
                <a:ea typeface="宋体" panose="02010600030101010101" pitchFamily="2" charset="-122"/>
              </a:rPr>
              <a:t>real number 2.3+5.8= 8.1</a:t>
            </a:r>
            <a:endParaRPr lang="en-US" altLang="zh-CN" b="1" dirty="0">
              <a:solidFill>
                <a:srgbClr val="0000FF"/>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893"/>
                                        </p:tgtEl>
                                        <p:attrNameLst>
                                          <p:attrName>style.visibility</p:attrName>
                                        </p:attrNameLst>
                                      </p:cBhvr>
                                      <p:to>
                                        <p:strVal val="visible"/>
                                      </p:to>
                                    </p:set>
                                    <p:animEffect transition="in" filter="blinds(horizontal)">
                                      <p:cBhvr>
                                        <p:cTn id="7" dur="500"/>
                                        <p:tgtEl>
                                          <p:spTgt spid="3789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3" grpId="0"/>
      <p:bldP spid="5" grpId="0"/>
      <p:bldP spid="6" grpId="0" bldLvl="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Rectangle 2"/>
          <p:cNvSpPr>
            <a:spLocks noGrp="1"/>
          </p:cNvSpPr>
          <p:nvPr>
            <p:ph type="title"/>
          </p:nvPr>
        </p:nvSpPr>
        <p:spPr>
          <a:xfrm>
            <a:off x="2819400" y="381000"/>
            <a:ext cx="7162800" cy="914400"/>
          </a:xfrm>
          <a:noFill/>
          <a:ln>
            <a:noFill/>
          </a:ln>
        </p:spPr>
        <p:txBody>
          <a:bodyPr anchor="t" anchorCtr="0"/>
          <a:p>
            <a:r>
              <a:rPr lang="en-US" altLang="zh-CN" sz="3600" dirty="0"/>
              <a:t>3.5 C++</a:t>
            </a:r>
            <a:r>
              <a:rPr lang="zh-CN" altLang="en-US" sz="3600" dirty="0"/>
              <a:t>系统函数</a:t>
            </a:r>
            <a:endParaRPr lang="zh-CN" altLang="en-US" sz="3600" dirty="0"/>
          </a:p>
        </p:txBody>
      </p:sp>
      <p:sp>
        <p:nvSpPr>
          <p:cNvPr id="39939" name="Rectangle 3"/>
          <p:cNvSpPr>
            <a:spLocks noGrp="1"/>
          </p:cNvSpPr>
          <p:nvPr>
            <p:ph idx="1"/>
          </p:nvPr>
        </p:nvSpPr>
        <p:spPr>
          <a:xfrm>
            <a:off x="1183005" y="1268730"/>
            <a:ext cx="10340340" cy="4191000"/>
          </a:xfrm>
          <a:noFill/>
          <a:ln>
            <a:noFill/>
          </a:ln>
        </p:spPr>
        <p:txBody>
          <a:bodyPr anchor="t" anchorCtr="0"/>
          <a:p>
            <a:pPr>
              <a:lnSpc>
                <a:spcPct val="120000"/>
              </a:lnSpc>
            </a:pPr>
            <a:r>
              <a:rPr lang="en-US" altLang="zh-CN" b="1" dirty="0">
                <a:latin typeface="楷体_GB2312" pitchFamily="49" charset="-122"/>
                <a:ea typeface="楷体_GB2312" pitchFamily="49" charset="-122"/>
              </a:rPr>
              <a:t>C++</a:t>
            </a:r>
            <a:r>
              <a:rPr lang="zh-CN" altLang="en-US" b="1" dirty="0">
                <a:latin typeface="楷体_GB2312" pitchFamily="49" charset="-122"/>
                <a:ea typeface="楷体_GB2312" pitchFamily="49" charset="-122"/>
              </a:rPr>
              <a:t>的系统库中提供了几百个函数可供程序员使用。</a:t>
            </a:r>
            <a:endParaRPr lang="zh-CN" altLang="en-US" b="1" dirty="0">
              <a:latin typeface="楷体_GB2312" pitchFamily="49" charset="-122"/>
              <a:ea typeface="楷体_GB2312" pitchFamily="49" charset="-122"/>
            </a:endParaRPr>
          </a:p>
          <a:p>
            <a:pPr marL="457200" lvl="1" indent="457200">
              <a:lnSpc>
                <a:spcPct val="120000"/>
              </a:lnSpc>
              <a:buNone/>
            </a:pPr>
            <a:r>
              <a:rPr lang="zh-CN" altLang="en-US" b="1" dirty="0">
                <a:solidFill>
                  <a:srgbClr val="0066CC"/>
                </a:solidFill>
                <a:latin typeface="楷体_GB2312" pitchFamily="49" charset="-122"/>
                <a:ea typeface="楷体_GB2312" pitchFamily="49" charset="-122"/>
              </a:rPr>
              <a:t>例如：求平方根函数（</a:t>
            </a:r>
            <a:r>
              <a:rPr lang="en-US" altLang="zh-CN" b="1" dirty="0">
                <a:solidFill>
                  <a:srgbClr val="0066CC"/>
                </a:solidFill>
                <a:latin typeface="楷体_GB2312" pitchFamily="49" charset="-122"/>
                <a:ea typeface="楷体_GB2312" pitchFamily="49" charset="-122"/>
              </a:rPr>
              <a:t>sqrt</a:t>
            </a:r>
            <a:r>
              <a:rPr lang="zh-CN" altLang="en-US" b="1" dirty="0">
                <a:solidFill>
                  <a:srgbClr val="0066CC"/>
                </a:solidFill>
                <a:latin typeface="楷体_GB2312" pitchFamily="49" charset="-122"/>
                <a:ea typeface="楷体_GB2312" pitchFamily="49" charset="-122"/>
              </a:rPr>
              <a:t>）、求绝对值函数（</a:t>
            </a:r>
            <a:r>
              <a:rPr lang="en-US" altLang="zh-CN" b="1" dirty="0">
                <a:solidFill>
                  <a:srgbClr val="0066CC"/>
                </a:solidFill>
                <a:latin typeface="楷体_GB2312" pitchFamily="49" charset="-122"/>
                <a:ea typeface="楷体_GB2312" pitchFamily="49" charset="-122"/>
              </a:rPr>
              <a:t>abs</a:t>
            </a:r>
            <a:r>
              <a:rPr lang="zh-CN" altLang="en-US" b="1" dirty="0">
                <a:solidFill>
                  <a:srgbClr val="0066CC"/>
                </a:solidFill>
                <a:latin typeface="楷体_GB2312" pitchFamily="49" charset="-122"/>
                <a:ea typeface="楷体_GB2312" pitchFamily="49" charset="-122"/>
              </a:rPr>
              <a:t>）等。</a:t>
            </a:r>
            <a:endParaRPr lang="zh-CN" altLang="en-US" b="1" dirty="0">
              <a:solidFill>
                <a:srgbClr val="0066CC"/>
              </a:solidFill>
              <a:latin typeface="楷体_GB2312" pitchFamily="49" charset="-122"/>
              <a:ea typeface="楷体_GB2312" pitchFamily="49" charset="-122"/>
            </a:endParaRPr>
          </a:p>
          <a:p>
            <a:pPr>
              <a:lnSpc>
                <a:spcPct val="120000"/>
              </a:lnSpc>
            </a:pPr>
            <a:r>
              <a:rPr lang="zh-CN" altLang="en-US" b="1" dirty="0">
                <a:latin typeface="楷体_GB2312" pitchFamily="49" charset="-122"/>
                <a:ea typeface="楷体_GB2312" pitchFamily="49" charset="-122"/>
              </a:rPr>
              <a:t>使用系统函数时要包含相应的头文件。</a:t>
            </a:r>
            <a:endParaRPr lang="zh-CN" altLang="en-US" b="1" dirty="0">
              <a:latin typeface="楷体_GB2312" pitchFamily="49" charset="-122"/>
              <a:ea typeface="楷体_GB2312" pitchFamily="49" charset="-122"/>
            </a:endParaRPr>
          </a:p>
          <a:p>
            <a:pPr marL="457200" lvl="1" indent="457200">
              <a:lnSpc>
                <a:spcPct val="120000"/>
              </a:lnSpc>
              <a:buNone/>
            </a:pPr>
            <a:r>
              <a:rPr lang="zh-CN" altLang="en-US" b="1" dirty="0">
                <a:solidFill>
                  <a:srgbClr val="0066CC"/>
                </a:solidFill>
                <a:latin typeface="楷体_GB2312" pitchFamily="49" charset="-122"/>
                <a:ea typeface="楷体_GB2312" pitchFamily="49" charset="-122"/>
              </a:rPr>
              <a:t>例如：</a:t>
            </a:r>
            <a:r>
              <a:rPr lang="en-US" altLang="zh-CN" b="1" dirty="0">
                <a:solidFill>
                  <a:srgbClr val="0066CC"/>
                </a:solidFill>
                <a:latin typeface="楷体_GB2312" pitchFamily="49" charset="-122"/>
                <a:ea typeface="楷体_GB2312" pitchFamily="49" charset="-122"/>
              </a:rPr>
              <a:t>math.h </a:t>
            </a:r>
            <a:r>
              <a:rPr lang="zh-CN" altLang="en-US" b="1" dirty="0">
                <a:solidFill>
                  <a:srgbClr val="0066CC"/>
                </a:solidFill>
                <a:latin typeface="楷体_GB2312" pitchFamily="49" charset="-122"/>
                <a:ea typeface="楷体_GB2312" pitchFamily="49" charset="-122"/>
              </a:rPr>
              <a:t>或 </a:t>
            </a:r>
            <a:r>
              <a:rPr lang="en-US" altLang="zh-CN" b="1" dirty="0">
                <a:solidFill>
                  <a:srgbClr val="0066CC"/>
                </a:solidFill>
                <a:latin typeface="楷体_GB2312" pitchFamily="49" charset="-122"/>
                <a:ea typeface="楷体_GB2312" pitchFamily="49" charset="-122"/>
              </a:rPr>
              <a:t>cmath</a:t>
            </a:r>
            <a:endParaRPr lang="en-US" altLang="zh-CN" b="1" dirty="0">
              <a:solidFill>
                <a:srgbClr val="0066CC"/>
              </a:solidFill>
              <a:latin typeface="楷体_GB2312" pitchFamily="49" charset="-122"/>
              <a:ea typeface="楷体_GB2312" pitchFamily="49" charset="-122"/>
            </a:endParaRPr>
          </a:p>
        </p:txBody>
      </p:sp>
      <p:sp>
        <p:nvSpPr>
          <p:cNvPr id="35843" name="Rectangle 3"/>
          <p:cNvSpPr/>
          <p:nvPr/>
        </p:nvSpPr>
        <p:spPr>
          <a:xfrm>
            <a:off x="1415415" y="3932555"/>
            <a:ext cx="9748520" cy="990600"/>
          </a:xfrm>
          <a:prstGeom prst="rect">
            <a:avLst/>
          </a:prstGeom>
          <a:noFill/>
          <a:ln w="9525">
            <a:noFill/>
          </a:ln>
        </p:spPr>
        <p:txBody>
          <a:bodyPr anchor="t" anchorCtr="0"/>
          <a:p>
            <a:pPr marL="400050" lvl="1" indent="-285750" eaLnBrk="1" hangingPunct="1">
              <a:spcBef>
                <a:spcPct val="20000"/>
              </a:spcBef>
              <a:buClr>
                <a:schemeClr val="accent2"/>
              </a:buClr>
            </a:pPr>
            <a:r>
              <a:rPr lang="zh-CN" altLang="en-US" sz="2800" b="1" dirty="0">
                <a:latin typeface="楷体_GB2312" pitchFamily="49" charset="-122"/>
                <a:ea typeface="楷体_GB2312" pitchFamily="49" charset="-122"/>
              </a:rPr>
              <a:t>注意</a:t>
            </a:r>
            <a:r>
              <a:rPr lang="en-US" altLang="zh-CN" sz="2800" b="1" dirty="0">
                <a:latin typeface="楷体_GB2312" pitchFamily="49" charset="-122"/>
                <a:ea typeface="楷体_GB2312" pitchFamily="49" charset="-122"/>
              </a:rPr>
              <a:t>:</a:t>
            </a:r>
            <a:r>
              <a:rPr lang="zh-CN" altLang="en-US" sz="2800" b="1" dirty="0">
                <a:latin typeface="楷体_GB2312" pitchFamily="49" charset="-122"/>
                <a:ea typeface="楷体_GB2312" pitchFamily="49" charset="-122"/>
              </a:rPr>
              <a:t>在编写</a:t>
            </a:r>
            <a:r>
              <a:rPr lang="en-US" altLang="zh-CN" sz="2800" b="1" dirty="0">
                <a:latin typeface="楷体_GB2312" pitchFamily="49" charset="-122"/>
                <a:ea typeface="楷体_GB2312" pitchFamily="49" charset="-122"/>
              </a:rPr>
              <a:t>C++</a:t>
            </a:r>
            <a:r>
              <a:rPr lang="zh-CN" altLang="en-US" sz="2800" b="1" dirty="0">
                <a:latin typeface="楷体_GB2312" pitchFamily="49" charset="-122"/>
                <a:ea typeface="楷体_GB2312" pitchFamily="49" charset="-122"/>
              </a:rPr>
              <a:t>程序时</a:t>
            </a:r>
            <a:r>
              <a:rPr lang="en-US" altLang="zh-CN" sz="2800" b="1" dirty="0">
                <a:latin typeface="楷体_GB2312" pitchFamily="49" charset="-122"/>
                <a:ea typeface="楷体_GB2312" pitchFamily="49" charset="-122"/>
              </a:rPr>
              <a:t>,</a:t>
            </a:r>
            <a:r>
              <a:rPr lang="zh-CN" altLang="en-US" sz="2800" b="1" dirty="0">
                <a:latin typeface="楷体_GB2312" pitchFamily="49" charset="-122"/>
                <a:ea typeface="楷体_GB2312" pitchFamily="49" charset="-122"/>
              </a:rPr>
              <a:t>应尽量使用不带</a:t>
            </a:r>
            <a:r>
              <a:rPr lang="en-US" altLang="zh-CN" sz="2800" b="1" dirty="0">
                <a:latin typeface="楷体_GB2312" pitchFamily="49" charset="-122"/>
                <a:ea typeface="楷体_GB2312" pitchFamily="49" charset="-122"/>
              </a:rPr>
              <a:t>.h</a:t>
            </a:r>
            <a:r>
              <a:rPr lang="zh-CN" altLang="en-US" sz="2800" b="1" dirty="0">
                <a:latin typeface="楷体_GB2312" pitchFamily="49" charset="-122"/>
                <a:ea typeface="楷体_GB2312" pitchFamily="49" charset="-122"/>
              </a:rPr>
              <a:t>后缀的头文件。</a:t>
            </a:r>
            <a:endParaRPr lang="zh-CN" altLang="en-US" sz="2800" b="1" dirty="0">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939">
                                            <p:txEl>
                                              <p:charRg st="0" end="25"/>
                                            </p:txEl>
                                          </p:spTgt>
                                        </p:tgtEl>
                                        <p:attrNameLst>
                                          <p:attrName>style.visibility</p:attrName>
                                        </p:attrNameLst>
                                      </p:cBhvr>
                                      <p:to>
                                        <p:strVal val="visible"/>
                                      </p:to>
                                    </p:set>
                                    <p:animEffect transition="in" filter="blinds(horizontal)">
                                      <p:cBhvr>
                                        <p:cTn id="7" dur="500"/>
                                        <p:tgtEl>
                                          <p:spTgt spid="39939">
                                            <p:txEl>
                                              <p:charRg st="0" end="25"/>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9939">
                                            <p:txEl>
                                              <p:charRg st="25" end="55"/>
                                            </p:txEl>
                                          </p:spTgt>
                                        </p:tgtEl>
                                        <p:attrNameLst>
                                          <p:attrName>style.visibility</p:attrName>
                                        </p:attrNameLst>
                                      </p:cBhvr>
                                      <p:to>
                                        <p:strVal val="visible"/>
                                      </p:to>
                                    </p:set>
                                    <p:animEffect transition="in" filter="blinds(horizontal)">
                                      <p:cBhvr>
                                        <p:cTn id="10" dur="500"/>
                                        <p:tgtEl>
                                          <p:spTgt spid="39939">
                                            <p:txEl>
                                              <p:charRg st="25" end="5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9939">
                                            <p:txEl>
                                              <p:charRg st="55" end="73"/>
                                            </p:txEl>
                                          </p:spTgt>
                                        </p:tgtEl>
                                        <p:attrNameLst>
                                          <p:attrName>style.visibility</p:attrName>
                                        </p:attrNameLst>
                                      </p:cBhvr>
                                      <p:to>
                                        <p:strVal val="visible"/>
                                      </p:to>
                                    </p:set>
                                    <p:animEffect transition="in" filter="blinds(horizontal)">
                                      <p:cBhvr>
                                        <p:cTn id="15" dur="500"/>
                                        <p:tgtEl>
                                          <p:spTgt spid="39939">
                                            <p:txEl>
                                              <p:charRg st="55" end="73"/>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9939">
                                            <p:txEl>
                                              <p:charRg st="73" end="91"/>
                                            </p:txEl>
                                          </p:spTgt>
                                        </p:tgtEl>
                                        <p:attrNameLst>
                                          <p:attrName>style.visibility</p:attrName>
                                        </p:attrNameLst>
                                      </p:cBhvr>
                                      <p:to>
                                        <p:strVal val="visible"/>
                                      </p:to>
                                    </p:set>
                                    <p:animEffect transition="in" filter="blinds(horizontal)">
                                      <p:cBhvr>
                                        <p:cTn id="18" dur="500"/>
                                        <p:tgtEl>
                                          <p:spTgt spid="39939">
                                            <p:txEl>
                                              <p:charRg st="73" end="9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5843"/>
                                        </p:tgtEl>
                                        <p:attrNameLst>
                                          <p:attrName>style.visibility</p:attrName>
                                        </p:attrNameLst>
                                      </p:cBhvr>
                                      <p:to>
                                        <p:strVal val="visible"/>
                                      </p:to>
                                    </p:set>
                                    <p:animEffect transition="in" filter="blinds(horizontal)">
                                      <p:cBhvr>
                                        <p:cTn id="23" dur="500"/>
                                        <p:tgtEl>
                                          <p:spTgt spid="358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P spid="3584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Rectangle 2"/>
          <p:cNvSpPr>
            <a:spLocks noGrp="1"/>
          </p:cNvSpPr>
          <p:nvPr>
            <p:ph type="title"/>
          </p:nvPr>
        </p:nvSpPr>
        <p:spPr>
          <a:noFill/>
          <a:ln>
            <a:noFill/>
          </a:ln>
        </p:spPr>
        <p:txBody>
          <a:bodyPr anchor="t" anchorCtr="0"/>
          <a:p>
            <a:r>
              <a:rPr lang="zh-CN" altLang="en-US" sz="3600" b="1" dirty="0"/>
              <a:t>常用的数学函数</a:t>
            </a:r>
            <a:endParaRPr lang="zh-CN" altLang="en-US" sz="3600" b="1" dirty="0"/>
          </a:p>
        </p:txBody>
      </p:sp>
      <p:graphicFrame>
        <p:nvGraphicFramePr>
          <p:cNvPr id="48130" name="Object 2"/>
          <p:cNvGraphicFramePr>
            <a:graphicFrameLocks noChangeAspect="1"/>
          </p:cNvGraphicFramePr>
          <p:nvPr>
            <p:ph idx="1"/>
          </p:nvPr>
        </p:nvGraphicFramePr>
        <p:xfrm>
          <a:off x="2166938" y="1071563"/>
          <a:ext cx="8064500" cy="5113337"/>
        </p:xfrm>
        <a:graphic>
          <a:graphicData uri="http://schemas.openxmlformats.org/presentationml/2006/ole">
            <mc:AlternateContent xmlns:mc="http://schemas.openxmlformats.org/markup-compatibility/2006">
              <mc:Choice xmlns:v="urn:schemas-microsoft-com:vml" Requires="v">
                <p:oleObj spid="_x0000_s3077" name="" r:id="rId1" imgW="5422265" imgH="3221990" progId="Word.Document.8">
                  <p:embed/>
                </p:oleObj>
              </mc:Choice>
              <mc:Fallback>
                <p:oleObj name="" r:id="rId1" imgW="5422265" imgH="3221990" progId="Word.Document.8">
                  <p:embed/>
                  <p:pic>
                    <p:nvPicPr>
                      <p:cNvPr id="0" name="图片 3076"/>
                      <p:cNvPicPr/>
                      <p:nvPr/>
                    </p:nvPicPr>
                    <p:blipFill>
                      <a:blip r:embed="rId2"/>
                      <a:srcRect l="12650" r="11450" b="28854"/>
                      <a:stretch>
                        <a:fillRect/>
                      </a:stretch>
                    </p:blipFill>
                    <p:spPr>
                      <a:xfrm>
                        <a:off x="2166938" y="1071563"/>
                        <a:ext cx="8064500" cy="5113337"/>
                      </a:xfrm>
                      <a:prstGeom prst="rect">
                        <a:avLst/>
                      </a:prstGeom>
                      <a:noFill/>
                      <a:ln w="38100">
                        <a:noFill/>
                        <a:miter/>
                      </a:ln>
                    </p:spPr>
                  </p:pic>
                </p:oleObj>
              </mc:Fallback>
            </mc:AlternateContent>
          </a:graphicData>
        </a:graphic>
      </p:graphicFrame>
      <p:sp>
        <p:nvSpPr>
          <p:cNvPr id="48131" name="矩形 3"/>
          <p:cNvSpPr/>
          <p:nvPr/>
        </p:nvSpPr>
        <p:spPr>
          <a:xfrm>
            <a:off x="4810125" y="928688"/>
            <a:ext cx="2820035" cy="521970"/>
          </a:xfrm>
          <a:prstGeom prst="rect">
            <a:avLst/>
          </a:prstGeom>
          <a:noFill/>
          <a:ln w="9525">
            <a:noFill/>
          </a:ln>
        </p:spPr>
        <p:txBody>
          <a:bodyPr wrap="none" anchor="t" anchorCtr="0">
            <a:spAutoFit/>
          </a:bodyPr>
          <a:p>
            <a:pPr>
              <a:buFont typeface="Wingdings" panose="05000000000000000000" pitchFamily="2" charset="2"/>
            </a:pPr>
            <a:r>
              <a:rPr lang="en-US" altLang="zh-CN" sz="2800" b="1" dirty="0">
                <a:solidFill>
                  <a:srgbClr val="FF0000"/>
                </a:solidFill>
                <a:latin typeface="Times New Roman" panose="02020603050405020304" pitchFamily="18" charset="0"/>
                <a:ea typeface="宋体" panose="02010600030101010101" pitchFamily="2" charset="-122"/>
              </a:rPr>
              <a:t>#include&lt;cmath&gt;</a:t>
            </a:r>
            <a:endParaRPr lang="en-US" altLang="zh-CN" sz="2800" b="1" dirty="0">
              <a:solidFill>
                <a:srgbClr val="FF0000"/>
              </a:solidFill>
              <a:latin typeface="Times New Roman" panose="02020603050405020304" pitchFamily="18" charset="0"/>
              <a:ea typeface="宋体"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Rectangle 2"/>
          <p:cNvSpPr>
            <a:spLocks noGrp="1"/>
          </p:cNvSpPr>
          <p:nvPr>
            <p:ph type="title"/>
          </p:nvPr>
        </p:nvSpPr>
        <p:spPr>
          <a:xfrm>
            <a:off x="2667000" y="142875"/>
            <a:ext cx="7162800" cy="1143000"/>
          </a:xfrm>
          <a:noFill/>
          <a:ln>
            <a:noFill/>
          </a:ln>
        </p:spPr>
        <p:txBody>
          <a:bodyPr anchor="t" anchorCtr="0"/>
          <a:p>
            <a:r>
              <a:rPr lang="zh-CN" altLang="en-US" sz="2800" b="1" dirty="0">
                <a:solidFill>
                  <a:schemeClr val="tx1"/>
                </a:solidFill>
              </a:rPr>
              <a:t>例</a:t>
            </a:r>
            <a:r>
              <a:rPr lang="en-US" altLang="zh-CN" sz="2800" b="1" dirty="0">
                <a:solidFill>
                  <a:schemeClr val="tx1"/>
                </a:solidFill>
              </a:rPr>
              <a:t>3-17</a:t>
            </a:r>
            <a:r>
              <a:rPr lang="zh-CN" altLang="en-US" sz="2800" b="1" dirty="0">
                <a:solidFill>
                  <a:schemeClr val="tx1"/>
                </a:solidFill>
              </a:rPr>
              <a:t>系统函数应用举例</a:t>
            </a:r>
            <a:r>
              <a:rPr lang="en-US" altLang="zh-CN" sz="2800" b="1" dirty="0">
                <a:solidFill>
                  <a:schemeClr val="tx1"/>
                </a:solidFill>
              </a:rPr>
              <a:t>—</a:t>
            </a:r>
            <a:r>
              <a:rPr lang="zh-CN" altLang="en-US" sz="2800" b="1" dirty="0">
                <a:solidFill>
                  <a:schemeClr val="tx1"/>
                </a:solidFill>
              </a:rPr>
              <a:t>取整数</a:t>
            </a:r>
            <a:endParaRPr lang="zh-CN" altLang="en-US" sz="2800" b="1" dirty="0">
              <a:solidFill>
                <a:schemeClr val="tx1"/>
              </a:solidFill>
            </a:endParaRPr>
          </a:p>
        </p:txBody>
      </p:sp>
      <p:sp>
        <p:nvSpPr>
          <p:cNvPr id="41988" name="Rectangle 4"/>
          <p:cNvSpPr>
            <a:spLocks noGrp="1"/>
          </p:cNvSpPr>
          <p:nvPr>
            <p:ph idx="1"/>
          </p:nvPr>
        </p:nvSpPr>
        <p:spPr>
          <a:xfrm>
            <a:off x="1343660" y="1124585"/>
            <a:ext cx="10269855" cy="4119880"/>
          </a:xfrm>
          <a:noFill/>
          <a:ln>
            <a:noFill/>
          </a:ln>
        </p:spPr>
        <p:txBody>
          <a:bodyPr anchor="t" anchorCtr="0"/>
          <a:p>
            <a:pPr>
              <a:buFont typeface="Wingdings" panose="05000000000000000000" pitchFamily="2" charset="2"/>
              <a:buNone/>
            </a:pPr>
            <a:r>
              <a:rPr lang="en-US" altLang="zh-CN" sz="2400" b="1" dirty="0">
                <a:latin typeface="Times New Roman" panose="02020603050405020304" pitchFamily="18" charset="0"/>
              </a:rPr>
              <a:t>#include&lt;iostream&gt;</a:t>
            </a:r>
            <a:endParaRPr lang="en-US" altLang="zh-CN" sz="2400" b="1" dirty="0">
              <a:latin typeface="Times New Roman" panose="02020603050405020304" pitchFamily="18" charset="0"/>
            </a:endParaRPr>
          </a:p>
          <a:p>
            <a:pPr>
              <a:buFont typeface="Wingdings" panose="05000000000000000000" pitchFamily="2" charset="2"/>
              <a:buNone/>
            </a:pPr>
            <a:r>
              <a:rPr lang="en-US" altLang="zh-CN" sz="2400" b="1" dirty="0">
                <a:solidFill>
                  <a:srgbClr val="FF0000"/>
                </a:solidFill>
                <a:latin typeface="Times New Roman" panose="02020603050405020304" pitchFamily="18" charset="0"/>
              </a:rPr>
              <a:t>#include&lt;cmath&gt;</a:t>
            </a:r>
            <a:endParaRPr lang="en-US" altLang="zh-CN" sz="2400" b="1" dirty="0">
              <a:solidFill>
                <a:srgbClr val="FF0000"/>
              </a:solidFill>
              <a:latin typeface="Times New Roman" panose="02020603050405020304" pitchFamily="18" charset="0"/>
            </a:endParaRPr>
          </a:p>
          <a:p>
            <a:pPr>
              <a:buFont typeface="Wingdings" panose="05000000000000000000" pitchFamily="2" charset="2"/>
              <a:buNone/>
            </a:pPr>
            <a:r>
              <a:rPr lang="en-US" altLang="zh-CN" sz="2400" b="1" dirty="0">
                <a:latin typeface="Times New Roman" panose="02020603050405020304" pitchFamily="18" charset="0"/>
              </a:rPr>
              <a:t>using namespace std;</a:t>
            </a:r>
            <a:endParaRPr lang="en-US" altLang="zh-CN" sz="2400" b="1" dirty="0">
              <a:latin typeface="Times New Roman" panose="02020603050405020304" pitchFamily="18" charset="0"/>
            </a:endParaRPr>
          </a:p>
          <a:p>
            <a:pPr>
              <a:buFont typeface="Wingdings" panose="05000000000000000000" pitchFamily="2" charset="2"/>
              <a:buNone/>
            </a:pPr>
            <a:r>
              <a:rPr lang="en-US" altLang="zh-CN" sz="2400" b="1" dirty="0">
                <a:latin typeface="Times New Roman" panose="02020603050405020304" pitchFamily="18" charset="0"/>
              </a:rPr>
              <a:t>int main()</a:t>
            </a:r>
            <a:endParaRPr lang="en-US" altLang="zh-CN" sz="2400" b="1" dirty="0">
              <a:latin typeface="Times New Roman" panose="02020603050405020304" pitchFamily="18" charset="0"/>
            </a:endParaRPr>
          </a:p>
          <a:p>
            <a:pPr>
              <a:buFont typeface="Wingdings" panose="05000000000000000000" pitchFamily="2" charset="2"/>
              <a:buNone/>
            </a:pPr>
            <a:r>
              <a:rPr lang="en-US" altLang="zh-CN" sz="2400" b="1" dirty="0">
                <a:latin typeface="Times New Roman" panose="02020603050405020304" pitchFamily="18" charset="0"/>
              </a:rPr>
              <a:t>{   double a=123.45,b=-123.45;</a:t>
            </a:r>
            <a:endParaRPr lang="en-US" altLang="zh-CN" sz="2400" b="1" dirty="0">
              <a:latin typeface="Times New Roman" panose="02020603050405020304" pitchFamily="18" charset="0"/>
            </a:endParaRPr>
          </a:p>
          <a:p>
            <a:pPr>
              <a:buFont typeface="Wingdings" panose="05000000000000000000" pitchFamily="2" charset="2"/>
              <a:buNone/>
            </a:pPr>
            <a:r>
              <a:rPr lang="en-US" altLang="zh-CN" sz="2400" b="1" dirty="0">
                <a:latin typeface="Times New Roman" panose="02020603050405020304" pitchFamily="18" charset="0"/>
              </a:rPr>
              <a:t>     cout&lt;&lt;"</a:t>
            </a:r>
            <a:r>
              <a:rPr lang="zh-CN" altLang="en-US" sz="2400" b="1" dirty="0">
                <a:latin typeface="Times New Roman" panose="02020603050405020304" pitchFamily="18" charset="0"/>
              </a:rPr>
              <a:t>正数</a:t>
            </a:r>
            <a:r>
              <a:rPr lang="en-US" altLang="zh-CN" sz="2400" b="1" dirty="0">
                <a:latin typeface="Times New Roman" panose="02020603050405020304" pitchFamily="18" charset="0"/>
              </a:rPr>
              <a:t>:"&lt;&lt;a&lt;&lt;" </a:t>
            </a:r>
            <a:r>
              <a:rPr lang="zh-CN" altLang="en-US" sz="2400" b="1" dirty="0">
                <a:latin typeface="Times New Roman" panose="02020603050405020304" pitchFamily="18" charset="0"/>
              </a:rPr>
              <a:t>下限</a:t>
            </a:r>
            <a:r>
              <a:rPr lang="en-US" altLang="zh-CN" sz="2400" b="1" dirty="0">
                <a:latin typeface="Times New Roman" panose="02020603050405020304" pitchFamily="18" charset="0"/>
              </a:rPr>
              <a:t>:"&lt;&lt;</a:t>
            </a:r>
            <a:r>
              <a:rPr lang="en-US" altLang="zh-CN" sz="2400" b="1" dirty="0">
                <a:solidFill>
                  <a:srgbClr val="0000FF"/>
                </a:solidFill>
                <a:latin typeface="Times New Roman" panose="02020603050405020304" pitchFamily="18" charset="0"/>
              </a:rPr>
              <a:t>floor(a)</a:t>
            </a:r>
            <a:r>
              <a:rPr lang="en-US" altLang="zh-CN" sz="2400" b="1" dirty="0">
                <a:latin typeface="Times New Roman" panose="02020603050405020304" pitchFamily="18" charset="0"/>
              </a:rPr>
              <a:t>&lt;&lt;" </a:t>
            </a:r>
            <a:r>
              <a:rPr lang="zh-CN" altLang="en-US" sz="2400" b="1" dirty="0">
                <a:latin typeface="Times New Roman" panose="02020603050405020304" pitchFamily="18" charset="0"/>
              </a:rPr>
              <a:t>上限</a:t>
            </a:r>
            <a:r>
              <a:rPr lang="en-US" altLang="zh-CN" sz="2400" b="1" dirty="0">
                <a:latin typeface="Times New Roman" panose="02020603050405020304" pitchFamily="18" charset="0"/>
              </a:rPr>
              <a:t>:" &lt;&lt;</a:t>
            </a:r>
            <a:r>
              <a:rPr lang="en-US" altLang="zh-CN" sz="2400" b="1" dirty="0">
                <a:solidFill>
                  <a:srgbClr val="0000FF"/>
                </a:solidFill>
                <a:latin typeface="Times New Roman" panose="02020603050405020304" pitchFamily="18" charset="0"/>
              </a:rPr>
              <a:t>ceil(a)</a:t>
            </a:r>
            <a:r>
              <a:rPr lang="en-US" altLang="zh-CN" sz="2400" b="1" dirty="0">
                <a:latin typeface="Times New Roman" panose="02020603050405020304" pitchFamily="18" charset="0"/>
              </a:rPr>
              <a:t>&lt;&lt;endl;</a:t>
            </a:r>
            <a:endParaRPr lang="en-US" altLang="zh-CN" sz="2400" b="1" dirty="0">
              <a:latin typeface="Times New Roman" panose="02020603050405020304" pitchFamily="18" charset="0"/>
            </a:endParaRPr>
          </a:p>
          <a:p>
            <a:pPr>
              <a:buFont typeface="Wingdings" panose="05000000000000000000" pitchFamily="2" charset="2"/>
              <a:buNone/>
            </a:pPr>
            <a:r>
              <a:rPr lang="en-US" altLang="zh-CN" sz="2400" b="1" dirty="0">
                <a:latin typeface="Times New Roman" panose="02020603050405020304" pitchFamily="18" charset="0"/>
              </a:rPr>
              <a:t>     cout&lt;&lt;"</a:t>
            </a:r>
            <a:r>
              <a:rPr lang="zh-CN" altLang="en-US" sz="2400" b="1" dirty="0">
                <a:latin typeface="Times New Roman" panose="02020603050405020304" pitchFamily="18" charset="0"/>
              </a:rPr>
              <a:t>负数</a:t>
            </a:r>
            <a:r>
              <a:rPr lang="en-US" altLang="zh-CN" sz="2400" b="1" dirty="0">
                <a:latin typeface="Times New Roman" panose="02020603050405020304" pitchFamily="18" charset="0"/>
              </a:rPr>
              <a:t>:"&lt;&lt;b&lt;&lt;" </a:t>
            </a:r>
            <a:r>
              <a:rPr lang="zh-CN" altLang="en-US" sz="2400" b="1" dirty="0">
                <a:latin typeface="Times New Roman" panose="02020603050405020304" pitchFamily="18" charset="0"/>
              </a:rPr>
              <a:t>下限</a:t>
            </a:r>
            <a:r>
              <a:rPr lang="en-US" altLang="zh-CN" sz="2400" b="1" dirty="0">
                <a:latin typeface="Times New Roman" panose="02020603050405020304" pitchFamily="18" charset="0"/>
              </a:rPr>
              <a:t>:"&lt;&lt;</a:t>
            </a:r>
            <a:r>
              <a:rPr lang="en-US" altLang="zh-CN" sz="2400" b="1" dirty="0">
                <a:solidFill>
                  <a:srgbClr val="0000FF"/>
                </a:solidFill>
                <a:latin typeface="Times New Roman" panose="02020603050405020304" pitchFamily="18" charset="0"/>
              </a:rPr>
              <a:t>floor(b)</a:t>
            </a:r>
            <a:r>
              <a:rPr lang="en-US" altLang="zh-CN" sz="2400" b="1" dirty="0">
                <a:latin typeface="Times New Roman" panose="02020603050405020304" pitchFamily="18" charset="0"/>
              </a:rPr>
              <a:t>&lt;&lt;" </a:t>
            </a:r>
            <a:r>
              <a:rPr lang="zh-CN" altLang="en-US" sz="2400" b="1" dirty="0">
                <a:latin typeface="Times New Roman" panose="02020603050405020304" pitchFamily="18" charset="0"/>
              </a:rPr>
              <a:t>上限</a:t>
            </a:r>
            <a:r>
              <a:rPr lang="en-US" altLang="zh-CN" sz="2400" b="1" dirty="0">
                <a:latin typeface="Times New Roman" panose="02020603050405020304" pitchFamily="18" charset="0"/>
              </a:rPr>
              <a:t>:" &lt;&lt;</a:t>
            </a:r>
            <a:r>
              <a:rPr lang="en-US" altLang="zh-CN" sz="2400" b="1" dirty="0">
                <a:solidFill>
                  <a:srgbClr val="0000FF"/>
                </a:solidFill>
                <a:latin typeface="Times New Roman" panose="02020603050405020304" pitchFamily="18" charset="0"/>
              </a:rPr>
              <a:t>ceil(b)</a:t>
            </a:r>
            <a:r>
              <a:rPr lang="en-US" altLang="zh-CN" sz="2400" b="1" dirty="0">
                <a:latin typeface="Times New Roman" panose="02020603050405020304" pitchFamily="18" charset="0"/>
              </a:rPr>
              <a:t>&lt;&lt;endl;</a:t>
            </a:r>
            <a:endParaRPr lang="en-US" altLang="zh-CN" sz="2400" b="1" dirty="0">
              <a:latin typeface="Times New Roman" panose="02020603050405020304" pitchFamily="18" charset="0"/>
            </a:endParaRPr>
          </a:p>
          <a:p>
            <a:pPr>
              <a:buFont typeface="Wingdings" panose="05000000000000000000" pitchFamily="2" charset="2"/>
              <a:buNone/>
            </a:pPr>
            <a:r>
              <a:rPr lang="en-US" altLang="zh-CN" sz="2400" b="1" dirty="0">
                <a:latin typeface="Times New Roman" panose="02020603050405020304" pitchFamily="18" charset="0"/>
              </a:rPr>
              <a:t>     return 0;</a:t>
            </a:r>
            <a:endParaRPr lang="en-US" altLang="zh-CN" sz="2400" b="1" dirty="0">
              <a:latin typeface="Times New Roman" panose="02020603050405020304" pitchFamily="18" charset="0"/>
            </a:endParaRPr>
          </a:p>
          <a:p>
            <a:pPr>
              <a:buFont typeface="Wingdings" panose="05000000000000000000" pitchFamily="2" charset="2"/>
              <a:buNone/>
            </a:pP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p:txBody>
      </p:sp>
      <p:sp>
        <p:nvSpPr>
          <p:cNvPr id="41989" name="Text Box 5"/>
          <p:cNvSpPr txBox="1"/>
          <p:nvPr/>
        </p:nvSpPr>
        <p:spPr>
          <a:xfrm>
            <a:off x="5664200" y="1628775"/>
            <a:ext cx="4752975" cy="1032510"/>
          </a:xfrm>
          <a:prstGeom prst="rect">
            <a:avLst/>
          </a:prstGeom>
          <a:solidFill>
            <a:srgbClr val="BAE18F"/>
          </a:solidFill>
          <a:ln w="9525">
            <a:noFill/>
          </a:ln>
        </p:spPr>
        <p:txBody>
          <a:bodyPr anchor="t" anchorCtr="0">
            <a:spAutoFit/>
          </a:bodyPr>
          <a:p>
            <a:pPr>
              <a:spcBef>
                <a:spcPct val="20000"/>
              </a:spcBef>
              <a:buClr>
                <a:schemeClr val="accent2"/>
              </a:buClr>
              <a:buSzPct val="80000"/>
              <a:buFont typeface="Wingdings" panose="05000000000000000000" pitchFamily="2" charset="2"/>
            </a:pPr>
            <a:r>
              <a:rPr lang="zh-CN" altLang="en-US" b="1" dirty="0">
                <a:solidFill>
                  <a:srgbClr val="0000FF"/>
                </a:solidFill>
                <a:latin typeface="宋体" panose="02010600030101010101" pitchFamily="2" charset="-122"/>
                <a:ea typeface="宋体" panose="02010600030101010101" pitchFamily="2" charset="-122"/>
              </a:rPr>
              <a:t>运行结果：</a:t>
            </a:r>
            <a:endParaRPr lang="zh-CN" altLang="en-US" b="1" dirty="0">
              <a:solidFill>
                <a:srgbClr val="0000FF"/>
              </a:solidFill>
              <a:latin typeface="宋体" panose="02010600030101010101" pitchFamily="2" charset="-122"/>
              <a:ea typeface="宋体" panose="02010600030101010101" pitchFamily="2" charset="-122"/>
            </a:endParaRPr>
          </a:p>
          <a:p>
            <a:pPr>
              <a:spcBef>
                <a:spcPct val="20000"/>
              </a:spcBef>
              <a:buClr>
                <a:schemeClr val="accent2"/>
              </a:buClr>
              <a:buSzPct val="80000"/>
              <a:buFont typeface="Wingdings" panose="05000000000000000000" pitchFamily="2" charset="2"/>
            </a:pPr>
            <a:r>
              <a:rPr lang="zh-CN" altLang="en-US" b="1" dirty="0">
                <a:solidFill>
                  <a:srgbClr val="0000FF"/>
                </a:solidFill>
                <a:latin typeface="宋体" panose="02010600030101010101" pitchFamily="2" charset="-122"/>
                <a:ea typeface="宋体" panose="02010600030101010101" pitchFamily="2" charset="-122"/>
              </a:rPr>
              <a:t> 正数</a:t>
            </a:r>
            <a:r>
              <a:rPr lang="en-US" altLang="zh-CN" b="1" dirty="0">
                <a:solidFill>
                  <a:srgbClr val="0000FF"/>
                </a:solidFill>
                <a:latin typeface="宋体" panose="02010600030101010101" pitchFamily="2" charset="-122"/>
                <a:ea typeface="宋体" panose="02010600030101010101" pitchFamily="2" charset="-122"/>
              </a:rPr>
              <a:t>:123.45 </a:t>
            </a:r>
            <a:r>
              <a:rPr lang="zh-CN" altLang="en-US" b="1" dirty="0">
                <a:solidFill>
                  <a:srgbClr val="0000FF"/>
                </a:solidFill>
                <a:latin typeface="宋体" panose="02010600030101010101" pitchFamily="2" charset="-122"/>
                <a:ea typeface="宋体" panose="02010600030101010101" pitchFamily="2" charset="-122"/>
              </a:rPr>
              <a:t>下限</a:t>
            </a:r>
            <a:r>
              <a:rPr lang="en-US" altLang="zh-CN" b="1" dirty="0">
                <a:solidFill>
                  <a:srgbClr val="0000FF"/>
                </a:solidFill>
                <a:latin typeface="宋体" panose="02010600030101010101" pitchFamily="2" charset="-122"/>
                <a:ea typeface="宋体" panose="02010600030101010101" pitchFamily="2" charset="-122"/>
              </a:rPr>
              <a:t>:123 </a:t>
            </a:r>
            <a:r>
              <a:rPr lang="zh-CN" altLang="en-US" b="1" dirty="0">
                <a:solidFill>
                  <a:srgbClr val="0000FF"/>
                </a:solidFill>
                <a:latin typeface="宋体" panose="02010600030101010101" pitchFamily="2" charset="-122"/>
                <a:ea typeface="宋体" panose="02010600030101010101" pitchFamily="2" charset="-122"/>
              </a:rPr>
              <a:t>上限</a:t>
            </a:r>
            <a:r>
              <a:rPr lang="en-US" altLang="zh-CN" b="1" dirty="0">
                <a:solidFill>
                  <a:srgbClr val="0000FF"/>
                </a:solidFill>
                <a:latin typeface="宋体" panose="02010600030101010101" pitchFamily="2" charset="-122"/>
                <a:ea typeface="宋体" panose="02010600030101010101" pitchFamily="2" charset="-122"/>
              </a:rPr>
              <a:t>:124</a:t>
            </a:r>
            <a:endParaRPr lang="en-US" altLang="zh-CN" b="1" dirty="0">
              <a:solidFill>
                <a:srgbClr val="0000FF"/>
              </a:solidFill>
              <a:latin typeface="宋体" panose="02010600030101010101" pitchFamily="2" charset="-122"/>
              <a:ea typeface="宋体" panose="02010600030101010101" pitchFamily="2" charset="-122"/>
            </a:endParaRPr>
          </a:p>
          <a:p>
            <a:pPr>
              <a:spcBef>
                <a:spcPct val="20000"/>
              </a:spcBef>
              <a:buClr>
                <a:schemeClr val="accent2"/>
              </a:buClr>
              <a:buSzPct val="80000"/>
              <a:buFont typeface="Wingdings" panose="05000000000000000000" pitchFamily="2" charset="2"/>
            </a:pPr>
            <a:r>
              <a:rPr lang="en-US" altLang="zh-CN" b="1" dirty="0">
                <a:solidFill>
                  <a:srgbClr val="0000FF"/>
                </a:solidFill>
                <a:latin typeface="宋体" panose="02010600030101010101" pitchFamily="2" charset="-122"/>
                <a:ea typeface="宋体" panose="02010600030101010101" pitchFamily="2" charset="-122"/>
              </a:rPr>
              <a:t> </a:t>
            </a:r>
            <a:r>
              <a:rPr lang="zh-CN" altLang="en-US" b="1" dirty="0">
                <a:solidFill>
                  <a:srgbClr val="0000FF"/>
                </a:solidFill>
                <a:latin typeface="宋体" panose="02010600030101010101" pitchFamily="2" charset="-122"/>
                <a:ea typeface="宋体" panose="02010600030101010101" pitchFamily="2" charset="-122"/>
              </a:rPr>
              <a:t>负数</a:t>
            </a:r>
            <a:r>
              <a:rPr lang="en-US" altLang="zh-CN" b="1" dirty="0">
                <a:solidFill>
                  <a:srgbClr val="0000FF"/>
                </a:solidFill>
                <a:latin typeface="宋体" panose="02010600030101010101" pitchFamily="2" charset="-122"/>
                <a:ea typeface="宋体" panose="02010600030101010101" pitchFamily="2" charset="-122"/>
              </a:rPr>
              <a:t>:-123.45 </a:t>
            </a:r>
            <a:r>
              <a:rPr lang="zh-CN" altLang="en-US" b="1" dirty="0">
                <a:solidFill>
                  <a:srgbClr val="0000FF"/>
                </a:solidFill>
                <a:latin typeface="宋体" panose="02010600030101010101" pitchFamily="2" charset="-122"/>
                <a:ea typeface="宋体" panose="02010600030101010101" pitchFamily="2" charset="-122"/>
              </a:rPr>
              <a:t>下限</a:t>
            </a:r>
            <a:r>
              <a:rPr lang="en-US" altLang="zh-CN" b="1" dirty="0">
                <a:solidFill>
                  <a:srgbClr val="0000FF"/>
                </a:solidFill>
                <a:latin typeface="宋体" panose="02010600030101010101" pitchFamily="2" charset="-122"/>
                <a:ea typeface="宋体" panose="02010600030101010101" pitchFamily="2" charset="-122"/>
              </a:rPr>
              <a:t>:-124 </a:t>
            </a:r>
            <a:r>
              <a:rPr lang="zh-CN" altLang="en-US" b="1" dirty="0">
                <a:solidFill>
                  <a:srgbClr val="0000FF"/>
                </a:solidFill>
                <a:latin typeface="宋体" panose="02010600030101010101" pitchFamily="2" charset="-122"/>
                <a:ea typeface="宋体" panose="02010600030101010101" pitchFamily="2" charset="-122"/>
              </a:rPr>
              <a:t>上限</a:t>
            </a:r>
            <a:r>
              <a:rPr lang="en-US" altLang="zh-CN" b="1" dirty="0">
                <a:solidFill>
                  <a:srgbClr val="0000FF"/>
                </a:solidFill>
                <a:latin typeface="宋体" panose="02010600030101010101" pitchFamily="2" charset="-122"/>
                <a:ea typeface="宋体" panose="02010600030101010101" pitchFamily="2" charset="-122"/>
              </a:rPr>
              <a:t>:-123</a:t>
            </a:r>
            <a:endParaRPr lang="en-US" altLang="zh-CN" dirty="0">
              <a:solidFill>
                <a:srgbClr val="0000FF"/>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988">
                                            <p:txEl>
                                              <p:charRg st="0" end="19"/>
                                            </p:txEl>
                                          </p:spTgt>
                                        </p:tgtEl>
                                        <p:attrNameLst>
                                          <p:attrName>style.visibility</p:attrName>
                                        </p:attrNameLst>
                                      </p:cBhvr>
                                      <p:to>
                                        <p:strVal val="visible"/>
                                      </p:to>
                                    </p:set>
                                    <p:animEffect transition="in" filter="blinds(horizontal)">
                                      <p:cBhvr>
                                        <p:cTn id="7" dur="500"/>
                                        <p:tgtEl>
                                          <p:spTgt spid="41988">
                                            <p:txEl>
                                              <p:charRg st="0" end="19"/>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1988">
                                            <p:txEl>
                                              <p:charRg st="19" end="35"/>
                                            </p:txEl>
                                          </p:spTgt>
                                        </p:tgtEl>
                                        <p:attrNameLst>
                                          <p:attrName>style.visibility</p:attrName>
                                        </p:attrNameLst>
                                      </p:cBhvr>
                                      <p:to>
                                        <p:strVal val="visible"/>
                                      </p:to>
                                    </p:set>
                                    <p:animEffect transition="in" filter="blinds(horizontal)">
                                      <p:cBhvr>
                                        <p:cTn id="12" dur="500"/>
                                        <p:tgtEl>
                                          <p:spTgt spid="41988">
                                            <p:txEl>
                                              <p:charRg st="19" end="3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1988">
                                            <p:txEl>
                                              <p:charRg st="35" end="56"/>
                                            </p:txEl>
                                          </p:spTgt>
                                        </p:tgtEl>
                                        <p:attrNameLst>
                                          <p:attrName>style.visibility</p:attrName>
                                        </p:attrNameLst>
                                      </p:cBhvr>
                                      <p:to>
                                        <p:strVal val="visible"/>
                                      </p:to>
                                    </p:set>
                                    <p:animEffect transition="in" filter="blinds(horizontal)">
                                      <p:cBhvr>
                                        <p:cTn id="17" dur="500"/>
                                        <p:tgtEl>
                                          <p:spTgt spid="41988">
                                            <p:txEl>
                                              <p:charRg st="35" end="5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1988">
                                            <p:txEl>
                                              <p:charRg st="56" end="67"/>
                                            </p:txEl>
                                          </p:spTgt>
                                        </p:tgtEl>
                                        <p:attrNameLst>
                                          <p:attrName>style.visibility</p:attrName>
                                        </p:attrNameLst>
                                      </p:cBhvr>
                                      <p:to>
                                        <p:strVal val="visible"/>
                                      </p:to>
                                    </p:set>
                                    <p:animEffect transition="in" filter="blinds(horizontal)">
                                      <p:cBhvr>
                                        <p:cTn id="22" dur="500"/>
                                        <p:tgtEl>
                                          <p:spTgt spid="41988">
                                            <p:txEl>
                                              <p:charRg st="56" end="6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1988">
                                            <p:txEl>
                                              <p:charRg st="67" end="98"/>
                                            </p:txEl>
                                          </p:spTgt>
                                        </p:tgtEl>
                                        <p:attrNameLst>
                                          <p:attrName>style.visibility</p:attrName>
                                        </p:attrNameLst>
                                      </p:cBhvr>
                                      <p:to>
                                        <p:strVal val="visible"/>
                                      </p:to>
                                    </p:set>
                                    <p:animEffect transition="in" filter="blinds(horizontal)">
                                      <p:cBhvr>
                                        <p:cTn id="27" dur="500"/>
                                        <p:tgtEl>
                                          <p:spTgt spid="41988">
                                            <p:txEl>
                                              <p:charRg st="67" end="9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1988">
                                            <p:txEl>
                                              <p:charRg st="98" end="160"/>
                                            </p:txEl>
                                          </p:spTgt>
                                        </p:tgtEl>
                                        <p:attrNameLst>
                                          <p:attrName>style.visibility</p:attrName>
                                        </p:attrNameLst>
                                      </p:cBhvr>
                                      <p:to>
                                        <p:strVal val="visible"/>
                                      </p:to>
                                    </p:set>
                                    <p:animEffect transition="in" filter="blinds(horizontal)">
                                      <p:cBhvr>
                                        <p:cTn id="32" dur="500"/>
                                        <p:tgtEl>
                                          <p:spTgt spid="41988">
                                            <p:txEl>
                                              <p:charRg st="98" end="16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1988">
                                            <p:txEl>
                                              <p:charRg st="161" end="223"/>
                                            </p:txEl>
                                          </p:spTgt>
                                        </p:tgtEl>
                                        <p:attrNameLst>
                                          <p:attrName>style.visibility</p:attrName>
                                        </p:attrNameLst>
                                      </p:cBhvr>
                                      <p:to>
                                        <p:strVal val="visible"/>
                                      </p:to>
                                    </p:set>
                                    <p:animEffect transition="in" filter="blinds(horizontal)">
                                      <p:cBhvr>
                                        <p:cTn id="37" dur="500"/>
                                        <p:tgtEl>
                                          <p:spTgt spid="41988">
                                            <p:txEl>
                                              <p:charRg st="161" end="22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1988">
                                            <p:txEl>
                                              <p:charRg st="223" end="238"/>
                                            </p:txEl>
                                          </p:spTgt>
                                        </p:tgtEl>
                                        <p:attrNameLst>
                                          <p:attrName>style.visibility</p:attrName>
                                        </p:attrNameLst>
                                      </p:cBhvr>
                                      <p:to>
                                        <p:strVal val="visible"/>
                                      </p:to>
                                    </p:set>
                                    <p:animEffect transition="in" filter="blinds(horizontal)">
                                      <p:cBhvr>
                                        <p:cTn id="42" dur="500"/>
                                        <p:tgtEl>
                                          <p:spTgt spid="41988">
                                            <p:txEl>
                                              <p:charRg st="223" end="23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1988">
                                            <p:txEl>
                                              <p:charRg st="238" end="240"/>
                                            </p:txEl>
                                          </p:spTgt>
                                        </p:tgtEl>
                                        <p:attrNameLst>
                                          <p:attrName>style.visibility</p:attrName>
                                        </p:attrNameLst>
                                      </p:cBhvr>
                                      <p:to>
                                        <p:strVal val="visible"/>
                                      </p:to>
                                    </p:set>
                                    <p:animEffect transition="in" filter="blinds(horizontal)">
                                      <p:cBhvr>
                                        <p:cTn id="47" dur="500"/>
                                        <p:tgtEl>
                                          <p:spTgt spid="41988">
                                            <p:txEl>
                                              <p:charRg st="238" end="24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1989"/>
                                        </p:tgtEl>
                                        <p:attrNameLst>
                                          <p:attrName>style.visibility</p:attrName>
                                        </p:attrNameLst>
                                      </p:cBhvr>
                                      <p:to>
                                        <p:strVal val="visible"/>
                                      </p:to>
                                    </p:set>
                                    <p:animEffect transition="in" filter="blinds(horizontal)">
                                      <p:cBhvr>
                                        <p:cTn id="52" dur="500"/>
                                        <p:tgtEl>
                                          <p:spTgt spid="419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8" grpId="0" build="p"/>
      <p:bldP spid="41989" grpId="0" bldLvl="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Rectangle 2"/>
          <p:cNvSpPr>
            <a:spLocks noGrp="1"/>
          </p:cNvSpPr>
          <p:nvPr>
            <p:ph type="title"/>
          </p:nvPr>
        </p:nvSpPr>
        <p:spPr>
          <a:noFill/>
          <a:ln>
            <a:noFill/>
          </a:ln>
        </p:spPr>
        <p:txBody>
          <a:bodyPr anchor="t" anchorCtr="0"/>
          <a:p>
            <a:r>
              <a:rPr lang="zh-CN" altLang="en-US" sz="3600" b="1" dirty="0"/>
              <a:t>本章小结</a:t>
            </a:r>
            <a:endParaRPr lang="zh-CN" altLang="en-US" sz="3600" b="1" dirty="0"/>
          </a:p>
        </p:txBody>
      </p:sp>
      <p:sp>
        <p:nvSpPr>
          <p:cNvPr id="50178" name="Rectangle 3"/>
          <p:cNvSpPr>
            <a:spLocks noGrp="1"/>
          </p:cNvSpPr>
          <p:nvPr>
            <p:ph idx="1"/>
          </p:nvPr>
        </p:nvSpPr>
        <p:spPr>
          <a:xfrm>
            <a:off x="2351088" y="1916113"/>
            <a:ext cx="7991475" cy="2603500"/>
          </a:xfrm>
          <a:noFill/>
          <a:ln>
            <a:noFill/>
          </a:ln>
        </p:spPr>
        <p:txBody>
          <a:bodyPr anchor="t" anchorCtr="0"/>
          <a:p>
            <a:r>
              <a:rPr lang="zh-CN" altLang="en-US" sz="2800" b="1" dirty="0"/>
              <a:t>函数的定义和调用；</a:t>
            </a:r>
            <a:endParaRPr lang="zh-CN" altLang="en-US" sz="2800" b="1" dirty="0"/>
          </a:p>
          <a:p>
            <a:r>
              <a:rPr lang="zh-CN" altLang="en-US" sz="2800" b="1" dirty="0"/>
              <a:t>函数的参数传递</a:t>
            </a:r>
            <a:r>
              <a:rPr lang="en-US" altLang="zh-CN" sz="2800" b="1" dirty="0"/>
              <a:t>(</a:t>
            </a:r>
            <a:r>
              <a:rPr lang="zh-CN" altLang="en-US" sz="2800" b="1" dirty="0"/>
              <a:t>值传递和引用传递</a:t>
            </a:r>
            <a:r>
              <a:rPr lang="en-US" altLang="zh-CN" sz="2800" b="1" dirty="0"/>
              <a:t>)</a:t>
            </a:r>
            <a:r>
              <a:rPr lang="zh-CN" altLang="en-US" sz="2800" b="1" dirty="0"/>
              <a:t>方法</a:t>
            </a:r>
            <a:r>
              <a:rPr lang="en-US" altLang="zh-CN" sz="2800" b="1" dirty="0"/>
              <a:t>;</a:t>
            </a:r>
            <a:endParaRPr lang="en-US" altLang="zh-CN" sz="2800" b="1" dirty="0"/>
          </a:p>
          <a:p>
            <a:r>
              <a:rPr lang="zh-CN" altLang="en-US" sz="2800" b="1" dirty="0"/>
              <a:t>带默认形参值的函数的使用</a:t>
            </a:r>
            <a:r>
              <a:rPr lang="en-US" altLang="zh-CN" sz="2800" b="1" dirty="0"/>
              <a:t>;</a:t>
            </a:r>
            <a:endParaRPr lang="en-US" altLang="zh-CN" sz="2800" b="1" dirty="0"/>
          </a:p>
          <a:p>
            <a:r>
              <a:rPr lang="zh-CN" altLang="en-US" sz="2800" b="1" dirty="0"/>
              <a:t>函数重载的应用</a:t>
            </a:r>
            <a:r>
              <a:rPr lang="en-US" altLang="zh-CN" sz="2800" b="1" dirty="0"/>
              <a:t>;</a:t>
            </a:r>
            <a:endParaRPr lang="en-US" altLang="zh-CN" sz="2800" b="1" dirty="0"/>
          </a:p>
          <a:p>
            <a:r>
              <a:rPr lang="en-US" altLang="zh-CN" sz="2800" b="1" dirty="0"/>
              <a:t>C++</a:t>
            </a:r>
            <a:r>
              <a:rPr lang="zh-CN" altLang="en-US" sz="2800" b="1" dirty="0"/>
              <a:t>系统函数的使用方法。    </a:t>
            </a:r>
            <a:endParaRPr lang="zh-CN" altLang="en-US" sz="28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2"/>
          <p:cNvSpPr>
            <a:spLocks noGrp="1"/>
          </p:cNvSpPr>
          <p:nvPr>
            <p:ph type="title"/>
          </p:nvPr>
        </p:nvSpPr>
        <p:spPr>
          <a:xfrm>
            <a:off x="1809750" y="285750"/>
            <a:ext cx="7772400" cy="914400"/>
          </a:xfrm>
          <a:noFill/>
          <a:ln>
            <a:noFill/>
          </a:ln>
        </p:spPr>
        <p:txBody>
          <a:bodyPr anchor="t" anchorCtr="0"/>
          <a:p>
            <a:r>
              <a:rPr lang="zh-CN" altLang="en-US" sz="2800" b="1" dirty="0">
                <a:solidFill>
                  <a:schemeClr val="tx1"/>
                </a:solidFill>
                <a:latin typeface="楷体_GB2312" pitchFamily="49" charset="-122"/>
                <a:ea typeface="楷体_GB2312" pitchFamily="49" charset="-122"/>
              </a:rPr>
              <a:t>例</a:t>
            </a:r>
            <a:r>
              <a:rPr lang="en-US" altLang="zh-CN" sz="2800" b="1" dirty="0">
                <a:solidFill>
                  <a:schemeClr val="tx1"/>
                </a:solidFill>
                <a:latin typeface="楷体_GB2312" pitchFamily="49" charset="-122"/>
                <a:ea typeface="楷体_GB2312" pitchFamily="49" charset="-122"/>
              </a:rPr>
              <a:t>3-1</a:t>
            </a:r>
            <a:r>
              <a:rPr lang="zh-CN" altLang="en-US" sz="2800" b="1" dirty="0">
                <a:solidFill>
                  <a:schemeClr val="tx1"/>
                </a:solidFill>
                <a:latin typeface="楷体_GB2312" pitchFamily="49" charset="-122"/>
                <a:ea typeface="楷体_GB2312" pitchFamily="49" charset="-122"/>
              </a:rPr>
              <a:t>编写一个求</a:t>
            </a:r>
            <a:r>
              <a:rPr lang="en-US" altLang="zh-CN" sz="2800" b="1" dirty="0">
                <a:solidFill>
                  <a:schemeClr val="tx1"/>
                </a:solidFill>
                <a:latin typeface="楷体_GB2312" pitchFamily="49" charset="-122"/>
                <a:ea typeface="楷体_GB2312" pitchFamily="49" charset="-122"/>
              </a:rPr>
              <a:t>x</a:t>
            </a:r>
            <a:r>
              <a:rPr lang="zh-CN" altLang="en-US" sz="2800" b="1" dirty="0">
                <a:solidFill>
                  <a:schemeClr val="tx1"/>
                </a:solidFill>
                <a:latin typeface="楷体_GB2312" pitchFamily="49" charset="-122"/>
                <a:ea typeface="楷体_GB2312" pitchFamily="49" charset="-122"/>
              </a:rPr>
              <a:t>的</a:t>
            </a:r>
            <a:r>
              <a:rPr lang="en-US" altLang="zh-CN" sz="2800" b="1" dirty="0">
                <a:solidFill>
                  <a:schemeClr val="tx1"/>
                </a:solidFill>
                <a:latin typeface="楷体_GB2312" pitchFamily="49" charset="-122"/>
                <a:ea typeface="楷体_GB2312" pitchFamily="49" charset="-122"/>
              </a:rPr>
              <a:t>n</a:t>
            </a:r>
            <a:r>
              <a:rPr lang="zh-CN" altLang="en-US" sz="2800" b="1" dirty="0">
                <a:solidFill>
                  <a:schemeClr val="tx1"/>
                </a:solidFill>
                <a:latin typeface="楷体_GB2312" pitchFamily="49" charset="-122"/>
                <a:ea typeface="楷体_GB2312" pitchFamily="49" charset="-122"/>
              </a:rPr>
              <a:t>次方的函数</a:t>
            </a:r>
            <a:endParaRPr lang="zh-CN" altLang="en-US" sz="2800" b="1" dirty="0">
              <a:solidFill>
                <a:schemeClr val="tx1"/>
              </a:solidFill>
              <a:latin typeface="楷体_GB2312" pitchFamily="49" charset="-122"/>
              <a:ea typeface="楷体_GB2312" pitchFamily="49" charset="-122"/>
            </a:endParaRPr>
          </a:p>
        </p:txBody>
      </p:sp>
      <p:sp>
        <p:nvSpPr>
          <p:cNvPr id="12291" name="Rectangle 3"/>
          <p:cNvSpPr>
            <a:spLocks noGrp="1"/>
          </p:cNvSpPr>
          <p:nvPr>
            <p:ph idx="1"/>
          </p:nvPr>
        </p:nvSpPr>
        <p:spPr>
          <a:xfrm>
            <a:off x="1415733" y="980758"/>
            <a:ext cx="7239000" cy="4724400"/>
          </a:xfrm>
          <a:noFill/>
          <a:ln>
            <a:noFill/>
          </a:ln>
        </p:spPr>
        <p:txBody>
          <a:bodyPr anchor="t" anchorCtr="0"/>
          <a:p>
            <a:pPr>
              <a:lnSpc>
                <a:spcPct val="90000"/>
              </a:lnSpc>
              <a:spcBef>
                <a:spcPct val="10000"/>
              </a:spcBef>
              <a:buFont typeface="Wingdings" panose="05000000000000000000" pitchFamily="2" charset="2"/>
              <a:buNone/>
            </a:pPr>
            <a:r>
              <a:rPr lang="en-US" altLang="en-US" sz="2400" b="1" dirty="0">
                <a:latin typeface="Times New Roman" panose="02020603050405020304" pitchFamily="18" charset="0"/>
              </a:rPr>
              <a:t>#include &lt;iostream&gt;</a:t>
            </a:r>
            <a:endParaRPr lang="zh-CN" altLang="en-US" sz="2400" b="1" dirty="0">
              <a:latin typeface="Times New Roman" panose="02020603050405020304" pitchFamily="18" charset="0"/>
            </a:endParaRPr>
          </a:p>
          <a:p>
            <a:pPr>
              <a:lnSpc>
                <a:spcPct val="90000"/>
              </a:lnSpc>
              <a:spcBef>
                <a:spcPct val="10000"/>
              </a:spcBef>
              <a:buFont typeface="Wingdings" panose="05000000000000000000" pitchFamily="2" charset="2"/>
              <a:buNone/>
            </a:pPr>
            <a:r>
              <a:rPr lang="en-US" altLang="en-US" sz="2400" b="1" dirty="0">
                <a:latin typeface="Times New Roman" panose="02020603050405020304" pitchFamily="18" charset="0"/>
              </a:rPr>
              <a:t>using namespace std;</a:t>
            </a:r>
            <a:endParaRPr lang="en-US" altLang="en-US" sz="2400" b="1" dirty="0">
              <a:latin typeface="Times New Roman" panose="02020603050405020304" pitchFamily="18" charset="0"/>
            </a:endParaRPr>
          </a:p>
          <a:p>
            <a:pPr>
              <a:lnSpc>
                <a:spcPct val="90000"/>
              </a:lnSpc>
              <a:spcBef>
                <a:spcPct val="10000"/>
              </a:spcBef>
              <a:buFont typeface="Wingdings" panose="05000000000000000000" pitchFamily="2" charset="2"/>
              <a:buNone/>
            </a:pPr>
            <a:r>
              <a:rPr lang="en-US" altLang="en-US" sz="2400" b="1" dirty="0">
                <a:solidFill>
                  <a:srgbClr val="FF0000"/>
                </a:solidFill>
                <a:latin typeface="Times New Roman" panose="02020603050405020304" pitchFamily="18" charset="0"/>
              </a:rPr>
              <a:t>double	power (double x, int n);</a:t>
            </a:r>
            <a:endParaRPr lang="en-US" altLang="en-US" sz="2400" b="1" dirty="0">
              <a:solidFill>
                <a:srgbClr val="FF0000"/>
              </a:solidFill>
              <a:latin typeface="Times New Roman" panose="02020603050405020304" pitchFamily="18" charset="0"/>
            </a:endParaRPr>
          </a:p>
          <a:p>
            <a:pPr>
              <a:lnSpc>
                <a:spcPct val="90000"/>
              </a:lnSpc>
              <a:spcBef>
                <a:spcPct val="10000"/>
              </a:spcBef>
              <a:buFont typeface="Wingdings" panose="05000000000000000000" pitchFamily="2" charset="2"/>
              <a:buNone/>
            </a:pPr>
            <a:r>
              <a:rPr lang="en-US" altLang="zh-CN" sz="2400" b="1" dirty="0">
                <a:latin typeface="Times New Roman" panose="02020603050405020304" pitchFamily="18" charset="0"/>
              </a:rPr>
              <a:t>int</a:t>
            </a:r>
            <a:r>
              <a:rPr lang="en-US" altLang="en-US" sz="2400" b="1" dirty="0">
                <a:latin typeface="Times New Roman" panose="02020603050405020304" pitchFamily="18" charset="0"/>
              </a:rPr>
              <a:t> main()</a:t>
            </a:r>
            <a:endParaRPr lang="en-US" altLang="en-US" sz="2400" b="1" dirty="0">
              <a:latin typeface="Times New Roman" panose="02020603050405020304" pitchFamily="18" charset="0"/>
            </a:endParaRPr>
          </a:p>
          <a:p>
            <a:pPr>
              <a:lnSpc>
                <a:spcPct val="90000"/>
              </a:lnSpc>
              <a:spcBef>
                <a:spcPct val="10000"/>
              </a:spcBef>
              <a:buFont typeface="Wingdings" panose="05000000000000000000" pitchFamily="2" charset="2"/>
              <a:buNone/>
            </a:pPr>
            <a:r>
              <a:rPr lang="en-US" altLang="en-US" sz="2400" b="1" dirty="0">
                <a:latin typeface="Times New Roman" panose="02020603050405020304" pitchFamily="18" charset="0"/>
              </a:rPr>
              <a:t>{</a:t>
            </a:r>
            <a:endParaRPr lang="en-US" altLang="en-US" sz="2400" b="1" dirty="0">
              <a:latin typeface="Times New Roman" panose="02020603050405020304" pitchFamily="18" charset="0"/>
            </a:endParaRPr>
          </a:p>
          <a:p>
            <a:pPr>
              <a:lnSpc>
                <a:spcPct val="90000"/>
              </a:lnSpc>
              <a:spcBef>
                <a:spcPct val="10000"/>
              </a:spcBef>
              <a:buFont typeface="Wingdings" panose="05000000000000000000" pitchFamily="2" charset="2"/>
              <a:buNone/>
            </a:pPr>
            <a:r>
              <a:rPr lang="en-US" altLang="en-US" sz="2400" b="1" dirty="0">
                <a:latin typeface="Times New Roman" panose="02020603050405020304" pitchFamily="18" charset="0"/>
              </a:rPr>
              <a:t>	cout &lt;&lt; "5 </a:t>
            </a:r>
            <a:r>
              <a:rPr lang="zh-CN" altLang="en-US" sz="2400" b="1" dirty="0">
                <a:latin typeface="Times New Roman" panose="02020603050405020304" pitchFamily="18" charset="0"/>
              </a:rPr>
              <a:t>的</a:t>
            </a:r>
            <a:r>
              <a:rPr lang="en-US" altLang="en-US" sz="2400" b="1" dirty="0">
                <a:latin typeface="Times New Roman" panose="02020603050405020304" pitchFamily="18" charset="0"/>
              </a:rPr>
              <a:t> 3</a:t>
            </a:r>
            <a:r>
              <a:rPr lang="zh-CN" altLang="en-US" sz="2400" b="1" dirty="0">
                <a:latin typeface="Times New Roman" panose="02020603050405020304" pitchFamily="18" charset="0"/>
              </a:rPr>
              <a:t>次方是</a:t>
            </a:r>
            <a:r>
              <a:rPr lang="en-US" altLang="en-US" sz="2400" b="1" dirty="0">
                <a:latin typeface="Times New Roman" panose="02020603050405020304" pitchFamily="18" charset="0"/>
              </a:rPr>
              <a:t> "</a:t>
            </a:r>
            <a:r>
              <a:rPr lang="zh-CN" altLang="en-US" sz="2400" b="1" dirty="0">
                <a:latin typeface="Times New Roman" panose="02020603050405020304" pitchFamily="18" charset="0"/>
              </a:rPr>
              <a:t> </a:t>
            </a:r>
            <a:r>
              <a:rPr lang="en-US" altLang="en-US" sz="2400" b="1" dirty="0">
                <a:latin typeface="Times New Roman" panose="02020603050405020304" pitchFamily="18" charset="0"/>
              </a:rPr>
              <a:t>&lt;&lt; </a:t>
            </a:r>
            <a:r>
              <a:rPr lang="en-US" altLang="en-US" sz="2400" b="1" dirty="0">
                <a:solidFill>
                  <a:srgbClr val="FF0000"/>
                </a:solidFill>
                <a:latin typeface="Times New Roman" panose="02020603050405020304" pitchFamily="18" charset="0"/>
              </a:rPr>
              <a:t>power(5,3)</a:t>
            </a:r>
            <a:r>
              <a:rPr lang="en-US" altLang="en-US" sz="2400" b="1" dirty="0">
                <a:latin typeface="Times New Roman" panose="02020603050405020304" pitchFamily="18" charset="0"/>
              </a:rPr>
              <a:t> &lt;&lt; endl;</a:t>
            </a:r>
            <a:endParaRPr lang="en-US" altLang="zh-CN" sz="2400" b="1" dirty="0">
              <a:latin typeface="Times New Roman" panose="02020603050405020304" pitchFamily="18" charset="0"/>
            </a:endParaRPr>
          </a:p>
          <a:p>
            <a:pPr>
              <a:lnSpc>
                <a:spcPct val="90000"/>
              </a:lnSpc>
              <a:spcBef>
                <a:spcPct val="10000"/>
              </a:spcBef>
              <a:buFont typeface="Wingdings" panose="05000000000000000000" pitchFamily="2" charset="2"/>
              <a:buNone/>
            </a:pPr>
            <a:r>
              <a:rPr lang="en-US" altLang="zh-CN" sz="2400" b="1" dirty="0">
                <a:latin typeface="Times New Roman" panose="02020603050405020304" pitchFamily="18" charset="0"/>
              </a:rPr>
              <a:t>    return 0;</a:t>
            </a:r>
            <a:endParaRPr lang="en-US" altLang="en-US" sz="2400" b="1" dirty="0">
              <a:latin typeface="Times New Roman" panose="02020603050405020304" pitchFamily="18" charset="0"/>
            </a:endParaRPr>
          </a:p>
          <a:p>
            <a:pPr>
              <a:lnSpc>
                <a:spcPct val="90000"/>
              </a:lnSpc>
              <a:spcBef>
                <a:spcPct val="10000"/>
              </a:spcBef>
              <a:buFont typeface="Wingdings" panose="05000000000000000000" pitchFamily="2" charset="2"/>
              <a:buNone/>
            </a:pPr>
            <a:r>
              <a:rPr lang="en-US" altLang="en-US" sz="2400" b="1" dirty="0">
                <a:latin typeface="Times New Roman" panose="02020603050405020304" pitchFamily="18" charset="0"/>
              </a:rPr>
              <a:t>}</a:t>
            </a:r>
            <a:endParaRPr lang="en-US" altLang="en-US" sz="2400" b="1" dirty="0">
              <a:latin typeface="Times New Roman" panose="02020603050405020304" pitchFamily="18" charset="0"/>
            </a:endParaRPr>
          </a:p>
          <a:p>
            <a:pPr>
              <a:lnSpc>
                <a:spcPct val="90000"/>
              </a:lnSpc>
              <a:spcBef>
                <a:spcPct val="10000"/>
              </a:spcBef>
              <a:buFont typeface="Wingdings" panose="05000000000000000000" pitchFamily="2" charset="2"/>
              <a:buNone/>
            </a:pPr>
            <a:r>
              <a:rPr lang="en-US" altLang="en-US" sz="2400" b="1" dirty="0">
                <a:solidFill>
                  <a:srgbClr val="0000FF"/>
                </a:solidFill>
                <a:latin typeface="Times New Roman" panose="02020603050405020304" pitchFamily="18" charset="0"/>
              </a:rPr>
              <a:t>double	power (double x, int n)</a:t>
            </a:r>
            <a:endParaRPr lang="en-US" altLang="en-US" sz="2400" b="1" dirty="0">
              <a:solidFill>
                <a:srgbClr val="0000FF"/>
              </a:solidFill>
              <a:latin typeface="Times New Roman" panose="02020603050405020304" pitchFamily="18" charset="0"/>
            </a:endParaRPr>
          </a:p>
          <a:p>
            <a:pPr>
              <a:lnSpc>
                <a:spcPct val="90000"/>
              </a:lnSpc>
              <a:spcBef>
                <a:spcPct val="10000"/>
              </a:spcBef>
              <a:buFont typeface="Wingdings" panose="05000000000000000000" pitchFamily="2" charset="2"/>
              <a:buNone/>
            </a:pPr>
            <a:r>
              <a:rPr lang="en-US" altLang="en-US" sz="2400" b="1" dirty="0">
                <a:solidFill>
                  <a:srgbClr val="0000FF"/>
                </a:solidFill>
                <a:latin typeface="Times New Roman" panose="02020603050405020304" pitchFamily="18" charset="0"/>
              </a:rPr>
              <a:t>{</a:t>
            </a:r>
            <a:endParaRPr lang="en-US" altLang="en-US" sz="2400" b="1" dirty="0">
              <a:solidFill>
                <a:srgbClr val="0000FF"/>
              </a:solidFill>
              <a:latin typeface="Times New Roman" panose="02020603050405020304" pitchFamily="18" charset="0"/>
            </a:endParaRPr>
          </a:p>
          <a:p>
            <a:pPr>
              <a:lnSpc>
                <a:spcPct val="90000"/>
              </a:lnSpc>
              <a:spcBef>
                <a:spcPct val="10000"/>
              </a:spcBef>
              <a:buFont typeface="Wingdings" panose="05000000000000000000" pitchFamily="2" charset="2"/>
              <a:buNone/>
            </a:pPr>
            <a:r>
              <a:rPr lang="en-US" altLang="en-US" sz="2400" b="1" dirty="0">
                <a:solidFill>
                  <a:srgbClr val="0000FF"/>
                </a:solidFill>
                <a:latin typeface="Times New Roman" panose="02020603050405020304" pitchFamily="18" charset="0"/>
              </a:rPr>
              <a:t>	double val = 1.0;</a:t>
            </a:r>
            <a:endParaRPr lang="en-US" altLang="en-US" sz="2400" b="1" dirty="0">
              <a:solidFill>
                <a:srgbClr val="0000FF"/>
              </a:solidFill>
              <a:latin typeface="Times New Roman" panose="02020603050405020304" pitchFamily="18" charset="0"/>
            </a:endParaRPr>
          </a:p>
          <a:p>
            <a:pPr>
              <a:lnSpc>
                <a:spcPct val="90000"/>
              </a:lnSpc>
              <a:spcBef>
                <a:spcPct val="10000"/>
              </a:spcBef>
              <a:buFont typeface="Wingdings" panose="05000000000000000000" pitchFamily="2" charset="2"/>
              <a:buNone/>
            </a:pPr>
            <a:r>
              <a:rPr lang="en-US" altLang="en-US" sz="2400" b="1" dirty="0">
                <a:solidFill>
                  <a:srgbClr val="0000FF"/>
                </a:solidFill>
                <a:latin typeface="Times New Roman" panose="02020603050405020304" pitchFamily="18" charset="0"/>
              </a:rPr>
              <a:t>	while (n--)</a:t>
            </a:r>
            <a:endParaRPr lang="en-US" altLang="en-US" sz="2400" b="1" dirty="0">
              <a:solidFill>
                <a:srgbClr val="0000FF"/>
              </a:solidFill>
              <a:latin typeface="Times New Roman" panose="02020603050405020304" pitchFamily="18" charset="0"/>
            </a:endParaRPr>
          </a:p>
          <a:p>
            <a:pPr>
              <a:lnSpc>
                <a:spcPct val="90000"/>
              </a:lnSpc>
              <a:spcBef>
                <a:spcPct val="10000"/>
              </a:spcBef>
              <a:buFont typeface="Wingdings" panose="05000000000000000000" pitchFamily="2" charset="2"/>
              <a:buNone/>
            </a:pPr>
            <a:r>
              <a:rPr lang="en-US" altLang="en-US" sz="2400" b="1" dirty="0">
                <a:solidFill>
                  <a:srgbClr val="0000FF"/>
                </a:solidFill>
                <a:latin typeface="Times New Roman" panose="02020603050405020304" pitchFamily="18" charset="0"/>
              </a:rPr>
              <a:t>		val = val*x;</a:t>
            </a:r>
            <a:endParaRPr lang="en-US" altLang="en-US" sz="2400" b="1" dirty="0">
              <a:solidFill>
                <a:srgbClr val="0000FF"/>
              </a:solidFill>
              <a:latin typeface="Times New Roman" panose="02020603050405020304" pitchFamily="18" charset="0"/>
            </a:endParaRPr>
          </a:p>
          <a:p>
            <a:pPr>
              <a:lnSpc>
                <a:spcPct val="90000"/>
              </a:lnSpc>
              <a:spcBef>
                <a:spcPct val="10000"/>
              </a:spcBef>
              <a:buFont typeface="Wingdings" panose="05000000000000000000" pitchFamily="2" charset="2"/>
              <a:buNone/>
            </a:pPr>
            <a:r>
              <a:rPr lang="en-US" altLang="en-US" sz="2400" b="1" dirty="0">
                <a:solidFill>
                  <a:srgbClr val="0000FF"/>
                </a:solidFill>
                <a:latin typeface="Times New Roman" panose="02020603050405020304" pitchFamily="18" charset="0"/>
              </a:rPr>
              <a:t>	return(val);</a:t>
            </a:r>
            <a:endParaRPr lang="en-US" altLang="en-US" sz="2400" b="1" dirty="0">
              <a:solidFill>
                <a:srgbClr val="0000FF"/>
              </a:solidFill>
              <a:latin typeface="Times New Roman" panose="02020603050405020304" pitchFamily="18" charset="0"/>
            </a:endParaRPr>
          </a:p>
          <a:p>
            <a:pPr>
              <a:lnSpc>
                <a:spcPct val="90000"/>
              </a:lnSpc>
              <a:spcBef>
                <a:spcPct val="10000"/>
              </a:spcBef>
              <a:buFont typeface="Wingdings" panose="05000000000000000000" pitchFamily="2" charset="2"/>
              <a:buNone/>
            </a:pPr>
            <a:r>
              <a:rPr lang="en-US" altLang="en-US" sz="2400" b="1" dirty="0">
                <a:solidFill>
                  <a:srgbClr val="0000FF"/>
                </a:solidFill>
                <a:latin typeface="Times New Roman" panose="02020603050405020304" pitchFamily="18" charset="0"/>
              </a:rPr>
              <a:t>}</a:t>
            </a:r>
            <a:endParaRPr lang="en-US" altLang="en-US" sz="2400" b="1" dirty="0">
              <a:solidFill>
                <a:srgbClr val="0000FF"/>
              </a:solidFill>
              <a:latin typeface="Times New Roman" panose="02020603050405020304" pitchFamily="18" charset="0"/>
            </a:endParaRPr>
          </a:p>
        </p:txBody>
      </p:sp>
      <p:sp>
        <p:nvSpPr>
          <p:cNvPr id="12293" name="Rectangle 5"/>
          <p:cNvSpPr/>
          <p:nvPr/>
        </p:nvSpPr>
        <p:spPr>
          <a:xfrm>
            <a:off x="8040370" y="1052830"/>
            <a:ext cx="2786380" cy="1101725"/>
          </a:xfrm>
          <a:prstGeom prst="rect">
            <a:avLst/>
          </a:prstGeom>
          <a:solidFill>
            <a:srgbClr val="BAE18F"/>
          </a:solidFill>
          <a:ln w="9525">
            <a:noFill/>
          </a:ln>
        </p:spPr>
        <p:txBody>
          <a:bodyPr lIns="92075" tIns="46038" rIns="92075" bIns="46038" anchor="t" anchorCtr="0"/>
          <a:p>
            <a:pPr marL="342900" indent="-342900">
              <a:lnSpc>
                <a:spcPct val="130000"/>
              </a:lnSpc>
              <a:spcBef>
                <a:spcPct val="20000"/>
              </a:spcBef>
              <a:buClr>
                <a:schemeClr val="accent2"/>
              </a:buClr>
              <a:buSzPct val="80000"/>
              <a:buFont typeface="Wingdings" panose="05000000000000000000" pitchFamily="2" charset="2"/>
            </a:pPr>
            <a:r>
              <a:rPr lang="zh-CN" altLang="en-US" sz="2400" b="1" dirty="0">
                <a:solidFill>
                  <a:srgbClr val="0000FF"/>
                </a:solidFill>
                <a:latin typeface="Arial" panose="020B0604020202020204" pitchFamily="34" charset="0"/>
                <a:ea typeface="宋体" panose="02010600030101010101" pitchFamily="2" charset="-122"/>
              </a:rPr>
              <a:t>运行结果：</a:t>
            </a:r>
            <a:endParaRPr lang="zh-CN" altLang="en-US" sz="2400" b="1" dirty="0">
              <a:solidFill>
                <a:srgbClr val="0000FF"/>
              </a:solidFill>
              <a:latin typeface="Arial" panose="020B0604020202020204" pitchFamily="34" charset="0"/>
              <a:ea typeface="宋体" panose="02010600030101010101" pitchFamily="2" charset="-122"/>
            </a:endParaRPr>
          </a:p>
          <a:p>
            <a:pPr marL="342900" indent="-342900">
              <a:lnSpc>
                <a:spcPct val="130000"/>
              </a:lnSpc>
              <a:spcBef>
                <a:spcPct val="20000"/>
              </a:spcBef>
              <a:buClr>
                <a:schemeClr val="accent2"/>
              </a:buClr>
              <a:buSzPct val="80000"/>
              <a:buFont typeface="Wingdings" panose="05000000000000000000" pitchFamily="2" charset="2"/>
            </a:pPr>
            <a:r>
              <a:rPr lang="en-US" altLang="en-US" sz="2400" b="1" dirty="0">
                <a:solidFill>
                  <a:srgbClr val="0000FF"/>
                </a:solidFill>
                <a:latin typeface="Arial" panose="020B0604020202020204" pitchFamily="34" charset="0"/>
                <a:ea typeface="宋体" panose="02010600030101010101" pitchFamily="2" charset="-122"/>
              </a:rPr>
              <a:t>5 </a:t>
            </a:r>
            <a:r>
              <a:rPr lang="zh-CN" altLang="en-US" sz="2400" b="1" dirty="0">
                <a:solidFill>
                  <a:srgbClr val="0000FF"/>
                </a:solidFill>
                <a:latin typeface="Arial" panose="020B0604020202020204" pitchFamily="34" charset="0"/>
                <a:ea typeface="宋体" panose="02010600030101010101" pitchFamily="2" charset="-122"/>
              </a:rPr>
              <a:t>的</a:t>
            </a:r>
            <a:r>
              <a:rPr lang="en-US" altLang="en-US" sz="2400" b="1" dirty="0">
                <a:solidFill>
                  <a:srgbClr val="0000FF"/>
                </a:solidFill>
                <a:latin typeface="Arial" panose="020B0604020202020204" pitchFamily="34" charset="0"/>
                <a:ea typeface="宋体" panose="02010600030101010101" pitchFamily="2" charset="-122"/>
              </a:rPr>
              <a:t>3 </a:t>
            </a:r>
            <a:r>
              <a:rPr lang="zh-CN" altLang="en-US" sz="2400" b="1" dirty="0">
                <a:solidFill>
                  <a:srgbClr val="0000FF"/>
                </a:solidFill>
                <a:latin typeface="Arial" panose="020B0604020202020204" pitchFamily="34" charset="0"/>
                <a:ea typeface="宋体" panose="02010600030101010101" pitchFamily="2" charset="-122"/>
              </a:rPr>
              <a:t>次方是</a:t>
            </a:r>
            <a:r>
              <a:rPr lang="en-US" altLang="en-US" sz="2400" b="1" dirty="0">
                <a:solidFill>
                  <a:srgbClr val="0000FF"/>
                </a:solidFill>
                <a:latin typeface="Arial" panose="020B0604020202020204" pitchFamily="34" charset="0"/>
                <a:ea typeface="宋体" panose="02010600030101010101" pitchFamily="2" charset="-122"/>
              </a:rPr>
              <a:t> 125</a:t>
            </a:r>
            <a:endParaRPr lang="en-US" altLang="en-US" sz="2400" b="1" dirty="0">
              <a:solidFill>
                <a:srgbClr val="0000FF"/>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291">
                                            <p:txEl>
                                              <p:charRg st="73" end="84"/>
                                            </p:txEl>
                                          </p:spTgt>
                                        </p:tgtEl>
                                        <p:attrNameLst>
                                          <p:attrName>style.visibility</p:attrName>
                                        </p:attrNameLst>
                                      </p:cBhvr>
                                      <p:to>
                                        <p:strVal val="visible"/>
                                      </p:to>
                                    </p:set>
                                    <p:animEffect transition="in" filter="blinds(horizontal)">
                                      <p:cBhvr>
                                        <p:cTn id="7" dur="500"/>
                                        <p:tgtEl>
                                          <p:spTgt spid="12291">
                                            <p:txEl>
                                              <p:charRg st="73" end="8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2291">
                                            <p:txEl>
                                              <p:charRg st="84" end="86"/>
                                            </p:txEl>
                                          </p:spTgt>
                                        </p:tgtEl>
                                        <p:attrNameLst>
                                          <p:attrName>style.visibility</p:attrName>
                                        </p:attrNameLst>
                                      </p:cBhvr>
                                      <p:to>
                                        <p:strVal val="visible"/>
                                      </p:to>
                                    </p:set>
                                    <p:animEffect transition="in" filter="blinds(horizontal)">
                                      <p:cBhvr>
                                        <p:cTn id="10" dur="500"/>
                                        <p:tgtEl>
                                          <p:spTgt spid="12291">
                                            <p:txEl>
                                              <p:charRg st="84" end="86"/>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2291">
                                            <p:txEl>
                                              <p:charRg st="86" end="130"/>
                                            </p:txEl>
                                          </p:spTgt>
                                        </p:tgtEl>
                                        <p:attrNameLst>
                                          <p:attrName>style.visibility</p:attrName>
                                        </p:attrNameLst>
                                      </p:cBhvr>
                                      <p:to>
                                        <p:strVal val="visible"/>
                                      </p:to>
                                    </p:set>
                                    <p:animEffect transition="in" filter="blinds(horizontal)">
                                      <p:cBhvr>
                                        <p:cTn id="13" dur="500"/>
                                        <p:tgtEl>
                                          <p:spTgt spid="12291">
                                            <p:txEl>
                                              <p:charRg st="86" end="130"/>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2291">
                                            <p:txEl>
                                              <p:charRg st="130" end="144"/>
                                            </p:txEl>
                                          </p:spTgt>
                                        </p:tgtEl>
                                        <p:attrNameLst>
                                          <p:attrName>style.visibility</p:attrName>
                                        </p:attrNameLst>
                                      </p:cBhvr>
                                      <p:to>
                                        <p:strVal val="visible"/>
                                      </p:to>
                                    </p:set>
                                    <p:animEffect transition="in" filter="blinds(horizontal)">
                                      <p:cBhvr>
                                        <p:cTn id="16" dur="500"/>
                                        <p:tgtEl>
                                          <p:spTgt spid="12291">
                                            <p:txEl>
                                              <p:charRg st="130" end="14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2291">
                                            <p:txEl>
                                              <p:charRg st="144" end="146"/>
                                            </p:txEl>
                                          </p:spTgt>
                                        </p:tgtEl>
                                        <p:attrNameLst>
                                          <p:attrName>style.visibility</p:attrName>
                                        </p:attrNameLst>
                                      </p:cBhvr>
                                      <p:to>
                                        <p:strVal val="visible"/>
                                      </p:to>
                                    </p:set>
                                    <p:animEffect transition="in" filter="blinds(horizontal)">
                                      <p:cBhvr>
                                        <p:cTn id="19" dur="500"/>
                                        <p:tgtEl>
                                          <p:spTgt spid="12291">
                                            <p:txEl>
                                              <p:charRg st="144" end="14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12291">
                                            <p:txEl>
                                              <p:charRg st="146" end="177"/>
                                            </p:txEl>
                                          </p:spTgt>
                                        </p:tgtEl>
                                        <p:attrNameLst>
                                          <p:attrName>style.visibility</p:attrName>
                                        </p:attrNameLst>
                                      </p:cBhvr>
                                      <p:to>
                                        <p:strVal val="visible"/>
                                      </p:to>
                                    </p:set>
                                    <p:animEffect transition="in" filter="blinds(horizontal)">
                                      <p:cBhvr>
                                        <p:cTn id="24" dur="500"/>
                                        <p:tgtEl>
                                          <p:spTgt spid="12291">
                                            <p:txEl>
                                              <p:charRg st="146" end="177"/>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12291">
                                            <p:txEl>
                                              <p:charRg st="177" end="179"/>
                                            </p:txEl>
                                          </p:spTgt>
                                        </p:tgtEl>
                                        <p:attrNameLst>
                                          <p:attrName>style.visibility</p:attrName>
                                        </p:attrNameLst>
                                      </p:cBhvr>
                                      <p:to>
                                        <p:strVal val="visible"/>
                                      </p:to>
                                    </p:set>
                                    <p:animEffect transition="in" filter="blinds(horizontal)">
                                      <p:cBhvr>
                                        <p:cTn id="27" dur="500"/>
                                        <p:tgtEl>
                                          <p:spTgt spid="12291">
                                            <p:txEl>
                                              <p:charRg st="177" end="179"/>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12291">
                                            <p:txEl>
                                              <p:charRg st="179" end="198"/>
                                            </p:txEl>
                                          </p:spTgt>
                                        </p:tgtEl>
                                        <p:attrNameLst>
                                          <p:attrName>style.visibility</p:attrName>
                                        </p:attrNameLst>
                                      </p:cBhvr>
                                      <p:to>
                                        <p:strVal val="visible"/>
                                      </p:to>
                                    </p:set>
                                    <p:animEffect transition="in" filter="blinds(horizontal)">
                                      <p:cBhvr>
                                        <p:cTn id="30" dur="500"/>
                                        <p:tgtEl>
                                          <p:spTgt spid="12291">
                                            <p:txEl>
                                              <p:charRg st="179" end="198"/>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12291">
                                            <p:txEl>
                                              <p:charRg st="198" end="211"/>
                                            </p:txEl>
                                          </p:spTgt>
                                        </p:tgtEl>
                                        <p:attrNameLst>
                                          <p:attrName>style.visibility</p:attrName>
                                        </p:attrNameLst>
                                      </p:cBhvr>
                                      <p:to>
                                        <p:strVal val="visible"/>
                                      </p:to>
                                    </p:set>
                                    <p:animEffect transition="in" filter="blinds(horizontal)">
                                      <p:cBhvr>
                                        <p:cTn id="33" dur="500"/>
                                        <p:tgtEl>
                                          <p:spTgt spid="12291">
                                            <p:txEl>
                                              <p:charRg st="198" end="211"/>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12291">
                                            <p:txEl>
                                              <p:charRg st="211" end="226"/>
                                            </p:txEl>
                                          </p:spTgt>
                                        </p:tgtEl>
                                        <p:attrNameLst>
                                          <p:attrName>style.visibility</p:attrName>
                                        </p:attrNameLst>
                                      </p:cBhvr>
                                      <p:to>
                                        <p:strVal val="visible"/>
                                      </p:to>
                                    </p:set>
                                    <p:animEffect transition="in" filter="blinds(horizontal)">
                                      <p:cBhvr>
                                        <p:cTn id="36" dur="500"/>
                                        <p:tgtEl>
                                          <p:spTgt spid="12291">
                                            <p:txEl>
                                              <p:charRg st="211" end="226"/>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12291">
                                            <p:txEl>
                                              <p:charRg st="226" end="240"/>
                                            </p:txEl>
                                          </p:spTgt>
                                        </p:tgtEl>
                                        <p:attrNameLst>
                                          <p:attrName>style.visibility</p:attrName>
                                        </p:attrNameLst>
                                      </p:cBhvr>
                                      <p:to>
                                        <p:strVal val="visible"/>
                                      </p:to>
                                    </p:set>
                                    <p:animEffect transition="in" filter="blinds(horizontal)">
                                      <p:cBhvr>
                                        <p:cTn id="39" dur="500"/>
                                        <p:tgtEl>
                                          <p:spTgt spid="12291">
                                            <p:txEl>
                                              <p:charRg st="226" end="240"/>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12291">
                                            <p:txEl>
                                              <p:charRg st="240" end="242"/>
                                            </p:txEl>
                                          </p:spTgt>
                                        </p:tgtEl>
                                        <p:attrNameLst>
                                          <p:attrName>style.visibility</p:attrName>
                                        </p:attrNameLst>
                                      </p:cBhvr>
                                      <p:to>
                                        <p:strVal val="visible"/>
                                      </p:to>
                                    </p:set>
                                    <p:animEffect transition="in" filter="blinds(horizontal)">
                                      <p:cBhvr>
                                        <p:cTn id="42" dur="500"/>
                                        <p:tgtEl>
                                          <p:spTgt spid="12291">
                                            <p:txEl>
                                              <p:charRg st="240" end="24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2293"/>
                                        </p:tgtEl>
                                        <p:attrNameLst>
                                          <p:attrName>style.visibility</p:attrName>
                                        </p:attrNameLst>
                                      </p:cBhvr>
                                      <p:to>
                                        <p:strVal val="visible"/>
                                      </p:to>
                                    </p:set>
                                    <p:animEffect transition="in" filter="blinds(horizontal)">
                                      <p:cBhvr>
                                        <p:cTn id="47" dur="500"/>
                                        <p:tgtEl>
                                          <p:spTgt spid="12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7" name="Rectangle 3"/>
          <p:cNvSpPr>
            <a:spLocks noGrp="1"/>
          </p:cNvSpPr>
          <p:nvPr>
            <p:ph idx="1"/>
          </p:nvPr>
        </p:nvSpPr>
        <p:spPr>
          <a:xfrm>
            <a:off x="1271905" y="1196975"/>
            <a:ext cx="9394825" cy="4953000"/>
          </a:xfrm>
          <a:noFill/>
          <a:ln>
            <a:noFill/>
          </a:ln>
        </p:spPr>
        <p:txBody>
          <a:bodyPr anchor="t" anchorCtr="0"/>
          <a:p>
            <a:pPr>
              <a:lnSpc>
                <a:spcPct val="85000"/>
              </a:lnSpc>
            </a:pPr>
            <a:r>
              <a:rPr lang="zh-CN" altLang="en-US" sz="2400" b="1" dirty="0">
                <a:latin typeface="宋体" panose="02010600030101010101" pitchFamily="2" charset="-122"/>
              </a:rPr>
              <a:t>调用前先声明</a:t>
            </a:r>
            <a:r>
              <a:rPr lang="zh-CN" altLang="en-US" sz="2400" b="1" dirty="0">
                <a:solidFill>
                  <a:srgbClr val="FF0000"/>
                </a:solidFill>
                <a:latin typeface="宋体" panose="02010600030101010101" pitchFamily="2" charset="-122"/>
              </a:rPr>
              <a:t>函数原型</a:t>
            </a:r>
            <a:r>
              <a:rPr lang="zh-CN" altLang="en-US" sz="2400" b="1" dirty="0">
                <a:latin typeface="宋体" panose="02010600030101010101" pitchFamily="2" charset="-122"/>
              </a:rPr>
              <a:t>：</a:t>
            </a:r>
            <a:endParaRPr lang="zh-CN" altLang="en-US" sz="2400" b="1" dirty="0">
              <a:latin typeface="宋体" panose="02010600030101010101" pitchFamily="2" charset="-122"/>
            </a:endParaRPr>
          </a:p>
          <a:p>
            <a:pPr lvl="1">
              <a:lnSpc>
                <a:spcPct val="85000"/>
              </a:lnSpc>
            </a:pPr>
            <a:r>
              <a:rPr lang="zh-CN" altLang="en-US" sz="2400" b="1" dirty="0">
                <a:latin typeface="宋体" panose="02010600030101010101" pitchFamily="2" charset="-122"/>
              </a:rPr>
              <a:t>在调用函数中或程序文件中所有函数之外，按如下形式说明：</a:t>
            </a:r>
            <a:endParaRPr lang="zh-CN" altLang="en-US" sz="2400" b="1" dirty="0">
              <a:latin typeface="宋体" panose="02010600030101010101" pitchFamily="2" charset="-122"/>
            </a:endParaRPr>
          </a:p>
          <a:p>
            <a:pPr lvl="1">
              <a:lnSpc>
                <a:spcPct val="85000"/>
              </a:lnSpc>
              <a:buNone/>
            </a:pPr>
            <a:r>
              <a:rPr lang="zh-CN" altLang="en-US" sz="2400" b="1" dirty="0">
                <a:latin typeface="宋体" panose="02010600030101010101" pitchFamily="2" charset="-122"/>
              </a:rPr>
              <a:t> </a:t>
            </a:r>
            <a:r>
              <a:rPr lang="zh-CN" altLang="en-US" sz="2400" b="1" dirty="0">
                <a:solidFill>
                  <a:srgbClr val="FF0000"/>
                </a:solidFill>
                <a:latin typeface="宋体" panose="02010600030101010101" pitchFamily="2" charset="-122"/>
              </a:rPr>
              <a:t>类型标识符  被调用函数名 （含类型说明的形参表）</a:t>
            </a:r>
            <a:r>
              <a:rPr lang="en-US" altLang="zh-CN" sz="2400" b="1" dirty="0">
                <a:solidFill>
                  <a:srgbClr val="FF0000"/>
                </a:solidFill>
                <a:latin typeface="宋体" panose="02010600030101010101" pitchFamily="2" charset="-122"/>
              </a:rPr>
              <a:t>;</a:t>
            </a:r>
            <a:endParaRPr lang="en-US" altLang="zh-CN" sz="2400" b="1" dirty="0">
              <a:solidFill>
                <a:srgbClr val="FF0000"/>
              </a:solidFill>
              <a:latin typeface="宋体" panose="02010600030101010101" pitchFamily="2" charset="-122"/>
            </a:endParaRPr>
          </a:p>
          <a:p>
            <a:pPr lvl="1">
              <a:lnSpc>
                <a:spcPct val="85000"/>
              </a:lnSpc>
              <a:buNone/>
            </a:pPr>
            <a:endParaRPr lang="en-US" altLang="zh-CN" sz="2400" b="1" u="sng" dirty="0">
              <a:solidFill>
                <a:srgbClr val="FF0000"/>
              </a:solidFill>
              <a:latin typeface="宋体" panose="02010600030101010101" pitchFamily="2" charset="-122"/>
            </a:endParaRPr>
          </a:p>
          <a:p>
            <a:pPr>
              <a:lnSpc>
                <a:spcPct val="85000"/>
              </a:lnSpc>
            </a:pPr>
            <a:r>
              <a:rPr lang="zh-CN" altLang="en-US" sz="2400" b="1" dirty="0">
                <a:latin typeface="宋体" panose="02010600030101010101" pitchFamily="2" charset="-122"/>
              </a:rPr>
              <a:t>调用形式</a:t>
            </a:r>
            <a:endParaRPr lang="zh-CN" altLang="en-US" sz="2400" b="1" dirty="0">
              <a:latin typeface="宋体" panose="02010600030101010101" pitchFamily="2" charset="-122"/>
            </a:endParaRPr>
          </a:p>
          <a:p>
            <a:pPr lvl="1">
              <a:lnSpc>
                <a:spcPct val="85000"/>
              </a:lnSpc>
              <a:buNone/>
            </a:pPr>
            <a:r>
              <a:rPr lang="zh-CN" altLang="en-US" sz="2400" b="1" dirty="0">
                <a:solidFill>
                  <a:srgbClr val="FF0000"/>
                </a:solidFill>
                <a:latin typeface="宋体" panose="02010600030101010101" pitchFamily="2" charset="-122"/>
              </a:rPr>
              <a:t>  函数名（实参列表）</a:t>
            </a:r>
            <a:endParaRPr lang="en-US" altLang="zh-CN" sz="2400" b="1" dirty="0">
              <a:solidFill>
                <a:srgbClr val="FF0000"/>
              </a:solidFill>
              <a:latin typeface="宋体" panose="02010600030101010101" pitchFamily="2" charset="-122"/>
            </a:endParaRPr>
          </a:p>
          <a:p>
            <a:pPr lvl="1">
              <a:lnSpc>
                <a:spcPct val="85000"/>
              </a:lnSpc>
              <a:buNone/>
            </a:pPr>
            <a:r>
              <a:rPr lang="zh-CN" altLang="en-US" sz="2400" b="1" dirty="0">
                <a:latin typeface="宋体" panose="02010600030101010101" pitchFamily="2" charset="-122"/>
              </a:rPr>
              <a:t>实参列表中应给出与函数原型形参个数、类型相同的实参。</a:t>
            </a:r>
            <a:endParaRPr lang="en-US" altLang="zh-CN" sz="2400" b="1" u="sng" dirty="0">
              <a:latin typeface="宋体" panose="02010600030101010101" pitchFamily="2" charset="-122"/>
            </a:endParaRPr>
          </a:p>
          <a:p>
            <a:pPr>
              <a:lnSpc>
                <a:spcPct val="85000"/>
              </a:lnSpc>
            </a:pPr>
            <a:r>
              <a:rPr lang="zh-CN" altLang="en-US" sz="2400" b="1" dirty="0">
                <a:latin typeface="宋体" panose="02010600030101010101" pitchFamily="2" charset="-122"/>
              </a:rPr>
              <a:t>嵌套调用</a:t>
            </a:r>
            <a:endParaRPr lang="zh-CN" altLang="en-US" sz="2400" b="1" dirty="0">
              <a:latin typeface="宋体" panose="02010600030101010101" pitchFamily="2" charset="-122"/>
            </a:endParaRPr>
          </a:p>
          <a:p>
            <a:pPr lvl="1">
              <a:lnSpc>
                <a:spcPct val="85000"/>
              </a:lnSpc>
            </a:pPr>
            <a:r>
              <a:rPr lang="zh-CN" altLang="en-US" sz="2400" b="1" dirty="0">
                <a:latin typeface="宋体" panose="02010600030101010101" pitchFamily="2" charset="-122"/>
              </a:rPr>
              <a:t>函数可以嵌套调用，但不允许嵌套定义。</a:t>
            </a:r>
            <a:endParaRPr lang="zh-CN" altLang="en-US" sz="2400" b="1" dirty="0">
              <a:latin typeface="宋体" panose="02010600030101010101" pitchFamily="2" charset="-122"/>
            </a:endParaRPr>
          </a:p>
          <a:p>
            <a:pPr>
              <a:lnSpc>
                <a:spcPct val="85000"/>
              </a:lnSpc>
            </a:pPr>
            <a:r>
              <a:rPr lang="zh-CN" altLang="en-US" sz="2400" b="1" dirty="0">
                <a:latin typeface="宋体" panose="02010600030101010101" pitchFamily="2" charset="-122"/>
              </a:rPr>
              <a:t>递归调用</a:t>
            </a:r>
            <a:endParaRPr lang="zh-CN" altLang="en-US" sz="2400" b="1" dirty="0">
              <a:latin typeface="宋体" panose="02010600030101010101" pitchFamily="2" charset="-122"/>
            </a:endParaRPr>
          </a:p>
          <a:p>
            <a:pPr lvl="1">
              <a:lnSpc>
                <a:spcPct val="85000"/>
              </a:lnSpc>
            </a:pPr>
            <a:r>
              <a:rPr lang="zh-CN" altLang="en-US" sz="2400" b="1" dirty="0">
                <a:latin typeface="宋体" panose="02010600030101010101" pitchFamily="2" charset="-122"/>
              </a:rPr>
              <a:t>函数直接或间接调用自身。</a:t>
            </a:r>
            <a:endParaRPr lang="zh-CN" altLang="en-US" sz="2400" b="1" dirty="0">
              <a:latin typeface="宋体" panose="02010600030101010101" pitchFamily="2" charset="-122"/>
            </a:endParaRPr>
          </a:p>
        </p:txBody>
      </p:sp>
      <p:sp>
        <p:nvSpPr>
          <p:cNvPr id="11266" name="标题 1"/>
          <p:cNvSpPr txBox="1"/>
          <p:nvPr/>
        </p:nvSpPr>
        <p:spPr>
          <a:xfrm>
            <a:off x="2095500" y="214313"/>
            <a:ext cx="8229600" cy="715962"/>
          </a:xfrm>
          <a:prstGeom prst="rect">
            <a:avLst/>
          </a:prstGeom>
          <a:noFill/>
          <a:ln w="9525">
            <a:noFill/>
          </a:ln>
        </p:spPr>
        <p:txBody>
          <a:bodyPr anchor="t" anchorCtr="0"/>
          <a:p>
            <a:pPr algn="ctr">
              <a:buSzTx/>
            </a:pPr>
            <a:r>
              <a:rPr lang="en-US" altLang="zh-CN" sz="3600" b="1" dirty="0">
                <a:solidFill>
                  <a:schemeClr val="tx2"/>
                </a:solidFill>
                <a:latin typeface="Arial" panose="020B0604020202020204" pitchFamily="34" charset="0"/>
                <a:ea typeface="宋体" panose="02010600030101010101" pitchFamily="2" charset="-122"/>
              </a:rPr>
              <a:t>3.1.2</a:t>
            </a:r>
            <a:r>
              <a:rPr lang="zh-CN" altLang="en-US" sz="3600" b="1" dirty="0">
                <a:solidFill>
                  <a:schemeClr val="tx2"/>
                </a:solidFill>
                <a:latin typeface="Arial" panose="020B0604020202020204" pitchFamily="34" charset="0"/>
                <a:ea typeface="宋体" panose="02010600030101010101" pitchFamily="2" charset="-122"/>
              </a:rPr>
              <a:t> 函数的调用</a:t>
            </a:r>
            <a:endParaRPr lang="zh-CN" altLang="en-US" sz="3600" b="1" dirty="0">
              <a:solidFill>
                <a:schemeClr val="tx2"/>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67">
                                            <p:txEl>
                                              <p:charRg st="0" end="12"/>
                                            </p:txEl>
                                          </p:spTgt>
                                        </p:tgtEl>
                                        <p:attrNameLst>
                                          <p:attrName>style.visibility</p:attrName>
                                        </p:attrNameLst>
                                      </p:cBhvr>
                                      <p:to>
                                        <p:strVal val="visible"/>
                                      </p:to>
                                    </p:set>
                                    <p:animEffect transition="in" filter="blinds(horizontal)">
                                      <p:cBhvr>
                                        <p:cTn id="7" dur="500"/>
                                        <p:tgtEl>
                                          <p:spTgt spid="11267">
                                            <p:txEl>
                                              <p:charRg st="0" end="1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267">
                                            <p:txEl>
                                              <p:charRg st="40" end="68"/>
                                            </p:txEl>
                                          </p:spTgt>
                                        </p:tgtEl>
                                        <p:attrNameLst>
                                          <p:attrName>style.visibility</p:attrName>
                                        </p:attrNameLst>
                                      </p:cBhvr>
                                      <p:to>
                                        <p:strVal val="visible"/>
                                      </p:to>
                                    </p:set>
                                    <p:animEffect transition="in" filter="blinds(horizontal)">
                                      <p:cBhvr>
                                        <p:cTn id="12" dur="500"/>
                                        <p:tgtEl>
                                          <p:spTgt spid="11267">
                                            <p:txEl>
                                              <p:charRg st="40" end="68"/>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1267">
                                            <p:txEl>
                                              <p:charRg st="12" end="40"/>
                                            </p:txEl>
                                          </p:spTgt>
                                        </p:tgtEl>
                                        <p:attrNameLst>
                                          <p:attrName>style.visibility</p:attrName>
                                        </p:attrNameLst>
                                      </p:cBhvr>
                                      <p:to>
                                        <p:strVal val="visible"/>
                                      </p:to>
                                    </p:set>
                                    <p:animEffect transition="in" filter="blinds(horizontal)">
                                      <p:cBhvr>
                                        <p:cTn id="15" dur="500"/>
                                        <p:tgtEl>
                                          <p:spTgt spid="11267">
                                            <p:txEl>
                                              <p:charRg st="12" end="40"/>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1267">
                                            <p:txEl>
                                              <p:charRg st="73" end="85"/>
                                            </p:txEl>
                                          </p:spTgt>
                                        </p:tgtEl>
                                        <p:attrNameLst>
                                          <p:attrName>style.visibility</p:attrName>
                                        </p:attrNameLst>
                                      </p:cBhvr>
                                      <p:to>
                                        <p:strVal val="visible"/>
                                      </p:to>
                                    </p:set>
                                    <p:animEffect transition="in" filter="blinds(horizontal)">
                                      <p:cBhvr>
                                        <p:cTn id="18" dur="500"/>
                                        <p:tgtEl>
                                          <p:spTgt spid="11267">
                                            <p:txEl>
                                              <p:charRg st="73" end="85"/>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1267">
                                            <p:txEl>
                                              <p:charRg st="85" end="112"/>
                                            </p:txEl>
                                          </p:spTgt>
                                        </p:tgtEl>
                                        <p:attrNameLst>
                                          <p:attrName>style.visibility</p:attrName>
                                        </p:attrNameLst>
                                      </p:cBhvr>
                                      <p:to>
                                        <p:strVal val="visible"/>
                                      </p:to>
                                    </p:set>
                                    <p:animEffect transition="in" filter="blinds(horizontal)">
                                      <p:cBhvr>
                                        <p:cTn id="21" dur="500"/>
                                        <p:tgtEl>
                                          <p:spTgt spid="11267">
                                            <p:txEl>
                                              <p:charRg st="85" end="1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5" name="Rectangle 3"/>
          <p:cNvSpPr>
            <a:spLocks noGrp="1"/>
          </p:cNvSpPr>
          <p:nvPr>
            <p:ph idx="1"/>
          </p:nvPr>
        </p:nvSpPr>
        <p:spPr>
          <a:xfrm>
            <a:off x="1043940" y="1143000"/>
            <a:ext cx="10361295" cy="4114800"/>
          </a:xfrm>
          <a:noFill/>
          <a:ln>
            <a:noFill/>
          </a:ln>
        </p:spPr>
        <p:txBody>
          <a:bodyPr anchor="t" anchorCtr="0"/>
          <a:p>
            <a:pPr>
              <a:lnSpc>
                <a:spcPct val="90000"/>
              </a:lnSpc>
            </a:pPr>
            <a:r>
              <a:rPr lang="zh-CN" altLang="en-US" sz="2800" b="1" dirty="0">
                <a:latin typeface="楷体_GB2312" pitchFamily="49" charset="-122"/>
                <a:ea typeface="楷体_GB2312" pitchFamily="49" charset="-122"/>
              </a:rPr>
              <a:t>函数声明，也称作函数原型，形式如下：</a:t>
            </a:r>
            <a:endParaRPr lang="zh-CN" altLang="en-US" sz="2800" b="1" dirty="0">
              <a:latin typeface="楷体_GB2312" pitchFamily="49" charset="-122"/>
              <a:ea typeface="楷体_GB2312" pitchFamily="49" charset="-122"/>
            </a:endParaRPr>
          </a:p>
          <a:p>
            <a:pPr>
              <a:lnSpc>
                <a:spcPct val="90000"/>
              </a:lnSpc>
              <a:buFont typeface="Wingdings" panose="05000000000000000000" pitchFamily="2" charset="2"/>
              <a:buNone/>
            </a:pPr>
            <a:r>
              <a:rPr lang="zh-CN" altLang="en-US" sz="2800" b="1" dirty="0">
                <a:latin typeface="楷体_GB2312" pitchFamily="49" charset="-122"/>
                <a:ea typeface="楷体_GB2312" pitchFamily="49" charset="-122"/>
              </a:rPr>
              <a:t>   </a:t>
            </a:r>
            <a:r>
              <a:rPr lang="zh-CN" altLang="en-US" sz="2800" b="1" dirty="0">
                <a:solidFill>
                  <a:srgbClr val="FF0000"/>
                </a:solidFill>
                <a:latin typeface="楷体_GB2312" pitchFamily="49" charset="-122"/>
                <a:ea typeface="楷体_GB2312" pitchFamily="49" charset="-122"/>
              </a:rPr>
              <a:t> 函数类型  函数名（形参列表）</a:t>
            </a:r>
            <a:r>
              <a:rPr lang="en-US" altLang="zh-CN" sz="2800" b="1" dirty="0">
                <a:solidFill>
                  <a:srgbClr val="FF0000"/>
                </a:solidFill>
                <a:latin typeface="楷体_GB2312" pitchFamily="49" charset="-122"/>
                <a:ea typeface="楷体_GB2312" pitchFamily="49" charset="-122"/>
              </a:rPr>
              <a:t>;</a:t>
            </a:r>
            <a:endParaRPr lang="en-US" altLang="zh-CN" sz="2800" b="1" dirty="0">
              <a:solidFill>
                <a:srgbClr val="FF0000"/>
              </a:solidFill>
              <a:latin typeface="楷体_GB2312" pitchFamily="49" charset="-122"/>
              <a:ea typeface="楷体_GB2312" pitchFamily="49" charset="-122"/>
            </a:endParaRPr>
          </a:p>
          <a:p>
            <a:pPr>
              <a:lnSpc>
                <a:spcPct val="90000"/>
              </a:lnSpc>
            </a:pPr>
            <a:r>
              <a:rPr lang="zh-CN" altLang="en-US" sz="2800" b="1" dirty="0">
                <a:latin typeface="楷体_GB2312" pitchFamily="49" charset="-122"/>
                <a:ea typeface="楷体_GB2312" pitchFamily="49" charset="-122"/>
              </a:rPr>
              <a:t>当函数定义的位置位于</a:t>
            </a:r>
            <a:r>
              <a:rPr lang="en-US" altLang="zh-CN" sz="2800" b="1" dirty="0">
                <a:latin typeface="楷体_GB2312" pitchFamily="49" charset="-122"/>
                <a:ea typeface="楷体_GB2312" pitchFamily="49" charset="-122"/>
              </a:rPr>
              <a:t>main</a:t>
            </a:r>
            <a:r>
              <a:rPr lang="zh-CN" altLang="en-US" sz="2800" b="1" dirty="0">
                <a:latin typeface="楷体_GB2312" pitchFamily="49" charset="-122"/>
                <a:ea typeface="楷体_GB2312" pitchFamily="49" charset="-122"/>
              </a:rPr>
              <a:t>函数之后时，需要在</a:t>
            </a:r>
            <a:r>
              <a:rPr lang="en-US" altLang="zh-CN" sz="2800" b="1" dirty="0">
                <a:latin typeface="楷体_GB2312" pitchFamily="49" charset="-122"/>
                <a:ea typeface="楷体_GB2312" pitchFamily="49" charset="-122"/>
              </a:rPr>
              <a:t>main</a:t>
            </a:r>
            <a:r>
              <a:rPr lang="zh-CN" altLang="en-US" sz="2800" b="1" dirty="0">
                <a:latin typeface="楷体_GB2312" pitchFamily="49" charset="-122"/>
                <a:ea typeface="楷体_GB2312" pitchFamily="49" charset="-122"/>
              </a:rPr>
              <a:t>函数之前或者使用函数之前写函数声明语句，如：</a:t>
            </a:r>
            <a:endParaRPr lang="zh-CN" altLang="en-US" sz="2800" b="1" dirty="0">
              <a:latin typeface="楷体_GB2312" pitchFamily="49" charset="-122"/>
              <a:ea typeface="楷体_GB2312" pitchFamily="49" charset="-122"/>
            </a:endParaRPr>
          </a:p>
          <a:p>
            <a:pPr>
              <a:lnSpc>
                <a:spcPct val="90000"/>
              </a:lnSpc>
              <a:buFont typeface="Wingdings" panose="05000000000000000000" pitchFamily="2" charset="2"/>
              <a:buNone/>
            </a:pPr>
            <a:r>
              <a:rPr lang="en-US" altLang="zh-CN" sz="2800" b="1" dirty="0">
                <a:latin typeface="楷体_GB2312" pitchFamily="49" charset="-122"/>
                <a:ea typeface="楷体_GB2312" pitchFamily="49" charset="-122"/>
              </a:rPr>
              <a:t>    </a:t>
            </a:r>
            <a:r>
              <a:rPr lang="en-US" altLang="zh-CN" sz="2800" b="1" dirty="0">
                <a:solidFill>
                  <a:srgbClr val="0066CC"/>
                </a:solidFill>
                <a:latin typeface="楷体_GB2312" pitchFamily="49" charset="-122"/>
                <a:ea typeface="楷体_GB2312" pitchFamily="49" charset="-122"/>
              </a:rPr>
              <a:t>double power(double x, int n);</a:t>
            </a:r>
            <a:endParaRPr lang="en-US" altLang="zh-CN" sz="2800" b="1" dirty="0">
              <a:solidFill>
                <a:srgbClr val="0066CC"/>
              </a:solidFill>
              <a:latin typeface="楷体_GB2312" pitchFamily="49" charset="-122"/>
              <a:ea typeface="楷体_GB2312" pitchFamily="49" charset="-122"/>
            </a:endParaRPr>
          </a:p>
          <a:p>
            <a:pPr>
              <a:lnSpc>
                <a:spcPct val="90000"/>
              </a:lnSpc>
            </a:pPr>
            <a:r>
              <a:rPr lang="zh-CN" altLang="en-US" sz="2800" b="1" dirty="0">
                <a:latin typeface="楷体_GB2312" pitchFamily="49" charset="-122"/>
                <a:ea typeface="楷体_GB2312" pitchFamily="49" charset="-122"/>
              </a:rPr>
              <a:t>形参变量在函数声明语句中可以省略（不推荐），如：</a:t>
            </a:r>
            <a:endParaRPr lang="zh-CN" altLang="en-US" sz="2800" b="1" dirty="0">
              <a:latin typeface="楷体_GB2312" pitchFamily="49" charset="-122"/>
              <a:ea typeface="楷体_GB2312" pitchFamily="49" charset="-122"/>
            </a:endParaRPr>
          </a:p>
          <a:p>
            <a:pPr>
              <a:lnSpc>
                <a:spcPct val="90000"/>
              </a:lnSpc>
              <a:buFont typeface="Wingdings" panose="05000000000000000000" pitchFamily="2" charset="2"/>
              <a:buNone/>
            </a:pPr>
            <a:r>
              <a:rPr lang="en-US" altLang="zh-CN" sz="2800" b="1" dirty="0">
                <a:latin typeface="楷体_GB2312" pitchFamily="49" charset="-122"/>
                <a:ea typeface="楷体_GB2312" pitchFamily="49" charset="-122"/>
              </a:rPr>
              <a:t>    </a:t>
            </a:r>
            <a:r>
              <a:rPr lang="en-US" altLang="zh-CN" sz="2800" b="1" dirty="0">
                <a:solidFill>
                  <a:srgbClr val="0066CC"/>
                </a:solidFill>
                <a:latin typeface="楷体_GB2312" pitchFamily="49" charset="-122"/>
                <a:ea typeface="楷体_GB2312" pitchFamily="49" charset="-122"/>
              </a:rPr>
              <a:t>double power(double, int);</a:t>
            </a:r>
            <a:endParaRPr lang="en-US" altLang="zh-CN" sz="2800" b="1" dirty="0">
              <a:solidFill>
                <a:srgbClr val="0066CC"/>
              </a:solidFill>
              <a:latin typeface="楷体_GB2312" pitchFamily="49" charset="-122"/>
              <a:ea typeface="楷体_GB2312" pitchFamily="49" charset="-122"/>
            </a:endParaRPr>
          </a:p>
          <a:p>
            <a:pPr>
              <a:lnSpc>
                <a:spcPct val="90000"/>
              </a:lnSpc>
            </a:pPr>
            <a:r>
              <a:rPr lang="zh-CN" altLang="en-US" sz="2800" b="1" dirty="0">
                <a:latin typeface="楷体_GB2312" pitchFamily="49" charset="-122"/>
                <a:ea typeface="楷体_GB2312" pitchFamily="49" charset="-122"/>
              </a:rPr>
              <a:t>但是函数声明中不能只写形参名而不写类型</a:t>
            </a:r>
            <a:endParaRPr lang="zh-CN" altLang="en-US" sz="2800" b="1" dirty="0">
              <a:latin typeface="楷体_GB2312" pitchFamily="49" charset="-122"/>
              <a:ea typeface="楷体_GB2312" pitchFamily="49" charset="-122"/>
            </a:endParaRPr>
          </a:p>
          <a:p>
            <a:pPr>
              <a:lnSpc>
                <a:spcPct val="90000"/>
              </a:lnSpc>
              <a:buFont typeface="Wingdings" panose="05000000000000000000" pitchFamily="2" charset="2"/>
              <a:buNone/>
            </a:pPr>
            <a:r>
              <a:rPr lang="en-US" altLang="zh-CN" sz="2800" b="1" dirty="0">
                <a:latin typeface="楷体_GB2312" pitchFamily="49" charset="-122"/>
                <a:ea typeface="楷体_GB2312" pitchFamily="49" charset="-122"/>
              </a:rPr>
              <a:t>     </a:t>
            </a:r>
            <a:r>
              <a:rPr lang="en-US" altLang="zh-CN" sz="2800" b="1" dirty="0">
                <a:solidFill>
                  <a:srgbClr val="0066CC"/>
                </a:solidFill>
                <a:latin typeface="楷体_GB2312" pitchFamily="49" charset="-122"/>
                <a:ea typeface="楷体_GB2312" pitchFamily="49" charset="-122"/>
              </a:rPr>
              <a:t>double power(x, n); </a:t>
            </a:r>
            <a:endParaRPr lang="zh-CN" altLang="en-US" sz="2800" b="1" dirty="0">
              <a:solidFill>
                <a:srgbClr val="0066CC"/>
              </a:solidFill>
              <a:latin typeface="楷体_GB2312" pitchFamily="49" charset="-122"/>
              <a:ea typeface="楷体_GB2312" pitchFamily="49" charset="-122"/>
            </a:endParaRPr>
          </a:p>
        </p:txBody>
      </p:sp>
      <p:sp>
        <p:nvSpPr>
          <p:cNvPr id="12290" name="Rectangle 4"/>
          <p:cNvSpPr/>
          <p:nvPr/>
        </p:nvSpPr>
        <p:spPr>
          <a:xfrm>
            <a:off x="4738688" y="214313"/>
            <a:ext cx="4168775" cy="684212"/>
          </a:xfrm>
          <a:prstGeom prst="rect">
            <a:avLst/>
          </a:prstGeom>
          <a:noFill/>
          <a:ln w="9525">
            <a:noFill/>
          </a:ln>
        </p:spPr>
        <p:txBody>
          <a:bodyPr lIns="92075" tIns="46038" rIns="92075" bIns="46038" anchor="b" anchorCtr="0"/>
          <a:p>
            <a:r>
              <a:rPr lang="zh-CN" altLang="en-US" sz="3600" b="1" dirty="0">
                <a:solidFill>
                  <a:schemeClr val="tx2"/>
                </a:solidFill>
                <a:latin typeface="Arial" panose="020B0604020202020204" pitchFamily="34" charset="0"/>
                <a:ea typeface="宋体" panose="02010600030101010101" pitchFamily="2" charset="-122"/>
              </a:rPr>
              <a:t>函数的声明</a:t>
            </a:r>
            <a:endParaRPr lang="zh-CN" altLang="en-US" sz="3600" b="1" dirty="0">
              <a:solidFill>
                <a:schemeClr val="tx2"/>
              </a:solidFill>
              <a:latin typeface="Arial" panose="020B0604020202020204" pitchFamily="34" charset="0"/>
              <a:ea typeface="宋体" panose="02010600030101010101" pitchFamily="2" charset="-122"/>
            </a:endParaRPr>
          </a:p>
        </p:txBody>
      </p:sp>
      <p:sp>
        <p:nvSpPr>
          <p:cNvPr id="4" name="AutoShape 8"/>
          <p:cNvSpPr/>
          <p:nvPr/>
        </p:nvSpPr>
        <p:spPr>
          <a:xfrm>
            <a:off x="7319963" y="5013008"/>
            <a:ext cx="857250" cy="785812"/>
          </a:xfrm>
          <a:prstGeom prst="wedgeEllipseCallout">
            <a:avLst>
              <a:gd name="adj1" fmla="val -280875"/>
              <a:gd name="adj2" fmla="val -23676"/>
            </a:avLst>
          </a:prstGeom>
          <a:solidFill>
            <a:srgbClr val="FF00FF"/>
          </a:solidFill>
          <a:ln w="9525" cap="flat" cmpd="sng">
            <a:solidFill>
              <a:schemeClr val="tx1"/>
            </a:solidFill>
            <a:prstDash val="solid"/>
            <a:miter/>
            <a:headEnd type="none" w="med" len="med"/>
            <a:tailEnd type="none" w="med" len="med"/>
          </a:ln>
        </p:spPr>
        <p:txBody>
          <a:bodyPr lIns="0" rIns="0" anchor="t" anchorCtr="0"/>
          <a:p>
            <a:pPr algn="ctr"/>
            <a:r>
              <a:rPr lang="zh-CN" altLang="en-US" sz="3600" dirty="0">
                <a:latin typeface="Arial" panose="020B0604020202020204" pitchFamily="34" charset="0"/>
                <a:ea typeface="楷体_GB2312" pitchFamily="49" charset="-122"/>
              </a:rPr>
              <a:t>错</a:t>
            </a:r>
            <a:endParaRPr lang="zh-CN" altLang="en-US" sz="3600" dirty="0">
              <a:latin typeface="Arial" panose="020B0604020202020204"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035">
                                            <p:txEl>
                                              <p:charRg st="0" end="19"/>
                                            </p:txEl>
                                          </p:spTgt>
                                        </p:tgtEl>
                                        <p:attrNameLst>
                                          <p:attrName>style.visibility</p:attrName>
                                        </p:attrNameLst>
                                      </p:cBhvr>
                                      <p:to>
                                        <p:strVal val="visible"/>
                                      </p:to>
                                    </p:set>
                                    <p:animEffect transition="in" filter="blinds(horizontal)">
                                      <p:cBhvr>
                                        <p:cTn id="7" dur="500"/>
                                        <p:tgtEl>
                                          <p:spTgt spid="44035">
                                            <p:txEl>
                                              <p:charRg st="0" end="19"/>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4035">
                                            <p:txEl>
                                              <p:charRg st="19" end="40"/>
                                            </p:txEl>
                                          </p:spTgt>
                                        </p:tgtEl>
                                        <p:attrNameLst>
                                          <p:attrName>style.visibility</p:attrName>
                                        </p:attrNameLst>
                                      </p:cBhvr>
                                      <p:to>
                                        <p:strVal val="visible"/>
                                      </p:to>
                                    </p:set>
                                    <p:animEffect transition="in" filter="blinds(horizontal)">
                                      <p:cBhvr>
                                        <p:cTn id="12" dur="500"/>
                                        <p:tgtEl>
                                          <p:spTgt spid="44035">
                                            <p:txEl>
                                              <p:charRg st="19" end="4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4035">
                                            <p:txEl>
                                              <p:charRg st="40" end="90"/>
                                            </p:txEl>
                                          </p:spTgt>
                                        </p:tgtEl>
                                        <p:attrNameLst>
                                          <p:attrName>style.visibility</p:attrName>
                                        </p:attrNameLst>
                                      </p:cBhvr>
                                      <p:to>
                                        <p:strVal val="visible"/>
                                      </p:to>
                                    </p:set>
                                    <p:animEffect transition="in" filter="blinds(horizontal)">
                                      <p:cBhvr>
                                        <p:cTn id="17" dur="500"/>
                                        <p:tgtEl>
                                          <p:spTgt spid="44035">
                                            <p:txEl>
                                              <p:charRg st="40" end="9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4035">
                                            <p:txEl>
                                              <p:charRg st="90" end="125"/>
                                            </p:txEl>
                                          </p:spTgt>
                                        </p:tgtEl>
                                        <p:attrNameLst>
                                          <p:attrName>style.visibility</p:attrName>
                                        </p:attrNameLst>
                                      </p:cBhvr>
                                      <p:to>
                                        <p:strVal val="visible"/>
                                      </p:to>
                                    </p:set>
                                    <p:animEffect transition="in" filter="blinds(horizontal)">
                                      <p:cBhvr>
                                        <p:cTn id="22" dur="500"/>
                                        <p:tgtEl>
                                          <p:spTgt spid="44035">
                                            <p:txEl>
                                              <p:charRg st="90" end="12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4035">
                                            <p:txEl>
                                              <p:charRg st="125" end="150"/>
                                            </p:txEl>
                                          </p:spTgt>
                                        </p:tgtEl>
                                        <p:attrNameLst>
                                          <p:attrName>style.visibility</p:attrName>
                                        </p:attrNameLst>
                                      </p:cBhvr>
                                      <p:to>
                                        <p:strVal val="visible"/>
                                      </p:to>
                                    </p:set>
                                    <p:animEffect transition="in" filter="blinds(horizontal)">
                                      <p:cBhvr>
                                        <p:cTn id="27" dur="500"/>
                                        <p:tgtEl>
                                          <p:spTgt spid="44035">
                                            <p:txEl>
                                              <p:charRg st="125" end="15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4035">
                                            <p:txEl>
                                              <p:charRg st="150" end="181"/>
                                            </p:txEl>
                                          </p:spTgt>
                                        </p:tgtEl>
                                        <p:attrNameLst>
                                          <p:attrName>style.visibility</p:attrName>
                                        </p:attrNameLst>
                                      </p:cBhvr>
                                      <p:to>
                                        <p:strVal val="visible"/>
                                      </p:to>
                                    </p:set>
                                    <p:animEffect transition="in" filter="blinds(horizontal)">
                                      <p:cBhvr>
                                        <p:cTn id="32" dur="500"/>
                                        <p:tgtEl>
                                          <p:spTgt spid="44035">
                                            <p:txEl>
                                              <p:charRg st="150" end="18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4035">
                                            <p:txEl>
                                              <p:charRg st="181" end="201"/>
                                            </p:txEl>
                                          </p:spTgt>
                                        </p:tgtEl>
                                        <p:attrNameLst>
                                          <p:attrName>style.visibility</p:attrName>
                                        </p:attrNameLst>
                                      </p:cBhvr>
                                      <p:to>
                                        <p:strVal val="visible"/>
                                      </p:to>
                                    </p:set>
                                    <p:animEffect transition="in" filter="blinds(horizontal)">
                                      <p:cBhvr>
                                        <p:cTn id="37" dur="500"/>
                                        <p:tgtEl>
                                          <p:spTgt spid="44035">
                                            <p:txEl>
                                              <p:charRg st="181" end="20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4035">
                                            <p:txEl>
                                              <p:charRg st="201" end="227"/>
                                            </p:txEl>
                                          </p:spTgt>
                                        </p:tgtEl>
                                        <p:attrNameLst>
                                          <p:attrName>style.visibility</p:attrName>
                                        </p:attrNameLst>
                                      </p:cBhvr>
                                      <p:to>
                                        <p:strVal val="visible"/>
                                      </p:to>
                                    </p:set>
                                    <p:animEffect transition="in" filter="blinds(horizontal)">
                                      <p:cBhvr>
                                        <p:cTn id="42" dur="500"/>
                                        <p:tgtEl>
                                          <p:spTgt spid="44035">
                                            <p:txEl>
                                              <p:charRg st="201" end="22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blinds(horizontal)">
                                      <p:cBhvr>
                                        <p:cTn id="4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P spid="4"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9" name="Rectangle 3"/>
          <p:cNvSpPr>
            <a:spLocks noGrp="1"/>
          </p:cNvSpPr>
          <p:nvPr>
            <p:ph idx="1"/>
          </p:nvPr>
        </p:nvSpPr>
        <p:spPr>
          <a:xfrm>
            <a:off x="1024255" y="1214755"/>
            <a:ext cx="10263505" cy="4392295"/>
          </a:xfrm>
          <a:noFill/>
          <a:ln>
            <a:noFill/>
          </a:ln>
        </p:spPr>
        <p:txBody>
          <a:bodyPr anchor="t" anchorCtr="0"/>
          <a:p>
            <a:pPr>
              <a:lnSpc>
                <a:spcPct val="90000"/>
              </a:lnSpc>
            </a:pPr>
            <a:r>
              <a:rPr lang="zh-CN" altLang="en-US" sz="2800" b="1" dirty="0">
                <a:latin typeface="楷体_GB2312" pitchFamily="49" charset="-122"/>
                <a:ea typeface="楷体_GB2312" pitchFamily="49" charset="-122"/>
              </a:rPr>
              <a:t>在</a:t>
            </a:r>
            <a:r>
              <a:rPr lang="en-US" altLang="zh-CN" sz="2800" b="1" dirty="0">
                <a:latin typeface="楷体_GB2312" pitchFamily="49" charset="-122"/>
                <a:ea typeface="楷体_GB2312" pitchFamily="49" charset="-122"/>
              </a:rPr>
              <a:t>C++</a:t>
            </a:r>
            <a:r>
              <a:rPr lang="zh-CN" altLang="en-US" sz="2800" b="1" dirty="0">
                <a:latin typeface="楷体_GB2312" pitchFamily="49" charset="-122"/>
                <a:ea typeface="楷体_GB2312" pitchFamily="49" charset="-122"/>
              </a:rPr>
              <a:t>中，除了主函数</a:t>
            </a:r>
            <a:r>
              <a:rPr lang="en-US" altLang="zh-CN" sz="2800" b="1" dirty="0">
                <a:latin typeface="楷体_GB2312" pitchFamily="49" charset="-122"/>
                <a:ea typeface="楷体_GB2312" pitchFamily="49" charset="-122"/>
              </a:rPr>
              <a:t>main</a:t>
            </a:r>
            <a:r>
              <a:rPr lang="zh-CN" altLang="en-US" sz="2800" b="1" dirty="0">
                <a:latin typeface="楷体_GB2312" pitchFamily="49" charset="-122"/>
                <a:ea typeface="楷体_GB2312" pitchFamily="49" charset="-122"/>
              </a:rPr>
              <a:t>由系统自动调用外，其他函数都是由主函数直接或间接调用的。</a:t>
            </a:r>
            <a:endParaRPr lang="zh-CN" altLang="en-US" sz="2800" b="1" dirty="0">
              <a:latin typeface="楷体_GB2312" pitchFamily="49" charset="-122"/>
              <a:ea typeface="楷体_GB2312" pitchFamily="49" charset="-122"/>
            </a:endParaRPr>
          </a:p>
          <a:p>
            <a:pPr>
              <a:lnSpc>
                <a:spcPct val="90000"/>
              </a:lnSpc>
            </a:pPr>
            <a:r>
              <a:rPr lang="zh-CN" altLang="en-US" sz="2800" b="1" dirty="0">
                <a:latin typeface="楷体_GB2312" pitchFamily="49" charset="-122"/>
                <a:ea typeface="楷体_GB2312" pitchFamily="49" charset="-122"/>
              </a:rPr>
              <a:t>函数调用的语法格式为：</a:t>
            </a:r>
            <a:endParaRPr lang="zh-CN" altLang="en-US" sz="2800" b="1" dirty="0">
              <a:latin typeface="楷体_GB2312" pitchFamily="49" charset="-122"/>
              <a:ea typeface="楷体_GB2312" pitchFamily="49" charset="-122"/>
            </a:endParaRPr>
          </a:p>
          <a:p>
            <a:pPr>
              <a:lnSpc>
                <a:spcPct val="90000"/>
              </a:lnSpc>
              <a:buFont typeface="Wingdings" panose="05000000000000000000" pitchFamily="2" charset="2"/>
              <a:buNone/>
            </a:pPr>
            <a:r>
              <a:rPr lang="zh-CN" altLang="en-US" sz="2800" b="1" dirty="0">
                <a:solidFill>
                  <a:srgbClr val="FF0000"/>
                </a:solidFill>
                <a:latin typeface="楷体_GB2312" pitchFamily="49" charset="-122"/>
                <a:ea typeface="楷体_GB2312" pitchFamily="49" charset="-122"/>
              </a:rPr>
              <a:t>    函数名（实际参数表）</a:t>
            </a:r>
            <a:endParaRPr lang="zh-CN" altLang="en-US" sz="2800" b="1" dirty="0">
              <a:solidFill>
                <a:srgbClr val="FF0000"/>
              </a:solidFill>
              <a:latin typeface="楷体_GB2312" pitchFamily="49" charset="-122"/>
              <a:ea typeface="楷体_GB2312" pitchFamily="49" charset="-122"/>
            </a:endParaRPr>
          </a:p>
          <a:p>
            <a:pPr>
              <a:lnSpc>
                <a:spcPct val="90000"/>
              </a:lnSpc>
            </a:pPr>
            <a:r>
              <a:rPr lang="zh-CN" altLang="en-US" sz="2800" b="1" dirty="0">
                <a:latin typeface="楷体_GB2312" pitchFamily="49" charset="-122"/>
                <a:ea typeface="楷体_GB2312" pitchFamily="49" charset="-122"/>
              </a:rPr>
              <a:t>函数调用的具体方式：</a:t>
            </a:r>
            <a:endParaRPr lang="zh-CN" altLang="en-US" sz="2800" b="1" dirty="0">
              <a:latin typeface="楷体_GB2312" pitchFamily="49" charset="-122"/>
              <a:ea typeface="楷体_GB2312" pitchFamily="49" charset="-122"/>
            </a:endParaRPr>
          </a:p>
          <a:p>
            <a:pPr>
              <a:lnSpc>
                <a:spcPct val="90000"/>
              </a:lnSpc>
              <a:buFont typeface="Wingdings" panose="05000000000000000000" pitchFamily="2" charset="2"/>
              <a:buNone/>
            </a:pPr>
            <a:r>
              <a:rPr lang="zh-CN" altLang="en-US" sz="2800" b="1" dirty="0">
                <a:latin typeface="楷体_GB2312" pitchFamily="49" charset="-122"/>
                <a:ea typeface="楷体_GB2312" pitchFamily="49" charset="-122"/>
              </a:rPr>
              <a:t>     语句方式：</a:t>
            </a:r>
            <a:r>
              <a:rPr lang="zh-CN" altLang="en-US" sz="2800" b="1" dirty="0">
                <a:solidFill>
                  <a:srgbClr val="FF0000"/>
                </a:solidFill>
                <a:latin typeface="楷体_GB2312" pitchFamily="49" charset="-122"/>
                <a:ea typeface="楷体_GB2312" pitchFamily="49" charset="-122"/>
              </a:rPr>
              <a:t>函数名（实际参数表）；     </a:t>
            </a:r>
            <a:endParaRPr lang="zh-CN" altLang="en-US" sz="2800" b="1" dirty="0">
              <a:solidFill>
                <a:srgbClr val="FF0000"/>
              </a:solidFill>
              <a:latin typeface="楷体_GB2312" pitchFamily="49" charset="-122"/>
              <a:ea typeface="楷体_GB2312" pitchFamily="49" charset="-122"/>
            </a:endParaRPr>
          </a:p>
          <a:p>
            <a:pPr>
              <a:lnSpc>
                <a:spcPct val="90000"/>
              </a:lnSpc>
              <a:buFont typeface="Wingdings" panose="05000000000000000000" pitchFamily="2" charset="2"/>
              <a:buNone/>
            </a:pPr>
            <a:r>
              <a:rPr lang="en-US" altLang="zh-CN" sz="2800" b="1" dirty="0">
                <a:solidFill>
                  <a:srgbClr val="0066CC"/>
                </a:solidFill>
                <a:latin typeface="楷体_GB2312" pitchFamily="49" charset="-122"/>
                <a:ea typeface="楷体_GB2312" pitchFamily="49" charset="-122"/>
              </a:rPr>
              <a:t>        func1(x,y,z);</a:t>
            </a:r>
            <a:endParaRPr lang="en-US" altLang="zh-CN" sz="2800" b="1" dirty="0">
              <a:solidFill>
                <a:srgbClr val="0066CC"/>
              </a:solidFill>
              <a:latin typeface="楷体_GB2312" pitchFamily="49" charset="-122"/>
              <a:ea typeface="楷体_GB2312" pitchFamily="49" charset="-122"/>
            </a:endParaRPr>
          </a:p>
          <a:p>
            <a:pPr>
              <a:lnSpc>
                <a:spcPct val="90000"/>
              </a:lnSpc>
              <a:buFont typeface="Wingdings" panose="05000000000000000000" pitchFamily="2" charset="2"/>
              <a:buNone/>
            </a:pPr>
            <a:r>
              <a:rPr lang="zh-CN" altLang="en-US" sz="2800" b="1" dirty="0">
                <a:latin typeface="楷体_GB2312" pitchFamily="49" charset="-122"/>
                <a:ea typeface="楷体_GB2312" pitchFamily="49" charset="-122"/>
              </a:rPr>
              <a:t>     表达式方式：</a:t>
            </a:r>
            <a:r>
              <a:rPr lang="zh-CN" altLang="en-US" sz="2800" b="1" dirty="0">
                <a:solidFill>
                  <a:srgbClr val="FF0000"/>
                </a:solidFill>
                <a:latin typeface="楷体_GB2312" pitchFamily="49" charset="-122"/>
                <a:ea typeface="楷体_GB2312" pitchFamily="49" charset="-122"/>
              </a:rPr>
              <a:t>变量</a:t>
            </a:r>
            <a:r>
              <a:rPr lang="en-US" altLang="zh-CN" sz="2800" b="1" dirty="0">
                <a:solidFill>
                  <a:srgbClr val="FF0000"/>
                </a:solidFill>
                <a:latin typeface="楷体_GB2312" pitchFamily="49" charset="-122"/>
                <a:ea typeface="楷体_GB2312" pitchFamily="49" charset="-122"/>
              </a:rPr>
              <a:t>=</a:t>
            </a:r>
            <a:r>
              <a:rPr lang="zh-CN" altLang="en-US" sz="2800" b="1" dirty="0">
                <a:solidFill>
                  <a:srgbClr val="FF0000"/>
                </a:solidFill>
                <a:latin typeface="楷体_GB2312" pitchFamily="49" charset="-122"/>
                <a:ea typeface="楷体_GB2312" pitchFamily="49" charset="-122"/>
              </a:rPr>
              <a:t>带函数的表达式；      </a:t>
            </a:r>
            <a:endParaRPr lang="zh-CN" altLang="en-US" sz="2800" b="1" dirty="0">
              <a:solidFill>
                <a:srgbClr val="FF0000"/>
              </a:solidFill>
              <a:latin typeface="楷体_GB2312" pitchFamily="49" charset="-122"/>
              <a:ea typeface="楷体_GB2312" pitchFamily="49" charset="-122"/>
            </a:endParaRPr>
          </a:p>
          <a:p>
            <a:pPr>
              <a:lnSpc>
                <a:spcPct val="90000"/>
              </a:lnSpc>
              <a:buFont typeface="Wingdings" panose="05000000000000000000" pitchFamily="2" charset="2"/>
              <a:buNone/>
            </a:pPr>
            <a:r>
              <a:rPr lang="en-US" altLang="zh-CN" sz="2800" b="1" dirty="0">
                <a:latin typeface="楷体_GB2312" pitchFamily="49" charset="-122"/>
                <a:ea typeface="楷体_GB2312" pitchFamily="49" charset="-122"/>
              </a:rPr>
              <a:t>        </a:t>
            </a:r>
            <a:r>
              <a:rPr lang="en-US" altLang="zh-CN" sz="2800" b="1" dirty="0">
                <a:solidFill>
                  <a:srgbClr val="0066CC"/>
                </a:solidFill>
                <a:latin typeface="楷体_GB2312" pitchFamily="49" charset="-122"/>
                <a:ea typeface="楷体_GB2312" pitchFamily="49" charset="-122"/>
              </a:rPr>
              <a:t>c=max(a,b)+5;</a:t>
            </a:r>
            <a:endParaRPr lang="zh-CN" altLang="en-US" sz="2800" b="1" dirty="0">
              <a:solidFill>
                <a:srgbClr val="0066CC"/>
              </a:solidFill>
              <a:latin typeface="楷体_GB2312" pitchFamily="49" charset="-122"/>
              <a:ea typeface="楷体_GB2312" pitchFamily="49" charset="-122"/>
            </a:endParaRPr>
          </a:p>
        </p:txBody>
      </p:sp>
      <p:sp>
        <p:nvSpPr>
          <p:cNvPr id="13314" name="标题 1"/>
          <p:cNvSpPr txBox="1"/>
          <p:nvPr/>
        </p:nvSpPr>
        <p:spPr>
          <a:xfrm>
            <a:off x="2095500" y="214313"/>
            <a:ext cx="8229600" cy="715962"/>
          </a:xfrm>
          <a:prstGeom prst="rect">
            <a:avLst/>
          </a:prstGeom>
          <a:noFill/>
          <a:ln w="9525">
            <a:noFill/>
          </a:ln>
        </p:spPr>
        <p:txBody>
          <a:bodyPr anchor="t" anchorCtr="0"/>
          <a:p>
            <a:pPr algn="ctr">
              <a:buSzTx/>
            </a:pPr>
            <a:r>
              <a:rPr lang="en-US" altLang="zh-CN" sz="3600" b="1" dirty="0">
                <a:solidFill>
                  <a:schemeClr val="tx2"/>
                </a:solidFill>
                <a:latin typeface="Arial" panose="020B0604020202020204" pitchFamily="34" charset="0"/>
                <a:ea typeface="宋体" panose="02010600030101010101" pitchFamily="2" charset="-122"/>
              </a:rPr>
              <a:t>3.1.2</a:t>
            </a:r>
            <a:r>
              <a:rPr lang="zh-CN" altLang="en-US" sz="3600" b="1" dirty="0">
                <a:solidFill>
                  <a:schemeClr val="tx2"/>
                </a:solidFill>
                <a:latin typeface="Arial" panose="020B0604020202020204" pitchFamily="34" charset="0"/>
                <a:ea typeface="宋体" panose="02010600030101010101" pitchFamily="2" charset="-122"/>
              </a:rPr>
              <a:t> 函数的调用</a:t>
            </a:r>
            <a:endParaRPr lang="zh-CN" altLang="en-US" sz="3600" b="1" dirty="0">
              <a:solidFill>
                <a:schemeClr val="tx2"/>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059">
                                            <p:txEl>
                                              <p:charRg st="0" end="44"/>
                                            </p:txEl>
                                          </p:spTgt>
                                        </p:tgtEl>
                                        <p:attrNameLst>
                                          <p:attrName>style.visibility</p:attrName>
                                        </p:attrNameLst>
                                      </p:cBhvr>
                                      <p:to>
                                        <p:strVal val="visible"/>
                                      </p:to>
                                    </p:set>
                                    <p:animEffect transition="in" filter="blinds(horizontal)">
                                      <p:cBhvr>
                                        <p:cTn id="7" dur="500"/>
                                        <p:tgtEl>
                                          <p:spTgt spid="45059">
                                            <p:txEl>
                                              <p:charRg st="0" end="4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059">
                                            <p:txEl>
                                              <p:charRg st="44" end="56"/>
                                            </p:txEl>
                                          </p:spTgt>
                                        </p:tgtEl>
                                        <p:attrNameLst>
                                          <p:attrName>style.visibility</p:attrName>
                                        </p:attrNameLst>
                                      </p:cBhvr>
                                      <p:to>
                                        <p:strVal val="visible"/>
                                      </p:to>
                                    </p:set>
                                    <p:animEffect transition="in" filter="blinds(horizontal)">
                                      <p:cBhvr>
                                        <p:cTn id="12" dur="500"/>
                                        <p:tgtEl>
                                          <p:spTgt spid="45059">
                                            <p:txEl>
                                              <p:charRg st="44" end="5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5059">
                                            <p:txEl>
                                              <p:charRg st="56" end="71"/>
                                            </p:txEl>
                                          </p:spTgt>
                                        </p:tgtEl>
                                        <p:attrNameLst>
                                          <p:attrName>style.visibility</p:attrName>
                                        </p:attrNameLst>
                                      </p:cBhvr>
                                      <p:to>
                                        <p:strVal val="visible"/>
                                      </p:to>
                                    </p:set>
                                    <p:animEffect transition="in" filter="blinds(horizontal)">
                                      <p:cBhvr>
                                        <p:cTn id="17" dur="500"/>
                                        <p:tgtEl>
                                          <p:spTgt spid="45059">
                                            <p:txEl>
                                              <p:charRg st="56" end="7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5059">
                                            <p:txEl>
                                              <p:charRg st="71" end="82"/>
                                            </p:txEl>
                                          </p:spTgt>
                                        </p:tgtEl>
                                        <p:attrNameLst>
                                          <p:attrName>style.visibility</p:attrName>
                                        </p:attrNameLst>
                                      </p:cBhvr>
                                      <p:to>
                                        <p:strVal val="visible"/>
                                      </p:to>
                                    </p:set>
                                    <p:animEffect transition="in" filter="blinds(horizontal)">
                                      <p:cBhvr>
                                        <p:cTn id="22" dur="500"/>
                                        <p:tgtEl>
                                          <p:spTgt spid="45059">
                                            <p:txEl>
                                              <p:charRg st="71" end="8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5059">
                                            <p:txEl>
                                              <p:charRg st="82" end="109"/>
                                            </p:txEl>
                                          </p:spTgt>
                                        </p:tgtEl>
                                        <p:attrNameLst>
                                          <p:attrName>style.visibility</p:attrName>
                                        </p:attrNameLst>
                                      </p:cBhvr>
                                      <p:to>
                                        <p:strVal val="visible"/>
                                      </p:to>
                                    </p:set>
                                    <p:animEffect transition="in" filter="blinds(horizontal)">
                                      <p:cBhvr>
                                        <p:cTn id="27" dur="500"/>
                                        <p:tgtEl>
                                          <p:spTgt spid="45059">
                                            <p:txEl>
                                              <p:charRg st="82" end="10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5059">
                                            <p:txEl>
                                              <p:charRg st="109" end="131"/>
                                            </p:txEl>
                                          </p:spTgt>
                                        </p:tgtEl>
                                        <p:attrNameLst>
                                          <p:attrName>style.visibility</p:attrName>
                                        </p:attrNameLst>
                                      </p:cBhvr>
                                      <p:to>
                                        <p:strVal val="visible"/>
                                      </p:to>
                                    </p:set>
                                    <p:animEffect transition="in" filter="blinds(horizontal)">
                                      <p:cBhvr>
                                        <p:cTn id="32" dur="500"/>
                                        <p:tgtEl>
                                          <p:spTgt spid="45059">
                                            <p:txEl>
                                              <p:charRg st="109" end="13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5059">
                                            <p:txEl>
                                              <p:charRg st="131" end="160"/>
                                            </p:txEl>
                                          </p:spTgt>
                                        </p:tgtEl>
                                        <p:attrNameLst>
                                          <p:attrName>style.visibility</p:attrName>
                                        </p:attrNameLst>
                                      </p:cBhvr>
                                      <p:to>
                                        <p:strVal val="visible"/>
                                      </p:to>
                                    </p:set>
                                    <p:animEffect transition="in" filter="blinds(horizontal)">
                                      <p:cBhvr>
                                        <p:cTn id="37" dur="500"/>
                                        <p:tgtEl>
                                          <p:spTgt spid="45059">
                                            <p:txEl>
                                              <p:charRg st="131" end="16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5059">
                                            <p:txEl>
                                              <p:charRg st="160" end="182"/>
                                            </p:txEl>
                                          </p:spTgt>
                                        </p:tgtEl>
                                        <p:attrNameLst>
                                          <p:attrName>style.visibility</p:attrName>
                                        </p:attrNameLst>
                                      </p:cBhvr>
                                      <p:to>
                                        <p:strVal val="visible"/>
                                      </p:to>
                                    </p:set>
                                    <p:animEffect transition="in" filter="blinds(horizontal)">
                                      <p:cBhvr>
                                        <p:cTn id="42" dur="500"/>
                                        <p:tgtEl>
                                          <p:spTgt spid="45059">
                                            <p:txEl>
                                              <p:charRg st="160" end="18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ph idx="1"/>
          </p:nvPr>
        </p:nvSpPr>
        <p:spPr>
          <a:xfrm>
            <a:off x="983615" y="620713"/>
            <a:ext cx="8839200" cy="5840412"/>
          </a:xfrm>
          <a:noFill/>
          <a:ln>
            <a:noFill/>
          </a:ln>
        </p:spPr>
        <p:txBody>
          <a:bodyPr anchor="t" anchorCtr="0"/>
          <a:p>
            <a:pPr>
              <a:lnSpc>
                <a:spcPct val="60000"/>
              </a:lnSpc>
              <a:buFont typeface="Wingdings" panose="05000000000000000000" pitchFamily="2" charset="2"/>
              <a:buNone/>
            </a:pPr>
            <a:r>
              <a:rPr lang="en-US" altLang="en-US" sz="2000" dirty="0">
                <a:latin typeface="Arial" panose="020B0604020202020204" pitchFamily="34" charset="0"/>
                <a:cs typeface="Arial" panose="020B0604020202020204" pitchFamily="34" charset="0"/>
              </a:rPr>
              <a:t>#include &lt;iostream&gt;</a:t>
            </a:r>
            <a:endParaRPr lang="en-US" altLang="en-US" sz="2000" dirty="0">
              <a:latin typeface="Arial" panose="020B0604020202020204" pitchFamily="34" charset="0"/>
              <a:cs typeface="Arial" panose="020B0604020202020204" pitchFamily="34" charset="0"/>
            </a:endParaRPr>
          </a:p>
          <a:p>
            <a:pPr>
              <a:lnSpc>
                <a:spcPct val="60000"/>
              </a:lnSpc>
              <a:buFont typeface="Wingdings" panose="05000000000000000000" pitchFamily="2" charset="2"/>
              <a:buNone/>
            </a:pPr>
            <a:r>
              <a:rPr lang="en-US" altLang="en-US" sz="2000" dirty="0">
                <a:latin typeface="Arial" panose="020B0604020202020204" pitchFamily="34" charset="0"/>
                <a:cs typeface="Arial" panose="020B0604020202020204" pitchFamily="34" charset="0"/>
              </a:rPr>
              <a:t>using namespace std;</a:t>
            </a:r>
            <a:endParaRPr lang="en-US" altLang="en-US" sz="2000" dirty="0">
              <a:latin typeface="Arial" panose="020B0604020202020204" pitchFamily="34" charset="0"/>
              <a:cs typeface="Arial" panose="020B0604020202020204" pitchFamily="34" charset="0"/>
            </a:endParaRPr>
          </a:p>
          <a:p>
            <a:pPr>
              <a:lnSpc>
                <a:spcPct val="60000"/>
              </a:lnSpc>
              <a:buFont typeface="Wingdings" panose="05000000000000000000" pitchFamily="2" charset="2"/>
              <a:buNone/>
            </a:pPr>
            <a:r>
              <a:rPr lang="en-US" altLang="en-US" sz="2000" dirty="0">
                <a:latin typeface="Arial" panose="020B0604020202020204" pitchFamily="34" charset="0"/>
                <a:cs typeface="Arial" panose="020B0604020202020204" pitchFamily="34" charset="0"/>
              </a:rPr>
              <a:t>double </a:t>
            </a:r>
            <a:r>
              <a:rPr lang="en-US" altLang="en-US" sz="2000" dirty="0">
                <a:solidFill>
                  <a:srgbClr val="FF0000"/>
                </a:solidFill>
                <a:latin typeface="Arial" panose="020B0604020202020204" pitchFamily="34" charset="0"/>
                <a:cs typeface="Arial" panose="020B0604020202020204" pitchFamily="34" charset="0"/>
              </a:rPr>
              <a:t>power</a:t>
            </a:r>
            <a:r>
              <a:rPr lang="en-US" altLang="en-US" sz="2000" dirty="0">
                <a:latin typeface="Arial" panose="020B0604020202020204" pitchFamily="34" charset="0"/>
                <a:cs typeface="Arial" panose="020B0604020202020204" pitchFamily="34" charset="0"/>
              </a:rPr>
              <a:t> (double x, int n);</a:t>
            </a:r>
            <a:endParaRPr lang="en-US" altLang="en-US" sz="2000" dirty="0">
              <a:latin typeface="Arial" panose="020B0604020202020204" pitchFamily="34" charset="0"/>
              <a:cs typeface="Arial" panose="020B0604020202020204" pitchFamily="34" charset="0"/>
            </a:endParaRPr>
          </a:p>
          <a:p>
            <a:pPr>
              <a:lnSpc>
                <a:spcPct val="60000"/>
              </a:lnSpc>
              <a:buFont typeface="Wingdings" panose="05000000000000000000" pitchFamily="2" charset="2"/>
              <a:buNone/>
            </a:pPr>
            <a:endParaRPr lang="en-US" altLang="en-US" sz="2000" dirty="0">
              <a:latin typeface="Arial" panose="020B0604020202020204" pitchFamily="34" charset="0"/>
              <a:cs typeface="Arial" panose="020B0604020202020204" pitchFamily="34" charset="0"/>
            </a:endParaRPr>
          </a:p>
          <a:p>
            <a:pPr>
              <a:lnSpc>
                <a:spcPct val="60000"/>
              </a:lnSpc>
              <a:buFont typeface="Wingdings" panose="05000000000000000000" pitchFamily="2" charset="2"/>
              <a:buNone/>
            </a:pPr>
            <a:r>
              <a:rPr lang="en-US" altLang="zh-CN" sz="2000" dirty="0">
                <a:latin typeface="Arial" panose="020B0604020202020204" pitchFamily="34" charset="0"/>
                <a:cs typeface="Arial" panose="020B0604020202020204" pitchFamily="34" charset="0"/>
              </a:rPr>
              <a:t>int</a:t>
            </a:r>
            <a:r>
              <a:rPr lang="en-US" altLang="en-US" sz="2000" dirty="0">
                <a:latin typeface="Arial" panose="020B0604020202020204" pitchFamily="34" charset="0"/>
                <a:cs typeface="Arial" panose="020B0604020202020204" pitchFamily="34" charset="0"/>
              </a:rPr>
              <a:t> main()</a:t>
            </a:r>
            <a:endParaRPr lang="en-US" altLang="en-US" sz="2000" dirty="0">
              <a:latin typeface="Arial" panose="020B0604020202020204" pitchFamily="34" charset="0"/>
              <a:cs typeface="Arial" panose="020B0604020202020204" pitchFamily="34" charset="0"/>
            </a:endParaRPr>
          </a:p>
          <a:p>
            <a:pPr>
              <a:lnSpc>
                <a:spcPct val="60000"/>
              </a:lnSpc>
              <a:buFont typeface="Wingdings" panose="05000000000000000000" pitchFamily="2" charset="2"/>
              <a:buNone/>
            </a:pPr>
            <a:r>
              <a:rPr lang="en-US" altLang="en-US" sz="2000" dirty="0">
                <a:latin typeface="Arial" panose="020B0604020202020204" pitchFamily="34" charset="0"/>
                <a:cs typeface="Arial" panose="020B0604020202020204" pitchFamily="34" charset="0"/>
              </a:rPr>
              <a:t>{    int  </a:t>
            </a:r>
            <a:r>
              <a:rPr lang="zh-CN" altLang="en-US" sz="2000" dirty="0">
                <a:latin typeface="Arial" panose="020B0604020202020204" pitchFamily="34" charset="0"/>
                <a:cs typeface="Arial" panose="020B0604020202020204" pitchFamily="34" charset="0"/>
              </a:rPr>
              <a:t>i,  </a:t>
            </a:r>
            <a:r>
              <a:rPr lang="en-US" altLang="en-US" sz="2000" dirty="0">
                <a:latin typeface="Arial" panose="020B0604020202020204" pitchFamily="34" charset="0"/>
                <a:cs typeface="Arial" panose="020B0604020202020204" pitchFamily="34" charset="0"/>
              </a:rPr>
              <a:t>value = 0;</a:t>
            </a:r>
            <a:endParaRPr lang="en-US" altLang="en-US" sz="2000" dirty="0">
              <a:latin typeface="Arial" panose="020B0604020202020204" pitchFamily="34" charset="0"/>
              <a:cs typeface="Arial" panose="020B0604020202020204" pitchFamily="34" charset="0"/>
            </a:endParaRPr>
          </a:p>
          <a:p>
            <a:pPr>
              <a:lnSpc>
                <a:spcPct val="60000"/>
              </a:lnSpc>
              <a:buFont typeface="Wingdings" panose="05000000000000000000" pitchFamily="2" charset="2"/>
              <a:buNone/>
            </a:pPr>
            <a:r>
              <a:rPr lang="en-US" altLang="en-US" sz="2000" dirty="0">
                <a:latin typeface="Arial" panose="020B0604020202020204" pitchFamily="34" charset="0"/>
                <a:cs typeface="Arial" panose="020B0604020202020204" pitchFamily="34" charset="0"/>
              </a:rPr>
              <a:t>	char ch;</a:t>
            </a:r>
            <a:endParaRPr lang="en-US" altLang="en-US" sz="2000" dirty="0">
              <a:latin typeface="Arial" panose="020B0604020202020204" pitchFamily="34" charset="0"/>
              <a:cs typeface="Arial" panose="020B0604020202020204" pitchFamily="34" charset="0"/>
            </a:endParaRPr>
          </a:p>
          <a:p>
            <a:pPr>
              <a:lnSpc>
                <a:spcPct val="60000"/>
              </a:lnSpc>
              <a:buFont typeface="Wingdings" panose="05000000000000000000" pitchFamily="2" charset="2"/>
              <a:buNone/>
            </a:pPr>
            <a:r>
              <a:rPr lang="en-US" altLang="en-US" sz="2000" dirty="0">
                <a:latin typeface="Arial" panose="020B0604020202020204" pitchFamily="34" charset="0"/>
                <a:cs typeface="Arial" panose="020B0604020202020204" pitchFamily="34" charset="0"/>
              </a:rPr>
              <a:t>	cout &lt;&lt; "Enter an 8 bit binary number  ";</a:t>
            </a:r>
            <a:endParaRPr lang="en-US" altLang="en-US" sz="2000" dirty="0">
              <a:latin typeface="Arial" panose="020B0604020202020204" pitchFamily="34" charset="0"/>
              <a:cs typeface="Arial" panose="020B0604020202020204" pitchFamily="34" charset="0"/>
            </a:endParaRPr>
          </a:p>
          <a:p>
            <a:pPr>
              <a:lnSpc>
                <a:spcPct val="60000"/>
              </a:lnSpc>
              <a:buFont typeface="Wingdings" panose="05000000000000000000" pitchFamily="2" charset="2"/>
              <a:buNone/>
            </a:pPr>
            <a:r>
              <a:rPr lang="en-US" altLang="en-US" sz="2000" dirty="0">
                <a:latin typeface="Arial" panose="020B0604020202020204" pitchFamily="34" charset="0"/>
                <a:cs typeface="Arial" panose="020B0604020202020204" pitchFamily="34" charset="0"/>
              </a:rPr>
              <a:t>	for (i = 7; i &gt;= 0; i--)</a:t>
            </a:r>
            <a:endParaRPr lang="en-US" altLang="en-US" sz="2000" dirty="0">
              <a:latin typeface="Arial" panose="020B0604020202020204" pitchFamily="34" charset="0"/>
              <a:cs typeface="Arial" panose="020B0604020202020204" pitchFamily="34" charset="0"/>
            </a:endParaRPr>
          </a:p>
          <a:p>
            <a:pPr>
              <a:lnSpc>
                <a:spcPct val="60000"/>
              </a:lnSpc>
              <a:buFont typeface="Wingdings" panose="05000000000000000000" pitchFamily="2" charset="2"/>
              <a:buNone/>
            </a:pPr>
            <a:r>
              <a:rPr lang="en-US" altLang="en-US" sz="2000" dirty="0">
                <a:latin typeface="Arial" panose="020B0604020202020204" pitchFamily="34" charset="0"/>
                <a:cs typeface="Arial" panose="020B0604020202020204" pitchFamily="34" charset="0"/>
              </a:rPr>
              <a:t>	{</a:t>
            </a:r>
            <a:r>
              <a:rPr lang="zh-CN" altLang="en-US" sz="2000" dirty="0">
                <a:latin typeface="Arial" panose="020B0604020202020204" pitchFamily="34" charset="0"/>
                <a:cs typeface="Arial" panose="020B0604020202020204" pitchFamily="34" charset="0"/>
              </a:rPr>
              <a:t>     </a:t>
            </a:r>
            <a:r>
              <a:rPr lang="en-US" altLang="en-US" sz="2000" dirty="0">
                <a:latin typeface="Arial" panose="020B0604020202020204" pitchFamily="34" charset="0"/>
                <a:cs typeface="Arial" panose="020B0604020202020204" pitchFamily="34" charset="0"/>
              </a:rPr>
              <a:t>cin &gt;&gt; ch;</a:t>
            </a:r>
            <a:endParaRPr lang="en-US" altLang="en-US" sz="2000" dirty="0">
              <a:latin typeface="Arial" panose="020B0604020202020204" pitchFamily="34" charset="0"/>
              <a:cs typeface="Arial" panose="020B0604020202020204" pitchFamily="34" charset="0"/>
            </a:endParaRPr>
          </a:p>
          <a:p>
            <a:pPr>
              <a:lnSpc>
                <a:spcPct val="60000"/>
              </a:lnSpc>
              <a:buFont typeface="Wingdings" panose="05000000000000000000" pitchFamily="2" charset="2"/>
              <a:buNone/>
            </a:pPr>
            <a:r>
              <a:rPr lang="en-US" altLang="en-US" sz="2000" dirty="0">
                <a:latin typeface="Arial" panose="020B0604020202020204" pitchFamily="34" charset="0"/>
                <a:cs typeface="Arial" panose="020B0604020202020204" pitchFamily="34" charset="0"/>
              </a:rPr>
              <a:t>	       if (ch == '1')</a:t>
            </a:r>
            <a:endParaRPr lang="en-US" altLang="en-US" sz="2000" dirty="0">
              <a:latin typeface="Arial" panose="020B0604020202020204" pitchFamily="34" charset="0"/>
              <a:cs typeface="Arial" panose="020B0604020202020204" pitchFamily="34" charset="0"/>
            </a:endParaRPr>
          </a:p>
          <a:p>
            <a:pPr>
              <a:lnSpc>
                <a:spcPct val="60000"/>
              </a:lnSpc>
              <a:buFont typeface="Wingdings" panose="05000000000000000000" pitchFamily="2" charset="2"/>
              <a:buNone/>
            </a:pPr>
            <a:r>
              <a:rPr lang="en-US" altLang="en-US" sz="2000" dirty="0">
                <a:latin typeface="Arial" panose="020B0604020202020204" pitchFamily="34" charset="0"/>
                <a:cs typeface="Arial" panose="020B0604020202020204" pitchFamily="34" charset="0"/>
              </a:rPr>
              <a:t>		</a:t>
            </a:r>
            <a:r>
              <a:rPr lang="zh-CN" altLang="en-US" sz="2000" dirty="0">
                <a:latin typeface="Arial" panose="020B0604020202020204" pitchFamily="34" charset="0"/>
                <a:cs typeface="Arial" panose="020B0604020202020204" pitchFamily="34" charset="0"/>
              </a:rPr>
              <a:t>  </a:t>
            </a:r>
            <a:r>
              <a:rPr lang="en-US" altLang="en-US" sz="2000" dirty="0">
                <a:latin typeface="Arial" panose="020B0604020202020204" pitchFamily="34" charset="0"/>
                <a:cs typeface="Arial" panose="020B0604020202020204" pitchFamily="34" charset="0"/>
              </a:rPr>
              <a:t>value += int(</a:t>
            </a:r>
            <a:r>
              <a:rPr lang="en-US" altLang="en-US" sz="2000" dirty="0">
                <a:solidFill>
                  <a:srgbClr val="FF0000"/>
                </a:solidFill>
                <a:latin typeface="Arial" panose="020B0604020202020204" pitchFamily="34" charset="0"/>
                <a:cs typeface="Arial" panose="020B0604020202020204" pitchFamily="34" charset="0"/>
              </a:rPr>
              <a:t>power</a:t>
            </a:r>
            <a:r>
              <a:rPr lang="en-US" altLang="en-US" sz="2000" dirty="0">
                <a:latin typeface="Arial" panose="020B0604020202020204" pitchFamily="34" charset="0"/>
                <a:cs typeface="Arial" panose="020B0604020202020204" pitchFamily="34" charset="0"/>
              </a:rPr>
              <a:t>(2,i));</a:t>
            </a:r>
            <a:endParaRPr lang="en-US" altLang="en-US" sz="2000" dirty="0">
              <a:latin typeface="Arial" panose="020B0604020202020204" pitchFamily="34" charset="0"/>
              <a:cs typeface="Arial" panose="020B0604020202020204" pitchFamily="34" charset="0"/>
            </a:endParaRPr>
          </a:p>
          <a:p>
            <a:pPr>
              <a:lnSpc>
                <a:spcPct val="60000"/>
              </a:lnSpc>
              <a:buFont typeface="Wingdings" panose="05000000000000000000" pitchFamily="2" charset="2"/>
              <a:buNone/>
            </a:pPr>
            <a:r>
              <a:rPr lang="en-US" altLang="en-US" sz="2000" dirty="0">
                <a:latin typeface="Arial" panose="020B0604020202020204" pitchFamily="34" charset="0"/>
                <a:cs typeface="Arial" panose="020B0604020202020204" pitchFamily="34" charset="0"/>
              </a:rPr>
              <a:t>	}   </a:t>
            </a:r>
            <a:endParaRPr lang="en-US" altLang="en-US" sz="2000" dirty="0">
              <a:latin typeface="Arial" panose="020B0604020202020204" pitchFamily="34" charset="0"/>
              <a:cs typeface="Arial" panose="020B0604020202020204" pitchFamily="34" charset="0"/>
            </a:endParaRPr>
          </a:p>
          <a:p>
            <a:pPr>
              <a:lnSpc>
                <a:spcPct val="60000"/>
              </a:lnSpc>
              <a:buFont typeface="Wingdings" panose="05000000000000000000" pitchFamily="2" charset="2"/>
              <a:buNone/>
            </a:pPr>
            <a:r>
              <a:rPr lang="en-US" altLang="en-US" sz="2000" dirty="0">
                <a:latin typeface="Arial" panose="020B0604020202020204" pitchFamily="34" charset="0"/>
                <a:cs typeface="Arial" panose="020B0604020202020204" pitchFamily="34" charset="0"/>
              </a:rPr>
              <a:t>	cout &lt;&lt;"Decimal value is  "&lt;&lt;value&lt;&lt;endl;</a:t>
            </a:r>
            <a:endParaRPr lang="en-US" altLang="zh-CN" sz="2000" dirty="0">
              <a:latin typeface="Arial" panose="020B0604020202020204" pitchFamily="34" charset="0"/>
              <a:cs typeface="Arial" panose="020B0604020202020204" pitchFamily="34" charset="0"/>
            </a:endParaRPr>
          </a:p>
          <a:p>
            <a:pPr>
              <a:lnSpc>
                <a:spcPct val="60000"/>
              </a:lnSpc>
              <a:buFont typeface="Wingdings" panose="05000000000000000000" pitchFamily="2" charset="2"/>
              <a:buNone/>
            </a:pPr>
            <a:r>
              <a:rPr lang="en-US" altLang="zh-CN" sz="2000" dirty="0">
                <a:latin typeface="Arial" panose="020B0604020202020204" pitchFamily="34" charset="0"/>
                <a:cs typeface="Arial" panose="020B0604020202020204" pitchFamily="34" charset="0"/>
              </a:rPr>
              <a:t>      return 0;</a:t>
            </a:r>
            <a:endParaRPr lang="en-US" altLang="en-US" sz="2000" dirty="0">
              <a:latin typeface="Arial" panose="020B0604020202020204" pitchFamily="34" charset="0"/>
              <a:cs typeface="Arial" panose="020B0604020202020204" pitchFamily="34" charset="0"/>
            </a:endParaRPr>
          </a:p>
          <a:p>
            <a:pPr>
              <a:lnSpc>
                <a:spcPct val="60000"/>
              </a:lnSpc>
              <a:buFont typeface="Wingdings" panose="05000000000000000000" pitchFamily="2" charset="2"/>
              <a:buNone/>
            </a:pPr>
            <a:r>
              <a:rPr lang="en-US" altLang="en-US" sz="2000" dirty="0">
                <a:latin typeface="Arial" panose="020B0604020202020204" pitchFamily="34" charset="0"/>
                <a:cs typeface="Arial" panose="020B0604020202020204" pitchFamily="34" charset="0"/>
              </a:rPr>
              <a:t>}</a:t>
            </a:r>
            <a:endParaRPr lang="zh-CN" altLang="en-US" sz="2000" dirty="0">
              <a:latin typeface="Arial" panose="020B0604020202020204" pitchFamily="34" charset="0"/>
              <a:cs typeface="Arial" panose="020B0604020202020204" pitchFamily="34" charset="0"/>
            </a:endParaRPr>
          </a:p>
          <a:p>
            <a:pPr>
              <a:lnSpc>
                <a:spcPct val="60000"/>
              </a:lnSpc>
              <a:buFont typeface="Wingdings" panose="05000000000000000000" pitchFamily="2" charset="2"/>
              <a:buNone/>
            </a:pPr>
            <a:endParaRPr lang="zh-CN" altLang="en-US" sz="2000" dirty="0">
              <a:latin typeface="Arial" panose="020B0604020202020204" pitchFamily="34" charset="0"/>
              <a:cs typeface="Arial" panose="020B0604020202020204" pitchFamily="34" charset="0"/>
            </a:endParaRPr>
          </a:p>
          <a:p>
            <a:pPr>
              <a:lnSpc>
                <a:spcPct val="70000"/>
              </a:lnSpc>
              <a:buFont typeface="Wingdings" panose="05000000000000000000" pitchFamily="2" charset="2"/>
              <a:buNone/>
            </a:pPr>
            <a:r>
              <a:rPr lang="en-US" altLang="en-US" sz="2000" dirty="0">
                <a:latin typeface="Arial" panose="020B0604020202020204" pitchFamily="34" charset="0"/>
                <a:cs typeface="Arial" panose="020B0604020202020204" pitchFamily="34" charset="0"/>
              </a:rPr>
              <a:t>double </a:t>
            </a:r>
            <a:r>
              <a:rPr lang="en-US" altLang="en-US" sz="2000" dirty="0">
                <a:solidFill>
                  <a:srgbClr val="FF0000"/>
                </a:solidFill>
                <a:latin typeface="Arial" panose="020B0604020202020204" pitchFamily="34" charset="0"/>
                <a:cs typeface="Arial" panose="020B0604020202020204" pitchFamily="34" charset="0"/>
              </a:rPr>
              <a:t>power</a:t>
            </a:r>
            <a:r>
              <a:rPr lang="en-US" altLang="en-US" sz="2000" dirty="0">
                <a:latin typeface="Arial" panose="020B0604020202020204" pitchFamily="34" charset="0"/>
                <a:cs typeface="Arial" panose="020B0604020202020204" pitchFamily="34" charset="0"/>
              </a:rPr>
              <a:t> (double x, int n)</a:t>
            </a:r>
            <a:endParaRPr lang="en-US" altLang="en-US" sz="2000" dirty="0">
              <a:latin typeface="Arial" panose="020B0604020202020204" pitchFamily="34" charset="0"/>
              <a:cs typeface="Arial" panose="020B0604020202020204" pitchFamily="34" charset="0"/>
            </a:endParaRPr>
          </a:p>
          <a:p>
            <a:pPr>
              <a:lnSpc>
                <a:spcPct val="70000"/>
              </a:lnSpc>
              <a:buFont typeface="Wingdings" panose="05000000000000000000" pitchFamily="2" charset="2"/>
              <a:buNone/>
            </a:pPr>
            <a:r>
              <a:rPr lang="en-US" altLang="en-US" sz="2000" dirty="0">
                <a:latin typeface="Arial" panose="020B0604020202020204" pitchFamily="34" charset="0"/>
                <a:cs typeface="Arial" panose="020B0604020202020204" pitchFamily="34" charset="0"/>
              </a:rPr>
              <a:t>{    double val = 1.0;</a:t>
            </a:r>
            <a:endParaRPr lang="en-US" altLang="en-US" sz="2000" dirty="0">
              <a:latin typeface="Arial" panose="020B0604020202020204" pitchFamily="34" charset="0"/>
              <a:cs typeface="Arial" panose="020B0604020202020204" pitchFamily="34" charset="0"/>
            </a:endParaRPr>
          </a:p>
          <a:p>
            <a:pPr>
              <a:lnSpc>
                <a:spcPct val="70000"/>
              </a:lnSpc>
              <a:buFont typeface="Wingdings" panose="05000000000000000000" pitchFamily="2" charset="2"/>
              <a:buNone/>
            </a:pPr>
            <a:r>
              <a:rPr lang="en-US" altLang="en-US" sz="2000" dirty="0">
                <a:latin typeface="Arial" panose="020B0604020202020204" pitchFamily="34" charset="0"/>
                <a:cs typeface="Arial" panose="020B0604020202020204" pitchFamily="34" charset="0"/>
              </a:rPr>
              <a:t>	while (n--)</a:t>
            </a:r>
            <a:r>
              <a:rPr lang="zh-CN" altLang="en-US" sz="2000" dirty="0">
                <a:latin typeface="Arial" panose="020B0604020202020204" pitchFamily="34" charset="0"/>
                <a:cs typeface="Arial" panose="020B0604020202020204" pitchFamily="34" charset="0"/>
              </a:rPr>
              <a:t>  </a:t>
            </a:r>
            <a:endParaRPr lang="en-US" altLang="zh-CN" sz="2000" dirty="0">
              <a:latin typeface="Arial" panose="020B0604020202020204" pitchFamily="34" charset="0"/>
              <a:cs typeface="Arial" panose="020B0604020202020204" pitchFamily="34" charset="0"/>
            </a:endParaRPr>
          </a:p>
          <a:p>
            <a:pPr>
              <a:lnSpc>
                <a:spcPct val="70000"/>
              </a:lnSpc>
              <a:buFont typeface="Wingdings" panose="05000000000000000000" pitchFamily="2" charset="2"/>
              <a:buNone/>
            </a:pPr>
            <a:r>
              <a:rPr lang="en-US" altLang="en-US" sz="2000" dirty="0">
                <a:latin typeface="Arial" panose="020B0604020202020204" pitchFamily="34" charset="0"/>
                <a:cs typeface="Arial" panose="020B0604020202020204" pitchFamily="34" charset="0"/>
              </a:rPr>
              <a:t>          val *= x;</a:t>
            </a:r>
            <a:endParaRPr lang="en-US" altLang="en-US" sz="2000" dirty="0">
              <a:latin typeface="Arial" panose="020B0604020202020204" pitchFamily="34" charset="0"/>
              <a:cs typeface="Arial" panose="020B0604020202020204" pitchFamily="34" charset="0"/>
            </a:endParaRPr>
          </a:p>
          <a:p>
            <a:pPr>
              <a:lnSpc>
                <a:spcPct val="70000"/>
              </a:lnSpc>
              <a:buFont typeface="Wingdings" panose="05000000000000000000" pitchFamily="2" charset="2"/>
              <a:buNone/>
            </a:pPr>
            <a:r>
              <a:rPr lang="en-US" altLang="en-US" sz="2000" dirty="0">
                <a:latin typeface="Arial" panose="020B0604020202020204" pitchFamily="34" charset="0"/>
                <a:cs typeface="Arial" panose="020B0604020202020204" pitchFamily="34" charset="0"/>
              </a:rPr>
              <a:t>	return(val);</a:t>
            </a:r>
            <a:endParaRPr lang="en-US" altLang="en-US" sz="2000" dirty="0">
              <a:latin typeface="Arial" panose="020B0604020202020204" pitchFamily="34" charset="0"/>
              <a:cs typeface="Arial" panose="020B0604020202020204" pitchFamily="34" charset="0"/>
            </a:endParaRPr>
          </a:p>
          <a:p>
            <a:pPr>
              <a:lnSpc>
                <a:spcPct val="70000"/>
              </a:lnSpc>
              <a:buFont typeface="Wingdings" panose="05000000000000000000" pitchFamily="2" charset="2"/>
              <a:buNone/>
            </a:pPr>
            <a:r>
              <a:rPr lang="en-US" altLang="en-US" sz="2000" dirty="0">
                <a:latin typeface="Arial" panose="020B0604020202020204" pitchFamily="34" charset="0"/>
                <a:cs typeface="Arial" panose="020B0604020202020204" pitchFamily="34" charset="0"/>
              </a:rPr>
              <a:t>}</a:t>
            </a:r>
            <a:endParaRPr lang="zh-CN" altLang="en-US" sz="2000" dirty="0">
              <a:latin typeface="Arial" panose="020B0604020202020204" pitchFamily="34" charset="0"/>
              <a:cs typeface="Arial" panose="020B0604020202020204" pitchFamily="34" charset="0"/>
            </a:endParaRPr>
          </a:p>
        </p:txBody>
      </p:sp>
      <p:sp>
        <p:nvSpPr>
          <p:cNvPr id="14339" name="Text Box 3"/>
          <p:cNvSpPr txBox="1"/>
          <p:nvPr/>
        </p:nvSpPr>
        <p:spPr>
          <a:xfrm>
            <a:off x="6600190" y="2492693"/>
            <a:ext cx="4495800" cy="975995"/>
          </a:xfrm>
          <a:prstGeom prst="rect">
            <a:avLst/>
          </a:prstGeom>
          <a:solidFill>
            <a:srgbClr val="BAE18F"/>
          </a:solidFill>
          <a:ln w="9525">
            <a:noFill/>
          </a:ln>
        </p:spPr>
        <p:txBody>
          <a:bodyPr anchor="t" anchorCtr="0">
            <a:spAutoFit/>
          </a:bodyPr>
          <a:p>
            <a:pPr>
              <a:lnSpc>
                <a:spcPct val="70000"/>
              </a:lnSpc>
              <a:spcBef>
                <a:spcPct val="20000"/>
              </a:spcBef>
              <a:buClr>
                <a:schemeClr val="accent2"/>
              </a:buClr>
              <a:buSzPct val="80000"/>
              <a:buFont typeface="Wingdings" panose="05000000000000000000" pitchFamily="2" charset="2"/>
            </a:pPr>
            <a:r>
              <a:rPr lang="zh-CN" altLang="en-US" b="1" dirty="0">
                <a:solidFill>
                  <a:srgbClr val="0000FF"/>
                </a:solidFill>
                <a:latin typeface="Courier New" panose="02070309020205020404" pitchFamily="49" charset="0"/>
                <a:ea typeface="宋体" panose="02010600030101010101" pitchFamily="2" charset="-122"/>
              </a:rPr>
              <a:t>运行结果：</a:t>
            </a:r>
            <a:endParaRPr lang="zh-CN" altLang="en-US" b="1" dirty="0">
              <a:solidFill>
                <a:srgbClr val="0000FF"/>
              </a:solidFill>
              <a:latin typeface="Courier New" panose="02070309020205020404" pitchFamily="49" charset="0"/>
              <a:ea typeface="宋体" panose="02010600030101010101" pitchFamily="2" charset="-122"/>
            </a:endParaRPr>
          </a:p>
          <a:p>
            <a:pPr>
              <a:lnSpc>
                <a:spcPct val="70000"/>
              </a:lnSpc>
              <a:spcBef>
                <a:spcPct val="20000"/>
              </a:spcBef>
              <a:buClr>
                <a:schemeClr val="accent2"/>
              </a:buClr>
              <a:buSzPct val="80000"/>
              <a:buFont typeface="Wingdings" panose="05000000000000000000" pitchFamily="2" charset="2"/>
            </a:pPr>
            <a:r>
              <a:rPr lang="en-US" altLang="en-US" b="1" dirty="0">
                <a:solidFill>
                  <a:srgbClr val="0000FF"/>
                </a:solidFill>
                <a:latin typeface="Courier New" panose="02070309020205020404" pitchFamily="49" charset="0"/>
                <a:ea typeface="宋体" panose="02010600030101010101" pitchFamily="2" charset="-122"/>
              </a:rPr>
              <a:t>Enter an 8 bit binary number  01101001</a:t>
            </a:r>
            <a:endParaRPr lang="en-US" altLang="en-US" b="1" dirty="0">
              <a:solidFill>
                <a:srgbClr val="0000FF"/>
              </a:solidFill>
              <a:latin typeface="Courier New" panose="02070309020205020404" pitchFamily="49" charset="0"/>
              <a:ea typeface="宋体" panose="02010600030101010101" pitchFamily="2" charset="-122"/>
            </a:endParaRPr>
          </a:p>
          <a:p>
            <a:pPr>
              <a:lnSpc>
                <a:spcPct val="70000"/>
              </a:lnSpc>
              <a:spcBef>
                <a:spcPct val="20000"/>
              </a:spcBef>
              <a:buClr>
                <a:schemeClr val="accent2"/>
              </a:buClr>
              <a:buSzPct val="80000"/>
              <a:buFont typeface="Wingdings" panose="05000000000000000000" pitchFamily="2" charset="2"/>
            </a:pPr>
            <a:r>
              <a:rPr lang="en-US" altLang="en-US" b="1" dirty="0">
                <a:solidFill>
                  <a:srgbClr val="0000FF"/>
                </a:solidFill>
                <a:latin typeface="Courier New" panose="02070309020205020404" pitchFamily="49" charset="0"/>
                <a:ea typeface="宋体" panose="02010600030101010101" pitchFamily="2" charset="-122"/>
              </a:rPr>
              <a:t>Decimal value is  105</a:t>
            </a:r>
            <a:endParaRPr lang="zh-CN" altLang="en-US" b="1" dirty="0">
              <a:solidFill>
                <a:srgbClr val="0000FF"/>
              </a:solidFill>
              <a:latin typeface="Courier New" panose="02070309020205020404" pitchFamily="49" charset="0"/>
              <a:ea typeface="宋体" panose="02010600030101010101" pitchFamily="2" charset="-122"/>
            </a:endParaRPr>
          </a:p>
        </p:txBody>
      </p:sp>
      <p:sp>
        <p:nvSpPr>
          <p:cNvPr id="2" name="Rectangle 2"/>
          <p:cNvSpPr>
            <a:spLocks noGrp="1"/>
          </p:cNvSpPr>
          <p:nvPr>
            <p:ph type="title"/>
          </p:nvPr>
        </p:nvSpPr>
        <p:spPr>
          <a:xfrm>
            <a:off x="1631950" y="115888"/>
            <a:ext cx="9001125" cy="534987"/>
          </a:xfrm>
          <a:noFill/>
          <a:ln>
            <a:noFill/>
          </a:ln>
        </p:spPr>
        <p:txBody>
          <a:bodyPr anchor="t" anchorCtr="0"/>
          <a:p>
            <a:pPr algn="l"/>
            <a:r>
              <a:rPr lang="zh-CN" altLang="en-US" sz="2400" b="1" dirty="0">
                <a:solidFill>
                  <a:schemeClr val="tx1"/>
                </a:solidFill>
                <a:latin typeface="楷体_GB2312" pitchFamily="49" charset="-122"/>
                <a:ea typeface="楷体_GB2312" pitchFamily="49" charset="-122"/>
              </a:rPr>
              <a:t>例</a:t>
            </a:r>
            <a:r>
              <a:rPr lang="en-US" altLang="zh-CN" sz="2400" b="1" dirty="0">
                <a:solidFill>
                  <a:schemeClr val="tx1"/>
                </a:solidFill>
                <a:latin typeface="楷体_GB2312" pitchFamily="49" charset="-122"/>
                <a:ea typeface="楷体_GB2312" pitchFamily="49" charset="-122"/>
              </a:rPr>
              <a:t>3-2 </a:t>
            </a:r>
            <a:r>
              <a:rPr lang="zh-CN" altLang="en-US" sz="2400" b="1" dirty="0">
                <a:solidFill>
                  <a:schemeClr val="tx1"/>
                </a:solidFill>
                <a:latin typeface="楷体_GB2312" pitchFamily="49" charset="-122"/>
                <a:ea typeface="楷体_GB2312" pitchFamily="49" charset="-122"/>
              </a:rPr>
              <a:t>数制转换</a:t>
            </a:r>
            <a:r>
              <a:rPr lang="en-US" altLang="zh-CN" sz="2400" b="1" dirty="0">
                <a:solidFill>
                  <a:schemeClr val="tx1"/>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将一个8位二进制数转换为十进制数输出。</a:t>
            </a:r>
            <a:br>
              <a:rPr lang="zh-CN" altLang="en-US" sz="2400" b="1" dirty="0">
                <a:latin typeface="楷体_GB2312" pitchFamily="49" charset="-122"/>
                <a:ea typeface="楷体_GB2312" pitchFamily="49" charset="-122"/>
              </a:rPr>
            </a:br>
            <a:endParaRPr lang="zh-CN" altLang="en-US" sz="2400" b="1" dirty="0">
              <a:solidFill>
                <a:schemeClr val="tx1"/>
              </a:solidFill>
              <a:latin typeface="楷体_GB2312" pitchFamily="49" charset="-122"/>
              <a:ea typeface="楷体_GB2312" pitchFamily="49" charset="-122"/>
            </a:endParaRPr>
          </a:p>
        </p:txBody>
      </p:sp>
      <p:sp>
        <p:nvSpPr>
          <p:cNvPr id="5" name="Rectangle 3"/>
          <p:cNvSpPr txBox="1"/>
          <p:nvPr/>
        </p:nvSpPr>
        <p:spPr>
          <a:xfrm>
            <a:off x="5952490" y="765175"/>
            <a:ext cx="5600700" cy="1160463"/>
          </a:xfrm>
          <a:prstGeom prst="rect">
            <a:avLst/>
          </a:prstGeom>
          <a:noFill/>
          <a:ln w="9525">
            <a:noFill/>
          </a:ln>
        </p:spPr>
        <p:txBody>
          <a:bodyPr anchor="t" anchorCtr="0"/>
          <a:p>
            <a:pPr eaLnBrk="0" hangingPunct="0">
              <a:lnSpc>
                <a:spcPct val="110000"/>
              </a:lnSpc>
              <a:spcBef>
                <a:spcPct val="20000"/>
              </a:spcBef>
              <a:buFont typeface="Wingdings" panose="05000000000000000000" pitchFamily="2" charset="2"/>
            </a:pPr>
            <a:r>
              <a:rPr lang="zh-CN" altLang="en-US" sz="2000" b="1" dirty="0">
                <a:latin typeface="楷体_GB2312" pitchFamily="49" charset="-122"/>
                <a:ea typeface="楷体_GB2312" pitchFamily="49" charset="-122"/>
              </a:rPr>
              <a:t>例：</a:t>
            </a:r>
            <a:r>
              <a:rPr lang="en-US" altLang="en-US" sz="2000" b="1" dirty="0">
                <a:latin typeface="楷体_GB2312" pitchFamily="49" charset="-122"/>
                <a:ea typeface="楷体_GB2312" pitchFamily="49" charset="-122"/>
              </a:rPr>
              <a:t>1101</a:t>
            </a:r>
            <a:r>
              <a:rPr lang="en-US" altLang="en-US" sz="2000" b="1" baseline="-25000" dirty="0">
                <a:latin typeface="楷体_GB2312" pitchFamily="49" charset="-122"/>
                <a:ea typeface="楷体_GB2312" pitchFamily="49" charset="-122"/>
              </a:rPr>
              <a:t>2 </a:t>
            </a:r>
            <a:r>
              <a:rPr lang="en-US" altLang="en-US" sz="2000" b="1" dirty="0">
                <a:latin typeface="楷体_GB2312" pitchFamily="49" charset="-122"/>
                <a:ea typeface="楷体_GB2312" pitchFamily="49" charset="-122"/>
              </a:rPr>
              <a:t>= 1</a:t>
            </a:r>
            <a:r>
              <a:rPr lang="en-US" altLang="en-US" sz="2000" b="1" dirty="0">
                <a:latin typeface="楷体_GB2312" pitchFamily="49" charset="-122"/>
                <a:ea typeface="楷体_GB2312" pitchFamily="49" charset="-122"/>
              </a:rPr>
              <a:t>*</a:t>
            </a:r>
            <a:r>
              <a:rPr lang="en-US" altLang="en-US" sz="2000" b="1" dirty="0">
                <a:latin typeface="楷体_GB2312" pitchFamily="49" charset="-122"/>
                <a:ea typeface="楷体_GB2312" pitchFamily="49" charset="-122"/>
              </a:rPr>
              <a:t>(2</a:t>
            </a:r>
            <a:r>
              <a:rPr lang="en-US" altLang="en-US" sz="2000" b="1" baseline="30000" dirty="0">
                <a:latin typeface="楷体_GB2312" pitchFamily="49" charset="-122"/>
                <a:ea typeface="楷体_GB2312" pitchFamily="49" charset="-122"/>
              </a:rPr>
              <a:t>3</a:t>
            </a:r>
            <a:r>
              <a:rPr lang="en-US" altLang="en-US" sz="2000" b="1" dirty="0">
                <a:latin typeface="楷体_GB2312" pitchFamily="49" charset="-122"/>
                <a:ea typeface="楷体_GB2312" pitchFamily="49" charset="-122"/>
              </a:rPr>
              <a:t>)+1</a:t>
            </a:r>
            <a:r>
              <a:rPr lang="en-US" altLang="en-US" sz="2000" b="1" dirty="0">
                <a:latin typeface="楷体_GB2312" pitchFamily="49" charset="-122"/>
                <a:ea typeface="楷体_GB2312" pitchFamily="49" charset="-122"/>
              </a:rPr>
              <a:t>*</a:t>
            </a:r>
            <a:r>
              <a:rPr lang="en-US" altLang="en-US" sz="2000" b="1" dirty="0">
                <a:latin typeface="楷体_GB2312" pitchFamily="49" charset="-122"/>
                <a:ea typeface="楷体_GB2312" pitchFamily="49" charset="-122"/>
              </a:rPr>
              <a:t>(2</a:t>
            </a:r>
            <a:r>
              <a:rPr lang="en-US" altLang="en-US" sz="2000" b="1" baseline="30000" dirty="0">
                <a:latin typeface="楷体_GB2312" pitchFamily="49" charset="-122"/>
                <a:ea typeface="楷体_GB2312" pitchFamily="49" charset="-122"/>
              </a:rPr>
              <a:t>2</a:t>
            </a:r>
            <a:r>
              <a:rPr lang="en-US" altLang="en-US" sz="2000" b="1" dirty="0">
                <a:latin typeface="楷体_GB2312" pitchFamily="49" charset="-122"/>
                <a:ea typeface="楷体_GB2312" pitchFamily="49" charset="-122"/>
              </a:rPr>
              <a:t>)+0</a:t>
            </a:r>
            <a:r>
              <a:rPr lang="en-US" altLang="en-US" sz="2000" b="1" dirty="0">
                <a:latin typeface="楷体_GB2312" pitchFamily="49" charset="-122"/>
                <a:ea typeface="楷体_GB2312" pitchFamily="49" charset="-122"/>
              </a:rPr>
              <a:t>*</a:t>
            </a:r>
            <a:r>
              <a:rPr lang="en-US" altLang="en-US" sz="2000" b="1" dirty="0">
                <a:latin typeface="楷体_GB2312" pitchFamily="49" charset="-122"/>
                <a:ea typeface="楷体_GB2312" pitchFamily="49" charset="-122"/>
              </a:rPr>
              <a:t>(2</a:t>
            </a:r>
            <a:r>
              <a:rPr lang="en-US" altLang="en-US" sz="2000" b="1" baseline="30000" dirty="0">
                <a:latin typeface="楷体_GB2312" pitchFamily="49" charset="-122"/>
                <a:ea typeface="楷体_GB2312" pitchFamily="49" charset="-122"/>
              </a:rPr>
              <a:t>1</a:t>
            </a:r>
            <a:r>
              <a:rPr lang="en-US" altLang="en-US" sz="2000" b="1" dirty="0">
                <a:latin typeface="楷体_GB2312" pitchFamily="49" charset="-122"/>
                <a:ea typeface="楷体_GB2312" pitchFamily="49" charset="-122"/>
              </a:rPr>
              <a:t>)+1</a:t>
            </a:r>
            <a:r>
              <a:rPr lang="en-US" altLang="en-US" sz="2000" b="1" dirty="0">
                <a:latin typeface="楷体_GB2312" pitchFamily="49" charset="-122"/>
                <a:ea typeface="楷体_GB2312" pitchFamily="49" charset="-122"/>
              </a:rPr>
              <a:t>*</a:t>
            </a:r>
            <a:r>
              <a:rPr lang="en-US" altLang="en-US" sz="2000" b="1" dirty="0">
                <a:latin typeface="楷体_GB2312" pitchFamily="49" charset="-122"/>
                <a:ea typeface="楷体_GB2312" pitchFamily="49" charset="-122"/>
              </a:rPr>
              <a:t>(2</a:t>
            </a:r>
            <a:r>
              <a:rPr lang="en-US" altLang="en-US" sz="2000" b="1" baseline="30000" dirty="0">
                <a:latin typeface="楷体_GB2312" pitchFamily="49" charset="-122"/>
                <a:ea typeface="楷体_GB2312" pitchFamily="49" charset="-122"/>
              </a:rPr>
              <a:t>0</a:t>
            </a:r>
            <a:r>
              <a:rPr lang="en-US" altLang="en-US" sz="2000" b="1" dirty="0">
                <a:latin typeface="楷体_GB2312" pitchFamily="49" charset="-122"/>
                <a:ea typeface="楷体_GB2312" pitchFamily="49" charset="-122"/>
              </a:rPr>
              <a:t>)</a:t>
            </a:r>
            <a:br>
              <a:rPr lang="en-US" altLang="en-US" sz="2000" b="1" dirty="0">
                <a:latin typeface="楷体_GB2312" pitchFamily="49" charset="-122"/>
                <a:ea typeface="楷体_GB2312" pitchFamily="49" charset="-122"/>
              </a:rPr>
            </a:br>
            <a:r>
              <a:rPr lang="en-US" altLang="en-US" sz="2000" b="1" dirty="0">
                <a:latin typeface="楷体_GB2312" pitchFamily="49" charset="-122"/>
                <a:ea typeface="楷体_GB2312" pitchFamily="49" charset="-122"/>
              </a:rPr>
              <a:t>    </a:t>
            </a:r>
            <a:r>
              <a:rPr lang="zh-CN" altLang="en-US" sz="2000" b="1" dirty="0">
                <a:latin typeface="楷体_GB2312" pitchFamily="49" charset="-122"/>
                <a:ea typeface="楷体_GB2312" pitchFamily="49" charset="-122"/>
              </a:rPr>
              <a:t> </a:t>
            </a:r>
            <a:r>
              <a:rPr lang="en-US" altLang="en-US" sz="2000" b="1" dirty="0">
                <a:latin typeface="楷体_GB2312" pitchFamily="49" charset="-122"/>
                <a:ea typeface="楷体_GB2312" pitchFamily="49" charset="-122"/>
              </a:rPr>
              <a:t>    = 13</a:t>
            </a:r>
            <a:r>
              <a:rPr lang="en-US" altLang="en-US" sz="2000" b="1" baseline="-25000" dirty="0">
                <a:latin typeface="楷体_GB2312" pitchFamily="49" charset="-122"/>
                <a:ea typeface="楷体_GB2312" pitchFamily="49" charset="-122"/>
              </a:rPr>
              <a:t>10 </a:t>
            </a:r>
            <a:endParaRPr lang="en-US" altLang="en-US" sz="2000" b="1" baseline="-25000" dirty="0">
              <a:latin typeface="楷体_GB2312" pitchFamily="49" charset="-122"/>
              <a:ea typeface="楷体_GB2312" pitchFamily="49" charset="-122"/>
            </a:endParaRPr>
          </a:p>
          <a:p>
            <a:pPr eaLnBrk="0" hangingPunct="0">
              <a:lnSpc>
                <a:spcPct val="90000"/>
              </a:lnSpc>
              <a:spcBef>
                <a:spcPct val="20000"/>
              </a:spcBef>
              <a:buFont typeface="Wingdings" panose="05000000000000000000" pitchFamily="2" charset="2"/>
            </a:pPr>
            <a:r>
              <a:rPr lang="zh-CN" altLang="en-US" sz="2000" b="1" dirty="0">
                <a:latin typeface="楷体_GB2312" pitchFamily="49" charset="-122"/>
                <a:ea typeface="楷体_GB2312" pitchFamily="49" charset="-122"/>
              </a:rPr>
              <a:t>    如果输入</a:t>
            </a:r>
            <a:r>
              <a:rPr lang="zh-CN" altLang="en-US" sz="2000" b="1" dirty="0">
                <a:solidFill>
                  <a:srgbClr val="0000FF"/>
                </a:solidFill>
                <a:latin typeface="楷体_GB2312" pitchFamily="49" charset="-122"/>
                <a:ea typeface="楷体_GB2312" pitchFamily="49" charset="-122"/>
              </a:rPr>
              <a:t>1101</a:t>
            </a:r>
            <a:r>
              <a:rPr lang="zh-CN" altLang="en-US" sz="2000" b="1" dirty="0">
                <a:latin typeface="楷体_GB2312" pitchFamily="49" charset="-122"/>
                <a:ea typeface="楷体_GB2312" pitchFamily="49" charset="-122"/>
              </a:rPr>
              <a:t>，则应输出</a:t>
            </a:r>
            <a:r>
              <a:rPr lang="zh-CN" altLang="en-US" sz="2000" b="1" dirty="0">
                <a:solidFill>
                  <a:srgbClr val="0000FF"/>
                </a:solidFill>
                <a:latin typeface="楷体_GB2312" pitchFamily="49" charset="-122"/>
                <a:ea typeface="楷体_GB2312" pitchFamily="49" charset="-122"/>
              </a:rPr>
              <a:t>13</a:t>
            </a:r>
            <a:endParaRPr lang="zh-CN" altLang="en-US" sz="2000" b="1" dirty="0">
              <a:solidFill>
                <a:srgbClr val="0000FF"/>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14338">
                                            <p:txEl>
                                              <p:charRg st="0" end="20"/>
                                            </p:txEl>
                                          </p:spTgt>
                                        </p:tgtEl>
                                        <p:attrNameLst>
                                          <p:attrName>style.visibility</p:attrName>
                                        </p:attrNameLst>
                                      </p:cBhvr>
                                      <p:to>
                                        <p:strVal val="visible"/>
                                      </p:to>
                                    </p:set>
                                    <p:animEffect transition="in" filter="wheel(1)">
                                      <p:cBhvr>
                                        <p:cTn id="12" dur="2000"/>
                                        <p:tgtEl>
                                          <p:spTgt spid="14338">
                                            <p:txEl>
                                              <p:charRg st="0" end="20"/>
                                            </p:txEl>
                                          </p:spTgt>
                                        </p:tgtEl>
                                      </p:cBhvr>
                                    </p:animEffect>
                                  </p:childTnLst>
                                </p:cTn>
                              </p:par>
                              <p:par>
                                <p:cTn id="13" presetID="21" presetClass="entr" presetSubtype="1" fill="hold" nodeType="withEffect">
                                  <p:stCondLst>
                                    <p:cond delay="0"/>
                                  </p:stCondLst>
                                  <p:childTnLst>
                                    <p:set>
                                      <p:cBhvr>
                                        <p:cTn id="14" dur="1" fill="hold">
                                          <p:stCondLst>
                                            <p:cond delay="0"/>
                                          </p:stCondLst>
                                        </p:cTn>
                                        <p:tgtEl>
                                          <p:spTgt spid="14338">
                                            <p:txEl>
                                              <p:charRg st="20" end="41"/>
                                            </p:txEl>
                                          </p:spTgt>
                                        </p:tgtEl>
                                        <p:attrNameLst>
                                          <p:attrName>style.visibility</p:attrName>
                                        </p:attrNameLst>
                                      </p:cBhvr>
                                      <p:to>
                                        <p:strVal val="visible"/>
                                      </p:to>
                                    </p:set>
                                    <p:animEffect transition="in" filter="wheel(1)">
                                      <p:cBhvr>
                                        <p:cTn id="15" dur="2000"/>
                                        <p:tgtEl>
                                          <p:spTgt spid="14338">
                                            <p:txEl>
                                              <p:charRg st="20" end="41"/>
                                            </p:txEl>
                                          </p:spTgt>
                                        </p:tgtEl>
                                      </p:cBhvr>
                                    </p:animEffect>
                                  </p:childTnLst>
                                </p:cTn>
                              </p:par>
                              <p:par>
                                <p:cTn id="16" presetID="21" presetClass="entr" presetSubtype="1" fill="hold" nodeType="withEffect">
                                  <p:stCondLst>
                                    <p:cond delay="0"/>
                                  </p:stCondLst>
                                  <p:childTnLst>
                                    <p:set>
                                      <p:cBhvr>
                                        <p:cTn id="17" dur="1" fill="hold">
                                          <p:stCondLst>
                                            <p:cond delay="0"/>
                                          </p:stCondLst>
                                        </p:cTn>
                                        <p:tgtEl>
                                          <p:spTgt spid="14338">
                                            <p:txEl>
                                              <p:charRg st="41" end="73"/>
                                            </p:txEl>
                                          </p:spTgt>
                                        </p:tgtEl>
                                        <p:attrNameLst>
                                          <p:attrName>style.visibility</p:attrName>
                                        </p:attrNameLst>
                                      </p:cBhvr>
                                      <p:to>
                                        <p:strVal val="visible"/>
                                      </p:to>
                                    </p:set>
                                    <p:animEffect transition="in" filter="wheel(1)">
                                      <p:cBhvr>
                                        <p:cTn id="18" dur="2000"/>
                                        <p:tgtEl>
                                          <p:spTgt spid="14338">
                                            <p:txEl>
                                              <p:charRg st="41" end="73"/>
                                            </p:txEl>
                                          </p:spTgt>
                                        </p:tgtEl>
                                      </p:cBhvr>
                                    </p:animEffect>
                                  </p:childTnLst>
                                </p:cTn>
                              </p:par>
                              <p:par>
                                <p:cTn id="19" presetID="21" presetClass="entr" presetSubtype="1" fill="hold" nodeType="withEffect">
                                  <p:stCondLst>
                                    <p:cond delay="0"/>
                                  </p:stCondLst>
                                  <p:childTnLst>
                                    <p:set>
                                      <p:cBhvr>
                                        <p:cTn id="20" dur="1" fill="hold">
                                          <p:stCondLst>
                                            <p:cond delay="0"/>
                                          </p:stCondLst>
                                        </p:cTn>
                                        <p:tgtEl>
                                          <p:spTgt spid="14338">
                                            <p:txEl>
                                              <p:charRg st="74" end="85"/>
                                            </p:txEl>
                                          </p:spTgt>
                                        </p:tgtEl>
                                        <p:attrNameLst>
                                          <p:attrName>style.visibility</p:attrName>
                                        </p:attrNameLst>
                                      </p:cBhvr>
                                      <p:to>
                                        <p:strVal val="visible"/>
                                      </p:to>
                                    </p:set>
                                    <p:animEffect transition="in" filter="wheel(1)">
                                      <p:cBhvr>
                                        <p:cTn id="21" dur="2000"/>
                                        <p:tgtEl>
                                          <p:spTgt spid="14338">
                                            <p:txEl>
                                              <p:charRg st="74" end="85"/>
                                            </p:txEl>
                                          </p:spTgt>
                                        </p:tgtEl>
                                      </p:cBhvr>
                                    </p:animEffect>
                                  </p:childTnLst>
                                </p:cTn>
                              </p:par>
                              <p:par>
                                <p:cTn id="22" presetID="21" presetClass="entr" presetSubtype="1" fill="hold" nodeType="withEffect">
                                  <p:stCondLst>
                                    <p:cond delay="0"/>
                                  </p:stCondLst>
                                  <p:childTnLst>
                                    <p:set>
                                      <p:cBhvr>
                                        <p:cTn id="23" dur="1" fill="hold">
                                          <p:stCondLst>
                                            <p:cond delay="0"/>
                                          </p:stCondLst>
                                        </p:cTn>
                                        <p:tgtEl>
                                          <p:spTgt spid="14338">
                                            <p:txEl>
                                              <p:charRg st="85" end="110"/>
                                            </p:txEl>
                                          </p:spTgt>
                                        </p:tgtEl>
                                        <p:attrNameLst>
                                          <p:attrName>style.visibility</p:attrName>
                                        </p:attrNameLst>
                                      </p:cBhvr>
                                      <p:to>
                                        <p:strVal val="visible"/>
                                      </p:to>
                                    </p:set>
                                    <p:animEffect transition="in" filter="wheel(1)">
                                      <p:cBhvr>
                                        <p:cTn id="24" dur="2000"/>
                                        <p:tgtEl>
                                          <p:spTgt spid="14338">
                                            <p:txEl>
                                              <p:charRg st="85" end="110"/>
                                            </p:txEl>
                                          </p:spTgt>
                                        </p:tgtEl>
                                      </p:cBhvr>
                                    </p:animEffect>
                                  </p:childTnLst>
                                </p:cTn>
                              </p:par>
                              <p:par>
                                <p:cTn id="25" presetID="21" presetClass="entr" presetSubtype="1" fill="hold" nodeType="withEffect">
                                  <p:stCondLst>
                                    <p:cond delay="0"/>
                                  </p:stCondLst>
                                  <p:childTnLst>
                                    <p:set>
                                      <p:cBhvr>
                                        <p:cTn id="26" dur="1" fill="hold">
                                          <p:stCondLst>
                                            <p:cond delay="0"/>
                                          </p:stCondLst>
                                        </p:cTn>
                                        <p:tgtEl>
                                          <p:spTgt spid="14338">
                                            <p:txEl>
                                              <p:charRg st="110" end="120"/>
                                            </p:txEl>
                                          </p:spTgt>
                                        </p:tgtEl>
                                        <p:attrNameLst>
                                          <p:attrName>style.visibility</p:attrName>
                                        </p:attrNameLst>
                                      </p:cBhvr>
                                      <p:to>
                                        <p:strVal val="visible"/>
                                      </p:to>
                                    </p:set>
                                    <p:animEffect transition="in" filter="wheel(1)">
                                      <p:cBhvr>
                                        <p:cTn id="27" dur="2000"/>
                                        <p:tgtEl>
                                          <p:spTgt spid="14338">
                                            <p:txEl>
                                              <p:charRg st="110" end="120"/>
                                            </p:txEl>
                                          </p:spTgt>
                                        </p:tgtEl>
                                      </p:cBhvr>
                                    </p:animEffect>
                                  </p:childTnLst>
                                </p:cTn>
                              </p:par>
                              <p:par>
                                <p:cTn id="28" presetID="21" presetClass="entr" presetSubtype="1" fill="hold" nodeType="withEffect">
                                  <p:stCondLst>
                                    <p:cond delay="0"/>
                                  </p:stCondLst>
                                  <p:childTnLst>
                                    <p:set>
                                      <p:cBhvr>
                                        <p:cTn id="29" dur="1" fill="hold">
                                          <p:stCondLst>
                                            <p:cond delay="0"/>
                                          </p:stCondLst>
                                        </p:cTn>
                                        <p:tgtEl>
                                          <p:spTgt spid="14338">
                                            <p:txEl>
                                              <p:charRg st="120" end="163"/>
                                            </p:txEl>
                                          </p:spTgt>
                                        </p:tgtEl>
                                        <p:attrNameLst>
                                          <p:attrName>style.visibility</p:attrName>
                                        </p:attrNameLst>
                                      </p:cBhvr>
                                      <p:to>
                                        <p:strVal val="visible"/>
                                      </p:to>
                                    </p:set>
                                    <p:animEffect transition="in" filter="wheel(1)">
                                      <p:cBhvr>
                                        <p:cTn id="30" dur="2000"/>
                                        <p:tgtEl>
                                          <p:spTgt spid="14338">
                                            <p:txEl>
                                              <p:charRg st="120" end="163"/>
                                            </p:txEl>
                                          </p:spTgt>
                                        </p:tgtEl>
                                      </p:cBhvr>
                                    </p:animEffect>
                                  </p:childTnLst>
                                </p:cTn>
                              </p:par>
                              <p:par>
                                <p:cTn id="31" presetID="21" presetClass="entr" presetSubtype="1" fill="hold" nodeType="withEffect">
                                  <p:stCondLst>
                                    <p:cond delay="0"/>
                                  </p:stCondLst>
                                  <p:childTnLst>
                                    <p:set>
                                      <p:cBhvr>
                                        <p:cTn id="32" dur="1" fill="hold">
                                          <p:stCondLst>
                                            <p:cond delay="0"/>
                                          </p:stCondLst>
                                        </p:cTn>
                                        <p:tgtEl>
                                          <p:spTgt spid="14338">
                                            <p:txEl>
                                              <p:charRg st="163" end="189"/>
                                            </p:txEl>
                                          </p:spTgt>
                                        </p:tgtEl>
                                        <p:attrNameLst>
                                          <p:attrName>style.visibility</p:attrName>
                                        </p:attrNameLst>
                                      </p:cBhvr>
                                      <p:to>
                                        <p:strVal val="visible"/>
                                      </p:to>
                                    </p:set>
                                    <p:animEffect transition="in" filter="wheel(1)">
                                      <p:cBhvr>
                                        <p:cTn id="33" dur="2000"/>
                                        <p:tgtEl>
                                          <p:spTgt spid="14338">
                                            <p:txEl>
                                              <p:charRg st="163" end="189"/>
                                            </p:txEl>
                                          </p:spTgt>
                                        </p:tgtEl>
                                      </p:cBhvr>
                                    </p:animEffect>
                                  </p:childTnLst>
                                </p:cTn>
                              </p:par>
                              <p:par>
                                <p:cTn id="34" presetID="21" presetClass="entr" presetSubtype="1" fill="hold" nodeType="withEffect">
                                  <p:stCondLst>
                                    <p:cond delay="0"/>
                                  </p:stCondLst>
                                  <p:childTnLst>
                                    <p:set>
                                      <p:cBhvr>
                                        <p:cTn id="35" dur="1" fill="hold">
                                          <p:stCondLst>
                                            <p:cond delay="0"/>
                                          </p:stCondLst>
                                        </p:cTn>
                                        <p:tgtEl>
                                          <p:spTgt spid="14338">
                                            <p:txEl>
                                              <p:charRg st="189" end="207"/>
                                            </p:txEl>
                                          </p:spTgt>
                                        </p:tgtEl>
                                        <p:attrNameLst>
                                          <p:attrName>style.visibility</p:attrName>
                                        </p:attrNameLst>
                                      </p:cBhvr>
                                      <p:to>
                                        <p:strVal val="visible"/>
                                      </p:to>
                                    </p:set>
                                    <p:animEffect transition="in" filter="wheel(1)">
                                      <p:cBhvr>
                                        <p:cTn id="36" dur="2000"/>
                                        <p:tgtEl>
                                          <p:spTgt spid="14338">
                                            <p:txEl>
                                              <p:charRg st="189" end="207"/>
                                            </p:txEl>
                                          </p:spTgt>
                                        </p:tgtEl>
                                      </p:cBhvr>
                                    </p:animEffect>
                                  </p:childTnLst>
                                </p:cTn>
                              </p:par>
                              <p:par>
                                <p:cTn id="37" presetID="21" presetClass="entr" presetSubtype="1" fill="hold" nodeType="withEffect">
                                  <p:stCondLst>
                                    <p:cond delay="0"/>
                                  </p:stCondLst>
                                  <p:childTnLst>
                                    <p:set>
                                      <p:cBhvr>
                                        <p:cTn id="38" dur="1" fill="hold">
                                          <p:stCondLst>
                                            <p:cond delay="0"/>
                                          </p:stCondLst>
                                        </p:cTn>
                                        <p:tgtEl>
                                          <p:spTgt spid="14338">
                                            <p:txEl>
                                              <p:charRg st="207" end="230"/>
                                            </p:txEl>
                                          </p:spTgt>
                                        </p:tgtEl>
                                        <p:attrNameLst>
                                          <p:attrName>style.visibility</p:attrName>
                                        </p:attrNameLst>
                                      </p:cBhvr>
                                      <p:to>
                                        <p:strVal val="visible"/>
                                      </p:to>
                                    </p:set>
                                    <p:animEffect transition="in" filter="wheel(1)">
                                      <p:cBhvr>
                                        <p:cTn id="39" dur="2000"/>
                                        <p:tgtEl>
                                          <p:spTgt spid="14338">
                                            <p:txEl>
                                              <p:charRg st="207" end="230"/>
                                            </p:txEl>
                                          </p:spTgt>
                                        </p:tgtEl>
                                      </p:cBhvr>
                                    </p:animEffect>
                                  </p:childTnLst>
                                </p:cTn>
                              </p:par>
                              <p:par>
                                <p:cTn id="40" presetID="21" presetClass="entr" presetSubtype="1" fill="hold" nodeType="withEffect">
                                  <p:stCondLst>
                                    <p:cond delay="0"/>
                                  </p:stCondLst>
                                  <p:childTnLst>
                                    <p:set>
                                      <p:cBhvr>
                                        <p:cTn id="41" dur="1" fill="hold">
                                          <p:stCondLst>
                                            <p:cond delay="0"/>
                                          </p:stCondLst>
                                        </p:cTn>
                                        <p:tgtEl>
                                          <p:spTgt spid="14338">
                                            <p:txEl>
                                              <p:charRg st="230" end="260"/>
                                            </p:txEl>
                                          </p:spTgt>
                                        </p:tgtEl>
                                        <p:attrNameLst>
                                          <p:attrName>style.visibility</p:attrName>
                                        </p:attrNameLst>
                                      </p:cBhvr>
                                      <p:to>
                                        <p:strVal val="visible"/>
                                      </p:to>
                                    </p:set>
                                    <p:animEffect transition="in" filter="wheel(1)">
                                      <p:cBhvr>
                                        <p:cTn id="42" dur="2000"/>
                                        <p:tgtEl>
                                          <p:spTgt spid="14338">
                                            <p:txEl>
                                              <p:charRg st="230" end="260"/>
                                            </p:txEl>
                                          </p:spTgt>
                                        </p:tgtEl>
                                      </p:cBhvr>
                                    </p:animEffect>
                                  </p:childTnLst>
                                </p:cTn>
                              </p:par>
                              <p:par>
                                <p:cTn id="43" presetID="21" presetClass="entr" presetSubtype="1" fill="hold" nodeType="withEffect">
                                  <p:stCondLst>
                                    <p:cond delay="0"/>
                                  </p:stCondLst>
                                  <p:childTnLst>
                                    <p:set>
                                      <p:cBhvr>
                                        <p:cTn id="44" dur="1" fill="hold">
                                          <p:stCondLst>
                                            <p:cond delay="0"/>
                                          </p:stCondLst>
                                        </p:cTn>
                                        <p:tgtEl>
                                          <p:spTgt spid="14338">
                                            <p:txEl>
                                              <p:charRg st="260" end="266"/>
                                            </p:txEl>
                                          </p:spTgt>
                                        </p:tgtEl>
                                        <p:attrNameLst>
                                          <p:attrName>style.visibility</p:attrName>
                                        </p:attrNameLst>
                                      </p:cBhvr>
                                      <p:to>
                                        <p:strVal val="visible"/>
                                      </p:to>
                                    </p:set>
                                    <p:animEffect transition="in" filter="wheel(1)">
                                      <p:cBhvr>
                                        <p:cTn id="45" dur="2000"/>
                                        <p:tgtEl>
                                          <p:spTgt spid="14338">
                                            <p:txEl>
                                              <p:charRg st="260" end="266"/>
                                            </p:txEl>
                                          </p:spTgt>
                                        </p:tgtEl>
                                      </p:cBhvr>
                                    </p:animEffect>
                                  </p:childTnLst>
                                </p:cTn>
                              </p:par>
                              <p:par>
                                <p:cTn id="46" presetID="21" presetClass="entr" presetSubtype="1" fill="hold" nodeType="withEffect">
                                  <p:stCondLst>
                                    <p:cond delay="0"/>
                                  </p:stCondLst>
                                  <p:childTnLst>
                                    <p:set>
                                      <p:cBhvr>
                                        <p:cTn id="47" dur="1" fill="hold">
                                          <p:stCondLst>
                                            <p:cond delay="0"/>
                                          </p:stCondLst>
                                        </p:cTn>
                                        <p:tgtEl>
                                          <p:spTgt spid="14338">
                                            <p:txEl>
                                              <p:charRg st="266" end="309"/>
                                            </p:txEl>
                                          </p:spTgt>
                                        </p:tgtEl>
                                        <p:attrNameLst>
                                          <p:attrName>style.visibility</p:attrName>
                                        </p:attrNameLst>
                                      </p:cBhvr>
                                      <p:to>
                                        <p:strVal val="visible"/>
                                      </p:to>
                                    </p:set>
                                    <p:animEffect transition="in" filter="wheel(1)">
                                      <p:cBhvr>
                                        <p:cTn id="48" dur="2000"/>
                                        <p:tgtEl>
                                          <p:spTgt spid="14338">
                                            <p:txEl>
                                              <p:charRg st="266" end="309"/>
                                            </p:txEl>
                                          </p:spTgt>
                                        </p:tgtEl>
                                      </p:cBhvr>
                                    </p:animEffect>
                                  </p:childTnLst>
                                </p:cTn>
                              </p:par>
                              <p:par>
                                <p:cTn id="49" presetID="21" presetClass="entr" presetSubtype="1" fill="hold" nodeType="withEffect">
                                  <p:stCondLst>
                                    <p:cond delay="0"/>
                                  </p:stCondLst>
                                  <p:childTnLst>
                                    <p:set>
                                      <p:cBhvr>
                                        <p:cTn id="50" dur="1" fill="hold">
                                          <p:stCondLst>
                                            <p:cond delay="0"/>
                                          </p:stCondLst>
                                        </p:cTn>
                                        <p:tgtEl>
                                          <p:spTgt spid="14338">
                                            <p:txEl>
                                              <p:charRg st="309" end="325"/>
                                            </p:txEl>
                                          </p:spTgt>
                                        </p:tgtEl>
                                        <p:attrNameLst>
                                          <p:attrName>style.visibility</p:attrName>
                                        </p:attrNameLst>
                                      </p:cBhvr>
                                      <p:to>
                                        <p:strVal val="visible"/>
                                      </p:to>
                                    </p:set>
                                    <p:animEffect transition="in" filter="wheel(1)">
                                      <p:cBhvr>
                                        <p:cTn id="51" dur="2000"/>
                                        <p:tgtEl>
                                          <p:spTgt spid="14338">
                                            <p:txEl>
                                              <p:charRg st="309" end="325"/>
                                            </p:txEl>
                                          </p:spTgt>
                                        </p:tgtEl>
                                      </p:cBhvr>
                                    </p:animEffect>
                                  </p:childTnLst>
                                </p:cTn>
                              </p:par>
                              <p:par>
                                <p:cTn id="52" presetID="21" presetClass="entr" presetSubtype="1" fill="hold" nodeType="withEffect">
                                  <p:stCondLst>
                                    <p:cond delay="0"/>
                                  </p:stCondLst>
                                  <p:childTnLst>
                                    <p:set>
                                      <p:cBhvr>
                                        <p:cTn id="53" dur="1" fill="hold">
                                          <p:stCondLst>
                                            <p:cond delay="0"/>
                                          </p:stCondLst>
                                        </p:cTn>
                                        <p:tgtEl>
                                          <p:spTgt spid="14338">
                                            <p:txEl>
                                              <p:charRg st="325" end="327"/>
                                            </p:txEl>
                                          </p:spTgt>
                                        </p:tgtEl>
                                        <p:attrNameLst>
                                          <p:attrName>style.visibility</p:attrName>
                                        </p:attrNameLst>
                                      </p:cBhvr>
                                      <p:to>
                                        <p:strVal val="visible"/>
                                      </p:to>
                                    </p:set>
                                    <p:animEffect transition="in" filter="wheel(1)">
                                      <p:cBhvr>
                                        <p:cTn id="54" dur="2000"/>
                                        <p:tgtEl>
                                          <p:spTgt spid="14338">
                                            <p:txEl>
                                              <p:charRg st="325" end="327"/>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nodeType="clickEffect">
                                  <p:stCondLst>
                                    <p:cond delay="0"/>
                                  </p:stCondLst>
                                  <p:childTnLst>
                                    <p:set>
                                      <p:cBhvr>
                                        <p:cTn id="58" dur="1" fill="hold">
                                          <p:stCondLst>
                                            <p:cond delay="0"/>
                                          </p:stCondLst>
                                        </p:cTn>
                                        <p:tgtEl>
                                          <p:spTgt spid="14338">
                                            <p:txEl>
                                              <p:charRg st="328" end="359"/>
                                            </p:txEl>
                                          </p:spTgt>
                                        </p:tgtEl>
                                        <p:attrNameLst>
                                          <p:attrName>style.visibility</p:attrName>
                                        </p:attrNameLst>
                                      </p:cBhvr>
                                      <p:to>
                                        <p:strVal val="visible"/>
                                      </p:to>
                                    </p:set>
                                    <p:animEffect transition="in" filter="blinds(horizontal)">
                                      <p:cBhvr>
                                        <p:cTn id="59" dur="500"/>
                                        <p:tgtEl>
                                          <p:spTgt spid="14338">
                                            <p:txEl>
                                              <p:charRg st="328" end="359"/>
                                            </p:txEl>
                                          </p:spTgt>
                                        </p:tgtEl>
                                      </p:cBhvr>
                                    </p:animEffect>
                                  </p:childTnLst>
                                </p:cTn>
                              </p:par>
                              <p:par>
                                <p:cTn id="60" presetID="3" presetClass="entr" presetSubtype="10" fill="hold" nodeType="withEffect">
                                  <p:stCondLst>
                                    <p:cond delay="0"/>
                                  </p:stCondLst>
                                  <p:childTnLst>
                                    <p:set>
                                      <p:cBhvr>
                                        <p:cTn id="61" dur="1" fill="hold">
                                          <p:stCondLst>
                                            <p:cond delay="0"/>
                                          </p:stCondLst>
                                        </p:cTn>
                                        <p:tgtEl>
                                          <p:spTgt spid="14338">
                                            <p:txEl>
                                              <p:charRg st="359" end="382"/>
                                            </p:txEl>
                                          </p:spTgt>
                                        </p:tgtEl>
                                        <p:attrNameLst>
                                          <p:attrName>style.visibility</p:attrName>
                                        </p:attrNameLst>
                                      </p:cBhvr>
                                      <p:to>
                                        <p:strVal val="visible"/>
                                      </p:to>
                                    </p:set>
                                    <p:animEffect transition="in" filter="blinds(horizontal)">
                                      <p:cBhvr>
                                        <p:cTn id="62" dur="500"/>
                                        <p:tgtEl>
                                          <p:spTgt spid="14338">
                                            <p:txEl>
                                              <p:charRg st="359" end="382"/>
                                            </p:txEl>
                                          </p:spTgt>
                                        </p:tgtEl>
                                      </p:cBhvr>
                                    </p:animEffect>
                                  </p:childTnLst>
                                </p:cTn>
                              </p:par>
                              <p:par>
                                <p:cTn id="63" presetID="3" presetClass="entr" presetSubtype="10" fill="hold" nodeType="withEffect">
                                  <p:stCondLst>
                                    <p:cond delay="0"/>
                                  </p:stCondLst>
                                  <p:childTnLst>
                                    <p:set>
                                      <p:cBhvr>
                                        <p:cTn id="64" dur="1" fill="hold">
                                          <p:stCondLst>
                                            <p:cond delay="0"/>
                                          </p:stCondLst>
                                        </p:cTn>
                                        <p:tgtEl>
                                          <p:spTgt spid="14338">
                                            <p:txEl>
                                              <p:charRg st="382" end="397"/>
                                            </p:txEl>
                                          </p:spTgt>
                                        </p:tgtEl>
                                        <p:attrNameLst>
                                          <p:attrName>style.visibility</p:attrName>
                                        </p:attrNameLst>
                                      </p:cBhvr>
                                      <p:to>
                                        <p:strVal val="visible"/>
                                      </p:to>
                                    </p:set>
                                    <p:animEffect transition="in" filter="blinds(horizontal)">
                                      <p:cBhvr>
                                        <p:cTn id="65" dur="500"/>
                                        <p:tgtEl>
                                          <p:spTgt spid="14338">
                                            <p:txEl>
                                              <p:charRg st="382" end="397"/>
                                            </p:txEl>
                                          </p:spTgt>
                                        </p:tgtEl>
                                      </p:cBhvr>
                                    </p:animEffect>
                                  </p:childTnLst>
                                </p:cTn>
                              </p:par>
                              <p:par>
                                <p:cTn id="66" presetID="3" presetClass="entr" presetSubtype="10" fill="hold" nodeType="withEffect">
                                  <p:stCondLst>
                                    <p:cond delay="0"/>
                                  </p:stCondLst>
                                  <p:childTnLst>
                                    <p:set>
                                      <p:cBhvr>
                                        <p:cTn id="67" dur="1" fill="hold">
                                          <p:stCondLst>
                                            <p:cond delay="0"/>
                                          </p:stCondLst>
                                        </p:cTn>
                                        <p:tgtEl>
                                          <p:spTgt spid="14338">
                                            <p:txEl>
                                              <p:charRg st="397" end="417"/>
                                            </p:txEl>
                                          </p:spTgt>
                                        </p:tgtEl>
                                        <p:attrNameLst>
                                          <p:attrName>style.visibility</p:attrName>
                                        </p:attrNameLst>
                                      </p:cBhvr>
                                      <p:to>
                                        <p:strVal val="visible"/>
                                      </p:to>
                                    </p:set>
                                    <p:animEffect transition="in" filter="blinds(horizontal)">
                                      <p:cBhvr>
                                        <p:cTn id="68" dur="500"/>
                                        <p:tgtEl>
                                          <p:spTgt spid="14338">
                                            <p:txEl>
                                              <p:charRg st="397" end="417"/>
                                            </p:txEl>
                                          </p:spTgt>
                                        </p:tgtEl>
                                      </p:cBhvr>
                                    </p:animEffect>
                                  </p:childTnLst>
                                </p:cTn>
                              </p:par>
                              <p:par>
                                <p:cTn id="69" presetID="3" presetClass="entr" presetSubtype="10" fill="hold" nodeType="withEffect">
                                  <p:stCondLst>
                                    <p:cond delay="0"/>
                                  </p:stCondLst>
                                  <p:childTnLst>
                                    <p:set>
                                      <p:cBhvr>
                                        <p:cTn id="70" dur="1" fill="hold">
                                          <p:stCondLst>
                                            <p:cond delay="0"/>
                                          </p:stCondLst>
                                        </p:cTn>
                                        <p:tgtEl>
                                          <p:spTgt spid="14338">
                                            <p:txEl>
                                              <p:charRg st="417" end="431"/>
                                            </p:txEl>
                                          </p:spTgt>
                                        </p:tgtEl>
                                        <p:attrNameLst>
                                          <p:attrName>style.visibility</p:attrName>
                                        </p:attrNameLst>
                                      </p:cBhvr>
                                      <p:to>
                                        <p:strVal val="visible"/>
                                      </p:to>
                                    </p:set>
                                    <p:animEffect transition="in" filter="blinds(horizontal)">
                                      <p:cBhvr>
                                        <p:cTn id="71" dur="500"/>
                                        <p:tgtEl>
                                          <p:spTgt spid="14338">
                                            <p:txEl>
                                              <p:charRg st="417" end="431"/>
                                            </p:txEl>
                                          </p:spTgt>
                                        </p:tgtEl>
                                      </p:cBhvr>
                                    </p:animEffect>
                                  </p:childTnLst>
                                </p:cTn>
                              </p:par>
                              <p:par>
                                <p:cTn id="72" presetID="3" presetClass="entr" presetSubtype="10" fill="hold" nodeType="withEffect">
                                  <p:stCondLst>
                                    <p:cond delay="0"/>
                                  </p:stCondLst>
                                  <p:childTnLst>
                                    <p:set>
                                      <p:cBhvr>
                                        <p:cTn id="73" dur="1" fill="hold">
                                          <p:stCondLst>
                                            <p:cond delay="0"/>
                                          </p:stCondLst>
                                        </p:cTn>
                                        <p:tgtEl>
                                          <p:spTgt spid="14338">
                                            <p:txEl>
                                              <p:charRg st="431" end="433"/>
                                            </p:txEl>
                                          </p:spTgt>
                                        </p:tgtEl>
                                        <p:attrNameLst>
                                          <p:attrName>style.visibility</p:attrName>
                                        </p:attrNameLst>
                                      </p:cBhvr>
                                      <p:to>
                                        <p:strVal val="visible"/>
                                      </p:to>
                                    </p:set>
                                    <p:animEffect transition="in" filter="blinds(horizontal)">
                                      <p:cBhvr>
                                        <p:cTn id="74" dur="500"/>
                                        <p:tgtEl>
                                          <p:spTgt spid="14338">
                                            <p:txEl>
                                              <p:charRg st="431" end="433"/>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nodeType="clickEffect">
                                  <p:stCondLst>
                                    <p:cond delay="0"/>
                                  </p:stCondLst>
                                  <p:childTnLst>
                                    <p:set>
                                      <p:cBhvr>
                                        <p:cTn id="78" dur="1" fill="hold">
                                          <p:stCondLst>
                                            <p:cond delay="0"/>
                                          </p:stCondLst>
                                        </p:cTn>
                                        <p:tgtEl>
                                          <p:spTgt spid="14339"/>
                                        </p:tgtEl>
                                        <p:attrNameLst>
                                          <p:attrName>style.visibility</p:attrName>
                                        </p:attrNameLst>
                                      </p:cBhvr>
                                      <p:to>
                                        <p:strVal val="visible"/>
                                      </p:to>
                                    </p:set>
                                    <p:animEffect transition="in" filter="blinds(horizontal)">
                                      <p:cBhvr>
                                        <p:cTn id="79" dur="500"/>
                                        <p:tgtEl>
                                          <p:spTgt spid="14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ags/tag1.xml><?xml version="1.0" encoding="utf-8"?>
<p:tagLst xmlns:p="http://schemas.openxmlformats.org/presentationml/2006/main">
  <p:tag name="KSO_WM_UNIT_PLACING_PICTURE_USER_VIEWPORT" val="{&quot;height&quot;:2640,&quot;width&quot;:12000}"/>
</p:tagLst>
</file>

<file path=ppt/tags/tag2.xml><?xml version="1.0" encoding="utf-8"?>
<p:tagLst xmlns:p="http://schemas.openxmlformats.org/presentationml/2006/main">
  <p:tag name="KSO_WPP_MARK_KEY" val="f8a94dd6-704b-47b6-ad91-ab9a0801e337"/>
  <p:tag name="COMMONDATA" val="eyJoZGlkIjoiOGM2OTRkZmNhZmYxNDg3NzJjMjc0ZWViZWI5NmRiZjUifQ=="/>
</p:tagLst>
</file>

<file path=ppt/theme/theme1.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gency FB"/>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gency FB"/>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10994</Words>
  <Application>WPS 演示</Application>
  <PresentationFormat>全屏显示(4:3)</PresentationFormat>
  <Paragraphs>1030</Paragraphs>
  <Slides>44</Slides>
  <Notes>2</Notes>
  <HiddenSlides>0</HiddenSlides>
  <MMClips>0</MMClips>
  <ScaleCrop>false</ScaleCrop>
  <HeadingPairs>
    <vt:vector size="8" baseType="variant">
      <vt:variant>
        <vt:lpstr>已用的字体</vt:lpstr>
      </vt:variant>
      <vt:variant>
        <vt:i4>15</vt:i4>
      </vt:variant>
      <vt:variant>
        <vt:lpstr>主题</vt:lpstr>
      </vt:variant>
      <vt:variant>
        <vt:i4>2</vt:i4>
      </vt:variant>
      <vt:variant>
        <vt:lpstr>嵌入 OLE 服务器</vt:lpstr>
      </vt:variant>
      <vt:variant>
        <vt:i4>3</vt:i4>
      </vt:variant>
      <vt:variant>
        <vt:lpstr>幻灯片标题</vt:lpstr>
      </vt:variant>
      <vt:variant>
        <vt:i4>44</vt:i4>
      </vt:variant>
    </vt:vector>
  </HeadingPairs>
  <TitlesOfParts>
    <vt:vector size="64" baseType="lpstr">
      <vt:lpstr>Arial</vt:lpstr>
      <vt:lpstr>宋体</vt:lpstr>
      <vt:lpstr>Wingdings</vt:lpstr>
      <vt:lpstr>黑体</vt:lpstr>
      <vt:lpstr>楷体_GB2312</vt:lpstr>
      <vt:lpstr>新宋体</vt:lpstr>
      <vt:lpstr>Times New Roman</vt:lpstr>
      <vt:lpstr>Courier New</vt:lpstr>
      <vt:lpstr>微软雅黑</vt:lpstr>
      <vt:lpstr>Arial Unicode MS</vt:lpstr>
      <vt:lpstr>仿宋_GB2312</vt:lpstr>
      <vt:lpstr>仿宋</vt:lpstr>
      <vt:lpstr>Agency FB</vt:lpstr>
      <vt:lpstr>Geneva</vt:lpstr>
      <vt:lpstr>Segoe Print</vt:lpstr>
      <vt:lpstr>自定义设计方案</vt:lpstr>
      <vt:lpstr>1_自定义设计方案</vt:lpstr>
      <vt:lpstr>Paint.Picture</vt:lpstr>
      <vt:lpstr>Equation.3</vt:lpstr>
      <vt:lpstr>Word.Document.8</vt:lpstr>
      <vt:lpstr>PowerPoint 演示文稿</vt:lpstr>
      <vt:lpstr>C++程序的结构</vt:lpstr>
      <vt:lpstr>PowerPoint 演示文稿</vt:lpstr>
      <vt:lpstr>3.1.1 函数的定义</vt:lpstr>
      <vt:lpstr>例3-1编写一个求x的n次方的函数</vt:lpstr>
      <vt:lpstr>PowerPoint 演示文稿</vt:lpstr>
      <vt:lpstr>PowerPoint 演示文稿</vt:lpstr>
      <vt:lpstr>PowerPoint 演示文稿</vt:lpstr>
      <vt:lpstr>例3-2 数制转换:将一个8位二进制数转换为十进制数输出。 </vt:lpstr>
      <vt:lpstr>函数调用的执行过程</vt:lpstr>
      <vt:lpstr>例3-4 寻找并输出11-999之间的数m,它满足m,m2和m3均为回文数。 </vt:lpstr>
      <vt:lpstr>嵌套调用</vt:lpstr>
      <vt:lpstr>例3-7 输入两个整数，求平方和。</vt:lpstr>
      <vt:lpstr>递归调用</vt:lpstr>
      <vt:lpstr>例3-8  求n!</vt:lpstr>
      <vt:lpstr>PowerPoint 演示文稿</vt:lpstr>
      <vt:lpstr>PowerPoint 演示文稿</vt:lpstr>
      <vt:lpstr>PowerPoint 演示文稿</vt:lpstr>
      <vt:lpstr>PowerPoint 演示文稿</vt:lpstr>
      <vt:lpstr>PowerPoint 演示文稿</vt:lpstr>
      <vt:lpstr>PowerPoint 演示文稿</vt:lpstr>
      <vt:lpstr>3.1.3 函数的参数传递</vt:lpstr>
      <vt:lpstr>例3-11 输入两整数交换后输出</vt:lpstr>
      <vt:lpstr>PowerPoint 演示文稿</vt:lpstr>
      <vt:lpstr>3.1.3 函数的参数传递——引用传递 </vt:lpstr>
      <vt:lpstr>例3-12 输入两个整数交换后输出</vt:lpstr>
      <vt:lpstr>PowerPoint 演示文稿</vt:lpstr>
      <vt:lpstr>例3-13 值传递与引用传递的比较</vt:lpstr>
      <vt:lpstr>例3-13 值传递与引用传递的比较</vt:lpstr>
      <vt:lpstr>3.1.3 函数的参数传递——含有可变数量形参的函数 </vt:lpstr>
      <vt:lpstr>3.2 内联函数</vt:lpstr>
      <vt:lpstr>例3-14 内联函数应用举例</vt:lpstr>
      <vt:lpstr>3.3 带默认形参值的函数</vt:lpstr>
      <vt:lpstr>默认形参值的说明次序</vt:lpstr>
      <vt:lpstr>默认形参值的作用域</vt:lpstr>
      <vt:lpstr>默认形参值的作用域</vt:lpstr>
      <vt:lpstr>3.4 函数重载</vt:lpstr>
      <vt:lpstr>注意事项：</vt:lpstr>
      <vt:lpstr>PowerPoint 演示文稿</vt:lpstr>
      <vt:lpstr>例3-16</vt:lpstr>
      <vt:lpstr>3.5 C++系统函数</vt:lpstr>
      <vt:lpstr>常用的数学函数</vt:lpstr>
      <vt:lpstr>例3-17系统函数应用举例—取整数</vt:lpstr>
      <vt:lpstr>本章小结</vt:lpstr>
    </vt:vector>
  </TitlesOfParts>
  <Company>jhyx</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wen</dc:creator>
  <cp:lastModifiedBy>悦然于心</cp:lastModifiedBy>
  <cp:revision>149</cp:revision>
  <dcterms:created xsi:type="dcterms:W3CDTF">2008-04-03T14:48:00Z</dcterms:created>
  <dcterms:modified xsi:type="dcterms:W3CDTF">2023-02-24T02:07:51Z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2052-11.1.0.13703</vt:lpwstr>
  </property>
  <property fmtid="{D5CDD505-2E9C-101B-9397-08002B2CF9AE}" pid="3" name="ICV">
    <vt:lpwstr>0554FDB114AB47EEAC2E594CCB4DAF28</vt:lpwstr>
  </property>
</Properties>
</file>