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8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C703-E22B-9451-912B-A3C7A4EBB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731CC-007F-BA25-A2C0-590273188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A618-5712-F054-7A89-89460AC4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5925-A9B0-27CF-B6CD-52424F3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322E-C1E9-680E-A53B-771DED5E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5C8D-8B6F-EFBE-DBA5-C3790093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1A666-D580-C8D7-A14E-1DC8CD60F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2377-F462-B585-FFF0-7004F5C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F503-B2A4-A58C-34A0-B7439C77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C8B-0213-76D5-4424-3ABA5B82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11B9-D422-D487-5E23-3C33D40B4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EE28C-CF2B-BFB8-628F-C699D9A5A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FDF7-EEE6-C0C6-FA4D-E7D56A97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3F64-77FF-D990-8DCD-4E0E949E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D316-D5FE-F2D5-CC4D-21DA277B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D63A-AD36-931A-043A-32F19075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6E3-0D14-DAFF-CA52-80D18D58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E984-4A1E-4802-1DAB-4BC7E72E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CC21-72A0-2878-58A0-6D41BEC2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EF31-1A7D-2A42-D0B6-0E4637F0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4AC1-2EA1-97CE-CAF2-63AE2B91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9142-74FA-C9A0-80D6-46876C29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2AEA-9E85-63FA-FEB6-7E68B10C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94AF-1E6F-FBA8-00DD-B56DA559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C16E-F3AE-7D4D-C471-C09BFAFA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8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6BA7-C878-7D82-838B-9CA0FC0A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FB6D-BE9F-6141-2615-1C5657D6E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1A350-74D0-2A59-F27D-FD674F80D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04D3-D8E4-7F10-F0EC-6B0955FC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5E1D0-AB6D-3932-41FE-2C480531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AD63B-A637-EFE4-C1B9-5100A01B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705-9AB7-B756-EB6E-1174CA72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B350-87DE-6BD5-95F2-CCBF614B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C6A41-49E4-2124-8059-B67C5436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C1D80-BF6A-3EA5-4E35-7CE33C290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7FDA4-91AB-DAB5-06E2-0F992C186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CA7AE-6804-0D41-A61B-567F66B1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B8A90-11BE-010E-069B-27056765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6706C-6D9C-78AE-B2D9-D5DE8912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3AFA-37DC-2790-7A42-8D40A8A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AD9BE-C2F9-9291-1D6F-22C51E48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C7A96-142D-9AF8-E384-80521B11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8D66A-4D60-1F7D-1FAA-68E7A4AC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CFD27-F548-D94A-674A-7C7081DD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16298-AADC-4BB4-9F57-C43D30E6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838EC-B3F3-7335-1820-44082F3F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9B3C-D3A6-EBBC-41FD-CE0FF36F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A1C5-59F4-B5FA-7E02-B1ECAAEC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A2597-6EFE-D191-ACE9-FDB41DFE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9E771-2E8C-451D-0F69-4ACE1BAA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2888-DA2C-63D4-B8C5-44EEECF2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94F5-D5F2-1C2C-A484-89D1DC52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D71C-AFED-60B5-61B5-032E5E04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16D17-078D-3EF5-52C5-FBB3AA9A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BAF4-568D-3A4D-A789-F2D74837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DE01-B5AB-4477-DE25-A61D2B23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1F6E-C478-2C94-FBEC-BA30BA0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A9F4-6A93-6159-075C-455F4AD6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F2C25-1466-FB75-868C-31AB77C5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47BE-302E-A5E9-4502-FE070B59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486D7-CF1E-D6F8-1D31-093567221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AA89-E920-7448-8384-231453BE1CB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0666-9231-3EE3-9102-64AB81D9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B489-8D50-1912-301E-C82E475A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F2F2-C96B-1247-86DE-C5E9369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boa/Library/Group%20Containers/UBF8T346G9.ms/WebArchiveCopyPasteTempFiles/com.microsoft.Word/1815493-20220627223333521-995179486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file:////Users/boa/Library/Group%20Containers/UBF8T346G9.ms/WebArchiveCopyPasteTempFiles/com.microsoft.Word/DS18B20-1.jpg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EBE2-A03E-0452-9262-03781E4E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064" y="59263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kern="100" dirty="0">
                <a:ea typeface="SimSun" panose="02010600030101010101" pitchFamily="2" charset="-122"/>
                <a:cs typeface="Times New Roman" panose="02020603050405020304" pitchFamily="18" charset="0"/>
              </a:rPr>
              <a:t>半导体</a:t>
            </a:r>
            <a:r>
              <a:rPr lang="zh-CN" sz="3600" kern="1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数字温度传感器</a:t>
            </a:r>
            <a:r>
              <a:rPr lang="en-US" sz="3600" dirty="0">
                <a:effectLst/>
              </a:rPr>
              <a:t>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3996-6ABC-8933-3248-E2C53C941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54E30C-78F7-B82D-6936-176158AB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img">
            <a:extLst>
              <a:ext uri="{FF2B5EF4-FFF2-40B4-BE49-F238E27FC236}">
                <a16:creationId xmlns:a16="http://schemas.microsoft.com/office/drawing/2014/main" id="{AFA44AFB-03D2-42B7-7415-C51BA817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305851"/>
            <a:ext cx="57277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6B3023-4207-64D6-B8FC-45490B8D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6" y="2923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4E2BAEDD-9E56-556A-6E4F-E2A4C602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595" y="3481803"/>
            <a:ext cx="2921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5F2A72-72DC-9945-0563-EC615E8E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35" y="3045230"/>
            <a:ext cx="5949661" cy="357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2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Theme</vt:lpstr>
      <vt:lpstr>半导体数字温度传感器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zeng daoen</dc:creator>
  <cp:lastModifiedBy>zeng daoen</cp:lastModifiedBy>
  <cp:revision>8</cp:revision>
  <dcterms:created xsi:type="dcterms:W3CDTF">2024-10-11T02:24:32Z</dcterms:created>
  <dcterms:modified xsi:type="dcterms:W3CDTF">2024-10-15T10:57:59Z</dcterms:modified>
</cp:coreProperties>
</file>