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10" r:id="rId17"/>
    <p:sldId id="411" r:id="rId18"/>
    <p:sldId id="412" r:id="rId19"/>
    <p:sldId id="413" r:id="rId20"/>
    <p:sldId id="414" r:id="rId21"/>
    <p:sldId id="415" r:id="rId22"/>
    <p:sldId id="409" r:id="rId23"/>
    <p:sldId id="418" r:id="rId24"/>
    <p:sldId id="419" r:id="rId25"/>
    <p:sldId id="417" r:id="rId26"/>
    <p:sldId id="416" r:id="rId27"/>
    <p:sldId id="420" r:id="rId28"/>
    <p:sldId id="421" r:id="rId29"/>
    <p:sldId id="422" r:id="rId30"/>
    <p:sldId id="423" r:id="rId31"/>
  </p:sldIdLst>
  <p:sldSz cx="9144000" cy="6858000" type="screen4x3"/>
  <p:notesSz cx="6858000" cy="9144000"/>
  <p:embeddedFontLst>
    <p:embeddedFont>
      <p:font typeface="方正黑体简体" panose="02010600030101010101" charset="-122"/>
      <p:regular r:id="rId34"/>
    </p:embeddedFont>
    <p:embeddedFont>
      <p:font typeface="黑体" panose="02010609060101010101" pitchFamily="49" charset="-122"/>
      <p:regular r:id="rId35"/>
    </p:embeddedFont>
  </p:embeddedFontLst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要内容" id="{F6D2D9D7-C98B-4EF6-AE57-9557164E4B0A}">
          <p14:sldIdLst>
            <p14:sldId id="256"/>
            <p14:sldId id="257"/>
            <p14:sldId id="258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10"/>
            <p14:sldId id="411"/>
            <p14:sldId id="412"/>
            <p14:sldId id="413"/>
            <p14:sldId id="414"/>
            <p14:sldId id="415"/>
            <p14:sldId id="409"/>
            <p14:sldId id="418"/>
            <p14:sldId id="419"/>
            <p14:sldId id="417"/>
            <p14:sldId id="416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5D"/>
    <a:srgbClr val="B5313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436" y="56"/>
      </p:cViewPr>
      <p:guideLst>
        <p:guide orient="horz" pos="21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A4C-0DFB-4F0F-868E-FE419C877B5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F3C9-F3DD-4291-AD83-792F0DF43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C68A1-DC71-423D-AF53-B1392B74E4B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2DD3-F322-44B9-B682-21757949A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3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6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5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1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10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5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71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44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2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4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9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68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54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7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24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88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76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91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1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8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5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5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4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0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2DD3-F322-44B9-B682-21757949A4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CA2F66-E275-D096-EE61-BE16ACEB15C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" y="3"/>
            <a:ext cx="9287351" cy="6857365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42555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1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692400"/>
            <a:ext cx="9144000" cy="2159000"/>
          </a:xfrm>
          <a:prstGeom prst="rect">
            <a:avLst/>
          </a:prstGeom>
          <a:gradFill flip="none" rotWithShape="1">
            <a:gsLst>
              <a:gs pos="0">
                <a:srgbClr val="B53132"/>
              </a:gs>
              <a:gs pos="100000">
                <a:srgbClr val="DC5A5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4985" r="7595" b="7042"/>
          <a:stretch>
            <a:fillRect/>
          </a:stretch>
        </p:blipFill>
        <p:spPr>
          <a:xfrm>
            <a:off x="414338" y="819150"/>
            <a:ext cx="3814763" cy="5295900"/>
          </a:xfrm>
          <a:prstGeom prst="rect">
            <a:avLst/>
          </a:prstGeom>
        </p:spPr>
      </p:pic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1343025" y="1428750"/>
            <a:ext cx="2350294" cy="4152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419225" y="906779"/>
            <a:ext cx="1771650" cy="5321300"/>
          </a:xfrm>
          <a:prstGeom prst="roundRect">
            <a:avLst>
              <a:gd name="adj" fmla="val 10215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4" y="781543"/>
            <a:ext cx="2020136" cy="5605115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" y="1633259"/>
            <a:ext cx="5295974" cy="4171739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57288" y="1912620"/>
            <a:ext cx="3971925" cy="330708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7" y="1985929"/>
            <a:ext cx="3327709" cy="3387635"/>
          </a:xfrm>
          <a:prstGeom prst="rect">
            <a:avLst/>
          </a:prstGeom>
        </p:spPr>
      </p:pic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2993233" y="2092986"/>
            <a:ext cx="3136106" cy="22288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样机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65" y="1044405"/>
            <a:ext cx="4079672" cy="344716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3062288" y="1225553"/>
            <a:ext cx="3019425" cy="25447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上海电力大学LOGO矢量图_编号0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6159" y="425450"/>
            <a:ext cx="1661160" cy="4051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3B7F-BEDC-44E3-891F-8E1DE6767941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269D-51BB-4135-9D7F-7CA81D238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boyue@shiep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3773" y="2392135"/>
            <a:ext cx="7587343" cy="4465865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" y="2392135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8599714" y="2392134"/>
            <a:ext cx="544286" cy="4465865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1250156" y="2851787"/>
            <a:ext cx="6625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模拟集成电路分析与设计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36639" y="3775235"/>
            <a:ext cx="5658917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主讲人：乐应波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邮箱：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yingboyue@shiep.edu.cn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办公室：电信楼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B418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324887" y="6000749"/>
            <a:ext cx="341210" cy="341210"/>
            <a:chOff x="5772150" y="5431503"/>
            <a:chExt cx="647700" cy="647700"/>
          </a:xfrm>
        </p:grpSpPr>
        <p:sp>
          <p:nvSpPr>
            <p:cNvPr id="20" name="椭圆 19"/>
            <p:cNvSpPr/>
            <p:nvPr/>
          </p:nvSpPr>
          <p:spPr>
            <a:xfrm>
              <a:off x="5772150" y="5431503"/>
              <a:ext cx="647700" cy="647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right-arrowhead_45093"/>
            <p:cNvSpPr>
              <a:spLocks noChangeAspect="1"/>
            </p:cNvSpPr>
            <p:nvPr/>
          </p:nvSpPr>
          <p:spPr bwMode="auto">
            <a:xfrm rot="5400000">
              <a:off x="5989368" y="5576740"/>
              <a:ext cx="213265" cy="357231"/>
            </a:xfrm>
            <a:custGeom>
              <a:avLst/>
              <a:gdLst>
                <a:gd name="T0" fmla="*/ 225 w 242"/>
                <a:gd name="T1" fmla="*/ 241 h 406"/>
                <a:gd name="T2" fmla="*/ 100 w 242"/>
                <a:gd name="T3" fmla="*/ 387 h 406"/>
                <a:gd name="T4" fmla="*/ 60 w 242"/>
                <a:gd name="T5" fmla="*/ 406 h 406"/>
                <a:gd name="T6" fmla="*/ 25 w 242"/>
                <a:gd name="T7" fmla="*/ 394 h 406"/>
                <a:gd name="T8" fmla="*/ 19 w 242"/>
                <a:gd name="T9" fmla="*/ 318 h 406"/>
                <a:gd name="T10" fmla="*/ 114 w 242"/>
                <a:gd name="T11" fmla="*/ 206 h 406"/>
                <a:gd name="T12" fmla="*/ 19 w 242"/>
                <a:gd name="T13" fmla="*/ 94 h 406"/>
                <a:gd name="T14" fmla="*/ 25 w 242"/>
                <a:gd name="T15" fmla="*/ 19 h 406"/>
                <a:gd name="T16" fmla="*/ 100 w 242"/>
                <a:gd name="T17" fmla="*/ 25 h 406"/>
                <a:gd name="T18" fmla="*/ 225 w 242"/>
                <a:gd name="T19" fmla="*/ 172 h 406"/>
                <a:gd name="T20" fmla="*/ 225 w 242"/>
                <a:gd name="T21" fmla="*/ 24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406">
                  <a:moveTo>
                    <a:pt x="225" y="241"/>
                  </a:moveTo>
                  <a:lnTo>
                    <a:pt x="100" y="387"/>
                  </a:lnTo>
                  <a:cubicBezTo>
                    <a:pt x="90" y="400"/>
                    <a:pt x="75" y="406"/>
                    <a:pt x="60" y="406"/>
                  </a:cubicBezTo>
                  <a:cubicBezTo>
                    <a:pt x="48" y="406"/>
                    <a:pt x="35" y="402"/>
                    <a:pt x="25" y="394"/>
                  </a:cubicBezTo>
                  <a:cubicBezTo>
                    <a:pt x="3" y="375"/>
                    <a:pt x="0" y="341"/>
                    <a:pt x="19" y="318"/>
                  </a:cubicBezTo>
                  <a:lnTo>
                    <a:pt x="114" y="206"/>
                  </a:lnTo>
                  <a:lnTo>
                    <a:pt x="19" y="94"/>
                  </a:lnTo>
                  <a:cubicBezTo>
                    <a:pt x="0" y="71"/>
                    <a:pt x="3" y="38"/>
                    <a:pt x="25" y="19"/>
                  </a:cubicBezTo>
                  <a:cubicBezTo>
                    <a:pt x="48" y="0"/>
                    <a:pt x="81" y="2"/>
                    <a:pt x="100" y="25"/>
                  </a:cubicBezTo>
                  <a:lnTo>
                    <a:pt x="225" y="172"/>
                  </a:lnTo>
                  <a:cubicBezTo>
                    <a:pt x="242" y="192"/>
                    <a:pt x="242" y="221"/>
                    <a:pt x="225" y="241"/>
                  </a:cubicBezTo>
                  <a:close/>
                </a:path>
              </a:pathLst>
            </a:custGeom>
            <a:solidFill>
              <a:srgbClr val="B53132"/>
            </a:solidFill>
            <a:ln>
              <a:noFill/>
            </a:ln>
          </p:spPr>
        </p:sp>
      </p:grpSp>
      <p:pic>
        <p:nvPicPr>
          <p:cNvPr id="4" name="图片 3" descr="上海电力大学LOGO矢量图_编号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987" y="709574"/>
            <a:ext cx="3824183" cy="69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B7F5A-1C76-4341-5F41-F3F09622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" y="989344"/>
            <a:ext cx="8533182" cy="50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2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C187E-3EBA-C959-DB02-14380BEC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7" y="761133"/>
            <a:ext cx="7648042" cy="54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558FD0-8640-3EC6-2C8F-9B2B2F30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9" y="862122"/>
            <a:ext cx="7300787" cy="52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710DD-5C5B-DC9F-9859-3CA5C492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4" y="1003881"/>
            <a:ext cx="7550626" cy="51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8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B35C9C-320F-DA0D-71EB-EFC392480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" y="811036"/>
            <a:ext cx="8401838" cy="52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源跟随器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03FAD-B71B-0537-3A3B-73ED51D10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3" y="907920"/>
            <a:ext cx="8480251" cy="51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源跟随器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44C2DD-38F4-ED84-AFA7-E9495D3BA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9" y="1038124"/>
            <a:ext cx="8379926" cy="47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源跟随器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BEBB9C-7A43-B980-D43C-E50CD65D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" y="1021343"/>
            <a:ext cx="8018307" cy="49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源跟随器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D4AAE-E412-4216-D04E-465BBF709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8" y="1018728"/>
            <a:ext cx="8328322" cy="49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源跟随器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AEBFBC-2E06-A6A0-339C-B09B8E09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7" y="996506"/>
            <a:ext cx="8132338" cy="48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77" y="-10756"/>
            <a:ext cx="9144000" cy="1475842"/>
          </a:xfrm>
          <a:prstGeom prst="rect">
            <a:avLst/>
          </a:prstGeom>
          <a:solidFill>
            <a:srgbClr val="B53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/>
          <p:cNvGrpSpPr/>
          <p:nvPr/>
        </p:nvGrpSpPr>
        <p:grpSpPr>
          <a:xfrm>
            <a:off x="3056900" y="3820454"/>
            <a:ext cx="2808407" cy="566655"/>
            <a:chOff x="1047750" y="3987910"/>
            <a:chExt cx="3744542" cy="755540"/>
          </a:xfrm>
        </p:grpSpPr>
        <p:sp>
          <p:nvSpPr>
            <p:cNvPr id="6" name="椭圆 5"/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无源与有源电流镜</a:t>
              </a:r>
            </a:p>
          </p:txBody>
        </p:sp>
      </p:grpSp>
      <p:sp>
        <p:nvSpPr>
          <p:cNvPr id="26" name="矩形 25"/>
          <p:cNvSpPr/>
          <p:nvPr userDrawn="1">
            <p:custDataLst>
              <p:tags r:id="rId1"/>
            </p:custDataLst>
          </p:nvPr>
        </p:nvSpPr>
        <p:spPr>
          <a:xfrm>
            <a:off x="0" y="-43890"/>
            <a:ext cx="9143524" cy="1430544"/>
          </a:xfrm>
          <a:prstGeom prst="rect">
            <a:avLst/>
          </a:prstGeom>
          <a:blipFill dpi="0" rotWithShape="1">
            <a:blip r:embed="rId4">
              <a:alphaModFix amt="8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3" name="组合 22"/>
          <p:cNvGrpSpPr/>
          <p:nvPr/>
        </p:nvGrpSpPr>
        <p:grpSpPr>
          <a:xfrm>
            <a:off x="6408220" y="3821240"/>
            <a:ext cx="2808407" cy="566655"/>
            <a:chOff x="6817179" y="4027917"/>
            <a:chExt cx="3744542" cy="755540"/>
          </a:xfrm>
        </p:grpSpPr>
        <p:sp>
          <p:nvSpPr>
            <p:cNvPr id="10" name="椭圆 9"/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91410" y="4069738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放大器的频率特性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6063" y="4915908"/>
            <a:ext cx="2808407" cy="566655"/>
            <a:chOff x="1047750" y="5461110"/>
            <a:chExt cx="3744542" cy="755540"/>
          </a:xfrm>
        </p:grpSpPr>
        <p:sp>
          <p:nvSpPr>
            <p:cNvPr id="14" name="椭圆 13"/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噪声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6901" y="4911534"/>
            <a:ext cx="2808407" cy="566655"/>
            <a:chOff x="6817179" y="5495871"/>
            <a:chExt cx="3744542" cy="755540"/>
          </a:xfrm>
        </p:grpSpPr>
        <p:sp>
          <p:nvSpPr>
            <p:cNvPr id="18" name="椭圆 17"/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运算放大器简介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41052" y="246417"/>
            <a:ext cx="186094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950" dirty="0">
                <a:solidFill>
                  <a:schemeClr val="bg1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8573" y="108769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CONTENT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1E600FE-1C51-0186-A066-5FEDCCB36D28}"/>
              </a:ext>
            </a:extLst>
          </p:cNvPr>
          <p:cNvGrpSpPr/>
          <p:nvPr/>
        </p:nvGrpSpPr>
        <p:grpSpPr>
          <a:xfrm>
            <a:off x="286063" y="2758514"/>
            <a:ext cx="2808407" cy="566655"/>
            <a:chOff x="1047750" y="3987910"/>
            <a:chExt cx="3744542" cy="755540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E8D170D-2118-0A8A-3F89-6908679455C9}"/>
                </a:ext>
              </a:extLst>
            </p:cNvPr>
            <p:cNvSpPr/>
            <p:nvPr/>
          </p:nvSpPr>
          <p:spPr>
            <a:xfrm>
              <a:off x="1047750" y="39879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5A448E4-34FC-960D-9D13-9ACB0A3EBCA2}"/>
                </a:ext>
              </a:extLst>
            </p:cNvPr>
            <p:cNvSpPr txBox="1"/>
            <p:nvPr/>
          </p:nvSpPr>
          <p:spPr>
            <a:xfrm>
              <a:off x="1166441" y="41348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F9F724D-76AA-8BEE-4614-F8211DEF323B}"/>
                </a:ext>
              </a:extLst>
            </p:cNvPr>
            <p:cNvSpPr txBox="1"/>
            <p:nvPr/>
          </p:nvSpPr>
          <p:spPr>
            <a:xfrm>
              <a:off x="1921981" y="40297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绪论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0AC92F8-DB44-BD94-9AE5-5863D80AD6A7}"/>
              </a:ext>
            </a:extLst>
          </p:cNvPr>
          <p:cNvGrpSpPr/>
          <p:nvPr/>
        </p:nvGrpSpPr>
        <p:grpSpPr>
          <a:xfrm>
            <a:off x="3059131" y="2758514"/>
            <a:ext cx="3545751" cy="566655"/>
            <a:chOff x="6817179" y="4027917"/>
            <a:chExt cx="4727668" cy="75554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EBC21BB-703B-34CF-688A-966E9C8E2ABD}"/>
                </a:ext>
              </a:extLst>
            </p:cNvPr>
            <p:cNvSpPr/>
            <p:nvPr/>
          </p:nvSpPr>
          <p:spPr>
            <a:xfrm>
              <a:off x="6817179" y="4027917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54D1551-3BD9-F6B3-0F63-3874E2D2BACD}"/>
                </a:ext>
              </a:extLst>
            </p:cNvPr>
            <p:cNvSpPr txBox="1"/>
            <p:nvPr/>
          </p:nvSpPr>
          <p:spPr>
            <a:xfrm>
              <a:off x="6935870" y="4174856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7C9641-E499-4A79-8732-844E90030F36}"/>
                </a:ext>
              </a:extLst>
            </p:cNvPr>
            <p:cNvSpPr txBox="1"/>
            <p:nvPr/>
          </p:nvSpPr>
          <p:spPr>
            <a:xfrm>
              <a:off x="7691408" y="4069738"/>
              <a:ext cx="385343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MOS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器件物理和器件模型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C57D875-EC18-4A5E-97F4-A13EA1D7D7CA}"/>
              </a:ext>
            </a:extLst>
          </p:cNvPr>
          <p:cNvGrpSpPr/>
          <p:nvPr/>
        </p:nvGrpSpPr>
        <p:grpSpPr>
          <a:xfrm>
            <a:off x="6408219" y="2758514"/>
            <a:ext cx="2808407" cy="566655"/>
            <a:chOff x="1047750" y="5461110"/>
            <a:chExt cx="3744542" cy="755540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73B7B88-0848-F1A6-CD68-323C044E97E7}"/>
                </a:ext>
              </a:extLst>
            </p:cNvPr>
            <p:cNvSpPr/>
            <p:nvPr/>
          </p:nvSpPr>
          <p:spPr>
            <a:xfrm>
              <a:off x="1047750" y="5461110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227B8A9-8523-4762-63EF-85FDB1346D25}"/>
                </a:ext>
              </a:extLst>
            </p:cNvPr>
            <p:cNvSpPr txBox="1"/>
            <p:nvPr/>
          </p:nvSpPr>
          <p:spPr>
            <a:xfrm>
              <a:off x="1166441" y="5608049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598696F-A220-9F0F-11EE-DC75C4A0270F}"/>
                </a:ext>
              </a:extLst>
            </p:cNvPr>
            <p:cNvSpPr txBox="1"/>
            <p:nvPr/>
          </p:nvSpPr>
          <p:spPr>
            <a:xfrm>
              <a:off x="1921981" y="5502931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单极放大器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C0514E0-800F-9686-0AF4-449E698D87A6}"/>
              </a:ext>
            </a:extLst>
          </p:cNvPr>
          <p:cNvGrpSpPr/>
          <p:nvPr/>
        </p:nvGrpSpPr>
        <p:grpSpPr>
          <a:xfrm>
            <a:off x="286064" y="3820454"/>
            <a:ext cx="2808407" cy="566655"/>
            <a:chOff x="6817179" y="5495871"/>
            <a:chExt cx="3744542" cy="75554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9AB947F-421F-217D-FC0A-82099FACCBBC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FD870BB-7D30-24B3-B768-DE17A8DF2980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0EA1578-B9D6-5AB6-E7C4-79A107540BB8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差动放大器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F3D556C-BCD4-042C-AEB5-E12DCFC8C5DC}"/>
              </a:ext>
            </a:extLst>
          </p:cNvPr>
          <p:cNvGrpSpPr/>
          <p:nvPr/>
        </p:nvGrpSpPr>
        <p:grpSpPr>
          <a:xfrm>
            <a:off x="6408220" y="4929866"/>
            <a:ext cx="2808407" cy="566655"/>
            <a:chOff x="6817179" y="5495871"/>
            <a:chExt cx="3744542" cy="75554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F1934FE-CF84-F2C1-C4AC-1F98342DA75E}"/>
                </a:ext>
              </a:extLst>
            </p:cNvPr>
            <p:cNvSpPr/>
            <p:nvPr/>
          </p:nvSpPr>
          <p:spPr>
            <a:xfrm>
              <a:off x="6817179" y="5495871"/>
              <a:ext cx="755540" cy="755540"/>
            </a:xfrm>
            <a:prstGeom prst="ellipse">
              <a:avLst/>
            </a:prstGeom>
            <a:solidFill>
              <a:srgbClr val="B531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D3E6F24-7D76-5E12-9A48-94581A6C3BFC}"/>
                </a:ext>
              </a:extLst>
            </p:cNvPr>
            <p:cNvSpPr txBox="1"/>
            <p:nvPr/>
          </p:nvSpPr>
          <p:spPr>
            <a:xfrm>
              <a:off x="6935870" y="5642810"/>
              <a:ext cx="51816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3ED372-D8C8-99B0-E595-98E1B78A5314}"/>
                </a:ext>
              </a:extLst>
            </p:cNvPr>
            <p:cNvSpPr txBox="1"/>
            <p:nvPr/>
          </p:nvSpPr>
          <p:spPr>
            <a:xfrm>
              <a:off x="7691410" y="5537692"/>
              <a:ext cx="287031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版图与封装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C2324-10F2-2D9E-50C0-ED2DE04C4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865201"/>
            <a:ext cx="8701431" cy="53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7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CE4EEA-75FD-9E7F-69CE-D1DF07FD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1" y="951306"/>
            <a:ext cx="8617615" cy="52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0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C3C475-AC46-8D29-515C-E8C429502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6" y="923582"/>
            <a:ext cx="8410561" cy="52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DF9FEA-15A7-FF5B-80E0-875B6EDA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"/>
          <a:stretch/>
        </p:blipFill>
        <p:spPr>
          <a:xfrm>
            <a:off x="-2" y="826022"/>
            <a:ext cx="9118648" cy="52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913E8B-B9E7-A3F4-4806-535CAD9BE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2" y="816029"/>
            <a:ext cx="7825305" cy="534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共源共栅级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9C0CE-D589-EA99-1931-232378D22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0" y="945715"/>
            <a:ext cx="7974504" cy="52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2D69CA-0AC7-8478-3960-36B1425B9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8" y="902298"/>
            <a:ext cx="8902600" cy="53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21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3AC3A-81EC-25CC-38FF-686B2657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2" y="763596"/>
            <a:ext cx="7964418" cy="54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2CC09-408F-F4EA-C42F-CB181F8E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9" y="756719"/>
            <a:ext cx="8897827" cy="53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926C6-4F82-1781-927C-59A88682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" y="999701"/>
            <a:ext cx="8976379" cy="49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43339" y="830104"/>
            <a:ext cx="9187815" cy="4772978"/>
          </a:xfrm>
          <a:prstGeom prst="rect">
            <a:avLst/>
          </a:prstGeom>
          <a:blipFill dpi="0" rotWithShape="1">
            <a:blip r:embed="rId4">
              <a:alphaModFix amt="3000"/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B084CCB8-6411-D217-7AAD-D8906BB8641A}"/>
              </a:ext>
            </a:extLst>
          </p:cNvPr>
          <p:cNvSpPr txBox="1"/>
          <p:nvPr/>
        </p:nvSpPr>
        <p:spPr>
          <a:xfrm>
            <a:off x="2255043" y="1223878"/>
            <a:ext cx="4591050" cy="127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  <a:cs typeface="SimSun"/>
              </a:rPr>
              <a:t>第六章 放大器的频率特性</a:t>
            </a:r>
          </a:p>
          <a:p>
            <a:pPr algn="ctr">
              <a:lnSpc>
                <a:spcPct val="150000"/>
              </a:lnSpc>
            </a:pP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  <a:cs typeface="SimSu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4316B-2A59-5252-F07F-9CFBF5A23471}"/>
              </a:ext>
            </a:extLst>
          </p:cNvPr>
          <p:cNvSpPr txBox="1"/>
          <p:nvPr/>
        </p:nvSpPr>
        <p:spPr>
          <a:xfrm>
            <a:off x="3198189" y="2407273"/>
            <a:ext cx="4593944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概述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共源级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源跟随器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共栅级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共源共栅级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差动对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差动对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21C54A-771F-AE7C-814D-EB2407E91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" y="908192"/>
            <a:ext cx="8217554" cy="51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E579D-9F4F-7353-E2B7-FEFDDB602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9" y="841128"/>
            <a:ext cx="8712285" cy="51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90EBA-BE6E-D103-16DB-9AE7FD112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0" y="756720"/>
            <a:ext cx="8500794" cy="55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483AF-28FA-76DB-0F67-B902B649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1" y="1058390"/>
            <a:ext cx="8838023" cy="4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AE96FE-74D0-DC10-F008-595A2D18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" y="955569"/>
            <a:ext cx="7683983" cy="49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3D4F8-689B-B8B3-125B-FBD02EE7F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1" y="942868"/>
            <a:ext cx="7787031" cy="489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05AFF69-C147-04A0-7D49-0DBB501BE6B1}"/>
              </a:ext>
            </a:extLst>
          </p:cNvPr>
          <p:cNvSpPr/>
          <p:nvPr/>
        </p:nvSpPr>
        <p:spPr>
          <a:xfrm rot="16200000">
            <a:off x="4242814" y="-4242818"/>
            <a:ext cx="658369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4660E-2DFE-5809-A96F-1F0E382E3F1A}"/>
              </a:ext>
            </a:extLst>
          </p:cNvPr>
          <p:cNvSpPr txBox="1"/>
          <p:nvPr/>
        </p:nvSpPr>
        <p:spPr>
          <a:xfrm>
            <a:off x="193852" y="98349"/>
            <a:ext cx="437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共源级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EBC25-9231-BE9A-40CD-C360FA7ECC24}"/>
              </a:ext>
            </a:extLst>
          </p:cNvPr>
          <p:cNvSpPr/>
          <p:nvPr/>
        </p:nvSpPr>
        <p:spPr>
          <a:xfrm rot="16200000">
            <a:off x="4299511" y="2020823"/>
            <a:ext cx="544982" cy="9144001"/>
          </a:xfrm>
          <a:prstGeom prst="rect">
            <a:avLst/>
          </a:prstGeom>
          <a:solidFill>
            <a:srgbClr val="DC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B66289-014E-99ED-2E7C-86546C70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7" y="952373"/>
            <a:ext cx="8895283" cy="51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a1f4b8-d904-467b-b951-f7556ffc55c3"/>
  <p:tag name="COMMONDATA" val="eyJjb3VudCI6MSwiaGRpZCI6Ijc4NWY2ZTUyZTQxMDNkOGMxMTk1Y2E0ZmQ2Zjg3MDkwIiwidXNlckNvdW50Ijox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2995</TotalTime>
  <Words>192</Words>
  <Application>Microsoft Office PowerPoint</Application>
  <PresentationFormat>全屏显示(4:3)</PresentationFormat>
  <Paragraphs>88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方正黑体简体</vt:lpstr>
      <vt:lpstr>Arial</vt:lpstr>
      <vt:lpstr>Calibri</vt:lpstr>
      <vt:lpstr>黑体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小奕</dc:creator>
  <dc:description>版权归小奕所有，盗版必究</dc:description>
  <cp:lastModifiedBy>Yingbo Yue</cp:lastModifiedBy>
  <cp:revision>91</cp:revision>
  <dcterms:created xsi:type="dcterms:W3CDTF">2019-04-27T15:31:00Z</dcterms:created>
  <dcterms:modified xsi:type="dcterms:W3CDTF">2024-10-10T12:01:44Z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v1.0_mb_/3hAs5ln00t7ZijixkvaTg==</vt:lpwstr>
  </property>
  <property fmtid="{D5CDD505-2E9C-101B-9397-08002B2CF9AE}" pid="4" name="ICV">
    <vt:lpwstr>4B8DDDC23260474BA0D662A67DFE4EC8</vt:lpwstr>
  </property>
</Properties>
</file>