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8" r:id="rId2"/>
    <p:sldId id="280" r:id="rId3"/>
    <p:sldId id="281" r:id="rId4"/>
    <p:sldId id="267" r:id="rId5"/>
    <p:sldId id="277" r:id="rId6"/>
    <p:sldId id="266" r:id="rId7"/>
    <p:sldId id="278" r:id="rId8"/>
    <p:sldId id="269" r:id="rId9"/>
    <p:sldId id="270" r:id="rId10"/>
    <p:sldId id="271" r:id="rId11"/>
    <p:sldId id="282" r:id="rId12"/>
    <p:sldId id="272" r:id="rId13"/>
    <p:sldId id="273" r:id="rId14"/>
    <p:sldId id="274" r:id="rId15"/>
    <p:sldId id="283" r:id="rId16"/>
    <p:sldId id="288" r:id="rId17"/>
    <p:sldId id="275" r:id="rId18"/>
    <p:sldId id="284" r:id="rId19"/>
    <p:sldId id="289" r:id="rId20"/>
    <p:sldId id="276" r:id="rId21"/>
    <p:sldId id="285" r:id="rId22"/>
    <p:sldId id="286" r:id="rId23"/>
    <p:sldId id="287" r:id="rId24"/>
    <p:sldId id="291" r:id="rId25"/>
    <p:sldId id="290" r:id="rId26"/>
    <p:sldId id="293" r:id="rId27"/>
    <p:sldId id="292" r:id="rId28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0000FF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7039" autoAdjust="0"/>
    <p:restoredTop sz="90928" autoAdjust="0"/>
  </p:normalViewPr>
  <p:slideViewPr>
    <p:cSldViewPr snapToGrid="0">
      <p:cViewPr varScale="1">
        <p:scale>
          <a:sx n="120" d="100"/>
          <a:sy n="120" d="100"/>
        </p:scale>
        <p:origin x="1760" y="184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>
            <a:extLst>
              <a:ext uri="{FF2B5EF4-FFF2-40B4-BE49-F238E27FC236}">
                <a16:creationId xmlns:a16="http://schemas.microsoft.com/office/drawing/2014/main" id="{9BAA67AA-B76B-46FF-E261-DAE56652C7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099" name="日期占位符 4098">
            <a:extLst>
              <a:ext uri="{FF2B5EF4-FFF2-40B4-BE49-F238E27FC236}">
                <a16:creationId xmlns:a16="http://schemas.microsoft.com/office/drawing/2014/main" id="{D59D6495-14E1-DA30-2B65-41BF85B9DF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algn="r"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0" name="页脚占位符 4099">
            <a:extLst>
              <a:ext uri="{FF2B5EF4-FFF2-40B4-BE49-F238E27FC236}">
                <a16:creationId xmlns:a16="http://schemas.microsoft.com/office/drawing/2014/main" id="{A142FE0A-6DDF-E720-20D3-6375C57BF3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1" name="灯片编号占位符 4100">
            <a:extLst>
              <a:ext uri="{FF2B5EF4-FFF2-40B4-BE49-F238E27FC236}">
                <a16:creationId xmlns:a16="http://schemas.microsoft.com/office/drawing/2014/main" id="{6F12908F-857C-C7D3-8D1A-63E015494F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CC"/>
                </a:solidFill>
              </a:defRPr>
            </a:lvl1pPr>
          </a:lstStyle>
          <a:p>
            <a:fld id="{D480D160-47AA-C349-B8C5-3ACB17D71D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248 227,'0'3,"-1"0,0 0,0 4,0 0,1-3,-1 1,0-2,1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274 539,'1'-3,"1"7,-1-1,-1 0,-2 0,5-3,0-1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392 232,'0'3,"0"0,-1 1,1 0,0-1,-1 0,1 1,0 0,-1-1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397 228,'2'3,"0"4,-1-4,0 0,0 0,0 2,1-2,-2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397 253,'3'-1,"0"0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420 246,'3'-1,"-2"4,-1 1,0-1,-2 0,1 0,4-4,0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439 241,'0'3,"0"0,0 1,0-1,0 1,0 1,1-2,-1 2,1-1,0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256 603,'-1'4,"0"0,1-1,-2 0,2 0,-1 1,0 0,0-1,0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262 601,'0'3,"1"1,1 1,-2-2,1 0,0 0,0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258 625,'2'-3,"1"2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278 624,'3'0,"-2"3,-1 0,0 0,-1 0,-1 0,5-4,0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250 234,'1'3,"1"4,-1-4,0 0,0 0,-1 0,1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293 622,'0'-3,"3"3,-1 3,-2 0,0 1,-2 0,5-4,0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411 507,'0'3,"0"0,0 1,0 0,0 0,0-1,-1 0,1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418 495,'0'3,"3"-4,0 2,-1 2,-2 1,0-1,0 1,-1-1,0 0,-2-1,6-2,0 2,-1 1,0 0,-2 2,0-2,-3 3,0-3,0-2,0-1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448 528,'0'4,"0"-1,0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456 530,'3'-1,"0"0,-2 4,-1 0,0 0,-2 0,0 0,5-3,0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213 342,'0'4,"0"-1,0 1,0 1,0-1,0-1,0 3,0-3,0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217 342,'3'-1,"0"3,-3 1,0 0,-2 0,0 0,5-3,0 0,0 1,-1 2,-2 0,1 0,-1 0,0 0,0 0,-2 0,-1-2,1 2,-1-3,0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241 368,'-2'4,"2"-1,-1 1,1 3,0-3,0-1,0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250 371,'-1'11,"-2"1,3-9,-1 1,1-1,0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398 355,'0'3,"-1"1,0 2,1-1,0-1,0 2,-1-3,1 1,0-1,-1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250 256,'2'-3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404 352,'3'-1,"0"2,-2 2,-1 2,0-2,0 0,0 0,-2 0,0 0,5-3,-1 3,0 1,-2-1,0 2,-2-2,-1-2,0-1,0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425 383,'3'-1,"-1"4,-2 1,-1 0,-1-1,-1-1,6-1,0-1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442 378,'0'4,"0"-1,0 0,0 0,0 0,0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406 611,'0'3,"0"1,0-1,0 2,0-2,0 0,0 1,-1 0,1 0,-1-1,1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410 610,'4'-2,"-1"2,0 1,-2 2,0 0,0 0,-2 0,-2-1,1 1,-1-3,6 0,0 0,0 2,0 0,-2 1,0 0,-1 0,0 0,-2 0,0 0,-1-3,0 1,0-1,0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440 637,'3'0,"-1"3,-2 0,0 0,-2 0,-1-1,0 0,6-1,0-1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457 633,'3'0,"0"0,-3 3,0 1,0-1,0 0,-2 0,0 0,-1-2,6 0,0-1,0 1,0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644 326,'-1'4,"0"-1,0 0,0 0,0 0,0 1,1 0,-1-1,0 2,1-2,0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642 333,'1'4,"-1"-1,0 0,0 0,1 0,-1 0,1 1,0 0,-1 1,1-2,0 1,-1-1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642 361,'2'-3,"1"3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268 256,'0'5,"0"0,0-2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657 371,'0'3,"-1"1,1-1,-1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663 372,'0'5,"0"-2,0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634 503,'0'3,"0"0,-2 5,0 0,1-4,0 1,-1 0,1-2,0 0,0 0,0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636 503,'0'4,"1"1,-1 2,0 2,0-6,1 1,0 2,0-3,-1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629 538,'2'-3,"1"2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647 536,'0'3,"0"1,-1-1,1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652 537,'3'-2,"-1"5,-2 0,0 0,0 0,0 0,-2 0,5-2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692 332,'-1'3,"-1"3,1-3,1 1,-2 0,2 0,-2-1,2 0,-1 2,0-2,0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692 334,'1'5,"0"-2,0 0,-1 1,1-1,-1 0,1 3,-1 0,1 2,0 3,-1-8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691 364,'0'-3,"3"1,0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277 255,'0'3,"0"2,0 3,0-4,1 2,-1-1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708 358,'3'-1,"-3"4,0 0,0 0,-1 0,-1 0,5-2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722 354,'0'3,"0"1,0 0,0-1,0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685 504,'-1'4,"-1"1,1-2,0 2,0-2,1 0,-2 2,2-2,0 1,-1-1,0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685 506,'0'4,"1"-1,-1 2,1-2,-1 0,1 2,-1-1,1-1,-1 2,1-2,-1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680 540,'3'-2,"-2"-1,2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698 528,'1'-3,"2"1,0 2,-1 3,-2 0,0 0,-2 0,1 0,-2 0,1 0,1 0,4-5,0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716 522,'2'-3,"1"3,-2 3,-1 0,0 0,0 0,-1 1,0-1,-1 0,-1 0,6-5,0 1,0 0,0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788 326,'0'4,"0"1,0 0,0-2,0 0,0 1,0 1,0-1,0-1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791 328,'2'-3,"1"2,0 2,-2 2,0 0,-1 0,0 1,0-1,-2 1,0-1,-1-1,1 1,5-4,0 2,-2 2,-1 0,0 0,0 0,-3-1,0-1,0-1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810 353,'0'3,"0"0,0 2,0-2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246 509,'0'3,"-1"0,1 1,-1 2,-1 8,1-7,-1-1,0 6,1-8,0-1,0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819 351,'0'3,"0"1,1 0,-1-1,0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778 515,'0'4,"0"-1,0 4,0-3,0-1,0 2,0-2,0 1,-1-1,1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782 511,'3'-1,"0"1,0 0,-2 3,-1 0,-1 1,-1-1,1 0,-2-1,1 1,5-2,0-1,0 3,-3 0,1 0,-1 0,0 0,-3 0,1 0,-1-3,0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803 536,'0'3,"0"1,0-1,0 0,0 1,0-1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811 538,'0'-3,"3"2,0 0,-3 4,1 1,-1-1,-1 0,1 0,-1 0,-2 0,0-1,6-1,0-3,0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846 324,'0'3,"0"0,0 3,-1-3,1 0,0 0,0 0,-1 1,0-1,1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846 325,'3'-2,"0"2,-1 3,-2 1,0-1,-1 0,-1 0,0 0,-1-1,6-2,0 0,0 1,-1 2,-2 0,0 10,0-10,1 1,-3-1,1 0,-2-2,0-1,0 0,0-1,1-6,1 4,1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871 356,'3'-2,"0"2,-3 3,0 1,0-1,-1 0,-1 0,-1 0,8-3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893 350,'0'4,"0"1,0-2,0 0,0 0,0 0,0 0,0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845 511,'0'4,"0"-1,-1 0,1 1,0-1,0 3,-1-3,0 0,0 1,0-1,0 1,1-1,-1 0,0 0,1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250 512,'0'3,"1"0,1 1,-2-1,1 0,0 1,-1-1,0 0,0 0,2 1,-1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843 512,'3'0,"0"0,0 2,-2 2,-1-1,-1 0,-1 0,-1-1,1 1,5-2,0-1,-2 4,1-1,-1 1,0 3,0-3,-1-1,-1 0,-2-1,0-2,0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869 543,'3'-2,"0"2,-1 3,-2 1,-1 0,-2-1,0 0,6-3,0-1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883 537,'3'-2,"0"2,0 3,-3 0,0 2,0-1,-1 0,-1-1,5-4,0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247 546,'1'-3,"1"0,1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3-05-30T14:14:58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267 535,'0'4,"0"0,0 3,0 0,0-4,0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>
            <a:extLst>
              <a:ext uri="{FF2B5EF4-FFF2-40B4-BE49-F238E27FC236}">
                <a16:creationId xmlns:a16="http://schemas.microsoft.com/office/drawing/2014/main" id="{0E2CB692-D1B8-1156-3F88-7172A7AB84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1" name="日期占位符 2050">
            <a:extLst>
              <a:ext uri="{FF2B5EF4-FFF2-40B4-BE49-F238E27FC236}">
                <a16:creationId xmlns:a16="http://schemas.microsoft.com/office/drawing/2014/main" id="{CC032977-AD49-B893-3E2B-B7338BBA68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algn="r"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0" name="幻灯片图像占位符 2051">
            <a:extLst>
              <a:ext uri="{FF2B5EF4-FFF2-40B4-BE49-F238E27FC236}">
                <a16:creationId xmlns:a16="http://schemas.microsoft.com/office/drawing/2014/main" id="{4A2EE2AE-6A56-1599-75B9-F1813FBE3AE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2052">
            <a:extLst>
              <a:ext uri="{FF2B5EF4-FFF2-40B4-BE49-F238E27FC236}">
                <a16:creationId xmlns:a16="http://schemas.microsoft.com/office/drawing/2014/main" id="{D9F2BB28-FC7B-7664-A0ED-EFD434258A5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2053">
            <a:extLst>
              <a:ext uri="{FF2B5EF4-FFF2-40B4-BE49-F238E27FC236}">
                <a16:creationId xmlns:a16="http://schemas.microsoft.com/office/drawing/2014/main" id="{8E5E101E-284A-370F-053B-A77C4C849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>
              <a:defRPr sz="1200" b="1" noProof="1" dirty="0">
                <a:solidFill>
                  <a:srgbClr val="0000CC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5" name="灯片编号占位符 2054">
            <a:extLst>
              <a:ext uri="{FF2B5EF4-FFF2-40B4-BE49-F238E27FC236}">
                <a16:creationId xmlns:a16="http://schemas.microsoft.com/office/drawing/2014/main" id="{D6A37EF7-8E97-B0E7-0B99-54DA8A08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CC"/>
                </a:solidFill>
              </a:defRPr>
            </a:lvl1pPr>
          </a:lstStyle>
          <a:p>
            <a:fld id="{856E58B6-1C28-3B42-90D7-4C810A9E192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1">
            <a:extLst>
              <a:ext uri="{FF2B5EF4-FFF2-40B4-BE49-F238E27FC236}">
                <a16:creationId xmlns:a16="http://schemas.microsoft.com/office/drawing/2014/main" id="{AB1B20D0-2CAE-939E-2DD1-93FAEB6CF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8C82CE7-0EB2-0F43-AE79-8AC91F04B70B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6146" name="幻灯片图像占位符 46081">
            <a:extLst>
              <a:ext uri="{FF2B5EF4-FFF2-40B4-BE49-F238E27FC236}">
                <a16:creationId xmlns:a16="http://schemas.microsoft.com/office/drawing/2014/main" id="{5B548C47-D370-D20F-CA84-9891B03D4FF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147" name="文本占位符 46082">
            <a:extLst>
              <a:ext uri="{FF2B5EF4-FFF2-40B4-BE49-F238E27FC236}">
                <a16:creationId xmlns:a16="http://schemas.microsoft.com/office/drawing/2014/main" id="{95B67D97-40D0-F305-BE82-30CC828EE6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1">
            <a:extLst>
              <a:ext uri="{FF2B5EF4-FFF2-40B4-BE49-F238E27FC236}">
                <a16:creationId xmlns:a16="http://schemas.microsoft.com/office/drawing/2014/main" id="{F1992429-A6BA-5597-25A6-03B260452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1BA87-E6BD-A441-9009-2F94303502FF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24578" name="幻灯片图像占位符 52225">
            <a:extLst>
              <a:ext uri="{FF2B5EF4-FFF2-40B4-BE49-F238E27FC236}">
                <a16:creationId xmlns:a16="http://schemas.microsoft.com/office/drawing/2014/main" id="{19C66881-54A7-BFCC-E18E-3F5B995EDD7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4579" name="文本占位符 52226">
            <a:extLst>
              <a:ext uri="{FF2B5EF4-FFF2-40B4-BE49-F238E27FC236}">
                <a16:creationId xmlns:a16="http://schemas.microsoft.com/office/drawing/2014/main" id="{28772500-AB21-D2C4-A01B-B7DA91BB65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1">
            <a:extLst>
              <a:ext uri="{FF2B5EF4-FFF2-40B4-BE49-F238E27FC236}">
                <a16:creationId xmlns:a16="http://schemas.microsoft.com/office/drawing/2014/main" id="{0196A83F-194E-9693-BD09-702C4F1E9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15787B2-9773-184B-91DF-6B16E37E8447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26626" name="幻灯片图像占位符 75777">
            <a:extLst>
              <a:ext uri="{FF2B5EF4-FFF2-40B4-BE49-F238E27FC236}">
                <a16:creationId xmlns:a16="http://schemas.microsoft.com/office/drawing/2014/main" id="{4C4C7EAE-AA0A-E6E1-9995-4A018E73522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6627" name="文本占位符 75778">
            <a:extLst>
              <a:ext uri="{FF2B5EF4-FFF2-40B4-BE49-F238E27FC236}">
                <a16:creationId xmlns:a16="http://schemas.microsoft.com/office/drawing/2014/main" id="{90DC78DD-A7D0-D452-78C4-BD7FBA189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1">
            <a:extLst>
              <a:ext uri="{FF2B5EF4-FFF2-40B4-BE49-F238E27FC236}">
                <a16:creationId xmlns:a16="http://schemas.microsoft.com/office/drawing/2014/main" id="{61C5F2D5-D21E-6560-6875-9369CC3A5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5886A0-7D5B-E240-A115-AD7D6112C897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28674" name="幻灯片图像占位符 54273">
            <a:extLst>
              <a:ext uri="{FF2B5EF4-FFF2-40B4-BE49-F238E27FC236}">
                <a16:creationId xmlns:a16="http://schemas.microsoft.com/office/drawing/2014/main" id="{C2086367-BF62-8B01-0C37-C071BF7711A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8675" name="文本占位符 54274">
            <a:extLst>
              <a:ext uri="{FF2B5EF4-FFF2-40B4-BE49-F238E27FC236}">
                <a16:creationId xmlns:a16="http://schemas.microsoft.com/office/drawing/2014/main" id="{684408FF-A8A2-B104-CC7C-539464D93D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>
            <a:extLst>
              <a:ext uri="{FF2B5EF4-FFF2-40B4-BE49-F238E27FC236}">
                <a16:creationId xmlns:a16="http://schemas.microsoft.com/office/drawing/2014/main" id="{8291DFA9-F68E-45A1-984E-583C4266C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131D874-CDC9-2F44-BC30-CC7B93D69A67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30722" name="幻灯片图像占位符 56321">
            <a:extLst>
              <a:ext uri="{FF2B5EF4-FFF2-40B4-BE49-F238E27FC236}">
                <a16:creationId xmlns:a16="http://schemas.microsoft.com/office/drawing/2014/main" id="{65D97F10-DE1B-780B-1050-C4DE7375F2A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0723" name="文本占位符 56322">
            <a:extLst>
              <a:ext uri="{FF2B5EF4-FFF2-40B4-BE49-F238E27FC236}">
                <a16:creationId xmlns:a16="http://schemas.microsoft.com/office/drawing/2014/main" id="{A2B223E1-73AD-D473-37D5-6AD8C45102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>
            <a:extLst>
              <a:ext uri="{FF2B5EF4-FFF2-40B4-BE49-F238E27FC236}">
                <a16:creationId xmlns:a16="http://schemas.microsoft.com/office/drawing/2014/main" id="{018C96C1-82F6-1511-B536-39260E927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CD9F158-E294-0D4F-85CD-ED6F7E7BE993}" type="slidenum">
              <a:rPr lang="zh-CN" altLang="en-US"/>
              <a:pPr/>
              <a:t>14</a:t>
            </a:fld>
            <a:endParaRPr lang="zh-CN" altLang="en-US"/>
          </a:p>
        </p:txBody>
      </p:sp>
      <p:sp>
        <p:nvSpPr>
          <p:cNvPr id="32770" name="幻灯片图像占位符 58369">
            <a:extLst>
              <a:ext uri="{FF2B5EF4-FFF2-40B4-BE49-F238E27FC236}">
                <a16:creationId xmlns:a16="http://schemas.microsoft.com/office/drawing/2014/main" id="{D1457BD9-E787-09BE-0704-EDFCEF38C8D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2771" name="文本占位符 58370">
            <a:extLst>
              <a:ext uri="{FF2B5EF4-FFF2-40B4-BE49-F238E27FC236}">
                <a16:creationId xmlns:a16="http://schemas.microsoft.com/office/drawing/2014/main" id="{E5D0AC1F-017C-1EEC-7FE9-151469998A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>
            <a:extLst>
              <a:ext uri="{FF2B5EF4-FFF2-40B4-BE49-F238E27FC236}">
                <a16:creationId xmlns:a16="http://schemas.microsoft.com/office/drawing/2014/main" id="{2E5FCC90-19E7-56B9-3067-D394E8E95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DF1673A-9103-0146-B00D-8E6C2CB0B085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34818" name="幻灯片图像占位符 77825">
            <a:extLst>
              <a:ext uri="{FF2B5EF4-FFF2-40B4-BE49-F238E27FC236}">
                <a16:creationId xmlns:a16="http://schemas.microsoft.com/office/drawing/2014/main" id="{9AC1D7CA-4B0A-FB0F-EF11-C9EEC65E0CF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4819" name="文本占位符 77826">
            <a:extLst>
              <a:ext uri="{FF2B5EF4-FFF2-40B4-BE49-F238E27FC236}">
                <a16:creationId xmlns:a16="http://schemas.microsoft.com/office/drawing/2014/main" id="{85D42320-C993-B508-AF6F-2854DDDA1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>
            <a:extLst>
              <a:ext uri="{FF2B5EF4-FFF2-40B4-BE49-F238E27FC236}">
                <a16:creationId xmlns:a16="http://schemas.microsoft.com/office/drawing/2014/main" id="{A542421B-509B-EBFC-2735-45E48CCE6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5A28CF-8713-B447-B962-A05F7044D795}" type="slidenum">
              <a:rPr lang="zh-CN" altLang="en-US"/>
              <a:pPr/>
              <a:t>16</a:t>
            </a:fld>
            <a:endParaRPr lang="zh-CN" altLang="en-US"/>
          </a:p>
        </p:txBody>
      </p:sp>
      <p:sp>
        <p:nvSpPr>
          <p:cNvPr id="36866" name="幻灯片图像占位符 90113">
            <a:extLst>
              <a:ext uri="{FF2B5EF4-FFF2-40B4-BE49-F238E27FC236}">
                <a16:creationId xmlns:a16="http://schemas.microsoft.com/office/drawing/2014/main" id="{1287D89D-2028-D541-EF18-886CC5C8522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6867" name="文本占位符 90114">
            <a:extLst>
              <a:ext uri="{FF2B5EF4-FFF2-40B4-BE49-F238E27FC236}">
                <a16:creationId xmlns:a16="http://schemas.microsoft.com/office/drawing/2014/main" id="{5E40939D-7B26-8D33-A1D3-8E36794CDB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1">
            <a:extLst>
              <a:ext uri="{FF2B5EF4-FFF2-40B4-BE49-F238E27FC236}">
                <a16:creationId xmlns:a16="http://schemas.microsoft.com/office/drawing/2014/main" id="{E6CD5DE6-178D-4D21-D286-A177CCC13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1A90A10-18CD-E24F-AF2D-E814B8DF15B8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38914" name="幻灯片图像占位符 60417">
            <a:extLst>
              <a:ext uri="{FF2B5EF4-FFF2-40B4-BE49-F238E27FC236}">
                <a16:creationId xmlns:a16="http://schemas.microsoft.com/office/drawing/2014/main" id="{5CF6896F-1BD4-0EB9-3E8F-AEC364902FF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8915" name="文本占位符 60418">
            <a:extLst>
              <a:ext uri="{FF2B5EF4-FFF2-40B4-BE49-F238E27FC236}">
                <a16:creationId xmlns:a16="http://schemas.microsoft.com/office/drawing/2014/main" id="{77F773CF-B0BE-BA9C-9F06-489C2D43B0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1">
            <a:extLst>
              <a:ext uri="{FF2B5EF4-FFF2-40B4-BE49-F238E27FC236}">
                <a16:creationId xmlns:a16="http://schemas.microsoft.com/office/drawing/2014/main" id="{835A6810-0391-6604-8257-BB1129088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065AC96-9481-4F42-A949-CFA611422048}" type="slidenum">
              <a:rPr lang="zh-CN" altLang="en-US"/>
              <a:pPr/>
              <a:t>18</a:t>
            </a:fld>
            <a:endParaRPr lang="zh-CN" altLang="en-US"/>
          </a:p>
        </p:txBody>
      </p:sp>
      <p:sp>
        <p:nvSpPr>
          <p:cNvPr id="40962" name="幻灯片图像占位符 79873">
            <a:extLst>
              <a:ext uri="{FF2B5EF4-FFF2-40B4-BE49-F238E27FC236}">
                <a16:creationId xmlns:a16="http://schemas.microsoft.com/office/drawing/2014/main" id="{90DE7DC8-8979-6C4C-D7AC-89F7B072319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0963" name="文本占位符 79874">
            <a:extLst>
              <a:ext uri="{FF2B5EF4-FFF2-40B4-BE49-F238E27FC236}">
                <a16:creationId xmlns:a16="http://schemas.microsoft.com/office/drawing/2014/main" id="{CE4D8ED4-1DDF-48DE-0C3D-0C0195C808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1">
            <a:extLst>
              <a:ext uri="{FF2B5EF4-FFF2-40B4-BE49-F238E27FC236}">
                <a16:creationId xmlns:a16="http://schemas.microsoft.com/office/drawing/2014/main" id="{95B1BFA5-46FE-1A92-1F85-003F54C03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B24EBC-30C7-464A-AEFF-88330FBD8D3A}" type="slidenum">
              <a:rPr lang="zh-CN" altLang="en-US"/>
              <a:pPr/>
              <a:t>19</a:t>
            </a:fld>
            <a:endParaRPr lang="zh-CN" altLang="en-US"/>
          </a:p>
        </p:txBody>
      </p:sp>
      <p:sp>
        <p:nvSpPr>
          <p:cNvPr id="43010" name="幻灯片图像占位符 92161">
            <a:extLst>
              <a:ext uri="{FF2B5EF4-FFF2-40B4-BE49-F238E27FC236}">
                <a16:creationId xmlns:a16="http://schemas.microsoft.com/office/drawing/2014/main" id="{AB3FC020-8C2E-6B3D-4D8B-AA94DD252DF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3011" name="文本占位符 92162">
            <a:extLst>
              <a:ext uri="{FF2B5EF4-FFF2-40B4-BE49-F238E27FC236}">
                <a16:creationId xmlns:a16="http://schemas.microsoft.com/office/drawing/2014/main" id="{3FB742DB-0ACB-46B6-D426-720E50B7AC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1">
            <a:extLst>
              <a:ext uri="{FF2B5EF4-FFF2-40B4-BE49-F238E27FC236}">
                <a16:creationId xmlns:a16="http://schemas.microsoft.com/office/drawing/2014/main" id="{B1FE35D0-9EFD-560C-09AE-20F6F5DC9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60B38D8-537E-E14E-9658-C58C4848C028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8194" name="幻灯片图像占位符 71681">
            <a:extLst>
              <a:ext uri="{FF2B5EF4-FFF2-40B4-BE49-F238E27FC236}">
                <a16:creationId xmlns:a16="http://schemas.microsoft.com/office/drawing/2014/main" id="{D3BB7FBD-FE19-531F-109E-30C48DCE7A4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195" name="文本占位符 71682">
            <a:extLst>
              <a:ext uri="{FF2B5EF4-FFF2-40B4-BE49-F238E27FC236}">
                <a16:creationId xmlns:a16="http://schemas.microsoft.com/office/drawing/2014/main" id="{00BAC29F-C14E-0EAD-0ACD-321C6B3FA5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>
            <a:extLst>
              <a:ext uri="{FF2B5EF4-FFF2-40B4-BE49-F238E27FC236}">
                <a16:creationId xmlns:a16="http://schemas.microsoft.com/office/drawing/2014/main" id="{E1F3881B-43EB-E3BA-B86F-15CCD8AD7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F646766-3014-8847-B3BE-F7F7BE5083DF}" type="slidenum">
              <a:rPr lang="zh-CN" altLang="en-US"/>
              <a:pPr/>
              <a:t>20</a:t>
            </a:fld>
            <a:endParaRPr lang="zh-CN" altLang="en-US"/>
          </a:p>
        </p:txBody>
      </p:sp>
      <p:sp>
        <p:nvSpPr>
          <p:cNvPr id="45058" name="幻灯片图像占位符 62465">
            <a:extLst>
              <a:ext uri="{FF2B5EF4-FFF2-40B4-BE49-F238E27FC236}">
                <a16:creationId xmlns:a16="http://schemas.microsoft.com/office/drawing/2014/main" id="{A480D251-29F0-42CC-086D-4DF969CCAFA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5059" name="文本占位符 62466">
            <a:extLst>
              <a:ext uri="{FF2B5EF4-FFF2-40B4-BE49-F238E27FC236}">
                <a16:creationId xmlns:a16="http://schemas.microsoft.com/office/drawing/2014/main" id="{544A5AB4-BDB4-F23B-81A4-BF1E73CDED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">
            <a:extLst>
              <a:ext uri="{FF2B5EF4-FFF2-40B4-BE49-F238E27FC236}">
                <a16:creationId xmlns:a16="http://schemas.microsoft.com/office/drawing/2014/main" id="{87EB99FC-19E2-2DE7-FA52-8BC880529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294EC02-6747-C149-973E-4C1777D67B68}" type="slidenum">
              <a:rPr lang="zh-CN" altLang="en-US"/>
              <a:pPr/>
              <a:t>21</a:t>
            </a:fld>
            <a:endParaRPr lang="zh-CN" altLang="en-US"/>
          </a:p>
        </p:txBody>
      </p:sp>
      <p:sp>
        <p:nvSpPr>
          <p:cNvPr id="47106" name="幻灯片图像占位符 82945">
            <a:extLst>
              <a:ext uri="{FF2B5EF4-FFF2-40B4-BE49-F238E27FC236}">
                <a16:creationId xmlns:a16="http://schemas.microsoft.com/office/drawing/2014/main" id="{0E9C7B0D-A0AF-F589-AF85-26120495CDA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7107" name="文本占位符 82946">
            <a:extLst>
              <a:ext uri="{FF2B5EF4-FFF2-40B4-BE49-F238E27FC236}">
                <a16:creationId xmlns:a16="http://schemas.microsoft.com/office/drawing/2014/main" id="{9A780C6F-C5B4-60B1-D820-389939BAA2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>
            <a:extLst>
              <a:ext uri="{FF2B5EF4-FFF2-40B4-BE49-F238E27FC236}">
                <a16:creationId xmlns:a16="http://schemas.microsoft.com/office/drawing/2014/main" id="{A880DEEA-9062-E797-AA9C-BEE151ED5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0DF1EED-BE9C-BF40-B095-344E69BB5759}" type="slidenum">
              <a:rPr lang="zh-CN" altLang="en-US"/>
              <a:pPr/>
              <a:t>22</a:t>
            </a:fld>
            <a:endParaRPr lang="zh-CN" altLang="en-US"/>
          </a:p>
        </p:txBody>
      </p:sp>
      <p:sp>
        <p:nvSpPr>
          <p:cNvPr id="49154" name="幻灯片图像占位符 84993">
            <a:extLst>
              <a:ext uri="{FF2B5EF4-FFF2-40B4-BE49-F238E27FC236}">
                <a16:creationId xmlns:a16="http://schemas.microsoft.com/office/drawing/2014/main" id="{ED79D93B-23DC-086C-BAE7-49A69F428BF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9155" name="文本占位符 84994">
            <a:extLst>
              <a:ext uri="{FF2B5EF4-FFF2-40B4-BE49-F238E27FC236}">
                <a16:creationId xmlns:a16="http://schemas.microsoft.com/office/drawing/2014/main" id="{C767F12A-5814-7103-5D37-87B3FCC700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>
            <a:extLst>
              <a:ext uri="{FF2B5EF4-FFF2-40B4-BE49-F238E27FC236}">
                <a16:creationId xmlns:a16="http://schemas.microsoft.com/office/drawing/2014/main" id="{74F491BA-478A-44E5-F91A-E7666F854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46354F4-9219-0F4E-9BBC-10156065DE4E}" type="slidenum">
              <a:rPr lang="zh-CN" altLang="en-US"/>
              <a:pPr/>
              <a:t>23</a:t>
            </a:fld>
            <a:endParaRPr lang="zh-CN" altLang="en-US"/>
          </a:p>
        </p:txBody>
      </p:sp>
      <p:sp>
        <p:nvSpPr>
          <p:cNvPr id="51202" name="幻灯片图像占位符 87041">
            <a:extLst>
              <a:ext uri="{FF2B5EF4-FFF2-40B4-BE49-F238E27FC236}">
                <a16:creationId xmlns:a16="http://schemas.microsoft.com/office/drawing/2014/main" id="{19F55E2A-CAB2-9107-DD68-FF84320E663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1203" name="文本占位符 87042">
            <a:extLst>
              <a:ext uri="{FF2B5EF4-FFF2-40B4-BE49-F238E27FC236}">
                <a16:creationId xmlns:a16="http://schemas.microsoft.com/office/drawing/2014/main" id="{EACD8218-960A-0185-37FE-F72ED711AB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">
            <a:extLst>
              <a:ext uri="{FF2B5EF4-FFF2-40B4-BE49-F238E27FC236}">
                <a16:creationId xmlns:a16="http://schemas.microsoft.com/office/drawing/2014/main" id="{E5488889-9895-713B-CF07-4032B053B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9C9A223-CABC-1843-BC0D-4DFA9DB37B7E}" type="slidenum">
              <a:rPr lang="zh-CN" altLang="en-US"/>
              <a:pPr/>
              <a:t>24</a:t>
            </a:fld>
            <a:endParaRPr lang="zh-CN" altLang="en-US"/>
          </a:p>
        </p:txBody>
      </p:sp>
      <p:sp>
        <p:nvSpPr>
          <p:cNvPr id="53250" name="幻灯片图像占位符 96257">
            <a:extLst>
              <a:ext uri="{FF2B5EF4-FFF2-40B4-BE49-F238E27FC236}">
                <a16:creationId xmlns:a16="http://schemas.microsoft.com/office/drawing/2014/main" id="{F5971AD9-6C7F-C2FC-9323-645B72FD9C5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3251" name="文本占位符 96258">
            <a:extLst>
              <a:ext uri="{FF2B5EF4-FFF2-40B4-BE49-F238E27FC236}">
                <a16:creationId xmlns:a16="http://schemas.microsoft.com/office/drawing/2014/main" id="{0B336429-EA1B-3596-39EC-C1C1320643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">
            <a:extLst>
              <a:ext uri="{FF2B5EF4-FFF2-40B4-BE49-F238E27FC236}">
                <a16:creationId xmlns:a16="http://schemas.microsoft.com/office/drawing/2014/main" id="{E1436CE9-CE4B-3366-9C94-6A106660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7C2EA67-C803-CD47-BF03-89702DA30065}" type="slidenum">
              <a:rPr lang="zh-CN" altLang="en-US"/>
              <a:pPr/>
              <a:t>25</a:t>
            </a:fld>
            <a:endParaRPr lang="zh-CN" altLang="en-US"/>
          </a:p>
        </p:txBody>
      </p:sp>
      <p:sp>
        <p:nvSpPr>
          <p:cNvPr id="55298" name="幻灯片图像占位符 94209">
            <a:extLst>
              <a:ext uri="{FF2B5EF4-FFF2-40B4-BE49-F238E27FC236}">
                <a16:creationId xmlns:a16="http://schemas.microsoft.com/office/drawing/2014/main" id="{B51E9647-9970-B34B-DAFC-7082B1A5E1D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5299" name="文本占位符 94210">
            <a:extLst>
              <a:ext uri="{FF2B5EF4-FFF2-40B4-BE49-F238E27FC236}">
                <a16:creationId xmlns:a16="http://schemas.microsoft.com/office/drawing/2014/main" id="{71181A12-1873-4E14-71C2-CFA801B89C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">
            <a:extLst>
              <a:ext uri="{FF2B5EF4-FFF2-40B4-BE49-F238E27FC236}">
                <a16:creationId xmlns:a16="http://schemas.microsoft.com/office/drawing/2014/main" id="{A6736DAD-25EB-9856-781C-C6E4208DB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981FB16-A8A3-5C4A-8C7F-E79BC8EC0698}" type="slidenum">
              <a:rPr lang="zh-CN" altLang="en-US"/>
              <a:pPr/>
              <a:t>26</a:t>
            </a:fld>
            <a:endParaRPr lang="zh-CN" altLang="en-US"/>
          </a:p>
        </p:txBody>
      </p:sp>
      <p:sp>
        <p:nvSpPr>
          <p:cNvPr id="57346" name="幻灯片图像占位符 100353">
            <a:extLst>
              <a:ext uri="{FF2B5EF4-FFF2-40B4-BE49-F238E27FC236}">
                <a16:creationId xmlns:a16="http://schemas.microsoft.com/office/drawing/2014/main" id="{71D0AE92-B581-C5E5-392E-2C17C4FB0F3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7347" name="文本占位符 100354">
            <a:extLst>
              <a:ext uri="{FF2B5EF4-FFF2-40B4-BE49-F238E27FC236}">
                <a16:creationId xmlns:a16="http://schemas.microsoft.com/office/drawing/2014/main" id="{F202D5D3-87BA-C477-9CD9-5428D3D77F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1">
            <a:extLst>
              <a:ext uri="{FF2B5EF4-FFF2-40B4-BE49-F238E27FC236}">
                <a16:creationId xmlns:a16="http://schemas.microsoft.com/office/drawing/2014/main" id="{47CDF5D1-76D2-CED4-9AC8-1DDD91377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329AE82-EDEF-2C4B-BAEF-6BD2F7B297AC}" type="slidenum">
              <a:rPr lang="zh-CN" altLang="en-US"/>
              <a:pPr/>
              <a:t>27</a:t>
            </a:fld>
            <a:endParaRPr lang="zh-CN" altLang="en-US"/>
          </a:p>
        </p:txBody>
      </p:sp>
      <p:sp>
        <p:nvSpPr>
          <p:cNvPr id="59394" name="幻灯片图像占位符 98305">
            <a:extLst>
              <a:ext uri="{FF2B5EF4-FFF2-40B4-BE49-F238E27FC236}">
                <a16:creationId xmlns:a16="http://schemas.microsoft.com/office/drawing/2014/main" id="{A90708CC-803B-B206-8B71-3DE8CDEDE33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9395" name="文本占位符 98306">
            <a:extLst>
              <a:ext uri="{FF2B5EF4-FFF2-40B4-BE49-F238E27FC236}">
                <a16:creationId xmlns:a16="http://schemas.microsoft.com/office/drawing/2014/main" id="{61CBED64-506A-C087-24D7-49CEBDBB92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1">
            <a:extLst>
              <a:ext uri="{FF2B5EF4-FFF2-40B4-BE49-F238E27FC236}">
                <a16:creationId xmlns:a16="http://schemas.microsoft.com/office/drawing/2014/main" id="{A1592D84-737B-262F-21A5-AB6A0C747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C30CD42-686B-7B45-B576-A6DAF122C5C1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10242" name="幻灯片图像占位符 73729">
            <a:extLst>
              <a:ext uri="{FF2B5EF4-FFF2-40B4-BE49-F238E27FC236}">
                <a16:creationId xmlns:a16="http://schemas.microsoft.com/office/drawing/2014/main" id="{DAFA4301-BB41-76D8-28B5-4AAD2EFF8FF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0243" name="文本占位符 73730">
            <a:extLst>
              <a:ext uri="{FF2B5EF4-FFF2-40B4-BE49-F238E27FC236}">
                <a16:creationId xmlns:a16="http://schemas.microsoft.com/office/drawing/2014/main" id="{F2EB43D2-30D2-F4EE-23BF-24601A8C9C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1">
            <a:extLst>
              <a:ext uri="{FF2B5EF4-FFF2-40B4-BE49-F238E27FC236}">
                <a16:creationId xmlns:a16="http://schemas.microsoft.com/office/drawing/2014/main" id="{2A8F99AC-660A-7F56-3C51-F9BB38155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D8EBD4-3C58-5346-939B-839822A85117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12290" name="幻灯片图像占位符 44033">
            <a:extLst>
              <a:ext uri="{FF2B5EF4-FFF2-40B4-BE49-F238E27FC236}">
                <a16:creationId xmlns:a16="http://schemas.microsoft.com/office/drawing/2014/main" id="{051E755B-43A4-122D-3953-15C84D59698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2291" name="文本占位符 44034">
            <a:extLst>
              <a:ext uri="{FF2B5EF4-FFF2-40B4-BE49-F238E27FC236}">
                <a16:creationId xmlns:a16="http://schemas.microsoft.com/office/drawing/2014/main" id="{B5E4BF94-23A1-8581-19F3-A719FC5304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1">
            <a:extLst>
              <a:ext uri="{FF2B5EF4-FFF2-40B4-BE49-F238E27FC236}">
                <a16:creationId xmlns:a16="http://schemas.microsoft.com/office/drawing/2014/main" id="{2168EDDC-A1EC-F246-2E80-22EDAD8AC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EBE54B-E3F6-5B48-973F-DFF99CD95227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14338" name="幻灯片图像占位符 65537">
            <a:extLst>
              <a:ext uri="{FF2B5EF4-FFF2-40B4-BE49-F238E27FC236}">
                <a16:creationId xmlns:a16="http://schemas.microsoft.com/office/drawing/2014/main" id="{ADB4819E-EBBD-C868-8E57-4BA8B8227D4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4339" name="文本占位符 65538">
            <a:extLst>
              <a:ext uri="{FF2B5EF4-FFF2-40B4-BE49-F238E27FC236}">
                <a16:creationId xmlns:a16="http://schemas.microsoft.com/office/drawing/2014/main" id="{A55DF567-BC54-C00B-A7B5-35DDA3858B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1">
            <a:extLst>
              <a:ext uri="{FF2B5EF4-FFF2-40B4-BE49-F238E27FC236}">
                <a16:creationId xmlns:a16="http://schemas.microsoft.com/office/drawing/2014/main" id="{E2A3171D-1E7E-5201-41F9-01D7EA423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3F663E9-7AF8-454C-A882-82F2D2DA1262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16386" name="幻灯片图像占位符 8193">
            <a:extLst>
              <a:ext uri="{FF2B5EF4-FFF2-40B4-BE49-F238E27FC236}">
                <a16:creationId xmlns:a16="http://schemas.microsoft.com/office/drawing/2014/main" id="{9C4DB272-C865-DB2E-4E83-7214965B99E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文本占位符 8194">
            <a:extLst>
              <a:ext uri="{FF2B5EF4-FFF2-40B4-BE49-F238E27FC236}">
                <a16:creationId xmlns:a16="http://schemas.microsoft.com/office/drawing/2014/main" id="{06134EC4-72DE-A4BC-D163-A349174222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>
            <a:extLst>
              <a:ext uri="{FF2B5EF4-FFF2-40B4-BE49-F238E27FC236}">
                <a16:creationId xmlns:a16="http://schemas.microsoft.com/office/drawing/2014/main" id="{78E9DD1B-4B4C-A858-24B1-B893E2810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328056-CA65-C647-9268-5EC8A67C9554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18434" name="幻灯片图像占位符 67585">
            <a:extLst>
              <a:ext uri="{FF2B5EF4-FFF2-40B4-BE49-F238E27FC236}">
                <a16:creationId xmlns:a16="http://schemas.microsoft.com/office/drawing/2014/main" id="{9260F8FA-2358-405A-B813-3B9C4D79978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8435" name="文本占位符 67586">
            <a:extLst>
              <a:ext uri="{FF2B5EF4-FFF2-40B4-BE49-F238E27FC236}">
                <a16:creationId xmlns:a16="http://schemas.microsoft.com/office/drawing/2014/main" id="{7C386996-F32C-CA0F-3EEE-50E02B966B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1">
            <a:extLst>
              <a:ext uri="{FF2B5EF4-FFF2-40B4-BE49-F238E27FC236}">
                <a16:creationId xmlns:a16="http://schemas.microsoft.com/office/drawing/2014/main" id="{644C4547-7FAF-80D9-3D70-F09DD7079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4311EC-371F-1D45-882B-4EBEF20C3350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20482" name="幻灯片图像占位符 48129">
            <a:extLst>
              <a:ext uri="{FF2B5EF4-FFF2-40B4-BE49-F238E27FC236}">
                <a16:creationId xmlns:a16="http://schemas.microsoft.com/office/drawing/2014/main" id="{13F1C8BB-5D34-82CE-E539-D69AE08DF3D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0483" name="文本占位符 48130">
            <a:extLst>
              <a:ext uri="{FF2B5EF4-FFF2-40B4-BE49-F238E27FC236}">
                <a16:creationId xmlns:a16="http://schemas.microsoft.com/office/drawing/2014/main" id="{F1686793-B236-3635-C758-7E1AA0822F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1">
            <a:extLst>
              <a:ext uri="{FF2B5EF4-FFF2-40B4-BE49-F238E27FC236}">
                <a16:creationId xmlns:a16="http://schemas.microsoft.com/office/drawing/2014/main" id="{6342E5E0-D3D8-C325-1A21-CB55CA99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9A7A88F-8846-6246-B0B9-97EDF4FC28EE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22530" name="幻灯片图像占位符 50177">
            <a:extLst>
              <a:ext uri="{FF2B5EF4-FFF2-40B4-BE49-F238E27FC236}">
                <a16:creationId xmlns:a16="http://schemas.microsoft.com/office/drawing/2014/main" id="{9FC4991D-3455-8A57-A8B5-CCAA509D92B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2531" name="文本占位符 50178">
            <a:extLst>
              <a:ext uri="{FF2B5EF4-FFF2-40B4-BE49-F238E27FC236}">
                <a16:creationId xmlns:a16="http://schemas.microsoft.com/office/drawing/2014/main" id="{0A6A21A9-14B9-B814-64D9-03A6D547C1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73">
            <a:extLst>
              <a:ext uri="{FF2B5EF4-FFF2-40B4-BE49-F238E27FC236}">
                <a16:creationId xmlns:a16="http://schemas.microsoft.com/office/drawing/2014/main" id="{04F9A7D3-BEDB-B1D7-891E-560EE546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549400"/>
            <a:ext cx="8158162" cy="16891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圆角矩形 3074">
            <a:extLst>
              <a:ext uri="{FF2B5EF4-FFF2-40B4-BE49-F238E27FC236}">
                <a16:creationId xmlns:a16="http://schemas.microsoft.com/office/drawing/2014/main" id="{8211BC24-3F0A-4834-842F-E5A72779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6750"/>
            <a:ext cx="8686800" cy="77788"/>
          </a:xfrm>
          <a:prstGeom prst="roundRect">
            <a:avLst>
              <a:gd name="adj" fmla="val 4999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圆角矩形 3075">
            <a:extLst>
              <a:ext uri="{FF2B5EF4-FFF2-40B4-BE49-F238E27FC236}">
                <a16:creationId xmlns:a16="http://schemas.microsoft.com/office/drawing/2014/main" id="{C4D3498A-10AB-5D48-CBD4-7E81B92A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82725"/>
            <a:ext cx="8686800" cy="77788"/>
          </a:xfrm>
          <a:prstGeom prst="roundRect">
            <a:avLst>
              <a:gd name="adj" fmla="val 4999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3076">
            <a:extLst>
              <a:ext uri="{FF2B5EF4-FFF2-40B4-BE49-F238E27FC236}">
                <a16:creationId xmlns:a16="http://schemas.microsoft.com/office/drawing/2014/main" id="{4480628F-8817-B050-998C-2D36FCE4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1246188"/>
            <a:ext cx="77788" cy="2235200"/>
          </a:xfrm>
          <a:prstGeom prst="roundRect">
            <a:avLst>
              <a:gd name="adj" fmla="val 4999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3077">
            <a:extLst>
              <a:ext uri="{FF2B5EF4-FFF2-40B4-BE49-F238E27FC236}">
                <a16:creationId xmlns:a16="http://schemas.microsoft.com/office/drawing/2014/main" id="{B246E3C1-87D6-E1F4-A481-C7D4565A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1252538"/>
            <a:ext cx="77788" cy="2235200"/>
          </a:xfrm>
          <a:prstGeom prst="roundRect">
            <a:avLst>
              <a:gd name="adj" fmla="val 4999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3078">
            <a:extLst>
              <a:ext uri="{FF2B5EF4-FFF2-40B4-BE49-F238E27FC236}">
                <a16:creationId xmlns:a16="http://schemas.microsoft.com/office/drawing/2014/main" id="{7CEFEF88-064F-CF32-3A07-18D50ADC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5783263"/>
            <a:ext cx="3481387" cy="77787"/>
          </a:xfrm>
          <a:prstGeom prst="roundRect">
            <a:avLst>
              <a:gd name="adj" fmla="val 49995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3079">
            <a:extLst>
              <a:ext uri="{FF2B5EF4-FFF2-40B4-BE49-F238E27FC236}">
                <a16:creationId xmlns:a16="http://schemas.microsoft.com/office/drawing/2014/main" id="{71596292-C10F-43E3-EEFB-EB80DD62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5734050"/>
            <a:ext cx="949325" cy="1762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1" name="标题 3080"/>
          <p:cNvSpPr>
            <a:spLocks noGrp="1"/>
          </p:cNvSpPr>
          <p:nvPr>
            <p:ph type="ctrTitle" sz="quarter"/>
          </p:nvPr>
        </p:nvSpPr>
        <p:spPr>
          <a:xfrm>
            <a:off x="685800" y="1752600"/>
            <a:ext cx="7772400" cy="11430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082" name="副标题 3081"/>
          <p:cNvSpPr>
            <a:spLocks noGrp="1"/>
          </p:cNvSpPr>
          <p:nvPr>
            <p:ph type="subTitle" sz="quarter" idx="1"/>
          </p:nvPr>
        </p:nvSpPr>
        <p:spPr>
          <a:xfrm>
            <a:off x="1371600" y="37465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Tx/>
              <a:buSzPct val="85000"/>
              <a:buFontTx/>
              <a:buNone/>
              <a:defRPr/>
            </a:lvl1pPr>
            <a:lvl2pPr marL="457200" lvl="1" indent="0" algn="ctr"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Pct val="7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Tx/>
              <a:buSzPct val="70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日期占位符 3082">
            <a:extLst>
              <a:ext uri="{FF2B5EF4-FFF2-40B4-BE49-F238E27FC236}">
                <a16:creationId xmlns:a16="http://schemas.microsoft.com/office/drawing/2014/main" id="{44593FFC-F346-9544-E5DF-09E1C1CC46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algn="l">
              <a:defRPr sz="1400" dirty="0"/>
            </a:lvl1pPr>
          </a:lstStyle>
          <a:p>
            <a:endParaRPr lang="zh-CN" altLang="en-US"/>
          </a:p>
        </p:txBody>
      </p:sp>
      <p:sp>
        <p:nvSpPr>
          <p:cNvPr id="10" name="页脚占位符 3083">
            <a:extLst>
              <a:ext uri="{FF2B5EF4-FFF2-40B4-BE49-F238E27FC236}">
                <a16:creationId xmlns:a16="http://schemas.microsoft.com/office/drawing/2014/main" id="{A93F549F-EB57-CCA5-1D7E-F4267D3F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dirty="0"/>
            </a:lvl1pPr>
          </a:lstStyle>
          <a:p>
            <a:endParaRPr lang="zh-CN" altLang="en-US"/>
          </a:p>
        </p:txBody>
      </p:sp>
      <p:sp>
        <p:nvSpPr>
          <p:cNvPr id="11" name="灯片编号占位符 3084">
            <a:extLst>
              <a:ext uri="{FF2B5EF4-FFF2-40B4-BE49-F238E27FC236}">
                <a16:creationId xmlns:a16="http://schemas.microsoft.com/office/drawing/2014/main" id="{B3556328-AC02-229C-77F5-E8D155FE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/>
            </a:lvl1pPr>
          </a:lstStyle>
          <a:p>
            <a:fld id="{C026FC4C-F458-D44B-8245-740EC39FB5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245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8AC3B62-D3B1-8BBF-D741-1AA4B11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73DCD87-2ABE-572C-82F1-8E0CB4F5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32">
            <a:extLst>
              <a:ext uri="{FF2B5EF4-FFF2-40B4-BE49-F238E27FC236}">
                <a16:creationId xmlns:a16="http://schemas.microsoft.com/office/drawing/2014/main" id="{90C8EE3A-C6B9-573D-2AE3-6A5E2968C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762C2-FF84-D849-B3C9-DC9CF777F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0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091" y="284163"/>
            <a:ext cx="2045097" cy="58118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6016735" cy="58118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FBD49F4C-FA95-D056-6FA7-66D05F85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BC2CB54-D714-A607-834D-9FA71008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32">
            <a:extLst>
              <a:ext uri="{FF2B5EF4-FFF2-40B4-BE49-F238E27FC236}">
                <a16:creationId xmlns:a16="http://schemas.microsoft.com/office/drawing/2014/main" id="{C996BC49-E6A8-74E3-5B40-7E5920F88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33316D-5814-C64A-9453-11F8ABA8F8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87774FE-D1A1-FC5A-FE0F-57E12505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011A563-FB3D-DB1F-BA69-3AA6511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32">
            <a:extLst>
              <a:ext uri="{FF2B5EF4-FFF2-40B4-BE49-F238E27FC236}">
                <a16:creationId xmlns:a16="http://schemas.microsoft.com/office/drawing/2014/main" id="{A83812AC-135E-0512-3122-2698904D2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0ABA8-A637-2848-B82C-95B487237D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D955429-0CCB-600E-4F33-7FDB730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6D56DCF-5223-212C-AAA1-07B233C5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32">
            <a:extLst>
              <a:ext uri="{FF2B5EF4-FFF2-40B4-BE49-F238E27FC236}">
                <a16:creationId xmlns:a16="http://schemas.microsoft.com/office/drawing/2014/main" id="{24DBEC6A-ACA4-46A1-3C6F-C7A316B91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541B3-D06B-E349-90F2-F28415E8F1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76" cy="4191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05000"/>
            <a:ext cx="3808476" cy="4191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8B21788-82AC-05DE-9A06-A20C986C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86068E64-CA65-9508-1A60-2E3E9ABA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32">
            <a:extLst>
              <a:ext uri="{FF2B5EF4-FFF2-40B4-BE49-F238E27FC236}">
                <a16:creationId xmlns:a16="http://schemas.microsoft.com/office/drawing/2014/main" id="{AA888752-5429-F5AF-89C8-D8E6E86EBE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E0230-D9E0-C94D-96E7-05E912C906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D3A3041-D124-5B69-A3AC-E69634D3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1CEF9FCC-0C8F-CD75-2053-A82BE59C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32">
            <a:extLst>
              <a:ext uri="{FF2B5EF4-FFF2-40B4-BE49-F238E27FC236}">
                <a16:creationId xmlns:a16="http://schemas.microsoft.com/office/drawing/2014/main" id="{A161214F-2088-4809-AF76-63DA481A1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D7D6A-0926-5141-9B9B-2A4DE54024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0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060F7160-24C5-E65E-80A6-86EB3EA7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3CEFDFCB-4155-9C8E-76F9-AE2F792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32">
            <a:extLst>
              <a:ext uri="{FF2B5EF4-FFF2-40B4-BE49-F238E27FC236}">
                <a16:creationId xmlns:a16="http://schemas.microsoft.com/office/drawing/2014/main" id="{FBC7C33A-51A8-5A61-B753-3F3936193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4A481-D415-8D49-98C9-1C7AE238D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9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CDCC3B2E-D6AB-98B8-B22C-04BDE188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E07C3563-CBB7-B740-1942-E4ABF420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32">
            <a:extLst>
              <a:ext uri="{FF2B5EF4-FFF2-40B4-BE49-F238E27FC236}">
                <a16:creationId xmlns:a16="http://schemas.microsoft.com/office/drawing/2014/main" id="{10421943-75A9-DAAA-846A-EA1F55E55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7A784-3ECA-3841-9A03-916FC7F789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6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0C69EFF-A6E8-94DC-F9DB-0619947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151408A8-FBA3-BDAE-8F84-A50073C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32">
            <a:extLst>
              <a:ext uri="{FF2B5EF4-FFF2-40B4-BE49-F238E27FC236}">
                <a16:creationId xmlns:a16="http://schemas.microsoft.com/office/drawing/2014/main" id="{A04877A7-2BD9-5B27-D633-970FBC802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24563-E5D1-E440-89E3-A9F67AC78F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6725090-71BD-CBBC-F759-24BFDBB7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4697A973-D6E6-B0E7-1A58-3A81BD68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32">
            <a:extLst>
              <a:ext uri="{FF2B5EF4-FFF2-40B4-BE49-F238E27FC236}">
                <a16:creationId xmlns:a16="http://schemas.microsoft.com/office/drawing/2014/main" id="{28D64EEE-A3DD-5101-69B9-D82AC2C0A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D3F7B-0C2D-C741-AC12-812F416379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85005A67-7A98-6E60-3CAF-DE9F3D5528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26317643-0E1B-036C-19C1-8C832888A2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F0CAD920-8ADF-D998-743B-8DA50790C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algn="l">
              <a:spcBef>
                <a:spcPct val="0"/>
              </a:spcBef>
              <a:defRPr sz="140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A75CC651-C6F1-D61E-A4BD-ECEEE6BB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algn="ctr">
              <a:spcBef>
                <a:spcPct val="0"/>
              </a:spcBef>
              <a:defRPr sz="140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5D9BAE0D-8005-9439-CE75-7BA3BFCB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EA391FED-DB40-3D63-D7ED-AA30B616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0"/>
            <a:ext cx="793750" cy="18415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DBBE1950-6EB6-B028-48D5-7AA23390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灯片编号占位符 1032">
            <a:extLst>
              <a:ext uri="{FF2B5EF4-FFF2-40B4-BE49-F238E27FC236}">
                <a16:creationId xmlns:a16="http://schemas.microsoft.com/office/drawing/2014/main" id="{F45697F0-3C90-11BB-2797-CCDC9B8648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67860C5-1A5D-7149-B762-8E1B4FAC774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rgbClr val="0000FF"/>
          </a:solidFill>
          <a:latin typeface="楷体_GB2312" pitchFamily="49" charset="-122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117" Type="http://schemas.openxmlformats.org/officeDocument/2006/relationships/image" Target="../media/image58.emf"/><Relationship Id="rId21" Type="http://schemas.openxmlformats.org/officeDocument/2006/relationships/customXml" Target="../ink/ink11.xml"/><Relationship Id="rId42" Type="http://schemas.openxmlformats.org/officeDocument/2006/relationships/customXml" Target="../ink/ink24.xml"/><Relationship Id="rId47" Type="http://schemas.openxmlformats.org/officeDocument/2006/relationships/customXml" Target="../ink/ink27.xml"/><Relationship Id="rId63" Type="http://schemas.openxmlformats.org/officeDocument/2006/relationships/image" Target="../media/image41.png"/><Relationship Id="rId68" Type="http://schemas.openxmlformats.org/officeDocument/2006/relationships/customXml" Target="../ink/ink40.xml"/><Relationship Id="rId84" Type="http://schemas.openxmlformats.org/officeDocument/2006/relationships/customXml" Target="../ink/ink50.xml"/><Relationship Id="rId89" Type="http://schemas.openxmlformats.org/officeDocument/2006/relationships/image" Target="../media/image49.png"/><Relationship Id="rId112" Type="http://schemas.openxmlformats.org/officeDocument/2006/relationships/image" Target="../media/image56.png"/><Relationship Id="rId16" Type="http://schemas.openxmlformats.org/officeDocument/2006/relationships/customXml" Target="../ink/ink8.xml"/><Relationship Id="rId107" Type="http://schemas.openxmlformats.org/officeDocument/2006/relationships/customXml" Target="../ink/ink67.xml"/><Relationship Id="rId11" Type="http://schemas.openxmlformats.org/officeDocument/2006/relationships/image" Target="../media/image21.png"/><Relationship Id="rId32" Type="http://schemas.openxmlformats.org/officeDocument/2006/relationships/customXml" Target="../ink/ink17.xml"/><Relationship Id="rId37" Type="http://schemas.openxmlformats.org/officeDocument/2006/relationships/customXml" Target="../ink/ink20.xml"/><Relationship Id="rId53" Type="http://schemas.openxmlformats.org/officeDocument/2006/relationships/image" Target="../media/image37.png"/><Relationship Id="rId58" Type="http://schemas.openxmlformats.org/officeDocument/2006/relationships/customXml" Target="../ink/ink34.xml"/><Relationship Id="rId74" Type="http://schemas.openxmlformats.org/officeDocument/2006/relationships/customXml" Target="../ink/ink44.xml"/><Relationship Id="rId79" Type="http://schemas.openxmlformats.org/officeDocument/2006/relationships/image" Target="../media/image46.png"/><Relationship Id="rId102" Type="http://schemas.openxmlformats.org/officeDocument/2006/relationships/customXml" Target="../ink/ink64.xml"/><Relationship Id="rId5" Type="http://schemas.openxmlformats.org/officeDocument/2006/relationships/image" Target="../media/image18.png"/><Relationship Id="rId90" Type="http://schemas.openxmlformats.org/officeDocument/2006/relationships/customXml" Target="../ink/ink55.xml"/><Relationship Id="rId95" Type="http://schemas.openxmlformats.org/officeDocument/2006/relationships/image" Target="../media/image51.png"/><Relationship Id="rId22" Type="http://schemas.openxmlformats.org/officeDocument/2006/relationships/image" Target="../media/image25.png"/><Relationship Id="rId27" Type="http://schemas.openxmlformats.org/officeDocument/2006/relationships/customXml" Target="../ink/ink14.xml"/><Relationship Id="rId43" Type="http://schemas.openxmlformats.org/officeDocument/2006/relationships/image" Target="../media/image33.png"/><Relationship Id="rId48" Type="http://schemas.openxmlformats.org/officeDocument/2006/relationships/customXml" Target="../ink/ink28.xml"/><Relationship Id="rId64" Type="http://schemas.openxmlformats.org/officeDocument/2006/relationships/customXml" Target="../ink/ink37.xml"/><Relationship Id="rId69" Type="http://schemas.openxmlformats.org/officeDocument/2006/relationships/image" Target="../media/image43.png"/><Relationship Id="rId113" Type="http://schemas.openxmlformats.org/officeDocument/2006/relationships/customXml" Target="../ink/ink71.xml"/><Relationship Id="rId80" Type="http://schemas.openxmlformats.org/officeDocument/2006/relationships/customXml" Target="../ink/ink48.xml"/><Relationship Id="rId85" Type="http://schemas.openxmlformats.org/officeDocument/2006/relationships/customXml" Target="../ink/ink51.xml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33" Type="http://schemas.openxmlformats.org/officeDocument/2006/relationships/customXml" Target="../ink/ink18.xml"/><Relationship Id="rId38" Type="http://schemas.openxmlformats.org/officeDocument/2006/relationships/customXml" Target="../ink/ink21.xml"/><Relationship Id="rId59" Type="http://schemas.openxmlformats.org/officeDocument/2006/relationships/image" Target="../media/image39.png"/><Relationship Id="rId103" Type="http://schemas.openxmlformats.org/officeDocument/2006/relationships/customXml" Target="../ink/ink65.xml"/><Relationship Id="rId108" Type="http://schemas.openxmlformats.org/officeDocument/2006/relationships/customXml" Target="../ink/ink68.xml"/><Relationship Id="rId54" Type="http://schemas.openxmlformats.org/officeDocument/2006/relationships/customXml" Target="../ink/ink31.xml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91" Type="http://schemas.openxmlformats.org/officeDocument/2006/relationships/customXml" Target="../ink/ink56.xml"/><Relationship Id="rId96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49" Type="http://schemas.openxmlformats.org/officeDocument/2006/relationships/image" Target="../media/image35.png"/><Relationship Id="rId114" Type="http://schemas.openxmlformats.org/officeDocument/2006/relationships/customXml" Target="../ink/ink72.xml"/><Relationship Id="rId10" Type="http://schemas.openxmlformats.org/officeDocument/2006/relationships/customXml" Target="../ink/ink4.xml"/><Relationship Id="rId31" Type="http://schemas.openxmlformats.org/officeDocument/2006/relationships/image" Target="../media/image29.png"/><Relationship Id="rId44" Type="http://schemas.openxmlformats.org/officeDocument/2006/relationships/customXml" Target="../ink/ink25.xml"/><Relationship Id="rId52" Type="http://schemas.openxmlformats.org/officeDocument/2006/relationships/customXml" Target="../ink/ink30.xml"/><Relationship Id="rId60" Type="http://schemas.openxmlformats.org/officeDocument/2006/relationships/customXml" Target="../ink/ink35.xml"/><Relationship Id="rId65" Type="http://schemas.openxmlformats.org/officeDocument/2006/relationships/customXml" Target="../ink/ink38.xml"/><Relationship Id="rId73" Type="http://schemas.openxmlformats.org/officeDocument/2006/relationships/customXml" Target="../ink/ink43.xml"/><Relationship Id="rId78" Type="http://schemas.openxmlformats.org/officeDocument/2006/relationships/customXml" Target="../ink/ink47.xml"/><Relationship Id="rId81" Type="http://schemas.openxmlformats.org/officeDocument/2006/relationships/image" Target="../media/image47.png"/><Relationship Id="rId86" Type="http://schemas.openxmlformats.org/officeDocument/2006/relationships/customXml" Target="../ink/ink52.xml"/><Relationship Id="rId94" Type="http://schemas.openxmlformats.org/officeDocument/2006/relationships/customXml" Target="../ink/ink58.xml"/><Relationship Id="rId99" Type="http://schemas.openxmlformats.org/officeDocument/2006/relationships/customXml" Target="../ink/ink62.xml"/><Relationship Id="rId101" Type="http://schemas.openxmlformats.org/officeDocument/2006/relationships/customXml" Target="../ink/ink63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2.xml"/><Relationship Id="rId109" Type="http://schemas.openxmlformats.org/officeDocument/2006/relationships/customXml" Target="../ink/ink69.xml"/><Relationship Id="rId34" Type="http://schemas.openxmlformats.org/officeDocument/2006/relationships/image" Target="../media/image30.png"/><Relationship Id="rId50" Type="http://schemas.openxmlformats.org/officeDocument/2006/relationships/customXml" Target="../ink/ink29.xml"/><Relationship Id="rId55" Type="http://schemas.openxmlformats.org/officeDocument/2006/relationships/customXml" Target="../ink/ink32.xml"/><Relationship Id="rId76" Type="http://schemas.openxmlformats.org/officeDocument/2006/relationships/customXml" Target="../ink/ink46.xml"/><Relationship Id="rId97" Type="http://schemas.openxmlformats.org/officeDocument/2006/relationships/customXml" Target="../ink/ink60.xml"/><Relationship Id="rId104" Type="http://schemas.openxmlformats.org/officeDocument/2006/relationships/image" Target="../media/image53.png"/><Relationship Id="rId7" Type="http://schemas.openxmlformats.org/officeDocument/2006/relationships/image" Target="../media/image19.png"/><Relationship Id="rId71" Type="http://schemas.openxmlformats.org/officeDocument/2006/relationships/customXml" Target="../ink/ink42.xml"/><Relationship Id="rId92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8.png"/><Relationship Id="rId24" Type="http://schemas.openxmlformats.org/officeDocument/2006/relationships/image" Target="../media/image26.png"/><Relationship Id="rId40" Type="http://schemas.openxmlformats.org/officeDocument/2006/relationships/image" Target="../media/image32.png"/><Relationship Id="rId45" Type="http://schemas.openxmlformats.org/officeDocument/2006/relationships/customXml" Target="../ink/ink26.xml"/><Relationship Id="rId66" Type="http://schemas.openxmlformats.org/officeDocument/2006/relationships/image" Target="../media/image42.png"/><Relationship Id="rId87" Type="http://schemas.openxmlformats.org/officeDocument/2006/relationships/customXml" Target="../ink/ink53.xml"/><Relationship Id="rId110" Type="http://schemas.openxmlformats.org/officeDocument/2006/relationships/image" Target="../media/image55.png"/><Relationship Id="rId115" Type="http://schemas.openxmlformats.org/officeDocument/2006/relationships/image" Target="../media/image57.png"/><Relationship Id="rId61" Type="http://schemas.openxmlformats.org/officeDocument/2006/relationships/image" Target="../media/image40.png"/><Relationship Id="rId82" Type="http://schemas.openxmlformats.org/officeDocument/2006/relationships/customXml" Target="../ink/ink49.xml"/><Relationship Id="rId19" Type="http://schemas.openxmlformats.org/officeDocument/2006/relationships/customXml" Target="../ink/ink10.xml"/><Relationship Id="rId14" Type="http://schemas.openxmlformats.org/officeDocument/2006/relationships/image" Target="../media/image22.png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3.xml"/><Relationship Id="rId77" Type="http://schemas.openxmlformats.org/officeDocument/2006/relationships/image" Target="../media/image45.png"/><Relationship Id="rId100" Type="http://schemas.openxmlformats.org/officeDocument/2006/relationships/image" Target="../media/image52.png"/><Relationship Id="rId105" Type="http://schemas.openxmlformats.org/officeDocument/2006/relationships/customXml" Target="../ink/ink66.xml"/><Relationship Id="rId8" Type="http://schemas.openxmlformats.org/officeDocument/2006/relationships/customXml" Target="../ink/ink3.xml"/><Relationship Id="rId51" Type="http://schemas.openxmlformats.org/officeDocument/2006/relationships/image" Target="../media/image36.png"/><Relationship Id="rId72" Type="http://schemas.openxmlformats.org/officeDocument/2006/relationships/image" Target="../media/image44.png"/><Relationship Id="rId93" Type="http://schemas.openxmlformats.org/officeDocument/2006/relationships/customXml" Target="../ink/ink57.xml"/><Relationship Id="rId98" Type="http://schemas.openxmlformats.org/officeDocument/2006/relationships/customXml" Target="../ink/ink61.xml"/><Relationship Id="rId3" Type="http://schemas.openxmlformats.org/officeDocument/2006/relationships/image" Target="../media/image17.png"/><Relationship Id="rId25" Type="http://schemas.openxmlformats.org/officeDocument/2006/relationships/customXml" Target="../ink/ink13.xml"/><Relationship Id="rId46" Type="http://schemas.openxmlformats.org/officeDocument/2006/relationships/image" Target="../media/image34.png"/><Relationship Id="rId67" Type="http://schemas.openxmlformats.org/officeDocument/2006/relationships/customXml" Target="../ink/ink39.xml"/><Relationship Id="rId116" Type="http://schemas.openxmlformats.org/officeDocument/2006/relationships/oleObject" Target="../embeddings/oleObject1.bin"/><Relationship Id="rId20" Type="http://schemas.openxmlformats.org/officeDocument/2006/relationships/image" Target="../media/image24.png"/><Relationship Id="rId41" Type="http://schemas.openxmlformats.org/officeDocument/2006/relationships/customXml" Target="../ink/ink23.xml"/><Relationship Id="rId62" Type="http://schemas.openxmlformats.org/officeDocument/2006/relationships/customXml" Target="../ink/ink36.xml"/><Relationship Id="rId83" Type="http://schemas.openxmlformats.org/officeDocument/2006/relationships/image" Target="../media/image48.png"/><Relationship Id="rId88" Type="http://schemas.openxmlformats.org/officeDocument/2006/relationships/customXml" Target="../ink/ink54.xml"/><Relationship Id="rId111" Type="http://schemas.openxmlformats.org/officeDocument/2006/relationships/customXml" Target="../ink/ink70.xml"/><Relationship Id="rId15" Type="http://schemas.openxmlformats.org/officeDocument/2006/relationships/customXml" Target="../ink/ink7.xml"/><Relationship Id="rId36" Type="http://schemas.openxmlformats.org/officeDocument/2006/relationships/image" Target="../media/image31.png"/><Relationship Id="rId57" Type="http://schemas.openxmlformats.org/officeDocument/2006/relationships/image" Target="../media/image38.png"/><Relationship Id="rId106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45059">
            <a:extLst>
              <a:ext uri="{FF2B5EF4-FFF2-40B4-BE49-F238E27FC236}">
                <a16:creationId xmlns:a16="http://schemas.microsoft.com/office/drawing/2014/main" id="{F4B69A4A-2FEE-9D78-F627-78B5FAEE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835150"/>
            <a:ext cx="7410450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矩形 45060">
            <a:extLst>
              <a:ext uri="{FF2B5EF4-FFF2-40B4-BE49-F238E27FC236}">
                <a16:creationId xmlns:a16="http://schemas.microsoft.com/office/drawing/2014/main" id="{843E9433-C542-155C-A5B1-4C50670E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5586413"/>
            <a:ext cx="1706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2023 . 05</a:t>
            </a:r>
          </a:p>
        </p:txBody>
      </p:sp>
      <p:sp>
        <p:nvSpPr>
          <p:cNvPr id="5123" name="云形标注 45061">
            <a:extLst>
              <a:ext uri="{FF2B5EF4-FFF2-40B4-BE49-F238E27FC236}">
                <a16:creationId xmlns:a16="http://schemas.microsoft.com/office/drawing/2014/main" id="{982C2ABF-D8DD-C80F-070F-41485A0C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2322513"/>
            <a:ext cx="5116512" cy="2763837"/>
          </a:xfrm>
          <a:prstGeom prst="cloudCallout">
            <a:avLst>
              <a:gd name="adj1" fmla="val 49750"/>
              <a:gd name="adj2" fmla="val 42306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spcBef>
                <a:spcPct val="0"/>
              </a:spcBef>
            </a:pPr>
            <a:r>
              <a:rPr lang="en-US" altLang="zh-CN" sz="6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Layout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51201">
            <a:extLst>
              <a:ext uri="{FF2B5EF4-FFF2-40B4-BE49-F238E27FC236}">
                <a16:creationId xmlns:a16="http://schemas.microsoft.com/office/drawing/2014/main" id="{95DA37A6-A1C0-2FE7-69FE-1C3E9E2E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7339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文本框 51202">
            <a:extLst>
              <a:ext uri="{FF2B5EF4-FFF2-40B4-BE49-F238E27FC236}">
                <a16:creationId xmlns:a16="http://schemas.microsoft.com/office/drawing/2014/main" id="{C55DA626-6FD3-56E0-42B0-7449F47E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(6) IT01D1</a:t>
            </a:r>
          </a:p>
        </p:txBody>
      </p:sp>
      <p:grpSp>
        <p:nvGrpSpPr>
          <p:cNvPr id="51288" name="组合 51287">
            <a:extLst>
              <a:ext uri="{FF2B5EF4-FFF2-40B4-BE49-F238E27FC236}">
                <a16:creationId xmlns:a16="http://schemas.microsoft.com/office/drawing/2014/main" id="{27638F21-E5C9-1665-4C5F-90CF95F7FBA4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1676400"/>
            <a:ext cx="3846512" cy="4375150"/>
            <a:chOff x="3223" y="1056"/>
            <a:chExt cx="2423" cy="2756"/>
          </a:xfrm>
        </p:grpSpPr>
        <p:sp>
          <p:nvSpPr>
            <p:cNvPr id="23556" name="文本框 51203">
              <a:extLst>
                <a:ext uri="{FF2B5EF4-FFF2-40B4-BE49-F238E27FC236}">
                  <a16:creationId xmlns:a16="http://schemas.microsoft.com/office/drawing/2014/main" id="{FADE92C8-3444-D474-E788-A2A7CB88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1674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557" name="文本框 51204">
              <a:extLst>
                <a:ext uri="{FF2B5EF4-FFF2-40B4-BE49-F238E27FC236}">
                  <a16:creationId xmlns:a16="http://schemas.microsoft.com/office/drawing/2014/main" id="{3232D914-6D1D-8B08-51D0-0FAB0E337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972"/>
              <a:ext cx="4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23558" name="文本框 51205">
              <a:extLst>
                <a:ext uri="{FF2B5EF4-FFF2-40B4-BE49-F238E27FC236}">
                  <a16:creationId xmlns:a16="http://schemas.microsoft.com/office/drawing/2014/main" id="{D90D1303-CA58-0CCC-BE5F-EAB6DD8D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3" y="2682"/>
              <a:ext cx="4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OE</a:t>
              </a:r>
            </a:p>
          </p:txBody>
        </p:sp>
        <p:sp>
          <p:nvSpPr>
            <p:cNvPr id="23559" name="直接连接符 51206">
              <a:extLst>
                <a:ext uri="{FF2B5EF4-FFF2-40B4-BE49-F238E27FC236}">
                  <a16:creationId xmlns:a16="http://schemas.microsoft.com/office/drawing/2014/main" id="{F0625395-6DE2-7622-7E62-662674B3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3795"/>
              <a:ext cx="1991" cy="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0" name="直接连接符 51207">
              <a:extLst>
                <a:ext uri="{FF2B5EF4-FFF2-40B4-BE49-F238E27FC236}">
                  <a16:creationId xmlns:a16="http://schemas.microsoft.com/office/drawing/2014/main" id="{9C8EB670-DF67-D863-17DA-183B854CE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4" y="1056"/>
              <a:ext cx="214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1" name="直接连接符 51208">
              <a:extLst>
                <a:ext uri="{FF2B5EF4-FFF2-40B4-BE49-F238E27FC236}">
                  <a16:creationId xmlns:a16="http://schemas.microsoft.com/office/drawing/2014/main" id="{4986D05C-50FC-BAF9-A27A-475DA66C5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92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2" name="直接连接符 51209">
              <a:extLst>
                <a:ext uri="{FF2B5EF4-FFF2-40B4-BE49-F238E27FC236}">
                  <a16:creationId xmlns:a16="http://schemas.microsoft.com/office/drawing/2014/main" id="{95D3D534-01EF-E526-AE32-BCC540ADE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1058"/>
              <a:ext cx="1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3" name="直接连接符 51211">
              <a:extLst>
                <a:ext uri="{FF2B5EF4-FFF2-40B4-BE49-F238E27FC236}">
                  <a16:creationId xmlns:a16="http://schemas.microsoft.com/office/drawing/2014/main" id="{2925491D-5BA3-F7E5-27E2-51D45006C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7" y="1149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4" name="直接连接符 51212">
              <a:extLst>
                <a:ext uri="{FF2B5EF4-FFF2-40B4-BE49-F238E27FC236}">
                  <a16:creationId xmlns:a16="http://schemas.microsoft.com/office/drawing/2014/main" id="{21DA21D7-21E0-AF22-0E93-EA6FF5D0A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8" y="1151"/>
              <a:ext cx="0" cy="112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5" name="直接连接符 51213">
              <a:extLst>
                <a:ext uri="{FF2B5EF4-FFF2-40B4-BE49-F238E27FC236}">
                  <a16:creationId xmlns:a16="http://schemas.microsoft.com/office/drawing/2014/main" id="{76DAC214-1DC9-06E9-0917-1C83022D9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733"/>
              <a:ext cx="536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6" name="直接连接符 51246">
              <a:extLst>
                <a:ext uri="{FF2B5EF4-FFF2-40B4-BE49-F238E27FC236}">
                  <a16:creationId xmlns:a16="http://schemas.microsoft.com/office/drawing/2014/main" id="{48306C8A-0E17-95E0-D886-940D18164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477"/>
              <a:ext cx="0" cy="19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7" name="直接连接符 51247">
              <a:extLst>
                <a:ext uri="{FF2B5EF4-FFF2-40B4-BE49-F238E27FC236}">
                  <a16:creationId xmlns:a16="http://schemas.microsoft.com/office/drawing/2014/main" id="{7705F14A-CFAD-4616-06F1-E8D771499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0" y="1454"/>
              <a:ext cx="0" cy="19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8" name="直接连接符 51248">
              <a:extLst>
                <a:ext uri="{FF2B5EF4-FFF2-40B4-BE49-F238E27FC236}">
                  <a16:creationId xmlns:a16="http://schemas.microsoft.com/office/drawing/2014/main" id="{C5CB3639-9E35-8FEA-5824-CB4314F4B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8" y="2355"/>
              <a:ext cx="628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69" name="直接连接符 51251">
              <a:extLst>
                <a:ext uri="{FF2B5EF4-FFF2-40B4-BE49-F238E27FC236}">
                  <a16:creationId xmlns:a16="http://schemas.microsoft.com/office/drawing/2014/main" id="{ECDC4CE6-D54F-3FCA-191E-D05ADA54E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8" y="1182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70" name="矩形 51252">
              <a:extLst>
                <a:ext uri="{FF2B5EF4-FFF2-40B4-BE49-F238E27FC236}">
                  <a16:creationId xmlns:a16="http://schemas.microsoft.com/office/drawing/2014/main" id="{CBBE9B09-C16C-34B9-27D6-45780A2640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0" y="1357"/>
              <a:ext cx="600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3571" name="组合 51253">
              <a:extLst>
                <a:ext uri="{FF2B5EF4-FFF2-40B4-BE49-F238E27FC236}">
                  <a16:creationId xmlns:a16="http://schemas.microsoft.com/office/drawing/2014/main" id="{625B4384-9A1C-0EBA-20E3-8D1DE8381BB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98" y="1412"/>
              <a:ext cx="89" cy="93"/>
              <a:chOff x="3504" y="2064"/>
              <a:chExt cx="192" cy="192"/>
            </a:xfrm>
          </p:grpSpPr>
          <p:sp>
            <p:nvSpPr>
              <p:cNvPr id="23572" name="直接连接符 51254">
                <a:extLst>
                  <a:ext uri="{FF2B5EF4-FFF2-40B4-BE49-F238E27FC236}">
                    <a16:creationId xmlns:a16="http://schemas.microsoft.com/office/drawing/2014/main" id="{B9EEFD82-A1BC-047C-D1E6-70D9F0E0A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73" name="直接连接符 51255">
                <a:extLst>
                  <a:ext uri="{FF2B5EF4-FFF2-40B4-BE49-F238E27FC236}">
                    <a16:creationId xmlns:a16="http://schemas.microsoft.com/office/drawing/2014/main" id="{29F57C4B-998C-D195-4954-9ABDA6118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74" name="组合 51256">
              <a:extLst>
                <a:ext uri="{FF2B5EF4-FFF2-40B4-BE49-F238E27FC236}">
                  <a16:creationId xmlns:a16="http://schemas.microsoft.com/office/drawing/2014/main" id="{8DE59DD4-1A4C-62B8-B876-9986EEAC1CC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31" y="1415"/>
              <a:ext cx="89" cy="93"/>
              <a:chOff x="3504" y="2064"/>
              <a:chExt cx="192" cy="192"/>
            </a:xfrm>
          </p:grpSpPr>
          <p:sp>
            <p:nvSpPr>
              <p:cNvPr id="23575" name="直接连接符 51257">
                <a:extLst>
                  <a:ext uri="{FF2B5EF4-FFF2-40B4-BE49-F238E27FC236}">
                    <a16:creationId xmlns:a16="http://schemas.microsoft.com/office/drawing/2014/main" id="{7B3122F4-42C9-B957-1375-52CCE6EF3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76" name="直接连接符 51258">
                <a:extLst>
                  <a:ext uri="{FF2B5EF4-FFF2-40B4-BE49-F238E27FC236}">
                    <a16:creationId xmlns:a16="http://schemas.microsoft.com/office/drawing/2014/main" id="{9A2FBAF3-DD14-BED4-5257-B2D17A5F6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3577" name="矩形 51259">
              <a:extLst>
                <a:ext uri="{FF2B5EF4-FFF2-40B4-BE49-F238E27FC236}">
                  <a16:creationId xmlns:a16="http://schemas.microsoft.com/office/drawing/2014/main" id="{19F95644-7CCC-8321-8897-FDF7248491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2" y="3286"/>
              <a:ext cx="600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3578" name="组合 51260">
              <a:extLst>
                <a:ext uri="{FF2B5EF4-FFF2-40B4-BE49-F238E27FC236}">
                  <a16:creationId xmlns:a16="http://schemas.microsoft.com/office/drawing/2014/main" id="{73AC7465-F116-5712-23F9-6E71F14CA64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00" y="3341"/>
              <a:ext cx="89" cy="93"/>
              <a:chOff x="3504" y="2064"/>
              <a:chExt cx="192" cy="192"/>
            </a:xfrm>
          </p:grpSpPr>
          <p:sp>
            <p:nvSpPr>
              <p:cNvPr id="23579" name="直接连接符 51261">
                <a:extLst>
                  <a:ext uri="{FF2B5EF4-FFF2-40B4-BE49-F238E27FC236}">
                    <a16:creationId xmlns:a16="http://schemas.microsoft.com/office/drawing/2014/main" id="{7DB31AAA-26AF-5ACD-85B8-7372B582D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0" name="直接连接符 51262">
                <a:extLst>
                  <a:ext uri="{FF2B5EF4-FFF2-40B4-BE49-F238E27FC236}">
                    <a16:creationId xmlns:a16="http://schemas.microsoft.com/office/drawing/2014/main" id="{7E670EB6-083F-E115-1BAE-BBF37BBB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81" name="组合 51263">
              <a:extLst>
                <a:ext uri="{FF2B5EF4-FFF2-40B4-BE49-F238E27FC236}">
                  <a16:creationId xmlns:a16="http://schemas.microsoft.com/office/drawing/2014/main" id="{FA0757ED-0984-92EC-1786-2A12B6CA48A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33" y="3344"/>
              <a:ext cx="89" cy="93"/>
              <a:chOff x="3504" y="2064"/>
              <a:chExt cx="192" cy="192"/>
            </a:xfrm>
          </p:grpSpPr>
          <p:sp>
            <p:nvSpPr>
              <p:cNvPr id="23582" name="直接连接符 51264">
                <a:extLst>
                  <a:ext uri="{FF2B5EF4-FFF2-40B4-BE49-F238E27FC236}">
                    <a16:creationId xmlns:a16="http://schemas.microsoft.com/office/drawing/2014/main" id="{3E7FEFF4-C8B8-55BA-6E6D-89ADF73F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3" name="直接连接符 51265">
                <a:extLst>
                  <a:ext uri="{FF2B5EF4-FFF2-40B4-BE49-F238E27FC236}">
                    <a16:creationId xmlns:a16="http://schemas.microsoft.com/office/drawing/2014/main" id="{4232DA8A-26DE-FFB1-F605-7B989E738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3584" name="直接连接符 51266">
              <a:extLst>
                <a:ext uri="{FF2B5EF4-FFF2-40B4-BE49-F238E27FC236}">
                  <a16:creationId xmlns:a16="http://schemas.microsoft.com/office/drawing/2014/main" id="{8958C7E3-45E5-876D-5154-6FFAE4C6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015"/>
              <a:ext cx="1112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585" name="矩形 51267">
              <a:extLst>
                <a:ext uri="{FF2B5EF4-FFF2-40B4-BE49-F238E27FC236}">
                  <a16:creationId xmlns:a16="http://schemas.microsoft.com/office/drawing/2014/main" id="{D646FB1D-AB06-EB54-DA9E-0C79F46A39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84" y="3280"/>
              <a:ext cx="728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3586" name="组合 51268">
              <a:extLst>
                <a:ext uri="{FF2B5EF4-FFF2-40B4-BE49-F238E27FC236}">
                  <a16:creationId xmlns:a16="http://schemas.microsoft.com/office/drawing/2014/main" id="{0A26C5B6-0522-6E52-8857-AC7308E2AE5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53" y="3344"/>
              <a:ext cx="89" cy="93"/>
              <a:chOff x="3504" y="2064"/>
              <a:chExt cx="192" cy="192"/>
            </a:xfrm>
          </p:grpSpPr>
          <p:sp>
            <p:nvSpPr>
              <p:cNvPr id="23587" name="直接连接符 51269">
                <a:extLst>
                  <a:ext uri="{FF2B5EF4-FFF2-40B4-BE49-F238E27FC236}">
                    <a16:creationId xmlns:a16="http://schemas.microsoft.com/office/drawing/2014/main" id="{1BB59589-2D11-35E9-D114-687C454B3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88" name="直接连接符 51270">
                <a:extLst>
                  <a:ext uri="{FF2B5EF4-FFF2-40B4-BE49-F238E27FC236}">
                    <a16:creationId xmlns:a16="http://schemas.microsoft.com/office/drawing/2014/main" id="{6D305BCF-6048-FABC-9EA0-B42C55FB5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89" name="组合 51271">
              <a:extLst>
                <a:ext uri="{FF2B5EF4-FFF2-40B4-BE49-F238E27FC236}">
                  <a16:creationId xmlns:a16="http://schemas.microsoft.com/office/drawing/2014/main" id="{50C45A1A-CB4C-1C68-8D2B-C7B26CFD0A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873" y="3336"/>
              <a:ext cx="89" cy="93"/>
              <a:chOff x="3504" y="2064"/>
              <a:chExt cx="192" cy="192"/>
            </a:xfrm>
          </p:grpSpPr>
          <p:sp>
            <p:nvSpPr>
              <p:cNvPr id="23590" name="直接连接符 51272">
                <a:extLst>
                  <a:ext uri="{FF2B5EF4-FFF2-40B4-BE49-F238E27FC236}">
                    <a16:creationId xmlns:a16="http://schemas.microsoft.com/office/drawing/2014/main" id="{59B0A402-07DC-E1AF-A504-B72DB886A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91" name="直接连接符 51273">
                <a:extLst>
                  <a:ext uri="{FF2B5EF4-FFF2-40B4-BE49-F238E27FC236}">
                    <a16:creationId xmlns:a16="http://schemas.microsoft.com/office/drawing/2014/main" id="{DB3F494B-054A-AA67-601D-73B09228B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3592" name="矩形 51274">
              <a:extLst>
                <a:ext uri="{FF2B5EF4-FFF2-40B4-BE49-F238E27FC236}">
                  <a16:creationId xmlns:a16="http://schemas.microsoft.com/office/drawing/2014/main" id="{32BB33BA-095A-B5D0-734C-3E5A0B8D9A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66" y="1357"/>
              <a:ext cx="744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3593" name="组合 51275">
              <a:extLst>
                <a:ext uri="{FF2B5EF4-FFF2-40B4-BE49-F238E27FC236}">
                  <a16:creationId xmlns:a16="http://schemas.microsoft.com/office/drawing/2014/main" id="{46B063C5-3549-C33B-2CBB-8DF871BD632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54" y="1412"/>
              <a:ext cx="89" cy="93"/>
              <a:chOff x="3504" y="2064"/>
              <a:chExt cx="192" cy="192"/>
            </a:xfrm>
          </p:grpSpPr>
          <p:sp>
            <p:nvSpPr>
              <p:cNvPr id="23594" name="直接连接符 51276">
                <a:extLst>
                  <a:ext uri="{FF2B5EF4-FFF2-40B4-BE49-F238E27FC236}">
                    <a16:creationId xmlns:a16="http://schemas.microsoft.com/office/drawing/2014/main" id="{68FAD923-190C-7545-03FA-4B4E5E6D9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95" name="直接连接符 51277">
                <a:extLst>
                  <a:ext uri="{FF2B5EF4-FFF2-40B4-BE49-F238E27FC236}">
                    <a16:creationId xmlns:a16="http://schemas.microsoft.com/office/drawing/2014/main" id="{3C13376C-9C89-8E61-F545-43CBDC517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3596" name="组合 51278">
              <a:extLst>
                <a:ext uri="{FF2B5EF4-FFF2-40B4-BE49-F238E27FC236}">
                  <a16:creationId xmlns:a16="http://schemas.microsoft.com/office/drawing/2014/main" id="{48EC70E9-E0CD-86CB-8DE4-26D2A667601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863" y="1415"/>
              <a:ext cx="89" cy="93"/>
              <a:chOff x="3504" y="2064"/>
              <a:chExt cx="192" cy="192"/>
            </a:xfrm>
          </p:grpSpPr>
          <p:sp>
            <p:nvSpPr>
              <p:cNvPr id="23597" name="直接连接符 51279">
                <a:extLst>
                  <a:ext uri="{FF2B5EF4-FFF2-40B4-BE49-F238E27FC236}">
                    <a16:creationId xmlns:a16="http://schemas.microsoft.com/office/drawing/2014/main" id="{1AA2AB28-3EF3-7DAD-BA9B-33B60A115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3598" name="直接连接符 51280">
                <a:extLst>
                  <a:ext uri="{FF2B5EF4-FFF2-40B4-BE49-F238E27FC236}">
                    <a16:creationId xmlns:a16="http://schemas.microsoft.com/office/drawing/2014/main" id="{C7F82957-1BAA-D483-1395-D85E39E41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3599" name="直接连接符 51281">
              <a:extLst>
                <a:ext uri="{FF2B5EF4-FFF2-40B4-BE49-F238E27FC236}">
                  <a16:creationId xmlns:a16="http://schemas.microsoft.com/office/drawing/2014/main" id="{666E8C99-AA91-A8C6-B862-EBEF4E7C0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3" y="2543"/>
              <a:ext cx="0" cy="112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600" name="直接连接符 51282">
              <a:extLst>
                <a:ext uri="{FF2B5EF4-FFF2-40B4-BE49-F238E27FC236}">
                  <a16:creationId xmlns:a16="http://schemas.microsoft.com/office/drawing/2014/main" id="{D914720F-F54A-AAEF-5282-3395C2E96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1061"/>
              <a:ext cx="1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601" name="直接连接符 51283">
              <a:extLst>
                <a:ext uri="{FF2B5EF4-FFF2-40B4-BE49-F238E27FC236}">
                  <a16:creationId xmlns:a16="http://schemas.microsoft.com/office/drawing/2014/main" id="{D0933676-ED8D-7A67-5EEC-BC1C666E7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" y="3387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602" name="直接连接符 51284">
              <a:extLst>
                <a:ext uri="{FF2B5EF4-FFF2-40B4-BE49-F238E27FC236}">
                  <a16:creationId xmlns:a16="http://schemas.microsoft.com/office/drawing/2014/main" id="{AD2762D4-2492-0BE3-5343-E283B41F3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7" y="2549"/>
              <a:ext cx="870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3603" name="直接连接符 51285">
              <a:extLst>
                <a:ext uri="{FF2B5EF4-FFF2-40B4-BE49-F238E27FC236}">
                  <a16:creationId xmlns:a16="http://schemas.microsoft.com/office/drawing/2014/main" id="{F76CBC06-9317-E029-4F36-D50030B1B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9" y="2242"/>
              <a:ext cx="700" cy="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diamond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74753">
            <a:extLst>
              <a:ext uri="{FF2B5EF4-FFF2-40B4-BE49-F238E27FC236}">
                <a16:creationId xmlns:a16="http://schemas.microsoft.com/office/drawing/2014/main" id="{5B0A22DF-1937-2B46-4AF3-B677F76B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287463"/>
            <a:ext cx="4157662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图片 74754">
            <a:extLst>
              <a:ext uri="{FF2B5EF4-FFF2-40B4-BE49-F238E27FC236}">
                <a16:creationId xmlns:a16="http://schemas.microsoft.com/office/drawing/2014/main" id="{D55D1C8D-4294-C2A9-1987-64E6DE72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5263"/>
            <a:ext cx="349726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53252">
            <a:extLst>
              <a:ext uri="{FF2B5EF4-FFF2-40B4-BE49-F238E27FC236}">
                <a16:creationId xmlns:a16="http://schemas.microsoft.com/office/drawing/2014/main" id="{D6A961CB-7D80-C22C-2089-5DC7582B3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(7) AO01D1</a:t>
            </a:r>
          </a:p>
        </p:txBody>
      </p:sp>
      <p:pic>
        <p:nvPicPr>
          <p:cNvPr id="27650" name="图片 53325">
            <a:extLst>
              <a:ext uri="{FF2B5EF4-FFF2-40B4-BE49-F238E27FC236}">
                <a16:creationId xmlns:a16="http://schemas.microsoft.com/office/drawing/2014/main" id="{DAAA9AA3-F7D4-1DFF-1899-BF1EA4D7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27188"/>
            <a:ext cx="424973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333" name="组合 53332">
            <a:extLst>
              <a:ext uri="{FF2B5EF4-FFF2-40B4-BE49-F238E27FC236}">
                <a16:creationId xmlns:a16="http://schemas.microsoft.com/office/drawing/2014/main" id="{8CF35A8B-66D7-41FB-B66D-0F43F0988FED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1676400"/>
            <a:ext cx="3860800" cy="4367213"/>
            <a:chOff x="3150" y="1056"/>
            <a:chExt cx="2432" cy="2751"/>
          </a:xfrm>
        </p:grpSpPr>
        <p:sp>
          <p:nvSpPr>
            <p:cNvPr id="27652" name="文本框 53253">
              <a:extLst>
                <a:ext uri="{FF2B5EF4-FFF2-40B4-BE49-F238E27FC236}">
                  <a16:creationId xmlns:a16="http://schemas.microsoft.com/office/drawing/2014/main" id="{44E45AF4-0B4A-2103-3A76-D384C5FFD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914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A1</a:t>
              </a:r>
            </a:p>
          </p:txBody>
        </p:sp>
        <p:sp>
          <p:nvSpPr>
            <p:cNvPr id="27653" name="文本框 53254">
              <a:extLst>
                <a:ext uri="{FF2B5EF4-FFF2-40B4-BE49-F238E27FC236}">
                  <a16:creationId xmlns:a16="http://schemas.microsoft.com/office/drawing/2014/main" id="{615F0860-EC09-D2D2-5E63-CF95F67B1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" y="1972"/>
              <a:ext cx="4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27654" name="直接连接符 53256">
              <a:extLst>
                <a:ext uri="{FF2B5EF4-FFF2-40B4-BE49-F238E27FC236}">
                  <a16:creationId xmlns:a16="http://schemas.microsoft.com/office/drawing/2014/main" id="{3A0CA80E-860F-E89B-ABF3-FA4FE43BF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3" y="3795"/>
              <a:ext cx="1991" cy="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5" name="直接连接符 53257">
              <a:extLst>
                <a:ext uri="{FF2B5EF4-FFF2-40B4-BE49-F238E27FC236}">
                  <a16:creationId xmlns:a16="http://schemas.microsoft.com/office/drawing/2014/main" id="{5B0EAC5A-D483-C407-7C58-AD69D7101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1056"/>
              <a:ext cx="214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6" name="直接连接符 53259">
              <a:extLst>
                <a:ext uri="{FF2B5EF4-FFF2-40B4-BE49-F238E27FC236}">
                  <a16:creationId xmlns:a16="http://schemas.microsoft.com/office/drawing/2014/main" id="{82E5570F-D1F0-E033-406E-4FB988F0A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4" y="1058"/>
              <a:ext cx="1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7" name="直接连接符 53260">
              <a:extLst>
                <a:ext uri="{FF2B5EF4-FFF2-40B4-BE49-F238E27FC236}">
                  <a16:creationId xmlns:a16="http://schemas.microsoft.com/office/drawing/2014/main" id="{7FE04AFA-0260-DFF5-904C-7A3A86BD4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3" y="1149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8" name="直接连接符 53262">
              <a:extLst>
                <a:ext uri="{FF2B5EF4-FFF2-40B4-BE49-F238E27FC236}">
                  <a16:creationId xmlns:a16="http://schemas.microsoft.com/office/drawing/2014/main" id="{0D98330F-9155-6CC5-7589-3A9113B0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2691"/>
              <a:ext cx="536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59" name="直接连接符 53264">
              <a:extLst>
                <a:ext uri="{FF2B5EF4-FFF2-40B4-BE49-F238E27FC236}">
                  <a16:creationId xmlns:a16="http://schemas.microsoft.com/office/drawing/2014/main" id="{80AE5243-880B-5CF1-CC0F-BD006F5BB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6" y="1454"/>
              <a:ext cx="0" cy="19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0" name="直接连接符 53265">
              <a:extLst>
                <a:ext uri="{FF2B5EF4-FFF2-40B4-BE49-F238E27FC236}">
                  <a16:creationId xmlns:a16="http://schemas.microsoft.com/office/drawing/2014/main" id="{B3FF4E7B-B2E7-86EE-6FB2-0099F70C8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4" y="2355"/>
              <a:ext cx="628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1" name="直接连接符 53266">
              <a:extLst>
                <a:ext uri="{FF2B5EF4-FFF2-40B4-BE49-F238E27FC236}">
                  <a16:creationId xmlns:a16="http://schemas.microsoft.com/office/drawing/2014/main" id="{14B72D6F-A0A7-9F94-5D7C-A0E33B525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" y="1182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62" name="矩形 53267">
              <a:extLst>
                <a:ext uri="{FF2B5EF4-FFF2-40B4-BE49-F238E27FC236}">
                  <a16:creationId xmlns:a16="http://schemas.microsoft.com/office/drawing/2014/main" id="{BE3F1901-CAFC-B010-77D2-3FA8D19D08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17" y="1357"/>
              <a:ext cx="829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7663" name="组合 53268">
              <a:extLst>
                <a:ext uri="{FF2B5EF4-FFF2-40B4-BE49-F238E27FC236}">
                  <a16:creationId xmlns:a16="http://schemas.microsoft.com/office/drawing/2014/main" id="{284EEB27-6BB3-7AA9-848B-DDF9C49F343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22" y="1420"/>
              <a:ext cx="89" cy="93"/>
              <a:chOff x="3504" y="2064"/>
              <a:chExt cx="192" cy="192"/>
            </a:xfrm>
          </p:grpSpPr>
          <p:sp>
            <p:nvSpPr>
              <p:cNvPr id="27664" name="直接连接符 53269">
                <a:extLst>
                  <a:ext uri="{FF2B5EF4-FFF2-40B4-BE49-F238E27FC236}">
                    <a16:creationId xmlns:a16="http://schemas.microsoft.com/office/drawing/2014/main" id="{B290A94D-60D0-8BF5-6BC5-D9264757A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65" name="直接连接符 53270">
                <a:extLst>
                  <a:ext uri="{FF2B5EF4-FFF2-40B4-BE49-F238E27FC236}">
                    <a16:creationId xmlns:a16="http://schemas.microsoft.com/office/drawing/2014/main" id="{2787C18E-58E7-5C21-C0D0-61A13252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66" name="组合 53271">
              <a:extLst>
                <a:ext uri="{FF2B5EF4-FFF2-40B4-BE49-F238E27FC236}">
                  <a16:creationId xmlns:a16="http://schemas.microsoft.com/office/drawing/2014/main" id="{BD612625-A9B3-C47C-18A5-5CA5175C5B1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967" y="1415"/>
              <a:ext cx="89" cy="93"/>
              <a:chOff x="3504" y="2064"/>
              <a:chExt cx="192" cy="192"/>
            </a:xfrm>
          </p:grpSpPr>
          <p:sp>
            <p:nvSpPr>
              <p:cNvPr id="27667" name="直接连接符 53272">
                <a:extLst>
                  <a:ext uri="{FF2B5EF4-FFF2-40B4-BE49-F238E27FC236}">
                    <a16:creationId xmlns:a16="http://schemas.microsoft.com/office/drawing/2014/main" id="{5F122CB1-7A64-14D1-6DA7-59ABF7FDB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68" name="直接连接符 53273">
                <a:extLst>
                  <a:ext uri="{FF2B5EF4-FFF2-40B4-BE49-F238E27FC236}">
                    <a16:creationId xmlns:a16="http://schemas.microsoft.com/office/drawing/2014/main" id="{51BA367F-E1C6-5C9D-D8E3-5DC56195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69" name="组合 53275">
              <a:extLst>
                <a:ext uri="{FF2B5EF4-FFF2-40B4-BE49-F238E27FC236}">
                  <a16:creationId xmlns:a16="http://schemas.microsoft.com/office/drawing/2014/main" id="{CCD6506E-B7C8-627B-061E-DC2E5070DA3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20" y="3341"/>
              <a:ext cx="89" cy="93"/>
              <a:chOff x="3504" y="2064"/>
              <a:chExt cx="192" cy="192"/>
            </a:xfrm>
          </p:grpSpPr>
          <p:sp>
            <p:nvSpPr>
              <p:cNvPr id="27670" name="直接连接符 53276">
                <a:extLst>
                  <a:ext uri="{FF2B5EF4-FFF2-40B4-BE49-F238E27FC236}">
                    <a16:creationId xmlns:a16="http://schemas.microsoft.com/office/drawing/2014/main" id="{7F23CCC8-1E25-870D-4460-8C0757EE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71" name="直接连接符 53277">
                <a:extLst>
                  <a:ext uri="{FF2B5EF4-FFF2-40B4-BE49-F238E27FC236}">
                    <a16:creationId xmlns:a16="http://schemas.microsoft.com/office/drawing/2014/main" id="{C7A0A5F0-EEA7-280B-4484-D8207869C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7672" name="矩形 53282">
              <a:extLst>
                <a:ext uri="{FF2B5EF4-FFF2-40B4-BE49-F238E27FC236}">
                  <a16:creationId xmlns:a16="http://schemas.microsoft.com/office/drawing/2014/main" id="{A1D388BF-94E7-B882-832F-FE92C8F0F8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56" y="3280"/>
              <a:ext cx="1592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7673" name="组合 53283">
              <a:extLst>
                <a:ext uri="{FF2B5EF4-FFF2-40B4-BE49-F238E27FC236}">
                  <a16:creationId xmlns:a16="http://schemas.microsoft.com/office/drawing/2014/main" id="{AF125DCE-D5B1-90D4-2079-469AADE3D89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9" y="3344"/>
              <a:ext cx="89" cy="93"/>
              <a:chOff x="3504" y="2064"/>
              <a:chExt cx="192" cy="192"/>
            </a:xfrm>
          </p:grpSpPr>
          <p:sp>
            <p:nvSpPr>
              <p:cNvPr id="27674" name="直接连接符 53284">
                <a:extLst>
                  <a:ext uri="{FF2B5EF4-FFF2-40B4-BE49-F238E27FC236}">
                    <a16:creationId xmlns:a16="http://schemas.microsoft.com/office/drawing/2014/main" id="{BA4CBBAD-1362-FAAC-97A6-910F8DC5E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75" name="直接连接符 53285">
                <a:extLst>
                  <a:ext uri="{FF2B5EF4-FFF2-40B4-BE49-F238E27FC236}">
                    <a16:creationId xmlns:a16="http://schemas.microsoft.com/office/drawing/2014/main" id="{38D29D2A-2774-058B-EC29-DAC094C09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76" name="组合 53286">
              <a:extLst>
                <a:ext uri="{FF2B5EF4-FFF2-40B4-BE49-F238E27FC236}">
                  <a16:creationId xmlns:a16="http://schemas.microsoft.com/office/drawing/2014/main" id="{6B59E108-F828-DDF6-F05B-7D974B951F3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809" y="3336"/>
              <a:ext cx="89" cy="93"/>
              <a:chOff x="3504" y="2064"/>
              <a:chExt cx="192" cy="192"/>
            </a:xfrm>
          </p:grpSpPr>
          <p:sp>
            <p:nvSpPr>
              <p:cNvPr id="27677" name="直接连接符 53287">
                <a:extLst>
                  <a:ext uri="{FF2B5EF4-FFF2-40B4-BE49-F238E27FC236}">
                    <a16:creationId xmlns:a16="http://schemas.microsoft.com/office/drawing/2014/main" id="{A8765916-8247-4F06-3E3B-24E9172B5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78" name="直接连接符 53288">
                <a:extLst>
                  <a:ext uri="{FF2B5EF4-FFF2-40B4-BE49-F238E27FC236}">
                    <a16:creationId xmlns:a16="http://schemas.microsoft.com/office/drawing/2014/main" id="{8FD426A0-0792-6A96-F4D9-BE1C14EAB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7679" name="矩形 53289">
              <a:extLst>
                <a:ext uri="{FF2B5EF4-FFF2-40B4-BE49-F238E27FC236}">
                  <a16:creationId xmlns:a16="http://schemas.microsoft.com/office/drawing/2014/main" id="{11D999E8-B2EA-6D76-0F36-BB7F9DA069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02" y="1357"/>
              <a:ext cx="744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7680" name="组合 53290">
              <a:extLst>
                <a:ext uri="{FF2B5EF4-FFF2-40B4-BE49-F238E27FC236}">
                  <a16:creationId xmlns:a16="http://schemas.microsoft.com/office/drawing/2014/main" id="{89173C8E-7B6D-9806-B205-29414EB22E4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290" y="1412"/>
              <a:ext cx="89" cy="93"/>
              <a:chOff x="3504" y="2064"/>
              <a:chExt cx="192" cy="192"/>
            </a:xfrm>
          </p:grpSpPr>
          <p:sp>
            <p:nvSpPr>
              <p:cNvPr id="27681" name="直接连接符 53291">
                <a:extLst>
                  <a:ext uri="{FF2B5EF4-FFF2-40B4-BE49-F238E27FC236}">
                    <a16:creationId xmlns:a16="http://schemas.microsoft.com/office/drawing/2014/main" id="{05FE0635-8EB8-54BA-9FEA-9E2776F87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82" name="直接连接符 53292">
                <a:extLst>
                  <a:ext uri="{FF2B5EF4-FFF2-40B4-BE49-F238E27FC236}">
                    <a16:creationId xmlns:a16="http://schemas.microsoft.com/office/drawing/2014/main" id="{BD44B4C3-8E23-EA81-483F-8E7116BA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83" name="组合 53293">
              <a:extLst>
                <a:ext uri="{FF2B5EF4-FFF2-40B4-BE49-F238E27FC236}">
                  <a16:creationId xmlns:a16="http://schemas.microsoft.com/office/drawing/2014/main" id="{73132F5F-0712-A68A-7457-F2599172A3F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99" y="1415"/>
              <a:ext cx="89" cy="93"/>
              <a:chOff x="3504" y="2064"/>
              <a:chExt cx="192" cy="192"/>
            </a:xfrm>
          </p:grpSpPr>
          <p:sp>
            <p:nvSpPr>
              <p:cNvPr id="27684" name="直接连接符 53294">
                <a:extLst>
                  <a:ext uri="{FF2B5EF4-FFF2-40B4-BE49-F238E27FC236}">
                    <a16:creationId xmlns:a16="http://schemas.microsoft.com/office/drawing/2014/main" id="{BE480099-BBBB-0106-4273-33F913707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85" name="直接连接符 53295">
                <a:extLst>
                  <a:ext uri="{FF2B5EF4-FFF2-40B4-BE49-F238E27FC236}">
                    <a16:creationId xmlns:a16="http://schemas.microsoft.com/office/drawing/2014/main" id="{1AE91AEE-0CEC-68FB-E73C-5770DD2D4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7686" name="直接连接符 53298">
              <a:extLst>
                <a:ext uri="{FF2B5EF4-FFF2-40B4-BE49-F238E27FC236}">
                  <a16:creationId xmlns:a16="http://schemas.microsoft.com/office/drawing/2014/main" id="{6D3690B5-E8FE-A1E1-0FD4-6B2AFE006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3387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687" name="直接连接符 53301">
              <a:extLst>
                <a:ext uri="{FF2B5EF4-FFF2-40B4-BE49-F238E27FC236}">
                  <a16:creationId xmlns:a16="http://schemas.microsoft.com/office/drawing/2014/main" id="{2F7EE70F-C075-36A0-C66C-0C06FDB5F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1180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27688" name="组合 53302">
              <a:extLst>
                <a:ext uri="{FF2B5EF4-FFF2-40B4-BE49-F238E27FC236}">
                  <a16:creationId xmlns:a16="http://schemas.microsoft.com/office/drawing/2014/main" id="{E29FF044-B41C-2B5C-764C-4A8EF1A0A54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54" y="1412"/>
              <a:ext cx="89" cy="93"/>
              <a:chOff x="3504" y="2064"/>
              <a:chExt cx="192" cy="192"/>
            </a:xfrm>
          </p:grpSpPr>
          <p:sp>
            <p:nvSpPr>
              <p:cNvPr id="27689" name="直接连接符 53303">
                <a:extLst>
                  <a:ext uri="{FF2B5EF4-FFF2-40B4-BE49-F238E27FC236}">
                    <a16:creationId xmlns:a16="http://schemas.microsoft.com/office/drawing/2014/main" id="{CF204645-BDAA-E124-B72B-E555D8099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90" name="直接连接符 53304">
                <a:extLst>
                  <a:ext uri="{FF2B5EF4-FFF2-40B4-BE49-F238E27FC236}">
                    <a16:creationId xmlns:a16="http://schemas.microsoft.com/office/drawing/2014/main" id="{C9BA5678-C73F-7511-224A-8614E611C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91" name="组合 53308">
              <a:extLst>
                <a:ext uri="{FF2B5EF4-FFF2-40B4-BE49-F238E27FC236}">
                  <a16:creationId xmlns:a16="http://schemas.microsoft.com/office/drawing/2014/main" id="{6A7B0BC6-1F08-4E05-1D34-5CCF63904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1454"/>
              <a:ext cx="534" cy="309"/>
              <a:chOff x="3676" y="1352"/>
              <a:chExt cx="771" cy="326"/>
            </a:xfrm>
          </p:grpSpPr>
          <p:sp>
            <p:nvSpPr>
              <p:cNvPr id="27692" name="直接连接符 53305">
                <a:extLst>
                  <a:ext uri="{FF2B5EF4-FFF2-40B4-BE49-F238E27FC236}">
                    <a16:creationId xmlns:a16="http://schemas.microsoft.com/office/drawing/2014/main" id="{DF5B57F8-4455-53C7-819F-57B781C2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93" name="直接连接符 53306">
                <a:extLst>
                  <a:ext uri="{FF2B5EF4-FFF2-40B4-BE49-F238E27FC236}">
                    <a16:creationId xmlns:a16="http://schemas.microsoft.com/office/drawing/2014/main" id="{18C313BF-0B82-8C80-B1CE-9F8FA42D4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94" name="直接连接符 53307">
                <a:extLst>
                  <a:ext uri="{FF2B5EF4-FFF2-40B4-BE49-F238E27FC236}">
                    <a16:creationId xmlns:a16="http://schemas.microsoft.com/office/drawing/2014/main" id="{5CC6EEF3-0CFF-5341-7D9D-7BA6F44DF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95" name="组合 53309">
              <a:extLst>
                <a:ext uri="{FF2B5EF4-FFF2-40B4-BE49-F238E27FC236}">
                  <a16:creationId xmlns:a16="http://schemas.microsoft.com/office/drawing/2014/main" id="{C93877B3-6613-E22E-C231-87D7C06CB39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04" y="1241"/>
              <a:ext cx="577" cy="232"/>
              <a:chOff x="3676" y="1352"/>
              <a:chExt cx="771" cy="326"/>
            </a:xfrm>
          </p:grpSpPr>
          <p:sp>
            <p:nvSpPr>
              <p:cNvPr id="27696" name="直接连接符 53310">
                <a:extLst>
                  <a:ext uri="{FF2B5EF4-FFF2-40B4-BE49-F238E27FC236}">
                    <a16:creationId xmlns:a16="http://schemas.microsoft.com/office/drawing/2014/main" id="{E0E81E8C-DDB7-9A8C-1609-5AA707901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97" name="直接连接符 53311">
                <a:extLst>
                  <a:ext uri="{FF2B5EF4-FFF2-40B4-BE49-F238E27FC236}">
                    <a16:creationId xmlns:a16="http://schemas.microsoft.com/office/drawing/2014/main" id="{494AFBE1-84BE-9B92-6ACE-A2A549E90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698" name="直接连接符 53312">
                <a:extLst>
                  <a:ext uri="{FF2B5EF4-FFF2-40B4-BE49-F238E27FC236}">
                    <a16:creationId xmlns:a16="http://schemas.microsoft.com/office/drawing/2014/main" id="{967A9D38-F7B4-E635-AA51-AEC50E720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699" name="组合 53313">
              <a:extLst>
                <a:ext uri="{FF2B5EF4-FFF2-40B4-BE49-F238E27FC236}">
                  <a16:creationId xmlns:a16="http://schemas.microsoft.com/office/drawing/2014/main" id="{75742B13-62F7-2B81-2706-62AD48F4E81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538" y="1412"/>
              <a:ext cx="89" cy="93"/>
              <a:chOff x="3504" y="2064"/>
              <a:chExt cx="192" cy="192"/>
            </a:xfrm>
          </p:grpSpPr>
          <p:sp>
            <p:nvSpPr>
              <p:cNvPr id="27700" name="直接连接符 53314">
                <a:extLst>
                  <a:ext uri="{FF2B5EF4-FFF2-40B4-BE49-F238E27FC236}">
                    <a16:creationId xmlns:a16="http://schemas.microsoft.com/office/drawing/2014/main" id="{ED87C9FF-A246-05F3-BBF8-F51B48FBE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701" name="直接连接符 53315">
                <a:extLst>
                  <a:ext uri="{FF2B5EF4-FFF2-40B4-BE49-F238E27FC236}">
                    <a16:creationId xmlns:a16="http://schemas.microsoft.com/office/drawing/2014/main" id="{E4C44A55-529F-6B67-A4CA-1FF2264A9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702" name="组合 53316">
              <a:extLst>
                <a:ext uri="{FF2B5EF4-FFF2-40B4-BE49-F238E27FC236}">
                  <a16:creationId xmlns:a16="http://schemas.microsoft.com/office/drawing/2014/main" id="{7FB27593-F053-74FD-4B18-7A7FC602F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0" y="1447"/>
              <a:ext cx="526" cy="350"/>
              <a:chOff x="3676" y="1352"/>
              <a:chExt cx="771" cy="326"/>
            </a:xfrm>
          </p:grpSpPr>
          <p:sp>
            <p:nvSpPr>
              <p:cNvPr id="27703" name="直接连接符 53317">
                <a:extLst>
                  <a:ext uri="{FF2B5EF4-FFF2-40B4-BE49-F238E27FC236}">
                    <a16:creationId xmlns:a16="http://schemas.microsoft.com/office/drawing/2014/main" id="{79B7F14B-0805-A45F-678B-7999DDB8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704" name="直接连接符 53318">
                <a:extLst>
                  <a:ext uri="{FF2B5EF4-FFF2-40B4-BE49-F238E27FC236}">
                    <a16:creationId xmlns:a16="http://schemas.microsoft.com/office/drawing/2014/main" id="{A0A0001A-6448-8838-542A-9A8DD27FA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705" name="直接连接符 53319">
                <a:extLst>
                  <a:ext uri="{FF2B5EF4-FFF2-40B4-BE49-F238E27FC236}">
                    <a16:creationId xmlns:a16="http://schemas.microsoft.com/office/drawing/2014/main" id="{C94173D6-D772-A6ED-B99A-2E026EF6A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7706" name="组合 53320">
              <a:extLst>
                <a:ext uri="{FF2B5EF4-FFF2-40B4-BE49-F238E27FC236}">
                  <a16:creationId xmlns:a16="http://schemas.microsoft.com/office/drawing/2014/main" id="{FF5BE4DB-1630-570D-D2E6-B1DBCFA2AF3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63" y="3150"/>
              <a:ext cx="1399" cy="232"/>
              <a:chOff x="3676" y="1352"/>
              <a:chExt cx="771" cy="326"/>
            </a:xfrm>
          </p:grpSpPr>
          <p:sp>
            <p:nvSpPr>
              <p:cNvPr id="27707" name="直接连接符 53321">
                <a:extLst>
                  <a:ext uri="{FF2B5EF4-FFF2-40B4-BE49-F238E27FC236}">
                    <a16:creationId xmlns:a16="http://schemas.microsoft.com/office/drawing/2014/main" id="{175B770B-A97A-8E6C-696B-B8EE7B6D8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708" name="直接连接符 53322">
                <a:extLst>
                  <a:ext uri="{FF2B5EF4-FFF2-40B4-BE49-F238E27FC236}">
                    <a16:creationId xmlns:a16="http://schemas.microsoft.com/office/drawing/2014/main" id="{BCAF803D-2515-F818-A780-975FF8792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7709" name="直接连接符 53323">
                <a:extLst>
                  <a:ext uri="{FF2B5EF4-FFF2-40B4-BE49-F238E27FC236}">
                    <a16:creationId xmlns:a16="http://schemas.microsoft.com/office/drawing/2014/main" id="{9826EFC3-4299-78E2-A200-F83898269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7710" name="直接连接符 53324">
              <a:extLst>
                <a:ext uri="{FF2B5EF4-FFF2-40B4-BE49-F238E27FC236}">
                  <a16:creationId xmlns:a16="http://schemas.microsoft.com/office/drawing/2014/main" id="{2C0316BA-06A5-D97F-88B8-0F1B3002A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1" y="1143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711" name="文本框 53326">
              <a:extLst>
                <a:ext uri="{FF2B5EF4-FFF2-40B4-BE49-F238E27FC236}">
                  <a16:creationId xmlns:a16="http://schemas.microsoft.com/office/drawing/2014/main" id="{36FF13B5-B9DA-D160-2DE2-93A2667EA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2380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A2</a:t>
              </a:r>
            </a:p>
          </p:txBody>
        </p:sp>
        <p:sp>
          <p:nvSpPr>
            <p:cNvPr id="27712" name="文本框 53327">
              <a:extLst>
                <a:ext uri="{FF2B5EF4-FFF2-40B4-BE49-F238E27FC236}">
                  <a16:creationId xmlns:a16="http://schemas.microsoft.com/office/drawing/2014/main" id="{79FD58EA-7632-572E-DEF2-2A30F1F77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1985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B1</a:t>
              </a:r>
            </a:p>
          </p:txBody>
        </p:sp>
        <p:sp>
          <p:nvSpPr>
            <p:cNvPr id="27713" name="文本框 53328">
              <a:extLst>
                <a:ext uri="{FF2B5EF4-FFF2-40B4-BE49-F238E27FC236}">
                  <a16:creationId xmlns:a16="http://schemas.microsoft.com/office/drawing/2014/main" id="{F7DCAB0E-6DCD-E18A-BA98-27D6252D8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479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B2</a:t>
              </a:r>
            </a:p>
          </p:txBody>
        </p:sp>
        <p:sp>
          <p:nvSpPr>
            <p:cNvPr id="27714" name="直接连接符 53329">
              <a:extLst>
                <a:ext uri="{FF2B5EF4-FFF2-40B4-BE49-F238E27FC236}">
                  <a16:creationId xmlns:a16="http://schemas.microsoft.com/office/drawing/2014/main" id="{25C546C8-286E-9452-B1CD-DD498F3F9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" y="2224"/>
              <a:ext cx="307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715" name="直接连接符 53330">
              <a:extLst>
                <a:ext uri="{FF2B5EF4-FFF2-40B4-BE49-F238E27FC236}">
                  <a16:creationId xmlns:a16="http://schemas.microsoft.com/office/drawing/2014/main" id="{5A6E9A19-C808-7CC8-E6D2-C04011E9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185"/>
              <a:ext cx="265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7716" name="直接连接符 53331">
              <a:extLst>
                <a:ext uri="{FF2B5EF4-FFF2-40B4-BE49-F238E27FC236}">
                  <a16:creationId xmlns:a16="http://schemas.microsoft.com/office/drawing/2014/main" id="{991C3055-EA94-27AD-EA82-A9098FACC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0" y="2759"/>
              <a:ext cx="561" cy="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8FBEC76-F852-496F-EADB-7A3DE942D9E3}"/>
                  </a:ext>
                </a:extLst>
              </p14:cNvPr>
              <p14:cNvContentPartPr/>
              <p14:nvPr/>
            </p14:nvContentPartPr>
            <p14:xfrm>
              <a:off x="2152015" y="2026920"/>
              <a:ext cx="62230" cy="365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8FBEC76-F852-496F-EADB-7A3DE942D9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0856" y="1600200"/>
                <a:ext cx="808990" cy="1201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2BBF0B8-F1AC-D26B-41BF-26EE5509DF28}"/>
                  </a:ext>
                </a:extLst>
              </p14:cNvPr>
              <p14:cNvContentPartPr/>
              <p14:nvPr/>
            </p14:nvContentPartPr>
            <p14:xfrm>
              <a:off x="2232024" y="2089149"/>
              <a:ext cx="71755" cy="25019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2BBF0B8-F1AC-D26B-41BF-26EE5509DF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1358" y="1666414"/>
                <a:ext cx="837142" cy="107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462AB8C-6050-B70B-695A-554E2E65E893}"/>
                  </a:ext>
                </a:extLst>
              </p14:cNvPr>
              <p14:cNvContentPartPr/>
              <p14:nvPr/>
            </p14:nvContentPartPr>
            <p14:xfrm>
              <a:off x="2232025" y="2258695"/>
              <a:ext cx="17780" cy="27305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462AB8C-6050-B70B-695A-554E2E65E8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1618" y="1924209"/>
                <a:ext cx="586740" cy="68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E7435A9-A75C-79AC-06EE-CA4F96728CDC}"/>
                  </a:ext>
                </a:extLst>
              </p14:cNvPr>
              <p14:cNvContentPartPr/>
              <p14:nvPr/>
            </p14:nvContentPartPr>
            <p14:xfrm>
              <a:off x="2392680" y="2286000"/>
              <a:ext cx="360" cy="11557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E7435A9-A75C-79AC-06EE-CA4F96728C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040" y="1881505"/>
                <a:ext cx="34920" cy="908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FA8A902-E161-127E-DDD5-19F6F6CD918C}"/>
                  </a:ext>
                </a:extLst>
              </p14:cNvPr>
              <p14:cNvContentPartPr/>
              <p14:nvPr/>
            </p14:nvContentPartPr>
            <p14:xfrm>
              <a:off x="2473325" y="2276475"/>
              <a:ext cx="8890" cy="2768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FA8A902-E161-127E-DDD5-19F6F6CD91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5520" y="1852533"/>
                <a:ext cx="435610" cy="11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8F0C0F-5AF0-763E-B929-EC9A7E7A4777}"/>
                  </a:ext>
                </a:extLst>
              </p14:cNvPr>
              <p14:cNvContentPartPr/>
              <p14:nvPr/>
            </p14:nvContentPartPr>
            <p14:xfrm>
              <a:off x="2089149" y="4544695"/>
              <a:ext cx="107315" cy="58039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8F0C0F-5AF0-763E-B929-EC9A7E7A47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84654" y="4113799"/>
                <a:ext cx="899795" cy="142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AEEB722-C1F0-F663-3B7D-F4B835024887}"/>
                  </a:ext>
                </a:extLst>
              </p14:cNvPr>
              <p14:cNvContentPartPr/>
              <p14:nvPr/>
            </p14:nvContentPartPr>
            <p14:xfrm>
              <a:off x="2232024" y="4571999"/>
              <a:ext cx="71755" cy="3302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AEEB722-C1F0-F663-3B7D-F4B8350248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1358" y="4146215"/>
                <a:ext cx="837142" cy="116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6468D0C-EECD-69A4-7072-2FD7C1115A80}"/>
                  </a:ext>
                </a:extLst>
              </p14:cNvPr>
              <p14:cNvContentPartPr/>
              <p14:nvPr/>
            </p14:nvContentPartPr>
            <p14:xfrm>
              <a:off x="2205355" y="4812664"/>
              <a:ext cx="53340" cy="62865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6468D0C-EECD-69A4-7072-2FD7C1115A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1975" y="4427616"/>
                <a:ext cx="784860" cy="817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1C19E15-BE71-1195-BA13-0CDAC0494932}"/>
                  </a:ext>
                </a:extLst>
              </p14:cNvPr>
              <p14:cNvContentPartPr/>
              <p14:nvPr/>
            </p14:nvContentPartPr>
            <p14:xfrm>
              <a:off x="2383790" y="4777105"/>
              <a:ext cx="360" cy="25019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1C19E15-BE71-1195-BA13-0CDAC04949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6150" y="4354370"/>
                <a:ext cx="34920" cy="107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DF76B43-A6FA-9FD4-BC9E-D23A3F623D53}"/>
                  </a:ext>
                </a:extLst>
              </p14:cNvPr>
              <p14:cNvContentPartPr/>
              <p14:nvPr/>
            </p14:nvContentPartPr>
            <p14:xfrm>
              <a:off x="2446655" y="4785995"/>
              <a:ext cx="71120" cy="116205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DF76B43-A6FA-9FD4-BC9E-D23A3F623D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59446" y="4379277"/>
                <a:ext cx="829733" cy="913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CD69106-0BED-5334-B986-6302B177AAD3}"/>
                  </a:ext>
                </a:extLst>
              </p14:cNvPr>
              <p14:cNvContentPartPr/>
              <p14:nvPr/>
            </p14:nvContentPartPr>
            <p14:xfrm>
              <a:off x="3473449" y="2071370"/>
              <a:ext cx="26670" cy="2768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CD69106-0BED-5334-B986-6302B177A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46741" y="1647428"/>
                <a:ext cx="666750" cy="11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CF06762-4BB0-5BC2-4207-89509D004C2E}"/>
                  </a:ext>
                </a:extLst>
              </p14:cNvPr>
              <p14:cNvContentPartPr/>
              <p14:nvPr/>
            </p14:nvContentPartPr>
            <p14:xfrm>
              <a:off x="3544570" y="2035810"/>
              <a:ext cx="98425" cy="2946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CF06762-4BB0-5BC2-4207-89509D004C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2668" y="1611182"/>
                <a:ext cx="885825" cy="112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77B788A-57FF-132B-A293-238D2680DF71}"/>
                  </a:ext>
                </a:extLst>
              </p14:cNvPr>
              <p14:cNvContentPartPr/>
              <p14:nvPr/>
            </p14:nvContentPartPr>
            <p14:xfrm>
              <a:off x="3544570" y="2240915"/>
              <a:ext cx="53975" cy="177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77B788A-57FF-132B-A293-238D2680DF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66745" y="1950508"/>
                <a:ext cx="794204" cy="586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DB964DA-4126-C68E-ABDB-CB0D0F3BC959}"/>
                  </a:ext>
                </a:extLst>
              </p14:cNvPr>
              <p14:cNvContentPartPr/>
              <p14:nvPr/>
            </p14:nvContentPartPr>
            <p14:xfrm>
              <a:off x="3750310" y="2187574"/>
              <a:ext cx="62230" cy="142875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DB964DA-4126-C68E-ABDB-CB0D0F3BC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9151" y="1775758"/>
                <a:ext cx="808990" cy="949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C13867B-2646-26F2-F6AA-438ED18B03D1}"/>
                  </a:ext>
                </a:extLst>
              </p14:cNvPr>
              <p14:cNvContentPartPr/>
              <p14:nvPr/>
            </p14:nvContentPartPr>
            <p14:xfrm>
              <a:off x="3919855" y="2152014"/>
              <a:ext cx="26670" cy="37465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C13867B-2646-26F2-F6AA-438ED18B03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3147" y="1725087"/>
                <a:ext cx="666750" cy="121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23F43A9-1027-5582-E046-4F9711D0A14F}"/>
                  </a:ext>
                </a:extLst>
              </p14:cNvPr>
              <p14:cNvContentPartPr/>
              <p14:nvPr/>
            </p14:nvContentPartPr>
            <p14:xfrm>
              <a:off x="2214245" y="5384165"/>
              <a:ext cx="71755" cy="30353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23F43A9-1027-5582-E046-4F9711D0A1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3579" y="4959223"/>
                <a:ext cx="837142" cy="1136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B3E1FEA-DCAA-2556-CAF5-5899E15F169F}"/>
                  </a:ext>
                </a:extLst>
              </p14:cNvPr>
              <p14:cNvContentPartPr/>
              <p14:nvPr/>
            </p14:nvContentPartPr>
            <p14:xfrm>
              <a:off x="2339339" y="5366385"/>
              <a:ext cx="53340" cy="26797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B3E1FEA-DCAA-2556-CAF5-5899E15F16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5959" y="4942820"/>
                <a:ext cx="784860" cy="109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3F18BAF-9D23-A6E9-5D64-862249B026B5}"/>
                  </a:ext>
                </a:extLst>
              </p14:cNvPr>
              <p14:cNvContentPartPr/>
              <p14:nvPr/>
            </p14:nvContentPartPr>
            <p14:xfrm>
              <a:off x="2303780" y="5544820"/>
              <a:ext cx="44450" cy="36195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3F18BAF-9D23-A6E9-5D64-862249B026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40772" y="5190109"/>
                <a:ext cx="755650" cy="73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09BC09A-F528-9954-95D8-D7F8DC5F5A07}"/>
                  </a:ext>
                </a:extLst>
              </p14:cNvPr>
              <p14:cNvContentPartPr/>
              <p14:nvPr/>
            </p14:nvContentPartPr>
            <p14:xfrm>
              <a:off x="2482215" y="5572124"/>
              <a:ext cx="62230" cy="13335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09BC09A-F528-9954-95D8-D7F8DC5F5A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01056" y="5163740"/>
                <a:ext cx="808990" cy="933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7930D4D-A0DF-6987-58D0-8CE22A129269}"/>
                  </a:ext>
                </a:extLst>
              </p14:cNvPr>
              <p14:cNvContentPartPr/>
              <p14:nvPr/>
            </p14:nvContentPartPr>
            <p14:xfrm>
              <a:off x="2616200" y="5527040"/>
              <a:ext cx="80010" cy="125095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7930D4D-A0DF-6987-58D0-8CE22A1292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24151" y="5118396"/>
                <a:ext cx="848106" cy="925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FAC76BC-A7AA-6C7C-2F41-342C58400008}"/>
                  </a:ext>
                </a:extLst>
              </p14:cNvPr>
              <p14:cNvContentPartPr/>
              <p14:nvPr/>
            </p14:nvContentPartPr>
            <p14:xfrm>
              <a:off x="3660775" y="4526915"/>
              <a:ext cx="8890" cy="2946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FAC76BC-A7AA-6C7C-2F41-342C584000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2970" y="4102287"/>
                <a:ext cx="435610" cy="112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58AAD82-0223-18EE-B7C5-AC57DB9DEAF5}"/>
                  </a:ext>
                </a:extLst>
              </p14:cNvPr>
              <p14:cNvContentPartPr/>
              <p14:nvPr/>
            </p14:nvContentPartPr>
            <p14:xfrm>
              <a:off x="3732530" y="4419600"/>
              <a:ext cx="115570" cy="45593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58AAD82-0223-18EE-B7C5-AC57DB9DEA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28035" y="3989974"/>
                <a:ext cx="908050" cy="1297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3BACA94F-49A6-2AF5-B2CE-FB9F07216771}"/>
                  </a:ext>
                </a:extLst>
              </p14:cNvPr>
              <p14:cNvContentPartPr/>
              <p14:nvPr/>
            </p14:nvContentPartPr>
            <p14:xfrm>
              <a:off x="4000499" y="4714874"/>
              <a:ext cx="360" cy="142875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3BACA94F-49A6-2AF5-B2CE-FB9F072167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2859" y="4303058"/>
                <a:ext cx="34920" cy="949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694F2DC-CFE1-AF2C-3D95-F5DF8FA925F6}"/>
                  </a:ext>
                </a:extLst>
              </p14:cNvPr>
              <p14:cNvContentPartPr/>
              <p14:nvPr/>
            </p14:nvContentPartPr>
            <p14:xfrm>
              <a:off x="4071620" y="4714874"/>
              <a:ext cx="107315" cy="13335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694F2DC-CFE1-AF2C-3D95-F5DF8FA925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7125" y="4306490"/>
                <a:ext cx="899795" cy="933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1F4BCAA-96EE-8ABB-5FB4-6ACAD5BAFE67}"/>
                  </a:ext>
                </a:extLst>
              </p14:cNvPr>
              <p14:cNvContentPartPr/>
              <p14:nvPr/>
            </p14:nvContentPartPr>
            <p14:xfrm>
              <a:off x="1901824" y="3053715"/>
              <a:ext cx="360" cy="33909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1F4BCAA-96EE-8ABB-5FB4-6ACAD5BAFE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4184" y="2627679"/>
                <a:ext cx="34920" cy="117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D052712-3110-192E-FE42-7944C9CAE0B9}"/>
                  </a:ext>
                </a:extLst>
              </p14:cNvPr>
              <p14:cNvContentPartPr/>
              <p14:nvPr/>
            </p14:nvContentPartPr>
            <p14:xfrm>
              <a:off x="1937385" y="3044825"/>
              <a:ext cx="125095" cy="35687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D052712-3110-192E-FE42-7944C9CAE0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28741" y="2618322"/>
                <a:ext cx="925703" cy="1192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382B60F-3422-90D6-BE62-2800721FC79A}"/>
                  </a:ext>
                </a:extLst>
              </p14:cNvPr>
              <p14:cNvContentPartPr/>
              <p14:nvPr/>
            </p14:nvContentPartPr>
            <p14:xfrm>
              <a:off x="2124710" y="3286125"/>
              <a:ext cx="27305" cy="258445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382B60F-3422-90D6-BE62-2800721FC7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90224" y="2863998"/>
                <a:ext cx="682625" cy="108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67D4052-AE63-3019-9AD1-1C5E88757AD8}"/>
                  </a:ext>
                </a:extLst>
              </p14:cNvPr>
              <p14:cNvContentPartPr/>
              <p14:nvPr/>
            </p14:nvContentPartPr>
            <p14:xfrm>
              <a:off x="2187575" y="3312795"/>
              <a:ext cx="44450" cy="3479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67D4052-AE63-3019-9AD1-1C5E88757A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4567" y="2886519"/>
                <a:ext cx="755650" cy="118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4C701679-7668-42D6-47B9-B2545182E8E5}"/>
                  </a:ext>
                </a:extLst>
              </p14:cNvPr>
              <p14:cNvContentPartPr/>
              <p14:nvPr/>
            </p14:nvContentPartPr>
            <p14:xfrm>
              <a:off x="3517900" y="3169920"/>
              <a:ext cx="35560" cy="3657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4C701679-7668-42D6-47B9-B2545182E8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69412" y="2743200"/>
                <a:ext cx="718312" cy="1201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C0891A5-D035-C1D1-8276-EF0E0CB0FD6A}"/>
                  </a:ext>
                </a:extLst>
              </p14:cNvPr>
              <p14:cNvContentPartPr/>
              <p14:nvPr/>
            </p14:nvContentPartPr>
            <p14:xfrm>
              <a:off x="3571875" y="3133724"/>
              <a:ext cx="124460" cy="384175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C0891A5-D035-C1D1-8276-EF0E0CB0FD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65306" y="2705893"/>
                <a:ext cx="921004" cy="122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15049BB-65F0-9EFC-9219-82BDB1385701}"/>
                  </a:ext>
                </a:extLst>
              </p14:cNvPr>
              <p14:cNvContentPartPr/>
              <p14:nvPr/>
            </p14:nvContentPartPr>
            <p14:xfrm>
              <a:off x="3785870" y="3410585"/>
              <a:ext cx="53340" cy="151765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15049BB-65F0-9EFC-9219-82BDB13857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2490" y="2997447"/>
                <a:ext cx="784860" cy="96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D79A9CC-AD73-9EE2-F8CE-15FBCF8BA1CC}"/>
                  </a:ext>
                </a:extLst>
              </p14:cNvPr>
              <p14:cNvContentPartPr/>
              <p14:nvPr/>
            </p14:nvContentPartPr>
            <p14:xfrm>
              <a:off x="3946524" y="3375024"/>
              <a:ext cx="360" cy="19685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D79A9CC-AD73-9EE2-F8CE-15FBCF8BA1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8884" y="2955648"/>
                <a:ext cx="34920" cy="101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3212197E-92A7-250B-36C1-07B5FCBB2DCE}"/>
                  </a:ext>
                </a:extLst>
              </p14:cNvPr>
              <p14:cNvContentPartPr/>
              <p14:nvPr/>
            </p14:nvContentPartPr>
            <p14:xfrm>
              <a:off x="3607435" y="5455920"/>
              <a:ext cx="17780" cy="3479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3212197E-92A7-250B-36C1-07B5FCBB2D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17028" y="5029644"/>
                <a:ext cx="586740" cy="118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7153D8AC-1B8B-EA88-F05A-8292CE0B6314}"/>
                  </a:ext>
                </a:extLst>
              </p14:cNvPr>
              <p14:cNvContentPartPr/>
              <p14:nvPr/>
            </p14:nvContentPartPr>
            <p14:xfrm>
              <a:off x="3651885" y="5429250"/>
              <a:ext cx="169545" cy="3657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7153D8AC-1B8B-EA88-F05A-8292CE0B63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6500" y="5002530"/>
                <a:ext cx="983361" cy="1201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F22E2F14-F143-46B9-54C1-2F7D4628528F}"/>
                  </a:ext>
                </a:extLst>
              </p14:cNvPr>
              <p14:cNvContentPartPr/>
              <p14:nvPr/>
            </p14:nvContentPartPr>
            <p14:xfrm>
              <a:off x="3902075" y="5687695"/>
              <a:ext cx="71120" cy="151765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F22E2F14-F143-46B9-54C1-2F7D4628528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14866" y="5274557"/>
                <a:ext cx="829733" cy="96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ACC415B7-DB9D-A91C-80E6-883851AB7F24}"/>
                  </a:ext>
                </a:extLst>
              </p14:cNvPr>
              <p14:cNvContentPartPr/>
              <p14:nvPr/>
            </p14:nvContentPartPr>
            <p14:xfrm>
              <a:off x="4071620" y="5652135"/>
              <a:ext cx="107315" cy="2057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ACC415B7-DB9D-A91C-80E6-883851AB7F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67125" y="5232082"/>
                <a:ext cx="899795" cy="102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CAF59B5-9BF9-9648-A96E-433F5ACADE8E}"/>
                  </a:ext>
                </a:extLst>
              </p14:cNvPr>
              <p14:cNvContentPartPr/>
              <p14:nvPr/>
            </p14:nvContentPartPr>
            <p14:xfrm>
              <a:off x="5678805" y="2910840"/>
              <a:ext cx="71755" cy="33909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CAF59B5-9BF9-9648-A96E-433F5ACADE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8139" y="2484804"/>
                <a:ext cx="837142" cy="117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9F658E5-1CCC-D789-03E8-98490F084EF6}"/>
                  </a:ext>
                </a:extLst>
              </p14:cNvPr>
              <p14:cNvContentPartPr/>
              <p14:nvPr/>
            </p14:nvContentPartPr>
            <p14:xfrm>
              <a:off x="5732780" y="2973070"/>
              <a:ext cx="53340" cy="375285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9F658E5-1CCC-D789-03E8-98490F084EF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59400" y="2545420"/>
                <a:ext cx="784860" cy="1213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3C06E62-8A88-DCE2-1DEE-83FB68133FE2}"/>
                  </a:ext>
                </a:extLst>
              </p14:cNvPr>
              <p14:cNvContentPartPr/>
              <p14:nvPr/>
            </p14:nvContentPartPr>
            <p14:xfrm>
              <a:off x="5732780" y="3196589"/>
              <a:ext cx="44450" cy="2667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3C06E62-8A88-DCE2-1DEE-83FB68133F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9772" y="2869881"/>
                <a:ext cx="755650" cy="66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CD86F4D-8314-FD8E-C006-61207B32F62D}"/>
                  </a:ext>
                </a:extLst>
              </p14:cNvPr>
              <p14:cNvContentPartPr/>
              <p14:nvPr/>
            </p14:nvContentPartPr>
            <p14:xfrm>
              <a:off x="5848350" y="3312795"/>
              <a:ext cx="18415" cy="116205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CD86F4D-8314-FD8E-C006-61207B32F6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47572" y="2906077"/>
                <a:ext cx="607695" cy="913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57533E11-C0F0-02A9-EB0F-9E0781B929EA}"/>
                  </a:ext>
                </a:extLst>
              </p14:cNvPr>
              <p14:cNvContentPartPr/>
              <p14:nvPr/>
            </p14:nvContentPartPr>
            <p14:xfrm>
              <a:off x="5920105" y="3321685"/>
              <a:ext cx="360" cy="125095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57533E11-C0F0-02A9-EB0F-9E0781B929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2465" y="2913041"/>
                <a:ext cx="34920" cy="925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02EACEC2-D2B1-9D9A-7804-9498589F2B45}"/>
                  </a:ext>
                </a:extLst>
              </p14:cNvPr>
              <p14:cNvContentPartPr/>
              <p14:nvPr/>
            </p14:nvContentPartPr>
            <p14:xfrm>
              <a:off x="5544820" y="4491355"/>
              <a:ext cx="116205" cy="455295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02EACEC2-D2B1-9D9A-7804-9498589F2B4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138102" y="4062327"/>
                <a:ext cx="913039" cy="12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C75F78E0-A409-6C15-47C5-9CDAED1AA93F}"/>
                  </a:ext>
                </a:extLst>
              </p14:cNvPr>
              <p14:cNvContentPartPr/>
              <p14:nvPr/>
            </p14:nvContentPartPr>
            <p14:xfrm>
              <a:off x="5678805" y="4491355"/>
              <a:ext cx="36195" cy="419735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C75F78E0-A409-6C15-47C5-9CDAED1AA9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24094" y="4062876"/>
                <a:ext cx="731139" cy="1259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5BC5752-1894-A588-B3D9-1E2D127D04BD}"/>
                  </a:ext>
                </a:extLst>
              </p14:cNvPr>
              <p14:cNvContentPartPr/>
              <p14:nvPr/>
            </p14:nvContentPartPr>
            <p14:xfrm>
              <a:off x="5616575" y="4768215"/>
              <a:ext cx="44450" cy="355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5BC5752-1894-A588-B3D9-1E2D127D04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53567" y="4419727"/>
                <a:ext cx="755650" cy="718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BBA34420-35B1-D43B-840D-90DAC3F0CF32}"/>
                  </a:ext>
                </a:extLst>
              </p14:cNvPr>
              <p14:cNvContentPartPr/>
              <p14:nvPr/>
            </p14:nvContentPartPr>
            <p14:xfrm>
              <a:off x="5768339" y="4785995"/>
              <a:ext cx="8890" cy="116205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BBA34420-35B1-D43B-840D-90DAC3F0CF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0534" y="4379277"/>
                <a:ext cx="435610" cy="913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D540EB9-8554-A4DE-B36D-1E06980810D0}"/>
                  </a:ext>
                </a:extLst>
              </p14:cNvPr>
              <p14:cNvContentPartPr/>
              <p14:nvPr/>
            </p14:nvContentPartPr>
            <p14:xfrm>
              <a:off x="5821680" y="4777105"/>
              <a:ext cx="53975" cy="169545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D540EB9-8554-A4DE-B36D-1E06980810D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43855" y="4361720"/>
                <a:ext cx="794204" cy="983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2B5BC09C-2497-CA27-8FDB-7726A74E87D1}"/>
                  </a:ext>
                </a:extLst>
              </p14:cNvPr>
              <p14:cNvContentPartPr/>
              <p14:nvPr/>
            </p14:nvContentPartPr>
            <p14:xfrm>
              <a:off x="6080760" y="2964180"/>
              <a:ext cx="98425" cy="375285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2B5BC09C-2497-CA27-8FDB-7726A74E87D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78858" y="2536530"/>
                <a:ext cx="885825" cy="1213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1AF4BFC1-D101-20C5-CCF6-F672E0522A74}"/>
                  </a:ext>
                </a:extLst>
              </p14:cNvPr>
              <p14:cNvContentPartPr/>
              <p14:nvPr/>
            </p14:nvContentPartPr>
            <p14:xfrm>
              <a:off x="6179185" y="2981960"/>
              <a:ext cx="62230" cy="49149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1AF4BFC1-D101-20C5-CCF6-F672E0522A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98026" y="2551906"/>
                <a:ext cx="808990" cy="133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6E0740E-AEDB-E113-6994-5DDDBB36E20F}"/>
                  </a:ext>
                </a:extLst>
              </p14:cNvPr>
              <p14:cNvContentPartPr/>
              <p14:nvPr/>
            </p14:nvContentPartPr>
            <p14:xfrm>
              <a:off x="6170295" y="3196589"/>
              <a:ext cx="53340" cy="5334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6E0740E-AEDB-E113-6994-5DDDBB36E20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96915" y="2823209"/>
                <a:ext cx="784860" cy="784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50F7A528-F8EC-095E-AA23-8072803E167D}"/>
                  </a:ext>
                </a:extLst>
              </p14:cNvPr>
              <p14:cNvContentPartPr/>
              <p14:nvPr/>
            </p14:nvContentPartPr>
            <p14:xfrm>
              <a:off x="6322060" y="3187699"/>
              <a:ext cx="26670" cy="142875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50F7A528-F8EC-095E-AA23-8072803E16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5352" y="2775883"/>
                <a:ext cx="666750" cy="949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B95EA68D-5FD9-706A-0AD4-6F5BBE601C44}"/>
                  </a:ext>
                </a:extLst>
              </p14:cNvPr>
              <p14:cNvContentPartPr/>
              <p14:nvPr/>
            </p14:nvContentPartPr>
            <p14:xfrm>
              <a:off x="6447155" y="3161030"/>
              <a:ext cx="360" cy="160655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B95EA68D-5FD9-706A-0AD4-6F5BBE601C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9515" y="2746709"/>
                <a:ext cx="34920" cy="97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20EEE41-9F2F-6012-FB4F-1553551D925F}"/>
                  </a:ext>
                </a:extLst>
              </p14:cNvPr>
              <p14:cNvContentPartPr/>
              <p14:nvPr/>
            </p14:nvContentPartPr>
            <p14:xfrm>
              <a:off x="6018530" y="4500245"/>
              <a:ext cx="97790" cy="401955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20EEE41-9F2F-6012-FB4F-1553551D92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19221" y="4072076"/>
                <a:ext cx="880110" cy="124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09F5E247-A898-B423-8CC8-4C75CFFD993B}"/>
                  </a:ext>
                </a:extLst>
              </p14:cNvPr>
              <p14:cNvContentPartPr/>
              <p14:nvPr/>
            </p14:nvContentPartPr>
            <p14:xfrm>
              <a:off x="6116320" y="4518025"/>
              <a:ext cx="45085" cy="366395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09F5E247-A898-B423-8CC8-4C75CFFD9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48126" y="4090564"/>
                <a:ext cx="766445" cy="1203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BAAF11A-929E-B90C-EEB3-AC844F4D648F}"/>
                  </a:ext>
                </a:extLst>
              </p14:cNvPr>
              <p14:cNvContentPartPr/>
              <p14:nvPr/>
            </p14:nvContentPartPr>
            <p14:xfrm>
              <a:off x="6071870" y="4768214"/>
              <a:ext cx="62230" cy="533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BAAF11A-929E-B90C-EEB3-AC844F4D648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90711" y="4394834"/>
                <a:ext cx="808990" cy="784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F0FB156C-5722-C2C0-9CB7-A63F5B8BDA35}"/>
                  </a:ext>
                </a:extLst>
              </p14:cNvPr>
              <p14:cNvContentPartPr/>
              <p14:nvPr/>
            </p14:nvContentPartPr>
            <p14:xfrm>
              <a:off x="6232525" y="4669790"/>
              <a:ext cx="80645" cy="21463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F0FB156C-5722-C2C0-9CB7-A63F5B8BDA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37364" y="4249115"/>
                <a:ext cx="854837" cy="1038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474DC863-8350-8908-C9CC-B1935F367621}"/>
                  </a:ext>
                </a:extLst>
              </p14:cNvPr>
              <p14:cNvContentPartPr/>
              <p14:nvPr/>
            </p14:nvContentPartPr>
            <p14:xfrm>
              <a:off x="6384289" y="4634230"/>
              <a:ext cx="107315" cy="22352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474DC863-8350-8908-C9CC-B1935F36762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979794" y="4212981"/>
                <a:ext cx="899795" cy="1048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5C32E90E-967E-DD2B-2048-1A71D0D31744}"/>
                  </a:ext>
                </a:extLst>
              </p14:cNvPr>
              <p14:cNvContentPartPr/>
              <p14:nvPr/>
            </p14:nvContentPartPr>
            <p14:xfrm>
              <a:off x="7036435" y="2910839"/>
              <a:ext cx="360" cy="32131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5C32E90E-967E-DD2B-2048-1A71D0D317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8795" y="2485320"/>
                <a:ext cx="34920" cy="115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9728D1C-BD0F-A03C-628A-CB24C33A98A4}"/>
                  </a:ext>
                </a:extLst>
              </p14:cNvPr>
              <p14:cNvContentPartPr/>
              <p14:nvPr/>
            </p14:nvContentPartPr>
            <p14:xfrm>
              <a:off x="7054214" y="2893060"/>
              <a:ext cx="98425" cy="393065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9728D1C-BD0F-A03C-628A-CB24C33A98A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52312" y="2465056"/>
                <a:ext cx="885825" cy="1231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67196274-2AC1-C96F-7A71-AA35762A1232}"/>
                  </a:ext>
                </a:extLst>
              </p14:cNvPr>
              <p14:cNvContentPartPr/>
              <p14:nvPr/>
            </p14:nvContentPartPr>
            <p14:xfrm>
              <a:off x="7232649" y="3152139"/>
              <a:ext cx="360" cy="12446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67196274-2AC1-C96F-7A71-AA35762A12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5009" y="2745570"/>
                <a:ext cx="34920" cy="921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5AE7A1DD-DE1A-C2FE-4D87-4EB679B69D76}"/>
                  </a:ext>
                </a:extLst>
              </p14:cNvPr>
              <p14:cNvContentPartPr/>
              <p14:nvPr/>
            </p14:nvContentPartPr>
            <p14:xfrm>
              <a:off x="7313295" y="3133724"/>
              <a:ext cx="8890" cy="15240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5AE7A1DD-DE1A-C2FE-4D87-4EB679B69D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5490" y="2718857"/>
                <a:ext cx="435610" cy="9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9BAED30B-061E-9E06-BC31-9D030CD12ACA}"/>
                  </a:ext>
                </a:extLst>
              </p14:cNvPr>
              <p14:cNvContentPartPr/>
              <p14:nvPr/>
            </p14:nvContentPartPr>
            <p14:xfrm>
              <a:off x="6938010" y="4598670"/>
              <a:ext cx="8890" cy="3479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9BAED30B-061E-9E06-BC31-9D030CD12A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0205" y="4172394"/>
                <a:ext cx="435610" cy="118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1AE24959-02BE-13B2-CC8D-5E3E843F7F43}"/>
                  </a:ext>
                </a:extLst>
              </p14:cNvPr>
              <p14:cNvContentPartPr/>
              <p14:nvPr/>
            </p14:nvContentPartPr>
            <p14:xfrm>
              <a:off x="6982460" y="4553585"/>
              <a:ext cx="98425" cy="384175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1AE24959-02BE-13B2-CC8D-5E3E843F7F4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580558" y="4125754"/>
                <a:ext cx="885825" cy="122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1B7689C7-A162-DA2D-B442-6A87573A2873}"/>
                  </a:ext>
                </a:extLst>
              </p14:cNvPr>
              <p14:cNvContentPartPr/>
              <p14:nvPr/>
            </p14:nvContentPartPr>
            <p14:xfrm>
              <a:off x="7170420" y="4785995"/>
              <a:ext cx="360" cy="178435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1B7689C7-A162-DA2D-B442-6A87573A2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2780" y="4369647"/>
                <a:ext cx="34920" cy="994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B4520B0-DA71-D8AF-370D-35B9ADD7E642}"/>
                  </a:ext>
                </a:extLst>
              </p14:cNvPr>
              <p14:cNvContentPartPr/>
              <p14:nvPr/>
            </p14:nvContentPartPr>
            <p14:xfrm>
              <a:off x="7232650" y="4759325"/>
              <a:ext cx="80645" cy="222885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B4520B0-DA71-D8AF-370D-35B9ADD7E6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7489" y="4339272"/>
                <a:ext cx="854837" cy="104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837DC465-E1CA-10FF-0280-99477E7CA27E}"/>
                  </a:ext>
                </a:extLst>
              </p14:cNvPr>
              <p14:cNvContentPartPr/>
              <p14:nvPr/>
            </p14:nvContentPartPr>
            <p14:xfrm>
              <a:off x="7527289" y="2893060"/>
              <a:ext cx="26670" cy="35687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837DC465-E1CA-10FF-0280-99477E7CA27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00581" y="2466557"/>
                <a:ext cx="666750" cy="1192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91A025FD-45D2-0FB4-FFAF-4EB93A451290}"/>
                  </a:ext>
                </a:extLst>
              </p14:cNvPr>
              <p14:cNvContentPartPr/>
              <p14:nvPr/>
            </p14:nvContentPartPr>
            <p14:xfrm>
              <a:off x="7500620" y="2884170"/>
              <a:ext cx="160655" cy="490855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91A025FD-45D2-0FB4-FFAF-4EB93A45129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86299" y="2454672"/>
                <a:ext cx="972386" cy="1332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B2BCA4BE-551B-ACDD-E2FC-FA26E33E70CE}"/>
                  </a:ext>
                </a:extLst>
              </p14:cNvPr>
              <p14:cNvContentPartPr/>
              <p14:nvPr/>
            </p14:nvContentPartPr>
            <p14:xfrm>
              <a:off x="7777480" y="3161030"/>
              <a:ext cx="53340" cy="169545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B2BCA4BE-551B-ACDD-E2FC-FA26E33E70C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04100" y="2745645"/>
                <a:ext cx="784860" cy="983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79BEA6B2-1BB7-FFB2-92E5-4B3FC35A7D1A}"/>
                  </a:ext>
                </a:extLst>
              </p14:cNvPr>
              <p14:cNvContentPartPr/>
              <p14:nvPr/>
            </p14:nvContentPartPr>
            <p14:xfrm>
              <a:off x="7973695" y="3124835"/>
              <a:ext cx="360" cy="25019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79BEA6B2-1BB7-FFB2-92E5-4B3FC35A7D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6055" y="2702100"/>
                <a:ext cx="34920" cy="107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35CA1796-6776-98C6-6C9A-F146F8297E25}"/>
                  </a:ext>
                </a:extLst>
              </p14:cNvPr>
              <p14:cNvContentPartPr/>
              <p14:nvPr/>
            </p14:nvContentPartPr>
            <p14:xfrm>
              <a:off x="7465060" y="4562474"/>
              <a:ext cx="80010" cy="49149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35CA1796-6776-98C6-6C9A-F146F8297E2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73011" y="4132420"/>
                <a:ext cx="848106" cy="133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1E869E36-212A-1141-2D43-53CA1C3E73C3}"/>
                  </a:ext>
                </a:extLst>
              </p14:cNvPr>
              <p14:cNvContentPartPr/>
              <p14:nvPr/>
            </p14:nvContentPartPr>
            <p14:xfrm>
              <a:off x="7527290" y="4572000"/>
              <a:ext cx="125095" cy="455295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1E869E36-212A-1141-2D43-53CA1C3E73C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118646" y="4142972"/>
                <a:ext cx="925703" cy="12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9D6D623-D93A-87E8-D09C-9A11361B1CC7}"/>
                  </a:ext>
                </a:extLst>
              </p14:cNvPr>
              <p14:cNvContentPartPr/>
              <p14:nvPr/>
            </p14:nvContentPartPr>
            <p14:xfrm>
              <a:off x="7759700" y="4830445"/>
              <a:ext cx="71120" cy="151765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9D6D623-D93A-87E8-D09C-9A11361B1C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72491" y="4417307"/>
                <a:ext cx="829733" cy="96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DB143DDF-C443-AEC1-E050-A0E332D5CDC9}"/>
                  </a:ext>
                </a:extLst>
              </p14:cNvPr>
              <p14:cNvContentPartPr/>
              <p14:nvPr/>
            </p14:nvContentPartPr>
            <p14:xfrm>
              <a:off x="7884795" y="4777105"/>
              <a:ext cx="133985" cy="196215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DB143DDF-C443-AEC1-E050-A0E332D5CDC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74466" y="4359082"/>
                <a:ext cx="937895" cy="101519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789" name="对象 76">
            <a:extLst>
              <a:ext uri="{FF2B5EF4-FFF2-40B4-BE49-F238E27FC236}">
                <a16:creationId xmlns:a16="http://schemas.microsoft.com/office/drawing/2014/main" id="{8F74B721-8240-4383-5353-20BFDB1B274B}"/>
              </a:ext>
            </a:extLst>
          </p:cNvPr>
          <p:cNvGraphicFramePr>
            <a:graphicFrameLocks/>
          </p:cNvGraphicFramePr>
          <p:nvPr/>
        </p:nvGraphicFramePr>
        <p:xfrm>
          <a:off x="4889500" y="1638300"/>
          <a:ext cx="3851275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6" imgW="3695700" imgH="4241800" progId="Paint.Picture">
                  <p:embed/>
                </p:oleObj>
              </mc:Choice>
              <mc:Fallback>
                <p:oleObj r:id="rId116" imgW="3695700" imgH="4241800" progId="Paint.Picture">
                  <p:embed/>
                  <p:pic>
                    <p:nvPicPr>
                      <p:cNvPr id="0" name="对象 76"/>
                      <p:cNvPicPr>
                        <a:picLocks noChangeArrowheads="1"/>
                      </p:cNvPicPr>
                      <p:nvPr/>
                    </p:nvPicPr>
                    <p:blipFill>
                      <a:blip r:embed="rId1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638300"/>
                        <a:ext cx="3851275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55297">
            <a:extLst>
              <a:ext uri="{FF2B5EF4-FFF2-40B4-BE49-F238E27FC236}">
                <a16:creationId xmlns:a16="http://schemas.microsoft.com/office/drawing/2014/main" id="{33CAFA27-6327-1665-CC58-75579E9B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758950"/>
            <a:ext cx="356235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图片 55298">
            <a:extLst>
              <a:ext uri="{FF2B5EF4-FFF2-40B4-BE49-F238E27FC236}">
                <a16:creationId xmlns:a16="http://schemas.microsoft.com/office/drawing/2014/main" id="{08FD9773-73D1-A857-057C-A361BE2C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885825"/>
            <a:ext cx="5076825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57345">
            <a:extLst>
              <a:ext uri="{FF2B5EF4-FFF2-40B4-BE49-F238E27FC236}">
                <a16:creationId xmlns:a16="http://schemas.microsoft.com/office/drawing/2014/main" id="{480EE3D4-58BE-A99E-B566-A137B83E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417638"/>
            <a:ext cx="70485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矩形 57347">
            <a:extLst>
              <a:ext uri="{FF2B5EF4-FFF2-40B4-BE49-F238E27FC236}">
                <a16:creationId xmlns:a16="http://schemas.microsoft.com/office/drawing/2014/main" id="{E61F5350-4646-78D0-15C4-11970E3C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709613"/>
            <a:ext cx="1798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/>
              <a:t>(8)XO02D1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76879">
            <a:extLst>
              <a:ext uri="{FF2B5EF4-FFF2-40B4-BE49-F238E27FC236}">
                <a16:creationId xmlns:a16="http://schemas.microsoft.com/office/drawing/2014/main" id="{2D9D5F8C-73A5-99C2-9933-704A2EBE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16125"/>
            <a:ext cx="3355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84" name="组合 76883">
            <a:extLst>
              <a:ext uri="{FF2B5EF4-FFF2-40B4-BE49-F238E27FC236}">
                <a16:creationId xmlns:a16="http://schemas.microsoft.com/office/drawing/2014/main" id="{973F4A66-423D-9FDC-8552-CB94EECCD0B3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1281113"/>
            <a:ext cx="5586412" cy="4622800"/>
            <a:chOff x="2121" y="807"/>
            <a:chExt cx="3519" cy="2912"/>
          </a:xfrm>
        </p:grpSpPr>
        <p:sp>
          <p:nvSpPr>
            <p:cNvPr id="33795" name="文本框 76802">
              <a:extLst>
                <a:ext uri="{FF2B5EF4-FFF2-40B4-BE49-F238E27FC236}">
                  <a16:creationId xmlns:a16="http://schemas.microsoft.com/office/drawing/2014/main" id="{51E8EEB2-6BD1-40DC-67F8-E148B69A7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1744"/>
              <a:ext cx="2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33796" name="文本框 76803">
              <a:extLst>
                <a:ext uri="{FF2B5EF4-FFF2-40B4-BE49-F238E27FC236}">
                  <a16:creationId xmlns:a16="http://schemas.microsoft.com/office/drawing/2014/main" id="{37440F1C-CE84-5766-86C7-0A661451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2248"/>
              <a:ext cx="2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3797" name="直接连接符 76804">
              <a:extLst>
                <a:ext uri="{FF2B5EF4-FFF2-40B4-BE49-F238E27FC236}">
                  <a16:creationId xmlns:a16="http://schemas.microsoft.com/office/drawing/2014/main" id="{A2F1F967-B538-552E-A08B-E2A30ADE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4" y="3700"/>
              <a:ext cx="3159" cy="1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798" name="直接连接符 76805">
              <a:extLst>
                <a:ext uri="{FF2B5EF4-FFF2-40B4-BE49-F238E27FC236}">
                  <a16:creationId xmlns:a16="http://schemas.microsoft.com/office/drawing/2014/main" id="{070D3D31-59B9-7506-ACD3-733F6E626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6" y="807"/>
              <a:ext cx="3007" cy="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799" name="直接连接符 76806">
              <a:extLst>
                <a:ext uri="{FF2B5EF4-FFF2-40B4-BE49-F238E27FC236}">
                  <a16:creationId xmlns:a16="http://schemas.microsoft.com/office/drawing/2014/main" id="{091C5762-227F-A8FA-52A1-32C559E74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6" y="3301"/>
              <a:ext cx="0" cy="4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00" name="直接连接符 76807">
              <a:extLst>
                <a:ext uri="{FF2B5EF4-FFF2-40B4-BE49-F238E27FC236}">
                  <a16:creationId xmlns:a16="http://schemas.microsoft.com/office/drawing/2014/main" id="{F29AAAA0-7DA7-A6E0-7860-C28435D5B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816"/>
              <a:ext cx="0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01" name="直接连接符 76808">
              <a:extLst>
                <a:ext uri="{FF2B5EF4-FFF2-40B4-BE49-F238E27FC236}">
                  <a16:creationId xmlns:a16="http://schemas.microsoft.com/office/drawing/2014/main" id="{30956058-30C7-B742-F2F8-DA84D6C63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7" y="2364"/>
              <a:ext cx="0" cy="9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02" name="直接连接符 76809">
              <a:extLst>
                <a:ext uri="{FF2B5EF4-FFF2-40B4-BE49-F238E27FC236}">
                  <a16:creationId xmlns:a16="http://schemas.microsoft.com/office/drawing/2014/main" id="{D79A66BD-274D-A21C-F1B9-6D3FD47C4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" y="2560"/>
              <a:ext cx="799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33803" name="组合 76810">
              <a:extLst>
                <a:ext uri="{FF2B5EF4-FFF2-40B4-BE49-F238E27FC236}">
                  <a16:creationId xmlns:a16="http://schemas.microsoft.com/office/drawing/2014/main" id="{E0C4B0C0-6A91-9459-F334-37F9386DBB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63" y="1101"/>
              <a:ext cx="912" cy="216"/>
              <a:chOff x="3600" y="1254"/>
              <a:chExt cx="1056" cy="336"/>
            </a:xfrm>
          </p:grpSpPr>
          <p:sp>
            <p:nvSpPr>
              <p:cNvPr id="33804" name="矩形 76811">
                <a:extLst>
                  <a:ext uri="{FF2B5EF4-FFF2-40B4-BE49-F238E27FC236}">
                    <a16:creationId xmlns:a16="http://schemas.microsoft.com/office/drawing/2014/main" id="{953DBC26-E496-39BD-E648-ECC4F029D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805" name="组合 76812">
                <a:extLst>
                  <a:ext uri="{FF2B5EF4-FFF2-40B4-BE49-F238E27FC236}">
                    <a16:creationId xmlns:a16="http://schemas.microsoft.com/office/drawing/2014/main" id="{DE011094-1BDC-96D7-D615-A10F15EBB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33806" name="直接连接符 76813">
                  <a:extLst>
                    <a:ext uri="{FF2B5EF4-FFF2-40B4-BE49-F238E27FC236}">
                      <a16:creationId xmlns:a16="http://schemas.microsoft.com/office/drawing/2014/main" id="{D632B45C-8F74-FBA1-4324-10D820E75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07" name="直接连接符 76814">
                  <a:extLst>
                    <a:ext uri="{FF2B5EF4-FFF2-40B4-BE49-F238E27FC236}">
                      <a16:creationId xmlns:a16="http://schemas.microsoft.com/office/drawing/2014/main" id="{829E153A-6448-609A-1B7C-FB8E0AF46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33808" name="组合 76815">
                <a:extLst>
                  <a:ext uri="{FF2B5EF4-FFF2-40B4-BE49-F238E27FC236}">
                    <a16:creationId xmlns:a16="http://schemas.microsoft.com/office/drawing/2014/main" id="{61135105-3298-DEAA-C144-CA40BBC21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33809" name="直接连接符 76816">
                  <a:extLst>
                    <a:ext uri="{FF2B5EF4-FFF2-40B4-BE49-F238E27FC236}">
                      <a16:creationId xmlns:a16="http://schemas.microsoft.com/office/drawing/2014/main" id="{4237528D-F2D6-C3BD-45FC-D049EB7B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10" name="直接连接符 76817">
                  <a:extLst>
                    <a:ext uri="{FF2B5EF4-FFF2-40B4-BE49-F238E27FC236}">
                      <a16:creationId xmlns:a16="http://schemas.microsoft.com/office/drawing/2014/main" id="{C4558990-1DC1-6116-4673-4B2B84BF7D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sp>
          <p:nvSpPr>
            <p:cNvPr id="33811" name="直接连接符 76818">
              <a:extLst>
                <a:ext uri="{FF2B5EF4-FFF2-40B4-BE49-F238E27FC236}">
                  <a16:creationId xmlns:a16="http://schemas.microsoft.com/office/drawing/2014/main" id="{9695D795-FAF6-C9EF-CB7C-26BEEB8D6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7" y="1006"/>
              <a:ext cx="0" cy="252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12" name="直接连接符 76819">
              <a:extLst>
                <a:ext uri="{FF2B5EF4-FFF2-40B4-BE49-F238E27FC236}">
                  <a16:creationId xmlns:a16="http://schemas.microsoft.com/office/drawing/2014/main" id="{904387EC-41FD-2922-680D-217456FD2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994"/>
              <a:ext cx="0" cy="2617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13" name="直接连接符 76820">
              <a:extLst>
                <a:ext uri="{FF2B5EF4-FFF2-40B4-BE49-F238E27FC236}">
                  <a16:creationId xmlns:a16="http://schemas.microsoft.com/office/drawing/2014/main" id="{AF76A75A-46A6-DF99-A63E-D63A32A95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" y="2055"/>
              <a:ext cx="1035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14" name="直接连接符 76821">
              <a:extLst>
                <a:ext uri="{FF2B5EF4-FFF2-40B4-BE49-F238E27FC236}">
                  <a16:creationId xmlns:a16="http://schemas.microsoft.com/office/drawing/2014/main" id="{8876F7CA-2A37-31AB-BCDD-D9C63502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3304"/>
              <a:ext cx="0" cy="4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15" name="直接连接符 76822">
              <a:extLst>
                <a:ext uri="{FF2B5EF4-FFF2-40B4-BE49-F238E27FC236}">
                  <a16:creationId xmlns:a16="http://schemas.microsoft.com/office/drawing/2014/main" id="{F0A4367E-A5FB-BDF4-6131-DF381CBBF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6" y="1202"/>
              <a:ext cx="2" cy="117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16" name="直接连接符 76823">
              <a:extLst>
                <a:ext uri="{FF2B5EF4-FFF2-40B4-BE49-F238E27FC236}">
                  <a16:creationId xmlns:a16="http://schemas.microsoft.com/office/drawing/2014/main" id="{6C815C48-583E-510E-A8B0-2D30C0BEB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3" y="2368"/>
              <a:ext cx="1743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33817" name="组合 76824">
              <a:extLst>
                <a:ext uri="{FF2B5EF4-FFF2-40B4-BE49-F238E27FC236}">
                  <a16:creationId xmlns:a16="http://schemas.microsoft.com/office/drawing/2014/main" id="{2E7A02D0-0EE8-07AE-5424-8CCA61D478B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12" y="3195"/>
              <a:ext cx="571" cy="216"/>
              <a:chOff x="3600" y="1254"/>
              <a:chExt cx="1056" cy="336"/>
            </a:xfrm>
          </p:grpSpPr>
          <p:sp>
            <p:nvSpPr>
              <p:cNvPr id="33818" name="矩形 76825">
                <a:extLst>
                  <a:ext uri="{FF2B5EF4-FFF2-40B4-BE49-F238E27FC236}">
                    <a16:creationId xmlns:a16="http://schemas.microsoft.com/office/drawing/2014/main" id="{DF40EE0D-C78B-AA90-6806-2595510E4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819" name="组合 76826">
                <a:extLst>
                  <a:ext uri="{FF2B5EF4-FFF2-40B4-BE49-F238E27FC236}">
                    <a16:creationId xmlns:a16="http://schemas.microsoft.com/office/drawing/2014/main" id="{336BB3E4-BB6F-EB53-E579-C86CB37218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33820" name="直接连接符 76827">
                  <a:extLst>
                    <a:ext uri="{FF2B5EF4-FFF2-40B4-BE49-F238E27FC236}">
                      <a16:creationId xmlns:a16="http://schemas.microsoft.com/office/drawing/2014/main" id="{66B97925-AE08-AC93-5397-CE1F81D5C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21" name="直接连接符 76828">
                  <a:extLst>
                    <a:ext uri="{FF2B5EF4-FFF2-40B4-BE49-F238E27FC236}">
                      <a16:creationId xmlns:a16="http://schemas.microsoft.com/office/drawing/2014/main" id="{FEBF516E-1416-57A3-FCAA-008B0F49BA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33822" name="组合 76829">
                <a:extLst>
                  <a:ext uri="{FF2B5EF4-FFF2-40B4-BE49-F238E27FC236}">
                    <a16:creationId xmlns:a16="http://schemas.microsoft.com/office/drawing/2014/main" id="{5A334D27-1E15-B7E3-5D90-6ECB0BE7E5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33823" name="直接连接符 76830">
                  <a:extLst>
                    <a:ext uri="{FF2B5EF4-FFF2-40B4-BE49-F238E27FC236}">
                      <a16:creationId xmlns:a16="http://schemas.microsoft.com/office/drawing/2014/main" id="{9A2A856B-B196-2F27-DD52-F31EC0B93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24" name="直接连接符 76831">
                  <a:extLst>
                    <a:ext uri="{FF2B5EF4-FFF2-40B4-BE49-F238E27FC236}">
                      <a16:creationId xmlns:a16="http://schemas.microsoft.com/office/drawing/2014/main" id="{3C366F03-12FB-55DD-86E1-CF64A9213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33825" name="组合 76832">
              <a:extLst>
                <a:ext uri="{FF2B5EF4-FFF2-40B4-BE49-F238E27FC236}">
                  <a16:creationId xmlns:a16="http://schemas.microsoft.com/office/drawing/2014/main" id="{6AE4286B-C8F0-A6E3-7303-E1546C3BC42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677" y="3191"/>
              <a:ext cx="572" cy="216"/>
              <a:chOff x="3600" y="1254"/>
              <a:chExt cx="1056" cy="336"/>
            </a:xfrm>
          </p:grpSpPr>
          <p:sp>
            <p:nvSpPr>
              <p:cNvPr id="33826" name="矩形 76833">
                <a:extLst>
                  <a:ext uri="{FF2B5EF4-FFF2-40B4-BE49-F238E27FC236}">
                    <a16:creationId xmlns:a16="http://schemas.microsoft.com/office/drawing/2014/main" id="{012F17A7-230C-C147-670B-F60BFDEE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827" name="组合 76834">
                <a:extLst>
                  <a:ext uri="{FF2B5EF4-FFF2-40B4-BE49-F238E27FC236}">
                    <a16:creationId xmlns:a16="http://schemas.microsoft.com/office/drawing/2014/main" id="{49774374-2024-3FCB-EAA2-90F5CEE20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33828" name="直接连接符 76835">
                  <a:extLst>
                    <a:ext uri="{FF2B5EF4-FFF2-40B4-BE49-F238E27FC236}">
                      <a16:creationId xmlns:a16="http://schemas.microsoft.com/office/drawing/2014/main" id="{75B1C526-06A9-28AE-9017-EFD3EB3D6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29" name="直接连接符 76836">
                  <a:extLst>
                    <a:ext uri="{FF2B5EF4-FFF2-40B4-BE49-F238E27FC236}">
                      <a16:creationId xmlns:a16="http://schemas.microsoft.com/office/drawing/2014/main" id="{175E2EEA-DC96-E7F8-12BE-B63778C8F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33830" name="组合 76837">
                <a:extLst>
                  <a:ext uri="{FF2B5EF4-FFF2-40B4-BE49-F238E27FC236}">
                    <a16:creationId xmlns:a16="http://schemas.microsoft.com/office/drawing/2014/main" id="{4A501458-F088-7C72-4B16-CB718E09D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33831" name="直接连接符 76838">
                  <a:extLst>
                    <a:ext uri="{FF2B5EF4-FFF2-40B4-BE49-F238E27FC236}">
                      <a16:creationId xmlns:a16="http://schemas.microsoft.com/office/drawing/2014/main" id="{74A94C77-721A-90E6-FD70-08502BBD2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33832" name="直接连接符 76839">
                  <a:extLst>
                    <a:ext uri="{FF2B5EF4-FFF2-40B4-BE49-F238E27FC236}">
                      <a16:creationId xmlns:a16="http://schemas.microsoft.com/office/drawing/2014/main" id="{C7135E0F-FF5C-544E-5F95-9AA46640A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sp>
          <p:nvSpPr>
            <p:cNvPr id="33833" name="矩形 76840">
              <a:extLst>
                <a:ext uri="{FF2B5EF4-FFF2-40B4-BE49-F238E27FC236}">
                  <a16:creationId xmlns:a16="http://schemas.microsoft.com/office/drawing/2014/main" id="{A2E1611B-91C2-D981-33F3-4985D16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39" y="1098"/>
              <a:ext cx="1222" cy="216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33834" name="组合 76841">
              <a:extLst>
                <a:ext uri="{FF2B5EF4-FFF2-40B4-BE49-F238E27FC236}">
                  <a16:creationId xmlns:a16="http://schemas.microsoft.com/office/drawing/2014/main" id="{759F277F-B40E-433F-215B-74F85A387A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17" y="1159"/>
              <a:ext cx="79" cy="93"/>
              <a:chOff x="3504" y="2064"/>
              <a:chExt cx="192" cy="192"/>
            </a:xfrm>
          </p:grpSpPr>
          <p:sp>
            <p:nvSpPr>
              <p:cNvPr id="33835" name="直接连接符 76842">
                <a:extLst>
                  <a:ext uri="{FF2B5EF4-FFF2-40B4-BE49-F238E27FC236}">
                    <a16:creationId xmlns:a16="http://schemas.microsoft.com/office/drawing/2014/main" id="{36B4C59E-79E6-7D9B-8F14-D38E4E661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36" name="直接连接符 76843">
                <a:extLst>
                  <a:ext uri="{FF2B5EF4-FFF2-40B4-BE49-F238E27FC236}">
                    <a16:creationId xmlns:a16="http://schemas.microsoft.com/office/drawing/2014/main" id="{393AB958-55F0-514A-861F-C07C583F3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3837" name="组合 76844">
              <a:extLst>
                <a:ext uri="{FF2B5EF4-FFF2-40B4-BE49-F238E27FC236}">
                  <a16:creationId xmlns:a16="http://schemas.microsoft.com/office/drawing/2014/main" id="{2169C563-9800-58D0-8FAD-6922FD1B8BC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55" y="1159"/>
              <a:ext cx="79" cy="93"/>
              <a:chOff x="3504" y="2064"/>
              <a:chExt cx="192" cy="192"/>
            </a:xfrm>
          </p:grpSpPr>
          <p:sp>
            <p:nvSpPr>
              <p:cNvPr id="33838" name="直接连接符 76845">
                <a:extLst>
                  <a:ext uri="{FF2B5EF4-FFF2-40B4-BE49-F238E27FC236}">
                    <a16:creationId xmlns:a16="http://schemas.microsoft.com/office/drawing/2014/main" id="{C2098C1C-C1B6-8718-767C-5025DF2A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39" name="直接连接符 76846">
                <a:extLst>
                  <a:ext uri="{FF2B5EF4-FFF2-40B4-BE49-F238E27FC236}">
                    <a16:creationId xmlns:a16="http://schemas.microsoft.com/office/drawing/2014/main" id="{CCA2BEA5-F7A0-B1C4-6B5F-6B4082AFD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3840" name="组合 76847">
              <a:extLst>
                <a:ext uri="{FF2B5EF4-FFF2-40B4-BE49-F238E27FC236}">
                  <a16:creationId xmlns:a16="http://schemas.microsoft.com/office/drawing/2014/main" id="{F61E547B-F0EF-F0DD-3E35-66C03BEE1CD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684" y="1159"/>
              <a:ext cx="78" cy="93"/>
              <a:chOff x="3504" y="2064"/>
              <a:chExt cx="192" cy="192"/>
            </a:xfrm>
          </p:grpSpPr>
          <p:sp>
            <p:nvSpPr>
              <p:cNvPr id="33841" name="直接连接符 76848">
                <a:extLst>
                  <a:ext uri="{FF2B5EF4-FFF2-40B4-BE49-F238E27FC236}">
                    <a16:creationId xmlns:a16="http://schemas.microsoft.com/office/drawing/2014/main" id="{B20DDF9D-6B56-58D6-DAEF-5C2DA5517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42" name="直接连接符 76849">
                <a:extLst>
                  <a:ext uri="{FF2B5EF4-FFF2-40B4-BE49-F238E27FC236}">
                    <a16:creationId xmlns:a16="http://schemas.microsoft.com/office/drawing/2014/main" id="{9B12BC44-F259-B536-FCE6-15AFC5165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3843" name="直接连接符 76850">
              <a:extLst>
                <a:ext uri="{FF2B5EF4-FFF2-40B4-BE49-F238E27FC236}">
                  <a16:creationId xmlns:a16="http://schemas.microsoft.com/office/drawing/2014/main" id="{8C2B9044-B8A6-E6D8-C7C5-A700CFAB1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008"/>
              <a:ext cx="0" cy="262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44" name="直接连接符 76851">
              <a:extLst>
                <a:ext uri="{FF2B5EF4-FFF2-40B4-BE49-F238E27FC236}">
                  <a16:creationId xmlns:a16="http://schemas.microsoft.com/office/drawing/2014/main" id="{BAB6D31B-F6BD-A26F-0274-4D9EA1121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2" y="987"/>
              <a:ext cx="0" cy="251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45" name="直接连接符 76852">
              <a:extLst>
                <a:ext uri="{FF2B5EF4-FFF2-40B4-BE49-F238E27FC236}">
                  <a16:creationId xmlns:a16="http://schemas.microsoft.com/office/drawing/2014/main" id="{F3B0BCD6-2FCD-676D-B2C8-6215D5162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9" y="978"/>
              <a:ext cx="0" cy="251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33846" name="组合 76853">
              <a:extLst>
                <a:ext uri="{FF2B5EF4-FFF2-40B4-BE49-F238E27FC236}">
                  <a16:creationId xmlns:a16="http://schemas.microsoft.com/office/drawing/2014/main" id="{BB7438FD-4E6B-FC20-21A0-0F59C65CC7A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015" y="1153"/>
              <a:ext cx="79" cy="93"/>
              <a:chOff x="3504" y="2064"/>
              <a:chExt cx="192" cy="192"/>
            </a:xfrm>
          </p:grpSpPr>
          <p:sp>
            <p:nvSpPr>
              <p:cNvPr id="33847" name="直接连接符 76854">
                <a:extLst>
                  <a:ext uri="{FF2B5EF4-FFF2-40B4-BE49-F238E27FC236}">
                    <a16:creationId xmlns:a16="http://schemas.microsoft.com/office/drawing/2014/main" id="{E527B6FD-A568-F86D-FB92-721707C28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48" name="直接连接符 76855">
                <a:extLst>
                  <a:ext uri="{FF2B5EF4-FFF2-40B4-BE49-F238E27FC236}">
                    <a16:creationId xmlns:a16="http://schemas.microsoft.com/office/drawing/2014/main" id="{D94B6962-56F9-CE9B-A050-BD215B0D5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3849" name="矩形 76856">
              <a:extLst>
                <a:ext uri="{FF2B5EF4-FFF2-40B4-BE49-F238E27FC236}">
                  <a16:creationId xmlns:a16="http://schemas.microsoft.com/office/drawing/2014/main" id="{55FF1E34-C760-9C51-C66B-C852DA850A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33" y="3238"/>
              <a:ext cx="1221" cy="216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33850" name="组合 76857">
              <a:extLst>
                <a:ext uri="{FF2B5EF4-FFF2-40B4-BE49-F238E27FC236}">
                  <a16:creationId xmlns:a16="http://schemas.microsoft.com/office/drawing/2014/main" id="{93F4730B-9DFF-CF6D-0BBB-AE989833B2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10" y="3299"/>
              <a:ext cx="79" cy="93"/>
              <a:chOff x="3504" y="2064"/>
              <a:chExt cx="192" cy="192"/>
            </a:xfrm>
          </p:grpSpPr>
          <p:sp>
            <p:nvSpPr>
              <p:cNvPr id="33851" name="直接连接符 76858">
                <a:extLst>
                  <a:ext uri="{FF2B5EF4-FFF2-40B4-BE49-F238E27FC236}">
                    <a16:creationId xmlns:a16="http://schemas.microsoft.com/office/drawing/2014/main" id="{3526CB12-4770-1311-9617-A8C9CB777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52" name="直接连接符 76859">
                <a:extLst>
                  <a:ext uri="{FF2B5EF4-FFF2-40B4-BE49-F238E27FC236}">
                    <a16:creationId xmlns:a16="http://schemas.microsoft.com/office/drawing/2014/main" id="{42D7144B-42E9-6032-B56F-972E37486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3853" name="组合 76860">
              <a:extLst>
                <a:ext uri="{FF2B5EF4-FFF2-40B4-BE49-F238E27FC236}">
                  <a16:creationId xmlns:a16="http://schemas.microsoft.com/office/drawing/2014/main" id="{1A7775EC-4023-75C1-D47A-742A27F44DB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677" y="3299"/>
              <a:ext cx="79" cy="93"/>
              <a:chOff x="3504" y="2064"/>
              <a:chExt cx="192" cy="192"/>
            </a:xfrm>
          </p:grpSpPr>
          <p:sp>
            <p:nvSpPr>
              <p:cNvPr id="33854" name="直接连接符 76861">
                <a:extLst>
                  <a:ext uri="{FF2B5EF4-FFF2-40B4-BE49-F238E27FC236}">
                    <a16:creationId xmlns:a16="http://schemas.microsoft.com/office/drawing/2014/main" id="{3C694684-9D6A-BFD8-4EF4-384A264D7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55" name="直接连接符 76862">
                <a:extLst>
                  <a:ext uri="{FF2B5EF4-FFF2-40B4-BE49-F238E27FC236}">
                    <a16:creationId xmlns:a16="http://schemas.microsoft.com/office/drawing/2014/main" id="{2F8E381B-DA0E-D0BE-8237-E120C4C81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3856" name="组合 76863">
              <a:extLst>
                <a:ext uri="{FF2B5EF4-FFF2-40B4-BE49-F238E27FC236}">
                  <a16:creationId xmlns:a16="http://schemas.microsoft.com/office/drawing/2014/main" id="{4A8D33B0-5FFD-280B-2BA8-CE3D05F179B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5009" y="3294"/>
              <a:ext cx="79" cy="93"/>
              <a:chOff x="3504" y="2064"/>
              <a:chExt cx="192" cy="192"/>
            </a:xfrm>
          </p:grpSpPr>
          <p:sp>
            <p:nvSpPr>
              <p:cNvPr id="33857" name="直接连接符 76864">
                <a:extLst>
                  <a:ext uri="{FF2B5EF4-FFF2-40B4-BE49-F238E27FC236}">
                    <a16:creationId xmlns:a16="http://schemas.microsoft.com/office/drawing/2014/main" id="{75380CFD-D98A-DFC7-EF3A-DA1EFE4EA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58" name="直接连接符 76865">
                <a:extLst>
                  <a:ext uri="{FF2B5EF4-FFF2-40B4-BE49-F238E27FC236}">
                    <a16:creationId xmlns:a16="http://schemas.microsoft.com/office/drawing/2014/main" id="{F8504362-AFC9-B662-1B44-06D8B7DFD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3859" name="直接连接符 76866">
              <a:extLst>
                <a:ext uri="{FF2B5EF4-FFF2-40B4-BE49-F238E27FC236}">
                  <a16:creationId xmlns:a16="http://schemas.microsoft.com/office/drawing/2014/main" id="{13F3CB1D-6F13-DD8A-6358-B671EE90C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5" y="3327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60" name="直接连接符 76867">
              <a:extLst>
                <a:ext uri="{FF2B5EF4-FFF2-40B4-BE49-F238E27FC236}">
                  <a16:creationId xmlns:a16="http://schemas.microsoft.com/office/drawing/2014/main" id="{61FE877F-0452-3609-7996-F7F13D37B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3" y="810"/>
              <a:ext cx="0" cy="3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33861" name="组合 76868">
              <a:extLst>
                <a:ext uri="{FF2B5EF4-FFF2-40B4-BE49-F238E27FC236}">
                  <a16:creationId xmlns:a16="http://schemas.microsoft.com/office/drawing/2014/main" id="{9441105E-19C0-017E-6713-513574E54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1" y="1199"/>
              <a:ext cx="668" cy="222"/>
              <a:chOff x="3676" y="1352"/>
              <a:chExt cx="771" cy="326"/>
            </a:xfrm>
          </p:grpSpPr>
          <p:sp>
            <p:nvSpPr>
              <p:cNvPr id="33862" name="直接连接符 76869">
                <a:extLst>
                  <a:ext uri="{FF2B5EF4-FFF2-40B4-BE49-F238E27FC236}">
                    <a16:creationId xmlns:a16="http://schemas.microsoft.com/office/drawing/2014/main" id="{8EC2663D-6A4B-2283-455E-3078A253E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63" name="直接连接符 76870">
                <a:extLst>
                  <a:ext uri="{FF2B5EF4-FFF2-40B4-BE49-F238E27FC236}">
                    <a16:creationId xmlns:a16="http://schemas.microsoft.com/office/drawing/2014/main" id="{E12DF498-73F5-A308-4BFB-9DA36B51E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64" name="直接连接符 76871">
                <a:extLst>
                  <a:ext uri="{FF2B5EF4-FFF2-40B4-BE49-F238E27FC236}">
                    <a16:creationId xmlns:a16="http://schemas.microsoft.com/office/drawing/2014/main" id="{06815174-3D77-FEF1-9F66-903B854ED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3865" name="组合 76872">
              <a:extLst>
                <a:ext uri="{FF2B5EF4-FFF2-40B4-BE49-F238E27FC236}">
                  <a16:creationId xmlns:a16="http://schemas.microsoft.com/office/drawing/2014/main" id="{0D7D64C5-1A92-A02D-8852-80534EE747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46" y="3040"/>
              <a:ext cx="1006" cy="320"/>
              <a:chOff x="3676" y="1352"/>
              <a:chExt cx="771" cy="326"/>
            </a:xfrm>
          </p:grpSpPr>
          <p:sp>
            <p:nvSpPr>
              <p:cNvPr id="33866" name="直接连接符 76873">
                <a:extLst>
                  <a:ext uri="{FF2B5EF4-FFF2-40B4-BE49-F238E27FC236}">
                    <a16:creationId xmlns:a16="http://schemas.microsoft.com/office/drawing/2014/main" id="{35A351A2-E9DC-88CF-1EDE-C5967D60E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9" y="1352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67" name="直接连接符 76874">
                <a:extLst>
                  <a:ext uri="{FF2B5EF4-FFF2-40B4-BE49-F238E27FC236}">
                    <a16:creationId xmlns:a16="http://schemas.microsoft.com/office/drawing/2014/main" id="{C7AC3B2A-0B06-8FDB-9137-D4A4E0A5D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4" y="1354"/>
                <a:ext cx="0" cy="32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3868" name="直接连接符 76875">
                <a:extLst>
                  <a:ext uri="{FF2B5EF4-FFF2-40B4-BE49-F238E27FC236}">
                    <a16:creationId xmlns:a16="http://schemas.microsoft.com/office/drawing/2014/main" id="{95E5B5BF-722B-EE1F-DF15-1079C4E45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76" y="1661"/>
                <a:ext cx="771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3869" name="直接连接符 76876">
              <a:extLst>
                <a:ext uri="{FF2B5EF4-FFF2-40B4-BE49-F238E27FC236}">
                  <a16:creationId xmlns:a16="http://schemas.microsoft.com/office/drawing/2014/main" id="{D4F24CD4-6F0B-6DFB-9F04-1F92DF248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4" y="1166"/>
              <a:ext cx="8" cy="203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70" name="直接连接符 76877">
              <a:extLst>
                <a:ext uri="{FF2B5EF4-FFF2-40B4-BE49-F238E27FC236}">
                  <a16:creationId xmlns:a16="http://schemas.microsoft.com/office/drawing/2014/main" id="{F31092C3-02F8-7E0D-A1A4-B40FE3932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451"/>
              <a:ext cx="423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71" name="文本框 76878">
              <a:extLst>
                <a:ext uri="{FF2B5EF4-FFF2-40B4-BE49-F238E27FC236}">
                  <a16:creationId xmlns:a16="http://schemas.microsoft.com/office/drawing/2014/main" id="{44B3ADF4-73A6-A69A-D963-386B33FB9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1990"/>
              <a:ext cx="4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33872" name="直接连接符 76881">
              <a:extLst>
                <a:ext uri="{FF2B5EF4-FFF2-40B4-BE49-F238E27FC236}">
                  <a16:creationId xmlns:a16="http://schemas.microsoft.com/office/drawing/2014/main" id="{30291521-125D-5ED4-4331-BC819738D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058"/>
              <a:ext cx="1035" cy="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3873" name="直接连接符 76882">
              <a:extLst>
                <a:ext uri="{FF2B5EF4-FFF2-40B4-BE49-F238E27FC236}">
                  <a16:creationId xmlns:a16="http://schemas.microsoft.com/office/drawing/2014/main" id="{3182EAD3-8E70-A209-2A68-7E9869FFC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3606"/>
              <a:ext cx="1561" cy="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89089">
            <a:extLst>
              <a:ext uri="{FF2B5EF4-FFF2-40B4-BE49-F238E27FC236}">
                <a16:creationId xmlns:a16="http://schemas.microsoft.com/office/drawing/2014/main" id="{4AABF608-0EEF-4EAC-9880-F8D09468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601663"/>
            <a:ext cx="57404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图片 89167">
            <a:extLst>
              <a:ext uri="{FF2B5EF4-FFF2-40B4-BE49-F238E27FC236}">
                <a16:creationId xmlns:a16="http://schemas.microsoft.com/office/drawing/2014/main" id="{F8B5565C-6822-FDA2-A41A-2A00BCA2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703638"/>
            <a:ext cx="26701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59393">
            <a:extLst>
              <a:ext uri="{FF2B5EF4-FFF2-40B4-BE49-F238E27FC236}">
                <a16:creationId xmlns:a16="http://schemas.microsoft.com/office/drawing/2014/main" id="{838CFCF7-6654-A0C5-8F15-C284544CF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79575"/>
            <a:ext cx="870426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矩形 59395">
            <a:extLst>
              <a:ext uri="{FF2B5EF4-FFF2-40B4-BE49-F238E27FC236}">
                <a16:creationId xmlns:a16="http://schemas.microsoft.com/office/drawing/2014/main" id="{B10CDFF6-65BB-0CE8-84E6-B5392B631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534988"/>
            <a:ext cx="1798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/>
              <a:t>(9)LACTNB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78926">
            <a:extLst>
              <a:ext uri="{FF2B5EF4-FFF2-40B4-BE49-F238E27FC236}">
                <a16:creationId xmlns:a16="http://schemas.microsoft.com/office/drawing/2014/main" id="{2DF09672-105E-4CD0-A150-2E9F6F94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76213"/>
            <a:ext cx="481330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005" name="组合 79004">
            <a:extLst>
              <a:ext uri="{FF2B5EF4-FFF2-40B4-BE49-F238E27FC236}">
                <a16:creationId xmlns:a16="http://schemas.microsoft.com/office/drawing/2014/main" id="{76870837-413F-8B21-06EB-DB49E91AA811}"/>
              </a:ext>
            </a:extLst>
          </p:cNvPr>
          <p:cNvGrpSpPr>
            <a:grpSpLocks/>
          </p:cNvGrpSpPr>
          <p:nvPr/>
        </p:nvGrpSpPr>
        <p:grpSpPr bwMode="auto">
          <a:xfrm>
            <a:off x="1411288" y="2352675"/>
            <a:ext cx="5562600" cy="4124325"/>
            <a:chOff x="889" y="1482"/>
            <a:chExt cx="3504" cy="2598"/>
          </a:xfrm>
        </p:grpSpPr>
        <p:sp>
          <p:nvSpPr>
            <p:cNvPr id="39939" name="文本框 78849">
              <a:extLst>
                <a:ext uri="{FF2B5EF4-FFF2-40B4-BE49-F238E27FC236}">
                  <a16:creationId xmlns:a16="http://schemas.microsoft.com/office/drawing/2014/main" id="{805D07D5-B514-AAB0-B254-782CDE849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2096"/>
              <a:ext cx="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39940" name="文本框 78850">
              <a:extLst>
                <a:ext uri="{FF2B5EF4-FFF2-40B4-BE49-F238E27FC236}">
                  <a16:creationId xmlns:a16="http://schemas.microsoft.com/office/drawing/2014/main" id="{AEEE0030-0A6A-33B6-0C53-CA9E6A8FA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5" y="3104"/>
              <a:ext cx="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39941" name="直接连接符 78851">
              <a:extLst>
                <a:ext uri="{FF2B5EF4-FFF2-40B4-BE49-F238E27FC236}">
                  <a16:creationId xmlns:a16="http://schemas.microsoft.com/office/drawing/2014/main" id="{F44428AC-5750-CF25-65E9-9C5B9BF8A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8" y="4071"/>
              <a:ext cx="3005" cy="9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2" name="直接连接符 78852">
              <a:extLst>
                <a:ext uri="{FF2B5EF4-FFF2-40B4-BE49-F238E27FC236}">
                  <a16:creationId xmlns:a16="http://schemas.microsoft.com/office/drawing/2014/main" id="{A0403775-EE99-FCD4-9AA2-EE7B939AB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3" y="1501"/>
              <a:ext cx="2860" cy="9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3" name="直接连接符 78869">
              <a:extLst>
                <a:ext uri="{FF2B5EF4-FFF2-40B4-BE49-F238E27FC236}">
                  <a16:creationId xmlns:a16="http://schemas.microsoft.com/office/drawing/2014/main" id="{888B29D2-52A7-9117-A84E-4B552B8A4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8" y="1848"/>
              <a:ext cx="2" cy="10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4" name="直接连接符 78897">
              <a:extLst>
                <a:ext uri="{FF2B5EF4-FFF2-40B4-BE49-F238E27FC236}">
                  <a16:creationId xmlns:a16="http://schemas.microsoft.com/office/drawing/2014/main" id="{27A1201D-36A7-0D7D-91A9-4941F433A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1" y="1620"/>
              <a:ext cx="0" cy="2349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5" name="直接连接符 78899">
              <a:extLst>
                <a:ext uri="{FF2B5EF4-FFF2-40B4-BE49-F238E27FC236}">
                  <a16:creationId xmlns:a16="http://schemas.microsoft.com/office/drawing/2014/main" id="{6BDD4E0B-C05B-4E33-92A7-46F0B1E2B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0" y="1612"/>
              <a:ext cx="0" cy="2340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6" name="直接连接符 78913">
              <a:extLst>
                <a:ext uri="{FF2B5EF4-FFF2-40B4-BE49-F238E27FC236}">
                  <a16:creationId xmlns:a16="http://schemas.microsoft.com/office/drawing/2014/main" id="{0B302873-D6A1-1C7A-82B5-0F0F63B28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08"/>
              <a:ext cx="0" cy="3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7" name="直接连接符 78914">
              <a:extLst>
                <a:ext uri="{FF2B5EF4-FFF2-40B4-BE49-F238E27FC236}">
                  <a16:creationId xmlns:a16="http://schemas.microsoft.com/office/drawing/2014/main" id="{D8310357-CCFB-16C6-D3CD-1080584FD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" y="1482"/>
              <a:ext cx="0" cy="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48" name="文本框 78925">
              <a:extLst>
                <a:ext uri="{FF2B5EF4-FFF2-40B4-BE49-F238E27FC236}">
                  <a16:creationId xmlns:a16="http://schemas.microsoft.com/office/drawing/2014/main" id="{3877F2AE-3938-19E9-905D-09955576F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2682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QN</a:t>
              </a:r>
            </a:p>
          </p:txBody>
        </p:sp>
        <p:grpSp>
          <p:nvGrpSpPr>
            <p:cNvPr id="39949" name="组合 78928">
              <a:extLst>
                <a:ext uri="{FF2B5EF4-FFF2-40B4-BE49-F238E27FC236}">
                  <a16:creationId xmlns:a16="http://schemas.microsoft.com/office/drawing/2014/main" id="{BB9826FE-A362-B311-BC26-54F7E74C9255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494" y="3666"/>
              <a:ext cx="80" cy="87"/>
              <a:chOff x="3504" y="2064"/>
              <a:chExt cx="192" cy="192"/>
            </a:xfrm>
          </p:grpSpPr>
          <p:sp>
            <p:nvSpPr>
              <p:cNvPr id="39950" name="直接连接符 78929">
                <a:extLst>
                  <a:ext uri="{FF2B5EF4-FFF2-40B4-BE49-F238E27FC236}">
                    <a16:creationId xmlns:a16="http://schemas.microsoft.com/office/drawing/2014/main" id="{0B501B2A-CFFF-ACDA-E03E-4124EB6FD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51" name="直接连接符 78930">
                <a:extLst>
                  <a:ext uri="{FF2B5EF4-FFF2-40B4-BE49-F238E27FC236}">
                    <a16:creationId xmlns:a16="http://schemas.microsoft.com/office/drawing/2014/main" id="{F450CDA5-F72D-EE4C-DD99-6C3559573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52" name="组合 78931">
              <a:extLst>
                <a:ext uri="{FF2B5EF4-FFF2-40B4-BE49-F238E27FC236}">
                  <a16:creationId xmlns:a16="http://schemas.microsoft.com/office/drawing/2014/main" id="{2AD7A026-7293-9275-3AFC-0C150E7751B6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821" y="3666"/>
              <a:ext cx="80" cy="87"/>
              <a:chOff x="3504" y="2064"/>
              <a:chExt cx="192" cy="192"/>
            </a:xfrm>
          </p:grpSpPr>
          <p:sp>
            <p:nvSpPr>
              <p:cNvPr id="39953" name="直接连接符 78932">
                <a:extLst>
                  <a:ext uri="{FF2B5EF4-FFF2-40B4-BE49-F238E27FC236}">
                    <a16:creationId xmlns:a16="http://schemas.microsoft.com/office/drawing/2014/main" id="{69076B2A-BD95-3C10-DD98-5685BF454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54" name="直接连接符 78933">
                <a:extLst>
                  <a:ext uri="{FF2B5EF4-FFF2-40B4-BE49-F238E27FC236}">
                    <a16:creationId xmlns:a16="http://schemas.microsoft.com/office/drawing/2014/main" id="{ABEFD41B-9FB4-8613-4703-2BBB15576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55" name="组合 78942">
              <a:extLst>
                <a:ext uri="{FF2B5EF4-FFF2-40B4-BE49-F238E27FC236}">
                  <a16:creationId xmlns:a16="http://schemas.microsoft.com/office/drawing/2014/main" id="{7FC676DC-6C3E-ED7F-66EF-D7CFCCD1204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862" y="1810"/>
              <a:ext cx="75" cy="86"/>
              <a:chOff x="3504" y="2064"/>
              <a:chExt cx="192" cy="192"/>
            </a:xfrm>
          </p:grpSpPr>
          <p:sp>
            <p:nvSpPr>
              <p:cNvPr id="39956" name="直接连接符 78943">
                <a:extLst>
                  <a:ext uri="{FF2B5EF4-FFF2-40B4-BE49-F238E27FC236}">
                    <a16:creationId xmlns:a16="http://schemas.microsoft.com/office/drawing/2014/main" id="{1FD0A77B-C84D-33FC-1758-1AE5486D0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57" name="直接连接符 78944">
                <a:extLst>
                  <a:ext uri="{FF2B5EF4-FFF2-40B4-BE49-F238E27FC236}">
                    <a16:creationId xmlns:a16="http://schemas.microsoft.com/office/drawing/2014/main" id="{33036ED4-38A4-9879-DBC6-66E50B4E5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58" name="组合 78945">
              <a:extLst>
                <a:ext uri="{FF2B5EF4-FFF2-40B4-BE49-F238E27FC236}">
                  <a16:creationId xmlns:a16="http://schemas.microsoft.com/office/drawing/2014/main" id="{9AF65076-7F8C-263F-8289-9CEC0AEBF0D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174" y="1810"/>
              <a:ext cx="75" cy="86"/>
              <a:chOff x="3504" y="2064"/>
              <a:chExt cx="192" cy="192"/>
            </a:xfrm>
          </p:grpSpPr>
          <p:sp>
            <p:nvSpPr>
              <p:cNvPr id="39959" name="直接连接符 78946">
                <a:extLst>
                  <a:ext uri="{FF2B5EF4-FFF2-40B4-BE49-F238E27FC236}">
                    <a16:creationId xmlns:a16="http://schemas.microsoft.com/office/drawing/2014/main" id="{223FBB38-B33E-1536-12A4-425BC76BB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60" name="直接连接符 78947">
                <a:extLst>
                  <a:ext uri="{FF2B5EF4-FFF2-40B4-BE49-F238E27FC236}">
                    <a16:creationId xmlns:a16="http://schemas.microsoft.com/office/drawing/2014/main" id="{7562BC55-484C-10A7-8CEB-F6A159D2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61" name="组合 78948">
              <a:extLst>
                <a:ext uri="{FF2B5EF4-FFF2-40B4-BE49-F238E27FC236}">
                  <a16:creationId xmlns:a16="http://schemas.microsoft.com/office/drawing/2014/main" id="{37E4138B-C54F-E4F4-C9F7-AB40F1F34A0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90" y="1804"/>
              <a:ext cx="75" cy="87"/>
              <a:chOff x="3504" y="2064"/>
              <a:chExt cx="192" cy="192"/>
            </a:xfrm>
          </p:grpSpPr>
          <p:sp>
            <p:nvSpPr>
              <p:cNvPr id="39962" name="直接连接符 78949">
                <a:extLst>
                  <a:ext uri="{FF2B5EF4-FFF2-40B4-BE49-F238E27FC236}">
                    <a16:creationId xmlns:a16="http://schemas.microsoft.com/office/drawing/2014/main" id="{60CB74FE-3947-BC91-E41F-F5E1E0CC3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63" name="直接连接符 78950">
                <a:extLst>
                  <a:ext uri="{FF2B5EF4-FFF2-40B4-BE49-F238E27FC236}">
                    <a16:creationId xmlns:a16="http://schemas.microsoft.com/office/drawing/2014/main" id="{1BED3AE7-BFDB-78D2-3B8A-75B35C634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9964" name="直接连接符 78955">
              <a:extLst>
                <a:ext uri="{FF2B5EF4-FFF2-40B4-BE49-F238E27FC236}">
                  <a16:creationId xmlns:a16="http://schemas.microsoft.com/office/drawing/2014/main" id="{47B09E0C-0D87-23E4-8BB6-1F613DA3B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2" y="1495"/>
              <a:ext cx="0" cy="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65" name="直接连接符 78957">
              <a:extLst>
                <a:ext uri="{FF2B5EF4-FFF2-40B4-BE49-F238E27FC236}">
                  <a16:creationId xmlns:a16="http://schemas.microsoft.com/office/drawing/2014/main" id="{8B6A6530-0884-0CA0-78F9-B1EA86C3A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1622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66" name="直接连接符 78958">
              <a:extLst>
                <a:ext uri="{FF2B5EF4-FFF2-40B4-BE49-F238E27FC236}">
                  <a16:creationId xmlns:a16="http://schemas.microsoft.com/office/drawing/2014/main" id="{77D426AA-5B59-5BC2-25EC-4799C328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42" y="2914"/>
              <a:ext cx="2" cy="8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67" name="直接连接符 78959">
              <a:extLst>
                <a:ext uri="{FF2B5EF4-FFF2-40B4-BE49-F238E27FC236}">
                  <a16:creationId xmlns:a16="http://schemas.microsoft.com/office/drawing/2014/main" id="{E604767F-4A69-1095-452A-830A2DD7F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920"/>
              <a:ext cx="1079" cy="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68" name="直接连接符 78960">
              <a:extLst>
                <a:ext uri="{FF2B5EF4-FFF2-40B4-BE49-F238E27FC236}">
                  <a16:creationId xmlns:a16="http://schemas.microsoft.com/office/drawing/2014/main" id="{0D262581-DD88-9B20-33C2-EE597DD41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427"/>
              <a:ext cx="204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69" name="矩形 78961">
              <a:extLst>
                <a:ext uri="{FF2B5EF4-FFF2-40B4-BE49-F238E27FC236}">
                  <a16:creationId xmlns:a16="http://schemas.microsoft.com/office/drawing/2014/main" id="{B8F14128-AB8F-97BC-B489-DB3D869BB0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05" y="1766"/>
              <a:ext cx="1833" cy="201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39970" name="组合 78962">
              <a:extLst>
                <a:ext uri="{FF2B5EF4-FFF2-40B4-BE49-F238E27FC236}">
                  <a16:creationId xmlns:a16="http://schemas.microsoft.com/office/drawing/2014/main" id="{9E058F53-646A-05A6-8E28-F82AFFAA61B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05" y="1824"/>
              <a:ext cx="75" cy="86"/>
              <a:chOff x="3504" y="2064"/>
              <a:chExt cx="192" cy="192"/>
            </a:xfrm>
          </p:grpSpPr>
          <p:sp>
            <p:nvSpPr>
              <p:cNvPr id="39971" name="直接连接符 78963">
                <a:extLst>
                  <a:ext uri="{FF2B5EF4-FFF2-40B4-BE49-F238E27FC236}">
                    <a16:creationId xmlns:a16="http://schemas.microsoft.com/office/drawing/2014/main" id="{4940560E-C027-2C68-B74A-544624D6D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72" name="直接连接符 78964">
                <a:extLst>
                  <a:ext uri="{FF2B5EF4-FFF2-40B4-BE49-F238E27FC236}">
                    <a16:creationId xmlns:a16="http://schemas.microsoft.com/office/drawing/2014/main" id="{8AB73798-D49A-FAF6-465B-8BC1E861D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73" name="组合 78968">
              <a:extLst>
                <a:ext uri="{FF2B5EF4-FFF2-40B4-BE49-F238E27FC236}">
                  <a16:creationId xmlns:a16="http://schemas.microsoft.com/office/drawing/2014/main" id="{8B913CAC-2FE3-2D85-4A5C-A326281834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27" y="1824"/>
              <a:ext cx="75" cy="86"/>
              <a:chOff x="3504" y="2064"/>
              <a:chExt cx="192" cy="192"/>
            </a:xfrm>
          </p:grpSpPr>
          <p:sp>
            <p:nvSpPr>
              <p:cNvPr id="39974" name="直接连接符 78969">
                <a:extLst>
                  <a:ext uri="{FF2B5EF4-FFF2-40B4-BE49-F238E27FC236}">
                    <a16:creationId xmlns:a16="http://schemas.microsoft.com/office/drawing/2014/main" id="{2694A361-D44E-648C-490F-BE36C6941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75" name="直接连接符 78970">
                <a:extLst>
                  <a:ext uri="{FF2B5EF4-FFF2-40B4-BE49-F238E27FC236}">
                    <a16:creationId xmlns:a16="http://schemas.microsoft.com/office/drawing/2014/main" id="{50361A16-0EDB-C980-4C53-691FAFA10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76" name="组合 78971">
              <a:extLst>
                <a:ext uri="{FF2B5EF4-FFF2-40B4-BE49-F238E27FC236}">
                  <a16:creationId xmlns:a16="http://schemas.microsoft.com/office/drawing/2014/main" id="{445252A4-E147-6F67-38DB-DD85D84A9E5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43" y="1818"/>
              <a:ext cx="75" cy="87"/>
              <a:chOff x="3504" y="2064"/>
              <a:chExt cx="192" cy="192"/>
            </a:xfrm>
          </p:grpSpPr>
          <p:sp>
            <p:nvSpPr>
              <p:cNvPr id="39977" name="直接连接符 78972">
                <a:extLst>
                  <a:ext uri="{FF2B5EF4-FFF2-40B4-BE49-F238E27FC236}">
                    <a16:creationId xmlns:a16="http://schemas.microsoft.com/office/drawing/2014/main" id="{B7894FE4-C3AD-9272-4A74-AE860BD3B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78" name="直接连接符 78973">
                <a:extLst>
                  <a:ext uri="{FF2B5EF4-FFF2-40B4-BE49-F238E27FC236}">
                    <a16:creationId xmlns:a16="http://schemas.microsoft.com/office/drawing/2014/main" id="{8C999A74-3427-0C3A-62C8-1F772FBD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9979" name="矩形 78974">
              <a:extLst>
                <a:ext uri="{FF2B5EF4-FFF2-40B4-BE49-F238E27FC236}">
                  <a16:creationId xmlns:a16="http://schemas.microsoft.com/office/drawing/2014/main" id="{F0FB3FDF-6825-6360-BB9B-C6E7C5186C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06" y="3627"/>
              <a:ext cx="1883" cy="201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39980" name="组合 78975">
              <a:extLst>
                <a:ext uri="{FF2B5EF4-FFF2-40B4-BE49-F238E27FC236}">
                  <a16:creationId xmlns:a16="http://schemas.microsoft.com/office/drawing/2014/main" id="{986429CF-2CFB-3DEA-1BC2-34A06A057D7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06" y="3684"/>
              <a:ext cx="75" cy="87"/>
              <a:chOff x="3504" y="2064"/>
              <a:chExt cx="192" cy="192"/>
            </a:xfrm>
          </p:grpSpPr>
          <p:sp>
            <p:nvSpPr>
              <p:cNvPr id="39981" name="直接连接符 78976">
                <a:extLst>
                  <a:ext uri="{FF2B5EF4-FFF2-40B4-BE49-F238E27FC236}">
                    <a16:creationId xmlns:a16="http://schemas.microsoft.com/office/drawing/2014/main" id="{40837299-4AF8-9D6E-05A4-55A1C390D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82" name="直接连接符 78977">
                <a:extLst>
                  <a:ext uri="{FF2B5EF4-FFF2-40B4-BE49-F238E27FC236}">
                    <a16:creationId xmlns:a16="http://schemas.microsoft.com/office/drawing/2014/main" id="{EF7C530A-C167-3CDC-BF13-36DF18999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83" name="组合 78978">
              <a:extLst>
                <a:ext uri="{FF2B5EF4-FFF2-40B4-BE49-F238E27FC236}">
                  <a16:creationId xmlns:a16="http://schemas.microsoft.com/office/drawing/2014/main" id="{66438CA7-8CCD-F02D-8318-A533BA0E0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28" y="3684"/>
              <a:ext cx="75" cy="87"/>
              <a:chOff x="3504" y="2064"/>
              <a:chExt cx="192" cy="192"/>
            </a:xfrm>
          </p:grpSpPr>
          <p:sp>
            <p:nvSpPr>
              <p:cNvPr id="39984" name="直接连接符 78979">
                <a:extLst>
                  <a:ext uri="{FF2B5EF4-FFF2-40B4-BE49-F238E27FC236}">
                    <a16:creationId xmlns:a16="http://schemas.microsoft.com/office/drawing/2014/main" id="{E37B2F91-4702-2DB6-841F-017680974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85" name="直接连接符 78980">
                <a:extLst>
                  <a:ext uri="{FF2B5EF4-FFF2-40B4-BE49-F238E27FC236}">
                    <a16:creationId xmlns:a16="http://schemas.microsoft.com/office/drawing/2014/main" id="{EA227145-6723-3970-D530-35E02024F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39986" name="组合 78981">
              <a:extLst>
                <a:ext uri="{FF2B5EF4-FFF2-40B4-BE49-F238E27FC236}">
                  <a16:creationId xmlns:a16="http://schemas.microsoft.com/office/drawing/2014/main" id="{0774B107-5BA7-9E32-D6FE-5D22724080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544" y="3679"/>
              <a:ext cx="75" cy="86"/>
              <a:chOff x="3504" y="2064"/>
              <a:chExt cx="192" cy="192"/>
            </a:xfrm>
          </p:grpSpPr>
          <p:sp>
            <p:nvSpPr>
              <p:cNvPr id="39987" name="直接连接符 78982">
                <a:extLst>
                  <a:ext uri="{FF2B5EF4-FFF2-40B4-BE49-F238E27FC236}">
                    <a16:creationId xmlns:a16="http://schemas.microsoft.com/office/drawing/2014/main" id="{5F761353-ABBD-AA96-BA68-4986B6B90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39988" name="直接连接符 78983">
                <a:extLst>
                  <a:ext uri="{FF2B5EF4-FFF2-40B4-BE49-F238E27FC236}">
                    <a16:creationId xmlns:a16="http://schemas.microsoft.com/office/drawing/2014/main" id="{F719900A-3EC0-9C62-7FB7-06FEFFBB8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39989" name="直接连接符 78984">
              <a:extLst>
                <a:ext uri="{FF2B5EF4-FFF2-40B4-BE49-F238E27FC236}">
                  <a16:creationId xmlns:a16="http://schemas.microsoft.com/office/drawing/2014/main" id="{A5120917-719A-1FA7-ED6C-9DF9B6DA1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847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0" name="直接连接符 78986">
              <a:extLst>
                <a:ext uri="{FF2B5EF4-FFF2-40B4-BE49-F238E27FC236}">
                  <a16:creationId xmlns:a16="http://schemas.microsoft.com/office/drawing/2014/main" id="{21C8B210-7AD2-FE1B-A982-40CC614A4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43" y="1854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1" name="直接连接符 78987">
              <a:extLst>
                <a:ext uri="{FF2B5EF4-FFF2-40B4-BE49-F238E27FC236}">
                  <a16:creationId xmlns:a16="http://schemas.microsoft.com/office/drawing/2014/main" id="{5D66AEDC-3FE3-3140-4620-0E9621BC3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1857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2" name="直接连接符 78988">
              <a:extLst>
                <a:ext uri="{FF2B5EF4-FFF2-40B4-BE49-F238E27FC236}">
                  <a16:creationId xmlns:a16="http://schemas.microsoft.com/office/drawing/2014/main" id="{D5F25358-9218-C209-817F-7AEB373B5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4" y="1588"/>
              <a:ext cx="0" cy="93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3" name="直接连接符 78989">
              <a:extLst>
                <a:ext uri="{FF2B5EF4-FFF2-40B4-BE49-F238E27FC236}">
                  <a16:creationId xmlns:a16="http://schemas.microsoft.com/office/drawing/2014/main" id="{ACA118B4-E955-9A0B-3242-69B6F615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7" y="1667"/>
              <a:ext cx="0" cy="111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4" name="直接连接符 78990">
              <a:extLst>
                <a:ext uri="{FF2B5EF4-FFF2-40B4-BE49-F238E27FC236}">
                  <a16:creationId xmlns:a16="http://schemas.microsoft.com/office/drawing/2014/main" id="{7687414E-0EA4-A4AE-FFA4-3F275C45A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2745"/>
              <a:ext cx="0" cy="121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5" name="直接连接符 78991">
              <a:extLst>
                <a:ext uri="{FF2B5EF4-FFF2-40B4-BE49-F238E27FC236}">
                  <a16:creationId xmlns:a16="http://schemas.microsoft.com/office/drawing/2014/main" id="{7C5114CE-9305-72F8-F425-EAB5487EB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3030"/>
              <a:ext cx="0" cy="93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6" name="直接连接符 78992">
              <a:extLst>
                <a:ext uri="{FF2B5EF4-FFF2-40B4-BE49-F238E27FC236}">
                  <a16:creationId xmlns:a16="http://schemas.microsoft.com/office/drawing/2014/main" id="{8340DC01-9819-5683-3A17-6DA79C8987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00" y="2758"/>
              <a:ext cx="331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7" name="直接连接符 78993">
              <a:extLst>
                <a:ext uri="{FF2B5EF4-FFF2-40B4-BE49-F238E27FC236}">
                  <a16:creationId xmlns:a16="http://schemas.microsoft.com/office/drawing/2014/main" id="{F990B107-D5B8-62FF-FA1D-3426E098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2" y="1590"/>
              <a:ext cx="824" cy="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8" name="直接连接符 78994">
              <a:extLst>
                <a:ext uri="{FF2B5EF4-FFF2-40B4-BE49-F238E27FC236}">
                  <a16:creationId xmlns:a16="http://schemas.microsoft.com/office/drawing/2014/main" id="{74530C80-A7BE-5DB1-18D2-30AFB5430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6" y="3945"/>
              <a:ext cx="509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39999" name="直接连接符 78995">
              <a:extLst>
                <a:ext uri="{FF2B5EF4-FFF2-40B4-BE49-F238E27FC236}">
                  <a16:creationId xmlns:a16="http://schemas.microsoft.com/office/drawing/2014/main" id="{57D1FFAB-815E-89F7-6A98-E82CA73F3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6" y="1614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0000" name="直接连接符 78996">
              <a:extLst>
                <a:ext uri="{FF2B5EF4-FFF2-40B4-BE49-F238E27FC236}">
                  <a16:creationId xmlns:a16="http://schemas.microsoft.com/office/drawing/2014/main" id="{E55E16DE-542D-66F9-BE8A-80BC5E08B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3214"/>
              <a:ext cx="205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0001" name="直接连接符 78997">
              <a:extLst>
                <a:ext uri="{FF2B5EF4-FFF2-40B4-BE49-F238E27FC236}">
                  <a16:creationId xmlns:a16="http://schemas.microsoft.com/office/drawing/2014/main" id="{8D8D5944-A352-FA8B-3BE0-8D54B6067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438"/>
              <a:ext cx="322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0002" name="文本框 78998">
              <a:extLst>
                <a:ext uri="{FF2B5EF4-FFF2-40B4-BE49-F238E27FC236}">
                  <a16:creationId xmlns:a16="http://schemas.microsoft.com/office/drawing/2014/main" id="{73804B4F-3C56-7E6C-C0E0-CAFB35A5A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2478"/>
              <a:ext cx="2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40003" name="直接连接符 78999">
              <a:extLst>
                <a:ext uri="{FF2B5EF4-FFF2-40B4-BE49-F238E27FC236}">
                  <a16:creationId xmlns:a16="http://schemas.microsoft.com/office/drawing/2014/main" id="{70027846-2A71-F9C9-0493-53AE45139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4" y="2800"/>
              <a:ext cx="1023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0004" name="文本框 79001">
              <a:extLst>
                <a:ext uri="{FF2B5EF4-FFF2-40B4-BE49-F238E27FC236}">
                  <a16:creationId xmlns:a16="http://schemas.microsoft.com/office/drawing/2014/main" id="{1931BEF6-F1E4-F9FA-2DFB-14D0F375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245"/>
              <a:ext cx="5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/>
                <a:t>CDN</a:t>
              </a:r>
            </a:p>
          </p:txBody>
        </p:sp>
        <p:sp>
          <p:nvSpPr>
            <p:cNvPr id="40005" name="直接连接符 79002">
              <a:extLst>
                <a:ext uri="{FF2B5EF4-FFF2-40B4-BE49-F238E27FC236}">
                  <a16:creationId xmlns:a16="http://schemas.microsoft.com/office/drawing/2014/main" id="{E86E4C4E-F2CF-8B45-E20D-9293617BB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5" y="3225"/>
              <a:ext cx="770" cy="3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1137">
            <a:extLst>
              <a:ext uri="{FF2B5EF4-FFF2-40B4-BE49-F238E27FC236}">
                <a16:creationId xmlns:a16="http://schemas.microsoft.com/office/drawing/2014/main" id="{EC03799D-D3A2-8D73-66D7-E89FD8F6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885825"/>
            <a:ext cx="70802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70657">
            <a:extLst>
              <a:ext uri="{FF2B5EF4-FFF2-40B4-BE49-F238E27FC236}">
                <a16:creationId xmlns:a16="http://schemas.microsoft.com/office/drawing/2014/main" id="{B9442BF5-12E5-03A6-D66D-3B446232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7623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文本框 70658">
            <a:extLst>
              <a:ext uri="{FF2B5EF4-FFF2-40B4-BE49-F238E27FC236}">
                <a16:creationId xmlns:a16="http://schemas.microsoft.com/office/drawing/2014/main" id="{F568D0A2-0E9E-0F44-1BAD-32C3D454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(1) IN01D1</a:t>
            </a:r>
          </a:p>
        </p:txBody>
      </p:sp>
      <p:grpSp>
        <p:nvGrpSpPr>
          <p:cNvPr id="70686" name="组合 70685">
            <a:extLst>
              <a:ext uri="{FF2B5EF4-FFF2-40B4-BE49-F238E27FC236}">
                <a16:creationId xmlns:a16="http://schemas.microsoft.com/office/drawing/2014/main" id="{77E0E24A-539A-F5FB-F928-449CEBF20281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1381125"/>
            <a:ext cx="3500438" cy="4648200"/>
            <a:chOff x="3006" y="870"/>
            <a:chExt cx="2205" cy="2928"/>
          </a:xfrm>
        </p:grpSpPr>
        <p:sp>
          <p:nvSpPr>
            <p:cNvPr id="7172" name="文本框 70682">
              <a:extLst>
                <a:ext uri="{FF2B5EF4-FFF2-40B4-BE49-F238E27FC236}">
                  <a16:creationId xmlns:a16="http://schemas.microsoft.com/office/drawing/2014/main" id="{C1249504-1793-5152-1E6D-82F61304F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1899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grpSp>
          <p:nvGrpSpPr>
            <p:cNvPr id="7173" name="组合 70684">
              <a:extLst>
                <a:ext uri="{FF2B5EF4-FFF2-40B4-BE49-F238E27FC236}">
                  <a16:creationId xmlns:a16="http://schemas.microsoft.com/office/drawing/2014/main" id="{DB304E6E-4335-C80F-8A1E-4F71E29A4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870"/>
              <a:ext cx="1995" cy="2928"/>
              <a:chOff x="3216" y="870"/>
              <a:chExt cx="1995" cy="2928"/>
            </a:xfrm>
          </p:grpSpPr>
          <p:sp>
            <p:nvSpPr>
              <p:cNvPr id="7174" name="直接连接符 70659">
                <a:extLst>
                  <a:ext uri="{FF2B5EF4-FFF2-40B4-BE49-F238E27FC236}">
                    <a16:creationId xmlns:a16="http://schemas.microsoft.com/office/drawing/2014/main" id="{79456888-48FA-251B-FBD2-4F396F0D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870"/>
                <a:ext cx="158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75" name="直接连接符 70660">
                <a:extLst>
                  <a:ext uri="{FF2B5EF4-FFF2-40B4-BE49-F238E27FC236}">
                    <a16:creationId xmlns:a16="http://schemas.microsoft.com/office/drawing/2014/main" id="{C37CB20C-8D7C-6EFD-08D5-4F948BF1C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10"/>
                <a:ext cx="0" cy="2544"/>
              </a:xfrm>
              <a:prstGeom prst="line">
                <a:avLst/>
              </a:prstGeom>
              <a:noFill/>
              <a:ln w="38100">
                <a:solidFill>
                  <a:srgbClr val="9B500B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76" name="矩形 70661">
                <a:extLst>
                  <a:ext uri="{FF2B5EF4-FFF2-40B4-BE49-F238E27FC236}">
                    <a16:creationId xmlns:a16="http://schemas.microsoft.com/office/drawing/2014/main" id="{75837E80-A535-67FB-D2B4-DBB8064F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7" name="矩形 70662">
                <a:extLst>
                  <a:ext uri="{FF2B5EF4-FFF2-40B4-BE49-F238E27FC236}">
                    <a16:creationId xmlns:a16="http://schemas.microsoft.com/office/drawing/2014/main" id="{682BF105-CC0A-4BEF-6785-8F9A0303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078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78" name="组合 70666">
                <a:extLst>
                  <a:ext uri="{FF2B5EF4-FFF2-40B4-BE49-F238E27FC236}">
                    <a16:creationId xmlns:a16="http://schemas.microsoft.com/office/drawing/2014/main" id="{2FF1C34F-D8EA-0E04-B5DE-79874C50AB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7179" name="直接连接符 70664">
                  <a:extLst>
                    <a:ext uri="{FF2B5EF4-FFF2-40B4-BE49-F238E27FC236}">
                      <a16:creationId xmlns:a16="http://schemas.microsoft.com/office/drawing/2014/main" id="{22C70A1B-12EE-279F-6214-AD1D73E42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7180" name="直接连接符 70665">
                  <a:extLst>
                    <a:ext uri="{FF2B5EF4-FFF2-40B4-BE49-F238E27FC236}">
                      <a16:creationId xmlns:a16="http://schemas.microsoft.com/office/drawing/2014/main" id="{E94AD40C-94CE-CE76-646F-44B0DF301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7181" name="组合 70667">
                <a:extLst>
                  <a:ext uri="{FF2B5EF4-FFF2-40B4-BE49-F238E27FC236}">
                    <a16:creationId xmlns:a16="http://schemas.microsoft.com/office/drawing/2014/main" id="{2E444542-EC7E-924D-4C8E-539EE05EA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7182" name="直接连接符 70668">
                  <a:extLst>
                    <a:ext uri="{FF2B5EF4-FFF2-40B4-BE49-F238E27FC236}">
                      <a16:creationId xmlns:a16="http://schemas.microsoft.com/office/drawing/2014/main" id="{E88B0AA2-15DF-6DCA-863D-41AFC1AE6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7183" name="直接连接符 70669">
                  <a:extLst>
                    <a:ext uri="{FF2B5EF4-FFF2-40B4-BE49-F238E27FC236}">
                      <a16:creationId xmlns:a16="http://schemas.microsoft.com/office/drawing/2014/main" id="{7C429460-4946-E3FD-D8CC-1636B2542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7184" name="组合 70670">
                <a:extLst>
                  <a:ext uri="{FF2B5EF4-FFF2-40B4-BE49-F238E27FC236}">
                    <a16:creationId xmlns:a16="http://schemas.microsoft.com/office/drawing/2014/main" id="{FA7BA0D9-97E6-AE0A-6108-5DB0E5975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174"/>
                <a:ext cx="144" cy="144"/>
                <a:chOff x="3504" y="2064"/>
                <a:chExt cx="192" cy="192"/>
              </a:xfrm>
            </p:grpSpPr>
            <p:sp>
              <p:nvSpPr>
                <p:cNvPr id="7185" name="直接连接符 70671">
                  <a:extLst>
                    <a:ext uri="{FF2B5EF4-FFF2-40B4-BE49-F238E27FC236}">
                      <a16:creationId xmlns:a16="http://schemas.microsoft.com/office/drawing/2014/main" id="{6F53A9A4-A0E4-4E77-95F4-A28E9D5B02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7186" name="直接连接符 70672">
                  <a:extLst>
                    <a:ext uri="{FF2B5EF4-FFF2-40B4-BE49-F238E27FC236}">
                      <a16:creationId xmlns:a16="http://schemas.microsoft.com/office/drawing/2014/main" id="{6C8E0DC4-E4B4-91EB-6738-B33687B436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7187" name="组合 70673">
                <a:extLst>
                  <a:ext uri="{FF2B5EF4-FFF2-40B4-BE49-F238E27FC236}">
                    <a16:creationId xmlns:a16="http://schemas.microsoft.com/office/drawing/2014/main" id="{9F24F4DD-24A9-9526-39D6-CEDC10B08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174"/>
                <a:ext cx="144" cy="144"/>
                <a:chOff x="3504" y="2064"/>
                <a:chExt cx="192" cy="192"/>
              </a:xfrm>
            </p:grpSpPr>
            <p:sp>
              <p:nvSpPr>
                <p:cNvPr id="7188" name="直接连接符 70674">
                  <a:extLst>
                    <a:ext uri="{FF2B5EF4-FFF2-40B4-BE49-F238E27FC236}">
                      <a16:creationId xmlns:a16="http://schemas.microsoft.com/office/drawing/2014/main" id="{97E84386-3C90-B10A-DF94-0DE8D5357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7189" name="直接连接符 70675">
                  <a:extLst>
                    <a:ext uri="{FF2B5EF4-FFF2-40B4-BE49-F238E27FC236}">
                      <a16:creationId xmlns:a16="http://schemas.microsoft.com/office/drawing/2014/main" id="{304266BE-2462-7D21-0179-7CCCF7696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sp>
            <p:nvSpPr>
              <p:cNvPr id="7190" name="直接连接符 70676">
                <a:extLst>
                  <a:ext uri="{FF2B5EF4-FFF2-40B4-BE49-F238E27FC236}">
                    <a16:creationId xmlns:a16="http://schemas.microsoft.com/office/drawing/2014/main" id="{09A4D77E-3474-EF38-522B-37C488701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798"/>
                <a:ext cx="158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1" name="直接连接符 70677">
                <a:extLst>
                  <a:ext uri="{FF2B5EF4-FFF2-40B4-BE49-F238E27FC236}">
                    <a16:creationId xmlns:a16="http://schemas.microsoft.com/office/drawing/2014/main" id="{ABF92C09-770F-6FC0-8500-2D441457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3" y="870"/>
                <a:ext cx="0" cy="55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2" name="直接连接符 70678">
                <a:extLst>
                  <a:ext uri="{FF2B5EF4-FFF2-40B4-BE49-F238E27FC236}">
                    <a16:creationId xmlns:a16="http://schemas.microsoft.com/office/drawing/2014/main" id="{2492C9E4-2411-5A8B-3769-903F43BEE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3" y="327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3" name="直接连接符 70679">
                <a:extLst>
                  <a:ext uri="{FF2B5EF4-FFF2-40B4-BE49-F238E27FC236}">
                    <a16:creationId xmlns:a16="http://schemas.microsoft.com/office/drawing/2014/main" id="{EC9EFB81-F0C0-81DE-5960-A7AED8485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7" y="1422"/>
                <a:ext cx="0" cy="182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4" name="直接连接符 70680">
                <a:extLst>
                  <a:ext uri="{FF2B5EF4-FFF2-40B4-BE49-F238E27FC236}">
                    <a16:creationId xmlns:a16="http://schemas.microsoft.com/office/drawing/2014/main" id="{BBA43C2C-942C-A10F-6F7E-0A5C0BBC8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211"/>
                <a:ext cx="909" cy="3"/>
              </a:xfrm>
              <a:prstGeom prst="line">
                <a:avLst/>
              </a:prstGeom>
              <a:noFill/>
              <a:ln w="38100">
                <a:solidFill>
                  <a:srgbClr val="9B500B"/>
                </a:solidFill>
                <a:round/>
                <a:headEnd type="none" w="sm" len="sm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5" name="直接连接符 70681">
                <a:extLst>
                  <a:ext uri="{FF2B5EF4-FFF2-40B4-BE49-F238E27FC236}">
                    <a16:creationId xmlns:a16="http://schemas.microsoft.com/office/drawing/2014/main" id="{F1CF5ACE-CB10-AC13-AA29-4975EBA39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4" y="2220"/>
                <a:ext cx="29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7196" name="文本框 70683">
                <a:extLst>
                  <a:ext uri="{FF2B5EF4-FFF2-40B4-BE49-F238E27FC236}">
                    <a16:creationId xmlns:a16="http://schemas.microsoft.com/office/drawing/2014/main" id="{3521A8BB-2A25-4985-E192-3D4937F2B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6" y="1998"/>
                <a:ext cx="40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/>
                  <a:t>YN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矩形 61441">
            <a:extLst>
              <a:ext uri="{FF2B5EF4-FFF2-40B4-BE49-F238E27FC236}">
                <a16:creationId xmlns:a16="http://schemas.microsoft.com/office/drawing/2014/main" id="{3A770736-669D-D612-2DCA-C6C9F40D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534988"/>
            <a:ext cx="197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/>
              <a:t>(10)LANTNB</a:t>
            </a:r>
          </a:p>
        </p:txBody>
      </p:sp>
      <p:pic>
        <p:nvPicPr>
          <p:cNvPr id="44034" name="图片 61442">
            <a:extLst>
              <a:ext uri="{FF2B5EF4-FFF2-40B4-BE49-F238E27FC236}">
                <a16:creationId xmlns:a16="http://schemas.microsoft.com/office/drawing/2014/main" id="{08B5C945-4E1E-1319-B36A-836C4CC8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447800"/>
            <a:ext cx="812165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81922">
            <a:extLst>
              <a:ext uri="{FF2B5EF4-FFF2-40B4-BE49-F238E27FC236}">
                <a16:creationId xmlns:a16="http://schemas.microsoft.com/office/drawing/2014/main" id="{498C0B59-D0F7-C158-325A-FD841A9B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527425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46" name="组合 82045">
            <a:extLst>
              <a:ext uri="{FF2B5EF4-FFF2-40B4-BE49-F238E27FC236}">
                <a16:creationId xmlns:a16="http://schemas.microsoft.com/office/drawing/2014/main" id="{AFB33480-692D-054F-15C6-EFDB658F307F}"/>
              </a:ext>
            </a:extLst>
          </p:cNvPr>
          <p:cNvGrpSpPr>
            <a:grpSpLocks/>
          </p:cNvGrpSpPr>
          <p:nvPr/>
        </p:nvGrpSpPr>
        <p:grpSpPr bwMode="auto">
          <a:xfrm>
            <a:off x="3435350" y="1609725"/>
            <a:ext cx="5049838" cy="4111625"/>
            <a:chOff x="2164" y="1014"/>
            <a:chExt cx="3181" cy="2590"/>
          </a:xfrm>
        </p:grpSpPr>
        <p:sp>
          <p:nvSpPr>
            <p:cNvPr id="46083" name="文本框 81925">
              <a:extLst>
                <a:ext uri="{FF2B5EF4-FFF2-40B4-BE49-F238E27FC236}">
                  <a16:creationId xmlns:a16="http://schemas.microsoft.com/office/drawing/2014/main" id="{9A00FDC2-BFF0-B8E8-0A9D-31AEB9D07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2255"/>
              <a:ext cx="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46084" name="直接连接符 81926">
              <a:extLst>
                <a:ext uri="{FF2B5EF4-FFF2-40B4-BE49-F238E27FC236}">
                  <a16:creationId xmlns:a16="http://schemas.microsoft.com/office/drawing/2014/main" id="{EBBFEF90-1F7E-6C18-951C-FB42BDE3F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4" y="3595"/>
              <a:ext cx="3005" cy="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085" name="直接连接符 81927">
              <a:extLst>
                <a:ext uri="{FF2B5EF4-FFF2-40B4-BE49-F238E27FC236}">
                  <a16:creationId xmlns:a16="http://schemas.microsoft.com/office/drawing/2014/main" id="{C5F59A3F-75DA-B630-57D6-BC93EBCCF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7" y="1025"/>
              <a:ext cx="2860" cy="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086" name="直接连接符 81932">
              <a:extLst>
                <a:ext uri="{FF2B5EF4-FFF2-40B4-BE49-F238E27FC236}">
                  <a16:creationId xmlns:a16="http://schemas.microsoft.com/office/drawing/2014/main" id="{B389CA49-AA85-5479-896A-89DFD1A66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1023"/>
              <a:ext cx="0" cy="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087" name="文本框 81933">
              <a:extLst>
                <a:ext uri="{FF2B5EF4-FFF2-40B4-BE49-F238E27FC236}">
                  <a16:creationId xmlns:a16="http://schemas.microsoft.com/office/drawing/2014/main" id="{7078CA12-F223-96B3-D692-DF303145F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" y="1996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QN</a:t>
              </a:r>
            </a:p>
          </p:txBody>
        </p:sp>
        <p:sp>
          <p:nvSpPr>
            <p:cNvPr id="46088" name="矩形 81944">
              <a:extLst>
                <a:ext uri="{FF2B5EF4-FFF2-40B4-BE49-F238E27FC236}">
                  <a16:creationId xmlns:a16="http://schemas.microsoft.com/office/drawing/2014/main" id="{ED442BA0-16CB-4782-7CD2-52F8F13077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69" y="1293"/>
              <a:ext cx="1458" cy="202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46089" name="组合 81945">
              <a:extLst>
                <a:ext uri="{FF2B5EF4-FFF2-40B4-BE49-F238E27FC236}">
                  <a16:creationId xmlns:a16="http://schemas.microsoft.com/office/drawing/2014/main" id="{194F93D2-53E4-D05D-626B-9D51A547997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839" y="1351"/>
              <a:ext cx="75" cy="86"/>
              <a:chOff x="3504" y="2064"/>
              <a:chExt cx="192" cy="192"/>
            </a:xfrm>
          </p:grpSpPr>
          <p:sp>
            <p:nvSpPr>
              <p:cNvPr id="46090" name="直接连接符 81946">
                <a:extLst>
                  <a:ext uri="{FF2B5EF4-FFF2-40B4-BE49-F238E27FC236}">
                    <a16:creationId xmlns:a16="http://schemas.microsoft.com/office/drawing/2014/main" id="{A1AE3DEA-45C7-317B-52B1-85A69954E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091" name="直接连接符 81947">
                <a:extLst>
                  <a:ext uri="{FF2B5EF4-FFF2-40B4-BE49-F238E27FC236}">
                    <a16:creationId xmlns:a16="http://schemas.microsoft.com/office/drawing/2014/main" id="{1C0FB6C1-12D4-5118-8EDD-331FF843D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092" name="组合 81948">
              <a:extLst>
                <a:ext uri="{FF2B5EF4-FFF2-40B4-BE49-F238E27FC236}">
                  <a16:creationId xmlns:a16="http://schemas.microsoft.com/office/drawing/2014/main" id="{C58DBF6A-A926-8A8B-A598-B558CAD946C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61" y="1351"/>
              <a:ext cx="75" cy="86"/>
              <a:chOff x="3504" y="2064"/>
              <a:chExt cx="192" cy="192"/>
            </a:xfrm>
          </p:grpSpPr>
          <p:sp>
            <p:nvSpPr>
              <p:cNvPr id="46093" name="直接连接符 81949">
                <a:extLst>
                  <a:ext uri="{FF2B5EF4-FFF2-40B4-BE49-F238E27FC236}">
                    <a16:creationId xmlns:a16="http://schemas.microsoft.com/office/drawing/2014/main" id="{1606DDB6-3DD4-BB42-33C3-36D36B977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094" name="直接连接符 81950">
                <a:extLst>
                  <a:ext uri="{FF2B5EF4-FFF2-40B4-BE49-F238E27FC236}">
                    <a16:creationId xmlns:a16="http://schemas.microsoft.com/office/drawing/2014/main" id="{FB09A961-94A4-0C55-3E88-BD1624F71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095" name="组合 81951">
              <a:extLst>
                <a:ext uri="{FF2B5EF4-FFF2-40B4-BE49-F238E27FC236}">
                  <a16:creationId xmlns:a16="http://schemas.microsoft.com/office/drawing/2014/main" id="{56D4F2FC-7885-1E3A-ADA0-043015F4936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73" y="1351"/>
              <a:ext cx="75" cy="86"/>
              <a:chOff x="3504" y="2064"/>
              <a:chExt cx="192" cy="192"/>
            </a:xfrm>
          </p:grpSpPr>
          <p:sp>
            <p:nvSpPr>
              <p:cNvPr id="46096" name="直接连接符 81952">
                <a:extLst>
                  <a:ext uri="{FF2B5EF4-FFF2-40B4-BE49-F238E27FC236}">
                    <a16:creationId xmlns:a16="http://schemas.microsoft.com/office/drawing/2014/main" id="{C2F39AA1-BD7A-B8E2-CDFC-EF968BE6C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097" name="直接连接符 81953">
                <a:extLst>
                  <a:ext uri="{FF2B5EF4-FFF2-40B4-BE49-F238E27FC236}">
                    <a16:creationId xmlns:a16="http://schemas.microsoft.com/office/drawing/2014/main" id="{79A41657-09F2-4833-5FE9-916663942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098" name="组合 81954">
              <a:extLst>
                <a:ext uri="{FF2B5EF4-FFF2-40B4-BE49-F238E27FC236}">
                  <a16:creationId xmlns:a16="http://schemas.microsoft.com/office/drawing/2014/main" id="{87ADD6CD-C668-CFD7-B20E-4A9AAB18D79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89" y="1345"/>
              <a:ext cx="75" cy="87"/>
              <a:chOff x="3504" y="2064"/>
              <a:chExt cx="192" cy="192"/>
            </a:xfrm>
          </p:grpSpPr>
          <p:sp>
            <p:nvSpPr>
              <p:cNvPr id="46099" name="直接连接符 81955">
                <a:extLst>
                  <a:ext uri="{FF2B5EF4-FFF2-40B4-BE49-F238E27FC236}">
                    <a16:creationId xmlns:a16="http://schemas.microsoft.com/office/drawing/2014/main" id="{089C356B-B6E7-F0B0-6B4B-528439D68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00" name="直接连接符 81956">
                <a:extLst>
                  <a:ext uri="{FF2B5EF4-FFF2-40B4-BE49-F238E27FC236}">
                    <a16:creationId xmlns:a16="http://schemas.microsoft.com/office/drawing/2014/main" id="{8FB50023-C036-1D85-179F-3EAF6729E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6101" name="矩形 81963">
              <a:extLst>
                <a:ext uri="{FF2B5EF4-FFF2-40B4-BE49-F238E27FC236}">
                  <a16:creationId xmlns:a16="http://schemas.microsoft.com/office/drawing/2014/main" id="{6F638B47-B583-C861-6B1B-EF627AF498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73" y="1290"/>
              <a:ext cx="876" cy="201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46102" name="组合 81964">
              <a:extLst>
                <a:ext uri="{FF2B5EF4-FFF2-40B4-BE49-F238E27FC236}">
                  <a16:creationId xmlns:a16="http://schemas.microsoft.com/office/drawing/2014/main" id="{BC153A77-88A4-7C72-AE8A-E92C85C8E3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473" y="1348"/>
              <a:ext cx="75" cy="86"/>
              <a:chOff x="3504" y="2064"/>
              <a:chExt cx="192" cy="192"/>
            </a:xfrm>
          </p:grpSpPr>
          <p:sp>
            <p:nvSpPr>
              <p:cNvPr id="46103" name="直接连接符 81965">
                <a:extLst>
                  <a:ext uri="{FF2B5EF4-FFF2-40B4-BE49-F238E27FC236}">
                    <a16:creationId xmlns:a16="http://schemas.microsoft.com/office/drawing/2014/main" id="{4CDA0C71-00FB-0BE0-0AAD-1E87ACA84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04" name="直接连接符 81966">
                <a:extLst>
                  <a:ext uri="{FF2B5EF4-FFF2-40B4-BE49-F238E27FC236}">
                    <a16:creationId xmlns:a16="http://schemas.microsoft.com/office/drawing/2014/main" id="{50DACEBD-D400-1843-58A0-CAE213C5C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05" name="组合 81967">
              <a:extLst>
                <a:ext uri="{FF2B5EF4-FFF2-40B4-BE49-F238E27FC236}">
                  <a16:creationId xmlns:a16="http://schemas.microsoft.com/office/drawing/2014/main" id="{17672911-1B5E-A134-1828-7362FE117F7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795" y="1348"/>
              <a:ext cx="75" cy="86"/>
              <a:chOff x="3504" y="2064"/>
              <a:chExt cx="192" cy="192"/>
            </a:xfrm>
          </p:grpSpPr>
          <p:sp>
            <p:nvSpPr>
              <p:cNvPr id="46106" name="直接连接符 81968">
                <a:extLst>
                  <a:ext uri="{FF2B5EF4-FFF2-40B4-BE49-F238E27FC236}">
                    <a16:creationId xmlns:a16="http://schemas.microsoft.com/office/drawing/2014/main" id="{B0269AEA-25F0-D42E-9A09-EC5294483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07" name="直接连接符 81969">
                <a:extLst>
                  <a:ext uri="{FF2B5EF4-FFF2-40B4-BE49-F238E27FC236}">
                    <a16:creationId xmlns:a16="http://schemas.microsoft.com/office/drawing/2014/main" id="{4F2AD6AC-4713-0BDE-3587-D9734C93D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08" name="组合 81970">
              <a:extLst>
                <a:ext uri="{FF2B5EF4-FFF2-40B4-BE49-F238E27FC236}">
                  <a16:creationId xmlns:a16="http://schemas.microsoft.com/office/drawing/2014/main" id="{C2F0DA6A-36C6-D4B3-2EC3-1611C19F7EA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111" y="1342"/>
              <a:ext cx="75" cy="87"/>
              <a:chOff x="3504" y="2064"/>
              <a:chExt cx="192" cy="192"/>
            </a:xfrm>
          </p:grpSpPr>
          <p:sp>
            <p:nvSpPr>
              <p:cNvPr id="46109" name="直接连接符 81971">
                <a:extLst>
                  <a:ext uri="{FF2B5EF4-FFF2-40B4-BE49-F238E27FC236}">
                    <a16:creationId xmlns:a16="http://schemas.microsoft.com/office/drawing/2014/main" id="{7028EFB0-683B-FCE6-4B48-F17F93FE7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10" name="直接连接符 81972">
                <a:extLst>
                  <a:ext uri="{FF2B5EF4-FFF2-40B4-BE49-F238E27FC236}">
                    <a16:creationId xmlns:a16="http://schemas.microsoft.com/office/drawing/2014/main" id="{BCC98634-DE60-91E6-2363-40B1E0DDE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6111" name="矩形 81973">
              <a:extLst>
                <a:ext uri="{FF2B5EF4-FFF2-40B4-BE49-F238E27FC236}">
                  <a16:creationId xmlns:a16="http://schemas.microsoft.com/office/drawing/2014/main" id="{2FD21FD5-3C03-F13D-5D0A-9E4072106E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74" y="3151"/>
              <a:ext cx="876" cy="201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46112" name="组合 81974">
              <a:extLst>
                <a:ext uri="{FF2B5EF4-FFF2-40B4-BE49-F238E27FC236}">
                  <a16:creationId xmlns:a16="http://schemas.microsoft.com/office/drawing/2014/main" id="{E6729F9D-8C53-0048-DD10-B9C3D52B466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474" y="3208"/>
              <a:ext cx="75" cy="87"/>
              <a:chOff x="3504" y="2064"/>
              <a:chExt cx="192" cy="192"/>
            </a:xfrm>
          </p:grpSpPr>
          <p:sp>
            <p:nvSpPr>
              <p:cNvPr id="46113" name="直接连接符 81975">
                <a:extLst>
                  <a:ext uri="{FF2B5EF4-FFF2-40B4-BE49-F238E27FC236}">
                    <a16:creationId xmlns:a16="http://schemas.microsoft.com/office/drawing/2014/main" id="{57B0E223-E005-ED37-DA40-F899D4D55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14" name="直接连接符 81976">
                <a:extLst>
                  <a:ext uri="{FF2B5EF4-FFF2-40B4-BE49-F238E27FC236}">
                    <a16:creationId xmlns:a16="http://schemas.microsoft.com/office/drawing/2014/main" id="{D17FC5F0-E668-7BEA-D331-B0B748121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15" name="组合 81977">
              <a:extLst>
                <a:ext uri="{FF2B5EF4-FFF2-40B4-BE49-F238E27FC236}">
                  <a16:creationId xmlns:a16="http://schemas.microsoft.com/office/drawing/2014/main" id="{35D0A075-266B-86EB-D7BB-D22A911865C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796" y="3208"/>
              <a:ext cx="75" cy="87"/>
              <a:chOff x="3504" y="2064"/>
              <a:chExt cx="192" cy="192"/>
            </a:xfrm>
          </p:grpSpPr>
          <p:sp>
            <p:nvSpPr>
              <p:cNvPr id="46116" name="直接连接符 81978">
                <a:extLst>
                  <a:ext uri="{FF2B5EF4-FFF2-40B4-BE49-F238E27FC236}">
                    <a16:creationId xmlns:a16="http://schemas.microsoft.com/office/drawing/2014/main" id="{2B05E2A2-0D18-C180-19E4-BFC15BD91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17" name="直接连接符 81979">
                <a:extLst>
                  <a:ext uri="{FF2B5EF4-FFF2-40B4-BE49-F238E27FC236}">
                    <a16:creationId xmlns:a16="http://schemas.microsoft.com/office/drawing/2014/main" id="{41523C01-DA32-D02E-A309-DF301CADD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18" name="组合 81980">
              <a:extLst>
                <a:ext uri="{FF2B5EF4-FFF2-40B4-BE49-F238E27FC236}">
                  <a16:creationId xmlns:a16="http://schemas.microsoft.com/office/drawing/2014/main" id="{A967315C-338E-F639-DA2A-524E10265EE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112" y="3203"/>
              <a:ext cx="75" cy="86"/>
              <a:chOff x="3504" y="2064"/>
              <a:chExt cx="192" cy="192"/>
            </a:xfrm>
          </p:grpSpPr>
          <p:sp>
            <p:nvSpPr>
              <p:cNvPr id="46119" name="直接连接符 81981">
                <a:extLst>
                  <a:ext uri="{FF2B5EF4-FFF2-40B4-BE49-F238E27FC236}">
                    <a16:creationId xmlns:a16="http://schemas.microsoft.com/office/drawing/2014/main" id="{615560F6-4BD8-06FC-073B-D714B16E1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20" name="直接连接符 81982">
                <a:extLst>
                  <a:ext uri="{FF2B5EF4-FFF2-40B4-BE49-F238E27FC236}">
                    <a16:creationId xmlns:a16="http://schemas.microsoft.com/office/drawing/2014/main" id="{26CBE5FF-DD15-2E04-5D64-682B0DF37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6121" name="直接连接符 81983">
              <a:extLst>
                <a:ext uri="{FF2B5EF4-FFF2-40B4-BE49-F238E27FC236}">
                  <a16:creationId xmlns:a16="http://schemas.microsoft.com/office/drawing/2014/main" id="{084DC958-F6C3-E9AB-B447-709CDA76E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6" y="1363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2" name="直接连接符 81984">
              <a:extLst>
                <a:ext uri="{FF2B5EF4-FFF2-40B4-BE49-F238E27FC236}">
                  <a16:creationId xmlns:a16="http://schemas.microsoft.com/office/drawing/2014/main" id="{E57A3508-ED5C-9D33-B2DB-D5F93234C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6" y="1369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3" name="直接连接符 81985">
              <a:extLst>
                <a:ext uri="{FF2B5EF4-FFF2-40B4-BE49-F238E27FC236}">
                  <a16:creationId xmlns:a16="http://schemas.microsoft.com/office/drawing/2014/main" id="{94412176-0D6E-EED2-C3DB-36E5863AB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49" y="1365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4" name="直接连接符 81986">
              <a:extLst>
                <a:ext uri="{FF2B5EF4-FFF2-40B4-BE49-F238E27FC236}">
                  <a16:creationId xmlns:a16="http://schemas.microsoft.com/office/drawing/2014/main" id="{7FB32C77-6DB1-4158-3C34-F926B8C81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21"/>
              <a:ext cx="0" cy="93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5" name="直接连接符 81987">
              <a:extLst>
                <a:ext uri="{FF2B5EF4-FFF2-40B4-BE49-F238E27FC236}">
                  <a16:creationId xmlns:a16="http://schemas.microsoft.com/office/drawing/2014/main" id="{2EB44E5D-F0C7-61CA-2860-4A6BC3021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5" y="1200"/>
              <a:ext cx="0" cy="111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6" name="直接连接符 81988">
              <a:extLst>
                <a:ext uri="{FF2B5EF4-FFF2-40B4-BE49-F238E27FC236}">
                  <a16:creationId xmlns:a16="http://schemas.microsoft.com/office/drawing/2014/main" id="{4BBCCBFF-BF5D-22B6-18E8-727DCCAC3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5" y="2278"/>
              <a:ext cx="0" cy="123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7" name="直接连接符 81989">
              <a:extLst>
                <a:ext uri="{FF2B5EF4-FFF2-40B4-BE49-F238E27FC236}">
                  <a16:creationId xmlns:a16="http://schemas.microsoft.com/office/drawing/2014/main" id="{0562FD1F-81EB-3B5A-1E03-E35A3D7D7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7" y="2539"/>
              <a:ext cx="0" cy="93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8" name="直接连接符 81990">
              <a:extLst>
                <a:ext uri="{FF2B5EF4-FFF2-40B4-BE49-F238E27FC236}">
                  <a16:creationId xmlns:a16="http://schemas.microsoft.com/office/drawing/2014/main" id="{DAEFE600-4CCE-B10F-57EC-09585A731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8" y="2291"/>
              <a:ext cx="331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29" name="直接连接符 81995">
              <a:extLst>
                <a:ext uri="{FF2B5EF4-FFF2-40B4-BE49-F238E27FC236}">
                  <a16:creationId xmlns:a16="http://schemas.microsoft.com/office/drawing/2014/main" id="{A0BE90E3-A6E0-77F8-C6A0-8F2D149DF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2572"/>
              <a:ext cx="135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0" name="文本框 81996">
              <a:extLst>
                <a:ext uri="{FF2B5EF4-FFF2-40B4-BE49-F238E27FC236}">
                  <a16:creationId xmlns:a16="http://schemas.microsoft.com/office/drawing/2014/main" id="{F6ADD016-7A96-776F-6187-A842782B7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2454"/>
              <a:ext cx="2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46131" name="直接连接符 81998">
              <a:extLst>
                <a:ext uri="{FF2B5EF4-FFF2-40B4-BE49-F238E27FC236}">
                  <a16:creationId xmlns:a16="http://schemas.microsoft.com/office/drawing/2014/main" id="{2C51BE03-D181-3B68-BD9F-23FFBFDAD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3" y="1822"/>
              <a:ext cx="515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2" name="直接连接符 82000">
              <a:extLst>
                <a:ext uri="{FF2B5EF4-FFF2-40B4-BE49-F238E27FC236}">
                  <a16:creationId xmlns:a16="http://schemas.microsoft.com/office/drawing/2014/main" id="{8221DB16-A655-103B-8188-0F14FDA7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2097"/>
              <a:ext cx="778" cy="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3" name="直接连接符 82001">
              <a:extLst>
                <a:ext uri="{FF2B5EF4-FFF2-40B4-BE49-F238E27FC236}">
                  <a16:creationId xmlns:a16="http://schemas.microsoft.com/office/drawing/2014/main" id="{F33855C4-E553-0B68-E420-81629454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8" y="1014"/>
              <a:ext cx="0" cy="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4" name="直接连接符 82002">
              <a:extLst>
                <a:ext uri="{FF2B5EF4-FFF2-40B4-BE49-F238E27FC236}">
                  <a16:creationId xmlns:a16="http://schemas.microsoft.com/office/drawing/2014/main" id="{58B70928-71FE-6E48-223A-7AE65F02F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6" y="3250"/>
              <a:ext cx="0" cy="3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5" name="直接连接符 82003">
              <a:extLst>
                <a:ext uri="{FF2B5EF4-FFF2-40B4-BE49-F238E27FC236}">
                  <a16:creationId xmlns:a16="http://schemas.microsoft.com/office/drawing/2014/main" id="{1E4CBFD1-93C3-D1E2-DE00-22331A3D6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099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6" name="直接连接符 82004">
              <a:extLst>
                <a:ext uri="{FF2B5EF4-FFF2-40B4-BE49-F238E27FC236}">
                  <a16:creationId xmlns:a16="http://schemas.microsoft.com/office/drawing/2014/main" id="{433B7897-0673-C91D-64BC-66081B045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6" y="1119"/>
              <a:ext cx="0" cy="241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7" name="直接连接符 82006">
              <a:extLst>
                <a:ext uri="{FF2B5EF4-FFF2-40B4-BE49-F238E27FC236}">
                  <a16:creationId xmlns:a16="http://schemas.microsoft.com/office/drawing/2014/main" id="{64B68891-569E-CB2D-1565-3D00F1D49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2" y="1133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38" name="直接连接符 82007">
              <a:extLst>
                <a:ext uri="{FF2B5EF4-FFF2-40B4-BE49-F238E27FC236}">
                  <a16:creationId xmlns:a16="http://schemas.microsoft.com/office/drawing/2014/main" id="{E228749F-9801-3267-B01E-228CBB270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0" y="1127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46139" name="组合 82009">
              <a:extLst>
                <a:ext uri="{FF2B5EF4-FFF2-40B4-BE49-F238E27FC236}">
                  <a16:creationId xmlns:a16="http://schemas.microsoft.com/office/drawing/2014/main" id="{46A005FE-3C7B-4224-F854-35523ED6470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56" y="1353"/>
              <a:ext cx="75" cy="86"/>
              <a:chOff x="3504" y="2064"/>
              <a:chExt cx="192" cy="192"/>
            </a:xfrm>
          </p:grpSpPr>
          <p:sp>
            <p:nvSpPr>
              <p:cNvPr id="46140" name="直接连接符 82010">
                <a:extLst>
                  <a:ext uri="{FF2B5EF4-FFF2-40B4-BE49-F238E27FC236}">
                    <a16:creationId xmlns:a16="http://schemas.microsoft.com/office/drawing/2014/main" id="{14BBAB04-1C6A-2E30-D22F-A2A7EC4C6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41" name="直接连接符 82011">
                <a:extLst>
                  <a:ext uri="{FF2B5EF4-FFF2-40B4-BE49-F238E27FC236}">
                    <a16:creationId xmlns:a16="http://schemas.microsoft.com/office/drawing/2014/main" id="{7D78E561-B55D-ABCC-F245-7937CDB71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6142" name="矩形 82015">
              <a:extLst>
                <a:ext uri="{FF2B5EF4-FFF2-40B4-BE49-F238E27FC236}">
                  <a16:creationId xmlns:a16="http://schemas.microsoft.com/office/drawing/2014/main" id="{C74E5363-80D2-E081-DCB8-5B080F0392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60" y="3152"/>
              <a:ext cx="1458" cy="202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46143" name="组合 82016">
              <a:extLst>
                <a:ext uri="{FF2B5EF4-FFF2-40B4-BE49-F238E27FC236}">
                  <a16:creationId xmlns:a16="http://schemas.microsoft.com/office/drawing/2014/main" id="{DF647138-24B2-3CE3-02AE-1F49A8A6C50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830" y="3210"/>
              <a:ext cx="75" cy="86"/>
              <a:chOff x="3504" y="2064"/>
              <a:chExt cx="192" cy="192"/>
            </a:xfrm>
          </p:grpSpPr>
          <p:sp>
            <p:nvSpPr>
              <p:cNvPr id="46144" name="直接连接符 82017">
                <a:extLst>
                  <a:ext uri="{FF2B5EF4-FFF2-40B4-BE49-F238E27FC236}">
                    <a16:creationId xmlns:a16="http://schemas.microsoft.com/office/drawing/2014/main" id="{5F9B34A4-5782-53AF-FC8C-D9550A6C6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45" name="直接连接符 82018">
                <a:extLst>
                  <a:ext uri="{FF2B5EF4-FFF2-40B4-BE49-F238E27FC236}">
                    <a16:creationId xmlns:a16="http://schemas.microsoft.com/office/drawing/2014/main" id="{0C5B1D05-9014-6F38-FB87-99F166E7E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46" name="组合 82019">
              <a:extLst>
                <a:ext uri="{FF2B5EF4-FFF2-40B4-BE49-F238E27FC236}">
                  <a16:creationId xmlns:a16="http://schemas.microsoft.com/office/drawing/2014/main" id="{36EE5467-4F01-A808-CBA5-1C37DFE606B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52" y="3210"/>
              <a:ext cx="75" cy="86"/>
              <a:chOff x="3504" y="2064"/>
              <a:chExt cx="192" cy="192"/>
            </a:xfrm>
          </p:grpSpPr>
          <p:sp>
            <p:nvSpPr>
              <p:cNvPr id="46147" name="直接连接符 82020">
                <a:extLst>
                  <a:ext uri="{FF2B5EF4-FFF2-40B4-BE49-F238E27FC236}">
                    <a16:creationId xmlns:a16="http://schemas.microsoft.com/office/drawing/2014/main" id="{610B9C8A-AE2C-BFD2-87CB-F2F6D0958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48" name="直接连接符 82021">
                <a:extLst>
                  <a:ext uri="{FF2B5EF4-FFF2-40B4-BE49-F238E27FC236}">
                    <a16:creationId xmlns:a16="http://schemas.microsoft.com/office/drawing/2014/main" id="{2ADC3BCC-11BC-BE72-AC70-2689B3031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49" name="组合 82022">
              <a:extLst>
                <a:ext uri="{FF2B5EF4-FFF2-40B4-BE49-F238E27FC236}">
                  <a16:creationId xmlns:a16="http://schemas.microsoft.com/office/drawing/2014/main" id="{D0A5B5E4-6C49-AA65-FF70-548BB54046D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64" y="3210"/>
              <a:ext cx="75" cy="86"/>
              <a:chOff x="3504" y="2064"/>
              <a:chExt cx="192" cy="192"/>
            </a:xfrm>
          </p:grpSpPr>
          <p:sp>
            <p:nvSpPr>
              <p:cNvPr id="46150" name="直接连接符 82023">
                <a:extLst>
                  <a:ext uri="{FF2B5EF4-FFF2-40B4-BE49-F238E27FC236}">
                    <a16:creationId xmlns:a16="http://schemas.microsoft.com/office/drawing/2014/main" id="{73D9DCDF-0BED-8144-6A4C-CEA8AB074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51" name="直接连接符 82024">
                <a:extLst>
                  <a:ext uri="{FF2B5EF4-FFF2-40B4-BE49-F238E27FC236}">
                    <a16:creationId xmlns:a16="http://schemas.microsoft.com/office/drawing/2014/main" id="{4FE94B76-605C-902D-0982-3EAED076F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52" name="组合 82025">
              <a:extLst>
                <a:ext uri="{FF2B5EF4-FFF2-40B4-BE49-F238E27FC236}">
                  <a16:creationId xmlns:a16="http://schemas.microsoft.com/office/drawing/2014/main" id="{FC8EE55B-7122-4875-B3B3-C26572B046B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80" y="3204"/>
              <a:ext cx="75" cy="87"/>
              <a:chOff x="3504" y="2064"/>
              <a:chExt cx="192" cy="192"/>
            </a:xfrm>
          </p:grpSpPr>
          <p:sp>
            <p:nvSpPr>
              <p:cNvPr id="46153" name="直接连接符 82026">
                <a:extLst>
                  <a:ext uri="{FF2B5EF4-FFF2-40B4-BE49-F238E27FC236}">
                    <a16:creationId xmlns:a16="http://schemas.microsoft.com/office/drawing/2014/main" id="{0367C82A-E9BF-3316-2C29-420CB3356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54" name="直接连接符 82027">
                <a:extLst>
                  <a:ext uri="{FF2B5EF4-FFF2-40B4-BE49-F238E27FC236}">
                    <a16:creationId xmlns:a16="http://schemas.microsoft.com/office/drawing/2014/main" id="{16DA8784-0C90-3144-D04F-A70A6DA98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46155" name="组合 82028">
              <a:extLst>
                <a:ext uri="{FF2B5EF4-FFF2-40B4-BE49-F238E27FC236}">
                  <a16:creationId xmlns:a16="http://schemas.microsoft.com/office/drawing/2014/main" id="{F761B07A-3A1D-0294-5CA5-689BC066FA2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47" y="3212"/>
              <a:ext cx="75" cy="86"/>
              <a:chOff x="3504" y="2064"/>
              <a:chExt cx="192" cy="192"/>
            </a:xfrm>
          </p:grpSpPr>
          <p:sp>
            <p:nvSpPr>
              <p:cNvPr id="46156" name="直接连接符 82029">
                <a:extLst>
                  <a:ext uri="{FF2B5EF4-FFF2-40B4-BE49-F238E27FC236}">
                    <a16:creationId xmlns:a16="http://schemas.microsoft.com/office/drawing/2014/main" id="{4FB876A1-762E-3CE0-1939-2F6D94F8B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46157" name="直接连接符 82030">
                <a:extLst>
                  <a:ext uri="{FF2B5EF4-FFF2-40B4-BE49-F238E27FC236}">
                    <a16:creationId xmlns:a16="http://schemas.microsoft.com/office/drawing/2014/main" id="{368FA92A-3883-560E-59B8-1B83D7C6A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46158" name="直接连接符 82031">
              <a:extLst>
                <a:ext uri="{FF2B5EF4-FFF2-40B4-BE49-F238E27FC236}">
                  <a16:creationId xmlns:a16="http://schemas.microsoft.com/office/drawing/2014/main" id="{9757E104-9B97-F2F2-5337-942994F15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8" y="3252"/>
              <a:ext cx="0" cy="3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59" name="直接连接符 82032">
              <a:extLst>
                <a:ext uri="{FF2B5EF4-FFF2-40B4-BE49-F238E27FC236}">
                  <a16:creationId xmlns:a16="http://schemas.microsoft.com/office/drawing/2014/main" id="{EC539337-6F04-4344-3A5E-C617493C5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808"/>
              <a:ext cx="456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0" name="直接连接符 82033">
              <a:extLst>
                <a:ext uri="{FF2B5EF4-FFF2-40B4-BE49-F238E27FC236}">
                  <a16:creationId xmlns:a16="http://schemas.microsoft.com/office/drawing/2014/main" id="{4377ECCA-703D-24A4-597B-9619483D8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4" y="1368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1" name="直接连接符 82034">
              <a:extLst>
                <a:ext uri="{FF2B5EF4-FFF2-40B4-BE49-F238E27FC236}">
                  <a16:creationId xmlns:a16="http://schemas.microsoft.com/office/drawing/2014/main" id="{80DAF238-151C-D7BC-01A9-53DEE4B2C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8" y="1379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2" name="直接连接符 82035">
              <a:extLst>
                <a:ext uri="{FF2B5EF4-FFF2-40B4-BE49-F238E27FC236}">
                  <a16:creationId xmlns:a16="http://schemas.microsoft.com/office/drawing/2014/main" id="{20F7DFDC-D638-6367-C34A-98082B622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3" y="1367"/>
              <a:ext cx="1" cy="18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3" name="直接连接符 82036">
              <a:extLst>
                <a:ext uri="{FF2B5EF4-FFF2-40B4-BE49-F238E27FC236}">
                  <a16:creationId xmlns:a16="http://schemas.microsoft.com/office/drawing/2014/main" id="{119C2A93-B015-2475-31AC-13121CD35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7" y="2354"/>
              <a:ext cx="512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4" name="直接连接符 82037">
              <a:extLst>
                <a:ext uri="{FF2B5EF4-FFF2-40B4-BE49-F238E27FC236}">
                  <a16:creationId xmlns:a16="http://schemas.microsoft.com/office/drawing/2014/main" id="{6CF514B5-24AD-5609-92F0-2E4E5A802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4" y="2480"/>
              <a:ext cx="67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5" name="文本框 82038">
              <a:extLst>
                <a:ext uri="{FF2B5EF4-FFF2-40B4-BE49-F238E27FC236}">
                  <a16:creationId xmlns:a16="http://schemas.microsoft.com/office/drawing/2014/main" id="{0E8F9402-21B6-581D-1902-DDA7A1F11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2145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46166" name="直接连接符 82039">
              <a:extLst>
                <a:ext uri="{FF2B5EF4-FFF2-40B4-BE49-F238E27FC236}">
                  <a16:creationId xmlns:a16="http://schemas.microsoft.com/office/drawing/2014/main" id="{573B0725-0F7A-4C36-6048-2E6103330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3" y="1117"/>
              <a:ext cx="712" cy="2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7" name="直接连接符 82040">
              <a:extLst>
                <a:ext uri="{FF2B5EF4-FFF2-40B4-BE49-F238E27FC236}">
                  <a16:creationId xmlns:a16="http://schemas.microsoft.com/office/drawing/2014/main" id="{C8C38281-8ED4-6C04-3787-4462EEC5D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6" y="3452"/>
              <a:ext cx="407" cy="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8" name="直接连接符 82041">
              <a:extLst>
                <a:ext uri="{FF2B5EF4-FFF2-40B4-BE49-F238E27FC236}">
                  <a16:creationId xmlns:a16="http://schemas.microsoft.com/office/drawing/2014/main" id="{57F8912D-57B0-BB4B-8A0F-42C2BAAAC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2" y="1110"/>
              <a:ext cx="0" cy="2348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69" name="直接连接符 82042">
              <a:extLst>
                <a:ext uri="{FF2B5EF4-FFF2-40B4-BE49-F238E27FC236}">
                  <a16:creationId xmlns:a16="http://schemas.microsoft.com/office/drawing/2014/main" id="{7164B6F6-024E-BA3B-D533-DF8DCFD1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2189"/>
              <a:ext cx="829" cy="4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70" name="直接连接符 82043">
              <a:extLst>
                <a:ext uri="{FF2B5EF4-FFF2-40B4-BE49-F238E27FC236}">
                  <a16:creationId xmlns:a16="http://schemas.microsoft.com/office/drawing/2014/main" id="{7D57190D-41EB-2B15-246E-95EFE914B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8" y="2462"/>
              <a:ext cx="14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46171" name="直接连接符 82044">
              <a:extLst>
                <a:ext uri="{FF2B5EF4-FFF2-40B4-BE49-F238E27FC236}">
                  <a16:creationId xmlns:a16="http://schemas.microsoft.com/office/drawing/2014/main" id="{FA2DDF64-67D8-B07C-8AE9-8B90A7E3C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1" y="3505"/>
              <a:ext cx="1406" cy="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83970">
            <a:extLst>
              <a:ext uri="{FF2B5EF4-FFF2-40B4-BE49-F238E27FC236}">
                <a16:creationId xmlns:a16="http://schemas.microsoft.com/office/drawing/2014/main" id="{951CAF7A-D207-26EC-8214-381ACBD6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76238"/>
            <a:ext cx="7370762" cy="634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矩形 86018">
            <a:extLst>
              <a:ext uri="{FF2B5EF4-FFF2-40B4-BE49-F238E27FC236}">
                <a16:creationId xmlns:a16="http://schemas.microsoft.com/office/drawing/2014/main" id="{BE07413B-DF00-46BE-E0CC-3F5482A1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7508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b="1"/>
              <a:t>(11)LAPTNB</a:t>
            </a:r>
          </a:p>
        </p:txBody>
      </p:sp>
      <p:pic>
        <p:nvPicPr>
          <p:cNvPr id="50178" name="图片 86019">
            <a:extLst>
              <a:ext uri="{FF2B5EF4-FFF2-40B4-BE49-F238E27FC236}">
                <a16:creationId xmlns:a16="http://schemas.microsoft.com/office/drawing/2014/main" id="{2F30A8FF-6CAB-6A80-7DF4-C54A0D9C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817688"/>
            <a:ext cx="7721600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5233">
            <a:extLst>
              <a:ext uri="{FF2B5EF4-FFF2-40B4-BE49-F238E27FC236}">
                <a16:creationId xmlns:a16="http://schemas.microsoft.com/office/drawing/2014/main" id="{2D55EF56-DBD1-9470-120D-F890AFCB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658813"/>
            <a:ext cx="671195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3186">
            <a:extLst>
              <a:ext uri="{FF2B5EF4-FFF2-40B4-BE49-F238E27FC236}">
                <a16:creationId xmlns:a16="http://schemas.microsoft.com/office/drawing/2014/main" id="{7DA55B2A-E2C0-6175-54A7-1BF17CE0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793750"/>
            <a:ext cx="80692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文本框 99331">
            <a:extLst>
              <a:ext uri="{FF2B5EF4-FFF2-40B4-BE49-F238E27FC236}">
                <a16:creationId xmlns:a16="http://schemas.microsoft.com/office/drawing/2014/main" id="{127D3CBF-1B96-8B63-5DC0-FA8D4B5C3B41}"/>
              </a:ext>
            </a:extLst>
          </p:cNvPr>
          <p:cNvSpPr txBox="1"/>
          <p:nvPr/>
        </p:nvSpPr>
        <p:spPr>
          <a:xfrm>
            <a:off x="2563813" y="2478088"/>
            <a:ext cx="4811712" cy="170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0600" b="1"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附图一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97281">
            <a:extLst>
              <a:ext uri="{FF2B5EF4-FFF2-40B4-BE49-F238E27FC236}">
                <a16:creationId xmlns:a16="http://schemas.microsoft.com/office/drawing/2014/main" id="{125336FC-3D2C-3027-56EB-A9DC9E65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33413"/>
            <a:ext cx="762635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72705">
            <a:extLst>
              <a:ext uri="{FF2B5EF4-FFF2-40B4-BE49-F238E27FC236}">
                <a16:creationId xmlns:a16="http://schemas.microsoft.com/office/drawing/2014/main" id="{53490B27-EC8F-6C88-9DDC-393AA614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"/>
            <a:ext cx="31750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图片 72706">
            <a:extLst>
              <a:ext uri="{FF2B5EF4-FFF2-40B4-BE49-F238E27FC236}">
                <a16:creationId xmlns:a16="http://schemas.microsoft.com/office/drawing/2014/main" id="{59AAE48A-4D4B-8402-968B-B4705C9E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485900"/>
            <a:ext cx="4119562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43009">
            <a:extLst>
              <a:ext uri="{FF2B5EF4-FFF2-40B4-BE49-F238E27FC236}">
                <a16:creationId xmlns:a16="http://schemas.microsoft.com/office/drawing/2014/main" id="{21DD4272-448F-5C7F-EF67-0CEEAFC6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389188"/>
            <a:ext cx="4357688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图片 43010">
            <a:extLst>
              <a:ext uri="{FF2B5EF4-FFF2-40B4-BE49-F238E27FC236}">
                <a16:creationId xmlns:a16="http://schemas.microsoft.com/office/drawing/2014/main" id="{3872D3DB-154E-5650-5823-6113DD75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28700"/>
            <a:ext cx="25146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43011">
            <a:extLst>
              <a:ext uri="{FF2B5EF4-FFF2-40B4-BE49-F238E27FC236}">
                <a16:creationId xmlns:a16="http://schemas.microsoft.com/office/drawing/2014/main" id="{2A1110D8-526F-DF2D-0688-F43B551EE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84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(2) ND02D1</a:t>
            </a:r>
          </a:p>
        </p:txBody>
      </p:sp>
      <p:grpSp>
        <p:nvGrpSpPr>
          <p:cNvPr id="43075" name="组合 43074">
            <a:extLst>
              <a:ext uri="{FF2B5EF4-FFF2-40B4-BE49-F238E27FC236}">
                <a16:creationId xmlns:a16="http://schemas.microsoft.com/office/drawing/2014/main" id="{A33416D8-034D-6907-E8F1-10286F5299E1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1770063"/>
            <a:ext cx="3786188" cy="4662487"/>
            <a:chOff x="3032" y="1115"/>
            <a:chExt cx="2385" cy="2937"/>
          </a:xfrm>
        </p:grpSpPr>
        <p:sp>
          <p:nvSpPr>
            <p:cNvPr id="11269" name="直接连接符 43014">
              <a:extLst>
                <a:ext uri="{FF2B5EF4-FFF2-40B4-BE49-F238E27FC236}">
                  <a16:creationId xmlns:a16="http://schemas.microsoft.com/office/drawing/2014/main" id="{674DBDA6-114A-F9BF-75CA-6C797115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1124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0" name="直接连接符 43030">
              <a:extLst>
                <a:ext uri="{FF2B5EF4-FFF2-40B4-BE49-F238E27FC236}">
                  <a16:creationId xmlns:a16="http://schemas.microsoft.com/office/drawing/2014/main" id="{72386B3E-BC53-5C0E-EE39-68C727348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4052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1" name="直接连接符 43031">
              <a:extLst>
                <a:ext uri="{FF2B5EF4-FFF2-40B4-BE49-F238E27FC236}">
                  <a16:creationId xmlns:a16="http://schemas.microsoft.com/office/drawing/2014/main" id="{6F312734-2DAE-A127-3ECA-C6B0A8730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" y="1118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2" name="直接连接符 43032">
              <a:extLst>
                <a:ext uri="{FF2B5EF4-FFF2-40B4-BE49-F238E27FC236}">
                  <a16:creationId xmlns:a16="http://schemas.microsoft.com/office/drawing/2014/main" id="{2A1F934F-6C11-5DE5-BFCC-A837702ED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3650"/>
              <a:ext cx="0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3" name="直接连接符 43033">
              <a:extLst>
                <a:ext uri="{FF2B5EF4-FFF2-40B4-BE49-F238E27FC236}">
                  <a16:creationId xmlns:a16="http://schemas.microsoft.com/office/drawing/2014/main" id="{DC003EFF-3DF5-4E46-2843-6C04C767D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523"/>
              <a:ext cx="0" cy="9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4" name="直接连接符 43034">
              <a:extLst>
                <a:ext uri="{FF2B5EF4-FFF2-40B4-BE49-F238E27FC236}">
                  <a16:creationId xmlns:a16="http://schemas.microsoft.com/office/drawing/2014/main" id="{194D9159-4761-FA97-B0E7-78B063CCA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" y="2285"/>
              <a:ext cx="909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275" name="文本框 43036">
              <a:extLst>
                <a:ext uri="{FF2B5EF4-FFF2-40B4-BE49-F238E27FC236}">
                  <a16:creationId xmlns:a16="http://schemas.microsoft.com/office/drawing/2014/main" id="{9D182933-1784-FB86-F47F-1385644D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2153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1276" name="文本框 43037">
              <a:extLst>
                <a:ext uri="{FF2B5EF4-FFF2-40B4-BE49-F238E27FC236}">
                  <a16:creationId xmlns:a16="http://schemas.microsoft.com/office/drawing/2014/main" id="{B75048E9-871B-61D3-E797-ED94DF46B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315"/>
              <a:ext cx="4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11277" name="文本框 43040">
              <a:extLst>
                <a:ext uri="{FF2B5EF4-FFF2-40B4-BE49-F238E27FC236}">
                  <a16:creationId xmlns:a16="http://schemas.microsoft.com/office/drawing/2014/main" id="{D748B48A-2D06-C959-2CBD-88E956AA9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2690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grpSp>
          <p:nvGrpSpPr>
            <p:cNvPr id="11278" name="组合 43042">
              <a:extLst>
                <a:ext uri="{FF2B5EF4-FFF2-40B4-BE49-F238E27FC236}">
                  <a16:creationId xmlns:a16="http://schemas.microsoft.com/office/drawing/2014/main" id="{0ED73C50-B595-6C5C-5A03-A92301A72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1424"/>
              <a:ext cx="651" cy="219"/>
              <a:chOff x="3600" y="1254"/>
              <a:chExt cx="1056" cy="336"/>
            </a:xfrm>
          </p:grpSpPr>
          <p:sp>
            <p:nvSpPr>
              <p:cNvPr id="11279" name="矩形 43043">
                <a:extLst>
                  <a:ext uri="{FF2B5EF4-FFF2-40B4-BE49-F238E27FC236}">
                    <a16:creationId xmlns:a16="http://schemas.microsoft.com/office/drawing/2014/main" id="{CB8E54A7-B885-7AAD-04B0-A6DE66858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280" name="组合 43044">
                <a:extLst>
                  <a:ext uri="{FF2B5EF4-FFF2-40B4-BE49-F238E27FC236}">
                    <a16:creationId xmlns:a16="http://schemas.microsoft.com/office/drawing/2014/main" id="{71F047B6-E735-BDCB-D8F8-6E20FF1F4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1281" name="直接连接符 43045">
                  <a:extLst>
                    <a:ext uri="{FF2B5EF4-FFF2-40B4-BE49-F238E27FC236}">
                      <a16:creationId xmlns:a16="http://schemas.microsoft.com/office/drawing/2014/main" id="{B45C2B42-CD0C-F402-40CF-4F99982B6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282" name="直接连接符 43046">
                  <a:extLst>
                    <a:ext uri="{FF2B5EF4-FFF2-40B4-BE49-F238E27FC236}">
                      <a16:creationId xmlns:a16="http://schemas.microsoft.com/office/drawing/2014/main" id="{4ED63008-DA90-2771-D664-599DB75FC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283" name="组合 43047">
                <a:extLst>
                  <a:ext uri="{FF2B5EF4-FFF2-40B4-BE49-F238E27FC236}">
                    <a16:creationId xmlns:a16="http://schemas.microsoft.com/office/drawing/2014/main" id="{1AF39770-1206-3A67-4C93-DE7CF563C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1284" name="直接连接符 43048">
                  <a:extLst>
                    <a:ext uri="{FF2B5EF4-FFF2-40B4-BE49-F238E27FC236}">
                      <a16:creationId xmlns:a16="http://schemas.microsoft.com/office/drawing/2014/main" id="{61914A34-B958-7181-1395-12E01451A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285" name="直接连接符 43049">
                  <a:extLst>
                    <a:ext uri="{FF2B5EF4-FFF2-40B4-BE49-F238E27FC236}">
                      <a16:creationId xmlns:a16="http://schemas.microsoft.com/office/drawing/2014/main" id="{9D98DD2C-F20F-39C2-171C-5BB2E3E81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1286" name="组合 43050">
              <a:extLst>
                <a:ext uri="{FF2B5EF4-FFF2-40B4-BE49-F238E27FC236}">
                  <a16:creationId xmlns:a16="http://schemas.microsoft.com/office/drawing/2014/main" id="{9684610E-32AE-CB8C-D434-996CAA2F8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8" y="1421"/>
              <a:ext cx="651" cy="219"/>
              <a:chOff x="3600" y="1254"/>
              <a:chExt cx="1056" cy="336"/>
            </a:xfrm>
          </p:grpSpPr>
          <p:sp>
            <p:nvSpPr>
              <p:cNvPr id="11287" name="矩形 43051">
                <a:extLst>
                  <a:ext uri="{FF2B5EF4-FFF2-40B4-BE49-F238E27FC236}">
                    <a16:creationId xmlns:a16="http://schemas.microsoft.com/office/drawing/2014/main" id="{237994B3-FF7E-BE95-9CA0-1F15B2B79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288" name="组合 43052">
                <a:extLst>
                  <a:ext uri="{FF2B5EF4-FFF2-40B4-BE49-F238E27FC236}">
                    <a16:creationId xmlns:a16="http://schemas.microsoft.com/office/drawing/2014/main" id="{CE7A7639-EDA7-A04A-A38D-98A68639A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1289" name="直接连接符 43053">
                  <a:extLst>
                    <a:ext uri="{FF2B5EF4-FFF2-40B4-BE49-F238E27FC236}">
                      <a16:creationId xmlns:a16="http://schemas.microsoft.com/office/drawing/2014/main" id="{7425F8CC-771E-6EED-D39E-937F72A67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290" name="直接连接符 43054">
                  <a:extLst>
                    <a:ext uri="{FF2B5EF4-FFF2-40B4-BE49-F238E27FC236}">
                      <a16:creationId xmlns:a16="http://schemas.microsoft.com/office/drawing/2014/main" id="{84FDD67C-BF72-88EA-945A-246E9B483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291" name="组合 43055">
                <a:extLst>
                  <a:ext uri="{FF2B5EF4-FFF2-40B4-BE49-F238E27FC236}">
                    <a16:creationId xmlns:a16="http://schemas.microsoft.com/office/drawing/2014/main" id="{2600C7DD-FF62-47E1-B9FA-E38061C37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1292" name="直接连接符 43056">
                  <a:extLst>
                    <a:ext uri="{FF2B5EF4-FFF2-40B4-BE49-F238E27FC236}">
                      <a16:creationId xmlns:a16="http://schemas.microsoft.com/office/drawing/2014/main" id="{3778F624-9E85-71BD-2AFA-CD120F489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293" name="直接连接符 43057">
                  <a:extLst>
                    <a:ext uri="{FF2B5EF4-FFF2-40B4-BE49-F238E27FC236}">
                      <a16:creationId xmlns:a16="http://schemas.microsoft.com/office/drawing/2014/main" id="{9B6AD519-B5F3-D208-EB1B-210028A36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1294" name="组合 43058">
              <a:extLst>
                <a:ext uri="{FF2B5EF4-FFF2-40B4-BE49-F238E27FC236}">
                  <a16:creationId xmlns:a16="http://schemas.microsoft.com/office/drawing/2014/main" id="{9E33946C-6886-25FC-027A-7C174067C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2" y="3545"/>
              <a:ext cx="1038" cy="219"/>
              <a:chOff x="3600" y="1254"/>
              <a:chExt cx="1056" cy="336"/>
            </a:xfrm>
          </p:grpSpPr>
          <p:sp>
            <p:nvSpPr>
              <p:cNvPr id="11295" name="矩形 43059">
                <a:extLst>
                  <a:ext uri="{FF2B5EF4-FFF2-40B4-BE49-F238E27FC236}">
                    <a16:creationId xmlns:a16="http://schemas.microsoft.com/office/drawing/2014/main" id="{3D95A10D-F764-D675-EC3D-C9FBF9FFA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296" name="组合 43060">
                <a:extLst>
                  <a:ext uri="{FF2B5EF4-FFF2-40B4-BE49-F238E27FC236}">
                    <a16:creationId xmlns:a16="http://schemas.microsoft.com/office/drawing/2014/main" id="{B4FA2228-694C-910C-50D9-730500623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1297" name="直接连接符 43061">
                  <a:extLst>
                    <a:ext uri="{FF2B5EF4-FFF2-40B4-BE49-F238E27FC236}">
                      <a16:creationId xmlns:a16="http://schemas.microsoft.com/office/drawing/2014/main" id="{7B62E34B-88C0-A64E-1D82-6B6A6547E2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298" name="直接连接符 43062">
                  <a:extLst>
                    <a:ext uri="{FF2B5EF4-FFF2-40B4-BE49-F238E27FC236}">
                      <a16:creationId xmlns:a16="http://schemas.microsoft.com/office/drawing/2014/main" id="{C0EE41C8-05D0-277A-4FF1-BF38C6A37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1299" name="组合 43063">
                <a:extLst>
                  <a:ext uri="{FF2B5EF4-FFF2-40B4-BE49-F238E27FC236}">
                    <a16:creationId xmlns:a16="http://schemas.microsoft.com/office/drawing/2014/main" id="{8BACB561-0049-C5A8-08C7-3779EF6CC5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1300" name="直接连接符 43064">
                  <a:extLst>
                    <a:ext uri="{FF2B5EF4-FFF2-40B4-BE49-F238E27FC236}">
                      <a16:creationId xmlns:a16="http://schemas.microsoft.com/office/drawing/2014/main" id="{8ED74D04-36BB-1ED4-4FA8-EA43CA24E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1301" name="直接连接符 43065">
                  <a:extLst>
                    <a:ext uri="{FF2B5EF4-FFF2-40B4-BE49-F238E27FC236}">
                      <a16:creationId xmlns:a16="http://schemas.microsoft.com/office/drawing/2014/main" id="{90C9B393-FE65-F7B7-9187-A24DE8BF94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sp>
          <p:nvSpPr>
            <p:cNvPr id="11302" name="直接连接符 43066">
              <a:extLst>
                <a:ext uri="{FF2B5EF4-FFF2-40B4-BE49-F238E27FC236}">
                  <a16:creationId xmlns:a16="http://schemas.microsoft.com/office/drawing/2014/main" id="{8343C1B2-E42E-7B89-FF8A-380E0723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" y="1307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3" name="直接连接符 43015">
              <a:extLst>
                <a:ext uri="{FF2B5EF4-FFF2-40B4-BE49-F238E27FC236}">
                  <a16:creationId xmlns:a16="http://schemas.microsoft.com/office/drawing/2014/main" id="{3509B4C9-6A01-DEE5-42F9-F81B29BC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2" y="1328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4" name="直接连接符 43070">
              <a:extLst>
                <a:ext uri="{FF2B5EF4-FFF2-40B4-BE49-F238E27FC236}">
                  <a16:creationId xmlns:a16="http://schemas.microsoft.com/office/drawing/2014/main" id="{E6D933F6-F7C5-0588-1157-F7507CB95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789"/>
              <a:ext cx="1026" cy="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5" name="直接连接符 43071">
              <a:extLst>
                <a:ext uri="{FF2B5EF4-FFF2-40B4-BE49-F238E27FC236}">
                  <a16:creationId xmlns:a16="http://schemas.microsoft.com/office/drawing/2014/main" id="{B4891A1D-2BCD-A194-A642-374CFC972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0" y="1115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6" name="直接连接符 43072">
              <a:extLst>
                <a:ext uri="{FF2B5EF4-FFF2-40B4-BE49-F238E27FC236}">
                  <a16:creationId xmlns:a16="http://schemas.microsoft.com/office/drawing/2014/main" id="{5D9C0968-1BBD-0358-896C-6D911FF99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483"/>
              <a:ext cx="0" cy="11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1307" name="直接连接符 43073">
              <a:extLst>
                <a:ext uri="{FF2B5EF4-FFF2-40B4-BE49-F238E27FC236}">
                  <a16:creationId xmlns:a16="http://schemas.microsoft.com/office/drawing/2014/main" id="{FC3FA9DB-A3F0-0E74-C478-4FC39BDB5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4" y="2471"/>
              <a:ext cx="819" cy="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64516">
            <a:extLst>
              <a:ext uri="{FF2B5EF4-FFF2-40B4-BE49-F238E27FC236}">
                <a16:creationId xmlns:a16="http://schemas.microsoft.com/office/drawing/2014/main" id="{2FD00E6A-95D6-DF01-D7DC-99958F87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14313"/>
            <a:ext cx="3663950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图片 64518">
            <a:extLst>
              <a:ext uri="{FF2B5EF4-FFF2-40B4-BE49-F238E27FC236}">
                <a16:creationId xmlns:a16="http://schemas.microsoft.com/office/drawing/2014/main" id="{946FEEAE-DB4A-2028-8628-B5F18D233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7588"/>
            <a:ext cx="3433763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7177">
            <a:extLst>
              <a:ext uri="{FF2B5EF4-FFF2-40B4-BE49-F238E27FC236}">
                <a16:creationId xmlns:a16="http://schemas.microsoft.com/office/drawing/2014/main" id="{39A37F4C-BD08-8067-FFC0-2B5270F2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014538"/>
            <a:ext cx="4662488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图片 7178">
            <a:extLst>
              <a:ext uri="{FF2B5EF4-FFF2-40B4-BE49-F238E27FC236}">
                <a16:creationId xmlns:a16="http://schemas.microsoft.com/office/drawing/2014/main" id="{EF288436-D2E9-FB9A-CDD5-BF1D07C2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017588"/>
            <a:ext cx="191928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文本框 7179">
            <a:extLst>
              <a:ext uri="{FF2B5EF4-FFF2-40B4-BE49-F238E27FC236}">
                <a16:creationId xmlns:a16="http://schemas.microsoft.com/office/drawing/2014/main" id="{1146E049-201D-E26A-D90F-B350AB30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048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(3) NR02D1</a:t>
            </a:r>
          </a:p>
        </p:txBody>
      </p:sp>
      <p:grpSp>
        <p:nvGrpSpPr>
          <p:cNvPr id="7238" name="组合 7237">
            <a:extLst>
              <a:ext uri="{FF2B5EF4-FFF2-40B4-BE49-F238E27FC236}">
                <a16:creationId xmlns:a16="http://schemas.microsoft.com/office/drawing/2014/main" id="{56864236-F89E-B866-194B-0F5DCC067E01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1339850"/>
            <a:ext cx="3162300" cy="4662488"/>
            <a:chOff x="3409" y="844"/>
            <a:chExt cx="1992" cy="2937"/>
          </a:xfrm>
        </p:grpSpPr>
        <p:sp>
          <p:nvSpPr>
            <p:cNvPr id="15365" name="文本框 7186">
              <a:extLst>
                <a:ext uri="{FF2B5EF4-FFF2-40B4-BE49-F238E27FC236}">
                  <a16:creationId xmlns:a16="http://schemas.microsoft.com/office/drawing/2014/main" id="{D3E588B8-03D3-DB9B-F2A3-09430B0C7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1783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5366" name="文本框 7187">
              <a:extLst>
                <a:ext uri="{FF2B5EF4-FFF2-40B4-BE49-F238E27FC236}">
                  <a16:creationId xmlns:a16="http://schemas.microsoft.com/office/drawing/2014/main" id="{F2F83FEA-1666-E729-7FA8-7FA5E3269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2062"/>
              <a:ext cx="4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15367" name="文本框 7188">
              <a:extLst>
                <a:ext uri="{FF2B5EF4-FFF2-40B4-BE49-F238E27FC236}">
                  <a16:creationId xmlns:a16="http://schemas.microsoft.com/office/drawing/2014/main" id="{DA77902F-1D93-9C63-2531-F4792922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2293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5368" name="直接连接符 7180">
              <a:extLst>
                <a:ext uri="{FF2B5EF4-FFF2-40B4-BE49-F238E27FC236}">
                  <a16:creationId xmlns:a16="http://schemas.microsoft.com/office/drawing/2014/main" id="{1A0F018B-4ABB-7138-E725-B819E30F0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3" y="3772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69" name="直接连接符 7181">
              <a:extLst>
                <a:ext uri="{FF2B5EF4-FFF2-40B4-BE49-F238E27FC236}">
                  <a16:creationId xmlns:a16="http://schemas.microsoft.com/office/drawing/2014/main" id="{BA54F94C-DB5A-2F98-7420-2320088E5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844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70" name="直接连接符 7182">
              <a:extLst>
                <a:ext uri="{FF2B5EF4-FFF2-40B4-BE49-F238E27FC236}">
                  <a16:creationId xmlns:a16="http://schemas.microsoft.com/office/drawing/2014/main" id="{4DF7670A-0978-41A4-9D61-B9C2CA11A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5" y="3358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71" name="直接连接符 7183">
              <a:extLst>
                <a:ext uri="{FF2B5EF4-FFF2-40B4-BE49-F238E27FC236}">
                  <a16:creationId xmlns:a16="http://schemas.microsoft.com/office/drawing/2014/main" id="{15820D64-27DB-2012-5813-2ECE662CB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844"/>
              <a:ext cx="0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72" name="直接连接符 7184">
              <a:extLst>
                <a:ext uri="{FF2B5EF4-FFF2-40B4-BE49-F238E27FC236}">
                  <a16:creationId xmlns:a16="http://schemas.microsoft.com/office/drawing/2014/main" id="{5C05423D-AFDB-6479-573E-238356E53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5" y="2410"/>
              <a:ext cx="0" cy="9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73" name="直接连接符 7185">
              <a:extLst>
                <a:ext uri="{FF2B5EF4-FFF2-40B4-BE49-F238E27FC236}">
                  <a16:creationId xmlns:a16="http://schemas.microsoft.com/office/drawing/2014/main" id="{9F720DE7-5191-3612-32D3-8ECE029C9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608"/>
              <a:ext cx="909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15374" name="组合 7205">
              <a:extLst>
                <a:ext uri="{FF2B5EF4-FFF2-40B4-BE49-F238E27FC236}">
                  <a16:creationId xmlns:a16="http://schemas.microsoft.com/office/drawing/2014/main" id="{C6775F96-EB3E-F495-854D-05A4A0FA4DB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27" y="1132"/>
              <a:ext cx="1038" cy="219"/>
              <a:chOff x="3600" y="1254"/>
              <a:chExt cx="1056" cy="336"/>
            </a:xfrm>
          </p:grpSpPr>
          <p:sp>
            <p:nvSpPr>
              <p:cNvPr id="15375" name="矩形 7206">
                <a:extLst>
                  <a:ext uri="{FF2B5EF4-FFF2-40B4-BE49-F238E27FC236}">
                    <a16:creationId xmlns:a16="http://schemas.microsoft.com/office/drawing/2014/main" id="{9BEEBB31-CC0D-B18F-D128-BD5068153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76" name="组合 7207">
                <a:extLst>
                  <a:ext uri="{FF2B5EF4-FFF2-40B4-BE49-F238E27FC236}">
                    <a16:creationId xmlns:a16="http://schemas.microsoft.com/office/drawing/2014/main" id="{9AC0E4C4-D75F-DC2D-3AD6-7C08B4C32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5377" name="直接连接符 7208">
                  <a:extLst>
                    <a:ext uri="{FF2B5EF4-FFF2-40B4-BE49-F238E27FC236}">
                      <a16:creationId xmlns:a16="http://schemas.microsoft.com/office/drawing/2014/main" id="{A46D59E1-E1F1-E599-7B5C-3643D8D3C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378" name="直接连接符 7209">
                  <a:extLst>
                    <a:ext uri="{FF2B5EF4-FFF2-40B4-BE49-F238E27FC236}">
                      <a16:creationId xmlns:a16="http://schemas.microsoft.com/office/drawing/2014/main" id="{3E3FBA05-C757-ADBB-8C8F-FFA79BAB5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5379" name="组合 7210">
                <a:extLst>
                  <a:ext uri="{FF2B5EF4-FFF2-40B4-BE49-F238E27FC236}">
                    <a16:creationId xmlns:a16="http://schemas.microsoft.com/office/drawing/2014/main" id="{FD270CFA-E2E6-8C3D-A318-30428EEAF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5380" name="直接连接符 7211">
                  <a:extLst>
                    <a:ext uri="{FF2B5EF4-FFF2-40B4-BE49-F238E27FC236}">
                      <a16:creationId xmlns:a16="http://schemas.microsoft.com/office/drawing/2014/main" id="{C442427E-BB13-40A1-2CEE-59675D564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381" name="直接连接符 7212">
                  <a:extLst>
                    <a:ext uri="{FF2B5EF4-FFF2-40B4-BE49-F238E27FC236}">
                      <a16:creationId xmlns:a16="http://schemas.microsoft.com/office/drawing/2014/main" id="{CB3109BF-EAA2-878E-E0F0-8EEBF6A27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sp>
          <p:nvSpPr>
            <p:cNvPr id="15382" name="直接连接符 7213">
              <a:extLst>
                <a:ext uri="{FF2B5EF4-FFF2-40B4-BE49-F238E27FC236}">
                  <a16:creationId xmlns:a16="http://schemas.microsoft.com/office/drawing/2014/main" id="{82657D8A-B2F2-A258-25CB-B060B3B57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2" y="1036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83" name="直接连接符 7214">
              <a:extLst>
                <a:ext uri="{FF2B5EF4-FFF2-40B4-BE49-F238E27FC236}">
                  <a16:creationId xmlns:a16="http://schemas.microsoft.com/office/drawing/2014/main" id="{ADEAD897-80B0-3742-FCEC-07A15F41A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024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84" name="直接连接符 7215">
              <a:extLst>
                <a:ext uri="{FF2B5EF4-FFF2-40B4-BE49-F238E27FC236}">
                  <a16:creationId xmlns:a16="http://schemas.microsoft.com/office/drawing/2014/main" id="{24F0A675-CFFA-1BD0-8FD9-94D27A520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2098"/>
              <a:ext cx="1179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85" name="直接连接符 7216">
              <a:extLst>
                <a:ext uri="{FF2B5EF4-FFF2-40B4-BE49-F238E27FC236}">
                  <a16:creationId xmlns:a16="http://schemas.microsoft.com/office/drawing/2014/main" id="{E2E08EC4-46AD-332F-83FA-00D64EC76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5" y="3361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86" name="直接连接符 7217">
              <a:extLst>
                <a:ext uri="{FF2B5EF4-FFF2-40B4-BE49-F238E27FC236}">
                  <a16:creationId xmlns:a16="http://schemas.microsoft.com/office/drawing/2014/main" id="{1CC9FC99-CA55-C333-3FAA-F368ED445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0" y="1234"/>
              <a:ext cx="9" cy="11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5387" name="直接连接符 7218">
              <a:extLst>
                <a:ext uri="{FF2B5EF4-FFF2-40B4-BE49-F238E27FC236}">
                  <a16:creationId xmlns:a16="http://schemas.microsoft.com/office/drawing/2014/main" id="{25DBBA2B-8641-4941-41C5-A32D0C33E6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9" y="2416"/>
              <a:ext cx="819" cy="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15388" name="组合 7221">
              <a:extLst>
                <a:ext uri="{FF2B5EF4-FFF2-40B4-BE49-F238E27FC236}">
                  <a16:creationId xmlns:a16="http://schemas.microsoft.com/office/drawing/2014/main" id="{DB64295B-7E64-71F9-AD4C-CE7E0E34EE8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23" y="3250"/>
              <a:ext cx="651" cy="219"/>
              <a:chOff x="3600" y="1254"/>
              <a:chExt cx="1056" cy="336"/>
            </a:xfrm>
          </p:grpSpPr>
          <p:sp>
            <p:nvSpPr>
              <p:cNvPr id="15389" name="矩形 7222">
                <a:extLst>
                  <a:ext uri="{FF2B5EF4-FFF2-40B4-BE49-F238E27FC236}">
                    <a16:creationId xmlns:a16="http://schemas.microsoft.com/office/drawing/2014/main" id="{F1011EED-5CAA-FF5B-6339-2360764B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90" name="组合 7223">
                <a:extLst>
                  <a:ext uri="{FF2B5EF4-FFF2-40B4-BE49-F238E27FC236}">
                    <a16:creationId xmlns:a16="http://schemas.microsoft.com/office/drawing/2014/main" id="{94B17650-5BE8-2463-9C30-24CBEF4D0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5391" name="直接连接符 7224">
                  <a:extLst>
                    <a:ext uri="{FF2B5EF4-FFF2-40B4-BE49-F238E27FC236}">
                      <a16:creationId xmlns:a16="http://schemas.microsoft.com/office/drawing/2014/main" id="{3CB762D2-E2CF-D475-B95E-EE713AEF95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392" name="直接连接符 7225">
                  <a:extLst>
                    <a:ext uri="{FF2B5EF4-FFF2-40B4-BE49-F238E27FC236}">
                      <a16:creationId xmlns:a16="http://schemas.microsoft.com/office/drawing/2014/main" id="{ED1B1B9D-94CD-B869-349A-7A8D45828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5393" name="组合 7226">
                <a:extLst>
                  <a:ext uri="{FF2B5EF4-FFF2-40B4-BE49-F238E27FC236}">
                    <a16:creationId xmlns:a16="http://schemas.microsoft.com/office/drawing/2014/main" id="{BFE8E07C-E99D-6510-E241-B74A46F682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5394" name="直接连接符 7227">
                  <a:extLst>
                    <a:ext uri="{FF2B5EF4-FFF2-40B4-BE49-F238E27FC236}">
                      <a16:creationId xmlns:a16="http://schemas.microsoft.com/office/drawing/2014/main" id="{F86570CD-C89E-4CF0-3709-7BC1C4900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395" name="直接连接符 7228">
                  <a:extLst>
                    <a:ext uri="{FF2B5EF4-FFF2-40B4-BE49-F238E27FC236}">
                      <a16:creationId xmlns:a16="http://schemas.microsoft.com/office/drawing/2014/main" id="{A5487924-0CBB-9D44-F01D-6C7BFD81B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5396" name="组合 7229">
              <a:extLst>
                <a:ext uri="{FF2B5EF4-FFF2-40B4-BE49-F238E27FC236}">
                  <a16:creationId xmlns:a16="http://schemas.microsoft.com/office/drawing/2014/main" id="{59350054-BEF6-5EA7-5B4A-BCC6BC0A74E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42" y="3247"/>
              <a:ext cx="651" cy="219"/>
              <a:chOff x="3600" y="1254"/>
              <a:chExt cx="1056" cy="336"/>
            </a:xfrm>
          </p:grpSpPr>
          <p:sp>
            <p:nvSpPr>
              <p:cNvPr id="15397" name="矩形 7230">
                <a:extLst>
                  <a:ext uri="{FF2B5EF4-FFF2-40B4-BE49-F238E27FC236}">
                    <a16:creationId xmlns:a16="http://schemas.microsoft.com/office/drawing/2014/main" id="{A92F33EB-4D2F-3D6B-26D0-7DD60A7B9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398" name="组合 7231">
                <a:extLst>
                  <a:ext uri="{FF2B5EF4-FFF2-40B4-BE49-F238E27FC236}">
                    <a16:creationId xmlns:a16="http://schemas.microsoft.com/office/drawing/2014/main" id="{EBE89C12-3ABC-3933-5FEB-D78B271BD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5399" name="直接连接符 7232">
                  <a:extLst>
                    <a:ext uri="{FF2B5EF4-FFF2-40B4-BE49-F238E27FC236}">
                      <a16:creationId xmlns:a16="http://schemas.microsoft.com/office/drawing/2014/main" id="{216A5B96-F4F5-127A-6D36-38C8FE7B2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400" name="直接连接符 7233">
                  <a:extLst>
                    <a:ext uri="{FF2B5EF4-FFF2-40B4-BE49-F238E27FC236}">
                      <a16:creationId xmlns:a16="http://schemas.microsoft.com/office/drawing/2014/main" id="{93264805-5DB4-E630-CC41-CE0D6269E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5401" name="组合 7234">
                <a:extLst>
                  <a:ext uri="{FF2B5EF4-FFF2-40B4-BE49-F238E27FC236}">
                    <a16:creationId xmlns:a16="http://schemas.microsoft.com/office/drawing/2014/main" id="{B11CBEB2-C3C7-83F5-39AD-0E83DDAD3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5402" name="直接连接符 7235">
                  <a:extLst>
                    <a:ext uri="{FF2B5EF4-FFF2-40B4-BE49-F238E27FC236}">
                      <a16:creationId xmlns:a16="http://schemas.microsoft.com/office/drawing/2014/main" id="{A5AF6358-F08E-5AF8-6F4E-8FFA4466E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5403" name="直接连接符 7236">
                  <a:extLst>
                    <a:ext uri="{FF2B5EF4-FFF2-40B4-BE49-F238E27FC236}">
                      <a16:creationId xmlns:a16="http://schemas.microsoft.com/office/drawing/2014/main" id="{CDA8EC43-F589-F16F-2B1C-3D64A938E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66561">
            <a:extLst>
              <a:ext uri="{FF2B5EF4-FFF2-40B4-BE49-F238E27FC236}">
                <a16:creationId xmlns:a16="http://schemas.microsoft.com/office/drawing/2014/main" id="{713FE5CD-6F86-83C9-26B4-9D916E8D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81000"/>
            <a:ext cx="3735388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66562">
            <a:extLst>
              <a:ext uri="{FF2B5EF4-FFF2-40B4-BE49-F238E27FC236}">
                <a16:creationId xmlns:a16="http://schemas.microsoft.com/office/drawing/2014/main" id="{9275981B-8A7C-5061-389A-A5AABEE3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3657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7105">
            <a:extLst>
              <a:ext uri="{FF2B5EF4-FFF2-40B4-BE49-F238E27FC236}">
                <a16:creationId xmlns:a16="http://schemas.microsoft.com/office/drawing/2014/main" id="{908AF454-9821-5AB9-8B7B-B01A0964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(4) TG</a:t>
            </a:r>
          </a:p>
        </p:txBody>
      </p:sp>
      <p:pic>
        <p:nvPicPr>
          <p:cNvPr id="19458" name="图片 47106">
            <a:extLst>
              <a:ext uri="{FF2B5EF4-FFF2-40B4-BE49-F238E27FC236}">
                <a16:creationId xmlns:a16="http://schemas.microsoft.com/office/drawing/2014/main" id="{04A938C0-1B3F-9482-D2CB-4A89CCE67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19225"/>
            <a:ext cx="4343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47108">
            <a:extLst>
              <a:ext uri="{FF2B5EF4-FFF2-40B4-BE49-F238E27FC236}">
                <a16:creationId xmlns:a16="http://schemas.microsoft.com/office/drawing/2014/main" id="{B0F79642-B811-59CD-C205-16993BF7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881563"/>
            <a:ext cx="2667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57" name="组合 47156">
            <a:extLst>
              <a:ext uri="{FF2B5EF4-FFF2-40B4-BE49-F238E27FC236}">
                <a16:creationId xmlns:a16="http://schemas.microsoft.com/office/drawing/2014/main" id="{BE935B58-8465-B8A2-B018-12D003CD533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993900"/>
            <a:ext cx="3614738" cy="3419475"/>
            <a:chOff x="3264" y="1256"/>
            <a:chExt cx="2277" cy="2154"/>
          </a:xfrm>
        </p:grpSpPr>
        <p:sp>
          <p:nvSpPr>
            <p:cNvPr id="19461" name="文本框 47109">
              <a:extLst>
                <a:ext uri="{FF2B5EF4-FFF2-40B4-BE49-F238E27FC236}">
                  <a16:creationId xmlns:a16="http://schemas.microsoft.com/office/drawing/2014/main" id="{327E7105-7FE6-07E3-34DD-E55AAE7D6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132"/>
              <a:ext cx="4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IN</a:t>
              </a:r>
            </a:p>
          </p:txBody>
        </p:sp>
        <p:sp>
          <p:nvSpPr>
            <p:cNvPr id="19462" name="文本框 47110">
              <a:extLst>
                <a:ext uri="{FF2B5EF4-FFF2-40B4-BE49-F238E27FC236}">
                  <a16:creationId xmlns:a16="http://schemas.microsoft.com/office/drawing/2014/main" id="{0217491A-BAAE-B06E-E30F-9A78D1AE7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" y="2033"/>
              <a:ext cx="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OUT</a:t>
              </a:r>
            </a:p>
          </p:txBody>
        </p:sp>
        <p:sp>
          <p:nvSpPr>
            <p:cNvPr id="19463" name="直接连接符 47111">
              <a:extLst>
                <a:ext uri="{FF2B5EF4-FFF2-40B4-BE49-F238E27FC236}">
                  <a16:creationId xmlns:a16="http://schemas.microsoft.com/office/drawing/2014/main" id="{7F8C6EF0-B1A8-D101-28AF-BBBCC3F13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2" y="3410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64" name="直接连接符 47112">
              <a:extLst>
                <a:ext uri="{FF2B5EF4-FFF2-40B4-BE49-F238E27FC236}">
                  <a16:creationId xmlns:a16="http://schemas.microsoft.com/office/drawing/2014/main" id="{BBBF34B6-D5ED-7100-42B5-9F5F9A51E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1256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65" name="直接连接符 47126">
              <a:extLst>
                <a:ext uri="{FF2B5EF4-FFF2-40B4-BE49-F238E27FC236}">
                  <a16:creationId xmlns:a16="http://schemas.microsoft.com/office/drawing/2014/main" id="{FBEE072D-9A66-1193-6C1C-EA2DF5E8B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8" y="1445"/>
              <a:ext cx="0" cy="68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66" name="直接连接符 47129">
              <a:extLst>
                <a:ext uri="{FF2B5EF4-FFF2-40B4-BE49-F238E27FC236}">
                  <a16:creationId xmlns:a16="http://schemas.microsoft.com/office/drawing/2014/main" id="{9B2A6759-FF74-8286-BF33-E5776B9EFB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1" y="1781"/>
              <a:ext cx="0" cy="11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grpSp>
          <p:nvGrpSpPr>
            <p:cNvPr id="19467" name="组合 47131">
              <a:extLst>
                <a:ext uri="{FF2B5EF4-FFF2-40B4-BE49-F238E27FC236}">
                  <a16:creationId xmlns:a16="http://schemas.microsoft.com/office/drawing/2014/main" id="{F5EA808E-B2DA-DA79-0E01-771F73BCBCD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2" y="1673"/>
              <a:ext cx="651" cy="219"/>
              <a:chOff x="3600" y="1254"/>
              <a:chExt cx="1056" cy="336"/>
            </a:xfrm>
          </p:grpSpPr>
          <p:sp>
            <p:nvSpPr>
              <p:cNvPr id="19468" name="矩形 47132">
                <a:extLst>
                  <a:ext uri="{FF2B5EF4-FFF2-40B4-BE49-F238E27FC236}">
                    <a16:creationId xmlns:a16="http://schemas.microsoft.com/office/drawing/2014/main" id="{92E3114C-C355-7460-462B-CE571448C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469" name="组合 47133">
                <a:extLst>
                  <a:ext uri="{FF2B5EF4-FFF2-40B4-BE49-F238E27FC236}">
                    <a16:creationId xmlns:a16="http://schemas.microsoft.com/office/drawing/2014/main" id="{37E5F987-3BFF-8BF0-E7A4-0F8BDAA717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9470" name="直接连接符 47134">
                  <a:extLst>
                    <a:ext uri="{FF2B5EF4-FFF2-40B4-BE49-F238E27FC236}">
                      <a16:creationId xmlns:a16="http://schemas.microsoft.com/office/drawing/2014/main" id="{5E44EF20-169F-445C-EC8B-E68EB9BD2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9471" name="直接连接符 47135">
                  <a:extLst>
                    <a:ext uri="{FF2B5EF4-FFF2-40B4-BE49-F238E27FC236}">
                      <a16:creationId xmlns:a16="http://schemas.microsoft.com/office/drawing/2014/main" id="{4120B81F-1CCD-A9E3-3500-4D156F4857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9472" name="组合 47136">
                <a:extLst>
                  <a:ext uri="{FF2B5EF4-FFF2-40B4-BE49-F238E27FC236}">
                    <a16:creationId xmlns:a16="http://schemas.microsoft.com/office/drawing/2014/main" id="{6ECADF11-9A84-F687-39D4-6FF7FDE87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9473" name="直接连接符 47137">
                  <a:extLst>
                    <a:ext uri="{FF2B5EF4-FFF2-40B4-BE49-F238E27FC236}">
                      <a16:creationId xmlns:a16="http://schemas.microsoft.com/office/drawing/2014/main" id="{2FB7365B-1D3E-2905-06B2-6FB200B38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9474" name="直接连接符 47138">
                  <a:extLst>
                    <a:ext uri="{FF2B5EF4-FFF2-40B4-BE49-F238E27FC236}">
                      <a16:creationId xmlns:a16="http://schemas.microsoft.com/office/drawing/2014/main" id="{B5B61166-C1E1-BC35-50FA-A1ABBF28A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grpSp>
          <p:nvGrpSpPr>
            <p:cNvPr id="19475" name="组合 47139">
              <a:extLst>
                <a:ext uri="{FF2B5EF4-FFF2-40B4-BE49-F238E27FC236}">
                  <a16:creationId xmlns:a16="http://schemas.microsoft.com/office/drawing/2014/main" id="{8A364109-1B84-D69B-7F39-C5F2D99CC8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19" y="2813"/>
              <a:ext cx="651" cy="219"/>
              <a:chOff x="3600" y="1254"/>
              <a:chExt cx="1056" cy="336"/>
            </a:xfrm>
          </p:grpSpPr>
          <p:sp>
            <p:nvSpPr>
              <p:cNvPr id="19476" name="矩形 47140">
                <a:extLst>
                  <a:ext uri="{FF2B5EF4-FFF2-40B4-BE49-F238E27FC236}">
                    <a16:creationId xmlns:a16="http://schemas.microsoft.com/office/drawing/2014/main" id="{E2EEE56E-C835-6AB7-05AD-F86926F58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254"/>
                <a:ext cx="1056" cy="336"/>
              </a:xfrm>
              <a:prstGeom prst="rect">
                <a:avLst/>
              </a:prstGeom>
              <a:noFill/>
              <a:ln w="9525">
                <a:solidFill>
                  <a:srgbClr val="CC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477" name="组合 47141">
                <a:extLst>
                  <a:ext uri="{FF2B5EF4-FFF2-40B4-BE49-F238E27FC236}">
                    <a16:creationId xmlns:a16="http://schemas.microsoft.com/office/drawing/2014/main" id="{88FC2153-390E-D02A-24C3-EDB553E5F8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350"/>
                <a:ext cx="144" cy="144"/>
                <a:chOff x="3504" y="2064"/>
                <a:chExt cx="192" cy="192"/>
              </a:xfrm>
            </p:grpSpPr>
            <p:sp>
              <p:nvSpPr>
                <p:cNvPr id="19478" name="直接连接符 47142">
                  <a:extLst>
                    <a:ext uri="{FF2B5EF4-FFF2-40B4-BE49-F238E27FC236}">
                      <a16:creationId xmlns:a16="http://schemas.microsoft.com/office/drawing/2014/main" id="{6A534111-4EC9-E979-4F4D-A815642F1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9479" name="直接连接符 47143">
                  <a:extLst>
                    <a:ext uri="{FF2B5EF4-FFF2-40B4-BE49-F238E27FC236}">
                      <a16:creationId xmlns:a16="http://schemas.microsoft.com/office/drawing/2014/main" id="{2E39B066-C57A-1A3B-46E5-87F0BA32F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  <p:grpSp>
            <p:nvGrpSpPr>
              <p:cNvPr id="19480" name="组合 47144">
                <a:extLst>
                  <a:ext uri="{FF2B5EF4-FFF2-40B4-BE49-F238E27FC236}">
                    <a16:creationId xmlns:a16="http://schemas.microsoft.com/office/drawing/2014/main" id="{CCE658A7-0BE1-DD07-5168-3EA65E2F90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350"/>
                <a:ext cx="144" cy="144"/>
                <a:chOff x="3504" y="2064"/>
                <a:chExt cx="192" cy="192"/>
              </a:xfrm>
            </p:grpSpPr>
            <p:sp>
              <p:nvSpPr>
                <p:cNvPr id="19481" name="直接连接符 47145">
                  <a:extLst>
                    <a:ext uri="{FF2B5EF4-FFF2-40B4-BE49-F238E27FC236}">
                      <a16:creationId xmlns:a16="http://schemas.microsoft.com/office/drawing/2014/main" id="{B9E9998E-A6F2-4A3E-DF25-61DB2934F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  <p:sp>
              <p:nvSpPr>
                <p:cNvPr id="19482" name="直接连接符 47146">
                  <a:extLst>
                    <a:ext uri="{FF2B5EF4-FFF2-40B4-BE49-F238E27FC236}">
                      <a16:creationId xmlns:a16="http://schemas.microsoft.com/office/drawing/2014/main" id="{885D3088-65E4-9B53-22FA-1A981310F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2064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00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N"/>
                </a:p>
              </p:txBody>
            </p:sp>
          </p:grpSp>
        </p:grpSp>
        <p:sp>
          <p:nvSpPr>
            <p:cNvPr id="19483" name="直接连接符 47147">
              <a:extLst>
                <a:ext uri="{FF2B5EF4-FFF2-40B4-BE49-F238E27FC236}">
                  <a16:creationId xmlns:a16="http://schemas.microsoft.com/office/drawing/2014/main" id="{E9377135-6076-4955-527C-9FDB780AE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540"/>
              <a:ext cx="0" cy="681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4" name="直接连接符 47148">
              <a:extLst>
                <a:ext uri="{FF2B5EF4-FFF2-40B4-BE49-F238E27FC236}">
                  <a16:creationId xmlns:a16="http://schemas.microsoft.com/office/drawing/2014/main" id="{A9D5E8D3-A957-E36F-38B7-CDA2A02B5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5" y="2111"/>
              <a:ext cx="765" cy="6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5" name="直接连接符 47149">
              <a:extLst>
                <a:ext uri="{FF2B5EF4-FFF2-40B4-BE49-F238E27FC236}">
                  <a16:creationId xmlns:a16="http://schemas.microsoft.com/office/drawing/2014/main" id="{1282A18C-9EBF-3479-EC75-BA293F57F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751"/>
              <a:ext cx="0" cy="11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6" name="直接连接符 47150">
              <a:extLst>
                <a:ext uri="{FF2B5EF4-FFF2-40B4-BE49-F238E27FC236}">
                  <a16:creationId xmlns:a16="http://schemas.microsoft.com/office/drawing/2014/main" id="{A2285C49-9D03-115B-50E9-045B82AB8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2318"/>
              <a:ext cx="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oval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7" name="直接连接符 47151">
              <a:extLst>
                <a:ext uri="{FF2B5EF4-FFF2-40B4-BE49-F238E27FC236}">
                  <a16:creationId xmlns:a16="http://schemas.microsoft.com/office/drawing/2014/main" id="{A0C03AC9-54E0-A472-F369-DB984B0D5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3" y="2324"/>
              <a:ext cx="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8" name="直接连接符 47152">
              <a:extLst>
                <a:ext uri="{FF2B5EF4-FFF2-40B4-BE49-F238E27FC236}">
                  <a16:creationId xmlns:a16="http://schemas.microsoft.com/office/drawing/2014/main" id="{546D3F37-4433-F51C-E2F0-30D4E9A5C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2546"/>
              <a:ext cx="729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9489" name="文本框 47153">
              <a:extLst>
                <a:ext uri="{FF2B5EF4-FFF2-40B4-BE49-F238E27FC236}">
                  <a16:creationId xmlns:a16="http://schemas.microsoft.com/office/drawing/2014/main" id="{FE731D66-F091-5A7C-1C47-EEAFB5641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8"/>
              <a:ext cx="4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rgbClr val="990000"/>
                  </a:solidFill>
                </a:rPr>
                <a:t>EN</a:t>
              </a:r>
            </a:p>
          </p:txBody>
        </p:sp>
        <p:sp>
          <p:nvSpPr>
            <p:cNvPr id="19490" name="文本框 47154">
              <a:extLst>
                <a:ext uri="{FF2B5EF4-FFF2-40B4-BE49-F238E27FC236}">
                  <a16:creationId xmlns:a16="http://schemas.microsoft.com/office/drawing/2014/main" id="{3A995728-9D83-9897-F7C8-F4E4FD509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6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rgbClr val="990000"/>
                  </a:solidFill>
                </a:rPr>
                <a:t>ENB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9153">
            <a:extLst>
              <a:ext uri="{FF2B5EF4-FFF2-40B4-BE49-F238E27FC236}">
                <a16:creationId xmlns:a16="http://schemas.microsoft.com/office/drawing/2014/main" id="{B2132436-4DF6-3833-C3C6-CE7C2049A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33CC"/>
                </a:solidFill>
              </a:rPr>
              <a:t>(5)</a:t>
            </a:r>
          </a:p>
        </p:txBody>
      </p:sp>
      <p:pic>
        <p:nvPicPr>
          <p:cNvPr id="21506" name="图片 49154">
            <a:extLst>
              <a:ext uri="{FF2B5EF4-FFF2-40B4-BE49-F238E27FC236}">
                <a16:creationId xmlns:a16="http://schemas.microsoft.com/office/drawing/2014/main" id="{8AF6B44E-80D0-24FE-AAF6-E27FEDAE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432175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227" name="组合 49226">
            <a:extLst>
              <a:ext uri="{FF2B5EF4-FFF2-40B4-BE49-F238E27FC236}">
                <a16:creationId xmlns:a16="http://schemas.microsoft.com/office/drawing/2014/main" id="{AEB8CFAE-85E3-FBA4-E3E4-324437F9CA2F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1508125"/>
            <a:ext cx="3527425" cy="4583113"/>
            <a:chOff x="3078" y="950"/>
            <a:chExt cx="2222" cy="2887"/>
          </a:xfrm>
        </p:grpSpPr>
        <p:sp>
          <p:nvSpPr>
            <p:cNvPr id="21508" name="文本框 49155">
              <a:extLst>
                <a:ext uri="{FF2B5EF4-FFF2-40B4-BE49-F238E27FC236}">
                  <a16:creationId xmlns:a16="http://schemas.microsoft.com/office/drawing/2014/main" id="{3DAD0615-4748-64EA-149A-6DF560B6A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932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1509" name="文本框 49156">
              <a:extLst>
                <a:ext uri="{FF2B5EF4-FFF2-40B4-BE49-F238E27FC236}">
                  <a16:creationId xmlns:a16="http://schemas.microsoft.com/office/drawing/2014/main" id="{DD36449B-EA75-DC59-46E9-1F40DD794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5" y="1806"/>
              <a:ext cx="4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21510" name="文本框 49157">
              <a:extLst>
                <a:ext uri="{FF2B5EF4-FFF2-40B4-BE49-F238E27FC236}">
                  <a16:creationId xmlns:a16="http://schemas.microsoft.com/office/drawing/2014/main" id="{7C159108-A062-0552-0A55-2080CE4B6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2241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1511" name="直接连接符 49158">
              <a:extLst>
                <a:ext uri="{FF2B5EF4-FFF2-40B4-BE49-F238E27FC236}">
                  <a16:creationId xmlns:a16="http://schemas.microsoft.com/office/drawing/2014/main" id="{E2253880-A0DB-404F-3281-674DA74CC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2" y="3835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2" name="直接连接符 49159">
              <a:extLst>
                <a:ext uri="{FF2B5EF4-FFF2-40B4-BE49-F238E27FC236}">
                  <a16:creationId xmlns:a16="http://schemas.microsoft.com/office/drawing/2014/main" id="{5EAD65B4-32A3-992A-2410-E564BBD81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1" y="960"/>
              <a:ext cx="1584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3" name="直接连接符 49160">
              <a:extLst>
                <a:ext uri="{FF2B5EF4-FFF2-40B4-BE49-F238E27FC236}">
                  <a16:creationId xmlns:a16="http://schemas.microsoft.com/office/drawing/2014/main" id="{10F1DC7A-74F0-A19B-4FD8-3B73345B1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" y="3416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4" name="直接连接符 49161">
              <a:extLst>
                <a:ext uri="{FF2B5EF4-FFF2-40B4-BE49-F238E27FC236}">
                  <a16:creationId xmlns:a16="http://schemas.microsoft.com/office/drawing/2014/main" id="{6D4A27A9-E9F3-ABDC-BF51-0DE9C4EBA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3" y="950"/>
              <a:ext cx="0" cy="4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5" name="直接连接符 49163">
              <a:extLst>
                <a:ext uri="{FF2B5EF4-FFF2-40B4-BE49-F238E27FC236}">
                  <a16:creationId xmlns:a16="http://schemas.microsoft.com/office/drawing/2014/main" id="{8F326D98-DD08-D053-A8F9-A56D09597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6" y="2421"/>
              <a:ext cx="841" cy="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6" name="直接连接符 49172">
              <a:extLst>
                <a:ext uri="{FF2B5EF4-FFF2-40B4-BE49-F238E27FC236}">
                  <a16:creationId xmlns:a16="http://schemas.microsoft.com/office/drawing/2014/main" id="{2AD3CB8D-105C-462B-5BEA-9369D24E2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" y="1153"/>
              <a:ext cx="0" cy="255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7" name="直接连接符 49173">
              <a:extLst>
                <a:ext uri="{FF2B5EF4-FFF2-40B4-BE49-F238E27FC236}">
                  <a16:creationId xmlns:a16="http://schemas.microsoft.com/office/drawing/2014/main" id="{A99A70B9-66E0-C177-BFAD-E88C2678E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1147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8" name="直接连接符 49174">
              <a:extLst>
                <a:ext uri="{FF2B5EF4-FFF2-40B4-BE49-F238E27FC236}">
                  <a16:creationId xmlns:a16="http://schemas.microsoft.com/office/drawing/2014/main" id="{0AA05795-22D0-04B4-610E-E5D1E83A1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4" y="2123"/>
              <a:ext cx="570" cy="5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19" name="直接连接符 49175">
              <a:extLst>
                <a:ext uri="{FF2B5EF4-FFF2-40B4-BE49-F238E27FC236}">
                  <a16:creationId xmlns:a16="http://schemas.microsoft.com/office/drawing/2014/main" id="{8492805F-7A43-F684-79AA-CF644002E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7" y="3417"/>
              <a:ext cx="0" cy="4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20" name="矩形 49179">
              <a:extLst>
                <a:ext uri="{FF2B5EF4-FFF2-40B4-BE49-F238E27FC236}">
                  <a16:creationId xmlns:a16="http://schemas.microsoft.com/office/drawing/2014/main" id="{F7B106B8-FF92-B450-AFD6-B3A0F6E59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96" y="1256"/>
              <a:ext cx="1540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1521" name="组合 49180">
              <a:extLst>
                <a:ext uri="{FF2B5EF4-FFF2-40B4-BE49-F238E27FC236}">
                  <a16:creationId xmlns:a16="http://schemas.microsoft.com/office/drawing/2014/main" id="{FFC4A75C-4F27-7553-25FB-CDB285647BF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17" y="1319"/>
              <a:ext cx="89" cy="93"/>
              <a:chOff x="3504" y="2064"/>
              <a:chExt cx="192" cy="192"/>
            </a:xfrm>
          </p:grpSpPr>
          <p:sp>
            <p:nvSpPr>
              <p:cNvPr id="21522" name="直接连接符 49181">
                <a:extLst>
                  <a:ext uri="{FF2B5EF4-FFF2-40B4-BE49-F238E27FC236}">
                    <a16:creationId xmlns:a16="http://schemas.microsoft.com/office/drawing/2014/main" id="{D9D6F5CC-38D9-E19C-0E44-DB9009CF5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23" name="直接连接符 49182">
                <a:extLst>
                  <a:ext uri="{FF2B5EF4-FFF2-40B4-BE49-F238E27FC236}">
                    <a16:creationId xmlns:a16="http://schemas.microsoft.com/office/drawing/2014/main" id="{0EB95191-8959-EB1E-CA4A-C84E9A33B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1524" name="组合 49183">
              <a:extLst>
                <a:ext uri="{FF2B5EF4-FFF2-40B4-BE49-F238E27FC236}">
                  <a16:creationId xmlns:a16="http://schemas.microsoft.com/office/drawing/2014/main" id="{E4A4F3F2-58D1-6E05-E546-3E56D0E5495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01" y="1319"/>
              <a:ext cx="89" cy="93"/>
              <a:chOff x="3504" y="2064"/>
              <a:chExt cx="192" cy="192"/>
            </a:xfrm>
          </p:grpSpPr>
          <p:sp>
            <p:nvSpPr>
              <p:cNvPr id="21525" name="直接连接符 49184">
                <a:extLst>
                  <a:ext uri="{FF2B5EF4-FFF2-40B4-BE49-F238E27FC236}">
                    <a16:creationId xmlns:a16="http://schemas.microsoft.com/office/drawing/2014/main" id="{59A440F0-3D04-4322-8C89-902B36507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26" name="直接连接符 49185">
                <a:extLst>
                  <a:ext uri="{FF2B5EF4-FFF2-40B4-BE49-F238E27FC236}">
                    <a16:creationId xmlns:a16="http://schemas.microsoft.com/office/drawing/2014/main" id="{D24EE5B4-D9C3-B342-8A6B-7A0DB842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1527" name="组合 49188">
              <a:extLst>
                <a:ext uri="{FF2B5EF4-FFF2-40B4-BE49-F238E27FC236}">
                  <a16:creationId xmlns:a16="http://schemas.microsoft.com/office/drawing/2014/main" id="{3F8AC26F-A6B0-10BC-D1FB-2F41F53947B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36" y="1316"/>
              <a:ext cx="89" cy="93"/>
              <a:chOff x="3504" y="2064"/>
              <a:chExt cx="192" cy="192"/>
            </a:xfrm>
          </p:grpSpPr>
          <p:sp>
            <p:nvSpPr>
              <p:cNvPr id="21528" name="直接连接符 49189">
                <a:extLst>
                  <a:ext uri="{FF2B5EF4-FFF2-40B4-BE49-F238E27FC236}">
                    <a16:creationId xmlns:a16="http://schemas.microsoft.com/office/drawing/2014/main" id="{71D32968-2673-FF26-33CF-AA8124D36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29" name="直接连接符 49190">
                <a:extLst>
                  <a:ext uri="{FF2B5EF4-FFF2-40B4-BE49-F238E27FC236}">
                    <a16:creationId xmlns:a16="http://schemas.microsoft.com/office/drawing/2014/main" id="{7961896D-2E83-CAC3-CA9A-BF2E46FCA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1530" name="文本框 49194">
              <a:extLst>
                <a:ext uri="{FF2B5EF4-FFF2-40B4-BE49-F238E27FC236}">
                  <a16:creationId xmlns:a16="http://schemas.microsoft.com/office/drawing/2014/main" id="{DD7A00C1-7510-1864-E35F-1C642A23B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" y="2667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grpSp>
          <p:nvGrpSpPr>
            <p:cNvPr id="21531" name="组合 49197">
              <a:extLst>
                <a:ext uri="{FF2B5EF4-FFF2-40B4-BE49-F238E27FC236}">
                  <a16:creationId xmlns:a16="http://schemas.microsoft.com/office/drawing/2014/main" id="{CEFAB5B9-7CF7-A192-DBA9-0332B5A9444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02" y="1318"/>
              <a:ext cx="89" cy="93"/>
              <a:chOff x="3504" y="2064"/>
              <a:chExt cx="192" cy="192"/>
            </a:xfrm>
          </p:grpSpPr>
          <p:sp>
            <p:nvSpPr>
              <p:cNvPr id="21532" name="直接连接符 49198">
                <a:extLst>
                  <a:ext uri="{FF2B5EF4-FFF2-40B4-BE49-F238E27FC236}">
                    <a16:creationId xmlns:a16="http://schemas.microsoft.com/office/drawing/2014/main" id="{7AE9B9BE-B387-C149-5ECC-B64572393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33" name="直接连接符 49199">
                <a:extLst>
                  <a:ext uri="{FF2B5EF4-FFF2-40B4-BE49-F238E27FC236}">
                    <a16:creationId xmlns:a16="http://schemas.microsoft.com/office/drawing/2014/main" id="{601B3B6A-42F7-3339-48F1-323924DB6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1534" name="组合 49200">
              <a:extLst>
                <a:ext uri="{FF2B5EF4-FFF2-40B4-BE49-F238E27FC236}">
                  <a16:creationId xmlns:a16="http://schemas.microsoft.com/office/drawing/2014/main" id="{688A8FE4-E2F6-BAF1-2896-FEACEB10510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86" y="1318"/>
              <a:ext cx="89" cy="93"/>
              <a:chOff x="3504" y="2064"/>
              <a:chExt cx="192" cy="192"/>
            </a:xfrm>
          </p:grpSpPr>
          <p:sp>
            <p:nvSpPr>
              <p:cNvPr id="21535" name="直接连接符 49201">
                <a:extLst>
                  <a:ext uri="{FF2B5EF4-FFF2-40B4-BE49-F238E27FC236}">
                    <a16:creationId xmlns:a16="http://schemas.microsoft.com/office/drawing/2014/main" id="{34681CE8-977B-C0B1-237F-8BD98F863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36" name="直接连接符 49202">
                <a:extLst>
                  <a:ext uri="{FF2B5EF4-FFF2-40B4-BE49-F238E27FC236}">
                    <a16:creationId xmlns:a16="http://schemas.microsoft.com/office/drawing/2014/main" id="{D6EB7F3F-FC6F-C427-6691-CCD06A93E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1537" name="直接连接符 49203">
              <a:extLst>
                <a:ext uri="{FF2B5EF4-FFF2-40B4-BE49-F238E27FC236}">
                  <a16:creationId xmlns:a16="http://schemas.microsoft.com/office/drawing/2014/main" id="{E4EBB36C-B6CB-D3E6-9CF8-56511F708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9" y="1352"/>
              <a:ext cx="0" cy="3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38" name="直接连接符 49204">
              <a:extLst>
                <a:ext uri="{FF2B5EF4-FFF2-40B4-BE49-F238E27FC236}">
                  <a16:creationId xmlns:a16="http://schemas.microsoft.com/office/drawing/2014/main" id="{727D54F1-42FB-11E9-95E7-9FE0A8C81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4" y="1354"/>
              <a:ext cx="0" cy="3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39" name="直接连接符 49205">
              <a:extLst>
                <a:ext uri="{FF2B5EF4-FFF2-40B4-BE49-F238E27FC236}">
                  <a16:creationId xmlns:a16="http://schemas.microsoft.com/office/drawing/2014/main" id="{C5C886EE-5C5B-1CFE-E53C-7CF7B2EF2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6" y="1661"/>
              <a:ext cx="771" cy="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40" name="直接连接符 49206">
              <a:extLst>
                <a:ext uri="{FF2B5EF4-FFF2-40B4-BE49-F238E27FC236}">
                  <a16:creationId xmlns:a16="http://schemas.microsoft.com/office/drawing/2014/main" id="{DAC38654-385B-E191-51A4-EEB316F3E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5" y="1138"/>
              <a:ext cx="0" cy="2544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41" name="矩形 49207">
              <a:extLst>
                <a:ext uri="{FF2B5EF4-FFF2-40B4-BE49-F238E27FC236}">
                  <a16:creationId xmlns:a16="http://schemas.microsoft.com/office/drawing/2014/main" id="{0CB05ACB-77F1-F8FD-92A7-1550D12D4C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17" y="3309"/>
              <a:ext cx="1311" cy="219"/>
            </a:xfrm>
            <a:prstGeom prst="rect">
              <a:avLst/>
            </a:prstGeom>
            <a:noFill/>
            <a:ln w="9525">
              <a:solidFill>
                <a:srgbClr val="CC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1542" name="组合 49208">
              <a:extLst>
                <a:ext uri="{FF2B5EF4-FFF2-40B4-BE49-F238E27FC236}">
                  <a16:creationId xmlns:a16="http://schemas.microsoft.com/office/drawing/2014/main" id="{B0B9C5A1-50B7-8C08-B6CD-B1A0061993F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5" y="3368"/>
              <a:ext cx="89" cy="93"/>
              <a:chOff x="3504" y="2064"/>
              <a:chExt cx="192" cy="192"/>
            </a:xfrm>
          </p:grpSpPr>
          <p:sp>
            <p:nvSpPr>
              <p:cNvPr id="21543" name="直接连接符 49209">
                <a:extLst>
                  <a:ext uri="{FF2B5EF4-FFF2-40B4-BE49-F238E27FC236}">
                    <a16:creationId xmlns:a16="http://schemas.microsoft.com/office/drawing/2014/main" id="{4170B494-FF2E-8294-F1CE-4EED3869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44" name="直接连接符 49210">
                <a:extLst>
                  <a:ext uri="{FF2B5EF4-FFF2-40B4-BE49-F238E27FC236}">
                    <a16:creationId xmlns:a16="http://schemas.microsoft.com/office/drawing/2014/main" id="{3A293ADF-F3FE-102C-C0CB-AE720D164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1545" name="组合 49211">
              <a:extLst>
                <a:ext uri="{FF2B5EF4-FFF2-40B4-BE49-F238E27FC236}">
                  <a16:creationId xmlns:a16="http://schemas.microsoft.com/office/drawing/2014/main" id="{9923DDC0-CAC2-1F5A-EEB7-EAC0748BA6A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412" y="3362"/>
              <a:ext cx="89" cy="93"/>
              <a:chOff x="3504" y="2064"/>
              <a:chExt cx="192" cy="192"/>
            </a:xfrm>
          </p:grpSpPr>
          <p:sp>
            <p:nvSpPr>
              <p:cNvPr id="21546" name="直接连接符 49212">
                <a:extLst>
                  <a:ext uri="{FF2B5EF4-FFF2-40B4-BE49-F238E27FC236}">
                    <a16:creationId xmlns:a16="http://schemas.microsoft.com/office/drawing/2014/main" id="{4F379275-B684-1038-8DD1-55D9AEFA6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47" name="直接连接符 49213">
                <a:extLst>
                  <a:ext uri="{FF2B5EF4-FFF2-40B4-BE49-F238E27FC236}">
                    <a16:creationId xmlns:a16="http://schemas.microsoft.com/office/drawing/2014/main" id="{339153AC-B2D6-63AD-D3BF-3D77EB660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grpSp>
          <p:nvGrpSpPr>
            <p:cNvPr id="21548" name="组合 49217">
              <a:extLst>
                <a:ext uri="{FF2B5EF4-FFF2-40B4-BE49-F238E27FC236}">
                  <a16:creationId xmlns:a16="http://schemas.microsoft.com/office/drawing/2014/main" id="{69AAAFB9-54EC-AE7F-6485-6607A84181E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51" y="3362"/>
              <a:ext cx="89" cy="93"/>
              <a:chOff x="3504" y="2064"/>
              <a:chExt cx="192" cy="192"/>
            </a:xfrm>
          </p:grpSpPr>
          <p:sp>
            <p:nvSpPr>
              <p:cNvPr id="21549" name="直接连接符 49218">
                <a:extLst>
                  <a:ext uri="{FF2B5EF4-FFF2-40B4-BE49-F238E27FC236}">
                    <a16:creationId xmlns:a16="http://schemas.microsoft.com/office/drawing/2014/main" id="{BEE4B481-1CA3-77D0-F998-E45EB0A91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  <p:sp>
            <p:nvSpPr>
              <p:cNvPr id="21550" name="直接连接符 49219">
                <a:extLst>
                  <a:ext uri="{FF2B5EF4-FFF2-40B4-BE49-F238E27FC236}">
                    <a16:creationId xmlns:a16="http://schemas.microsoft.com/office/drawing/2014/main" id="{5EA6F995-AD68-7DB2-8EF2-5386EC9EA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206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N"/>
              </a:p>
            </p:txBody>
          </p:sp>
        </p:grpSp>
        <p:sp>
          <p:nvSpPr>
            <p:cNvPr id="21551" name="直接连接符 49220">
              <a:extLst>
                <a:ext uri="{FF2B5EF4-FFF2-40B4-BE49-F238E27FC236}">
                  <a16:creationId xmlns:a16="http://schemas.microsoft.com/office/drawing/2014/main" id="{E622D5AB-E63C-EC61-2E5A-ABC484149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8" y="2089"/>
              <a:ext cx="0" cy="1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52" name="直接连接符 49221">
              <a:extLst>
                <a:ext uri="{FF2B5EF4-FFF2-40B4-BE49-F238E27FC236}">
                  <a16:creationId xmlns:a16="http://schemas.microsoft.com/office/drawing/2014/main" id="{9C5C4F06-25BA-BFC0-07DC-DE7746A8E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36" y="1365"/>
              <a:ext cx="0" cy="7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53" name="直接连接符 49222">
              <a:extLst>
                <a:ext uri="{FF2B5EF4-FFF2-40B4-BE49-F238E27FC236}">
                  <a16:creationId xmlns:a16="http://schemas.microsoft.com/office/drawing/2014/main" id="{3042FF42-AC71-3059-0D5E-D8FAADD42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3" y="2098"/>
              <a:ext cx="695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21554" name="直接连接符 49225">
              <a:extLst>
                <a:ext uri="{FF2B5EF4-FFF2-40B4-BE49-F238E27FC236}">
                  <a16:creationId xmlns:a16="http://schemas.microsoft.com/office/drawing/2014/main" id="{A01DE226-FED7-3D77-3A83-094BF25A1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4" y="2861"/>
              <a:ext cx="1205" cy="3"/>
            </a:xfrm>
            <a:prstGeom prst="line">
              <a:avLst/>
            </a:prstGeom>
            <a:noFill/>
            <a:ln w="38100">
              <a:solidFill>
                <a:srgbClr val="9B500B"/>
              </a:solidFill>
              <a:round/>
              <a:headEnd type="none" w="sm" len="sm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199bbf6-0288-4a96-8033-3c470b4a1241"/>
  <p:tag name="COMMONDATA" val="eyJoZGlkIjoiYTBjMzgwNTNkZWU1YmY2NTYzMTlkZDY2YThmNDA3ZDcifQ=="/>
</p:tagLst>
</file>

<file path=ppt/theme/theme1.xml><?xml version="1.0" encoding="utf-8"?>
<a:theme xmlns:a="http://schemas.openxmlformats.org/drawingml/2006/main" name="答辩模板">
  <a:themeElements>
    <a:clrScheme name="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3"/>
      </a:accent6>
      <a:hlink>
        <a:srgbClr val="598BBD"/>
      </a:hlink>
      <a:folHlink>
        <a:srgbClr val="4D4D4D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答辩模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答辩模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答辩模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答辩模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答辩模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E:\cjfile\thesis\work\backup\答辩模板.pot</Template>
  <TotalTime>0</TotalTime>
  <Words>113</Words>
  <Application>Microsoft Macintosh PowerPoint</Application>
  <PresentationFormat>On-screen Show (4:3)</PresentationFormat>
  <Paragraphs>77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楷体_GB2312</vt:lpstr>
      <vt:lpstr>新宋体</vt:lpstr>
      <vt:lpstr>隶书</vt:lpstr>
      <vt:lpstr>微软雅黑</vt:lpstr>
      <vt:lpstr>Arial Unicode MS</vt:lpstr>
      <vt:lpstr>答辩模板</vt:lpstr>
      <vt:lpstr>Paint.Picture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</dc:creator>
  <cp:lastModifiedBy>zeng daoen</cp:lastModifiedBy>
  <cp:revision>22</cp:revision>
  <dcterms:created xsi:type="dcterms:W3CDTF">2004-03-03T13:06:45Z</dcterms:created>
  <dcterms:modified xsi:type="dcterms:W3CDTF">2024-06-16T14:47:14Z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5667BE3C2FAD4AC0BB16A0DF220B95FA</vt:lpwstr>
  </property>
  <property fmtid="{D5CDD505-2E9C-101B-9397-08002B2CF9AE}" pid="3" name="KSOProductBuildVer">
    <vt:lpwstr>2052-11.1.0.14036</vt:lpwstr>
  </property>
</Properties>
</file>