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C457-B1D3-866D-392F-E1BEB7C4F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7ACC3-4B29-9111-EAD6-235EA90B7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BC525-8F5E-D852-9150-6FC378DC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E60-44A2-487F-AC34-EB757161092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A906-3126-FCAD-8009-586BD26B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BB32-0A8E-650A-185B-FA4997C5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5635-9AE1-4998-8957-BECF594A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60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3F01-E292-831D-1091-9261E4B1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20BF2-65B7-2D52-0613-F1BEC69A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A1EB-0474-EAE0-88C5-8C610BDF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E60-44A2-487F-AC34-EB757161092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DFB8-02E1-B9B6-FC08-03522184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410D-44CD-BE5B-9551-0A8FCF9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5635-9AE1-4998-8957-BECF594A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54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CBEB7-7C39-F2EC-543B-CC61FD61F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47FB6-07A4-8662-D107-9C390C21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E805-B587-B27C-68C9-B193419D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E60-44A2-487F-AC34-EB757161092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DDC9-997D-71BB-7D4B-BAFE91EA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48A3-DD05-23AC-9CF0-23B924D4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5635-9AE1-4998-8957-BECF594A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65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A391-13EC-B817-F0AC-C24DD3F1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CA5B-148C-8795-EF55-1A56CA2B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D102-B4C8-E23A-2F6D-CD01103D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E60-44A2-487F-AC34-EB757161092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0A0A-845D-0A12-8329-EB1F3BB2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53C9-FC0F-2137-089C-769C0F1C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5635-9AE1-4998-8957-BECF594A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27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43C-F10F-51A2-A046-E8D1334E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A4E25-80EA-B744-BEE7-3C262A47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89FA0-A632-6BD0-FE6F-944FED28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E60-44A2-487F-AC34-EB757161092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DA2F-7C3C-A9E0-8FDA-1F9F3CEB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68D6F-E0A5-D8A3-7A6F-CBB882AC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5635-9AE1-4998-8957-BECF594A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83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F9F7-609B-F90C-A093-2D8DC9FD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B83E-9EF5-C204-D8A6-2F49449DC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CB60-052C-DC1A-EFA1-E9103AE0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74832-287F-56BF-B326-90529E09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E60-44A2-487F-AC34-EB757161092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6485-B538-D115-2911-0528DD2A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EAAB7-43BD-8470-5534-BDFEA4AB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5635-9AE1-4998-8957-BECF594A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60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7DF2-9261-2DF9-7D53-F82EBE70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CF73-0F57-2D8D-52AE-188ECE6B2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9E63A-36C0-8633-2AA7-143BEF2D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776D0-6BB0-3406-A32C-84672E5EB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CEF91-B1AB-61FF-0238-E29C3911A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E3A25-B8BD-5A18-C424-FCF4646E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E60-44A2-487F-AC34-EB757161092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0FE95-B125-43A4-726E-AD4A8974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D0D48-07A1-9110-9C6F-407ED2C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5635-9AE1-4998-8957-BECF594A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43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F4EE-3ACB-135B-6391-820D9D9C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F76BB-9549-9860-3093-795FED39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E60-44A2-487F-AC34-EB757161092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5EE40-9188-94F0-5B61-74A0A84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C755F-4FAD-51B0-C97F-65AE33D7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5635-9AE1-4998-8957-BECF594A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71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564BC-E6C4-8C25-5B2F-8144BFF2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E60-44A2-487F-AC34-EB757161092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5DD3C-91C0-07B2-C0F4-9325111A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1472-5488-8CF6-2864-1E8FDCC4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5635-9AE1-4998-8957-BECF594A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80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B55D-ABAB-7A77-5AA3-26894977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0C9D-7FCF-F70B-5652-C1AD6660F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7A1B5-3DC7-20D8-AC50-1C34D63A0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D9E76-6D67-4400-6AF7-E6EDAA15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E60-44A2-487F-AC34-EB757161092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97F88-4F3B-7F0E-AEB3-E50E7932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8210-959D-433A-412F-86AE10A5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5635-9AE1-4998-8957-BECF594A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74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3B66-C9F7-E64F-AFAF-4BC25AF7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E8763-7F03-98A9-F18D-1B4F18FF3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F531F-7EBF-699B-7DEA-222D8F3D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14D81-04A0-8465-08C8-A70052F9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E60-44A2-487F-AC34-EB757161092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5A6E9-AE6C-8325-27D9-A8785664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2B290-CEC7-F8D6-82F0-1B42DA04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5635-9AE1-4998-8957-BECF594A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79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F9CEA-60F0-97B6-5C90-B6D06A6F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A0DF9-2906-04F3-F925-F70B7436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172C1-5405-B2F2-8450-4E462432C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10E60-44A2-487F-AC34-EB757161092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E2A9-3415-19DB-3D9F-1F9143A69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F1247-1DE3-30FC-0238-600B47BFC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05635-9AE1-4998-8957-BECF594A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01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425A13A-A6D1-3F7F-E0AA-DBB299028796}"/>
              </a:ext>
            </a:extLst>
          </p:cNvPr>
          <p:cNvSpPr/>
          <p:nvPr/>
        </p:nvSpPr>
        <p:spPr>
          <a:xfrm>
            <a:off x="1115568" y="1458861"/>
            <a:ext cx="347472" cy="3028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09CF51-EFDE-21DE-D604-551F6692D8B1}"/>
              </a:ext>
            </a:extLst>
          </p:cNvPr>
          <p:cNvSpPr/>
          <p:nvPr/>
        </p:nvSpPr>
        <p:spPr>
          <a:xfrm>
            <a:off x="1115568" y="2233053"/>
            <a:ext cx="347472" cy="3028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2D0A48-F9FD-050D-6438-2CC025F00304}"/>
              </a:ext>
            </a:extLst>
          </p:cNvPr>
          <p:cNvSpPr/>
          <p:nvPr/>
        </p:nvSpPr>
        <p:spPr>
          <a:xfrm>
            <a:off x="2356104" y="1458861"/>
            <a:ext cx="347472" cy="3028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3D6E66-92CB-9F1F-C6BC-72EA172228E3}"/>
              </a:ext>
            </a:extLst>
          </p:cNvPr>
          <p:cNvSpPr/>
          <p:nvPr/>
        </p:nvSpPr>
        <p:spPr>
          <a:xfrm>
            <a:off x="2356104" y="2233053"/>
            <a:ext cx="347472" cy="3028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4AF8EA-4201-9AEA-1853-5D99374C7240}"/>
              </a:ext>
            </a:extLst>
          </p:cNvPr>
          <p:cNvSpPr/>
          <p:nvPr/>
        </p:nvSpPr>
        <p:spPr>
          <a:xfrm>
            <a:off x="3422904" y="1849005"/>
            <a:ext cx="347472" cy="3028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D6FFC8-1734-5A51-1E8F-883EFB0975A5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463040" y="1610308"/>
            <a:ext cx="893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4AD816-E768-CFC9-019A-4AA7CB893A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2703576" y="1610308"/>
            <a:ext cx="770214" cy="283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9AFA01-0D38-9108-55D7-C9E905691CEC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2703576" y="2107541"/>
            <a:ext cx="770214" cy="276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B9D973-309F-134D-159B-3B8FB6E8792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463040" y="2384500"/>
            <a:ext cx="893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C46ACB-410E-E9D5-1C64-7A5ECF6070E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289304" y="1761755"/>
            <a:ext cx="0" cy="471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4B16FF-A068-66A0-A5D8-A41697E46ECD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2529840" y="1761755"/>
            <a:ext cx="0" cy="471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F558A9-AD6F-32EB-63A9-CD51AF16EBCA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1412154" y="1717397"/>
            <a:ext cx="994836" cy="560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5BB076-2D45-AA34-28DE-67E1EABAAFD6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1412154" y="1717397"/>
            <a:ext cx="994836" cy="560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E8147DE-9E96-634E-D91F-2C9562F5FC7F}"/>
              </a:ext>
            </a:extLst>
          </p:cNvPr>
          <p:cNvSpPr/>
          <p:nvPr/>
        </p:nvSpPr>
        <p:spPr>
          <a:xfrm>
            <a:off x="5658018" y="1441335"/>
            <a:ext cx="347472" cy="3028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42456E-8CF2-2090-FC9E-E505F6975872}"/>
              </a:ext>
            </a:extLst>
          </p:cNvPr>
          <p:cNvSpPr/>
          <p:nvPr/>
        </p:nvSpPr>
        <p:spPr>
          <a:xfrm>
            <a:off x="5658018" y="2215527"/>
            <a:ext cx="347472" cy="3028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6C5E1A-1B2A-803F-2377-36C636F9C259}"/>
              </a:ext>
            </a:extLst>
          </p:cNvPr>
          <p:cNvSpPr/>
          <p:nvPr/>
        </p:nvSpPr>
        <p:spPr>
          <a:xfrm>
            <a:off x="6898554" y="1441335"/>
            <a:ext cx="347472" cy="3028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151515-FC6C-229F-418A-A4F067A1F772}"/>
              </a:ext>
            </a:extLst>
          </p:cNvPr>
          <p:cNvSpPr/>
          <p:nvPr/>
        </p:nvSpPr>
        <p:spPr>
          <a:xfrm>
            <a:off x="6898554" y="2215527"/>
            <a:ext cx="347472" cy="3028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978FA4-704D-C652-4596-6F3993A9D8AB}"/>
              </a:ext>
            </a:extLst>
          </p:cNvPr>
          <p:cNvSpPr/>
          <p:nvPr/>
        </p:nvSpPr>
        <p:spPr>
          <a:xfrm>
            <a:off x="7965354" y="1831479"/>
            <a:ext cx="347472" cy="3028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02899A-A495-F878-AE78-B6A4FCF98B38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6005490" y="1592782"/>
            <a:ext cx="893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73FC96-F0A8-93A1-BADE-0F87BFA9DA9F}"/>
              </a:ext>
            </a:extLst>
          </p:cNvPr>
          <p:cNvCxnSpPr>
            <a:stCxn id="28" idx="6"/>
            <a:endCxn id="30" idx="1"/>
          </p:cNvCxnSpPr>
          <p:nvPr/>
        </p:nvCxnSpPr>
        <p:spPr>
          <a:xfrm>
            <a:off x="7246026" y="1592782"/>
            <a:ext cx="770214" cy="283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C06076-DA54-417B-5AD2-03B1C65C00D9}"/>
              </a:ext>
            </a:extLst>
          </p:cNvPr>
          <p:cNvCxnSpPr>
            <a:stCxn id="29" idx="6"/>
            <a:endCxn id="30" idx="3"/>
          </p:cNvCxnSpPr>
          <p:nvPr/>
        </p:nvCxnSpPr>
        <p:spPr>
          <a:xfrm flipV="1">
            <a:off x="7246026" y="2090015"/>
            <a:ext cx="770214" cy="276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5C323C-A761-A87A-E388-5FE243049F37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6005490" y="2366974"/>
            <a:ext cx="893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E3B461-F259-29ED-04DD-24F5CD31F315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5831754" y="1744229"/>
            <a:ext cx="0" cy="471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3AA26C-A53E-D184-1D7F-AC06DD5B96E2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7072290" y="1744229"/>
            <a:ext cx="0" cy="471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52585B-72F0-BB3A-6E18-BBED7893D51D}"/>
              </a:ext>
            </a:extLst>
          </p:cNvPr>
          <p:cNvCxnSpPr>
            <a:stCxn id="26" idx="5"/>
            <a:endCxn id="29" idx="1"/>
          </p:cNvCxnSpPr>
          <p:nvPr/>
        </p:nvCxnSpPr>
        <p:spPr>
          <a:xfrm>
            <a:off x="5954604" y="1699871"/>
            <a:ext cx="994836" cy="560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6E89B04-3726-82CB-932A-D6C033A61D4F}"/>
              </a:ext>
            </a:extLst>
          </p:cNvPr>
          <p:cNvSpPr/>
          <p:nvPr/>
        </p:nvSpPr>
        <p:spPr>
          <a:xfrm>
            <a:off x="654391" y="835034"/>
            <a:ext cx="3204378" cy="216419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D2DFEA-9CCB-F2E3-F2CB-467A4F63C3A2}"/>
              </a:ext>
            </a:extLst>
          </p:cNvPr>
          <p:cNvSpPr/>
          <p:nvPr/>
        </p:nvSpPr>
        <p:spPr>
          <a:xfrm>
            <a:off x="4841152" y="817508"/>
            <a:ext cx="3731943" cy="22343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2A90BD-2B10-AB76-CE92-55AFE200B996}"/>
              </a:ext>
            </a:extLst>
          </p:cNvPr>
          <p:cNvSpPr txBox="1"/>
          <p:nvPr/>
        </p:nvSpPr>
        <p:spPr>
          <a:xfrm>
            <a:off x="950976" y="835034"/>
            <a:ext cx="376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Protein/gene embedding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2F434C-5F61-214D-B752-DF7291E542B9}"/>
              </a:ext>
            </a:extLst>
          </p:cNvPr>
          <p:cNvSpPr txBox="1"/>
          <p:nvPr/>
        </p:nvSpPr>
        <p:spPr>
          <a:xfrm>
            <a:off x="5320383" y="828223"/>
            <a:ext cx="283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insilico perturbation</a:t>
            </a:r>
          </a:p>
          <a:p>
            <a:endParaRPr lang="en-CA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18F584-ED5A-A80E-78DD-14DDAD3FA8AA}"/>
              </a:ext>
            </a:extLst>
          </p:cNvPr>
          <p:cNvCxnSpPr>
            <a:cxnSpLocks/>
          </p:cNvCxnSpPr>
          <p:nvPr/>
        </p:nvCxnSpPr>
        <p:spPr>
          <a:xfrm>
            <a:off x="3867652" y="1926832"/>
            <a:ext cx="97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02288E-5B37-CEDF-BC92-10CB9748D62B}"/>
              </a:ext>
            </a:extLst>
          </p:cNvPr>
          <p:cNvCxnSpPr>
            <a:cxnSpLocks/>
          </p:cNvCxnSpPr>
          <p:nvPr/>
        </p:nvCxnSpPr>
        <p:spPr>
          <a:xfrm flipV="1">
            <a:off x="6707123" y="3051810"/>
            <a:ext cx="0" cy="529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941AEC-5921-A4A3-436B-C98B2B99D0F3}"/>
              </a:ext>
            </a:extLst>
          </p:cNvPr>
          <p:cNvSpPr txBox="1"/>
          <p:nvPr/>
        </p:nvSpPr>
        <p:spPr>
          <a:xfrm>
            <a:off x="5954604" y="4154715"/>
            <a:ext cx="1589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dual base learning rate optimizer</a:t>
            </a:r>
          </a:p>
          <a:p>
            <a:endParaRPr lang="en-CA" dirty="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D6E55276-5409-0083-7EB4-2BDE6F505FFF}"/>
              </a:ext>
            </a:extLst>
          </p:cNvPr>
          <p:cNvSpPr/>
          <p:nvPr/>
        </p:nvSpPr>
        <p:spPr>
          <a:xfrm>
            <a:off x="10019706" y="860488"/>
            <a:ext cx="347472" cy="3028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AFA3E34C-30A0-3B5F-A8C6-9F5CC6C9C477}"/>
              </a:ext>
            </a:extLst>
          </p:cNvPr>
          <p:cNvSpPr/>
          <p:nvPr/>
        </p:nvSpPr>
        <p:spPr>
          <a:xfrm>
            <a:off x="9519831" y="1712131"/>
            <a:ext cx="347472" cy="302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2973F917-AB25-83EE-6E39-A588ABDB088E}"/>
              </a:ext>
            </a:extLst>
          </p:cNvPr>
          <p:cNvSpPr/>
          <p:nvPr/>
        </p:nvSpPr>
        <p:spPr>
          <a:xfrm>
            <a:off x="10739031" y="1680329"/>
            <a:ext cx="347472" cy="3028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C9A37A72-9E6E-C8CE-C88C-1D82E15ABD79}"/>
              </a:ext>
            </a:extLst>
          </p:cNvPr>
          <p:cNvSpPr/>
          <p:nvPr/>
        </p:nvSpPr>
        <p:spPr>
          <a:xfrm>
            <a:off x="9493809" y="3076749"/>
            <a:ext cx="347472" cy="30289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799DA307-13A4-18C4-5D58-BE2FDBAFFE83}"/>
              </a:ext>
            </a:extLst>
          </p:cNvPr>
          <p:cNvSpPr/>
          <p:nvPr/>
        </p:nvSpPr>
        <p:spPr>
          <a:xfrm>
            <a:off x="9277417" y="539496"/>
            <a:ext cx="2133596" cy="421538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8ED17400-BA83-B752-51E0-142CE443F43C}"/>
              </a:ext>
            </a:extLst>
          </p:cNvPr>
          <p:cNvSpPr txBox="1"/>
          <p:nvPr/>
        </p:nvSpPr>
        <p:spPr>
          <a:xfrm>
            <a:off x="9577743" y="3951448"/>
            <a:ext cx="267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differentiation</a:t>
            </a:r>
          </a:p>
          <a:p>
            <a:endParaRPr lang="en-CA" dirty="0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AE1ADB64-783E-3294-CCBD-53585DB1BDCC}"/>
              </a:ext>
            </a:extLst>
          </p:cNvPr>
          <p:cNvCxnSpPr>
            <a:stCxn id="40" idx="3"/>
          </p:cNvCxnSpPr>
          <p:nvPr/>
        </p:nvCxnSpPr>
        <p:spPr>
          <a:xfrm flipV="1">
            <a:off x="8573095" y="1917133"/>
            <a:ext cx="729400" cy="17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4" name="Flowchart: Magnetic Disk 1033">
            <a:extLst>
              <a:ext uri="{FF2B5EF4-FFF2-40B4-BE49-F238E27FC236}">
                <a16:creationId xmlns:a16="http://schemas.microsoft.com/office/drawing/2014/main" id="{44E37CF9-7FB9-45CB-A70E-47F0C2E2353E}"/>
              </a:ext>
            </a:extLst>
          </p:cNvPr>
          <p:cNvSpPr/>
          <p:nvPr/>
        </p:nvSpPr>
        <p:spPr>
          <a:xfrm>
            <a:off x="5840649" y="3584449"/>
            <a:ext cx="1794938" cy="1680769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AD5CC836-139C-78D5-22AD-B69C8BC0B19B}"/>
              </a:ext>
            </a:extLst>
          </p:cNvPr>
          <p:cNvCxnSpPr>
            <a:cxnSpLocks/>
            <a:stCxn id="1025" idx="3"/>
            <a:endCxn id="1027" idx="0"/>
          </p:cNvCxnSpPr>
          <p:nvPr/>
        </p:nvCxnSpPr>
        <p:spPr>
          <a:xfrm flipH="1">
            <a:off x="9693567" y="1119024"/>
            <a:ext cx="377025" cy="59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F8169FC7-FFA0-9017-5700-956E95A11FFE}"/>
              </a:ext>
            </a:extLst>
          </p:cNvPr>
          <p:cNvCxnSpPr>
            <a:stCxn id="1025" idx="5"/>
            <a:endCxn id="1028" idx="1"/>
          </p:cNvCxnSpPr>
          <p:nvPr/>
        </p:nvCxnSpPr>
        <p:spPr>
          <a:xfrm>
            <a:off x="10316292" y="1119024"/>
            <a:ext cx="473625" cy="605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DF3C2D47-7468-2D7A-5DD0-5B55DAA6A919}"/>
              </a:ext>
            </a:extLst>
          </p:cNvPr>
          <p:cNvCxnSpPr>
            <a:stCxn id="1027" idx="4"/>
            <a:endCxn id="1029" idx="0"/>
          </p:cNvCxnSpPr>
          <p:nvPr/>
        </p:nvCxnSpPr>
        <p:spPr>
          <a:xfrm flipH="1">
            <a:off x="9667545" y="2015025"/>
            <a:ext cx="26022" cy="106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C669C1A9-EF6C-E1B0-466F-4DA73F4C6A9F}"/>
              </a:ext>
            </a:extLst>
          </p:cNvPr>
          <p:cNvCxnSpPr>
            <a:cxnSpLocks/>
            <a:stCxn id="1025" idx="4"/>
          </p:cNvCxnSpPr>
          <p:nvPr/>
        </p:nvCxnSpPr>
        <p:spPr>
          <a:xfrm flipH="1">
            <a:off x="10186007" y="1163382"/>
            <a:ext cx="7435" cy="2754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 Boabang</dc:creator>
  <cp:lastModifiedBy>Francis Boabang</cp:lastModifiedBy>
  <cp:revision>2</cp:revision>
  <dcterms:created xsi:type="dcterms:W3CDTF">2025-10-14T14:44:01Z</dcterms:created>
  <dcterms:modified xsi:type="dcterms:W3CDTF">2025-10-18T04:28:43Z</dcterms:modified>
</cp:coreProperties>
</file>