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FB03-FE2A-665A-AB27-B26DD667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FE0FB-2954-2CD5-42B0-6A350F82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A6E0-247D-4DFB-A54A-E545515D7689}" type="datetimeFigureOut">
              <a:rPr lang="en-CA" smtClean="0"/>
              <a:t>2025-10-09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CA638-6222-1DC0-EE77-CDBABF44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57BF3-9695-D80D-C468-C08D6912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9AB1-F306-4C51-A000-7226F16FF2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41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65B07-1EE9-29C2-F96E-4048ABC2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80B3C-327C-E9B7-5E1E-94F8BCF7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C74D3-DF42-77DF-5DF9-BC12FA212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2A6E0-247D-4DFB-A54A-E545515D7689}" type="datetimeFigureOut">
              <a:rPr lang="en-CA" smtClean="0"/>
              <a:t>2025-10-09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98453-470E-9EB4-9392-4314AD144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D796-FC47-50DC-9A2A-FC130A7C1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89AB1-F306-4C51-A000-7226F16FF2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72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BC1584-391A-6FF3-90F6-AE41CE14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6BC62-D31B-6018-6FAD-5A124FF1BE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9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 Boabang</dc:creator>
  <cp:lastModifiedBy>Francis Boabang</cp:lastModifiedBy>
  <cp:revision>1</cp:revision>
  <dcterms:created xsi:type="dcterms:W3CDTF">2025-10-10T02:41:46Z</dcterms:created>
  <dcterms:modified xsi:type="dcterms:W3CDTF">2025-10-10T02:41:46Z</dcterms:modified>
</cp:coreProperties>
</file>