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49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556F0-5072-46E8-B091-A4BF50BCFC04}" type="datetimeFigureOut">
              <a:rPr lang="en-DK" smtClean="0"/>
              <a:t>06/12/2021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28CA5-A0DC-4D28-95B0-6013727F5A1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64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28CA5-A0DC-4D28-95B0-6013727F5A13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491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28CA5-A0DC-4D28-95B0-6013727F5A13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3143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28CA5-A0DC-4D28-95B0-6013727F5A13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352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5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5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486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3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2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0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9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6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8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9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4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4A0C-9DD2-4B1B-850B-DCA766A11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HOTEL PLAZA Assignment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7108-65A5-4DD3-B67D-3C858ADA4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BOAGROUP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4515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5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5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4579228-B1DF-42A9-9E43-F1E22769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630" y="965201"/>
            <a:ext cx="9954740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4938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693A5-4C28-4BA0-AB33-93255B1F8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6177280" y="227993"/>
            <a:ext cx="5681002" cy="5991872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9B7DC04-9B57-49DF-ADA4-6791CFC339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243840" y="227993"/>
            <a:ext cx="5668811" cy="4309516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D3D520-7060-4633-A978-8ECE98CB0124}"/>
              </a:ext>
            </a:extLst>
          </p:cNvPr>
          <p:cNvSpPr txBox="1"/>
          <p:nvPr/>
        </p:nvSpPr>
        <p:spPr>
          <a:xfrm>
            <a:off x="1151122" y="5299588"/>
            <a:ext cx="38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alligraphy" panose="03010101010101010101" pitchFamily="66" charset="0"/>
              </a:rPr>
              <a:t>HOTEL PLAZA by boagroup</a:t>
            </a:r>
            <a:endParaRPr lang="en-DK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517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B57B49-3C3D-4B70-94DE-EFB9D933E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629" y="1136606"/>
            <a:ext cx="535356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7167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A7B734-F41E-4156-9667-CE7790C51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310" y="643467"/>
            <a:ext cx="51253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8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233544-89A7-41A3-BE3F-624FE7E3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5653" y="207002"/>
            <a:ext cx="7660693" cy="65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9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85" name="Rectangle 184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6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picture containing text, computer, electronics, computer&#10;&#10;Description automatically generated">
            <a:extLst>
              <a:ext uri="{FF2B5EF4-FFF2-40B4-BE49-F238E27FC236}">
                <a16:creationId xmlns:a16="http://schemas.microsoft.com/office/drawing/2014/main" id="{91DA4AED-A344-4498-8BF5-EA20FF6B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b="1538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89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91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2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3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4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5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6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7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8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9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0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1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2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3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4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5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6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7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8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9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0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CE6C09-BC8A-4159-94DD-FB30293F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708" y="271462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And now… Time to run the program!</a:t>
            </a:r>
          </a:p>
        </p:txBody>
      </p:sp>
    </p:spTree>
    <p:extLst>
      <p:ext uri="{BB962C8B-B14F-4D97-AF65-F5344CB8AC3E}">
        <p14:creationId xmlns:p14="http://schemas.microsoft.com/office/powerpoint/2010/main" val="3254131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00A2FC-99C3-4316-B4D7-51677286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40169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65" name="Group 6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6" name="Rectangle 6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7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picture containing text, indoor, desk, computer&#10;&#10;Description automatically generated">
            <a:extLst>
              <a:ext uri="{FF2B5EF4-FFF2-40B4-BE49-F238E27FC236}">
                <a16:creationId xmlns:a16="http://schemas.microsoft.com/office/drawing/2014/main" id="{44F211D3-32EB-41A5-8786-64FF02BB15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68" name="Group 7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69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7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2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3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4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5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8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9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0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1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3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5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6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8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9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0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1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35D016-B27B-4256-BC91-8EC95B0B8A30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BUSINESS</a:t>
            </a:r>
          </a:p>
        </p:txBody>
      </p:sp>
    </p:spTree>
    <p:extLst>
      <p:ext uri="{BB962C8B-B14F-4D97-AF65-F5344CB8AC3E}">
        <p14:creationId xmlns:p14="http://schemas.microsoft.com/office/powerpoint/2010/main" val="38677588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75" name="Rectangle 27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6A0BE-A903-487C-A1EB-D87B7AFF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GANTT chart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27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5709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9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1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58" name="Rectangle 157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1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86CDB64-EF44-4063-AC62-5DFCE6064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587" y="966256"/>
            <a:ext cx="5172534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9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AA80EAA5-830E-47D6-B28F-9C4DC6C9E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49" b="176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06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54" name="Rectangle 53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D1AD8372-A1D6-47F2-A5BE-5D12C41A1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82" y="966256"/>
            <a:ext cx="5383944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677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6" name="Group 15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10" name="Rectangle 30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A5A0C4-720E-440D-BB28-E082CE9B51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14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31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35D016-B27B-4256-BC91-8EC95B0B8A30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594645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9617B4A-0D25-4417-8234-4C9977902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12" y="0"/>
            <a:ext cx="10037176" cy="685800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10359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1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C44CFA-E3E6-4F3A-8C15-A0F21DAB96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2" b="48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583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</TotalTime>
  <Words>28</Words>
  <Application>Microsoft Office PowerPoint</Application>
  <PresentationFormat>Widescreen</PresentationFormat>
  <Paragraphs>11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Calligraphy</vt:lpstr>
      <vt:lpstr>Tw Cen MT</vt:lpstr>
      <vt:lpstr>Circuit</vt:lpstr>
      <vt:lpstr>HOTEL PLAZA Assignment</vt:lpstr>
      <vt:lpstr>PowerPoint Presentation</vt:lpstr>
      <vt:lpstr>GANTT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now… Time to run the program!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PLAZA Assignment</dc:title>
  <dc:creator>Octavian-Nicolae Roman</dc:creator>
  <cp:lastModifiedBy>Octavian-Nicolae Roman</cp:lastModifiedBy>
  <cp:revision>3</cp:revision>
  <dcterms:created xsi:type="dcterms:W3CDTF">2021-12-06T19:59:23Z</dcterms:created>
  <dcterms:modified xsi:type="dcterms:W3CDTF">2021-12-06T23:26:39Z</dcterms:modified>
</cp:coreProperties>
</file>