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6"/>
  </p:normalViewPr>
  <p:slideViewPr>
    <p:cSldViewPr snapToGrid="0" snapToObjects="1">
      <p:cViewPr varScale="1">
        <p:scale>
          <a:sx n="114" d="100"/>
          <a:sy n="114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4DFE-67EC-6046-9C60-D1FEBE1EC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08A70-FA05-154C-88CF-0D7E1C892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F068-44B2-6747-B320-7E7DE423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1DDE-720B-F148-A4F3-38EBAF53EE9F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4DCD-B009-E94C-83F4-DDC1EC14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DD8C-4105-D149-A746-984061A3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B4FA-B8BE-1B4C-882F-D86D8FC0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8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3ADE-780F-2F4E-9987-0BC7DD35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DFDD4-CEB9-D840-8816-04F43EBB2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E777-162E-D14F-8373-CEE209CF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1DDE-720B-F148-A4F3-38EBAF53EE9F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9FD2D-071D-5042-8E73-6163813A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C61FD-C003-3B4D-B421-E398A581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B4FA-B8BE-1B4C-882F-D86D8FC0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4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7FA37-4EAA-394B-B299-B261D9D06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B6C12-52BF-7443-885E-F4215DAAD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75602-E54E-644B-9CA6-577795E7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1DDE-720B-F148-A4F3-38EBAF53EE9F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FC23-F4F1-3144-B910-C41BED13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7414-3601-B146-A03C-5F15D6A2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B4FA-B8BE-1B4C-882F-D86D8FC0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0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6DE2-A577-404B-B674-286A4737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56A6-BAE7-B441-8D00-D97B4A2C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ED3F1-BE00-B64A-8CEB-31C40DF8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1DDE-720B-F148-A4F3-38EBAF53EE9F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2922F-C688-B74F-BC32-5AB453FA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87B6E-D9EF-3348-B8FB-17F1B9A8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B4FA-B8BE-1B4C-882F-D86D8FC0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2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4884-F7B6-1848-A1FF-760C09A0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3E538-E758-7147-BA20-C17EAE4C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AA2A-4006-5B41-869D-BE70A904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1DDE-720B-F148-A4F3-38EBAF53EE9F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BF40-BC6A-F74F-BE8A-B5AB5D02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E298-FA86-5047-9B2D-5FD77F17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B4FA-B8BE-1B4C-882F-D86D8FC0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4F4C-2E6C-B542-980A-E84EFFD6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C14E-C326-0E4E-B739-7709648C5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70D33-0F22-F345-AA67-7685E2CB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1B148-AC58-BC4A-8674-1A1ECD15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1DDE-720B-F148-A4F3-38EBAF53EE9F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26E3-7B14-2147-8934-CE140A97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6A29C-CE20-064C-BD17-887247F1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B4FA-B8BE-1B4C-882F-D86D8FC0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ABD5-CFED-A344-9A44-EC050B73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9EF7A-69D9-5E42-AA92-ADD6AE6A6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F4D30-B882-244E-9812-CB8E9E4DF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BAD16-930F-724B-9045-DC5B5BF7C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E61FF-A30A-EB49-9448-454578268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BD30E-74DE-3D46-9414-CDFABDC7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1DDE-720B-F148-A4F3-38EBAF53EE9F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B7A50-82D6-3946-9FBD-DF6DEA51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8A665-4D94-6445-9996-928E5F33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B4FA-B8BE-1B4C-882F-D86D8FC0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5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6A5C-6968-D948-89BC-26559C55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4DB7A-AF57-344B-8DA1-1A472C3E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1DDE-720B-F148-A4F3-38EBAF53EE9F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CE066-9DF5-C043-9D59-A16877B1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18B07-CFE9-7A49-A385-BD1067DE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B4FA-B8BE-1B4C-882F-D86D8FC0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DC397-329C-CA43-BC7B-754B8DD0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1DDE-720B-F148-A4F3-38EBAF53EE9F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BBC02-A8DE-7241-A561-B361497C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F27C8-0061-F94B-905D-B201D0A6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B4FA-B8BE-1B4C-882F-D86D8FC0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DC42-4DB1-0F4C-9ED1-89D27B81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28B5-B7AA-6C4B-AE79-F7A340681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DD35F-6F30-674D-80DB-DDB4366E4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4806E-2735-1548-B772-53C2474C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1DDE-720B-F148-A4F3-38EBAF53EE9F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ACB7F-00CC-BB4A-B6C6-23004F77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D2DAC-ADAC-9F4D-A6CB-177FA7EA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B4FA-B8BE-1B4C-882F-D86D8FC0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585C-1ADE-D749-8F27-1E68C04A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86EA3-5F1E-6C4B-BF36-9F7098D00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1C40B-00CC-9B49-9041-FCDB6F930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6F912-4070-F741-A17E-F9C04E8A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1DDE-720B-F148-A4F3-38EBAF53EE9F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AED8-A56A-8B4B-964A-B5044056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3C284-590D-4643-8B41-CADC486A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B4FA-B8BE-1B4C-882F-D86D8FC0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169C1-7ADB-464F-9374-CC1E77B6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9B27E-D194-764D-85D7-257BE5413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DB3F1-9EE9-A447-AA38-72ED8DFF3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1DDE-720B-F148-A4F3-38EBAF53EE9F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9FCC0-37D4-D64F-B596-F88158E23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D20E6-337C-A847-A9C8-1EF05F260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B4FA-B8BE-1B4C-882F-D86D8FC0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2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119DE5-394B-724D-8974-97B8B6EE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47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FE5367-8D06-464C-A0D3-F0027D715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29941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Welcome to WASPI’18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E534D-AA7E-FC4B-AF38-05E3A8CCB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09616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Workshop on Automated Specification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Infererence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6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F566-ACC9-0641-BD27-F69294FB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32FD-0597-564C-822B-4763AE7D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Dyer – Bowling Green State University</a:t>
            </a:r>
          </a:p>
          <a:p>
            <a:r>
              <a:rPr lang="en-US" dirty="0"/>
              <a:t>Vasant </a:t>
            </a:r>
            <a:r>
              <a:rPr lang="en-US" dirty="0" err="1"/>
              <a:t>Honavar</a:t>
            </a:r>
            <a:r>
              <a:rPr lang="en-US" dirty="0"/>
              <a:t> – Penn State University</a:t>
            </a:r>
          </a:p>
          <a:p>
            <a:r>
              <a:rPr lang="en-US" dirty="0"/>
              <a:t>Gary T. Leavens – Uni. of Central Florida</a:t>
            </a:r>
          </a:p>
          <a:p>
            <a:r>
              <a:rPr lang="en-US" dirty="0" err="1"/>
              <a:t>Hoan</a:t>
            </a:r>
            <a:r>
              <a:rPr lang="en-US" dirty="0"/>
              <a:t> Anh Nguyen – Iowa State University</a:t>
            </a:r>
          </a:p>
          <a:p>
            <a:r>
              <a:rPr lang="en-US" dirty="0"/>
              <a:t>Tien N. Nguyen – University of Texas, Dallas</a:t>
            </a:r>
          </a:p>
          <a:p>
            <a:r>
              <a:rPr lang="en-US" dirty="0" err="1"/>
              <a:t>Hridesh</a:t>
            </a:r>
            <a:r>
              <a:rPr lang="en-US" dirty="0"/>
              <a:t> </a:t>
            </a:r>
            <a:r>
              <a:rPr lang="en-US" dirty="0" err="1"/>
              <a:t>Rajan</a:t>
            </a:r>
            <a:r>
              <a:rPr lang="en-US" dirty="0"/>
              <a:t> – Iowa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5500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Welcome to WASPI’18</vt:lpstr>
      <vt:lpstr>Organizers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WASPI’18</dc:title>
  <dc:creator>Robert E Dyer</dc:creator>
  <cp:lastModifiedBy>Robert E Dyer</cp:lastModifiedBy>
  <cp:revision>2</cp:revision>
  <dcterms:created xsi:type="dcterms:W3CDTF">2018-11-09T12:47:42Z</dcterms:created>
  <dcterms:modified xsi:type="dcterms:W3CDTF">2018-11-09T12:53:15Z</dcterms:modified>
</cp:coreProperties>
</file>