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F7"/>
    <a:srgbClr val="D6BBEB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5BAA-12CA-4DC8-B63D-11D05BCDF2AD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A0016-B254-4B43-BDC0-09F96E4A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A0016-B254-4B43-BDC0-09F96E4A4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B01B7-1841-4B62-B8AD-5F826FE7ACB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389F-DE95-453C-BE4B-789EDCB6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9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ud 64"/>
          <p:cNvSpPr/>
          <p:nvPr/>
        </p:nvSpPr>
        <p:spPr>
          <a:xfrm>
            <a:off x="0" y="3140968"/>
            <a:ext cx="5014751" cy="367240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5673986" y="2276872"/>
            <a:ext cx="3459515" cy="446449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8075" y="3212976"/>
            <a:ext cx="1224136" cy="1224136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283414" y="358233"/>
            <a:ext cx="8568952" cy="1512168"/>
          </a:xfrm>
          <a:prstGeom prst="cloud">
            <a:avLst/>
          </a:prstGeom>
          <a:solidFill>
            <a:srgbClr val="EFE5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433MHz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574" y="557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6102" y="5247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05" y="524798"/>
            <a:ext cx="384030" cy="572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32" y="894340"/>
            <a:ext cx="398370" cy="72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97124"/>
            <a:ext cx="333930" cy="620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3" y="820092"/>
            <a:ext cx="532147" cy="6721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49" y="1114317"/>
            <a:ext cx="522945" cy="5229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52" y="935497"/>
            <a:ext cx="522945" cy="5229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88" y="820092"/>
            <a:ext cx="398370" cy="721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7" y="2492896"/>
            <a:ext cx="2037915" cy="93610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2771800" y="1637262"/>
            <a:ext cx="144016" cy="7836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19672" y="1458442"/>
            <a:ext cx="975849" cy="890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83852" y="1616025"/>
            <a:ext cx="2092204" cy="7328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08104" y="1114317"/>
            <a:ext cx="284901" cy="195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08104" y="130946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915816" y="1541777"/>
            <a:ext cx="3560286" cy="1311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5536" y="2276872"/>
            <a:ext cx="3168352" cy="1440160"/>
          </a:xfrm>
          <a:prstGeom prst="rect">
            <a:avLst/>
          </a:prstGeom>
          <a:solidFill>
            <a:srgbClr val="4F81BD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5536" y="22362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txrx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5536" y="3717032"/>
            <a:ext cx="3168352" cy="936104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5536" y="42887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homeautomation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745708" y="2780928"/>
            <a:ext cx="190361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6885" y="2780928"/>
            <a:ext cx="0" cy="107902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6885" y="3861048"/>
            <a:ext cx="26237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714850"/>
            <a:ext cx="499580" cy="4995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24" y="3923810"/>
            <a:ext cx="1194414" cy="102660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268332" y="3244334"/>
            <a:ext cx="174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webserver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152837" y="3575752"/>
            <a:ext cx="118121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4049" y="3579063"/>
            <a:ext cx="0" cy="107902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334050" y="4673760"/>
            <a:ext cx="151787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8" y="5157192"/>
            <a:ext cx="619256" cy="1052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4" name="Straight Arrow Connector 73"/>
          <p:cNvCxnSpPr/>
          <p:nvPr/>
        </p:nvCxnSpPr>
        <p:spPr>
          <a:xfrm flipH="1">
            <a:off x="1907704" y="4890225"/>
            <a:ext cx="1909272" cy="79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32874" y="4950414"/>
            <a:ext cx="1919046" cy="8142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6983" y="3839859"/>
            <a:ext cx="76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72" y="5393421"/>
            <a:ext cx="368171" cy="65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43" y="5000114"/>
            <a:ext cx="441493" cy="706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1" name="Straight Arrow Connector 80"/>
          <p:cNvCxnSpPr/>
          <p:nvPr/>
        </p:nvCxnSpPr>
        <p:spPr>
          <a:xfrm flipH="1" flipV="1">
            <a:off x="4652716" y="4645860"/>
            <a:ext cx="2007516" cy="43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77886" y="4727010"/>
            <a:ext cx="1982346" cy="43018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665301" y="3068960"/>
            <a:ext cx="3179936" cy="1275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690471" y="3214430"/>
            <a:ext cx="3049881" cy="12114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7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Boan Johansson</dc:creator>
  <cp:lastModifiedBy>Anders Boan Johansson</cp:lastModifiedBy>
  <cp:revision>7</cp:revision>
  <dcterms:created xsi:type="dcterms:W3CDTF">2015-01-03T10:29:11Z</dcterms:created>
  <dcterms:modified xsi:type="dcterms:W3CDTF">2015-01-03T13:40:17Z</dcterms:modified>
</cp:coreProperties>
</file>