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6DD2-8225-47AE-8298-3311B53B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360E3-BBEE-4012-AC16-A97618FF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498E-4D61-4E03-B025-96B1A921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4522-02E4-4171-8E30-8EDA7B4F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B822-4296-43EB-B574-4DC0B8D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139C-080A-4341-89AF-EF48598E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E4848-A6ED-41DF-B35F-540350FA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7A4E-FD59-40A1-B8D1-891302E8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5EBE-4108-4716-8C10-69E5E177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50ED-19BB-4C21-A8E1-8716E944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0BCCB-EC33-49C5-B887-4958008D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456E-A1C3-4DB7-BF77-F1A6593F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0D20-8A7A-441C-903E-C1C3149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77D9-33FC-41A0-9B0D-5CD243F5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6DB2-23D9-4482-AAA2-DC00D6DA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B419-539E-4635-8D52-D9F15FE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1A06-1DD3-444A-B80C-39AA256A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7636-0A39-4FD3-B36B-02A794E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3A04-119D-447A-81F5-2D5EBFE5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7C8F-24F3-44A6-8033-CD389A89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BAA8-2F27-4C6E-8376-97B4538D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FD5C-ADCD-4A47-AFD6-89B632B0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3775-23E8-4532-8560-43C8C811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4D74-ABE7-4BA8-9FF3-5243F31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DF17-6B5A-4DF1-96DA-3503A6A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608-A69A-4754-AD58-421CE6BD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C609-A945-4321-8444-81BA76E24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233FA-6093-40DD-BAB7-E2E32433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CF3D-7715-414B-83D5-758D510F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89795-6202-469A-A6A0-B3950798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79E7-AFDA-4174-9ED7-05447D29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2EB7-F25F-4C66-9C5A-E1ACED5B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9F51-807A-4785-98A5-77B75C16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D9A47-0227-4657-B001-3C6097FBB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9247D-FDF5-457E-8A94-DF9E6F9DF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54028-DC99-4C38-AFF9-45D214B8B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2897E-6EF8-442B-84D3-3BEAB735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C39DD-7132-4C2C-AAB2-C5FC3C8C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391F-DACB-4454-8A7C-4C82FD52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7CF2-54D4-4EB9-ACFE-614B01D6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1A66-3EE4-43C0-8C3C-9755E98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E1BC7-ACD1-42E8-AFD0-7FD06561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5CD57-8663-48F3-AFCB-74894FB2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CEA25-5500-4672-8CF0-C1FE2874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3E1D1-2737-49DB-A3F6-EEEA4D31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15D9E-1E03-4F0D-8DD0-6876EA52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8904-310D-4995-AFEF-B3F1679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DF8-8891-4880-A7B2-448276E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FACA-4033-4E02-AF6E-2890533F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516A-2C18-4FE6-A879-642E8AB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D79C2-1176-4077-AFAB-3D515393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496E-8C3A-452A-BA23-2C16827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C73F-E7B2-48B2-AB35-943EC22B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FB10D-275C-4241-A47B-FDFEEC4E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EEBA-8380-4DED-8168-DFA1C077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D20A-0CA8-4924-A9AE-CD6A5EC7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D5A0-6405-4682-BA63-ADC3A3C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7D1D-829D-44F7-B09D-C65ED7CD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95357-63F4-4FA2-BFA8-57B04336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3774-5CF6-4ACE-B475-B175FF00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6C18-B64D-467A-899D-0E3DC578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B263-D6E2-418E-9937-5B33B0C17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9314-5874-4B98-BE0E-3C1AF874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jpeg"/><Relationship Id="rId21" Type="http://schemas.openxmlformats.org/officeDocument/2006/relationships/image" Target="../media/image24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5" Type="http://schemas.openxmlformats.org/officeDocument/2006/relationships/image" Target="../media/image27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24" Type="http://schemas.openxmlformats.org/officeDocument/2006/relationships/image" Target="../media/image1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23" Type="http://schemas.openxmlformats.org/officeDocument/2006/relationships/image" Target="../media/image26.JP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6FBBE-63BA-49D6-A552-DF68DFE4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72" y="0"/>
            <a:ext cx="1826911" cy="35798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2FE599-2270-404D-A391-F68B0F4D79A7}"/>
              </a:ext>
            </a:extLst>
          </p:cNvPr>
          <p:cNvCxnSpPr/>
          <p:nvPr/>
        </p:nvCxnSpPr>
        <p:spPr>
          <a:xfrm>
            <a:off x="4597028" y="223604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ACFF34-D6CE-4B72-912E-23A9B33499A1}"/>
              </a:ext>
            </a:extLst>
          </p:cNvPr>
          <p:cNvCxnSpPr/>
          <p:nvPr/>
        </p:nvCxnSpPr>
        <p:spPr>
          <a:xfrm>
            <a:off x="4597028" y="705942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A9638D-10E6-4A0A-A2CC-5FCFB6DE5B38}"/>
              </a:ext>
            </a:extLst>
          </p:cNvPr>
          <p:cNvCxnSpPr/>
          <p:nvPr/>
        </p:nvCxnSpPr>
        <p:spPr>
          <a:xfrm>
            <a:off x="4597028" y="482841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6FBA2C-C744-4AA4-9B55-08A98C72818F}"/>
              </a:ext>
            </a:extLst>
          </p:cNvPr>
          <p:cNvCxnSpPr/>
          <p:nvPr/>
        </p:nvCxnSpPr>
        <p:spPr>
          <a:xfrm>
            <a:off x="4597028" y="1017026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8E06B-06E5-4D34-A2AA-70E52EA1EF65}"/>
              </a:ext>
            </a:extLst>
          </p:cNvPr>
          <p:cNvCxnSpPr/>
          <p:nvPr/>
        </p:nvCxnSpPr>
        <p:spPr>
          <a:xfrm>
            <a:off x="4597028" y="1499364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647BE8-3DA2-4799-8B9E-4A98FFCC886A}"/>
              </a:ext>
            </a:extLst>
          </p:cNvPr>
          <p:cNvCxnSpPr/>
          <p:nvPr/>
        </p:nvCxnSpPr>
        <p:spPr>
          <a:xfrm>
            <a:off x="4597028" y="1276263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A48CF7-E63C-45EC-AA9C-EDF97BF39A70}"/>
              </a:ext>
            </a:extLst>
          </p:cNvPr>
          <p:cNvCxnSpPr/>
          <p:nvPr/>
        </p:nvCxnSpPr>
        <p:spPr>
          <a:xfrm>
            <a:off x="4597028" y="1810448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1516A0-7618-4041-9894-7AD9356546CF}"/>
              </a:ext>
            </a:extLst>
          </p:cNvPr>
          <p:cNvCxnSpPr/>
          <p:nvPr/>
        </p:nvCxnSpPr>
        <p:spPr>
          <a:xfrm>
            <a:off x="4597028" y="2292786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D48596-FCF1-4C5D-9459-89D3AB2275C5}"/>
              </a:ext>
            </a:extLst>
          </p:cNvPr>
          <p:cNvCxnSpPr/>
          <p:nvPr/>
        </p:nvCxnSpPr>
        <p:spPr>
          <a:xfrm>
            <a:off x="4597028" y="2069685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518747-5250-463C-B63C-D07C5928755E}"/>
              </a:ext>
            </a:extLst>
          </p:cNvPr>
          <p:cNvCxnSpPr/>
          <p:nvPr/>
        </p:nvCxnSpPr>
        <p:spPr>
          <a:xfrm>
            <a:off x="4597028" y="2603870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041278-07E1-42EB-9D60-5A2C8F630DBC}"/>
              </a:ext>
            </a:extLst>
          </p:cNvPr>
          <p:cNvCxnSpPr/>
          <p:nvPr/>
        </p:nvCxnSpPr>
        <p:spPr>
          <a:xfrm>
            <a:off x="4597028" y="3086208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EBF5C9-B741-4D30-9E2E-AD824289C230}"/>
              </a:ext>
            </a:extLst>
          </p:cNvPr>
          <p:cNvCxnSpPr/>
          <p:nvPr/>
        </p:nvCxnSpPr>
        <p:spPr>
          <a:xfrm>
            <a:off x="4597028" y="2863107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43D62E03-EF85-497F-A2BB-3B12C58C3D87}"/>
              </a:ext>
            </a:extLst>
          </p:cNvPr>
          <p:cNvSpPr/>
          <p:nvPr/>
        </p:nvSpPr>
        <p:spPr>
          <a:xfrm>
            <a:off x="4288545" y="605546"/>
            <a:ext cx="164583" cy="741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85EA0-5532-40E7-87A4-96300B1477D6}"/>
              </a:ext>
            </a:extLst>
          </p:cNvPr>
          <p:cNvSpPr txBox="1"/>
          <p:nvPr/>
        </p:nvSpPr>
        <p:spPr>
          <a:xfrm>
            <a:off x="3567171" y="780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21mm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326D83-BCA2-408E-BBFC-8AC94253FF81}"/>
              </a:ext>
            </a:extLst>
          </p:cNvPr>
          <p:cNvCxnSpPr/>
          <p:nvPr/>
        </p:nvCxnSpPr>
        <p:spPr>
          <a:xfrm flipH="1">
            <a:off x="5408676" y="872136"/>
            <a:ext cx="44805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F479AE-F72E-4239-9E23-4FA9170726BB}"/>
              </a:ext>
            </a:extLst>
          </p:cNvPr>
          <p:cNvCxnSpPr/>
          <p:nvPr/>
        </p:nvCxnSpPr>
        <p:spPr>
          <a:xfrm flipH="1">
            <a:off x="5408676" y="1082636"/>
            <a:ext cx="448056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693BDB-162C-4912-B544-96AEDD64837E}"/>
              </a:ext>
            </a:extLst>
          </p:cNvPr>
          <p:cNvSpPr txBox="1"/>
          <p:nvPr/>
        </p:nvSpPr>
        <p:spPr>
          <a:xfrm>
            <a:off x="5861506" y="7773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~+-5mm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4C5097-7F17-4256-82B3-AD7DA6824E1B}"/>
              </a:ext>
            </a:extLst>
          </p:cNvPr>
          <p:cNvCxnSpPr/>
          <p:nvPr/>
        </p:nvCxnSpPr>
        <p:spPr>
          <a:xfrm flipH="1">
            <a:off x="4786884" y="594391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77F71-58E0-46C4-9314-B325E3662710}"/>
              </a:ext>
            </a:extLst>
          </p:cNvPr>
          <p:cNvCxnSpPr/>
          <p:nvPr/>
        </p:nvCxnSpPr>
        <p:spPr>
          <a:xfrm flipH="1">
            <a:off x="4786884" y="1341151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79E6CF-4C70-4D84-9575-83E34401BBF0}"/>
              </a:ext>
            </a:extLst>
          </p:cNvPr>
          <p:cNvCxnSpPr/>
          <p:nvPr/>
        </p:nvCxnSpPr>
        <p:spPr>
          <a:xfrm flipH="1">
            <a:off x="4786884" y="2116347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E5EF86-CAA2-4946-8393-58D178B01DE8}"/>
              </a:ext>
            </a:extLst>
          </p:cNvPr>
          <p:cNvCxnSpPr/>
          <p:nvPr/>
        </p:nvCxnSpPr>
        <p:spPr>
          <a:xfrm flipH="1">
            <a:off x="4786884" y="2936259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FAF69E-E04E-44A8-B80C-427E2B235A0D}"/>
              </a:ext>
            </a:extLst>
          </p:cNvPr>
          <p:cNvSpPr txBox="1"/>
          <p:nvPr/>
        </p:nvSpPr>
        <p:spPr>
          <a:xfrm>
            <a:off x="5363078" y="2751593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Actual levels in % or ohm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FC8D73-BBC2-414C-9760-40E69B29C1F1}"/>
              </a:ext>
            </a:extLst>
          </p:cNvPr>
          <p:cNvSpPr txBox="1"/>
          <p:nvPr/>
        </p:nvSpPr>
        <p:spPr>
          <a:xfrm>
            <a:off x="5433345" y="58168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92839F-BAD5-41E6-8552-D691C92B5A64}"/>
              </a:ext>
            </a:extLst>
          </p:cNvPr>
          <p:cNvSpPr txBox="1"/>
          <p:nvPr/>
        </p:nvSpPr>
        <p:spPr>
          <a:xfrm>
            <a:off x="5423564" y="990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min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E4DE4D-FF06-45E8-9F73-3C54219F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44" y="269409"/>
            <a:ext cx="4525913" cy="18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34EC7-A1DD-437C-93F3-26E3E4C6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143000"/>
            <a:ext cx="4429439" cy="186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AE3BE-A970-41CE-A8F0-460A7EB6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76" y="1143000"/>
            <a:ext cx="3897630" cy="24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489E86A6-D97B-4876-B5F4-A92342F0C567}"/>
              </a:ext>
            </a:extLst>
          </p:cNvPr>
          <p:cNvSpPr/>
          <p:nvPr/>
        </p:nvSpPr>
        <p:spPr>
          <a:xfrm>
            <a:off x="704962" y="1691204"/>
            <a:ext cx="6391297" cy="51416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spberry Pi 4 Model B 8GB">
            <a:extLst>
              <a:ext uri="{FF2B5EF4-FFF2-40B4-BE49-F238E27FC236}">
                <a16:creationId xmlns:a16="http://schemas.microsoft.com/office/drawing/2014/main" id="{3536BA59-9370-4480-8EF4-9F42010A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32" y="4154581"/>
            <a:ext cx="1417725" cy="9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046950-EE06-454F-BF27-51F43F9C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8773">
            <a:off x="2106709" y="925041"/>
            <a:ext cx="398144" cy="31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F15CA-F325-4C9A-A934-5C89A3FA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121" y="2252606"/>
            <a:ext cx="497366" cy="34071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E9486E1-F91C-4703-AE4D-D1219F95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58" y="615276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F5EC31-5FE5-4631-A4AF-988B7CEE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52" y="6230492"/>
            <a:ext cx="602360" cy="6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3DF6E1-1E35-410C-A1D2-922A386F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709" y="5773863"/>
            <a:ext cx="640081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D2FA02F-17AA-4C8C-8C7D-69FBA94C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552" y="5568695"/>
            <a:ext cx="530354" cy="53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CC323-7189-42D9-B0BE-398E7265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531" y="3840260"/>
            <a:ext cx="1616202" cy="1006059"/>
          </a:xfrm>
          <a:prstGeom prst="rect">
            <a:avLst/>
          </a:prstGeom>
        </p:spPr>
      </p:pic>
      <p:pic>
        <p:nvPicPr>
          <p:cNvPr id="1040" name="Picture 16" descr="Arduino Uno Rev.3 Utvecklingskort">
            <a:extLst>
              <a:ext uri="{FF2B5EF4-FFF2-40B4-BE49-F238E27FC236}">
                <a16:creationId xmlns:a16="http://schemas.microsoft.com/office/drawing/2014/main" id="{A91F857D-F2C8-4244-BFD4-01B34FA5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47" y="3829693"/>
            <a:ext cx="938403" cy="9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E77AE-EB4B-4224-93FE-7D0C16C43E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1217" y="5089931"/>
            <a:ext cx="2450783" cy="37345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6619304-8DD9-427C-8873-F7515B6B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15" y="6375806"/>
            <a:ext cx="482194" cy="4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DFB3E-1411-47D3-B202-5676F12CEC55}"/>
              </a:ext>
            </a:extLst>
          </p:cNvPr>
          <p:cNvSpPr txBox="1"/>
          <p:nvPr/>
        </p:nvSpPr>
        <p:spPr>
          <a:xfrm>
            <a:off x="9741217" y="4732034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PH, ORP, DO, EC, Temp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C9231-2C65-4CDB-9924-199A81D6A0AF}"/>
              </a:ext>
            </a:extLst>
          </p:cNvPr>
          <p:cNvSpPr txBox="1"/>
          <p:nvPr/>
        </p:nvSpPr>
        <p:spPr>
          <a:xfrm>
            <a:off x="8447341" y="3604144"/>
            <a:ext cx="3797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Arduino UNO + Tentacle T1 MKII + Atlas scientific carrier boards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DFB36-7771-413B-A007-183EA0F1E839}"/>
              </a:ext>
            </a:extLst>
          </p:cNvPr>
          <p:cNvGrpSpPr/>
          <p:nvPr/>
        </p:nvGrpSpPr>
        <p:grpSpPr>
          <a:xfrm>
            <a:off x="7992125" y="3639311"/>
            <a:ext cx="369332" cy="3218689"/>
            <a:chOff x="7555561" y="3587333"/>
            <a:chExt cx="369332" cy="32186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D5F0CA-6E2E-46FE-A5AA-474EBC0B1AA9}"/>
                </a:ext>
              </a:extLst>
            </p:cNvPr>
            <p:cNvSpPr/>
            <p:nvPr/>
          </p:nvSpPr>
          <p:spPr>
            <a:xfrm>
              <a:off x="7589330" y="3587333"/>
              <a:ext cx="329316" cy="3218689"/>
            </a:xfrm>
            <a:prstGeom prst="rect">
              <a:avLst/>
            </a:prstGeom>
            <a:solidFill>
              <a:srgbClr val="307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6A184-47EF-4386-AA1F-54595EFA5F2C}"/>
                </a:ext>
              </a:extLst>
            </p:cNvPr>
            <p:cNvSpPr txBox="1"/>
            <p:nvPr/>
          </p:nvSpPr>
          <p:spPr>
            <a:xfrm rot="16200000">
              <a:off x="7013008" y="5091990"/>
              <a:ext cx="1454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Water quality</a:t>
              </a:r>
            </a:p>
          </p:txBody>
        </p:sp>
      </p:grpSp>
      <p:pic>
        <p:nvPicPr>
          <p:cNvPr id="1044" name="Picture 20" descr="Använda docker-compose">
            <a:extLst>
              <a:ext uri="{FF2B5EF4-FFF2-40B4-BE49-F238E27FC236}">
                <a16:creationId xmlns:a16="http://schemas.microsoft.com/office/drawing/2014/main" id="{09B814C8-2AE0-45D5-9771-CA81E4D3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34" y="4837988"/>
            <a:ext cx="1793060" cy="8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31678FB-D730-4109-B454-FA0526DBD036}"/>
              </a:ext>
            </a:extLst>
          </p:cNvPr>
          <p:cNvGrpSpPr/>
          <p:nvPr/>
        </p:nvGrpSpPr>
        <p:grpSpPr>
          <a:xfrm>
            <a:off x="5538979" y="2565720"/>
            <a:ext cx="2222658" cy="573174"/>
            <a:chOff x="4118040" y="3973069"/>
            <a:chExt cx="2222658" cy="573174"/>
          </a:xfrm>
        </p:grpSpPr>
        <p:sp>
          <p:nvSpPr>
            <p:cNvPr id="31" name="Rectangle: Rounded Corners 30" descr="Hej">
              <a:extLst>
                <a:ext uri="{FF2B5EF4-FFF2-40B4-BE49-F238E27FC236}">
                  <a16:creationId xmlns:a16="http://schemas.microsoft.com/office/drawing/2014/main" id="{B99D19A7-703E-4188-B241-7583A5171E2C}"/>
                </a:ext>
              </a:extLst>
            </p:cNvPr>
            <p:cNvSpPr/>
            <p:nvPr/>
          </p:nvSpPr>
          <p:spPr>
            <a:xfrm>
              <a:off x="4329683" y="3973069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water_control</a:t>
              </a:r>
              <a:endParaRPr lang="en-US" sz="1200" dirty="0"/>
            </a:p>
          </p:txBody>
        </p:sp>
        <p:pic>
          <p:nvPicPr>
            <p:cNvPr id="32" name="Picture 24" descr="What is Docker? | AWS">
              <a:extLst>
                <a:ext uri="{FF2B5EF4-FFF2-40B4-BE49-F238E27FC236}">
                  <a16:creationId xmlns:a16="http://schemas.microsoft.com/office/drawing/2014/main" id="{88FE9E1B-CA78-40A3-A076-9DC70B48A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2E8A00-A184-45C6-B479-1DB34E3AA3D9}"/>
              </a:ext>
            </a:extLst>
          </p:cNvPr>
          <p:cNvGrpSpPr/>
          <p:nvPr/>
        </p:nvGrpSpPr>
        <p:grpSpPr>
          <a:xfrm>
            <a:off x="5468389" y="4012307"/>
            <a:ext cx="2222658" cy="573174"/>
            <a:chOff x="4118040" y="3973069"/>
            <a:chExt cx="2222658" cy="573174"/>
          </a:xfrm>
        </p:grpSpPr>
        <p:sp>
          <p:nvSpPr>
            <p:cNvPr id="35" name="Rectangle: Rounded Corners 34" descr="Hej">
              <a:extLst>
                <a:ext uri="{FF2B5EF4-FFF2-40B4-BE49-F238E27FC236}">
                  <a16:creationId xmlns:a16="http://schemas.microsoft.com/office/drawing/2014/main" id="{9551455E-1C93-40A5-A247-DA9E38B1FD18}"/>
                </a:ext>
              </a:extLst>
            </p:cNvPr>
            <p:cNvSpPr/>
            <p:nvPr/>
          </p:nvSpPr>
          <p:spPr>
            <a:xfrm>
              <a:off x="4329683" y="3973069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water_quality</a:t>
              </a:r>
              <a:endParaRPr lang="en-US" sz="1200" dirty="0"/>
            </a:p>
          </p:txBody>
        </p:sp>
        <p:pic>
          <p:nvPicPr>
            <p:cNvPr id="36" name="Picture 24" descr="What is Docker? | AWS">
              <a:extLst>
                <a:ext uri="{FF2B5EF4-FFF2-40B4-BE49-F238E27FC236}">
                  <a16:creationId xmlns:a16="http://schemas.microsoft.com/office/drawing/2014/main" id="{134DC2BD-FA55-42DB-8786-147D93941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F97951-C5DB-417C-AD19-1864D3B78F7B}"/>
              </a:ext>
            </a:extLst>
          </p:cNvPr>
          <p:cNvGrpSpPr/>
          <p:nvPr/>
        </p:nvGrpSpPr>
        <p:grpSpPr>
          <a:xfrm>
            <a:off x="2716689" y="3352625"/>
            <a:ext cx="2222658" cy="573174"/>
            <a:chOff x="4193320" y="5423273"/>
            <a:chExt cx="2222658" cy="5731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03712F-D253-4264-B919-BD02E96C5A02}"/>
                </a:ext>
              </a:extLst>
            </p:cNvPr>
            <p:cNvGrpSpPr/>
            <p:nvPr/>
          </p:nvGrpSpPr>
          <p:grpSpPr>
            <a:xfrm>
              <a:off x="4193320" y="5423273"/>
              <a:ext cx="2222658" cy="573174"/>
              <a:chOff x="4118040" y="3973069"/>
              <a:chExt cx="2222658" cy="573174"/>
            </a:xfrm>
          </p:grpSpPr>
          <p:sp>
            <p:nvSpPr>
              <p:cNvPr id="38" name="Rectangle: Rounded Corners 37" descr="Hej">
                <a:extLst>
                  <a:ext uri="{FF2B5EF4-FFF2-40B4-BE49-F238E27FC236}">
                    <a16:creationId xmlns:a16="http://schemas.microsoft.com/office/drawing/2014/main" id="{430BBF0D-423B-4A3E-814F-53A549D9DCD3}"/>
                  </a:ext>
                </a:extLst>
              </p:cNvPr>
              <p:cNvSpPr/>
              <p:nvPr/>
            </p:nvSpPr>
            <p:spPr>
              <a:xfrm>
                <a:off x="4329683" y="3973069"/>
                <a:ext cx="2011015" cy="5731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9" name="Picture 24" descr="What is Docker? | AWS">
                <a:extLst>
                  <a:ext uri="{FF2B5EF4-FFF2-40B4-BE49-F238E27FC236}">
                    <a16:creationId xmlns:a16="http://schemas.microsoft.com/office/drawing/2014/main" id="{51C062CA-5780-4D0E-9351-AE876D0ED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040" y="4014216"/>
                <a:ext cx="968456" cy="454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0" name="Picture 26" descr="GitHub - eclipse/mosquitto: Eclipse Mosquitto - An open source MQTT broker">
              <a:extLst>
                <a:ext uri="{FF2B5EF4-FFF2-40B4-BE49-F238E27FC236}">
                  <a16:creationId xmlns:a16="http://schemas.microsoft.com/office/drawing/2014/main" id="{FBC4B06F-45C2-4FAE-A81F-DCB8A2497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063" y="5535368"/>
              <a:ext cx="727060" cy="36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66C1E5-938D-4301-BEAA-08EF77DBDB41}"/>
              </a:ext>
            </a:extLst>
          </p:cNvPr>
          <p:cNvSpPr/>
          <p:nvPr/>
        </p:nvSpPr>
        <p:spPr>
          <a:xfrm>
            <a:off x="4655088" y="2845693"/>
            <a:ext cx="1024944" cy="426662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413446-D8C5-4913-9CCE-56C6857AD306}"/>
              </a:ext>
            </a:extLst>
          </p:cNvPr>
          <p:cNvSpPr/>
          <p:nvPr/>
        </p:nvSpPr>
        <p:spPr>
          <a:xfrm rot="4198154">
            <a:off x="4916899" y="3835141"/>
            <a:ext cx="557114" cy="632314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1F3F8C4-52F5-48B6-B127-951F75CFFE2F}"/>
              </a:ext>
            </a:extLst>
          </p:cNvPr>
          <p:cNvSpPr/>
          <p:nvPr/>
        </p:nvSpPr>
        <p:spPr>
          <a:xfrm rot="2509104">
            <a:off x="7957257" y="3865459"/>
            <a:ext cx="720862" cy="862170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2B0DB9-B2B0-4EE8-A161-82A07803D559}"/>
              </a:ext>
            </a:extLst>
          </p:cNvPr>
          <p:cNvGrpSpPr/>
          <p:nvPr/>
        </p:nvGrpSpPr>
        <p:grpSpPr>
          <a:xfrm>
            <a:off x="39584" y="6055853"/>
            <a:ext cx="2222658" cy="573174"/>
            <a:chOff x="2822510" y="606144"/>
            <a:chExt cx="2222658" cy="5731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4FD40A-99E6-4F97-82D5-2E31A4F1DB34}"/>
                </a:ext>
              </a:extLst>
            </p:cNvPr>
            <p:cNvGrpSpPr/>
            <p:nvPr/>
          </p:nvGrpSpPr>
          <p:grpSpPr>
            <a:xfrm>
              <a:off x="2822510" y="606144"/>
              <a:ext cx="2222658" cy="573174"/>
              <a:chOff x="2822510" y="606144"/>
              <a:chExt cx="2222658" cy="57317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0DAC36D-F18D-490A-95D2-2FE2FE830843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58" name="Rectangle: Rounded Corners 57" descr="Hej">
                  <a:extLst>
                    <a:ext uri="{FF2B5EF4-FFF2-40B4-BE49-F238E27FC236}">
                      <a16:creationId xmlns:a16="http://schemas.microsoft.com/office/drawing/2014/main" id="{8230BA6E-157D-46D5-9E63-B595D0CB0E96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59" name="Picture 24" descr="What is Docker? | AWS">
                  <a:extLst>
                    <a:ext uri="{FF2B5EF4-FFF2-40B4-BE49-F238E27FC236}">
                      <a16:creationId xmlns:a16="http://schemas.microsoft.com/office/drawing/2014/main" id="{3AA90E13-6B8F-4FFC-A314-A7ABAC55F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E079F1-A866-42C5-9DFE-DDBB1C649999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8" name="Picture 34" descr="How To Install Kapacitor on Ubuntu 20.04 LTS - idroot">
              <a:extLst>
                <a:ext uri="{FF2B5EF4-FFF2-40B4-BE49-F238E27FC236}">
                  <a16:creationId xmlns:a16="http://schemas.microsoft.com/office/drawing/2014/main" id="{1CD9822D-4C86-46C9-9DFB-9F0FAA786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610" y="765785"/>
              <a:ext cx="756284" cy="2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23AFD8-0B37-46A9-8346-AAADEF72DC45}"/>
              </a:ext>
            </a:extLst>
          </p:cNvPr>
          <p:cNvGrpSpPr/>
          <p:nvPr/>
        </p:nvGrpSpPr>
        <p:grpSpPr>
          <a:xfrm>
            <a:off x="27743" y="4101733"/>
            <a:ext cx="2229425" cy="573174"/>
            <a:chOff x="5738228" y="194102"/>
            <a:chExt cx="2229425" cy="5731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1C253C6-8C4C-4186-B6C9-0E8391B010EE}"/>
                </a:ext>
              </a:extLst>
            </p:cNvPr>
            <p:cNvGrpSpPr/>
            <p:nvPr/>
          </p:nvGrpSpPr>
          <p:grpSpPr>
            <a:xfrm>
              <a:off x="5738228" y="194102"/>
              <a:ext cx="2222658" cy="573174"/>
              <a:chOff x="2822510" y="606144"/>
              <a:chExt cx="2222658" cy="57317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E4C9E33-1340-4A00-A754-103E6C6CAE36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65" name="Rectangle: Rounded Corners 64" descr="Hej">
                  <a:extLst>
                    <a:ext uri="{FF2B5EF4-FFF2-40B4-BE49-F238E27FC236}">
                      <a16:creationId xmlns:a16="http://schemas.microsoft.com/office/drawing/2014/main" id="{49A900EC-73E0-4886-A4B7-A84416A20876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66" name="Picture 24" descr="What is Docker? | AWS">
                  <a:extLst>
                    <a:ext uri="{FF2B5EF4-FFF2-40B4-BE49-F238E27FC236}">
                      <a16:creationId xmlns:a16="http://schemas.microsoft.com/office/drawing/2014/main" id="{E4B75657-920E-4765-B645-6049A86869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B47711-8360-4DA2-ABDD-19A3C35C0AB3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4" name="Picture 30" descr="InfluxDB - Wikipedia">
              <a:extLst>
                <a:ext uri="{FF2B5EF4-FFF2-40B4-BE49-F238E27FC236}">
                  <a16:creationId xmlns:a16="http://schemas.microsoft.com/office/drawing/2014/main" id="{B03DE077-FC46-43C8-990E-CD0059CC5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684" y="221378"/>
              <a:ext cx="1428969" cy="52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BD8709-E297-4F18-9D51-1504BB5E0D92}"/>
              </a:ext>
            </a:extLst>
          </p:cNvPr>
          <p:cNvGrpSpPr/>
          <p:nvPr/>
        </p:nvGrpSpPr>
        <p:grpSpPr>
          <a:xfrm>
            <a:off x="39584" y="5404590"/>
            <a:ext cx="2222658" cy="573174"/>
            <a:chOff x="5416580" y="833640"/>
            <a:chExt cx="2222658" cy="57317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A1E58B7-0E8F-4584-BF76-E9F4C949E882}"/>
                </a:ext>
              </a:extLst>
            </p:cNvPr>
            <p:cNvGrpSpPr/>
            <p:nvPr/>
          </p:nvGrpSpPr>
          <p:grpSpPr>
            <a:xfrm>
              <a:off x="5416580" y="833640"/>
              <a:ext cx="2222658" cy="573174"/>
              <a:chOff x="2822510" y="606144"/>
              <a:chExt cx="2222658" cy="57317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FDE0D1-AE3C-4DB9-8B8D-3B9D5520B4EB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75" name="Rectangle: Rounded Corners 74" descr="Hej">
                  <a:extLst>
                    <a:ext uri="{FF2B5EF4-FFF2-40B4-BE49-F238E27FC236}">
                      <a16:creationId xmlns:a16="http://schemas.microsoft.com/office/drawing/2014/main" id="{90F6948E-28C6-46F8-9A4D-9699D5FEB4AB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76" name="Picture 24" descr="What is Docker? | AWS">
                  <a:extLst>
                    <a:ext uri="{FF2B5EF4-FFF2-40B4-BE49-F238E27FC236}">
                      <a16:creationId xmlns:a16="http://schemas.microsoft.com/office/drawing/2014/main" id="{C299399C-14AC-4746-BE88-59C74AE97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5FF2ED7-D0A3-44E7-B283-F94BDDEEC0A2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6" name="Picture 32" descr="SQL Server Care - Monitoring - dbnauts.io - SQL Server Support DataOps &amp;  DevOps Agency">
              <a:extLst>
                <a:ext uri="{FF2B5EF4-FFF2-40B4-BE49-F238E27FC236}">
                  <a16:creationId xmlns:a16="http://schemas.microsoft.com/office/drawing/2014/main" id="{3C9DAB3C-6F32-4F39-9A28-3BB67DF81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909" y="1026511"/>
              <a:ext cx="756284" cy="16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6624B0-C990-41E0-AF71-D51D8DE0182B}"/>
              </a:ext>
            </a:extLst>
          </p:cNvPr>
          <p:cNvGrpSpPr/>
          <p:nvPr/>
        </p:nvGrpSpPr>
        <p:grpSpPr>
          <a:xfrm>
            <a:off x="36129" y="4755681"/>
            <a:ext cx="2222658" cy="573174"/>
            <a:chOff x="6680309" y="1520271"/>
            <a:chExt cx="2222658" cy="57317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6CD9559-6BF3-45CE-AF1F-6F4A570323B4}"/>
                </a:ext>
              </a:extLst>
            </p:cNvPr>
            <p:cNvGrpSpPr/>
            <p:nvPr/>
          </p:nvGrpSpPr>
          <p:grpSpPr>
            <a:xfrm>
              <a:off x="6680309" y="1520271"/>
              <a:ext cx="2222658" cy="573174"/>
              <a:chOff x="2822510" y="606144"/>
              <a:chExt cx="2222658" cy="57317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2FC4222-0EB4-488A-8298-4EEB18548C1A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83" name="Rectangle: Rounded Corners 82" descr="Hej">
                  <a:extLst>
                    <a:ext uri="{FF2B5EF4-FFF2-40B4-BE49-F238E27FC236}">
                      <a16:creationId xmlns:a16="http://schemas.microsoft.com/office/drawing/2014/main" id="{A0FF1BC3-B3F4-4F34-B509-3A3485DC79E4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84" name="Picture 24" descr="What is Docker? | AWS">
                  <a:extLst>
                    <a:ext uri="{FF2B5EF4-FFF2-40B4-BE49-F238E27FC236}">
                      <a16:creationId xmlns:a16="http://schemas.microsoft.com/office/drawing/2014/main" id="{A449FCCD-3A06-45C7-B698-93F99125E3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ADEC04-8B0C-43B8-A746-BE3455E6BA43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58F137F-D11E-4F19-980D-D78FD5E5C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93159" y="1689017"/>
              <a:ext cx="1049934" cy="2177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9ED8-3696-4CFF-8DD7-E4D9F00A285C}"/>
              </a:ext>
            </a:extLst>
          </p:cNvPr>
          <p:cNvGrpSpPr/>
          <p:nvPr/>
        </p:nvGrpSpPr>
        <p:grpSpPr>
          <a:xfrm>
            <a:off x="3933839" y="6150475"/>
            <a:ext cx="2222658" cy="573174"/>
            <a:chOff x="6527909" y="1367871"/>
            <a:chExt cx="2222658" cy="5731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76632D-8AF8-47F9-A968-3A6E0B0518F2}"/>
                </a:ext>
              </a:extLst>
            </p:cNvPr>
            <p:cNvGrpSpPr/>
            <p:nvPr/>
          </p:nvGrpSpPr>
          <p:grpSpPr>
            <a:xfrm>
              <a:off x="6527909" y="1367871"/>
              <a:ext cx="2222658" cy="573174"/>
              <a:chOff x="4118040" y="3973069"/>
              <a:chExt cx="2222658" cy="573174"/>
            </a:xfrm>
          </p:grpSpPr>
          <p:sp>
            <p:nvSpPr>
              <p:cNvPr id="70" name="Rectangle: Rounded Corners 69" descr="Hej">
                <a:extLst>
                  <a:ext uri="{FF2B5EF4-FFF2-40B4-BE49-F238E27FC236}">
                    <a16:creationId xmlns:a16="http://schemas.microsoft.com/office/drawing/2014/main" id="{29CA68CE-B734-4526-9545-A88EDC263B09}"/>
                  </a:ext>
                </a:extLst>
              </p:cNvPr>
              <p:cNvSpPr/>
              <p:nvPr/>
            </p:nvSpPr>
            <p:spPr>
              <a:xfrm>
                <a:off x="4329683" y="3973069"/>
                <a:ext cx="2011015" cy="5731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1" name="Picture 24" descr="What is Docker? | AWS">
                <a:extLst>
                  <a:ext uri="{FF2B5EF4-FFF2-40B4-BE49-F238E27FC236}">
                    <a16:creationId xmlns:a16="http://schemas.microsoft.com/office/drawing/2014/main" id="{957AA81D-35BE-42B2-B037-86E686D9F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040" y="4014216"/>
                <a:ext cx="968456" cy="454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Picture 28" descr="Grafana - Wikipedia">
              <a:extLst>
                <a:ext uri="{FF2B5EF4-FFF2-40B4-BE49-F238E27FC236}">
                  <a16:creationId xmlns:a16="http://schemas.microsoft.com/office/drawing/2014/main" id="{8F7B1A62-DFF5-4742-88E5-C137EBEA3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359" y="1389241"/>
              <a:ext cx="469070" cy="47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745FF71-61DF-43EA-91FC-36E3DF19251A}"/>
              </a:ext>
            </a:extLst>
          </p:cNvPr>
          <p:cNvGrpSpPr/>
          <p:nvPr/>
        </p:nvGrpSpPr>
        <p:grpSpPr>
          <a:xfrm>
            <a:off x="7985877" y="-12612"/>
            <a:ext cx="369332" cy="3218689"/>
            <a:chOff x="7555560" y="3587333"/>
            <a:chExt cx="369332" cy="321868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464F2B-7E5F-41EB-85B9-CD789E7F76E5}"/>
                </a:ext>
              </a:extLst>
            </p:cNvPr>
            <p:cNvSpPr/>
            <p:nvPr/>
          </p:nvSpPr>
          <p:spPr>
            <a:xfrm>
              <a:off x="7589330" y="3587333"/>
              <a:ext cx="329316" cy="32186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F91D9ED-5D85-42CB-AE3B-88282DABAFD9}"/>
                </a:ext>
              </a:extLst>
            </p:cNvPr>
            <p:cNvSpPr txBox="1"/>
            <p:nvPr/>
          </p:nvSpPr>
          <p:spPr>
            <a:xfrm rot="16200000">
              <a:off x="7000857" y="5091990"/>
              <a:ext cx="1478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Water control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CA17F18-AF33-47A2-8B24-55EF76A28A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23741" y="95162"/>
            <a:ext cx="1317861" cy="1881636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3D3CF35B-2597-47BA-8139-C4584EA49926}"/>
              </a:ext>
            </a:extLst>
          </p:cNvPr>
          <p:cNvGrpSpPr/>
          <p:nvPr/>
        </p:nvGrpSpPr>
        <p:grpSpPr>
          <a:xfrm>
            <a:off x="3511035" y="1948741"/>
            <a:ext cx="2222658" cy="573174"/>
            <a:chOff x="4118040" y="3973069"/>
            <a:chExt cx="2222658" cy="573174"/>
          </a:xfrm>
        </p:grpSpPr>
        <p:sp>
          <p:nvSpPr>
            <p:cNvPr id="96" name="Rectangle: Rounded Corners 95" descr="Hej">
              <a:extLst>
                <a:ext uri="{FF2B5EF4-FFF2-40B4-BE49-F238E27FC236}">
                  <a16:creationId xmlns:a16="http://schemas.microsoft.com/office/drawing/2014/main" id="{7A93CE2E-EA67-4453-AAC6-EC0D6CFFD7FB}"/>
                </a:ext>
              </a:extLst>
            </p:cNvPr>
            <p:cNvSpPr/>
            <p:nvPr/>
          </p:nvSpPr>
          <p:spPr>
            <a:xfrm>
              <a:off x="4329683" y="3973069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web_app</a:t>
              </a:r>
              <a:endParaRPr lang="en-US" sz="1200" dirty="0"/>
            </a:p>
          </p:txBody>
        </p:sp>
        <p:pic>
          <p:nvPicPr>
            <p:cNvPr id="97" name="Picture 24" descr="What is Docker? | AWS">
              <a:extLst>
                <a:ext uri="{FF2B5EF4-FFF2-40B4-BE49-F238E27FC236}">
                  <a16:creationId xmlns:a16="http://schemas.microsoft.com/office/drawing/2014/main" id="{EEE40166-643D-49AA-8E45-E6DD16DC9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74F459F-EF1C-45C6-9428-37C77D63A4E8}"/>
              </a:ext>
            </a:extLst>
          </p:cNvPr>
          <p:cNvSpPr/>
          <p:nvPr/>
        </p:nvSpPr>
        <p:spPr>
          <a:xfrm rot="2509104">
            <a:off x="8033645" y="2263016"/>
            <a:ext cx="516346" cy="801428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548FCD2-7CFD-4E25-9F9B-5EE0AE15E678}"/>
              </a:ext>
            </a:extLst>
          </p:cNvPr>
          <p:cNvSpPr/>
          <p:nvPr/>
        </p:nvSpPr>
        <p:spPr>
          <a:xfrm>
            <a:off x="4252641" y="2593316"/>
            <a:ext cx="492861" cy="650107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D055A2-9BE8-49C8-A88E-DEF018315E4A}"/>
              </a:ext>
            </a:extLst>
          </p:cNvPr>
          <p:cNvGrpSpPr/>
          <p:nvPr/>
        </p:nvGrpSpPr>
        <p:grpSpPr>
          <a:xfrm>
            <a:off x="251227" y="2547641"/>
            <a:ext cx="2225178" cy="573174"/>
            <a:chOff x="4118040" y="3982077"/>
            <a:chExt cx="2225178" cy="573174"/>
          </a:xfrm>
        </p:grpSpPr>
        <p:sp>
          <p:nvSpPr>
            <p:cNvPr id="101" name="Rectangle: Rounded Corners 100" descr="Hej">
              <a:extLst>
                <a:ext uri="{FF2B5EF4-FFF2-40B4-BE49-F238E27FC236}">
                  <a16:creationId xmlns:a16="http://schemas.microsoft.com/office/drawing/2014/main" id="{5F47C7DB-D9A0-4777-9345-695B8D23D35C}"/>
                </a:ext>
              </a:extLst>
            </p:cNvPr>
            <p:cNvSpPr/>
            <p:nvPr/>
          </p:nvSpPr>
          <p:spPr>
            <a:xfrm>
              <a:off x="4332203" y="3982077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         </a:t>
              </a:r>
              <a:r>
                <a:rPr lang="en-US" b="1" dirty="0" err="1"/>
                <a:t>pond_control</a:t>
              </a:r>
              <a:endParaRPr lang="en-US" b="1" dirty="0"/>
            </a:p>
          </p:txBody>
        </p:sp>
        <p:pic>
          <p:nvPicPr>
            <p:cNvPr id="102" name="Picture 24" descr="What is Docker? | AWS">
              <a:extLst>
                <a:ext uri="{FF2B5EF4-FFF2-40B4-BE49-F238E27FC236}">
                  <a16:creationId xmlns:a16="http://schemas.microsoft.com/office/drawing/2014/main" id="{527693A8-BF97-42EA-A652-137745AC4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1478E45-0D7D-47B9-8042-85F94A97A8F7}"/>
              </a:ext>
            </a:extLst>
          </p:cNvPr>
          <p:cNvSpPr/>
          <p:nvPr/>
        </p:nvSpPr>
        <p:spPr>
          <a:xfrm flipH="1">
            <a:off x="2525886" y="2941101"/>
            <a:ext cx="395218" cy="426662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4B107C9-C727-425A-B709-06830C5261AA}"/>
              </a:ext>
            </a:extLst>
          </p:cNvPr>
          <p:cNvSpPr/>
          <p:nvPr/>
        </p:nvSpPr>
        <p:spPr>
          <a:xfrm rot="4198154">
            <a:off x="2113943" y="4895865"/>
            <a:ext cx="2138582" cy="1003665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4858902-BCF1-4751-9ACD-F4BB4E5A5767}"/>
              </a:ext>
            </a:extLst>
          </p:cNvPr>
          <p:cNvSpPr/>
          <p:nvPr/>
        </p:nvSpPr>
        <p:spPr>
          <a:xfrm rot="4198154" flipH="1">
            <a:off x="1407044" y="3443656"/>
            <a:ext cx="1174739" cy="286848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AE0229F-F7E6-4FE9-B813-7D708A9B4A60}"/>
              </a:ext>
            </a:extLst>
          </p:cNvPr>
          <p:cNvSpPr/>
          <p:nvPr/>
        </p:nvSpPr>
        <p:spPr>
          <a:xfrm rot="4198154" flipH="1">
            <a:off x="1693194" y="4844480"/>
            <a:ext cx="908356" cy="506577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8170503-07B3-4404-9C4E-60656F49806A}"/>
              </a:ext>
            </a:extLst>
          </p:cNvPr>
          <p:cNvSpPr/>
          <p:nvPr/>
        </p:nvSpPr>
        <p:spPr>
          <a:xfrm rot="4198154" flipH="1">
            <a:off x="184025" y="5071271"/>
            <a:ext cx="1408048" cy="647217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8EAC6C1-5166-46BF-A4B9-A8D31340D5D3}"/>
              </a:ext>
            </a:extLst>
          </p:cNvPr>
          <p:cNvSpPr/>
          <p:nvPr/>
        </p:nvSpPr>
        <p:spPr>
          <a:xfrm rot="4198154" flipH="1">
            <a:off x="1753699" y="4647647"/>
            <a:ext cx="300247" cy="116645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C2A7FB11-1537-4248-B06C-4789D812FA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70" y="1422694"/>
            <a:ext cx="1769939" cy="1684846"/>
          </a:xfrm>
          <a:prstGeom prst="rect">
            <a:avLst/>
          </a:prstGeom>
        </p:spPr>
      </p:pic>
      <p:pic>
        <p:nvPicPr>
          <p:cNvPr id="52" name="Picture 51" descr="A fish in a pond&#10;&#10;Description automatically generated with low confidence">
            <a:extLst>
              <a:ext uri="{FF2B5EF4-FFF2-40B4-BE49-F238E27FC236}">
                <a16:creationId xmlns:a16="http://schemas.microsoft.com/office/drawing/2014/main" id="{495DAA46-5FA1-4D2A-9E27-F2ED1144FDA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" y="0"/>
            <a:ext cx="1871676" cy="186868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337698C-1426-48B0-AC32-FC7C7963289C}"/>
              </a:ext>
            </a:extLst>
          </p:cNvPr>
          <p:cNvGrpSpPr/>
          <p:nvPr/>
        </p:nvGrpSpPr>
        <p:grpSpPr>
          <a:xfrm>
            <a:off x="2510351" y="0"/>
            <a:ext cx="369332" cy="2087665"/>
            <a:chOff x="7555561" y="3587333"/>
            <a:chExt cx="369332" cy="32186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739EE0E-43E0-487D-8F70-F20232D5B1E9}"/>
                </a:ext>
              </a:extLst>
            </p:cNvPr>
            <p:cNvSpPr/>
            <p:nvPr/>
          </p:nvSpPr>
          <p:spPr>
            <a:xfrm>
              <a:off x="7589330" y="3587333"/>
              <a:ext cx="329316" cy="32186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249B-6BDE-4B70-9E10-4B58744E8B73}"/>
                </a:ext>
              </a:extLst>
            </p:cNvPr>
            <p:cNvSpPr txBox="1"/>
            <p:nvPr/>
          </p:nvSpPr>
          <p:spPr>
            <a:xfrm rot="16200000">
              <a:off x="7096314" y="5091990"/>
              <a:ext cx="128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Feeder</a:t>
              </a: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9D1A812-3147-4735-ADAA-0B0741468C2E}"/>
              </a:ext>
            </a:extLst>
          </p:cNvPr>
          <p:cNvSpPr/>
          <p:nvPr/>
        </p:nvSpPr>
        <p:spPr>
          <a:xfrm flipH="1">
            <a:off x="2414769" y="1356895"/>
            <a:ext cx="693819" cy="1980668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1A3F44C8-AE56-4E4A-9551-B95D6DE41C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79381" y="113075"/>
            <a:ext cx="609191" cy="1193724"/>
          </a:xfrm>
          <a:prstGeom prst="rect">
            <a:avLst/>
          </a:prstGeom>
        </p:spPr>
      </p:pic>
      <p:pic>
        <p:nvPicPr>
          <p:cNvPr id="1062" name="Picture 38" descr="24&quot; Chemical eTape Liquid Level Sensor Assembly w/0-5V Module - RobotShop">
            <a:extLst>
              <a:ext uri="{FF2B5EF4-FFF2-40B4-BE49-F238E27FC236}">
                <a16:creationId xmlns:a16="http://schemas.microsoft.com/office/drawing/2014/main" id="{12BA5281-E152-4F34-8207-25D0ADC1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48" y="82357"/>
            <a:ext cx="1179419" cy="11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2D895CB-7B43-40BB-8569-B2D426BAE85C}"/>
              </a:ext>
            </a:extLst>
          </p:cNvPr>
          <p:cNvSpPr txBox="1"/>
          <p:nvPr/>
        </p:nvSpPr>
        <p:spPr>
          <a:xfrm>
            <a:off x="8492513" y="300711"/>
            <a:ext cx="879394" cy="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916F4C-4667-4003-BF1F-F4E2CF9157AF}"/>
              </a:ext>
            </a:extLst>
          </p:cNvPr>
          <p:cNvSpPr txBox="1"/>
          <p:nvPr/>
        </p:nvSpPr>
        <p:spPr>
          <a:xfrm>
            <a:off x="9160440" y="1590755"/>
            <a:ext cx="879394" cy="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2EB7BD-2B22-45C5-980C-7776FA64E07C}"/>
              </a:ext>
            </a:extLst>
          </p:cNvPr>
          <p:cNvSpPr txBox="1"/>
          <p:nvPr/>
        </p:nvSpPr>
        <p:spPr>
          <a:xfrm>
            <a:off x="9115246" y="2606867"/>
            <a:ext cx="879394" cy="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On/off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30DEA7-9B30-4E0B-B856-D05D79DE194E}"/>
              </a:ext>
            </a:extLst>
          </p:cNvPr>
          <p:cNvCxnSpPr/>
          <p:nvPr/>
        </p:nvCxnSpPr>
        <p:spPr>
          <a:xfrm flipV="1">
            <a:off x="9872992" y="1989888"/>
            <a:ext cx="842920" cy="802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24DD1F-BAEE-4E00-832C-AF0E85EBEB21}"/>
              </a:ext>
            </a:extLst>
          </p:cNvPr>
          <p:cNvCxnSpPr>
            <a:cxnSpLocks/>
          </p:cNvCxnSpPr>
          <p:nvPr/>
        </p:nvCxnSpPr>
        <p:spPr>
          <a:xfrm>
            <a:off x="9729455" y="1828970"/>
            <a:ext cx="489070" cy="237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A193BE-6F05-458E-AB5B-87FF6FE42BE8}"/>
              </a:ext>
            </a:extLst>
          </p:cNvPr>
          <p:cNvCxnSpPr>
            <a:cxnSpLocks/>
          </p:cNvCxnSpPr>
          <p:nvPr/>
        </p:nvCxnSpPr>
        <p:spPr>
          <a:xfrm flipV="1">
            <a:off x="9866746" y="2443872"/>
            <a:ext cx="787160" cy="36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C75CFDC-91D1-4817-957E-920E45CC4D6C}"/>
              </a:ext>
            </a:extLst>
          </p:cNvPr>
          <p:cNvSpPr txBox="1"/>
          <p:nvPr/>
        </p:nvSpPr>
        <p:spPr>
          <a:xfrm>
            <a:off x="4334104" y="348128"/>
            <a:ext cx="13178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Web </a:t>
            </a:r>
            <a:r>
              <a:rPr lang="en-US" sz="1100" dirty="0" err="1"/>
              <a:t>gui</a:t>
            </a:r>
            <a:r>
              <a:rPr lang="en-US" sz="1100" dirty="0"/>
              <a:t> for control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36835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Boan Johansson</dc:creator>
  <cp:lastModifiedBy>Anders Boan Johansson</cp:lastModifiedBy>
  <cp:revision>62</cp:revision>
  <dcterms:created xsi:type="dcterms:W3CDTF">2022-08-09T09:58:48Z</dcterms:created>
  <dcterms:modified xsi:type="dcterms:W3CDTF">2022-08-09T12:58:23Z</dcterms:modified>
</cp:coreProperties>
</file>