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0" r:id="rId1"/>
  </p:sldMasterIdLst>
  <p:notesMasterIdLst>
    <p:notesMasterId r:id="rId2"/>
  </p:notesMasterIdLst>
  <p:sldIdLst>
    <p:sldId id="256" r:id="rId3"/>
  </p:sldIdLst>
  <p:sldSz cx="9148135" cy="514581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>
        <a:alpha val="100000"/>
      </a:srgbClr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vertBarState="maximized">
    <p:restoredLeft sz="15000"/>
    <p:restoredTop sz="90075"/>
  </p:normalViewPr>
  <p:slideViewPr>
    <p:cSldViewPr>
      <p:cViewPr varScale="1">
        <p:scale>
          <a:sx n="100" d="100"/>
          <a:sy n="100" d="100"/>
        </p:scale>
        <p:origin x="0" y="0"/>
      </p:cViewPr>
      <p:guideLst>
        <p:guide orient="horz" pos="1620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55648" cy="7375564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2025-08-25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0996" y="685800"/>
            <a:ext cx="609600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9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-12314" y="2130425"/>
            <a:ext cx="121920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"/>
          </p:nvPr>
        </p:nvSpPr>
        <p:spPr>
          <a:xfrm>
            <a:off x="2859322" y="2196090"/>
            <a:ext cx="6475199" cy="324000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본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9" cy="1362075"/>
          </a:xfrm>
        </p:spPr>
        <p:txBody>
          <a:bodyPr anchor="t"/>
          <a:lstStyle>
            <a:lvl1pPr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"/>
          </p:nvPr>
        </p:nvSpPr>
        <p:spPr>
          <a:xfrm>
            <a:off x="608037" y="1643063"/>
            <a:ext cx="10972799" cy="4525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406" y="1200691"/>
            <a:ext cx="4040425" cy="16477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0301" y="1200691"/>
            <a:ext cx="4040425" cy="16477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half" idx="3"/>
          </p:nvPr>
        </p:nvSpPr>
        <p:spPr>
          <a:xfrm>
            <a:off x="456233" y="2989512"/>
            <a:ext cx="4040425" cy="16477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half" idx="4"/>
          </p:nvPr>
        </p:nvSpPr>
        <p:spPr>
          <a:xfrm>
            <a:off x="4649129" y="2989512"/>
            <a:ext cx="4040425" cy="16477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401" y="4769434"/>
            <a:ext cx="2134576" cy="274764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D8D7A7C4-C82A-4D21-9AB0-F0C5A1D3EF09}" type="datetime1">
              <a:rPr xmlns:mc="http://schemas.openxmlformats.org/markup-compatibility/2006" xmlns:hp="http://schemas.haansoft.com/office/presentation/8.0" kumimoji="0" lang="ko-KR" altLang="en-US" sz="1200" b="0" i="0" mc:Ignorable="hp" hp:hslEmbossed="0">
                <a:solidFill>
                  <a:schemeClr val="bg1"/>
                </a:solidFill>
                <a:latin typeface="맑은 고딕"/>
                <a:ea typeface="맑은 고딕"/>
              </a:rPr>
              <a:pPr marL="0" lvl="0" indent="0" algn="l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2025-08-25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5593" y="4769434"/>
            <a:ext cx="2896948" cy="274764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200" b="0" i="0" mc:Ignorable="hp" hp:hslEmbossed="0">
                <a:solidFill>
                  <a:schemeClr val="bg1"/>
                </a:solidFill>
                <a:latin typeface="맑은 고딕"/>
                <a:ea typeface="맑은 고딕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6157" y="4769434"/>
            <a:ext cx="2134576" cy="274764"/>
          </a:xfr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0028951E-B3FF-4BB1-954F-21D56E0566D2}" type="slidenum">
              <a:rPr xmlns:mc="http://schemas.openxmlformats.org/markup-compatibility/2006" xmlns:hp="http://schemas.haansoft.com/office/presentation/8.0" kumimoji="0" lang="ko-KR" altLang="en-US" sz="1200" b="0" i="0" mc:Ignorable="hp" hp:hslEmbossed="0">
                <a:solidFill>
                  <a:schemeClr val="bg1"/>
                </a:solidFill>
                <a:latin typeface="맑은 고딕"/>
                <a:ea typeface="맑은 고딕"/>
              </a:rPr>
              <a:pPr marL="0" lvl="0" indent="0" algn="r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7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199" cy="41148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199" cy="804862"/>
          </a:xfrm>
        </p:spPr>
        <p:txBody>
          <a:bodyPr/>
          <a:lstStyle>
            <a:lvl1pPr>
              <a:defRPr sz="1411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A7C4-C82A-4D21-9AB0-F0C5A1D3EF09}" type="datetimeFigureOut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11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png"  /><Relationship Id="rId15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alpha val="10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401" y="206478"/>
            <a:ext cx="8233332" cy="8576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4400" b="0" i="0" mc:Ignorable="hp" hp:hslEmbossed="0">
                <a:solidFill>
                  <a:schemeClr val="bg1"/>
                </a:solidFill>
                <a:latin typeface="맑은 고딕"/>
                <a:ea typeface="맑은 고딕"/>
              </a:rPr>
              <a:t>마스터 제목 스타일 편집</a:t>
            </a:r>
            <a:endParaRPr xmlns:mc="http://schemas.openxmlformats.org/markup-compatibility/2006" xmlns:hp="http://schemas.haansoft.com/office/presentation/8.0" kumimoji="0" lang="ko-KR" altLang="en-US" sz="4400" b="0" i="0" mc:Ignorable="hp" hp:hslEmbossed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401" y="1200678"/>
            <a:ext cx="8233332" cy="339561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pic>
        <p:nvPicPr>
          <p:cNvPr id="3074" name=""/>
          <p:cNvPicPr/>
          <p:nvPr/>
        </p:nvPicPr>
        <p:blipFill rotWithShape="1">
          <a:blip r:embed="rId14">
            <a:lum/>
          </a:blip>
          <a:stretch>
            <a:fillRect/>
          </a:stretch>
        </p:blipFill>
        <p:spPr>
          <a:xfrm>
            <a:off x="-9491" y="0"/>
            <a:ext cx="9157627" cy="51506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075" name=""/>
          <p:cNvPicPr/>
          <p:nvPr/>
        </p:nvPicPr>
        <p:blipFill rotWithShape="1">
          <a:blip r:embed="rId15">
            <a:lum/>
          </a:blip>
          <a:stretch>
            <a:fillRect/>
          </a:stretch>
        </p:blipFill>
        <p:spPr>
          <a:xfrm>
            <a:off x="-9491" y="0"/>
            <a:ext cx="9157627" cy="51506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401" y="4769434"/>
            <a:ext cx="2134576" cy="2747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l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marL="0" lvl="0" indent="0" algn="l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D422D86A-5F52-4165-8473-F1B836277586}" type="datetime1">
              <a:rPr xmlns:mc="http://schemas.openxmlformats.org/markup-compatibility/2006" xmlns:hp="http://schemas.haansoft.com/office/presentation/8.0" kumimoji="0" lang="ko-KR" altLang="en-US" sz="1200" b="0" i="0" mc:Ignorable="hp" hp:hslEmbossed="0">
                <a:solidFill>
                  <a:schemeClr val="bg1"/>
                </a:solidFill>
                <a:latin typeface="맑은 고딕"/>
                <a:ea typeface="맑은 고딕"/>
              </a:rPr>
              <a:pPr marL="0" lvl="0" indent="0" algn="l" eaLnBrk="0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2025-08-25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5593" y="4769434"/>
            <a:ext cx="2896948" cy="2747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ctr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marL="0" lvl="0" indent="0" algn="ctr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1200" b="0" i="0" mc:Ignorable="hp" hp:hslEmbossed="0">
                <a:solidFill>
                  <a:schemeClr val="bg1"/>
                </a:solidFill>
                <a:latin typeface="맑은 고딕"/>
                <a:ea typeface="맑은 고딕"/>
              </a:rPr>
              <a:t/>
            </a:r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6157" y="4769434"/>
            <a:ext cx="2134576" cy="2747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  <p:txBody>
          <a:bodyPr vert="horz" wrap="square" lIns="91440" tIns="45720" rIns="91440" bIns="45720" anchor="ctr">
            <a:noAutofit/>
          </a:bodyPr>
          <a:lstStyle>
            <a:lvl1pPr marL="0" lvl="0" indent="0" algn="r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xmlns:mc="http://schemas.openxmlformats.org/markup-compatibility/2006" xmlns:hp="http://schemas.haansoft.com/office/presentation/8.0" kumimoji="0" lang="ko-KR" altLang="en-US" sz="1200" b="0" i="0" baseline="0" mc:Ignorable="hp" hp:hslEmbossed="0">
                <a:solidFill>
                  <a:schemeClr val="bg1"/>
                </a:solidFill>
                <a:latin typeface="맑은 고딕"/>
                <a:ea typeface="맑은 고딕"/>
              </a:defRPr>
            </a:lvl1pPr>
          </a:lstStyle>
          <a:p>
            <a:pPr marL="0" lvl="0" indent="0" algn="r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fld id="{CC3F8BDB-E50C-418A-94C5-D585373C3603}" type="slidenum">
              <a:rPr xmlns:mc="http://schemas.openxmlformats.org/markup-compatibility/2006" xmlns:hp="http://schemas.haansoft.com/office/presentation/8.0" kumimoji="0" lang="ko-KR" altLang="en-US" sz="1200" b="0" i="0" mc:Ignorable="hp" hp:hslEmbossed="0">
                <a:solidFill>
                  <a:schemeClr val="bg1"/>
                </a:solidFill>
                <a:latin typeface="맑은 고딕"/>
                <a:ea typeface="맑은 고딕"/>
              </a:rPr>
              <a:pPr marL="0" lvl="0" indent="0" algn="r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t>‹#›</a:t>
            </a:fld>
            <a:endParaRPr xmlns:mc="http://schemas.openxmlformats.org/markup-compatibility/2006" xmlns:hp="http://schemas.haansoft.com/office/presentation/8.0" kumimoji="0" lang="ko-KR" altLang="en-US" sz="1200" b="0" i="0" mc:Ignorable="hp" hp:hslEmbossed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0" y="0"/>
            <a:ext cx="9149754" cy="51458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4099" name="제목 1"/>
          <p:cNvSpPr>
            <a:spLocks noGrp="1"/>
          </p:cNvSpPr>
          <p:nvPr>
            <p:ph type="title" idx="0"/>
          </p:nvPr>
        </p:nvSpPr>
        <p:spPr>
          <a:xfrm>
            <a:off x="457401" y="206478"/>
            <a:ext cx="8233332" cy="857627"/>
          </a:xfrm>
        </p:spPr>
        <p:txBody>
          <a:bodyPr vert="horz" wrap="square" lIns="91440" tIns="45720" rIns="91440" bIns="45720" anchor="ctr">
            <a:noAutofit/>
          </a:bodyPr>
          <a:lstStyle/>
          <a:p>
            <a:pPr marL="0" lvl="0" indent="0" algn="ctr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4400" b="0" i="0" mc:Ignorable="hp" hp:hslEmbossed="0">
                <a:solidFill>
                  <a:schemeClr val="bg1"/>
                </a:solidFill>
                <a:latin typeface="맑은 고딕"/>
                <a:ea typeface="맑은 고딕"/>
              </a:rPr>
              <a:t/>
            </a:r>
            <a:endParaRPr xmlns:mc="http://schemas.openxmlformats.org/markup-compatibility/2006" xmlns:hp="http://schemas.haansoft.com/office/presentation/8.0" kumimoji="0" lang="ko-KR" altLang="en-US" sz="4400" b="0" i="0" mc:Ignorable="hp" hp:hslEmbossed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4100" name="내용 개체 틀 2"/>
          <p:cNvSpPr>
            <a:spLocks noGrp="1"/>
          </p:cNvSpPr>
          <p:nvPr>
            <p:ph sz="half" idx="1"/>
          </p:nvPr>
        </p:nvSpPr>
        <p:spPr>
          <a:xfrm>
            <a:off x="457401" y="1200678"/>
            <a:ext cx="8233332" cy="3395611"/>
          </a:xfrm>
        </p:spPr>
        <p:txBody>
          <a:bodyPr vert="horz" wrap="square" lIns="91440" tIns="45720" rIns="91440" bIns="45720" anchor="t">
            <a:noAutofit/>
          </a:bodyPr>
          <a:lstStyle/>
          <a:p>
            <a:pPr marL="360000" lvl="0" indent="-360000" algn="l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/>
              <a:buChar char="•"/>
              <a:defRPr lang="ko-KR" altLang="en-US"/>
            </a:pPr>
            <a:r>
              <a:rPr xmlns:mc="http://schemas.openxmlformats.org/markup-compatibility/2006" xmlns:hp="http://schemas.haansoft.com/office/presentation/8.0" kumimoji="0" lang="ko-KR" altLang="en-US" sz="3200" b="0" i="0" mc:Ignorable="hp" hp:hslEmbossed="0">
                <a:solidFill>
                  <a:schemeClr val="bg1"/>
                </a:solidFill>
                <a:latin typeface="맑은 고딕"/>
                <a:ea typeface="맑은 고딕"/>
              </a:rPr>
              <a:t/>
            </a:r>
            <a:endParaRPr xmlns:mc="http://schemas.openxmlformats.org/markup-compatibility/2006" xmlns:hp="http://schemas.haansoft.com/office/presentation/8.0" kumimoji="0" lang="ko-KR" altLang="en-US" sz="3200" b="0" i="0" mc:Ignorable="hp" hp:hslEmbossed="0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PowerPoint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">
      <a:majorFont>
        <a:latin typeface="코트라 고딕체"/>
        <a:ea typeface="코트라 고딕체"/>
        <a:cs typeface="Times New Roman"/>
      </a:majorFont>
      <a:minorFont>
        <a:latin typeface="코트라 고딕체"/>
        <a:ea typeface="코트라 고딕체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함초롬돋움"/>
      </a:majorFont>
      <a:minorFont>
        <a:latin typeface="함초롬돋움"/>
        <a:ea typeface="함초롬돋움"/>
        <a:cs typeface="함초롬돋움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/>
      <vt:lpstr>PowerPoint Presentation</vt:lpstr>
    </vt:vector>
  </ep:TitlesOfParts>
  <ep:HyperlinkBase/>
  <ep:Application>Show</ep:Application>
  <ep:AppVersion>0906.0000.01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2025-08-15T20:10:36.000</dcterms:created>
  <dc:creator>Dr. Chung</dc:creator>
  <cp:lastModifiedBy>정승화</cp:lastModifiedBy>
  <dcterms:modified xsi:type="dcterms:W3CDTF">2025-08-25T17:37:20.976</dcterms:modified>
  <cp:revision>1</cp:revision>
  <dc:title>PowerPoint Presentation</dc:title>
</cp:coreProperties>
</file>