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"/>
  </p:notesMasterIdLst>
  <p:sldSz cx="9148763" cy="514508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000"/>
    <p:restoredTop sz="90075"/>
  </p:normalViewPr>
  <p:slideViewPr>
    <p:cSldViewPr>
      <p:cViewPr varScale="1">
        <p:scale>
          <a:sx n="84" d="100"/>
          <a:sy n="84" d="100"/>
        </p:scale>
        <p:origin x="324" y="78"/>
      </p:cViewPr>
      <p:guideLst>
        <p:guide orient="horz" pos="1620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(Mon) 2025-09-01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0996" y="685800"/>
            <a:ext cx="609600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D7A7C4-C82A-4D21-9AB0-F0C5A1D3EF09}" type="datetime1">
              <a:rPr lang="en-US" smtClean="0"/>
              <a:pPr/>
              <a:t>(Mon) 2025-09-01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22CD3B-FDDF-4998-970C-76E6E0BEC65F}" type="slidenum">
              <a:rPr lang="en-US" altLang="ko-KR" smtClean="0"/>
              <a:pPr/>
              <a:t>‹#›</a:t>
            </a:fld>
            <a:endParaRPr 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4A8DA35-8CBD-2635-A135-19CC9313C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43897"/>
            <a:ext cx="9148762" cy="21182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797128D8-D921-961B-A1AD-5A4189873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436867"/>
            <a:ext cx="9148763" cy="12484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D7A7C4-C82A-4D21-9AB0-F0C5A1D3EF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22CD3B-FDDF-4998-970C-76E6E0BEC65F}" type="slidenum">
              <a:rPr lang="en-US" altLang="ko-KR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406" y="1200691"/>
            <a:ext cx="4040425" cy="164774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0301" y="1200691"/>
            <a:ext cx="4040425" cy="164774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233" y="2989512"/>
            <a:ext cx="4040425" cy="164774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9129" y="2989512"/>
            <a:ext cx="4040425" cy="164774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401" y="4769434"/>
            <a:ext cx="2134576" cy="274764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chemeClr val="bg1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en-US" smtClean="0"/>
              <a:pPr>
                <a:defRPr lang="ko-KR" altLang="en-US"/>
              </a:pPr>
              <a:t>9/1/2025</a:t>
            </a:fld>
            <a:endParaRPr 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5593" y="4769434"/>
            <a:ext cx="2896948" cy="274764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chemeClr val="bg1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6157" y="4769434"/>
            <a:ext cx="2134576" cy="274764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chemeClr val="bg1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defRPr>
            </a:lvl1pPr>
          </a:lstStyle>
          <a:p>
            <a:pPr>
              <a:defRPr lang="ko-KR" altLang="en-US"/>
            </a:pPr>
            <a:fld id="{0028951E-B3FF-4BB1-954F-21D56E0566D2}" type="slidenum">
              <a:rPr lang="en-US" altLang="ko-KR" smtClean="0"/>
              <a:pPr>
                <a:defRPr lang="ko-KR" altLang="en-US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401" y="206478"/>
            <a:ext cx="8233332" cy="8576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0" lang="ko-KR" altLang="en-US" sz="4400" b="0" i="0">
                <a:solidFill>
                  <a:schemeClr val="bg1"/>
                </a:solidFill>
                <a:latin typeface="맑은 고딕"/>
                <a:ea typeface="맑은 고딕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401" y="1200678"/>
            <a:ext cx="8233332" cy="33956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pic>
        <p:nvPicPr>
          <p:cNvPr id="3074" name="그림 3073"/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-9491" y="0"/>
            <a:ext cx="9157627" cy="51506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075" name="그림 3074"/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-9491" y="0"/>
            <a:ext cx="9157627" cy="51506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401" y="4769434"/>
            <a:ext cx="2134576" cy="2747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D422D86A-5F52-4165-8473-F1B836277586}" type="datetime1">
              <a:rPr kumimoji="0" lang="ko-KR" altLang="en-US" sz="1200" b="0" i="0">
                <a:solidFill>
                  <a:schemeClr val="bg1"/>
                </a:solidFill>
                <a:latin typeface="맑은 고딕"/>
                <a:ea typeface="맑은 고딕"/>
              </a:rPr>
              <a:pPr marL="0" lvl="0" indent="0" algn="l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(Mon) 2025-09-01</a:t>
            </a:fld>
            <a:endParaRPr kumimoji="0" lang="ko-KR" altLang="en-US" sz="1200" b="0" i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5593" y="4769434"/>
            <a:ext cx="2896948" cy="2747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kumimoji="0" lang="ko-KR" altLang="en-US" sz="1200" b="0" i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6157" y="4769434"/>
            <a:ext cx="2134576" cy="2747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CC3F8BDB-E50C-418A-94C5-D585373C3603}" type="slidenum">
              <a:rPr kumimoji="0" lang="ko-KR" altLang="en-US" sz="1200" b="0" i="0">
                <a:solidFill>
                  <a:schemeClr val="bg1"/>
                </a:solidFill>
                <a:latin typeface="맑은 고딕"/>
                <a:ea typeface="맑은 고딕"/>
              </a:rPr>
              <a:pPr marL="0" lvl="0" indent="0" algn="r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kumimoji="0" lang="ko-KR" altLang="en-US" sz="1200" b="0" i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5" r:id="rId3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코트라 고딕체"/>
        <a:ea typeface="코트라 고딕체"/>
        <a:cs typeface="Times New Roman"/>
      </a:majorFont>
      <a:minorFont>
        <a:latin typeface="코트라 고딕체"/>
        <a:ea typeface="코트라 고딕체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사용자 지정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5" baseType="lpstr">
      <vt:lpstr>맑은 고딕</vt:lpstr>
      <vt:lpstr>코트라 고딕체</vt:lpstr>
      <vt:lpstr>함초롬돋움</vt:lpstr>
      <vt:lpstr>Arial</vt:lpstr>
      <vt:lpstr/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Chung</dc:creator>
  <cp:lastModifiedBy>Seung-Hwa Chung</cp:lastModifiedBy>
  <cp:revision>3</cp:revision>
  <dcterms:created xsi:type="dcterms:W3CDTF">2025-08-15T20:10:36Z</dcterms:created>
  <dcterms:modified xsi:type="dcterms:W3CDTF">2025-09-01T21:56:19Z</dcterms:modified>
</cp:coreProperties>
</file>