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"/>
  </p:notesMasterIdLst>
  <p:sldIdLst>
    <p:sldId id="256" r:id="rId2"/>
  </p:sldIdLst>
  <p:sldSz cx="9148763" cy="51450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00"/>
    <p:restoredTop sz="90075"/>
  </p:normalViewPr>
  <p:slideViewPr>
    <p:cSldViewPr>
      <p:cViewPr varScale="1">
        <p:scale>
          <a:sx n="84" d="100"/>
          <a:sy n="84" d="100"/>
        </p:scale>
        <p:origin x="324" y="84"/>
      </p:cViewPr>
      <p:guideLst>
        <p:guide orient="horz" pos="162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(Mon) 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996" y="685800"/>
            <a:ext cx="609600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200691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200691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2989512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2989512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401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l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(Mon) 2025-09-01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4769434"/>
            <a:ext cx="2896948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6157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0028951E-B3FF-4BB1-954F-21D56E0566D2}" type="slidenum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(Mon) 2025-09-01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401" y="206478"/>
            <a:ext cx="8233332" cy="8576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4400" b="0" i="0">
                <a:solidFill>
                  <a:schemeClr val="bg1"/>
                </a:solidFill>
                <a:latin typeface="맑은 고딕"/>
                <a:ea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1" y="1200678"/>
            <a:ext cx="8233332" cy="3395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pic>
        <p:nvPicPr>
          <p:cNvPr id="3074" name="그림 3073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75" name="그림 3074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1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l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(Mon) 2025-09-01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4769434"/>
            <a:ext cx="2896948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57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CC3F8BDB-E50C-418A-94C5-D585373C3603}" type="slidenum">
              <a:rPr kumimoji="0" lang="ko-KR" altLang="en-US" sz="1200" b="0" i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kumimoji="0" lang="ko-KR" altLang="en-US" sz="1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409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9754" cy="5145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457401" y="206478"/>
            <a:ext cx="8233332" cy="857627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44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457401" y="1200678"/>
            <a:ext cx="8233332" cy="339561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60000" lvl="0" indent="-360000" algn="l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defRPr lang="ko-KR" altLang="en-US"/>
            </a:pPr>
            <a:endParaRPr kumimoji="0" lang="ko-KR" altLang="en-US" sz="3200" b="0" i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코트라 고딕체"/>
        <a:ea typeface="코트라 고딕체"/>
        <a:cs typeface="Times New Roman"/>
      </a:majorFont>
      <a:minorFont>
        <a:latin typeface="코트라 고딕체"/>
        <a:ea typeface="코트라 고딕체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코트라 고딕체</vt:lpstr>
      <vt:lpstr>함초롬돋움</vt:lpstr>
      <vt:lpstr>Arial</vt:lpstr>
      <vt:lpstr/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Chung</dc:creator>
  <cp:lastModifiedBy>Seung-Hwa Chung</cp:lastModifiedBy>
  <cp:revision>1</cp:revision>
  <dcterms:created xsi:type="dcterms:W3CDTF">2025-08-15T20:10:36Z</dcterms:created>
  <dcterms:modified xsi:type="dcterms:W3CDTF">2025-09-01T21:47:58Z</dcterms:modified>
</cp:coreProperties>
</file>