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7" r:id="rId7"/>
    <p:sldId id="260" r:id="rId8"/>
    <p:sldId id="262" r:id="rId9"/>
    <p:sldId id="263" r:id="rId10"/>
    <p:sldId id="266" r:id="rId11"/>
    <p:sldId id="264" r:id="rId12"/>
    <p:sldId id="265"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94660"/>
  </p:normalViewPr>
  <p:slideViewPr>
    <p:cSldViewPr snapToGrid="0">
      <p:cViewPr varScale="1">
        <p:scale>
          <a:sx n="156" d="100"/>
          <a:sy n="156" d="100"/>
        </p:scale>
        <p:origin x="15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93A9D7-91CF-491A-9167-FDF45043889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75AC6031-366F-49B9-A65E-AB116217BC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B4FEC7D0-1968-4AED-95AB-96E118149047}"/>
              </a:ext>
            </a:extLst>
          </p:cNvPr>
          <p:cNvSpPr>
            <a:spLocks noGrp="1"/>
          </p:cNvSpPr>
          <p:nvPr>
            <p:ph type="dt" sz="half" idx="10"/>
          </p:nvPr>
        </p:nvSpPr>
        <p:spPr/>
        <p:txBody>
          <a:bodyPr/>
          <a:lstStyle/>
          <a:p>
            <a:fld id="{CEE90F66-D45F-4F5E-8EB2-B089562CE136}" type="datetimeFigureOut">
              <a:rPr lang="fr-CH" smtClean="0"/>
              <a:t>08.09.2024</a:t>
            </a:fld>
            <a:endParaRPr lang="fr-CH"/>
          </a:p>
        </p:txBody>
      </p:sp>
      <p:sp>
        <p:nvSpPr>
          <p:cNvPr id="5" name="Espace réservé du pied de page 4">
            <a:extLst>
              <a:ext uri="{FF2B5EF4-FFF2-40B4-BE49-F238E27FC236}">
                <a16:creationId xmlns:a16="http://schemas.microsoft.com/office/drawing/2014/main" id="{7CD168D3-6075-4364-BFF2-064CD033D4EA}"/>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EB401783-DA67-48E8-BAA9-EFC23DBBB934}"/>
              </a:ext>
            </a:extLst>
          </p:cNvPr>
          <p:cNvSpPr>
            <a:spLocks noGrp="1"/>
          </p:cNvSpPr>
          <p:nvPr>
            <p:ph type="sldNum" sz="quarter" idx="12"/>
          </p:nvPr>
        </p:nvSpPr>
        <p:spPr/>
        <p:txBody>
          <a:bodyPr/>
          <a:lstStyle/>
          <a:p>
            <a:fld id="{B8595CA8-E3CA-4353-9F0E-48264F4C8070}" type="slidenum">
              <a:rPr lang="fr-CH" smtClean="0"/>
              <a:t>‹N°›</a:t>
            </a:fld>
            <a:endParaRPr lang="fr-CH"/>
          </a:p>
        </p:txBody>
      </p:sp>
    </p:spTree>
    <p:extLst>
      <p:ext uri="{BB962C8B-B14F-4D97-AF65-F5344CB8AC3E}">
        <p14:creationId xmlns:p14="http://schemas.microsoft.com/office/powerpoint/2010/main" val="27082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A5FAF-41F5-40B5-A55A-EAB2C258FBE2}"/>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9A4B827D-A59E-40B1-8FE7-F0285FDA53B1}"/>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A62EBE88-C3A9-403E-9AD2-0C90CFFC279D}"/>
              </a:ext>
            </a:extLst>
          </p:cNvPr>
          <p:cNvSpPr>
            <a:spLocks noGrp="1"/>
          </p:cNvSpPr>
          <p:nvPr>
            <p:ph type="dt" sz="half" idx="10"/>
          </p:nvPr>
        </p:nvSpPr>
        <p:spPr/>
        <p:txBody>
          <a:bodyPr/>
          <a:lstStyle/>
          <a:p>
            <a:fld id="{CEE90F66-D45F-4F5E-8EB2-B089562CE136}" type="datetimeFigureOut">
              <a:rPr lang="fr-CH" smtClean="0"/>
              <a:t>08.09.2024</a:t>
            </a:fld>
            <a:endParaRPr lang="fr-CH"/>
          </a:p>
        </p:txBody>
      </p:sp>
      <p:sp>
        <p:nvSpPr>
          <p:cNvPr id="5" name="Espace réservé du pied de page 4">
            <a:extLst>
              <a:ext uri="{FF2B5EF4-FFF2-40B4-BE49-F238E27FC236}">
                <a16:creationId xmlns:a16="http://schemas.microsoft.com/office/drawing/2014/main" id="{5999F6EB-F73F-40C3-8A55-B16A32022774}"/>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ED0735BE-7F8E-4FEE-B378-640C718E1674}"/>
              </a:ext>
            </a:extLst>
          </p:cNvPr>
          <p:cNvSpPr>
            <a:spLocks noGrp="1"/>
          </p:cNvSpPr>
          <p:nvPr>
            <p:ph type="sldNum" sz="quarter" idx="12"/>
          </p:nvPr>
        </p:nvSpPr>
        <p:spPr/>
        <p:txBody>
          <a:bodyPr/>
          <a:lstStyle/>
          <a:p>
            <a:fld id="{B8595CA8-E3CA-4353-9F0E-48264F4C8070}" type="slidenum">
              <a:rPr lang="fr-CH" smtClean="0"/>
              <a:t>‹N°›</a:t>
            </a:fld>
            <a:endParaRPr lang="fr-CH"/>
          </a:p>
        </p:txBody>
      </p:sp>
    </p:spTree>
    <p:extLst>
      <p:ext uri="{BB962C8B-B14F-4D97-AF65-F5344CB8AC3E}">
        <p14:creationId xmlns:p14="http://schemas.microsoft.com/office/powerpoint/2010/main" val="165306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93DE998-5947-4E64-B051-A79A6894A420}"/>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CEF61F4D-006C-429E-B0D9-1299311AF20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C2AF7806-F5F1-4EA2-BC0A-7B2DF1804EC0}"/>
              </a:ext>
            </a:extLst>
          </p:cNvPr>
          <p:cNvSpPr>
            <a:spLocks noGrp="1"/>
          </p:cNvSpPr>
          <p:nvPr>
            <p:ph type="dt" sz="half" idx="10"/>
          </p:nvPr>
        </p:nvSpPr>
        <p:spPr/>
        <p:txBody>
          <a:bodyPr/>
          <a:lstStyle/>
          <a:p>
            <a:fld id="{CEE90F66-D45F-4F5E-8EB2-B089562CE136}" type="datetimeFigureOut">
              <a:rPr lang="fr-CH" smtClean="0"/>
              <a:t>08.09.2024</a:t>
            </a:fld>
            <a:endParaRPr lang="fr-CH"/>
          </a:p>
        </p:txBody>
      </p:sp>
      <p:sp>
        <p:nvSpPr>
          <p:cNvPr id="5" name="Espace réservé du pied de page 4">
            <a:extLst>
              <a:ext uri="{FF2B5EF4-FFF2-40B4-BE49-F238E27FC236}">
                <a16:creationId xmlns:a16="http://schemas.microsoft.com/office/drawing/2014/main" id="{4B382C71-2B96-4377-B84B-122EDD892148}"/>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4764300F-98BC-4F1C-88B0-C801650DDB1A}"/>
              </a:ext>
            </a:extLst>
          </p:cNvPr>
          <p:cNvSpPr>
            <a:spLocks noGrp="1"/>
          </p:cNvSpPr>
          <p:nvPr>
            <p:ph type="sldNum" sz="quarter" idx="12"/>
          </p:nvPr>
        </p:nvSpPr>
        <p:spPr/>
        <p:txBody>
          <a:bodyPr/>
          <a:lstStyle/>
          <a:p>
            <a:fld id="{B8595CA8-E3CA-4353-9F0E-48264F4C8070}" type="slidenum">
              <a:rPr lang="fr-CH" smtClean="0"/>
              <a:t>‹N°›</a:t>
            </a:fld>
            <a:endParaRPr lang="fr-CH"/>
          </a:p>
        </p:txBody>
      </p:sp>
    </p:spTree>
    <p:extLst>
      <p:ext uri="{BB962C8B-B14F-4D97-AF65-F5344CB8AC3E}">
        <p14:creationId xmlns:p14="http://schemas.microsoft.com/office/powerpoint/2010/main" val="307720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AE4DD1-FF22-43B2-9748-C7AA8C2B04C5}"/>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18816F81-62D0-47EC-923F-968C4F66CD1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A9B10957-DF65-4CFD-9D41-B58B9FCCDB9E}"/>
              </a:ext>
            </a:extLst>
          </p:cNvPr>
          <p:cNvSpPr>
            <a:spLocks noGrp="1"/>
          </p:cNvSpPr>
          <p:nvPr>
            <p:ph type="dt" sz="half" idx="10"/>
          </p:nvPr>
        </p:nvSpPr>
        <p:spPr/>
        <p:txBody>
          <a:bodyPr/>
          <a:lstStyle/>
          <a:p>
            <a:fld id="{CEE90F66-D45F-4F5E-8EB2-B089562CE136}" type="datetimeFigureOut">
              <a:rPr lang="fr-CH" smtClean="0"/>
              <a:t>08.09.2024</a:t>
            </a:fld>
            <a:endParaRPr lang="fr-CH"/>
          </a:p>
        </p:txBody>
      </p:sp>
      <p:sp>
        <p:nvSpPr>
          <p:cNvPr id="5" name="Espace réservé du pied de page 4">
            <a:extLst>
              <a:ext uri="{FF2B5EF4-FFF2-40B4-BE49-F238E27FC236}">
                <a16:creationId xmlns:a16="http://schemas.microsoft.com/office/drawing/2014/main" id="{927A2225-C3A0-4CAB-A9C5-6B2965860228}"/>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D5CCF68F-D209-4AFB-B364-C35B46B5AA5A}"/>
              </a:ext>
            </a:extLst>
          </p:cNvPr>
          <p:cNvSpPr>
            <a:spLocks noGrp="1"/>
          </p:cNvSpPr>
          <p:nvPr>
            <p:ph type="sldNum" sz="quarter" idx="12"/>
          </p:nvPr>
        </p:nvSpPr>
        <p:spPr/>
        <p:txBody>
          <a:bodyPr/>
          <a:lstStyle/>
          <a:p>
            <a:fld id="{B8595CA8-E3CA-4353-9F0E-48264F4C8070}" type="slidenum">
              <a:rPr lang="fr-CH" smtClean="0"/>
              <a:t>‹N°›</a:t>
            </a:fld>
            <a:endParaRPr lang="fr-CH"/>
          </a:p>
        </p:txBody>
      </p:sp>
    </p:spTree>
    <p:extLst>
      <p:ext uri="{BB962C8B-B14F-4D97-AF65-F5344CB8AC3E}">
        <p14:creationId xmlns:p14="http://schemas.microsoft.com/office/powerpoint/2010/main" val="146579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42447C-8B98-434D-8E6C-4E862D80A12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8FD4F552-4BA5-4542-B88C-C545E6A92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070494A-049F-4AA2-9CE5-8644820166B1}"/>
              </a:ext>
            </a:extLst>
          </p:cNvPr>
          <p:cNvSpPr>
            <a:spLocks noGrp="1"/>
          </p:cNvSpPr>
          <p:nvPr>
            <p:ph type="dt" sz="half" idx="10"/>
          </p:nvPr>
        </p:nvSpPr>
        <p:spPr/>
        <p:txBody>
          <a:bodyPr/>
          <a:lstStyle/>
          <a:p>
            <a:fld id="{CEE90F66-D45F-4F5E-8EB2-B089562CE136}" type="datetimeFigureOut">
              <a:rPr lang="fr-CH" smtClean="0"/>
              <a:t>08.09.2024</a:t>
            </a:fld>
            <a:endParaRPr lang="fr-CH"/>
          </a:p>
        </p:txBody>
      </p:sp>
      <p:sp>
        <p:nvSpPr>
          <p:cNvPr id="5" name="Espace réservé du pied de page 4">
            <a:extLst>
              <a:ext uri="{FF2B5EF4-FFF2-40B4-BE49-F238E27FC236}">
                <a16:creationId xmlns:a16="http://schemas.microsoft.com/office/drawing/2014/main" id="{945319EE-A79A-4453-9FB6-54D389BE0410}"/>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335683D5-285D-4426-99FB-19202243308E}"/>
              </a:ext>
            </a:extLst>
          </p:cNvPr>
          <p:cNvSpPr>
            <a:spLocks noGrp="1"/>
          </p:cNvSpPr>
          <p:nvPr>
            <p:ph type="sldNum" sz="quarter" idx="12"/>
          </p:nvPr>
        </p:nvSpPr>
        <p:spPr/>
        <p:txBody>
          <a:bodyPr/>
          <a:lstStyle/>
          <a:p>
            <a:fld id="{B8595CA8-E3CA-4353-9F0E-48264F4C8070}" type="slidenum">
              <a:rPr lang="fr-CH" smtClean="0"/>
              <a:t>‹N°›</a:t>
            </a:fld>
            <a:endParaRPr lang="fr-CH"/>
          </a:p>
        </p:txBody>
      </p:sp>
    </p:spTree>
    <p:extLst>
      <p:ext uri="{BB962C8B-B14F-4D97-AF65-F5344CB8AC3E}">
        <p14:creationId xmlns:p14="http://schemas.microsoft.com/office/powerpoint/2010/main" val="188793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EDCA5-808C-47A7-979F-70B7B05CCD31}"/>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D12B9FC6-4673-4B97-BA0B-498F3EFDAD5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6E2A3EB5-71B6-4C4A-965B-F46075DF5FD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D992E220-A778-4E8D-8485-46E08A3D195B}"/>
              </a:ext>
            </a:extLst>
          </p:cNvPr>
          <p:cNvSpPr>
            <a:spLocks noGrp="1"/>
          </p:cNvSpPr>
          <p:nvPr>
            <p:ph type="dt" sz="half" idx="10"/>
          </p:nvPr>
        </p:nvSpPr>
        <p:spPr/>
        <p:txBody>
          <a:bodyPr/>
          <a:lstStyle/>
          <a:p>
            <a:fld id="{CEE90F66-D45F-4F5E-8EB2-B089562CE136}" type="datetimeFigureOut">
              <a:rPr lang="fr-CH" smtClean="0"/>
              <a:t>08.09.2024</a:t>
            </a:fld>
            <a:endParaRPr lang="fr-CH"/>
          </a:p>
        </p:txBody>
      </p:sp>
      <p:sp>
        <p:nvSpPr>
          <p:cNvPr id="6" name="Espace réservé du pied de page 5">
            <a:extLst>
              <a:ext uri="{FF2B5EF4-FFF2-40B4-BE49-F238E27FC236}">
                <a16:creationId xmlns:a16="http://schemas.microsoft.com/office/drawing/2014/main" id="{61FBEA2B-6614-4613-A596-3264F6517C31}"/>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61403EF1-FC67-4256-989A-33612D7B5C9B}"/>
              </a:ext>
            </a:extLst>
          </p:cNvPr>
          <p:cNvSpPr>
            <a:spLocks noGrp="1"/>
          </p:cNvSpPr>
          <p:nvPr>
            <p:ph type="sldNum" sz="quarter" idx="12"/>
          </p:nvPr>
        </p:nvSpPr>
        <p:spPr/>
        <p:txBody>
          <a:bodyPr/>
          <a:lstStyle/>
          <a:p>
            <a:fld id="{B8595CA8-E3CA-4353-9F0E-48264F4C8070}" type="slidenum">
              <a:rPr lang="fr-CH" smtClean="0"/>
              <a:t>‹N°›</a:t>
            </a:fld>
            <a:endParaRPr lang="fr-CH"/>
          </a:p>
        </p:txBody>
      </p:sp>
    </p:spTree>
    <p:extLst>
      <p:ext uri="{BB962C8B-B14F-4D97-AF65-F5344CB8AC3E}">
        <p14:creationId xmlns:p14="http://schemas.microsoft.com/office/powerpoint/2010/main" val="195445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E5C7C-152E-4660-9BDD-6FF32F8423E1}"/>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E77C1EED-37CF-49A3-ADB2-9556B1C66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67B14E61-078C-409E-80E7-7FC51E93A755}"/>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8EAC2D66-7A6E-4488-9743-18FC24C3C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37C8A784-7F26-42FB-8A09-9842A0E982F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333BCD63-A883-44D4-A64C-0A9E69DE9A3E}"/>
              </a:ext>
            </a:extLst>
          </p:cNvPr>
          <p:cNvSpPr>
            <a:spLocks noGrp="1"/>
          </p:cNvSpPr>
          <p:nvPr>
            <p:ph type="dt" sz="half" idx="10"/>
          </p:nvPr>
        </p:nvSpPr>
        <p:spPr/>
        <p:txBody>
          <a:bodyPr/>
          <a:lstStyle/>
          <a:p>
            <a:fld id="{CEE90F66-D45F-4F5E-8EB2-B089562CE136}" type="datetimeFigureOut">
              <a:rPr lang="fr-CH" smtClean="0"/>
              <a:t>08.09.2024</a:t>
            </a:fld>
            <a:endParaRPr lang="fr-CH"/>
          </a:p>
        </p:txBody>
      </p:sp>
      <p:sp>
        <p:nvSpPr>
          <p:cNvPr id="8" name="Espace réservé du pied de page 7">
            <a:extLst>
              <a:ext uri="{FF2B5EF4-FFF2-40B4-BE49-F238E27FC236}">
                <a16:creationId xmlns:a16="http://schemas.microsoft.com/office/drawing/2014/main" id="{BEAD1E3B-9ACB-40AC-A1B4-74966FFC8023}"/>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C252935F-FC5C-4CE5-B5AE-8A614A71E4D2}"/>
              </a:ext>
            </a:extLst>
          </p:cNvPr>
          <p:cNvSpPr>
            <a:spLocks noGrp="1"/>
          </p:cNvSpPr>
          <p:nvPr>
            <p:ph type="sldNum" sz="quarter" idx="12"/>
          </p:nvPr>
        </p:nvSpPr>
        <p:spPr/>
        <p:txBody>
          <a:bodyPr/>
          <a:lstStyle/>
          <a:p>
            <a:fld id="{B8595CA8-E3CA-4353-9F0E-48264F4C8070}" type="slidenum">
              <a:rPr lang="fr-CH" smtClean="0"/>
              <a:t>‹N°›</a:t>
            </a:fld>
            <a:endParaRPr lang="fr-CH"/>
          </a:p>
        </p:txBody>
      </p:sp>
    </p:spTree>
    <p:extLst>
      <p:ext uri="{BB962C8B-B14F-4D97-AF65-F5344CB8AC3E}">
        <p14:creationId xmlns:p14="http://schemas.microsoft.com/office/powerpoint/2010/main" val="21662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C9A18-0928-453B-B2E3-D564B0BCC058}"/>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4EE92237-D73D-41F3-B774-194B8C3CF645}"/>
              </a:ext>
            </a:extLst>
          </p:cNvPr>
          <p:cNvSpPr>
            <a:spLocks noGrp="1"/>
          </p:cNvSpPr>
          <p:nvPr>
            <p:ph type="dt" sz="half" idx="10"/>
          </p:nvPr>
        </p:nvSpPr>
        <p:spPr/>
        <p:txBody>
          <a:bodyPr/>
          <a:lstStyle/>
          <a:p>
            <a:fld id="{CEE90F66-D45F-4F5E-8EB2-B089562CE136}" type="datetimeFigureOut">
              <a:rPr lang="fr-CH" smtClean="0"/>
              <a:t>08.09.2024</a:t>
            </a:fld>
            <a:endParaRPr lang="fr-CH"/>
          </a:p>
        </p:txBody>
      </p:sp>
      <p:sp>
        <p:nvSpPr>
          <p:cNvPr id="4" name="Espace réservé du pied de page 3">
            <a:extLst>
              <a:ext uri="{FF2B5EF4-FFF2-40B4-BE49-F238E27FC236}">
                <a16:creationId xmlns:a16="http://schemas.microsoft.com/office/drawing/2014/main" id="{0D92B479-00F6-4991-8FA4-5C4FFD4D565F}"/>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8A692443-998F-4C76-AC07-6BB8FC4005CC}"/>
              </a:ext>
            </a:extLst>
          </p:cNvPr>
          <p:cNvSpPr>
            <a:spLocks noGrp="1"/>
          </p:cNvSpPr>
          <p:nvPr>
            <p:ph type="sldNum" sz="quarter" idx="12"/>
          </p:nvPr>
        </p:nvSpPr>
        <p:spPr/>
        <p:txBody>
          <a:bodyPr/>
          <a:lstStyle/>
          <a:p>
            <a:fld id="{B8595CA8-E3CA-4353-9F0E-48264F4C8070}" type="slidenum">
              <a:rPr lang="fr-CH" smtClean="0"/>
              <a:t>‹N°›</a:t>
            </a:fld>
            <a:endParaRPr lang="fr-CH"/>
          </a:p>
        </p:txBody>
      </p:sp>
    </p:spTree>
    <p:extLst>
      <p:ext uri="{BB962C8B-B14F-4D97-AF65-F5344CB8AC3E}">
        <p14:creationId xmlns:p14="http://schemas.microsoft.com/office/powerpoint/2010/main" val="217924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0F28CC1-FBA6-4970-97F4-72D0207981D1}"/>
              </a:ext>
            </a:extLst>
          </p:cNvPr>
          <p:cNvSpPr>
            <a:spLocks noGrp="1"/>
          </p:cNvSpPr>
          <p:nvPr>
            <p:ph type="dt" sz="half" idx="10"/>
          </p:nvPr>
        </p:nvSpPr>
        <p:spPr/>
        <p:txBody>
          <a:bodyPr/>
          <a:lstStyle/>
          <a:p>
            <a:fld id="{CEE90F66-D45F-4F5E-8EB2-B089562CE136}" type="datetimeFigureOut">
              <a:rPr lang="fr-CH" smtClean="0"/>
              <a:t>08.09.2024</a:t>
            </a:fld>
            <a:endParaRPr lang="fr-CH"/>
          </a:p>
        </p:txBody>
      </p:sp>
      <p:sp>
        <p:nvSpPr>
          <p:cNvPr id="3" name="Espace réservé du pied de page 2">
            <a:extLst>
              <a:ext uri="{FF2B5EF4-FFF2-40B4-BE49-F238E27FC236}">
                <a16:creationId xmlns:a16="http://schemas.microsoft.com/office/drawing/2014/main" id="{DB7F19DA-38A6-4D2A-96F9-E4130EB369DC}"/>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434BA2DA-7EAA-4315-BCC3-273EA64E43AA}"/>
              </a:ext>
            </a:extLst>
          </p:cNvPr>
          <p:cNvSpPr>
            <a:spLocks noGrp="1"/>
          </p:cNvSpPr>
          <p:nvPr>
            <p:ph type="sldNum" sz="quarter" idx="12"/>
          </p:nvPr>
        </p:nvSpPr>
        <p:spPr/>
        <p:txBody>
          <a:bodyPr/>
          <a:lstStyle/>
          <a:p>
            <a:fld id="{B8595CA8-E3CA-4353-9F0E-48264F4C8070}" type="slidenum">
              <a:rPr lang="fr-CH" smtClean="0"/>
              <a:t>‹N°›</a:t>
            </a:fld>
            <a:endParaRPr lang="fr-CH"/>
          </a:p>
        </p:txBody>
      </p:sp>
    </p:spTree>
    <p:extLst>
      <p:ext uri="{BB962C8B-B14F-4D97-AF65-F5344CB8AC3E}">
        <p14:creationId xmlns:p14="http://schemas.microsoft.com/office/powerpoint/2010/main" val="313563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2A568-A494-4C88-858C-9B169CFFA87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2CE7CE28-D6B4-44B8-B8F7-0A2B7523A3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FDF234A5-8E0F-4A18-B291-1E4BE1AC4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3C73482-7D27-4708-84E3-DC29342D7AF6}"/>
              </a:ext>
            </a:extLst>
          </p:cNvPr>
          <p:cNvSpPr>
            <a:spLocks noGrp="1"/>
          </p:cNvSpPr>
          <p:nvPr>
            <p:ph type="dt" sz="half" idx="10"/>
          </p:nvPr>
        </p:nvSpPr>
        <p:spPr/>
        <p:txBody>
          <a:bodyPr/>
          <a:lstStyle/>
          <a:p>
            <a:fld id="{CEE90F66-D45F-4F5E-8EB2-B089562CE136}" type="datetimeFigureOut">
              <a:rPr lang="fr-CH" smtClean="0"/>
              <a:t>08.09.2024</a:t>
            </a:fld>
            <a:endParaRPr lang="fr-CH"/>
          </a:p>
        </p:txBody>
      </p:sp>
      <p:sp>
        <p:nvSpPr>
          <p:cNvPr id="6" name="Espace réservé du pied de page 5">
            <a:extLst>
              <a:ext uri="{FF2B5EF4-FFF2-40B4-BE49-F238E27FC236}">
                <a16:creationId xmlns:a16="http://schemas.microsoft.com/office/drawing/2014/main" id="{4FEBC529-C835-4A4D-AE87-E8951559F27E}"/>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07F5643E-5577-4140-9541-3B1B53F89D0F}"/>
              </a:ext>
            </a:extLst>
          </p:cNvPr>
          <p:cNvSpPr>
            <a:spLocks noGrp="1"/>
          </p:cNvSpPr>
          <p:nvPr>
            <p:ph type="sldNum" sz="quarter" idx="12"/>
          </p:nvPr>
        </p:nvSpPr>
        <p:spPr/>
        <p:txBody>
          <a:bodyPr/>
          <a:lstStyle/>
          <a:p>
            <a:fld id="{B8595CA8-E3CA-4353-9F0E-48264F4C8070}" type="slidenum">
              <a:rPr lang="fr-CH" smtClean="0"/>
              <a:t>‹N°›</a:t>
            </a:fld>
            <a:endParaRPr lang="fr-CH"/>
          </a:p>
        </p:txBody>
      </p:sp>
    </p:spTree>
    <p:extLst>
      <p:ext uri="{BB962C8B-B14F-4D97-AF65-F5344CB8AC3E}">
        <p14:creationId xmlns:p14="http://schemas.microsoft.com/office/powerpoint/2010/main" val="401407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E9F4F-0F67-4502-929A-CB3576C718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56F8FF5B-C466-4E09-A51C-D60149799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4F0FF9FE-FB8D-4D31-9608-F79CE5B40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430CF6B-60E5-4E35-A058-711E886D3B7E}"/>
              </a:ext>
            </a:extLst>
          </p:cNvPr>
          <p:cNvSpPr>
            <a:spLocks noGrp="1"/>
          </p:cNvSpPr>
          <p:nvPr>
            <p:ph type="dt" sz="half" idx="10"/>
          </p:nvPr>
        </p:nvSpPr>
        <p:spPr/>
        <p:txBody>
          <a:bodyPr/>
          <a:lstStyle/>
          <a:p>
            <a:fld id="{CEE90F66-D45F-4F5E-8EB2-B089562CE136}" type="datetimeFigureOut">
              <a:rPr lang="fr-CH" smtClean="0"/>
              <a:t>08.09.2024</a:t>
            </a:fld>
            <a:endParaRPr lang="fr-CH"/>
          </a:p>
        </p:txBody>
      </p:sp>
      <p:sp>
        <p:nvSpPr>
          <p:cNvPr id="6" name="Espace réservé du pied de page 5">
            <a:extLst>
              <a:ext uri="{FF2B5EF4-FFF2-40B4-BE49-F238E27FC236}">
                <a16:creationId xmlns:a16="http://schemas.microsoft.com/office/drawing/2014/main" id="{CEED9E4C-641E-4968-AFE8-7C31A766253A}"/>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B88559AE-E771-4A4C-95E3-430A47BA7912}"/>
              </a:ext>
            </a:extLst>
          </p:cNvPr>
          <p:cNvSpPr>
            <a:spLocks noGrp="1"/>
          </p:cNvSpPr>
          <p:nvPr>
            <p:ph type="sldNum" sz="quarter" idx="12"/>
          </p:nvPr>
        </p:nvSpPr>
        <p:spPr/>
        <p:txBody>
          <a:bodyPr/>
          <a:lstStyle/>
          <a:p>
            <a:fld id="{B8595CA8-E3CA-4353-9F0E-48264F4C8070}" type="slidenum">
              <a:rPr lang="fr-CH" smtClean="0"/>
              <a:t>‹N°›</a:t>
            </a:fld>
            <a:endParaRPr lang="fr-CH"/>
          </a:p>
        </p:txBody>
      </p:sp>
    </p:spTree>
    <p:extLst>
      <p:ext uri="{BB962C8B-B14F-4D97-AF65-F5344CB8AC3E}">
        <p14:creationId xmlns:p14="http://schemas.microsoft.com/office/powerpoint/2010/main" val="2258196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7BBB515-1794-4F11-B60D-0FC4B2DA7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277184D7-121A-49AC-B6DB-2FC8B3E64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713CF623-DED7-4517-9693-9BB3B4B11A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90F66-D45F-4F5E-8EB2-B089562CE136}" type="datetimeFigureOut">
              <a:rPr lang="fr-CH" smtClean="0"/>
              <a:t>08.09.2024</a:t>
            </a:fld>
            <a:endParaRPr lang="fr-CH"/>
          </a:p>
        </p:txBody>
      </p:sp>
      <p:sp>
        <p:nvSpPr>
          <p:cNvPr id="5" name="Espace réservé du pied de page 4">
            <a:extLst>
              <a:ext uri="{FF2B5EF4-FFF2-40B4-BE49-F238E27FC236}">
                <a16:creationId xmlns:a16="http://schemas.microsoft.com/office/drawing/2014/main" id="{46EA65E1-525F-4360-8092-DB0542334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D2E2CE3B-FEB0-42CB-AD53-38898B0EF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95CA8-E3CA-4353-9F0E-48264F4C8070}" type="slidenum">
              <a:rPr lang="fr-CH" smtClean="0"/>
              <a:t>‹N°›</a:t>
            </a:fld>
            <a:endParaRPr lang="fr-CH"/>
          </a:p>
        </p:txBody>
      </p:sp>
    </p:spTree>
    <p:extLst>
      <p:ext uri="{BB962C8B-B14F-4D97-AF65-F5344CB8AC3E}">
        <p14:creationId xmlns:p14="http://schemas.microsoft.com/office/powerpoint/2010/main" val="338304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4.svg"/><Relationship Id="rId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2.sv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4.svg"/><Relationship Id="rId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4.svg"/><Relationship Id="rId5" Type="http://schemas.openxmlformats.org/officeDocument/2006/relationships/image" Target="../media/image6.svg"/><Relationship Id="rId10"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4.svg"/><Relationship Id="rId5" Type="http://schemas.openxmlformats.org/officeDocument/2006/relationships/image" Target="../media/image6.svg"/><Relationship Id="rId10"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4.svg"/><Relationship Id="rId5" Type="http://schemas.openxmlformats.org/officeDocument/2006/relationships/image" Target="../media/image6.svg"/><Relationship Id="rId10"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26.svg"/><Relationship Id="rId3" Type="http://schemas.openxmlformats.org/officeDocument/2006/relationships/image" Target="../media/image10.svg"/><Relationship Id="rId7" Type="http://schemas.openxmlformats.org/officeDocument/2006/relationships/image" Target="../media/image8.svg"/><Relationship Id="rId12"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4.svg"/><Relationship Id="rId5" Type="http://schemas.openxmlformats.org/officeDocument/2006/relationships/image" Target="../media/image6.svg"/><Relationship Id="rId15" Type="http://schemas.openxmlformats.org/officeDocument/2006/relationships/image" Target="../media/image24.svg"/><Relationship Id="rId10"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2.sv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sv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4.svg"/><Relationship Id="rId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4.svg"/><Relationship Id="rId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B0CB3B4C-0534-4EC1-9FDE-6BE50126007C}"/>
              </a:ext>
            </a:extLst>
          </p:cNvPr>
          <p:cNvGrpSpPr/>
          <p:nvPr/>
        </p:nvGrpSpPr>
        <p:grpSpPr>
          <a:xfrm>
            <a:off x="500823" y="5945287"/>
            <a:ext cx="669623" cy="518287"/>
            <a:chOff x="5500799" y="4255430"/>
            <a:chExt cx="1544225" cy="1042144"/>
          </a:xfrm>
          <a:solidFill>
            <a:srgbClr val="7030A0"/>
          </a:solidFill>
        </p:grpSpPr>
        <p:pic>
          <p:nvPicPr>
            <p:cNvPr id="5" name="Graphique 4">
              <a:extLst>
                <a:ext uri="{FF2B5EF4-FFF2-40B4-BE49-F238E27FC236}">
                  <a16:creationId xmlns:a16="http://schemas.microsoft.com/office/drawing/2014/main" id="{78680C75-22B0-47D0-9EBC-7D1324113D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0799" y="4255430"/>
              <a:ext cx="1190401" cy="1042144"/>
            </a:xfrm>
            <a:prstGeom prst="rect">
              <a:avLst/>
            </a:prstGeom>
          </p:spPr>
        </p:pic>
        <p:pic>
          <p:nvPicPr>
            <p:cNvPr id="6" name="Graphique 5">
              <a:extLst>
                <a:ext uri="{FF2B5EF4-FFF2-40B4-BE49-F238E27FC236}">
                  <a16:creationId xmlns:a16="http://schemas.microsoft.com/office/drawing/2014/main" id="{F9FAEF88-CAAE-4F87-A620-C629924FB5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3040" y="4455747"/>
              <a:ext cx="741984" cy="741984"/>
            </a:xfrm>
            <a:prstGeom prst="rect">
              <a:avLst/>
            </a:prstGeom>
          </p:spPr>
        </p:pic>
      </p:grpSp>
      <p:grpSp>
        <p:nvGrpSpPr>
          <p:cNvPr id="7" name="Groupe 6">
            <a:extLst>
              <a:ext uri="{FF2B5EF4-FFF2-40B4-BE49-F238E27FC236}">
                <a16:creationId xmlns:a16="http://schemas.microsoft.com/office/drawing/2014/main" id="{6C599DDA-5337-439A-AA29-86589301C725}"/>
              </a:ext>
            </a:extLst>
          </p:cNvPr>
          <p:cNvGrpSpPr/>
          <p:nvPr/>
        </p:nvGrpSpPr>
        <p:grpSpPr>
          <a:xfrm>
            <a:off x="404866" y="5037308"/>
            <a:ext cx="737702" cy="610926"/>
            <a:chOff x="5146975" y="3184326"/>
            <a:chExt cx="1468799" cy="1171578"/>
          </a:xfrm>
          <a:solidFill>
            <a:srgbClr val="92D050"/>
          </a:solidFill>
        </p:grpSpPr>
        <p:pic>
          <p:nvPicPr>
            <p:cNvPr id="8" name="Graphique 7">
              <a:extLst>
                <a:ext uri="{FF2B5EF4-FFF2-40B4-BE49-F238E27FC236}">
                  <a16:creationId xmlns:a16="http://schemas.microsoft.com/office/drawing/2014/main" id="{8C7634EC-1C5B-4549-B841-306BED5A9A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10180" y="3650642"/>
              <a:ext cx="805594" cy="705262"/>
            </a:xfrm>
            <a:prstGeom prst="rect">
              <a:avLst/>
            </a:prstGeom>
          </p:spPr>
        </p:pic>
        <p:pic>
          <p:nvPicPr>
            <p:cNvPr id="9" name="Graphique 8">
              <a:extLst>
                <a:ext uri="{FF2B5EF4-FFF2-40B4-BE49-F238E27FC236}">
                  <a16:creationId xmlns:a16="http://schemas.microsoft.com/office/drawing/2014/main" id="{7DF2B784-E8F4-4962-8B21-60D8D7790C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46975" y="3184326"/>
              <a:ext cx="1159025" cy="1159025"/>
            </a:xfrm>
            <a:prstGeom prst="rect">
              <a:avLst/>
            </a:prstGeom>
          </p:spPr>
        </p:pic>
      </p:grpSp>
      <p:sp>
        <p:nvSpPr>
          <p:cNvPr id="10" name="Accolade fermante 9">
            <a:extLst>
              <a:ext uri="{FF2B5EF4-FFF2-40B4-BE49-F238E27FC236}">
                <a16:creationId xmlns:a16="http://schemas.microsoft.com/office/drawing/2014/main" id="{B0014066-904B-4977-B7B3-1DF69806BD04}"/>
              </a:ext>
            </a:extLst>
          </p:cNvPr>
          <p:cNvSpPr/>
          <p:nvPr/>
        </p:nvSpPr>
        <p:spPr>
          <a:xfrm>
            <a:off x="3043965" y="2981425"/>
            <a:ext cx="151174" cy="6359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 name="Accolade ouvrante 10">
            <a:extLst>
              <a:ext uri="{FF2B5EF4-FFF2-40B4-BE49-F238E27FC236}">
                <a16:creationId xmlns:a16="http://schemas.microsoft.com/office/drawing/2014/main" id="{F3A446F2-A086-4D63-9BAC-2AC0A886F47A}"/>
              </a:ext>
            </a:extLst>
          </p:cNvPr>
          <p:cNvSpPr/>
          <p:nvPr/>
        </p:nvSpPr>
        <p:spPr>
          <a:xfrm>
            <a:off x="1430332" y="2995632"/>
            <a:ext cx="193779" cy="607491"/>
          </a:xfrm>
          <a:prstGeom prst="leftBrace">
            <a:avLst>
              <a:gd name="adj1" fmla="val 2476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2" name="Graphique 11">
            <a:extLst>
              <a:ext uri="{FF2B5EF4-FFF2-40B4-BE49-F238E27FC236}">
                <a16:creationId xmlns:a16="http://schemas.microsoft.com/office/drawing/2014/main" id="{1EEEB6FE-ACFA-4A18-BB43-018E5AB124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9031" y="3014319"/>
            <a:ext cx="582119" cy="522550"/>
          </a:xfrm>
          <a:prstGeom prst="rect">
            <a:avLst/>
          </a:prstGeom>
        </p:spPr>
      </p:pic>
      <p:sp>
        <p:nvSpPr>
          <p:cNvPr id="14" name="ZoneTexte 13">
            <a:extLst>
              <a:ext uri="{FF2B5EF4-FFF2-40B4-BE49-F238E27FC236}">
                <a16:creationId xmlns:a16="http://schemas.microsoft.com/office/drawing/2014/main" id="{C70F4782-C37E-443E-B62B-28D60B78851E}"/>
              </a:ext>
            </a:extLst>
          </p:cNvPr>
          <p:cNvSpPr txBox="1"/>
          <p:nvPr/>
        </p:nvSpPr>
        <p:spPr>
          <a:xfrm>
            <a:off x="1033380" y="3048450"/>
            <a:ext cx="437940" cy="430887"/>
          </a:xfrm>
          <a:prstGeom prst="rect">
            <a:avLst/>
          </a:prstGeom>
          <a:noFill/>
        </p:spPr>
        <p:txBody>
          <a:bodyPr wrap="none" rtlCol="0">
            <a:spAutoFit/>
          </a:bodyPr>
          <a:lstStyle/>
          <a:p>
            <a:r>
              <a:rPr lang="fr-FR" sz="800" dirty="0"/>
              <a:t>Cm: 5</a:t>
            </a:r>
          </a:p>
          <a:p>
            <a:r>
              <a:rPr lang="fr-FR" sz="800" dirty="0" err="1"/>
              <a:t>AvS</a:t>
            </a:r>
            <a:r>
              <a:rPr lang="fr-FR" sz="800" dirty="0"/>
              <a:t>: 7</a:t>
            </a:r>
          </a:p>
          <a:p>
            <a:endParaRPr lang="fr-CH" sz="600" dirty="0"/>
          </a:p>
        </p:txBody>
      </p:sp>
      <p:sp>
        <p:nvSpPr>
          <p:cNvPr id="15" name="ZoneTexte 14">
            <a:extLst>
              <a:ext uri="{FF2B5EF4-FFF2-40B4-BE49-F238E27FC236}">
                <a16:creationId xmlns:a16="http://schemas.microsoft.com/office/drawing/2014/main" id="{ABFE2950-8504-4E2A-BD45-F557DEF096B2}"/>
              </a:ext>
            </a:extLst>
          </p:cNvPr>
          <p:cNvSpPr txBox="1"/>
          <p:nvPr/>
        </p:nvSpPr>
        <p:spPr>
          <a:xfrm>
            <a:off x="1564666" y="3448433"/>
            <a:ext cx="718466" cy="184666"/>
          </a:xfrm>
          <a:prstGeom prst="rect">
            <a:avLst/>
          </a:prstGeom>
          <a:noFill/>
        </p:spPr>
        <p:txBody>
          <a:bodyPr wrap="none" rtlCol="0">
            <a:spAutoFit/>
          </a:bodyPr>
          <a:lstStyle/>
          <a:p>
            <a:r>
              <a:rPr lang="fr-FR" sz="600" dirty="0"/>
              <a:t>[7:15:00 8:06:00]</a:t>
            </a:r>
            <a:endParaRPr lang="fr-CH" sz="600" dirty="0"/>
          </a:p>
        </p:txBody>
      </p:sp>
      <p:sp>
        <p:nvSpPr>
          <p:cNvPr id="16" name="ZoneTexte 15">
            <a:extLst>
              <a:ext uri="{FF2B5EF4-FFF2-40B4-BE49-F238E27FC236}">
                <a16:creationId xmlns:a16="http://schemas.microsoft.com/office/drawing/2014/main" id="{FD24E591-2B0E-47B8-8BC8-497D18148318}"/>
              </a:ext>
            </a:extLst>
          </p:cNvPr>
          <p:cNvSpPr txBox="1"/>
          <p:nvPr/>
        </p:nvSpPr>
        <p:spPr>
          <a:xfrm>
            <a:off x="2400631" y="3449765"/>
            <a:ext cx="718466" cy="184666"/>
          </a:xfrm>
          <a:prstGeom prst="rect">
            <a:avLst/>
          </a:prstGeom>
          <a:noFill/>
        </p:spPr>
        <p:txBody>
          <a:bodyPr wrap="none" rtlCol="0">
            <a:spAutoFit/>
          </a:bodyPr>
          <a:lstStyle/>
          <a:p>
            <a:r>
              <a:rPr lang="fr-FR" sz="600" dirty="0"/>
              <a:t>[7:19:00 8:10:00]</a:t>
            </a:r>
            <a:endParaRPr lang="fr-CH" sz="600" dirty="0"/>
          </a:p>
        </p:txBody>
      </p:sp>
      <p:grpSp>
        <p:nvGrpSpPr>
          <p:cNvPr id="17" name="Graphique 23">
            <a:extLst>
              <a:ext uri="{FF2B5EF4-FFF2-40B4-BE49-F238E27FC236}">
                <a16:creationId xmlns:a16="http://schemas.microsoft.com/office/drawing/2014/main" id="{1383156A-0134-47EC-906B-525BEA18E8C4}"/>
              </a:ext>
            </a:extLst>
          </p:cNvPr>
          <p:cNvGrpSpPr/>
          <p:nvPr/>
        </p:nvGrpSpPr>
        <p:grpSpPr>
          <a:xfrm>
            <a:off x="674092" y="3668864"/>
            <a:ext cx="275286" cy="613429"/>
            <a:chOff x="5410460" y="2049372"/>
            <a:chExt cx="615732" cy="1159026"/>
          </a:xfrm>
          <a:solidFill>
            <a:schemeClr val="accent2">
              <a:lumMod val="75000"/>
            </a:schemeClr>
          </a:solidFill>
        </p:grpSpPr>
        <p:sp>
          <p:nvSpPr>
            <p:cNvPr id="18" name="Forme libre : forme 17">
              <a:extLst>
                <a:ext uri="{FF2B5EF4-FFF2-40B4-BE49-F238E27FC236}">
                  <a16:creationId xmlns:a16="http://schemas.microsoft.com/office/drawing/2014/main" id="{3EBFFA66-C187-4216-8EAD-E3F21E741D31}"/>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9" name="Forme libre : forme 18">
              <a:extLst>
                <a:ext uri="{FF2B5EF4-FFF2-40B4-BE49-F238E27FC236}">
                  <a16:creationId xmlns:a16="http://schemas.microsoft.com/office/drawing/2014/main" id="{3C8B35DF-1EF8-4EAE-8DDF-D7E8FD0863AB}"/>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0" name="ZoneTexte 19">
            <a:extLst>
              <a:ext uri="{FF2B5EF4-FFF2-40B4-BE49-F238E27FC236}">
                <a16:creationId xmlns:a16="http://schemas.microsoft.com/office/drawing/2014/main" id="{F0EA9365-86D5-42A6-B034-9D41A303C593}"/>
              </a:ext>
            </a:extLst>
          </p:cNvPr>
          <p:cNvSpPr txBox="1"/>
          <p:nvPr/>
        </p:nvSpPr>
        <p:spPr>
          <a:xfrm>
            <a:off x="1565182" y="5577185"/>
            <a:ext cx="718466" cy="184666"/>
          </a:xfrm>
          <a:prstGeom prst="rect">
            <a:avLst/>
          </a:prstGeom>
          <a:noFill/>
        </p:spPr>
        <p:txBody>
          <a:bodyPr wrap="none" rtlCol="0">
            <a:spAutoFit/>
          </a:bodyPr>
          <a:lstStyle/>
          <a:p>
            <a:r>
              <a:rPr lang="fr-FR" sz="600" dirty="0"/>
              <a:t>[7:45:00 7:53:00]</a:t>
            </a:r>
            <a:endParaRPr lang="fr-CH" sz="600" dirty="0"/>
          </a:p>
        </p:txBody>
      </p:sp>
      <p:sp>
        <p:nvSpPr>
          <p:cNvPr id="21" name="ZoneTexte 20">
            <a:extLst>
              <a:ext uri="{FF2B5EF4-FFF2-40B4-BE49-F238E27FC236}">
                <a16:creationId xmlns:a16="http://schemas.microsoft.com/office/drawing/2014/main" id="{36990F5A-86FE-4357-88BA-B1AB88ED17AE}"/>
              </a:ext>
            </a:extLst>
          </p:cNvPr>
          <p:cNvSpPr txBox="1"/>
          <p:nvPr/>
        </p:nvSpPr>
        <p:spPr>
          <a:xfrm>
            <a:off x="2391561" y="5578322"/>
            <a:ext cx="718466" cy="184666"/>
          </a:xfrm>
          <a:prstGeom prst="rect">
            <a:avLst/>
          </a:prstGeom>
          <a:noFill/>
        </p:spPr>
        <p:txBody>
          <a:bodyPr wrap="none" rtlCol="0">
            <a:spAutoFit/>
          </a:bodyPr>
          <a:lstStyle/>
          <a:p>
            <a:r>
              <a:rPr lang="fr-FR" sz="600" dirty="0"/>
              <a:t>[7:57:00 8:05:00]</a:t>
            </a:r>
            <a:endParaRPr lang="fr-CH" sz="600" dirty="0"/>
          </a:p>
        </p:txBody>
      </p:sp>
      <p:sp>
        <p:nvSpPr>
          <p:cNvPr id="22" name="ZoneTexte 21">
            <a:extLst>
              <a:ext uri="{FF2B5EF4-FFF2-40B4-BE49-F238E27FC236}">
                <a16:creationId xmlns:a16="http://schemas.microsoft.com/office/drawing/2014/main" id="{B1C41127-AD0D-4FD7-8B9C-15706CCD5606}"/>
              </a:ext>
            </a:extLst>
          </p:cNvPr>
          <p:cNvSpPr txBox="1"/>
          <p:nvPr/>
        </p:nvSpPr>
        <p:spPr>
          <a:xfrm>
            <a:off x="1547949" y="6405838"/>
            <a:ext cx="718466" cy="184666"/>
          </a:xfrm>
          <a:prstGeom prst="rect">
            <a:avLst/>
          </a:prstGeom>
          <a:noFill/>
        </p:spPr>
        <p:txBody>
          <a:bodyPr wrap="none" rtlCol="0">
            <a:spAutoFit/>
          </a:bodyPr>
          <a:lstStyle/>
          <a:p>
            <a:r>
              <a:rPr lang="fr-FR" sz="600" dirty="0"/>
              <a:t>[7:40:00 8:02:30]</a:t>
            </a:r>
            <a:endParaRPr lang="fr-CH" sz="600" dirty="0"/>
          </a:p>
        </p:txBody>
      </p:sp>
      <p:sp>
        <p:nvSpPr>
          <p:cNvPr id="23" name="ZoneTexte 22">
            <a:extLst>
              <a:ext uri="{FF2B5EF4-FFF2-40B4-BE49-F238E27FC236}">
                <a16:creationId xmlns:a16="http://schemas.microsoft.com/office/drawing/2014/main" id="{801F7457-3F22-4A44-B09A-31F16ADE6521}"/>
              </a:ext>
            </a:extLst>
          </p:cNvPr>
          <p:cNvSpPr txBox="1"/>
          <p:nvPr/>
        </p:nvSpPr>
        <p:spPr>
          <a:xfrm>
            <a:off x="2383047" y="6408077"/>
            <a:ext cx="718466" cy="184666"/>
          </a:xfrm>
          <a:prstGeom prst="rect">
            <a:avLst/>
          </a:prstGeom>
          <a:noFill/>
        </p:spPr>
        <p:txBody>
          <a:bodyPr wrap="none" rtlCol="0">
            <a:spAutoFit/>
          </a:bodyPr>
          <a:lstStyle/>
          <a:p>
            <a:r>
              <a:rPr lang="fr-FR" sz="600" dirty="0"/>
              <a:t>[7:40:30 8:03:00]</a:t>
            </a:r>
            <a:endParaRPr lang="fr-CH" sz="600" dirty="0"/>
          </a:p>
        </p:txBody>
      </p:sp>
      <p:sp>
        <p:nvSpPr>
          <p:cNvPr id="24" name="ZoneTexte 23">
            <a:extLst>
              <a:ext uri="{FF2B5EF4-FFF2-40B4-BE49-F238E27FC236}">
                <a16:creationId xmlns:a16="http://schemas.microsoft.com/office/drawing/2014/main" id="{A7592303-766E-4B53-9619-87C63311199E}"/>
              </a:ext>
            </a:extLst>
          </p:cNvPr>
          <p:cNvSpPr txBox="1"/>
          <p:nvPr/>
        </p:nvSpPr>
        <p:spPr>
          <a:xfrm>
            <a:off x="3110425" y="6408077"/>
            <a:ext cx="718466" cy="184666"/>
          </a:xfrm>
          <a:prstGeom prst="rect">
            <a:avLst/>
          </a:prstGeom>
          <a:noFill/>
        </p:spPr>
        <p:txBody>
          <a:bodyPr wrap="none" rtlCol="0">
            <a:spAutoFit/>
          </a:bodyPr>
          <a:lstStyle/>
          <a:p>
            <a:r>
              <a:rPr lang="fr-FR" sz="600" dirty="0"/>
              <a:t>[7:42:30 8:05:00]</a:t>
            </a:r>
            <a:endParaRPr lang="fr-CH" sz="600" dirty="0"/>
          </a:p>
        </p:txBody>
      </p:sp>
      <p:sp>
        <p:nvSpPr>
          <p:cNvPr id="25" name="Accolade ouvrante 24">
            <a:extLst>
              <a:ext uri="{FF2B5EF4-FFF2-40B4-BE49-F238E27FC236}">
                <a16:creationId xmlns:a16="http://schemas.microsoft.com/office/drawing/2014/main" id="{10B9D5B8-57FC-4ADA-B67B-1E22222EF15C}"/>
              </a:ext>
            </a:extLst>
          </p:cNvPr>
          <p:cNvSpPr/>
          <p:nvPr/>
        </p:nvSpPr>
        <p:spPr>
          <a:xfrm>
            <a:off x="1425993" y="3720721"/>
            <a:ext cx="193779" cy="607491"/>
          </a:xfrm>
          <a:prstGeom prst="leftBrace">
            <a:avLst>
              <a:gd name="adj1" fmla="val 2476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6" name="Accolade ouvrante 25">
            <a:extLst>
              <a:ext uri="{FF2B5EF4-FFF2-40B4-BE49-F238E27FC236}">
                <a16:creationId xmlns:a16="http://schemas.microsoft.com/office/drawing/2014/main" id="{35A4901E-1D29-4B14-9989-CA5EE3865815}"/>
              </a:ext>
            </a:extLst>
          </p:cNvPr>
          <p:cNvSpPr/>
          <p:nvPr/>
        </p:nvSpPr>
        <p:spPr>
          <a:xfrm>
            <a:off x="1424277" y="5077166"/>
            <a:ext cx="193779" cy="728556"/>
          </a:xfrm>
          <a:prstGeom prst="leftBrace">
            <a:avLst>
              <a:gd name="adj1" fmla="val 2476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7" name="Accolade ouvrante 26">
            <a:extLst>
              <a:ext uri="{FF2B5EF4-FFF2-40B4-BE49-F238E27FC236}">
                <a16:creationId xmlns:a16="http://schemas.microsoft.com/office/drawing/2014/main" id="{0FFAC0FC-7226-4A52-A7CA-8AF9B9082A82}"/>
              </a:ext>
            </a:extLst>
          </p:cNvPr>
          <p:cNvSpPr/>
          <p:nvPr/>
        </p:nvSpPr>
        <p:spPr>
          <a:xfrm>
            <a:off x="1429044" y="5914907"/>
            <a:ext cx="193779" cy="698309"/>
          </a:xfrm>
          <a:prstGeom prst="leftBrace">
            <a:avLst>
              <a:gd name="adj1" fmla="val 2476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8" name="Graphique 23">
            <a:extLst>
              <a:ext uri="{FF2B5EF4-FFF2-40B4-BE49-F238E27FC236}">
                <a16:creationId xmlns:a16="http://schemas.microsoft.com/office/drawing/2014/main" id="{E79B4CF0-E827-4644-A39A-4F17C08F326B}"/>
              </a:ext>
            </a:extLst>
          </p:cNvPr>
          <p:cNvGrpSpPr/>
          <p:nvPr/>
        </p:nvGrpSpPr>
        <p:grpSpPr>
          <a:xfrm>
            <a:off x="649492" y="4361447"/>
            <a:ext cx="294486" cy="613429"/>
            <a:chOff x="5410460" y="2049372"/>
            <a:chExt cx="615732" cy="1159026"/>
          </a:xfrm>
          <a:solidFill>
            <a:srgbClr val="FF0000"/>
          </a:solidFill>
        </p:grpSpPr>
        <p:sp>
          <p:nvSpPr>
            <p:cNvPr id="29" name="Forme libre : forme 28">
              <a:extLst>
                <a:ext uri="{FF2B5EF4-FFF2-40B4-BE49-F238E27FC236}">
                  <a16:creationId xmlns:a16="http://schemas.microsoft.com/office/drawing/2014/main" id="{150C646E-5766-450D-8108-02838E49EC32}"/>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0" name="Forme libre : forme 29">
              <a:extLst>
                <a:ext uri="{FF2B5EF4-FFF2-40B4-BE49-F238E27FC236}">
                  <a16:creationId xmlns:a16="http://schemas.microsoft.com/office/drawing/2014/main" id="{D760F03E-9897-489F-A363-D97FB696FC32}"/>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1" name="Accolade ouvrante 30">
            <a:extLst>
              <a:ext uri="{FF2B5EF4-FFF2-40B4-BE49-F238E27FC236}">
                <a16:creationId xmlns:a16="http://schemas.microsoft.com/office/drawing/2014/main" id="{DD9A31B1-9E15-43D8-9BF3-177C481F843A}"/>
              </a:ext>
            </a:extLst>
          </p:cNvPr>
          <p:cNvSpPr/>
          <p:nvPr/>
        </p:nvSpPr>
        <p:spPr>
          <a:xfrm>
            <a:off x="1432074" y="4397378"/>
            <a:ext cx="193779" cy="607491"/>
          </a:xfrm>
          <a:prstGeom prst="leftBrace">
            <a:avLst>
              <a:gd name="adj1" fmla="val 2476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2" name="Accolade fermante 31">
            <a:extLst>
              <a:ext uri="{FF2B5EF4-FFF2-40B4-BE49-F238E27FC236}">
                <a16:creationId xmlns:a16="http://schemas.microsoft.com/office/drawing/2014/main" id="{43117375-6A1F-49F3-B906-0C69D0C86A7B}"/>
              </a:ext>
            </a:extLst>
          </p:cNvPr>
          <p:cNvSpPr/>
          <p:nvPr/>
        </p:nvSpPr>
        <p:spPr>
          <a:xfrm>
            <a:off x="3059346" y="4407629"/>
            <a:ext cx="151174" cy="6359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3" name="Accolade fermante 32">
            <a:extLst>
              <a:ext uri="{FF2B5EF4-FFF2-40B4-BE49-F238E27FC236}">
                <a16:creationId xmlns:a16="http://schemas.microsoft.com/office/drawing/2014/main" id="{04172AE4-A099-44B8-A6CC-DE29FFF05C0E}"/>
              </a:ext>
            </a:extLst>
          </p:cNvPr>
          <p:cNvSpPr/>
          <p:nvPr/>
        </p:nvSpPr>
        <p:spPr>
          <a:xfrm>
            <a:off x="3055930" y="3746499"/>
            <a:ext cx="151174" cy="6359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4" name="Accolade fermante 33">
            <a:extLst>
              <a:ext uri="{FF2B5EF4-FFF2-40B4-BE49-F238E27FC236}">
                <a16:creationId xmlns:a16="http://schemas.microsoft.com/office/drawing/2014/main" id="{DC8465BC-2EEC-4536-9002-974199B18BD6}"/>
              </a:ext>
            </a:extLst>
          </p:cNvPr>
          <p:cNvSpPr/>
          <p:nvPr/>
        </p:nvSpPr>
        <p:spPr>
          <a:xfrm>
            <a:off x="3081843" y="5120964"/>
            <a:ext cx="125627" cy="684757"/>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5" name="Accolade fermante 34">
            <a:extLst>
              <a:ext uri="{FF2B5EF4-FFF2-40B4-BE49-F238E27FC236}">
                <a16:creationId xmlns:a16="http://schemas.microsoft.com/office/drawing/2014/main" id="{3F048C86-E467-4D95-9C76-5E0E51BF9206}"/>
              </a:ext>
            </a:extLst>
          </p:cNvPr>
          <p:cNvSpPr/>
          <p:nvPr/>
        </p:nvSpPr>
        <p:spPr>
          <a:xfrm>
            <a:off x="3707319" y="5914907"/>
            <a:ext cx="125627" cy="684757"/>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6" name="ZoneTexte 35">
            <a:extLst>
              <a:ext uri="{FF2B5EF4-FFF2-40B4-BE49-F238E27FC236}">
                <a16:creationId xmlns:a16="http://schemas.microsoft.com/office/drawing/2014/main" id="{62B0FB27-B79F-4DBD-92E5-EEEF5B95CA51}"/>
              </a:ext>
            </a:extLst>
          </p:cNvPr>
          <p:cNvSpPr txBox="1"/>
          <p:nvPr/>
        </p:nvSpPr>
        <p:spPr>
          <a:xfrm>
            <a:off x="2277324" y="5929885"/>
            <a:ext cx="362511" cy="307777"/>
          </a:xfrm>
          <a:prstGeom prst="rect">
            <a:avLst/>
          </a:prstGeom>
          <a:noFill/>
        </p:spPr>
        <p:txBody>
          <a:bodyPr wrap="square" rtlCol="0">
            <a:spAutoFit/>
          </a:bodyPr>
          <a:lstStyle/>
          <a:p>
            <a:r>
              <a:rPr lang="fr-FR" sz="700" dirty="0"/>
              <a:t>P:+0      </a:t>
            </a:r>
          </a:p>
          <a:p>
            <a:r>
              <a:rPr lang="fr-FR" sz="700" dirty="0"/>
              <a:t>D:-2</a:t>
            </a:r>
          </a:p>
        </p:txBody>
      </p:sp>
      <p:sp>
        <p:nvSpPr>
          <p:cNvPr id="37" name="ZoneTexte 36">
            <a:extLst>
              <a:ext uri="{FF2B5EF4-FFF2-40B4-BE49-F238E27FC236}">
                <a16:creationId xmlns:a16="http://schemas.microsoft.com/office/drawing/2014/main" id="{74D9BFD8-C5CA-4BCA-8814-746328FBF031}"/>
              </a:ext>
            </a:extLst>
          </p:cNvPr>
          <p:cNvSpPr txBox="1"/>
          <p:nvPr/>
        </p:nvSpPr>
        <p:spPr>
          <a:xfrm>
            <a:off x="3007088" y="5921913"/>
            <a:ext cx="353324" cy="307777"/>
          </a:xfrm>
          <a:prstGeom prst="rect">
            <a:avLst/>
          </a:prstGeom>
          <a:noFill/>
        </p:spPr>
        <p:txBody>
          <a:bodyPr wrap="square" rtlCol="0">
            <a:spAutoFit/>
          </a:bodyPr>
          <a:lstStyle/>
          <a:p>
            <a:r>
              <a:rPr lang="fr-FR" sz="700" dirty="0"/>
              <a:t>P:+0      </a:t>
            </a:r>
          </a:p>
          <a:p>
            <a:r>
              <a:rPr lang="fr-FR" sz="700" dirty="0"/>
              <a:t>D:-1</a:t>
            </a:r>
          </a:p>
        </p:txBody>
      </p:sp>
      <p:sp>
        <p:nvSpPr>
          <p:cNvPr id="38" name="ZoneTexte 37">
            <a:extLst>
              <a:ext uri="{FF2B5EF4-FFF2-40B4-BE49-F238E27FC236}">
                <a16:creationId xmlns:a16="http://schemas.microsoft.com/office/drawing/2014/main" id="{D65A9AE2-9D7F-45C0-A4C3-3BD6B288645B}"/>
              </a:ext>
            </a:extLst>
          </p:cNvPr>
          <p:cNvSpPr txBox="1"/>
          <p:nvPr/>
        </p:nvSpPr>
        <p:spPr>
          <a:xfrm>
            <a:off x="1045979" y="5136109"/>
            <a:ext cx="460382" cy="430887"/>
          </a:xfrm>
          <a:prstGeom prst="rect">
            <a:avLst/>
          </a:prstGeom>
          <a:noFill/>
        </p:spPr>
        <p:txBody>
          <a:bodyPr wrap="none" rtlCol="0">
            <a:spAutoFit/>
          </a:bodyPr>
          <a:lstStyle/>
          <a:p>
            <a:r>
              <a:rPr lang="fr-FR" sz="800" dirty="0"/>
              <a:t>Cm: 3</a:t>
            </a:r>
          </a:p>
          <a:p>
            <a:r>
              <a:rPr lang="fr-FR" sz="800" dirty="0" err="1"/>
              <a:t>AvS</a:t>
            </a:r>
            <a:r>
              <a:rPr lang="fr-FR" sz="800" dirty="0"/>
              <a:t> : 5</a:t>
            </a:r>
          </a:p>
          <a:p>
            <a:endParaRPr lang="fr-CH" sz="600" dirty="0"/>
          </a:p>
        </p:txBody>
      </p:sp>
      <p:sp>
        <p:nvSpPr>
          <p:cNvPr id="39" name="ZoneTexte 38">
            <a:extLst>
              <a:ext uri="{FF2B5EF4-FFF2-40B4-BE49-F238E27FC236}">
                <a16:creationId xmlns:a16="http://schemas.microsoft.com/office/drawing/2014/main" id="{E6E0E446-5E5D-4EAB-9435-1CF9EF21CA05}"/>
              </a:ext>
            </a:extLst>
          </p:cNvPr>
          <p:cNvSpPr txBox="1"/>
          <p:nvPr/>
        </p:nvSpPr>
        <p:spPr>
          <a:xfrm>
            <a:off x="1045979" y="6012212"/>
            <a:ext cx="460382" cy="430887"/>
          </a:xfrm>
          <a:prstGeom prst="rect">
            <a:avLst/>
          </a:prstGeom>
          <a:noFill/>
        </p:spPr>
        <p:txBody>
          <a:bodyPr wrap="none" rtlCol="0">
            <a:spAutoFit/>
          </a:bodyPr>
          <a:lstStyle/>
          <a:p>
            <a:r>
              <a:rPr lang="fr-FR" sz="800" dirty="0"/>
              <a:t>Cm: 4</a:t>
            </a:r>
          </a:p>
          <a:p>
            <a:r>
              <a:rPr lang="fr-FR" sz="800" dirty="0" err="1"/>
              <a:t>AvS</a:t>
            </a:r>
            <a:r>
              <a:rPr lang="fr-FR" sz="800" dirty="0"/>
              <a:t> : 5</a:t>
            </a:r>
          </a:p>
          <a:p>
            <a:endParaRPr lang="fr-CH" sz="600" dirty="0"/>
          </a:p>
        </p:txBody>
      </p:sp>
      <p:grpSp>
        <p:nvGrpSpPr>
          <p:cNvPr id="40" name="Groupe 39">
            <a:extLst>
              <a:ext uri="{FF2B5EF4-FFF2-40B4-BE49-F238E27FC236}">
                <a16:creationId xmlns:a16="http://schemas.microsoft.com/office/drawing/2014/main" id="{228FB9B3-5FE5-48CC-AC6C-5AC1A6DD38A6}"/>
              </a:ext>
            </a:extLst>
          </p:cNvPr>
          <p:cNvGrpSpPr/>
          <p:nvPr/>
        </p:nvGrpSpPr>
        <p:grpSpPr>
          <a:xfrm>
            <a:off x="1496016" y="3002864"/>
            <a:ext cx="657318" cy="543613"/>
            <a:chOff x="1611594" y="640724"/>
            <a:chExt cx="657318" cy="543613"/>
          </a:xfrm>
        </p:grpSpPr>
        <p:grpSp>
          <p:nvGrpSpPr>
            <p:cNvPr id="41" name="Groupe 40">
              <a:extLst>
                <a:ext uri="{FF2B5EF4-FFF2-40B4-BE49-F238E27FC236}">
                  <a16:creationId xmlns:a16="http://schemas.microsoft.com/office/drawing/2014/main" id="{476E6306-A7A8-4CF0-9265-31CE44C7CB79}"/>
                </a:ext>
              </a:extLst>
            </p:cNvPr>
            <p:cNvGrpSpPr/>
            <p:nvPr/>
          </p:nvGrpSpPr>
          <p:grpSpPr>
            <a:xfrm>
              <a:off x="1794102" y="640724"/>
              <a:ext cx="474810" cy="463822"/>
              <a:chOff x="2377907" y="1003458"/>
              <a:chExt cx="474810" cy="463822"/>
            </a:xfrm>
          </p:grpSpPr>
          <p:pic>
            <p:nvPicPr>
              <p:cNvPr id="44" name="Graphique 43">
                <a:extLst>
                  <a:ext uri="{FF2B5EF4-FFF2-40B4-BE49-F238E27FC236}">
                    <a16:creationId xmlns:a16="http://schemas.microsoft.com/office/drawing/2014/main" id="{BE60D6A0-299A-4A10-AC6D-25C4492F38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39495" y="1003458"/>
                <a:ext cx="315264" cy="315264"/>
              </a:xfrm>
              <a:prstGeom prst="rect">
                <a:avLst/>
              </a:prstGeom>
            </p:spPr>
          </p:pic>
          <p:sp>
            <p:nvSpPr>
              <p:cNvPr id="45" name="ZoneTexte 44">
                <a:extLst>
                  <a:ext uri="{FF2B5EF4-FFF2-40B4-BE49-F238E27FC236}">
                    <a16:creationId xmlns:a16="http://schemas.microsoft.com/office/drawing/2014/main" id="{E7E4FB91-B8EE-44AC-92BF-254CBEACABAC}"/>
                  </a:ext>
                </a:extLst>
              </p:cNvPr>
              <p:cNvSpPr txBox="1"/>
              <p:nvPr/>
            </p:nvSpPr>
            <p:spPr>
              <a:xfrm>
                <a:off x="2377907" y="1251836"/>
                <a:ext cx="474810" cy="215444"/>
              </a:xfrm>
              <a:prstGeom prst="rect">
                <a:avLst/>
              </a:prstGeom>
              <a:noFill/>
            </p:spPr>
            <p:txBody>
              <a:bodyPr wrap="none" rtlCol="0">
                <a:spAutoFit/>
              </a:bodyPr>
              <a:lstStyle/>
              <a:p>
                <a:r>
                  <a:rPr lang="fr-FR" sz="800" dirty="0">
                    <a:solidFill>
                      <a:srgbClr val="00B0F0"/>
                    </a:solidFill>
                  </a:rPr>
                  <a:t>Piscine</a:t>
                </a:r>
                <a:endParaRPr lang="fr-CH" sz="800" dirty="0">
                  <a:solidFill>
                    <a:srgbClr val="00B0F0"/>
                  </a:solidFill>
                </a:endParaRPr>
              </a:p>
            </p:txBody>
          </p:sp>
        </p:grpSp>
        <p:sp>
          <p:nvSpPr>
            <p:cNvPr id="42" name="ZoneTexte 41">
              <a:extLst>
                <a:ext uri="{FF2B5EF4-FFF2-40B4-BE49-F238E27FC236}">
                  <a16:creationId xmlns:a16="http://schemas.microsoft.com/office/drawing/2014/main" id="{4B76EDBB-49FD-4082-9FD2-EC81DD3CDF10}"/>
                </a:ext>
              </a:extLst>
            </p:cNvPr>
            <p:cNvSpPr txBox="1"/>
            <p:nvPr/>
          </p:nvSpPr>
          <p:spPr>
            <a:xfrm>
              <a:off x="1611594" y="666047"/>
              <a:ext cx="345048" cy="307777"/>
            </a:xfrm>
            <a:prstGeom prst="rect">
              <a:avLst/>
            </a:prstGeom>
            <a:noFill/>
          </p:spPr>
          <p:txBody>
            <a:bodyPr wrap="square" rtlCol="0">
              <a:spAutoFit/>
            </a:bodyPr>
            <a:lstStyle/>
            <a:p>
              <a:r>
                <a:rPr lang="fr-FR" sz="700" dirty="0"/>
                <a:t>P:+2      </a:t>
              </a:r>
            </a:p>
            <a:p>
              <a:r>
                <a:rPr lang="fr-FR" sz="700" dirty="0"/>
                <a:t>D:-0</a:t>
              </a:r>
            </a:p>
          </p:txBody>
        </p:sp>
        <p:sp>
          <p:nvSpPr>
            <p:cNvPr id="43" name="ZoneTexte 42">
              <a:extLst>
                <a:ext uri="{FF2B5EF4-FFF2-40B4-BE49-F238E27FC236}">
                  <a16:creationId xmlns:a16="http://schemas.microsoft.com/office/drawing/2014/main" id="{73E0A512-D61B-4963-9512-2E077BA401BB}"/>
                </a:ext>
              </a:extLst>
            </p:cNvPr>
            <p:cNvSpPr txBox="1"/>
            <p:nvPr/>
          </p:nvSpPr>
          <p:spPr>
            <a:xfrm>
              <a:off x="1847163" y="968893"/>
              <a:ext cx="356188" cy="215444"/>
            </a:xfrm>
            <a:prstGeom prst="rect">
              <a:avLst/>
            </a:prstGeom>
            <a:noFill/>
          </p:spPr>
          <p:txBody>
            <a:bodyPr wrap="none" rtlCol="0">
              <a:spAutoFit/>
            </a:bodyPr>
            <a:lstStyle/>
            <a:p>
              <a:r>
                <a:rPr lang="fr-FR" sz="800" dirty="0">
                  <a:solidFill>
                    <a:srgbClr val="00B0F0"/>
                  </a:solidFill>
                </a:rPr>
                <a:t>S</a:t>
              </a:r>
              <a:r>
                <a:rPr lang="fr-FR" sz="800" baseline="-25000" dirty="0">
                  <a:solidFill>
                    <a:srgbClr val="00B0F0"/>
                  </a:solidFill>
                </a:rPr>
                <a:t>R1,1</a:t>
              </a:r>
              <a:endParaRPr lang="fr-CH" sz="800" baseline="-25000" dirty="0">
                <a:solidFill>
                  <a:srgbClr val="00B0F0"/>
                </a:solidFill>
              </a:endParaRPr>
            </a:p>
          </p:txBody>
        </p:sp>
      </p:grpSp>
      <p:grpSp>
        <p:nvGrpSpPr>
          <p:cNvPr id="46" name="Groupe 45">
            <a:extLst>
              <a:ext uri="{FF2B5EF4-FFF2-40B4-BE49-F238E27FC236}">
                <a16:creationId xmlns:a16="http://schemas.microsoft.com/office/drawing/2014/main" id="{3EC11654-F0BF-4AE8-ACAC-349E246F05F5}"/>
              </a:ext>
            </a:extLst>
          </p:cNvPr>
          <p:cNvGrpSpPr/>
          <p:nvPr/>
        </p:nvGrpSpPr>
        <p:grpSpPr>
          <a:xfrm>
            <a:off x="2317979" y="2960572"/>
            <a:ext cx="689109" cy="598565"/>
            <a:chOff x="2433190" y="596387"/>
            <a:chExt cx="689109" cy="598565"/>
          </a:xfrm>
        </p:grpSpPr>
        <p:grpSp>
          <p:nvGrpSpPr>
            <p:cNvPr id="47" name="Groupe 46">
              <a:extLst>
                <a:ext uri="{FF2B5EF4-FFF2-40B4-BE49-F238E27FC236}">
                  <a16:creationId xmlns:a16="http://schemas.microsoft.com/office/drawing/2014/main" id="{04A8C792-EF18-483E-B061-67EE614F5935}"/>
                </a:ext>
              </a:extLst>
            </p:cNvPr>
            <p:cNvGrpSpPr/>
            <p:nvPr/>
          </p:nvGrpSpPr>
          <p:grpSpPr>
            <a:xfrm>
              <a:off x="2433190" y="596387"/>
              <a:ext cx="689109" cy="521912"/>
              <a:chOff x="2429656" y="598570"/>
              <a:chExt cx="689109" cy="521912"/>
            </a:xfrm>
          </p:grpSpPr>
          <p:grpSp>
            <p:nvGrpSpPr>
              <p:cNvPr id="49" name="Groupe 48">
                <a:extLst>
                  <a:ext uri="{FF2B5EF4-FFF2-40B4-BE49-F238E27FC236}">
                    <a16:creationId xmlns:a16="http://schemas.microsoft.com/office/drawing/2014/main" id="{DDF784A1-9DBD-4336-9A80-DBCD1DF498A8}"/>
                  </a:ext>
                </a:extLst>
              </p:cNvPr>
              <p:cNvGrpSpPr/>
              <p:nvPr/>
            </p:nvGrpSpPr>
            <p:grpSpPr>
              <a:xfrm>
                <a:off x="2674413" y="598570"/>
                <a:ext cx="444352" cy="521912"/>
                <a:chOff x="2904989" y="1031961"/>
                <a:chExt cx="444352" cy="521912"/>
              </a:xfrm>
            </p:grpSpPr>
            <p:pic>
              <p:nvPicPr>
                <p:cNvPr id="51" name="Graphique 50">
                  <a:extLst>
                    <a:ext uri="{FF2B5EF4-FFF2-40B4-BE49-F238E27FC236}">
                      <a16:creationId xmlns:a16="http://schemas.microsoft.com/office/drawing/2014/main" id="{5E4D817A-86FC-4F20-A804-255E124E325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05495" y="1031961"/>
                  <a:ext cx="398234" cy="398234"/>
                </a:xfrm>
                <a:prstGeom prst="rect">
                  <a:avLst/>
                </a:prstGeom>
              </p:spPr>
            </p:pic>
            <p:sp>
              <p:nvSpPr>
                <p:cNvPr id="52" name="ZoneTexte 51">
                  <a:extLst>
                    <a:ext uri="{FF2B5EF4-FFF2-40B4-BE49-F238E27FC236}">
                      <a16:creationId xmlns:a16="http://schemas.microsoft.com/office/drawing/2014/main" id="{C0243B95-20C8-4CE4-850F-D2838A784802}"/>
                    </a:ext>
                  </a:extLst>
                </p:cNvPr>
                <p:cNvSpPr txBox="1"/>
                <p:nvPr/>
              </p:nvSpPr>
              <p:spPr>
                <a:xfrm>
                  <a:off x="2904989" y="1338429"/>
                  <a:ext cx="444352" cy="215444"/>
                </a:xfrm>
                <a:prstGeom prst="rect">
                  <a:avLst/>
                </a:prstGeom>
                <a:noFill/>
              </p:spPr>
              <p:txBody>
                <a:bodyPr wrap="square" rtlCol="0">
                  <a:spAutoFit/>
                </a:bodyPr>
                <a:lstStyle/>
                <a:p>
                  <a:r>
                    <a:rPr lang="fr-FR" sz="800" dirty="0">
                      <a:solidFill>
                        <a:srgbClr val="00B0F0"/>
                      </a:solidFill>
                    </a:rPr>
                    <a:t>UTBM</a:t>
                  </a:r>
                  <a:endParaRPr lang="fr-CH" sz="800" dirty="0">
                    <a:solidFill>
                      <a:srgbClr val="00B0F0"/>
                    </a:solidFill>
                  </a:endParaRPr>
                </a:p>
              </p:txBody>
            </p:sp>
          </p:grpSp>
          <p:sp>
            <p:nvSpPr>
              <p:cNvPr id="50" name="ZoneTexte 49">
                <a:extLst>
                  <a:ext uri="{FF2B5EF4-FFF2-40B4-BE49-F238E27FC236}">
                    <a16:creationId xmlns:a16="http://schemas.microsoft.com/office/drawing/2014/main" id="{48F07C40-7788-4106-A8BA-FEFD4EEB0903}"/>
                  </a:ext>
                </a:extLst>
              </p:cNvPr>
              <p:cNvSpPr txBox="1"/>
              <p:nvPr/>
            </p:nvSpPr>
            <p:spPr>
              <a:xfrm>
                <a:off x="2429656" y="660828"/>
                <a:ext cx="352539" cy="307777"/>
              </a:xfrm>
              <a:prstGeom prst="rect">
                <a:avLst/>
              </a:prstGeom>
              <a:noFill/>
            </p:spPr>
            <p:txBody>
              <a:bodyPr wrap="square" rtlCol="0">
                <a:spAutoFit/>
              </a:bodyPr>
              <a:lstStyle/>
              <a:p>
                <a:r>
                  <a:rPr lang="fr-FR" sz="700" dirty="0"/>
                  <a:t>P:+0      </a:t>
                </a:r>
              </a:p>
              <a:p>
                <a:r>
                  <a:rPr lang="fr-FR" sz="700" dirty="0"/>
                  <a:t>D:-2</a:t>
                </a:r>
              </a:p>
            </p:txBody>
          </p:sp>
        </p:grpSp>
        <p:sp>
          <p:nvSpPr>
            <p:cNvPr id="48" name="ZoneTexte 47">
              <a:extLst>
                <a:ext uri="{FF2B5EF4-FFF2-40B4-BE49-F238E27FC236}">
                  <a16:creationId xmlns:a16="http://schemas.microsoft.com/office/drawing/2014/main" id="{CF05ACC1-9B90-439B-AC2F-9867E2F3B6B9}"/>
                </a:ext>
              </a:extLst>
            </p:cNvPr>
            <p:cNvSpPr txBox="1"/>
            <p:nvPr/>
          </p:nvSpPr>
          <p:spPr>
            <a:xfrm>
              <a:off x="2712575" y="979508"/>
              <a:ext cx="356188" cy="215444"/>
            </a:xfrm>
            <a:prstGeom prst="rect">
              <a:avLst/>
            </a:prstGeom>
            <a:noFill/>
          </p:spPr>
          <p:txBody>
            <a:bodyPr wrap="none" rtlCol="0">
              <a:spAutoFit/>
            </a:bodyPr>
            <a:lstStyle/>
            <a:p>
              <a:r>
                <a:rPr lang="fr-FR" sz="800" dirty="0">
                  <a:solidFill>
                    <a:srgbClr val="00B0F0"/>
                  </a:solidFill>
                </a:rPr>
                <a:t>S</a:t>
              </a:r>
              <a:r>
                <a:rPr lang="fr-FR" sz="800" baseline="-25000" dirty="0">
                  <a:solidFill>
                    <a:srgbClr val="00B0F0"/>
                  </a:solidFill>
                </a:rPr>
                <a:t>R1,2</a:t>
              </a:r>
              <a:endParaRPr lang="fr-CH" sz="800" baseline="-25000" dirty="0">
                <a:solidFill>
                  <a:srgbClr val="00B0F0"/>
                </a:solidFill>
              </a:endParaRPr>
            </a:p>
          </p:txBody>
        </p:sp>
      </p:grpSp>
      <p:grpSp>
        <p:nvGrpSpPr>
          <p:cNvPr id="53" name="Groupe 52">
            <a:extLst>
              <a:ext uri="{FF2B5EF4-FFF2-40B4-BE49-F238E27FC236}">
                <a16:creationId xmlns:a16="http://schemas.microsoft.com/office/drawing/2014/main" id="{D28F77B4-7356-46E5-9C18-94BE91921F66}"/>
              </a:ext>
            </a:extLst>
          </p:cNvPr>
          <p:cNvGrpSpPr/>
          <p:nvPr/>
        </p:nvGrpSpPr>
        <p:grpSpPr>
          <a:xfrm>
            <a:off x="1515350" y="3748635"/>
            <a:ext cx="818761" cy="622294"/>
            <a:chOff x="1490636" y="1382316"/>
            <a:chExt cx="818761" cy="622294"/>
          </a:xfrm>
        </p:grpSpPr>
        <p:sp>
          <p:nvSpPr>
            <p:cNvPr id="54" name="ZoneTexte 53">
              <a:extLst>
                <a:ext uri="{FF2B5EF4-FFF2-40B4-BE49-F238E27FC236}">
                  <a16:creationId xmlns:a16="http://schemas.microsoft.com/office/drawing/2014/main" id="{D2D6AFA3-E407-451E-AE0E-DEC4F1B0D3BF}"/>
                </a:ext>
              </a:extLst>
            </p:cNvPr>
            <p:cNvSpPr txBox="1"/>
            <p:nvPr/>
          </p:nvSpPr>
          <p:spPr>
            <a:xfrm>
              <a:off x="1539952" y="1819944"/>
              <a:ext cx="718466" cy="184666"/>
            </a:xfrm>
            <a:prstGeom prst="rect">
              <a:avLst/>
            </a:prstGeom>
            <a:noFill/>
          </p:spPr>
          <p:txBody>
            <a:bodyPr wrap="none" rtlCol="0">
              <a:spAutoFit/>
            </a:bodyPr>
            <a:lstStyle/>
            <a:p>
              <a:r>
                <a:rPr lang="fr-FR" sz="600" dirty="0"/>
                <a:t>[7:45:00 8:03:00]</a:t>
              </a:r>
              <a:endParaRPr lang="fr-CH" sz="600" dirty="0"/>
            </a:p>
          </p:txBody>
        </p:sp>
        <p:grpSp>
          <p:nvGrpSpPr>
            <p:cNvPr id="55" name="Groupe 54">
              <a:extLst>
                <a:ext uri="{FF2B5EF4-FFF2-40B4-BE49-F238E27FC236}">
                  <a16:creationId xmlns:a16="http://schemas.microsoft.com/office/drawing/2014/main" id="{CC0BA9A9-75D6-47F2-9980-2C5829B8915A}"/>
                </a:ext>
              </a:extLst>
            </p:cNvPr>
            <p:cNvGrpSpPr/>
            <p:nvPr/>
          </p:nvGrpSpPr>
          <p:grpSpPr>
            <a:xfrm>
              <a:off x="1490636" y="1382316"/>
              <a:ext cx="818761" cy="539528"/>
              <a:chOff x="1630561" y="1384450"/>
              <a:chExt cx="818761" cy="539528"/>
            </a:xfrm>
          </p:grpSpPr>
          <p:sp>
            <p:nvSpPr>
              <p:cNvPr id="56" name="ZoneTexte 55">
                <a:extLst>
                  <a:ext uri="{FF2B5EF4-FFF2-40B4-BE49-F238E27FC236}">
                    <a16:creationId xmlns:a16="http://schemas.microsoft.com/office/drawing/2014/main" id="{0901E0DF-58DF-4C23-92F2-00E8772AD430}"/>
                  </a:ext>
                </a:extLst>
              </p:cNvPr>
              <p:cNvSpPr txBox="1"/>
              <p:nvPr/>
            </p:nvSpPr>
            <p:spPr>
              <a:xfrm>
                <a:off x="1630561" y="1396018"/>
                <a:ext cx="395299" cy="307777"/>
              </a:xfrm>
              <a:prstGeom prst="rect">
                <a:avLst/>
              </a:prstGeom>
              <a:noFill/>
            </p:spPr>
            <p:txBody>
              <a:bodyPr wrap="square" rtlCol="0">
                <a:spAutoFit/>
              </a:bodyPr>
              <a:lstStyle/>
              <a:p>
                <a:r>
                  <a:rPr lang="fr-FR" sz="700" dirty="0"/>
                  <a:t>P:+3      </a:t>
                </a:r>
              </a:p>
              <a:p>
                <a:r>
                  <a:rPr lang="fr-FR" sz="700" dirty="0"/>
                  <a:t>D:-0</a:t>
                </a:r>
              </a:p>
            </p:txBody>
          </p:sp>
          <p:grpSp>
            <p:nvGrpSpPr>
              <p:cNvPr id="57" name="Groupe 56">
                <a:extLst>
                  <a:ext uri="{FF2B5EF4-FFF2-40B4-BE49-F238E27FC236}">
                    <a16:creationId xmlns:a16="http://schemas.microsoft.com/office/drawing/2014/main" id="{FB732FF8-6F89-431C-93BB-631C9FBE73BD}"/>
                  </a:ext>
                </a:extLst>
              </p:cNvPr>
              <p:cNvGrpSpPr/>
              <p:nvPr/>
            </p:nvGrpSpPr>
            <p:grpSpPr>
              <a:xfrm>
                <a:off x="1658721" y="1384450"/>
                <a:ext cx="790601" cy="478764"/>
                <a:chOff x="2208081" y="2338054"/>
                <a:chExt cx="790601" cy="494230"/>
              </a:xfrm>
            </p:grpSpPr>
            <p:pic>
              <p:nvPicPr>
                <p:cNvPr id="59" name="Graphique 58">
                  <a:extLst>
                    <a:ext uri="{FF2B5EF4-FFF2-40B4-BE49-F238E27FC236}">
                      <a16:creationId xmlns:a16="http://schemas.microsoft.com/office/drawing/2014/main" id="{73B206B1-C8F0-4E56-A81E-7A68E441579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443725" y="2338054"/>
                  <a:ext cx="306957" cy="306957"/>
                </a:xfrm>
                <a:prstGeom prst="rect">
                  <a:avLst/>
                </a:prstGeom>
              </p:spPr>
            </p:pic>
            <p:sp>
              <p:nvSpPr>
                <p:cNvPr id="60" name="ZoneTexte 59">
                  <a:extLst>
                    <a:ext uri="{FF2B5EF4-FFF2-40B4-BE49-F238E27FC236}">
                      <a16:creationId xmlns:a16="http://schemas.microsoft.com/office/drawing/2014/main" id="{CAED2922-DDD4-439C-AC98-8180B4DB6297}"/>
                    </a:ext>
                  </a:extLst>
                </p:cNvPr>
                <p:cNvSpPr txBox="1"/>
                <p:nvPr/>
              </p:nvSpPr>
              <p:spPr>
                <a:xfrm>
                  <a:off x="2208081" y="2609880"/>
                  <a:ext cx="790601" cy="222404"/>
                </a:xfrm>
                <a:prstGeom prst="rect">
                  <a:avLst/>
                </a:prstGeom>
                <a:noFill/>
              </p:spPr>
              <p:txBody>
                <a:bodyPr wrap="none" rtlCol="0">
                  <a:spAutoFit/>
                </a:bodyPr>
                <a:lstStyle/>
                <a:p>
                  <a:pPr algn="ctr"/>
                  <a:r>
                    <a:rPr lang="fr-FR" sz="800" dirty="0">
                      <a:solidFill>
                        <a:schemeClr val="accent2">
                          <a:lumMod val="75000"/>
                        </a:schemeClr>
                      </a:solidFill>
                    </a:rPr>
                    <a:t>Crous R. Thom</a:t>
                  </a:r>
                  <a:endParaRPr lang="fr-CH" sz="800" dirty="0">
                    <a:solidFill>
                      <a:schemeClr val="accent2">
                        <a:lumMod val="75000"/>
                      </a:schemeClr>
                    </a:solidFill>
                  </a:endParaRPr>
                </a:p>
              </p:txBody>
            </p:sp>
          </p:grpSp>
          <p:sp>
            <p:nvSpPr>
              <p:cNvPr id="58" name="ZoneTexte 57">
                <a:extLst>
                  <a:ext uri="{FF2B5EF4-FFF2-40B4-BE49-F238E27FC236}">
                    <a16:creationId xmlns:a16="http://schemas.microsoft.com/office/drawing/2014/main" id="{EB52382F-9F7F-45D6-A475-C2F82EBD3E93}"/>
                  </a:ext>
                </a:extLst>
              </p:cNvPr>
              <p:cNvSpPr txBox="1"/>
              <p:nvPr/>
            </p:nvSpPr>
            <p:spPr>
              <a:xfrm>
                <a:off x="1879813" y="1708534"/>
                <a:ext cx="356188" cy="215444"/>
              </a:xfrm>
              <a:prstGeom prst="rect">
                <a:avLst/>
              </a:prstGeom>
              <a:noFill/>
            </p:spPr>
            <p:txBody>
              <a:bodyPr wrap="none" rtlCol="0">
                <a:spAutoFit/>
              </a:bodyPr>
              <a:lstStyle/>
              <a:p>
                <a:r>
                  <a:rPr lang="fr-FR" sz="800" dirty="0">
                    <a:solidFill>
                      <a:schemeClr val="accent2">
                        <a:lumMod val="75000"/>
                      </a:schemeClr>
                    </a:solidFill>
                  </a:rPr>
                  <a:t>S</a:t>
                </a:r>
                <a:r>
                  <a:rPr lang="fr-FR" sz="800" baseline="-25000" dirty="0">
                    <a:solidFill>
                      <a:schemeClr val="accent2">
                        <a:lumMod val="75000"/>
                      </a:schemeClr>
                    </a:solidFill>
                  </a:rPr>
                  <a:t>R2,1</a:t>
                </a:r>
                <a:endParaRPr lang="fr-CH" sz="800" baseline="-25000" dirty="0">
                  <a:solidFill>
                    <a:schemeClr val="accent2">
                      <a:lumMod val="75000"/>
                    </a:schemeClr>
                  </a:solidFill>
                </a:endParaRPr>
              </a:p>
            </p:txBody>
          </p:sp>
        </p:grpSp>
      </p:grpSp>
      <p:grpSp>
        <p:nvGrpSpPr>
          <p:cNvPr id="61" name="Groupe 60">
            <a:extLst>
              <a:ext uri="{FF2B5EF4-FFF2-40B4-BE49-F238E27FC236}">
                <a16:creationId xmlns:a16="http://schemas.microsoft.com/office/drawing/2014/main" id="{3695C15A-FC1A-4347-B3D0-F8B0B781544A}"/>
              </a:ext>
            </a:extLst>
          </p:cNvPr>
          <p:cNvGrpSpPr/>
          <p:nvPr/>
        </p:nvGrpSpPr>
        <p:grpSpPr>
          <a:xfrm>
            <a:off x="2322603" y="3712274"/>
            <a:ext cx="862027" cy="650563"/>
            <a:chOff x="2297889" y="1345955"/>
            <a:chExt cx="862027" cy="650563"/>
          </a:xfrm>
        </p:grpSpPr>
        <p:sp>
          <p:nvSpPr>
            <p:cNvPr id="62" name="ZoneTexte 61">
              <a:extLst>
                <a:ext uri="{FF2B5EF4-FFF2-40B4-BE49-F238E27FC236}">
                  <a16:creationId xmlns:a16="http://schemas.microsoft.com/office/drawing/2014/main" id="{58F27118-52D3-429A-8493-7EBFFD198337}"/>
                </a:ext>
              </a:extLst>
            </p:cNvPr>
            <p:cNvSpPr txBox="1"/>
            <p:nvPr/>
          </p:nvSpPr>
          <p:spPr>
            <a:xfrm>
              <a:off x="2422732" y="1811852"/>
              <a:ext cx="718466" cy="184666"/>
            </a:xfrm>
            <a:prstGeom prst="rect">
              <a:avLst/>
            </a:prstGeom>
            <a:noFill/>
          </p:spPr>
          <p:txBody>
            <a:bodyPr wrap="none" rtlCol="0">
              <a:spAutoFit/>
            </a:bodyPr>
            <a:lstStyle/>
            <a:p>
              <a:r>
                <a:rPr lang="fr-FR" sz="600" dirty="0"/>
                <a:t>[7:57:00 8:15:00]</a:t>
              </a:r>
              <a:endParaRPr lang="fr-CH" sz="600" dirty="0"/>
            </a:p>
          </p:txBody>
        </p:sp>
        <p:grpSp>
          <p:nvGrpSpPr>
            <p:cNvPr id="63" name="Groupe 62">
              <a:extLst>
                <a:ext uri="{FF2B5EF4-FFF2-40B4-BE49-F238E27FC236}">
                  <a16:creationId xmlns:a16="http://schemas.microsoft.com/office/drawing/2014/main" id="{9A4A8E13-E372-4D4D-A167-F84204CB64C3}"/>
                </a:ext>
              </a:extLst>
            </p:cNvPr>
            <p:cNvGrpSpPr/>
            <p:nvPr/>
          </p:nvGrpSpPr>
          <p:grpSpPr>
            <a:xfrm>
              <a:off x="2297889" y="1345955"/>
              <a:ext cx="862027" cy="568783"/>
              <a:chOff x="2437814" y="1348089"/>
              <a:chExt cx="862027" cy="568783"/>
            </a:xfrm>
          </p:grpSpPr>
          <p:grpSp>
            <p:nvGrpSpPr>
              <p:cNvPr id="64" name="Groupe 63">
                <a:extLst>
                  <a:ext uri="{FF2B5EF4-FFF2-40B4-BE49-F238E27FC236}">
                    <a16:creationId xmlns:a16="http://schemas.microsoft.com/office/drawing/2014/main" id="{0856F420-E91B-4A54-8499-03532E66D639}"/>
                  </a:ext>
                </a:extLst>
              </p:cNvPr>
              <p:cNvGrpSpPr/>
              <p:nvPr/>
            </p:nvGrpSpPr>
            <p:grpSpPr>
              <a:xfrm>
                <a:off x="2437814" y="1348089"/>
                <a:ext cx="862027" cy="481707"/>
                <a:chOff x="2437814" y="1348089"/>
                <a:chExt cx="862027" cy="481707"/>
              </a:xfrm>
            </p:grpSpPr>
            <p:sp>
              <p:nvSpPr>
                <p:cNvPr id="66" name="ZoneTexte 65">
                  <a:extLst>
                    <a:ext uri="{FF2B5EF4-FFF2-40B4-BE49-F238E27FC236}">
                      <a16:creationId xmlns:a16="http://schemas.microsoft.com/office/drawing/2014/main" id="{30E6CBCE-339E-43CF-920C-ADEE08374A5B}"/>
                    </a:ext>
                  </a:extLst>
                </p:cNvPr>
                <p:cNvSpPr txBox="1"/>
                <p:nvPr/>
              </p:nvSpPr>
              <p:spPr>
                <a:xfrm>
                  <a:off x="2437814" y="1396806"/>
                  <a:ext cx="380121" cy="307777"/>
                </a:xfrm>
                <a:prstGeom prst="rect">
                  <a:avLst/>
                </a:prstGeom>
                <a:noFill/>
              </p:spPr>
              <p:txBody>
                <a:bodyPr wrap="square" rtlCol="0">
                  <a:spAutoFit/>
                </a:bodyPr>
                <a:lstStyle/>
                <a:p>
                  <a:r>
                    <a:rPr lang="fr-FR" sz="700" dirty="0"/>
                    <a:t>P:+0      </a:t>
                  </a:r>
                </a:p>
                <a:p>
                  <a:r>
                    <a:rPr lang="fr-FR" sz="700" dirty="0"/>
                    <a:t>D:-3</a:t>
                  </a:r>
                </a:p>
              </p:txBody>
            </p:sp>
            <p:grpSp>
              <p:nvGrpSpPr>
                <p:cNvPr id="67" name="Groupe 66">
                  <a:extLst>
                    <a:ext uri="{FF2B5EF4-FFF2-40B4-BE49-F238E27FC236}">
                      <a16:creationId xmlns:a16="http://schemas.microsoft.com/office/drawing/2014/main" id="{B4E502E6-0F25-4925-B515-38B3916C2EC2}"/>
                    </a:ext>
                  </a:extLst>
                </p:cNvPr>
                <p:cNvGrpSpPr/>
                <p:nvPr/>
              </p:nvGrpSpPr>
              <p:grpSpPr>
                <a:xfrm>
                  <a:off x="2473974" y="1348089"/>
                  <a:ext cx="825867" cy="481707"/>
                  <a:chOff x="2492235" y="2206377"/>
                  <a:chExt cx="825867" cy="481707"/>
                </a:xfrm>
              </p:grpSpPr>
              <p:pic>
                <p:nvPicPr>
                  <p:cNvPr id="68" name="Graphique 67">
                    <a:extLst>
                      <a:ext uri="{FF2B5EF4-FFF2-40B4-BE49-F238E27FC236}">
                        <a16:creationId xmlns:a16="http://schemas.microsoft.com/office/drawing/2014/main" id="{D46E6292-7B64-43D2-9B70-5C10C5BA27B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714515" y="2206377"/>
                    <a:ext cx="380121" cy="380121"/>
                  </a:xfrm>
                  <a:prstGeom prst="rect">
                    <a:avLst/>
                  </a:prstGeom>
                </p:spPr>
              </p:pic>
              <p:sp>
                <p:nvSpPr>
                  <p:cNvPr id="69" name="ZoneTexte 68">
                    <a:extLst>
                      <a:ext uri="{FF2B5EF4-FFF2-40B4-BE49-F238E27FC236}">
                        <a16:creationId xmlns:a16="http://schemas.microsoft.com/office/drawing/2014/main" id="{BFDF02EB-E918-42AB-A02A-27505B9B0B20}"/>
                      </a:ext>
                    </a:extLst>
                  </p:cNvPr>
                  <p:cNvSpPr txBox="1"/>
                  <p:nvPr/>
                </p:nvSpPr>
                <p:spPr>
                  <a:xfrm>
                    <a:off x="2492235" y="2472640"/>
                    <a:ext cx="825867" cy="215444"/>
                  </a:xfrm>
                  <a:prstGeom prst="rect">
                    <a:avLst/>
                  </a:prstGeom>
                  <a:noFill/>
                </p:spPr>
                <p:txBody>
                  <a:bodyPr wrap="none" rtlCol="0">
                    <a:spAutoFit/>
                  </a:bodyPr>
                  <a:lstStyle/>
                  <a:p>
                    <a:pPr algn="ctr"/>
                    <a:r>
                      <a:rPr lang="fr-FR" sz="800" dirty="0">
                        <a:solidFill>
                          <a:schemeClr val="accent2">
                            <a:lumMod val="75000"/>
                          </a:schemeClr>
                        </a:solidFill>
                      </a:rPr>
                      <a:t>Parking Léon B.</a:t>
                    </a:r>
                  </a:p>
                </p:txBody>
              </p:sp>
            </p:grpSp>
          </p:grpSp>
          <p:sp>
            <p:nvSpPr>
              <p:cNvPr id="65" name="ZoneTexte 64">
                <a:extLst>
                  <a:ext uri="{FF2B5EF4-FFF2-40B4-BE49-F238E27FC236}">
                    <a16:creationId xmlns:a16="http://schemas.microsoft.com/office/drawing/2014/main" id="{99F5E613-7FAE-4E2B-B67F-1ACB216C4168}"/>
                  </a:ext>
                </a:extLst>
              </p:cNvPr>
              <p:cNvSpPr txBox="1"/>
              <p:nvPr/>
            </p:nvSpPr>
            <p:spPr>
              <a:xfrm>
                <a:off x="2716774" y="1701428"/>
                <a:ext cx="356188" cy="215444"/>
              </a:xfrm>
              <a:prstGeom prst="rect">
                <a:avLst/>
              </a:prstGeom>
              <a:noFill/>
            </p:spPr>
            <p:txBody>
              <a:bodyPr wrap="none" rtlCol="0">
                <a:spAutoFit/>
              </a:bodyPr>
              <a:lstStyle/>
              <a:p>
                <a:r>
                  <a:rPr lang="fr-FR" sz="800" dirty="0">
                    <a:solidFill>
                      <a:schemeClr val="accent2">
                        <a:lumMod val="75000"/>
                      </a:schemeClr>
                    </a:solidFill>
                  </a:rPr>
                  <a:t>S</a:t>
                </a:r>
                <a:r>
                  <a:rPr lang="fr-FR" sz="800" baseline="-25000" dirty="0">
                    <a:solidFill>
                      <a:schemeClr val="accent2">
                        <a:lumMod val="75000"/>
                      </a:schemeClr>
                    </a:solidFill>
                  </a:rPr>
                  <a:t>R2,2</a:t>
                </a:r>
                <a:endParaRPr lang="fr-CH" sz="800" baseline="-25000" dirty="0">
                  <a:solidFill>
                    <a:schemeClr val="accent2">
                      <a:lumMod val="75000"/>
                    </a:schemeClr>
                  </a:solidFill>
                </a:endParaRPr>
              </a:p>
            </p:txBody>
          </p:sp>
        </p:grpSp>
      </p:grpSp>
      <p:grpSp>
        <p:nvGrpSpPr>
          <p:cNvPr id="70" name="Groupe 69">
            <a:extLst>
              <a:ext uri="{FF2B5EF4-FFF2-40B4-BE49-F238E27FC236}">
                <a16:creationId xmlns:a16="http://schemas.microsoft.com/office/drawing/2014/main" id="{244DE799-E502-45C7-B71F-560C414BC171}"/>
              </a:ext>
            </a:extLst>
          </p:cNvPr>
          <p:cNvGrpSpPr/>
          <p:nvPr/>
        </p:nvGrpSpPr>
        <p:grpSpPr>
          <a:xfrm>
            <a:off x="1537300" y="4392212"/>
            <a:ext cx="826723" cy="635932"/>
            <a:chOff x="1512586" y="2025893"/>
            <a:chExt cx="826723" cy="635932"/>
          </a:xfrm>
        </p:grpSpPr>
        <p:sp>
          <p:nvSpPr>
            <p:cNvPr id="71" name="ZoneTexte 70">
              <a:extLst>
                <a:ext uri="{FF2B5EF4-FFF2-40B4-BE49-F238E27FC236}">
                  <a16:creationId xmlns:a16="http://schemas.microsoft.com/office/drawing/2014/main" id="{2342A924-590B-4269-841B-55A796862C14}"/>
                </a:ext>
              </a:extLst>
            </p:cNvPr>
            <p:cNvSpPr txBox="1"/>
            <p:nvPr/>
          </p:nvSpPr>
          <p:spPr>
            <a:xfrm>
              <a:off x="1569650" y="2477159"/>
              <a:ext cx="718466" cy="184666"/>
            </a:xfrm>
            <a:prstGeom prst="rect">
              <a:avLst/>
            </a:prstGeom>
            <a:noFill/>
          </p:spPr>
          <p:txBody>
            <a:bodyPr wrap="none" rtlCol="0">
              <a:spAutoFit/>
            </a:bodyPr>
            <a:lstStyle/>
            <a:p>
              <a:r>
                <a:rPr lang="fr-FR" sz="600" dirty="0"/>
                <a:t>[7:55:00 7:58:00]</a:t>
              </a:r>
              <a:endParaRPr lang="fr-CH" sz="600" dirty="0"/>
            </a:p>
          </p:txBody>
        </p:sp>
        <p:grpSp>
          <p:nvGrpSpPr>
            <p:cNvPr id="72" name="Groupe 71">
              <a:extLst>
                <a:ext uri="{FF2B5EF4-FFF2-40B4-BE49-F238E27FC236}">
                  <a16:creationId xmlns:a16="http://schemas.microsoft.com/office/drawing/2014/main" id="{A52A36EA-D54B-4762-81E6-DD705070E938}"/>
                </a:ext>
              </a:extLst>
            </p:cNvPr>
            <p:cNvGrpSpPr/>
            <p:nvPr/>
          </p:nvGrpSpPr>
          <p:grpSpPr>
            <a:xfrm>
              <a:off x="1512586" y="2025893"/>
              <a:ext cx="826723" cy="540017"/>
              <a:chOff x="1652511" y="2059871"/>
              <a:chExt cx="826723" cy="540017"/>
            </a:xfrm>
          </p:grpSpPr>
          <p:grpSp>
            <p:nvGrpSpPr>
              <p:cNvPr id="73" name="Groupe 72">
                <a:extLst>
                  <a:ext uri="{FF2B5EF4-FFF2-40B4-BE49-F238E27FC236}">
                    <a16:creationId xmlns:a16="http://schemas.microsoft.com/office/drawing/2014/main" id="{D052BD67-2234-4929-841E-A311F50F112C}"/>
                  </a:ext>
                </a:extLst>
              </p:cNvPr>
              <p:cNvGrpSpPr/>
              <p:nvPr/>
            </p:nvGrpSpPr>
            <p:grpSpPr>
              <a:xfrm>
                <a:off x="1652511" y="2059871"/>
                <a:ext cx="826723" cy="457582"/>
                <a:chOff x="1648911" y="2059394"/>
                <a:chExt cx="826723" cy="457582"/>
              </a:xfrm>
            </p:grpSpPr>
            <p:sp>
              <p:nvSpPr>
                <p:cNvPr id="75" name="ZoneTexte 74">
                  <a:extLst>
                    <a:ext uri="{FF2B5EF4-FFF2-40B4-BE49-F238E27FC236}">
                      <a16:creationId xmlns:a16="http://schemas.microsoft.com/office/drawing/2014/main" id="{D72E085A-0EBE-44E0-839A-CD7584E80E6F}"/>
                    </a:ext>
                  </a:extLst>
                </p:cNvPr>
                <p:cNvSpPr txBox="1"/>
                <p:nvPr/>
              </p:nvSpPr>
              <p:spPr>
                <a:xfrm>
                  <a:off x="1648911" y="2059394"/>
                  <a:ext cx="372379" cy="307777"/>
                </a:xfrm>
                <a:prstGeom prst="rect">
                  <a:avLst/>
                </a:prstGeom>
                <a:noFill/>
              </p:spPr>
              <p:txBody>
                <a:bodyPr wrap="square" rtlCol="0">
                  <a:spAutoFit/>
                </a:bodyPr>
                <a:lstStyle/>
                <a:p>
                  <a:r>
                    <a:rPr lang="fr-FR" sz="700" dirty="0"/>
                    <a:t>P:+1      </a:t>
                  </a:r>
                </a:p>
                <a:p>
                  <a:r>
                    <a:rPr lang="fr-FR" sz="700" dirty="0"/>
                    <a:t>D:-0</a:t>
                  </a:r>
                </a:p>
              </p:txBody>
            </p:sp>
            <p:grpSp>
              <p:nvGrpSpPr>
                <p:cNvPr id="76" name="Groupe 75">
                  <a:extLst>
                    <a:ext uri="{FF2B5EF4-FFF2-40B4-BE49-F238E27FC236}">
                      <a16:creationId xmlns:a16="http://schemas.microsoft.com/office/drawing/2014/main" id="{4C8641A7-4646-4B2A-9078-5A57B21DECDB}"/>
                    </a:ext>
                  </a:extLst>
                </p:cNvPr>
                <p:cNvGrpSpPr/>
                <p:nvPr/>
              </p:nvGrpSpPr>
              <p:grpSpPr>
                <a:xfrm>
                  <a:off x="1737932" y="2066817"/>
                  <a:ext cx="737702" cy="450159"/>
                  <a:chOff x="3332499" y="1681977"/>
                  <a:chExt cx="737702" cy="450159"/>
                </a:xfrm>
              </p:grpSpPr>
              <p:sp>
                <p:nvSpPr>
                  <p:cNvPr id="77" name="ZoneTexte 76">
                    <a:extLst>
                      <a:ext uri="{FF2B5EF4-FFF2-40B4-BE49-F238E27FC236}">
                        <a16:creationId xmlns:a16="http://schemas.microsoft.com/office/drawing/2014/main" id="{5CCDFA1F-E445-475A-8132-2FD519CCD9C9}"/>
                      </a:ext>
                    </a:extLst>
                  </p:cNvPr>
                  <p:cNvSpPr txBox="1"/>
                  <p:nvPr/>
                </p:nvSpPr>
                <p:spPr>
                  <a:xfrm>
                    <a:off x="3332499" y="1916692"/>
                    <a:ext cx="737702" cy="215444"/>
                  </a:xfrm>
                  <a:prstGeom prst="rect">
                    <a:avLst/>
                  </a:prstGeom>
                  <a:noFill/>
                </p:spPr>
                <p:txBody>
                  <a:bodyPr wrap="square" rtlCol="0">
                    <a:spAutoFit/>
                  </a:bodyPr>
                  <a:lstStyle/>
                  <a:p>
                    <a:r>
                      <a:rPr lang="fr-FR" sz="800" dirty="0">
                        <a:solidFill>
                          <a:srgbClr val="FF0000"/>
                        </a:solidFill>
                      </a:rPr>
                      <a:t>Porte du Jura</a:t>
                    </a:r>
                    <a:endParaRPr lang="fr-CH" sz="800" dirty="0">
                      <a:solidFill>
                        <a:srgbClr val="FF0000"/>
                      </a:solidFill>
                    </a:endParaRPr>
                  </a:p>
                </p:txBody>
              </p:sp>
              <p:pic>
                <p:nvPicPr>
                  <p:cNvPr id="78" name="Graphique 77">
                    <a:extLst>
                      <a:ext uri="{FF2B5EF4-FFF2-40B4-BE49-F238E27FC236}">
                        <a16:creationId xmlns:a16="http://schemas.microsoft.com/office/drawing/2014/main" id="{F9173FA2-20B1-4D04-A4B1-DA619E19C9B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513742" y="1681977"/>
                    <a:ext cx="338554" cy="338554"/>
                  </a:xfrm>
                  <a:prstGeom prst="rect">
                    <a:avLst/>
                  </a:prstGeom>
                </p:spPr>
              </p:pic>
            </p:grpSp>
          </p:grpSp>
          <p:sp>
            <p:nvSpPr>
              <p:cNvPr id="74" name="ZoneTexte 73">
                <a:extLst>
                  <a:ext uri="{FF2B5EF4-FFF2-40B4-BE49-F238E27FC236}">
                    <a16:creationId xmlns:a16="http://schemas.microsoft.com/office/drawing/2014/main" id="{399A2165-4725-4BCD-8A5C-5CED7AEBCC91}"/>
                  </a:ext>
                </a:extLst>
              </p:cNvPr>
              <p:cNvSpPr txBox="1"/>
              <p:nvPr/>
            </p:nvSpPr>
            <p:spPr>
              <a:xfrm>
                <a:off x="1945626" y="2384444"/>
                <a:ext cx="356188" cy="215444"/>
              </a:xfrm>
              <a:prstGeom prst="rect">
                <a:avLst/>
              </a:prstGeom>
              <a:noFill/>
            </p:spPr>
            <p:txBody>
              <a:bodyPr wrap="none" rtlCol="0">
                <a:spAutoFit/>
              </a:bodyPr>
              <a:lstStyle/>
              <a:p>
                <a:r>
                  <a:rPr lang="fr-FR" sz="800" dirty="0">
                    <a:solidFill>
                      <a:srgbClr val="FF0000"/>
                    </a:solidFill>
                  </a:rPr>
                  <a:t>S</a:t>
                </a:r>
                <a:r>
                  <a:rPr lang="fr-FR" sz="800" baseline="-25000" dirty="0">
                    <a:solidFill>
                      <a:srgbClr val="FF0000"/>
                    </a:solidFill>
                  </a:rPr>
                  <a:t>R3,1</a:t>
                </a:r>
                <a:endParaRPr lang="fr-CH" sz="800" baseline="-25000" dirty="0">
                  <a:solidFill>
                    <a:srgbClr val="FF0000"/>
                  </a:solidFill>
                </a:endParaRPr>
              </a:p>
            </p:txBody>
          </p:sp>
        </p:grpSp>
      </p:grpSp>
      <p:grpSp>
        <p:nvGrpSpPr>
          <p:cNvPr id="79" name="Groupe 78">
            <a:extLst>
              <a:ext uri="{FF2B5EF4-FFF2-40B4-BE49-F238E27FC236}">
                <a16:creationId xmlns:a16="http://schemas.microsoft.com/office/drawing/2014/main" id="{D0809DEC-A501-4E44-820B-17BAE51278DC}"/>
              </a:ext>
            </a:extLst>
          </p:cNvPr>
          <p:cNvGrpSpPr/>
          <p:nvPr/>
        </p:nvGrpSpPr>
        <p:grpSpPr>
          <a:xfrm>
            <a:off x="2341517" y="4339949"/>
            <a:ext cx="805017" cy="699098"/>
            <a:chOff x="2316803" y="1973630"/>
            <a:chExt cx="805017" cy="699098"/>
          </a:xfrm>
        </p:grpSpPr>
        <p:sp>
          <p:nvSpPr>
            <p:cNvPr id="80" name="ZoneTexte 79">
              <a:extLst>
                <a:ext uri="{FF2B5EF4-FFF2-40B4-BE49-F238E27FC236}">
                  <a16:creationId xmlns:a16="http://schemas.microsoft.com/office/drawing/2014/main" id="{3D13D370-75C8-4CB0-894C-5316E8519C87}"/>
                </a:ext>
              </a:extLst>
            </p:cNvPr>
            <p:cNvSpPr txBox="1"/>
            <p:nvPr/>
          </p:nvSpPr>
          <p:spPr>
            <a:xfrm>
              <a:off x="2403354" y="2488062"/>
              <a:ext cx="718466" cy="184666"/>
            </a:xfrm>
            <a:prstGeom prst="rect">
              <a:avLst/>
            </a:prstGeom>
            <a:noFill/>
          </p:spPr>
          <p:txBody>
            <a:bodyPr wrap="none" rtlCol="0">
              <a:spAutoFit/>
            </a:bodyPr>
            <a:lstStyle/>
            <a:p>
              <a:r>
                <a:rPr lang="fr-FR" sz="600" dirty="0"/>
                <a:t>[7:57:00 8:00:00]</a:t>
              </a:r>
              <a:endParaRPr lang="fr-CH" sz="600" dirty="0"/>
            </a:p>
          </p:txBody>
        </p:sp>
        <p:grpSp>
          <p:nvGrpSpPr>
            <p:cNvPr id="81" name="Groupe 80">
              <a:extLst>
                <a:ext uri="{FF2B5EF4-FFF2-40B4-BE49-F238E27FC236}">
                  <a16:creationId xmlns:a16="http://schemas.microsoft.com/office/drawing/2014/main" id="{ED8D8E37-556E-40DF-81BC-7C843D1B7ACC}"/>
                </a:ext>
              </a:extLst>
            </p:cNvPr>
            <p:cNvGrpSpPr/>
            <p:nvPr/>
          </p:nvGrpSpPr>
          <p:grpSpPr>
            <a:xfrm>
              <a:off x="2316803" y="1973630"/>
              <a:ext cx="675680" cy="607358"/>
              <a:chOff x="2465811" y="2011027"/>
              <a:chExt cx="675680" cy="607358"/>
            </a:xfrm>
          </p:grpSpPr>
          <p:grpSp>
            <p:nvGrpSpPr>
              <p:cNvPr id="82" name="Groupe 81">
                <a:extLst>
                  <a:ext uri="{FF2B5EF4-FFF2-40B4-BE49-F238E27FC236}">
                    <a16:creationId xmlns:a16="http://schemas.microsoft.com/office/drawing/2014/main" id="{6242C4C3-F23F-49BB-A9F9-652959DD2B9E}"/>
                  </a:ext>
                </a:extLst>
              </p:cNvPr>
              <p:cNvGrpSpPr/>
              <p:nvPr/>
            </p:nvGrpSpPr>
            <p:grpSpPr>
              <a:xfrm>
                <a:off x="2697139" y="2011027"/>
                <a:ext cx="444352" cy="527611"/>
                <a:chOff x="3202046" y="1582364"/>
                <a:chExt cx="444352" cy="527611"/>
              </a:xfrm>
            </p:grpSpPr>
            <p:pic>
              <p:nvPicPr>
                <p:cNvPr id="85" name="Graphique 84">
                  <a:extLst>
                    <a:ext uri="{FF2B5EF4-FFF2-40B4-BE49-F238E27FC236}">
                      <a16:creationId xmlns:a16="http://schemas.microsoft.com/office/drawing/2014/main" id="{66877227-A558-4080-935E-0D45D1428BA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218718" y="1582364"/>
                  <a:ext cx="398234" cy="398234"/>
                </a:xfrm>
                <a:prstGeom prst="rect">
                  <a:avLst/>
                </a:prstGeom>
              </p:spPr>
            </p:pic>
            <p:sp>
              <p:nvSpPr>
                <p:cNvPr id="86" name="ZoneTexte 85">
                  <a:extLst>
                    <a:ext uri="{FF2B5EF4-FFF2-40B4-BE49-F238E27FC236}">
                      <a16:creationId xmlns:a16="http://schemas.microsoft.com/office/drawing/2014/main" id="{EC4F4102-2C23-448A-8D88-DB05FF7BFDF5}"/>
                    </a:ext>
                  </a:extLst>
                </p:cNvPr>
                <p:cNvSpPr txBox="1"/>
                <p:nvPr/>
              </p:nvSpPr>
              <p:spPr>
                <a:xfrm>
                  <a:off x="3202046" y="1894531"/>
                  <a:ext cx="444352" cy="215444"/>
                </a:xfrm>
                <a:prstGeom prst="rect">
                  <a:avLst/>
                </a:prstGeom>
                <a:noFill/>
              </p:spPr>
              <p:txBody>
                <a:bodyPr wrap="square" rtlCol="0">
                  <a:spAutoFit/>
                </a:bodyPr>
                <a:lstStyle/>
                <a:p>
                  <a:r>
                    <a:rPr lang="fr-FR" sz="800" dirty="0">
                      <a:solidFill>
                        <a:srgbClr val="FF0000"/>
                      </a:solidFill>
                    </a:rPr>
                    <a:t>UTBM</a:t>
                  </a:r>
                  <a:endParaRPr lang="fr-CH" sz="800" dirty="0">
                    <a:solidFill>
                      <a:srgbClr val="FF0000"/>
                    </a:solidFill>
                  </a:endParaRPr>
                </a:p>
              </p:txBody>
            </p:sp>
          </p:grpSp>
          <p:sp>
            <p:nvSpPr>
              <p:cNvPr id="83" name="ZoneTexte 82">
                <a:extLst>
                  <a:ext uri="{FF2B5EF4-FFF2-40B4-BE49-F238E27FC236}">
                    <a16:creationId xmlns:a16="http://schemas.microsoft.com/office/drawing/2014/main" id="{E5289B0C-748A-460B-95C2-767C1816D84D}"/>
                  </a:ext>
                </a:extLst>
              </p:cNvPr>
              <p:cNvSpPr txBox="1"/>
              <p:nvPr/>
            </p:nvSpPr>
            <p:spPr>
              <a:xfrm>
                <a:off x="2465811" y="2077609"/>
                <a:ext cx="368417" cy="307777"/>
              </a:xfrm>
              <a:prstGeom prst="rect">
                <a:avLst/>
              </a:prstGeom>
              <a:noFill/>
            </p:spPr>
            <p:txBody>
              <a:bodyPr wrap="square" rtlCol="0">
                <a:spAutoFit/>
              </a:bodyPr>
              <a:lstStyle/>
              <a:p>
                <a:r>
                  <a:rPr lang="fr-FR" sz="700" dirty="0"/>
                  <a:t>P:+0      </a:t>
                </a:r>
              </a:p>
              <a:p>
                <a:r>
                  <a:rPr lang="fr-FR" sz="700" dirty="0"/>
                  <a:t>D:-1</a:t>
                </a:r>
              </a:p>
            </p:txBody>
          </p:sp>
          <p:sp>
            <p:nvSpPr>
              <p:cNvPr id="84" name="ZoneTexte 83">
                <a:extLst>
                  <a:ext uri="{FF2B5EF4-FFF2-40B4-BE49-F238E27FC236}">
                    <a16:creationId xmlns:a16="http://schemas.microsoft.com/office/drawing/2014/main" id="{3E3FFD31-DBF2-4EB4-AA3F-D0D8151EAC78}"/>
                  </a:ext>
                </a:extLst>
              </p:cNvPr>
              <p:cNvSpPr txBox="1"/>
              <p:nvPr/>
            </p:nvSpPr>
            <p:spPr>
              <a:xfrm>
                <a:off x="2717841" y="2402941"/>
                <a:ext cx="356188" cy="215444"/>
              </a:xfrm>
              <a:prstGeom prst="rect">
                <a:avLst/>
              </a:prstGeom>
              <a:noFill/>
            </p:spPr>
            <p:txBody>
              <a:bodyPr wrap="none" rtlCol="0">
                <a:spAutoFit/>
              </a:bodyPr>
              <a:lstStyle/>
              <a:p>
                <a:r>
                  <a:rPr lang="fr-FR" sz="800" dirty="0">
                    <a:solidFill>
                      <a:srgbClr val="FF0000"/>
                    </a:solidFill>
                  </a:rPr>
                  <a:t>S</a:t>
                </a:r>
                <a:r>
                  <a:rPr lang="fr-FR" sz="800" baseline="-25000" dirty="0">
                    <a:solidFill>
                      <a:srgbClr val="FF0000"/>
                    </a:solidFill>
                  </a:rPr>
                  <a:t>R3,2</a:t>
                </a:r>
                <a:endParaRPr lang="fr-CH" sz="800" baseline="-25000" dirty="0">
                  <a:solidFill>
                    <a:srgbClr val="FF0000"/>
                  </a:solidFill>
                </a:endParaRPr>
              </a:p>
            </p:txBody>
          </p:sp>
        </p:grpSp>
      </p:grpSp>
      <p:grpSp>
        <p:nvGrpSpPr>
          <p:cNvPr id="87" name="Groupe 86">
            <a:extLst>
              <a:ext uri="{FF2B5EF4-FFF2-40B4-BE49-F238E27FC236}">
                <a16:creationId xmlns:a16="http://schemas.microsoft.com/office/drawing/2014/main" id="{438CC7D2-B520-4C75-8EC8-5DA7D05B623A}"/>
              </a:ext>
            </a:extLst>
          </p:cNvPr>
          <p:cNvGrpSpPr/>
          <p:nvPr/>
        </p:nvGrpSpPr>
        <p:grpSpPr>
          <a:xfrm>
            <a:off x="2285683" y="5074869"/>
            <a:ext cx="849250" cy="577666"/>
            <a:chOff x="2410617" y="2709962"/>
            <a:chExt cx="849250" cy="577666"/>
          </a:xfrm>
        </p:grpSpPr>
        <p:sp>
          <p:nvSpPr>
            <p:cNvPr id="88" name="ZoneTexte 87">
              <a:extLst>
                <a:ext uri="{FF2B5EF4-FFF2-40B4-BE49-F238E27FC236}">
                  <a16:creationId xmlns:a16="http://schemas.microsoft.com/office/drawing/2014/main" id="{D6E2C8EF-A876-4D21-B8BE-5F86FC9C7C02}"/>
                </a:ext>
              </a:extLst>
            </p:cNvPr>
            <p:cNvSpPr txBox="1"/>
            <p:nvPr/>
          </p:nvSpPr>
          <p:spPr>
            <a:xfrm>
              <a:off x="2410617" y="2720007"/>
              <a:ext cx="368417" cy="307777"/>
            </a:xfrm>
            <a:prstGeom prst="rect">
              <a:avLst/>
            </a:prstGeom>
            <a:noFill/>
          </p:spPr>
          <p:txBody>
            <a:bodyPr wrap="square" rtlCol="0">
              <a:spAutoFit/>
            </a:bodyPr>
            <a:lstStyle/>
            <a:p>
              <a:r>
                <a:rPr lang="fr-FR" sz="700" dirty="0"/>
                <a:t>P:+0      </a:t>
              </a:r>
            </a:p>
            <a:p>
              <a:r>
                <a:rPr lang="fr-FR" sz="700" dirty="0"/>
                <a:t>D:-2</a:t>
              </a:r>
            </a:p>
          </p:txBody>
        </p:sp>
        <p:grpSp>
          <p:nvGrpSpPr>
            <p:cNvPr id="89" name="Groupe 88">
              <a:extLst>
                <a:ext uri="{FF2B5EF4-FFF2-40B4-BE49-F238E27FC236}">
                  <a16:creationId xmlns:a16="http://schemas.microsoft.com/office/drawing/2014/main" id="{0F7389DA-D0EA-47DB-8D8D-EB5EB9E7E26C}"/>
                </a:ext>
              </a:extLst>
            </p:cNvPr>
            <p:cNvGrpSpPr/>
            <p:nvPr/>
          </p:nvGrpSpPr>
          <p:grpSpPr>
            <a:xfrm>
              <a:off x="2434000" y="2709962"/>
              <a:ext cx="825867" cy="577666"/>
              <a:chOff x="2473974" y="1348089"/>
              <a:chExt cx="825867" cy="577666"/>
            </a:xfrm>
          </p:grpSpPr>
          <p:grpSp>
            <p:nvGrpSpPr>
              <p:cNvPr id="90" name="Groupe 89">
                <a:extLst>
                  <a:ext uri="{FF2B5EF4-FFF2-40B4-BE49-F238E27FC236}">
                    <a16:creationId xmlns:a16="http://schemas.microsoft.com/office/drawing/2014/main" id="{EDB053DE-27E7-4489-878C-38CB07AB4782}"/>
                  </a:ext>
                </a:extLst>
              </p:cNvPr>
              <p:cNvGrpSpPr/>
              <p:nvPr/>
            </p:nvGrpSpPr>
            <p:grpSpPr>
              <a:xfrm>
                <a:off x="2473974" y="1348089"/>
                <a:ext cx="825867" cy="481707"/>
                <a:chOff x="2492235" y="2206377"/>
                <a:chExt cx="825867" cy="481707"/>
              </a:xfrm>
            </p:grpSpPr>
            <p:pic>
              <p:nvPicPr>
                <p:cNvPr id="92" name="Graphique 91">
                  <a:extLst>
                    <a:ext uri="{FF2B5EF4-FFF2-40B4-BE49-F238E27FC236}">
                      <a16:creationId xmlns:a16="http://schemas.microsoft.com/office/drawing/2014/main" id="{EA904929-9401-4555-8DD8-42428209A2F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714515" y="2206377"/>
                  <a:ext cx="380121" cy="380121"/>
                </a:xfrm>
                <a:prstGeom prst="rect">
                  <a:avLst/>
                </a:prstGeom>
              </p:spPr>
            </p:pic>
            <p:sp>
              <p:nvSpPr>
                <p:cNvPr id="93" name="ZoneTexte 92">
                  <a:extLst>
                    <a:ext uri="{FF2B5EF4-FFF2-40B4-BE49-F238E27FC236}">
                      <a16:creationId xmlns:a16="http://schemas.microsoft.com/office/drawing/2014/main" id="{966C9CBB-46B5-4C74-BBDD-D4EC0157F77D}"/>
                    </a:ext>
                  </a:extLst>
                </p:cNvPr>
                <p:cNvSpPr txBox="1"/>
                <p:nvPr/>
              </p:nvSpPr>
              <p:spPr>
                <a:xfrm>
                  <a:off x="2492235" y="2472640"/>
                  <a:ext cx="825867" cy="215444"/>
                </a:xfrm>
                <a:prstGeom prst="rect">
                  <a:avLst/>
                </a:prstGeom>
                <a:noFill/>
              </p:spPr>
              <p:txBody>
                <a:bodyPr wrap="none" rtlCol="0">
                  <a:spAutoFit/>
                </a:bodyPr>
                <a:lstStyle/>
                <a:p>
                  <a:pPr algn="ctr"/>
                  <a:r>
                    <a:rPr lang="fr-FR" sz="800" dirty="0">
                      <a:solidFill>
                        <a:srgbClr val="92D050"/>
                      </a:solidFill>
                    </a:rPr>
                    <a:t>Parking Léon B.</a:t>
                  </a:r>
                </a:p>
              </p:txBody>
            </p:sp>
          </p:grpSp>
          <p:sp>
            <p:nvSpPr>
              <p:cNvPr id="91" name="ZoneTexte 90">
                <a:extLst>
                  <a:ext uri="{FF2B5EF4-FFF2-40B4-BE49-F238E27FC236}">
                    <a16:creationId xmlns:a16="http://schemas.microsoft.com/office/drawing/2014/main" id="{4A400765-5053-45F9-AB9C-5CBA1840409C}"/>
                  </a:ext>
                </a:extLst>
              </p:cNvPr>
              <p:cNvSpPr txBox="1"/>
              <p:nvPr/>
            </p:nvSpPr>
            <p:spPr>
              <a:xfrm>
                <a:off x="2720187" y="1710311"/>
                <a:ext cx="356188" cy="215444"/>
              </a:xfrm>
              <a:prstGeom prst="rect">
                <a:avLst/>
              </a:prstGeom>
              <a:noFill/>
            </p:spPr>
            <p:txBody>
              <a:bodyPr wrap="none" rtlCol="0">
                <a:spAutoFit/>
              </a:bodyPr>
              <a:lstStyle/>
              <a:p>
                <a:r>
                  <a:rPr lang="fr-FR" sz="800" dirty="0">
                    <a:solidFill>
                      <a:srgbClr val="92D050"/>
                    </a:solidFill>
                  </a:rPr>
                  <a:t>S</a:t>
                </a:r>
                <a:r>
                  <a:rPr lang="fr-FR" sz="800" baseline="-25000" dirty="0">
                    <a:solidFill>
                      <a:srgbClr val="92D050"/>
                    </a:solidFill>
                  </a:rPr>
                  <a:t>R4,2</a:t>
                </a:r>
                <a:endParaRPr lang="fr-CH" sz="800" baseline="-25000" dirty="0">
                  <a:solidFill>
                    <a:srgbClr val="92D050"/>
                  </a:solidFill>
                </a:endParaRPr>
              </a:p>
            </p:txBody>
          </p:sp>
        </p:grpSp>
      </p:grpSp>
      <p:grpSp>
        <p:nvGrpSpPr>
          <p:cNvPr id="94" name="Groupe 93">
            <a:extLst>
              <a:ext uri="{FF2B5EF4-FFF2-40B4-BE49-F238E27FC236}">
                <a16:creationId xmlns:a16="http://schemas.microsoft.com/office/drawing/2014/main" id="{6F62B25F-1A28-4767-8F7A-4A9E7C7D1318}"/>
              </a:ext>
            </a:extLst>
          </p:cNvPr>
          <p:cNvGrpSpPr/>
          <p:nvPr/>
        </p:nvGrpSpPr>
        <p:grpSpPr>
          <a:xfrm>
            <a:off x="1508679" y="5090619"/>
            <a:ext cx="790601" cy="569670"/>
            <a:chOff x="1623890" y="2720007"/>
            <a:chExt cx="790601" cy="569670"/>
          </a:xfrm>
        </p:grpSpPr>
        <p:grpSp>
          <p:nvGrpSpPr>
            <p:cNvPr id="95" name="Groupe 94">
              <a:extLst>
                <a:ext uri="{FF2B5EF4-FFF2-40B4-BE49-F238E27FC236}">
                  <a16:creationId xmlns:a16="http://schemas.microsoft.com/office/drawing/2014/main" id="{1E6DBDCF-81F1-4109-B2B0-496268B6A5AE}"/>
                </a:ext>
              </a:extLst>
            </p:cNvPr>
            <p:cNvGrpSpPr/>
            <p:nvPr/>
          </p:nvGrpSpPr>
          <p:grpSpPr>
            <a:xfrm>
              <a:off x="1623890" y="2753583"/>
              <a:ext cx="790601" cy="445904"/>
              <a:chOff x="2203618" y="2319998"/>
              <a:chExt cx="790601" cy="445904"/>
            </a:xfrm>
          </p:grpSpPr>
          <p:pic>
            <p:nvPicPr>
              <p:cNvPr id="98" name="Graphique 97">
                <a:extLst>
                  <a:ext uri="{FF2B5EF4-FFF2-40B4-BE49-F238E27FC236}">
                    <a16:creationId xmlns:a16="http://schemas.microsoft.com/office/drawing/2014/main" id="{5E3D64C3-A0A9-4EB7-9B28-F3624E96DD8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463160" y="2319998"/>
                <a:ext cx="286791" cy="286791"/>
              </a:xfrm>
              <a:prstGeom prst="rect">
                <a:avLst/>
              </a:prstGeom>
            </p:spPr>
          </p:pic>
          <p:sp>
            <p:nvSpPr>
              <p:cNvPr id="99" name="ZoneTexte 98">
                <a:extLst>
                  <a:ext uri="{FF2B5EF4-FFF2-40B4-BE49-F238E27FC236}">
                    <a16:creationId xmlns:a16="http://schemas.microsoft.com/office/drawing/2014/main" id="{98EA340D-D310-4128-9BB9-CAE675250B47}"/>
                  </a:ext>
                </a:extLst>
              </p:cNvPr>
              <p:cNvSpPr txBox="1"/>
              <p:nvPr/>
            </p:nvSpPr>
            <p:spPr>
              <a:xfrm>
                <a:off x="2203618" y="2550458"/>
                <a:ext cx="790601" cy="215444"/>
              </a:xfrm>
              <a:prstGeom prst="rect">
                <a:avLst/>
              </a:prstGeom>
              <a:noFill/>
            </p:spPr>
            <p:txBody>
              <a:bodyPr wrap="none" rtlCol="0">
                <a:spAutoFit/>
              </a:bodyPr>
              <a:lstStyle/>
              <a:p>
                <a:pPr algn="ctr"/>
                <a:r>
                  <a:rPr lang="fr-FR" sz="800" dirty="0">
                    <a:solidFill>
                      <a:srgbClr val="92D050"/>
                    </a:solidFill>
                  </a:rPr>
                  <a:t>Crous R. Thom</a:t>
                </a:r>
                <a:endParaRPr lang="fr-CH" sz="800" dirty="0">
                  <a:solidFill>
                    <a:srgbClr val="92D050"/>
                  </a:solidFill>
                </a:endParaRPr>
              </a:p>
            </p:txBody>
          </p:sp>
        </p:grpSp>
        <p:sp>
          <p:nvSpPr>
            <p:cNvPr id="96" name="ZoneTexte 95">
              <a:extLst>
                <a:ext uri="{FF2B5EF4-FFF2-40B4-BE49-F238E27FC236}">
                  <a16:creationId xmlns:a16="http://schemas.microsoft.com/office/drawing/2014/main" id="{4BFB168D-18A4-4F8C-B886-D8A745112192}"/>
                </a:ext>
              </a:extLst>
            </p:cNvPr>
            <p:cNvSpPr txBox="1"/>
            <p:nvPr/>
          </p:nvSpPr>
          <p:spPr>
            <a:xfrm>
              <a:off x="1624179" y="2720007"/>
              <a:ext cx="377616" cy="307777"/>
            </a:xfrm>
            <a:prstGeom prst="rect">
              <a:avLst/>
            </a:prstGeom>
            <a:noFill/>
          </p:spPr>
          <p:txBody>
            <a:bodyPr wrap="square" rtlCol="0">
              <a:spAutoFit/>
            </a:bodyPr>
            <a:lstStyle/>
            <a:p>
              <a:r>
                <a:rPr lang="fr-FR" sz="700" dirty="0"/>
                <a:t>P:+2      </a:t>
              </a:r>
            </a:p>
            <a:p>
              <a:r>
                <a:rPr lang="fr-FR" sz="700" dirty="0"/>
                <a:t>D:-0</a:t>
              </a:r>
            </a:p>
          </p:txBody>
        </p:sp>
        <p:sp>
          <p:nvSpPr>
            <p:cNvPr id="97" name="ZoneTexte 96">
              <a:extLst>
                <a:ext uri="{FF2B5EF4-FFF2-40B4-BE49-F238E27FC236}">
                  <a16:creationId xmlns:a16="http://schemas.microsoft.com/office/drawing/2014/main" id="{8484F8B4-D577-4EF3-AD9D-D423D45D3FD4}"/>
                </a:ext>
              </a:extLst>
            </p:cNvPr>
            <p:cNvSpPr txBox="1"/>
            <p:nvPr/>
          </p:nvSpPr>
          <p:spPr>
            <a:xfrm>
              <a:off x="1848332" y="3074233"/>
              <a:ext cx="356188" cy="215444"/>
            </a:xfrm>
            <a:prstGeom prst="rect">
              <a:avLst/>
            </a:prstGeom>
            <a:noFill/>
          </p:spPr>
          <p:txBody>
            <a:bodyPr wrap="none" rtlCol="0">
              <a:spAutoFit/>
            </a:bodyPr>
            <a:lstStyle/>
            <a:p>
              <a:r>
                <a:rPr lang="fr-FR" sz="800" dirty="0">
                  <a:solidFill>
                    <a:srgbClr val="92D050"/>
                  </a:solidFill>
                </a:rPr>
                <a:t>S</a:t>
              </a:r>
              <a:r>
                <a:rPr lang="fr-FR" sz="800" baseline="-25000" dirty="0">
                  <a:solidFill>
                    <a:srgbClr val="92D050"/>
                  </a:solidFill>
                </a:rPr>
                <a:t>R4,1</a:t>
              </a:r>
              <a:endParaRPr lang="fr-CH" sz="800" baseline="-25000" dirty="0">
                <a:solidFill>
                  <a:srgbClr val="92D050"/>
                </a:solidFill>
              </a:endParaRPr>
            </a:p>
          </p:txBody>
        </p:sp>
      </p:grpSp>
      <p:grpSp>
        <p:nvGrpSpPr>
          <p:cNvPr id="100" name="Groupe 99">
            <a:extLst>
              <a:ext uri="{FF2B5EF4-FFF2-40B4-BE49-F238E27FC236}">
                <a16:creationId xmlns:a16="http://schemas.microsoft.com/office/drawing/2014/main" id="{7A30F67F-8C81-4930-86CA-7AA964BC4AAB}"/>
              </a:ext>
            </a:extLst>
          </p:cNvPr>
          <p:cNvGrpSpPr/>
          <p:nvPr/>
        </p:nvGrpSpPr>
        <p:grpSpPr>
          <a:xfrm>
            <a:off x="1482687" y="5890784"/>
            <a:ext cx="851516" cy="607205"/>
            <a:chOff x="1597898" y="3526599"/>
            <a:chExt cx="851516" cy="607205"/>
          </a:xfrm>
        </p:grpSpPr>
        <p:pic>
          <p:nvPicPr>
            <p:cNvPr id="101" name="Graphique 100">
              <a:extLst>
                <a:ext uri="{FF2B5EF4-FFF2-40B4-BE49-F238E27FC236}">
                  <a16:creationId xmlns:a16="http://schemas.microsoft.com/office/drawing/2014/main" id="{524909E0-4155-45B7-8A56-884B74CE03F9}"/>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7070" y="3526599"/>
              <a:ext cx="338554" cy="338554"/>
            </a:xfrm>
            <a:prstGeom prst="rect">
              <a:avLst/>
            </a:prstGeom>
          </p:spPr>
        </p:pic>
        <p:sp>
          <p:nvSpPr>
            <p:cNvPr id="102" name="ZoneTexte 101">
              <a:extLst>
                <a:ext uri="{FF2B5EF4-FFF2-40B4-BE49-F238E27FC236}">
                  <a16:creationId xmlns:a16="http://schemas.microsoft.com/office/drawing/2014/main" id="{EDDFE143-7DC5-4FDD-8732-2691089BE55E}"/>
                </a:ext>
              </a:extLst>
            </p:cNvPr>
            <p:cNvSpPr txBox="1"/>
            <p:nvPr/>
          </p:nvSpPr>
          <p:spPr>
            <a:xfrm>
              <a:off x="1597898" y="3826209"/>
              <a:ext cx="851516" cy="215444"/>
            </a:xfrm>
            <a:prstGeom prst="rect">
              <a:avLst/>
            </a:prstGeom>
            <a:noFill/>
          </p:spPr>
          <p:txBody>
            <a:bodyPr wrap="none" rtlCol="0">
              <a:spAutoFit/>
            </a:bodyPr>
            <a:lstStyle/>
            <a:p>
              <a:pPr algn="ctr"/>
              <a:r>
                <a:rPr lang="fr-FR" sz="800" dirty="0">
                  <a:solidFill>
                    <a:srgbClr val="7030A0"/>
                  </a:solidFill>
                </a:rPr>
                <a:t>Parking  René T.</a:t>
              </a:r>
              <a:endParaRPr lang="fr-CH" sz="800" dirty="0">
                <a:solidFill>
                  <a:srgbClr val="7030A0"/>
                </a:solidFill>
              </a:endParaRPr>
            </a:p>
          </p:txBody>
        </p:sp>
        <p:sp>
          <p:nvSpPr>
            <p:cNvPr id="103" name="ZoneTexte 102">
              <a:extLst>
                <a:ext uri="{FF2B5EF4-FFF2-40B4-BE49-F238E27FC236}">
                  <a16:creationId xmlns:a16="http://schemas.microsoft.com/office/drawing/2014/main" id="{CCF4EF5C-1C99-43F2-A631-CD808035EDF8}"/>
                </a:ext>
              </a:extLst>
            </p:cNvPr>
            <p:cNvSpPr txBox="1"/>
            <p:nvPr/>
          </p:nvSpPr>
          <p:spPr>
            <a:xfrm>
              <a:off x="1617056" y="3568959"/>
              <a:ext cx="353357" cy="307777"/>
            </a:xfrm>
            <a:prstGeom prst="rect">
              <a:avLst/>
            </a:prstGeom>
            <a:noFill/>
          </p:spPr>
          <p:txBody>
            <a:bodyPr wrap="square" rtlCol="0">
              <a:spAutoFit/>
            </a:bodyPr>
            <a:lstStyle/>
            <a:p>
              <a:r>
                <a:rPr lang="fr-FR" sz="700" dirty="0"/>
                <a:t>P:+3      </a:t>
              </a:r>
            </a:p>
            <a:p>
              <a:r>
                <a:rPr lang="fr-FR" sz="700" dirty="0"/>
                <a:t>D:-0</a:t>
              </a:r>
            </a:p>
          </p:txBody>
        </p:sp>
        <p:sp>
          <p:nvSpPr>
            <p:cNvPr id="104" name="ZoneTexte 103">
              <a:extLst>
                <a:ext uri="{FF2B5EF4-FFF2-40B4-BE49-F238E27FC236}">
                  <a16:creationId xmlns:a16="http://schemas.microsoft.com/office/drawing/2014/main" id="{8FE1E68A-6298-4EC1-9030-E280EE048108}"/>
                </a:ext>
              </a:extLst>
            </p:cNvPr>
            <p:cNvSpPr txBox="1"/>
            <p:nvPr/>
          </p:nvSpPr>
          <p:spPr>
            <a:xfrm>
              <a:off x="1832473" y="3918360"/>
              <a:ext cx="356188" cy="215444"/>
            </a:xfrm>
            <a:prstGeom prst="rect">
              <a:avLst/>
            </a:prstGeom>
            <a:noFill/>
          </p:spPr>
          <p:txBody>
            <a:bodyPr wrap="none" rtlCol="0">
              <a:spAutoFit/>
            </a:bodyPr>
            <a:lstStyle/>
            <a:p>
              <a:r>
                <a:rPr lang="fr-FR" sz="800" dirty="0">
                  <a:solidFill>
                    <a:srgbClr val="7030A0"/>
                  </a:solidFill>
                </a:rPr>
                <a:t>S</a:t>
              </a:r>
              <a:r>
                <a:rPr lang="fr-FR" sz="800" baseline="-25000" dirty="0">
                  <a:solidFill>
                    <a:srgbClr val="7030A0"/>
                  </a:solidFill>
                </a:rPr>
                <a:t>R5,1</a:t>
              </a:r>
              <a:endParaRPr lang="fr-CH" sz="800" baseline="-25000" dirty="0">
                <a:solidFill>
                  <a:srgbClr val="7030A0"/>
                </a:solidFill>
              </a:endParaRPr>
            </a:p>
          </p:txBody>
        </p:sp>
      </p:grpSp>
      <p:grpSp>
        <p:nvGrpSpPr>
          <p:cNvPr id="105" name="Groupe 104">
            <a:extLst>
              <a:ext uri="{FF2B5EF4-FFF2-40B4-BE49-F238E27FC236}">
                <a16:creationId xmlns:a16="http://schemas.microsoft.com/office/drawing/2014/main" id="{6C110A07-191E-4FF3-A100-491D03B17120}"/>
              </a:ext>
            </a:extLst>
          </p:cNvPr>
          <p:cNvGrpSpPr/>
          <p:nvPr/>
        </p:nvGrpSpPr>
        <p:grpSpPr>
          <a:xfrm>
            <a:off x="2375032" y="5898205"/>
            <a:ext cx="737702" cy="580964"/>
            <a:chOff x="2490243" y="3534020"/>
            <a:chExt cx="737702" cy="580964"/>
          </a:xfrm>
        </p:grpSpPr>
        <p:grpSp>
          <p:nvGrpSpPr>
            <p:cNvPr id="106" name="Groupe 105">
              <a:extLst>
                <a:ext uri="{FF2B5EF4-FFF2-40B4-BE49-F238E27FC236}">
                  <a16:creationId xmlns:a16="http://schemas.microsoft.com/office/drawing/2014/main" id="{AC6E5092-BDF4-4936-8458-4E6C148ADE12}"/>
                </a:ext>
              </a:extLst>
            </p:cNvPr>
            <p:cNvGrpSpPr/>
            <p:nvPr/>
          </p:nvGrpSpPr>
          <p:grpSpPr>
            <a:xfrm>
              <a:off x="2490243" y="3534020"/>
              <a:ext cx="737702" cy="488968"/>
              <a:chOff x="3333027" y="1681977"/>
              <a:chExt cx="737702" cy="488968"/>
            </a:xfrm>
          </p:grpSpPr>
          <p:sp>
            <p:nvSpPr>
              <p:cNvPr id="108" name="ZoneTexte 107">
                <a:extLst>
                  <a:ext uri="{FF2B5EF4-FFF2-40B4-BE49-F238E27FC236}">
                    <a16:creationId xmlns:a16="http://schemas.microsoft.com/office/drawing/2014/main" id="{D3E80999-C2F4-49B0-970D-55CA47A75DB0}"/>
                  </a:ext>
                </a:extLst>
              </p:cNvPr>
              <p:cNvSpPr txBox="1"/>
              <p:nvPr/>
            </p:nvSpPr>
            <p:spPr>
              <a:xfrm>
                <a:off x="3333027" y="1955501"/>
                <a:ext cx="737702" cy="215444"/>
              </a:xfrm>
              <a:prstGeom prst="rect">
                <a:avLst/>
              </a:prstGeom>
              <a:noFill/>
            </p:spPr>
            <p:txBody>
              <a:bodyPr wrap="square" rtlCol="0">
                <a:spAutoFit/>
              </a:bodyPr>
              <a:lstStyle/>
              <a:p>
                <a:r>
                  <a:rPr lang="fr-FR" sz="800" dirty="0">
                    <a:solidFill>
                      <a:srgbClr val="7030A0"/>
                    </a:solidFill>
                  </a:rPr>
                  <a:t>Porte du Jura</a:t>
                </a:r>
                <a:endParaRPr lang="fr-CH" sz="800" dirty="0">
                  <a:solidFill>
                    <a:srgbClr val="7030A0"/>
                  </a:solidFill>
                </a:endParaRPr>
              </a:p>
            </p:txBody>
          </p:sp>
          <p:pic>
            <p:nvPicPr>
              <p:cNvPr id="109" name="Graphique 108">
                <a:extLst>
                  <a:ext uri="{FF2B5EF4-FFF2-40B4-BE49-F238E27FC236}">
                    <a16:creationId xmlns:a16="http://schemas.microsoft.com/office/drawing/2014/main" id="{F26D5CCA-E8CE-4B64-B66F-C88F34F233B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3513742" y="1681977"/>
                <a:ext cx="338554" cy="338554"/>
              </a:xfrm>
              <a:prstGeom prst="rect">
                <a:avLst/>
              </a:prstGeom>
            </p:spPr>
          </p:pic>
        </p:grpSp>
        <p:sp>
          <p:nvSpPr>
            <p:cNvPr id="107" name="ZoneTexte 106">
              <a:extLst>
                <a:ext uri="{FF2B5EF4-FFF2-40B4-BE49-F238E27FC236}">
                  <a16:creationId xmlns:a16="http://schemas.microsoft.com/office/drawing/2014/main" id="{7E6A86B4-BA99-459F-BB5D-00F6D642B138}"/>
                </a:ext>
              </a:extLst>
            </p:cNvPr>
            <p:cNvSpPr txBox="1"/>
            <p:nvPr/>
          </p:nvSpPr>
          <p:spPr>
            <a:xfrm>
              <a:off x="2674470" y="3899540"/>
              <a:ext cx="356188" cy="215444"/>
            </a:xfrm>
            <a:prstGeom prst="rect">
              <a:avLst/>
            </a:prstGeom>
            <a:noFill/>
          </p:spPr>
          <p:txBody>
            <a:bodyPr wrap="none" rtlCol="0">
              <a:spAutoFit/>
            </a:bodyPr>
            <a:lstStyle/>
            <a:p>
              <a:r>
                <a:rPr lang="fr-FR" sz="800" dirty="0">
                  <a:solidFill>
                    <a:srgbClr val="7030A0"/>
                  </a:solidFill>
                </a:rPr>
                <a:t>S</a:t>
              </a:r>
              <a:r>
                <a:rPr lang="fr-FR" sz="800" baseline="-25000" dirty="0">
                  <a:solidFill>
                    <a:srgbClr val="7030A0"/>
                  </a:solidFill>
                </a:rPr>
                <a:t>R5,2</a:t>
              </a:r>
              <a:endParaRPr lang="fr-CH" sz="800" baseline="-25000" dirty="0">
                <a:solidFill>
                  <a:srgbClr val="7030A0"/>
                </a:solidFill>
              </a:endParaRPr>
            </a:p>
          </p:txBody>
        </p:sp>
      </p:grpSp>
      <p:grpSp>
        <p:nvGrpSpPr>
          <p:cNvPr id="110" name="Groupe 109">
            <a:extLst>
              <a:ext uri="{FF2B5EF4-FFF2-40B4-BE49-F238E27FC236}">
                <a16:creationId xmlns:a16="http://schemas.microsoft.com/office/drawing/2014/main" id="{CE5021AC-D886-41A8-9E3A-8531D6C35580}"/>
              </a:ext>
            </a:extLst>
          </p:cNvPr>
          <p:cNvGrpSpPr/>
          <p:nvPr/>
        </p:nvGrpSpPr>
        <p:grpSpPr>
          <a:xfrm>
            <a:off x="3240095" y="5858629"/>
            <a:ext cx="444352" cy="622922"/>
            <a:chOff x="3355306" y="3494444"/>
            <a:chExt cx="444352" cy="622922"/>
          </a:xfrm>
        </p:grpSpPr>
        <p:grpSp>
          <p:nvGrpSpPr>
            <p:cNvPr id="111" name="Groupe 110">
              <a:extLst>
                <a:ext uri="{FF2B5EF4-FFF2-40B4-BE49-F238E27FC236}">
                  <a16:creationId xmlns:a16="http://schemas.microsoft.com/office/drawing/2014/main" id="{843B437B-71A0-4F0F-8453-95A02BB931C3}"/>
                </a:ext>
              </a:extLst>
            </p:cNvPr>
            <p:cNvGrpSpPr/>
            <p:nvPr/>
          </p:nvGrpSpPr>
          <p:grpSpPr>
            <a:xfrm>
              <a:off x="3355306" y="3494444"/>
              <a:ext cx="444352" cy="532195"/>
              <a:chOff x="3234313" y="1609791"/>
              <a:chExt cx="444352" cy="532195"/>
            </a:xfrm>
          </p:grpSpPr>
          <p:pic>
            <p:nvPicPr>
              <p:cNvPr id="113" name="Graphique 112">
                <a:extLst>
                  <a:ext uri="{FF2B5EF4-FFF2-40B4-BE49-F238E27FC236}">
                    <a16:creationId xmlns:a16="http://schemas.microsoft.com/office/drawing/2014/main" id="{0FF28E79-3A0D-45AF-AD87-57934AB69632}"/>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238523" y="1609791"/>
                <a:ext cx="398234" cy="398234"/>
              </a:xfrm>
              <a:prstGeom prst="rect">
                <a:avLst/>
              </a:prstGeom>
            </p:spPr>
          </p:pic>
          <p:sp>
            <p:nvSpPr>
              <p:cNvPr id="114" name="ZoneTexte 113">
                <a:extLst>
                  <a:ext uri="{FF2B5EF4-FFF2-40B4-BE49-F238E27FC236}">
                    <a16:creationId xmlns:a16="http://schemas.microsoft.com/office/drawing/2014/main" id="{5F229D44-45EF-408B-8133-D85449C279BF}"/>
                  </a:ext>
                </a:extLst>
              </p:cNvPr>
              <p:cNvSpPr txBox="1"/>
              <p:nvPr/>
            </p:nvSpPr>
            <p:spPr>
              <a:xfrm>
                <a:off x="3234313" y="1926542"/>
                <a:ext cx="444352" cy="215444"/>
              </a:xfrm>
              <a:prstGeom prst="rect">
                <a:avLst/>
              </a:prstGeom>
              <a:noFill/>
            </p:spPr>
            <p:txBody>
              <a:bodyPr wrap="square" rtlCol="0">
                <a:spAutoFit/>
              </a:bodyPr>
              <a:lstStyle/>
              <a:p>
                <a:r>
                  <a:rPr lang="fr-FR" sz="800" dirty="0">
                    <a:solidFill>
                      <a:srgbClr val="7030A0"/>
                    </a:solidFill>
                  </a:rPr>
                  <a:t>UTBM</a:t>
                </a:r>
                <a:endParaRPr lang="fr-CH" sz="800" dirty="0">
                  <a:solidFill>
                    <a:srgbClr val="7030A0"/>
                  </a:solidFill>
                </a:endParaRPr>
              </a:p>
            </p:txBody>
          </p:sp>
        </p:grpSp>
        <p:sp>
          <p:nvSpPr>
            <p:cNvPr id="112" name="ZoneTexte 111">
              <a:extLst>
                <a:ext uri="{FF2B5EF4-FFF2-40B4-BE49-F238E27FC236}">
                  <a16:creationId xmlns:a16="http://schemas.microsoft.com/office/drawing/2014/main" id="{086446B9-A4FA-40FC-9D48-9E572FD6E5EB}"/>
                </a:ext>
              </a:extLst>
            </p:cNvPr>
            <p:cNvSpPr txBox="1"/>
            <p:nvPr/>
          </p:nvSpPr>
          <p:spPr>
            <a:xfrm>
              <a:off x="3392154" y="3901922"/>
              <a:ext cx="356188" cy="215444"/>
            </a:xfrm>
            <a:prstGeom prst="rect">
              <a:avLst/>
            </a:prstGeom>
            <a:noFill/>
          </p:spPr>
          <p:txBody>
            <a:bodyPr wrap="none" rtlCol="0">
              <a:spAutoFit/>
            </a:bodyPr>
            <a:lstStyle/>
            <a:p>
              <a:r>
                <a:rPr lang="fr-FR" sz="800" dirty="0">
                  <a:solidFill>
                    <a:srgbClr val="7030A0"/>
                  </a:solidFill>
                </a:rPr>
                <a:t>S</a:t>
              </a:r>
              <a:r>
                <a:rPr lang="fr-FR" sz="800" baseline="-25000" dirty="0">
                  <a:solidFill>
                    <a:srgbClr val="7030A0"/>
                  </a:solidFill>
                </a:rPr>
                <a:t>R5,3</a:t>
              </a:r>
              <a:endParaRPr lang="fr-CH" sz="800" baseline="-25000" dirty="0">
                <a:solidFill>
                  <a:srgbClr val="7030A0"/>
                </a:solidFill>
              </a:endParaRPr>
            </a:p>
          </p:txBody>
        </p:sp>
      </p:grpSp>
      <p:sp>
        <p:nvSpPr>
          <p:cNvPr id="115" name="ZoneTexte 114">
            <a:extLst>
              <a:ext uri="{FF2B5EF4-FFF2-40B4-BE49-F238E27FC236}">
                <a16:creationId xmlns:a16="http://schemas.microsoft.com/office/drawing/2014/main" id="{1EDBFFDB-59B0-4155-8021-85156B5BB486}"/>
              </a:ext>
            </a:extLst>
          </p:cNvPr>
          <p:cNvSpPr txBox="1"/>
          <p:nvPr/>
        </p:nvSpPr>
        <p:spPr>
          <a:xfrm>
            <a:off x="287918" y="3897311"/>
            <a:ext cx="293670" cy="215444"/>
          </a:xfrm>
          <a:prstGeom prst="rect">
            <a:avLst/>
          </a:prstGeom>
          <a:noFill/>
        </p:spPr>
        <p:txBody>
          <a:bodyPr wrap="none" rtlCol="0">
            <a:spAutoFit/>
          </a:bodyPr>
          <a:lstStyle/>
          <a:p>
            <a:r>
              <a:rPr lang="fr-FR" sz="800" b="1" dirty="0"/>
              <a:t>R2</a:t>
            </a:r>
            <a:endParaRPr lang="fr-CH" sz="600" dirty="0"/>
          </a:p>
        </p:txBody>
      </p:sp>
      <p:sp>
        <p:nvSpPr>
          <p:cNvPr id="116" name="ZoneTexte 115">
            <a:extLst>
              <a:ext uri="{FF2B5EF4-FFF2-40B4-BE49-F238E27FC236}">
                <a16:creationId xmlns:a16="http://schemas.microsoft.com/office/drawing/2014/main" id="{9793A623-4875-4189-A2AF-1B44495B5288}"/>
              </a:ext>
            </a:extLst>
          </p:cNvPr>
          <p:cNvSpPr txBox="1"/>
          <p:nvPr/>
        </p:nvSpPr>
        <p:spPr>
          <a:xfrm>
            <a:off x="241668" y="5264929"/>
            <a:ext cx="293670" cy="215444"/>
          </a:xfrm>
          <a:prstGeom prst="rect">
            <a:avLst/>
          </a:prstGeom>
          <a:noFill/>
        </p:spPr>
        <p:txBody>
          <a:bodyPr wrap="none" rtlCol="0">
            <a:spAutoFit/>
          </a:bodyPr>
          <a:lstStyle/>
          <a:p>
            <a:r>
              <a:rPr lang="fr-FR" sz="800" b="1" dirty="0"/>
              <a:t>R4</a:t>
            </a:r>
            <a:endParaRPr lang="fr-CH" sz="600" dirty="0"/>
          </a:p>
        </p:txBody>
      </p:sp>
      <p:sp>
        <p:nvSpPr>
          <p:cNvPr id="117" name="ZoneTexte 116">
            <a:extLst>
              <a:ext uri="{FF2B5EF4-FFF2-40B4-BE49-F238E27FC236}">
                <a16:creationId xmlns:a16="http://schemas.microsoft.com/office/drawing/2014/main" id="{A839C706-537C-42F0-9FE9-02FAF7266F9B}"/>
              </a:ext>
            </a:extLst>
          </p:cNvPr>
          <p:cNvSpPr txBox="1"/>
          <p:nvPr/>
        </p:nvSpPr>
        <p:spPr>
          <a:xfrm>
            <a:off x="268288" y="4603609"/>
            <a:ext cx="293670" cy="215444"/>
          </a:xfrm>
          <a:prstGeom prst="rect">
            <a:avLst/>
          </a:prstGeom>
          <a:noFill/>
        </p:spPr>
        <p:txBody>
          <a:bodyPr wrap="none" rtlCol="0">
            <a:spAutoFit/>
          </a:bodyPr>
          <a:lstStyle/>
          <a:p>
            <a:r>
              <a:rPr lang="fr-FR" sz="800" b="1" dirty="0"/>
              <a:t>R3</a:t>
            </a:r>
            <a:endParaRPr lang="fr-CH" sz="600" dirty="0"/>
          </a:p>
        </p:txBody>
      </p:sp>
      <p:sp>
        <p:nvSpPr>
          <p:cNvPr id="118" name="ZoneTexte 117">
            <a:extLst>
              <a:ext uri="{FF2B5EF4-FFF2-40B4-BE49-F238E27FC236}">
                <a16:creationId xmlns:a16="http://schemas.microsoft.com/office/drawing/2014/main" id="{AC89DB9C-6FCA-4684-8872-712A829CE64B}"/>
              </a:ext>
            </a:extLst>
          </p:cNvPr>
          <p:cNvSpPr txBox="1"/>
          <p:nvPr/>
        </p:nvSpPr>
        <p:spPr>
          <a:xfrm>
            <a:off x="241017" y="6150055"/>
            <a:ext cx="293670" cy="215444"/>
          </a:xfrm>
          <a:prstGeom prst="rect">
            <a:avLst/>
          </a:prstGeom>
          <a:noFill/>
        </p:spPr>
        <p:txBody>
          <a:bodyPr wrap="none" rtlCol="0">
            <a:spAutoFit/>
          </a:bodyPr>
          <a:lstStyle/>
          <a:p>
            <a:r>
              <a:rPr lang="fr-FR" sz="800" b="1" dirty="0"/>
              <a:t>R5</a:t>
            </a:r>
            <a:endParaRPr lang="fr-CH" sz="600" dirty="0"/>
          </a:p>
        </p:txBody>
      </p:sp>
      <p:sp>
        <p:nvSpPr>
          <p:cNvPr id="119" name="ZoneTexte 118">
            <a:extLst>
              <a:ext uri="{FF2B5EF4-FFF2-40B4-BE49-F238E27FC236}">
                <a16:creationId xmlns:a16="http://schemas.microsoft.com/office/drawing/2014/main" id="{148D6D5A-5878-471F-B0FE-268E343315CD}"/>
              </a:ext>
            </a:extLst>
          </p:cNvPr>
          <p:cNvSpPr txBox="1"/>
          <p:nvPr/>
        </p:nvSpPr>
        <p:spPr>
          <a:xfrm>
            <a:off x="262867" y="3159689"/>
            <a:ext cx="293670" cy="215444"/>
          </a:xfrm>
          <a:prstGeom prst="rect">
            <a:avLst/>
          </a:prstGeom>
          <a:noFill/>
        </p:spPr>
        <p:txBody>
          <a:bodyPr wrap="none" rtlCol="0">
            <a:spAutoFit/>
          </a:bodyPr>
          <a:lstStyle/>
          <a:p>
            <a:r>
              <a:rPr lang="fr-FR" sz="800" b="1" dirty="0"/>
              <a:t>R1</a:t>
            </a:r>
            <a:endParaRPr lang="fr-CH" sz="600" dirty="0"/>
          </a:p>
        </p:txBody>
      </p:sp>
      <p:sp>
        <p:nvSpPr>
          <p:cNvPr id="120" name="ZoneTexte 119">
            <a:extLst>
              <a:ext uri="{FF2B5EF4-FFF2-40B4-BE49-F238E27FC236}">
                <a16:creationId xmlns:a16="http://schemas.microsoft.com/office/drawing/2014/main" id="{D7457E04-019D-478D-B8BB-BBF4C09B6E57}"/>
              </a:ext>
            </a:extLst>
          </p:cNvPr>
          <p:cNvSpPr txBox="1"/>
          <p:nvPr/>
        </p:nvSpPr>
        <p:spPr>
          <a:xfrm>
            <a:off x="293754" y="2795465"/>
            <a:ext cx="875945" cy="307777"/>
          </a:xfrm>
          <a:prstGeom prst="rect">
            <a:avLst/>
          </a:prstGeom>
          <a:noFill/>
        </p:spPr>
        <p:txBody>
          <a:bodyPr wrap="none" rtlCol="0">
            <a:spAutoFit/>
          </a:bodyPr>
          <a:lstStyle/>
          <a:p>
            <a:r>
              <a:rPr lang="fr-FR" sz="1400" b="1" u="sng" dirty="0"/>
              <a:t>Requêtes</a:t>
            </a:r>
            <a:endParaRPr lang="fr-CH" sz="1400" b="1" u="sng" dirty="0"/>
          </a:p>
        </p:txBody>
      </p:sp>
      <p:sp>
        <p:nvSpPr>
          <p:cNvPr id="121" name="ZoneTexte 120">
            <a:extLst>
              <a:ext uri="{FF2B5EF4-FFF2-40B4-BE49-F238E27FC236}">
                <a16:creationId xmlns:a16="http://schemas.microsoft.com/office/drawing/2014/main" id="{7FF9C69C-F1A5-4760-9A2B-8CCB358ABF0F}"/>
              </a:ext>
            </a:extLst>
          </p:cNvPr>
          <p:cNvSpPr txBox="1"/>
          <p:nvPr/>
        </p:nvSpPr>
        <p:spPr>
          <a:xfrm>
            <a:off x="287918" y="440868"/>
            <a:ext cx="10583973" cy="2462213"/>
          </a:xfrm>
          <a:prstGeom prst="rect">
            <a:avLst/>
          </a:prstGeom>
          <a:noFill/>
        </p:spPr>
        <p:txBody>
          <a:bodyPr wrap="square" rtlCol="0">
            <a:spAutoFit/>
          </a:bodyPr>
          <a:lstStyle/>
          <a:p>
            <a:r>
              <a:rPr lang="fr-FR" sz="1400" b="1" u="sng" dirty="0"/>
              <a:t>Scénario</a:t>
            </a:r>
          </a:p>
          <a:p>
            <a:r>
              <a:rPr lang="fr-FR" sz="1400" dirty="0"/>
              <a:t>Le scénario utilisé est composé de 5 requêtes: {R1, R2, R3, R4, R5}. Une requête </a:t>
            </a:r>
            <a:r>
              <a:rPr lang="fr-FR" sz="1400" i="1" dirty="0" err="1"/>
              <a:t>only</a:t>
            </a:r>
            <a:r>
              <a:rPr lang="fr-FR" sz="1400" i="1" dirty="0"/>
              <a:t> driver</a:t>
            </a:r>
            <a:r>
              <a:rPr lang="fr-FR" sz="1400" dirty="0"/>
              <a:t>, deux requêtes </a:t>
            </a:r>
            <a:r>
              <a:rPr lang="fr-FR" sz="1400" i="1" dirty="0" err="1"/>
              <a:t>only</a:t>
            </a:r>
            <a:r>
              <a:rPr lang="fr-FR" sz="1400" i="1" dirty="0"/>
              <a:t> </a:t>
            </a:r>
            <a:r>
              <a:rPr lang="fr-FR" sz="1400" i="1" dirty="0" err="1"/>
              <a:t>passenger</a:t>
            </a:r>
            <a:r>
              <a:rPr lang="fr-FR" sz="1400" dirty="0"/>
              <a:t>, une requête </a:t>
            </a:r>
            <a:r>
              <a:rPr lang="fr-FR" sz="1400" i="1" dirty="0" err="1"/>
              <a:t>mainly</a:t>
            </a:r>
            <a:r>
              <a:rPr lang="fr-FR" sz="1400" i="1" dirty="0"/>
              <a:t> </a:t>
            </a:r>
            <a:r>
              <a:rPr lang="fr-FR" sz="1400" i="1" dirty="0" err="1"/>
              <a:t>passenger</a:t>
            </a:r>
            <a:r>
              <a:rPr lang="fr-FR" sz="1400" dirty="0"/>
              <a:t> et  une requête  </a:t>
            </a:r>
            <a:r>
              <a:rPr lang="fr-FR" sz="1400" i="1" dirty="0" err="1"/>
              <a:t>mainly</a:t>
            </a:r>
            <a:r>
              <a:rPr lang="fr-FR" sz="1400" i="1" dirty="0"/>
              <a:t> driver</a:t>
            </a:r>
            <a:r>
              <a:rPr lang="fr-FR" sz="1400" dirty="0"/>
              <a:t>. Les quatre premières requêtes possèdent uniquement un stop d’origine et un stop de destination. La requête </a:t>
            </a:r>
            <a:r>
              <a:rPr lang="fr-FR" sz="1400" i="1" dirty="0" err="1"/>
              <a:t>mainly</a:t>
            </a:r>
            <a:r>
              <a:rPr lang="fr-FR" sz="1400" i="1" dirty="0"/>
              <a:t> driver</a:t>
            </a:r>
            <a:r>
              <a:rPr lang="fr-FR" sz="1400" dirty="0"/>
              <a:t> ajoute aux stops d’origine et de destination, un via supplémentaire. Le véhicule utilisé pour le trajet possède un nombre limité de places [</a:t>
            </a:r>
            <a:r>
              <a:rPr lang="fr-FR" sz="1400" dirty="0" err="1"/>
              <a:t>AvS</a:t>
            </a:r>
            <a:r>
              <a:rPr lang="fr-FR" sz="1400" dirty="0"/>
              <a:t>]. A chaque stop [S] de 3 à 1 passagers sont soit pris en charge [P+] soit débarqués[D-]. Chaque requête respecte une livraison totale des passagers. Tous les stops possèdent une fenêtre de temps composée d’une heure d’arrivée/départ au plus tôt [h-] et d’une heure d’arrivée/départ au plus tard [h+]. Les fenêtres de temps des requêtes sont normalisées au départ. Lors de l’insertion des fenêtres de temps le principe de normalisation est garanti.</a:t>
            </a:r>
          </a:p>
          <a:p>
            <a:r>
              <a:rPr lang="fr-FR" sz="1400" b="1" u="sng" dirty="0"/>
              <a:t>Solutions combinatoires</a:t>
            </a:r>
          </a:p>
          <a:p>
            <a:r>
              <a:rPr lang="fr-FR" sz="1400" dirty="0"/>
              <a:t>L’exploration systématique de toutes les solutions possibles est limitée. Elles respectent les différentes contraintes d’insertion de l’algorithme. C’est pourquoi le nombre de solutions retenues est limité.</a:t>
            </a:r>
            <a:endParaRPr lang="fr-CH" sz="1400" dirty="0"/>
          </a:p>
        </p:txBody>
      </p:sp>
      <p:sp>
        <p:nvSpPr>
          <p:cNvPr id="122" name="ZoneTexte 121">
            <a:extLst>
              <a:ext uri="{FF2B5EF4-FFF2-40B4-BE49-F238E27FC236}">
                <a16:creationId xmlns:a16="http://schemas.microsoft.com/office/drawing/2014/main" id="{2D31A6CB-08CC-4DDE-A6B3-657A4E48E14E}"/>
              </a:ext>
            </a:extLst>
          </p:cNvPr>
          <p:cNvSpPr txBox="1"/>
          <p:nvPr/>
        </p:nvSpPr>
        <p:spPr>
          <a:xfrm>
            <a:off x="4038963" y="2726172"/>
            <a:ext cx="7854890" cy="4185761"/>
          </a:xfrm>
          <a:prstGeom prst="rect">
            <a:avLst/>
          </a:prstGeom>
          <a:noFill/>
        </p:spPr>
        <p:txBody>
          <a:bodyPr wrap="square" rtlCol="0">
            <a:spAutoFit/>
          </a:bodyPr>
          <a:lstStyle/>
          <a:p>
            <a:r>
              <a:rPr lang="fr-FR" sz="1400" b="1" u="sng" dirty="0"/>
              <a:t>Contraintes</a:t>
            </a:r>
          </a:p>
          <a:p>
            <a:r>
              <a:rPr lang="fr-FR" sz="1400" dirty="0"/>
              <a:t>Les contraintes de l’algorithme </a:t>
            </a:r>
            <a:r>
              <a:rPr lang="fr-FR" sz="1400" dirty="0" err="1"/>
              <a:t>Greedy</a:t>
            </a:r>
            <a:r>
              <a:rPr lang="fr-FR" sz="1400" dirty="0"/>
              <a:t> sont:</a:t>
            </a:r>
          </a:p>
          <a:p>
            <a:pPr marL="285750" indent="-285750">
              <a:buFontTx/>
              <a:buChar char="-"/>
            </a:pPr>
            <a:r>
              <a:rPr lang="fr-FR" sz="1400" i="1" dirty="0"/>
              <a:t>Contrainte de fenêtre de temps</a:t>
            </a:r>
            <a:r>
              <a:rPr lang="fr-FR" sz="1400" dirty="0"/>
              <a:t>: Lors de l’insertion d’un stop entre deux positions d’un trajet, le détour nécessaire pour atteindre ce nouveau stop ne doit pas enfreindre l’horaire des fenêtres de temps des deux positions déjà insérées.</a:t>
            </a:r>
          </a:p>
          <a:p>
            <a:pPr marL="285750" indent="-285750">
              <a:buFontTx/>
              <a:buChar char="-"/>
            </a:pPr>
            <a:r>
              <a:rPr lang="fr-FR" sz="1400" i="1" dirty="0"/>
              <a:t>Contrainte de capacité locale</a:t>
            </a:r>
            <a:r>
              <a:rPr lang="fr-FR" sz="1400" dirty="0"/>
              <a:t>: lors de l’insertion d’un stop, le véhicule utilisé doit disposé de suffisamment de places libres.</a:t>
            </a:r>
          </a:p>
          <a:p>
            <a:pPr marL="285750" indent="-285750">
              <a:buFontTx/>
              <a:buChar char="-"/>
            </a:pPr>
            <a:r>
              <a:rPr lang="fr-FR" sz="1400" i="1" dirty="0"/>
              <a:t>Contrainte de propagation de capacité</a:t>
            </a:r>
            <a:r>
              <a:rPr lang="fr-FR" sz="1400" dirty="0"/>
              <a:t>: L’insertion d’un stop et son besoin de places libres ne doit pas invalidé l’insertion d’une requête déjà effectuée par une nouvelle capacité disponible insuffisante.</a:t>
            </a:r>
          </a:p>
          <a:p>
            <a:pPr marL="285750" indent="-285750">
              <a:buFontTx/>
              <a:buChar char="-"/>
            </a:pPr>
            <a:endParaRPr lang="fr-FR" sz="1400" dirty="0"/>
          </a:p>
          <a:p>
            <a:r>
              <a:rPr lang="fr-FR" sz="1400" b="1" u="sng" dirty="0"/>
              <a:t>Propagation des fenêtres de temps</a:t>
            </a:r>
          </a:p>
          <a:p>
            <a:r>
              <a:rPr lang="fr-FR" sz="1400" dirty="0"/>
              <a:t>Lors d’une nouvelle insertion une propagation </a:t>
            </a:r>
            <a:r>
              <a:rPr lang="fr-FR" sz="1400" i="1" dirty="0" err="1"/>
              <a:t>forward</a:t>
            </a:r>
            <a:r>
              <a:rPr lang="fr-FR" sz="1400" dirty="0"/>
              <a:t> et </a:t>
            </a:r>
            <a:r>
              <a:rPr lang="fr-FR" sz="1400" i="1" dirty="0" err="1"/>
              <a:t>backward</a:t>
            </a:r>
            <a:r>
              <a:rPr lang="fr-FR" sz="1400" dirty="0"/>
              <a:t> des fenêtres de temps garantit la normalisation des fenêtres de temps</a:t>
            </a:r>
          </a:p>
          <a:p>
            <a:endParaRPr lang="fr-FR" sz="1400" dirty="0"/>
          </a:p>
          <a:p>
            <a:r>
              <a:rPr lang="fr-FR" sz="1400" b="1" u="sng" dirty="0"/>
              <a:t>Evaluation des solutions</a:t>
            </a:r>
          </a:p>
          <a:p>
            <a:r>
              <a:rPr lang="fr-FR" sz="1400" dirty="0"/>
              <a:t>Les solutions sont évaluées à l’aide des métriques suivantes:</a:t>
            </a:r>
          </a:p>
          <a:p>
            <a:pPr marL="285750" indent="-285750">
              <a:buFontTx/>
              <a:buChar char="-"/>
            </a:pPr>
            <a:r>
              <a:rPr lang="fr-FR" sz="1400" dirty="0"/>
              <a:t>Le nombre de requêtes satisfaites</a:t>
            </a:r>
          </a:p>
          <a:p>
            <a:pPr marL="285750" indent="-285750">
              <a:buFontTx/>
              <a:buChar char="-"/>
            </a:pPr>
            <a:r>
              <a:rPr lang="fr-FR" sz="1400" dirty="0"/>
              <a:t>Le nombre de véhicules utilisés</a:t>
            </a:r>
          </a:p>
          <a:p>
            <a:pPr marL="285750" indent="-285750">
              <a:buFontTx/>
              <a:buChar char="-"/>
            </a:pPr>
            <a:r>
              <a:rPr lang="fr-FR" sz="1400" dirty="0"/>
              <a:t>La somme de la durée des trajets sans les attentes aux stops</a:t>
            </a:r>
          </a:p>
        </p:txBody>
      </p:sp>
      <p:sp>
        <p:nvSpPr>
          <p:cNvPr id="123" name="ZoneTexte 122">
            <a:extLst>
              <a:ext uri="{FF2B5EF4-FFF2-40B4-BE49-F238E27FC236}">
                <a16:creationId xmlns:a16="http://schemas.microsoft.com/office/drawing/2014/main" id="{ED5FD66D-A83F-480B-B3E3-5C7D1A187B89}"/>
              </a:ext>
            </a:extLst>
          </p:cNvPr>
          <p:cNvSpPr txBox="1"/>
          <p:nvPr/>
        </p:nvSpPr>
        <p:spPr>
          <a:xfrm>
            <a:off x="277490" y="99982"/>
            <a:ext cx="3831433" cy="369332"/>
          </a:xfrm>
          <a:prstGeom prst="rect">
            <a:avLst/>
          </a:prstGeom>
          <a:noFill/>
        </p:spPr>
        <p:txBody>
          <a:bodyPr wrap="none" rtlCol="0">
            <a:spAutoFit/>
          </a:bodyPr>
          <a:lstStyle/>
          <a:p>
            <a:r>
              <a:rPr lang="fr-FR" b="1" u="sng" dirty="0"/>
              <a:t>Ensemble des solutions combinatoires</a:t>
            </a:r>
            <a:endParaRPr lang="fr-CH" b="1" u="sng" dirty="0"/>
          </a:p>
        </p:txBody>
      </p:sp>
    </p:spTree>
    <p:extLst>
      <p:ext uri="{BB962C8B-B14F-4D97-AF65-F5344CB8AC3E}">
        <p14:creationId xmlns:p14="http://schemas.microsoft.com/office/powerpoint/2010/main" val="1328885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81B7C78-6D4F-4E9D-9971-3D9FF0010BBF}"/>
              </a:ext>
            </a:extLst>
          </p:cNvPr>
          <p:cNvSpPr txBox="1"/>
          <p:nvPr/>
        </p:nvSpPr>
        <p:spPr>
          <a:xfrm>
            <a:off x="6386015" y="460610"/>
            <a:ext cx="549868" cy="246221"/>
          </a:xfrm>
          <a:prstGeom prst="rect">
            <a:avLst/>
          </a:prstGeom>
          <a:noFill/>
        </p:spPr>
        <p:txBody>
          <a:bodyPr wrap="square" rtlCol="0">
            <a:spAutoFit/>
          </a:bodyPr>
          <a:lstStyle/>
          <a:p>
            <a:r>
              <a:rPr lang="fr-FR" sz="1000" dirty="0"/>
              <a:t>c.4.1</a:t>
            </a:r>
            <a:endParaRPr lang="fr-FR" sz="800" dirty="0"/>
          </a:p>
        </p:txBody>
      </p:sp>
      <p:grpSp>
        <p:nvGrpSpPr>
          <p:cNvPr id="5" name="Groupe 4">
            <a:extLst>
              <a:ext uri="{FF2B5EF4-FFF2-40B4-BE49-F238E27FC236}">
                <a16:creationId xmlns:a16="http://schemas.microsoft.com/office/drawing/2014/main" id="{A9D17239-65A6-48F1-92E1-02B2A1F204D0}"/>
              </a:ext>
            </a:extLst>
          </p:cNvPr>
          <p:cNvGrpSpPr/>
          <p:nvPr/>
        </p:nvGrpSpPr>
        <p:grpSpPr>
          <a:xfrm>
            <a:off x="6945183" y="578588"/>
            <a:ext cx="718466" cy="365560"/>
            <a:chOff x="2199597" y="988053"/>
            <a:chExt cx="718466" cy="365560"/>
          </a:xfrm>
        </p:grpSpPr>
        <p:sp>
          <p:nvSpPr>
            <p:cNvPr id="6" name="ZoneTexte 5">
              <a:extLst>
                <a:ext uri="{FF2B5EF4-FFF2-40B4-BE49-F238E27FC236}">
                  <a16:creationId xmlns:a16="http://schemas.microsoft.com/office/drawing/2014/main" id="{BD418A6F-8842-42CE-A3B1-4D32D2EE3BB7}"/>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7" name="ZoneTexte 6">
              <a:extLst>
                <a:ext uri="{FF2B5EF4-FFF2-40B4-BE49-F238E27FC236}">
                  <a16:creationId xmlns:a16="http://schemas.microsoft.com/office/drawing/2014/main" id="{E2B98222-48CB-48BA-908A-28704371490B}"/>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8" name="Groupe 7">
            <a:extLst>
              <a:ext uri="{FF2B5EF4-FFF2-40B4-BE49-F238E27FC236}">
                <a16:creationId xmlns:a16="http://schemas.microsoft.com/office/drawing/2014/main" id="{CDAAA07F-22AB-4B61-923A-FC4BCE567468}"/>
              </a:ext>
            </a:extLst>
          </p:cNvPr>
          <p:cNvGrpSpPr/>
          <p:nvPr/>
        </p:nvGrpSpPr>
        <p:grpSpPr>
          <a:xfrm>
            <a:off x="7600538" y="580706"/>
            <a:ext cx="718466" cy="363333"/>
            <a:chOff x="4307092" y="990006"/>
            <a:chExt cx="718466" cy="363333"/>
          </a:xfrm>
        </p:grpSpPr>
        <p:sp>
          <p:nvSpPr>
            <p:cNvPr id="9" name="ZoneTexte 8">
              <a:extLst>
                <a:ext uri="{FF2B5EF4-FFF2-40B4-BE49-F238E27FC236}">
                  <a16:creationId xmlns:a16="http://schemas.microsoft.com/office/drawing/2014/main" id="{EB051E79-9AC0-4CD9-9B2E-EB33F94FF5E2}"/>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0" name="ZoneTexte 9">
              <a:extLst>
                <a:ext uri="{FF2B5EF4-FFF2-40B4-BE49-F238E27FC236}">
                  <a16:creationId xmlns:a16="http://schemas.microsoft.com/office/drawing/2014/main" id="{9C03BA05-E1C7-4FAE-990F-067D03EA8D07}"/>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1" name="ZoneTexte 10">
            <a:extLst>
              <a:ext uri="{FF2B5EF4-FFF2-40B4-BE49-F238E27FC236}">
                <a16:creationId xmlns:a16="http://schemas.microsoft.com/office/drawing/2014/main" id="{CFE1E958-9D8D-4425-A6E3-AE1BD0DFC8FB}"/>
              </a:ext>
            </a:extLst>
          </p:cNvPr>
          <p:cNvSpPr txBox="1"/>
          <p:nvPr/>
        </p:nvSpPr>
        <p:spPr>
          <a:xfrm>
            <a:off x="7646990" y="605165"/>
            <a:ext cx="331249" cy="246221"/>
          </a:xfrm>
          <a:prstGeom prst="rect">
            <a:avLst/>
          </a:prstGeom>
          <a:noFill/>
        </p:spPr>
        <p:txBody>
          <a:bodyPr wrap="square" rtlCol="0">
            <a:spAutoFit/>
          </a:bodyPr>
          <a:lstStyle/>
          <a:p>
            <a:r>
              <a:rPr lang="fr-FR" sz="500" dirty="0"/>
              <a:t>-2</a:t>
            </a:r>
          </a:p>
          <a:p>
            <a:r>
              <a:rPr lang="fr-FR" sz="500" dirty="0"/>
              <a:t>A:7</a:t>
            </a:r>
          </a:p>
        </p:txBody>
      </p:sp>
      <p:sp>
        <p:nvSpPr>
          <p:cNvPr id="12" name="Accolade fermante 11">
            <a:extLst>
              <a:ext uri="{FF2B5EF4-FFF2-40B4-BE49-F238E27FC236}">
                <a16:creationId xmlns:a16="http://schemas.microsoft.com/office/drawing/2014/main" id="{DCD37E82-C759-4483-BA4D-4E2D21EAB48E}"/>
              </a:ext>
            </a:extLst>
          </p:cNvPr>
          <p:cNvSpPr/>
          <p:nvPr/>
        </p:nvSpPr>
        <p:spPr>
          <a:xfrm flipH="1">
            <a:off x="6911960" y="64527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 name="Accolade fermante 12">
            <a:extLst>
              <a:ext uri="{FF2B5EF4-FFF2-40B4-BE49-F238E27FC236}">
                <a16:creationId xmlns:a16="http://schemas.microsoft.com/office/drawing/2014/main" id="{9205C2A7-AEC0-4EA0-916A-5FECF4B80962}"/>
              </a:ext>
            </a:extLst>
          </p:cNvPr>
          <p:cNvSpPr/>
          <p:nvPr/>
        </p:nvSpPr>
        <p:spPr>
          <a:xfrm>
            <a:off x="8249501" y="65635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4" name="ZoneTexte 13">
            <a:extLst>
              <a:ext uri="{FF2B5EF4-FFF2-40B4-BE49-F238E27FC236}">
                <a16:creationId xmlns:a16="http://schemas.microsoft.com/office/drawing/2014/main" id="{4D100565-2D90-41AE-BCA3-CEE2B402B3DE}"/>
              </a:ext>
            </a:extLst>
          </p:cNvPr>
          <p:cNvSpPr txBox="1"/>
          <p:nvPr/>
        </p:nvSpPr>
        <p:spPr>
          <a:xfrm>
            <a:off x="9346665" y="537554"/>
            <a:ext cx="532518" cy="215444"/>
          </a:xfrm>
          <a:prstGeom prst="rect">
            <a:avLst/>
          </a:prstGeom>
          <a:noFill/>
        </p:spPr>
        <p:txBody>
          <a:bodyPr wrap="squar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5" name="Graphique 23">
            <a:extLst>
              <a:ext uri="{FF2B5EF4-FFF2-40B4-BE49-F238E27FC236}">
                <a16:creationId xmlns:a16="http://schemas.microsoft.com/office/drawing/2014/main" id="{6FC21D85-E2B9-4E01-9D6A-A7A441C12D98}"/>
              </a:ext>
            </a:extLst>
          </p:cNvPr>
          <p:cNvGrpSpPr/>
          <p:nvPr/>
        </p:nvGrpSpPr>
        <p:grpSpPr>
          <a:xfrm>
            <a:off x="9902194" y="541330"/>
            <a:ext cx="118913" cy="184666"/>
            <a:chOff x="5410460" y="2049372"/>
            <a:chExt cx="615732" cy="1159026"/>
          </a:xfrm>
          <a:solidFill>
            <a:schemeClr val="accent2">
              <a:lumMod val="75000"/>
            </a:schemeClr>
          </a:solidFill>
        </p:grpSpPr>
        <p:sp>
          <p:nvSpPr>
            <p:cNvPr id="16" name="Forme libre : forme 15">
              <a:extLst>
                <a:ext uri="{FF2B5EF4-FFF2-40B4-BE49-F238E27FC236}">
                  <a16:creationId xmlns:a16="http://schemas.microsoft.com/office/drawing/2014/main" id="{A61ECAC0-9E9E-4398-BDFA-D04361E1C6C6}"/>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7" name="Forme libre : forme 16">
              <a:extLst>
                <a:ext uri="{FF2B5EF4-FFF2-40B4-BE49-F238E27FC236}">
                  <a16:creationId xmlns:a16="http://schemas.microsoft.com/office/drawing/2014/main" id="{8562BBCD-D3EE-4530-8C06-A2979C4693B2}"/>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8" name="Accolade fermante 17">
            <a:extLst>
              <a:ext uri="{FF2B5EF4-FFF2-40B4-BE49-F238E27FC236}">
                <a16:creationId xmlns:a16="http://schemas.microsoft.com/office/drawing/2014/main" id="{DEC9E269-011F-4A5D-8A15-DFB0F5476E1B}"/>
              </a:ext>
            </a:extLst>
          </p:cNvPr>
          <p:cNvSpPr/>
          <p:nvPr/>
        </p:nvSpPr>
        <p:spPr>
          <a:xfrm flipH="1">
            <a:off x="9823484" y="51258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 name="Accolade fermante 18">
            <a:extLst>
              <a:ext uri="{FF2B5EF4-FFF2-40B4-BE49-F238E27FC236}">
                <a16:creationId xmlns:a16="http://schemas.microsoft.com/office/drawing/2014/main" id="{5C9A41A8-74AC-470E-80F8-A37D9C1AA007}"/>
              </a:ext>
            </a:extLst>
          </p:cNvPr>
          <p:cNvSpPr/>
          <p:nvPr/>
        </p:nvSpPr>
        <p:spPr>
          <a:xfrm>
            <a:off x="10289693" y="50516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 name="Accolade fermante 19">
            <a:extLst>
              <a:ext uri="{FF2B5EF4-FFF2-40B4-BE49-F238E27FC236}">
                <a16:creationId xmlns:a16="http://schemas.microsoft.com/office/drawing/2014/main" id="{C38F3388-1CA9-4EDD-B673-11C09AF2243B}"/>
              </a:ext>
            </a:extLst>
          </p:cNvPr>
          <p:cNvSpPr/>
          <p:nvPr/>
        </p:nvSpPr>
        <p:spPr>
          <a:xfrm flipH="1">
            <a:off x="6814805" y="292807"/>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 name="Accolade fermante 20">
            <a:extLst>
              <a:ext uri="{FF2B5EF4-FFF2-40B4-BE49-F238E27FC236}">
                <a16:creationId xmlns:a16="http://schemas.microsoft.com/office/drawing/2014/main" id="{0D5D842B-7698-4329-9F4A-303456436203}"/>
              </a:ext>
            </a:extLst>
          </p:cNvPr>
          <p:cNvSpPr/>
          <p:nvPr/>
        </p:nvSpPr>
        <p:spPr>
          <a:xfrm flipH="1">
            <a:off x="6914806" y="31117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 name="Accolade fermante 21">
            <a:extLst>
              <a:ext uri="{FF2B5EF4-FFF2-40B4-BE49-F238E27FC236}">
                <a16:creationId xmlns:a16="http://schemas.microsoft.com/office/drawing/2014/main" id="{671D2A49-A7E5-4559-ABF3-F345C9B245F9}"/>
              </a:ext>
            </a:extLst>
          </p:cNvPr>
          <p:cNvSpPr/>
          <p:nvPr/>
        </p:nvSpPr>
        <p:spPr>
          <a:xfrm>
            <a:off x="9231079" y="30483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3" name="Groupe 22">
            <a:extLst>
              <a:ext uri="{FF2B5EF4-FFF2-40B4-BE49-F238E27FC236}">
                <a16:creationId xmlns:a16="http://schemas.microsoft.com/office/drawing/2014/main" id="{1BEB78CE-0C70-4A92-BE21-1AC3E41FF85A}"/>
              </a:ext>
            </a:extLst>
          </p:cNvPr>
          <p:cNvGrpSpPr/>
          <p:nvPr/>
        </p:nvGrpSpPr>
        <p:grpSpPr>
          <a:xfrm>
            <a:off x="8079907" y="231625"/>
            <a:ext cx="718466" cy="362841"/>
            <a:chOff x="2195594" y="1728937"/>
            <a:chExt cx="718466" cy="362841"/>
          </a:xfrm>
        </p:grpSpPr>
        <p:sp>
          <p:nvSpPr>
            <p:cNvPr id="24" name="ZoneTexte 23">
              <a:extLst>
                <a:ext uri="{FF2B5EF4-FFF2-40B4-BE49-F238E27FC236}">
                  <a16:creationId xmlns:a16="http://schemas.microsoft.com/office/drawing/2014/main" id="{A7B43007-BB55-4E8C-A5B0-383E2BCB9978}"/>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5" name="ZoneTexte 24">
              <a:extLst>
                <a:ext uri="{FF2B5EF4-FFF2-40B4-BE49-F238E27FC236}">
                  <a16:creationId xmlns:a16="http://schemas.microsoft.com/office/drawing/2014/main" id="{8E3B1895-FEDE-47B1-9D8D-6568A0F4FE01}"/>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6" name="ZoneTexte 25">
              <a:extLst>
                <a:ext uri="{FF2B5EF4-FFF2-40B4-BE49-F238E27FC236}">
                  <a16:creationId xmlns:a16="http://schemas.microsoft.com/office/drawing/2014/main" id="{620D8EEC-4AEB-428C-83FC-85A054A7DD84}"/>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27" name="Groupe 26">
            <a:extLst>
              <a:ext uri="{FF2B5EF4-FFF2-40B4-BE49-F238E27FC236}">
                <a16:creationId xmlns:a16="http://schemas.microsoft.com/office/drawing/2014/main" id="{B1FC0A9F-BF3F-44A7-B34A-759B93073C8E}"/>
              </a:ext>
            </a:extLst>
          </p:cNvPr>
          <p:cNvGrpSpPr/>
          <p:nvPr/>
        </p:nvGrpSpPr>
        <p:grpSpPr>
          <a:xfrm>
            <a:off x="7523207" y="228670"/>
            <a:ext cx="718466" cy="367051"/>
            <a:chOff x="1622389" y="1729653"/>
            <a:chExt cx="718466" cy="367051"/>
          </a:xfrm>
        </p:grpSpPr>
        <p:sp>
          <p:nvSpPr>
            <p:cNvPr id="28" name="ZoneTexte 27">
              <a:extLst>
                <a:ext uri="{FF2B5EF4-FFF2-40B4-BE49-F238E27FC236}">
                  <a16:creationId xmlns:a16="http://schemas.microsoft.com/office/drawing/2014/main" id="{D11FB4E1-02FC-494E-B440-F328A7BD0C50}"/>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29" name="ZoneTexte 28">
              <a:extLst>
                <a:ext uri="{FF2B5EF4-FFF2-40B4-BE49-F238E27FC236}">
                  <a16:creationId xmlns:a16="http://schemas.microsoft.com/office/drawing/2014/main" id="{E6F16F8F-7F6F-4FBB-BBC2-A28A11F4E799}"/>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30" name="ZoneTexte 29">
              <a:extLst>
                <a:ext uri="{FF2B5EF4-FFF2-40B4-BE49-F238E27FC236}">
                  <a16:creationId xmlns:a16="http://schemas.microsoft.com/office/drawing/2014/main" id="{6D46CC17-F638-4F7F-A5AF-74B854C453BB}"/>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31" name="Groupe 30">
            <a:extLst>
              <a:ext uri="{FF2B5EF4-FFF2-40B4-BE49-F238E27FC236}">
                <a16:creationId xmlns:a16="http://schemas.microsoft.com/office/drawing/2014/main" id="{09792726-C019-47BD-B872-6662E2A6931E}"/>
              </a:ext>
            </a:extLst>
          </p:cNvPr>
          <p:cNvGrpSpPr/>
          <p:nvPr/>
        </p:nvGrpSpPr>
        <p:grpSpPr>
          <a:xfrm>
            <a:off x="8626039" y="217363"/>
            <a:ext cx="718466" cy="377178"/>
            <a:chOff x="1266633" y="5049608"/>
            <a:chExt cx="718466" cy="377178"/>
          </a:xfrm>
        </p:grpSpPr>
        <p:sp>
          <p:nvSpPr>
            <p:cNvPr id="32" name="ZoneTexte 31">
              <a:extLst>
                <a:ext uri="{FF2B5EF4-FFF2-40B4-BE49-F238E27FC236}">
                  <a16:creationId xmlns:a16="http://schemas.microsoft.com/office/drawing/2014/main" id="{002B47D2-5C72-4B73-AE8A-3103AA5500AF}"/>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33" name="ZoneTexte 32">
              <a:extLst>
                <a:ext uri="{FF2B5EF4-FFF2-40B4-BE49-F238E27FC236}">
                  <a16:creationId xmlns:a16="http://schemas.microsoft.com/office/drawing/2014/main" id="{31A9BAA9-8F41-4277-ACCB-205CCD21D70C}"/>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4" name="ZoneTexte 33">
              <a:extLst>
                <a:ext uri="{FF2B5EF4-FFF2-40B4-BE49-F238E27FC236}">
                  <a16:creationId xmlns:a16="http://schemas.microsoft.com/office/drawing/2014/main" id="{25720A55-6ADB-4EFE-B72B-8E799C029774}"/>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35" name="Groupe 34">
            <a:extLst>
              <a:ext uri="{FF2B5EF4-FFF2-40B4-BE49-F238E27FC236}">
                <a16:creationId xmlns:a16="http://schemas.microsoft.com/office/drawing/2014/main" id="{76F57BF5-9D64-4F7F-8DA2-6FD50D844B0B}"/>
              </a:ext>
            </a:extLst>
          </p:cNvPr>
          <p:cNvGrpSpPr/>
          <p:nvPr/>
        </p:nvGrpSpPr>
        <p:grpSpPr>
          <a:xfrm>
            <a:off x="6955433" y="221061"/>
            <a:ext cx="718466" cy="369675"/>
            <a:chOff x="646205" y="5057129"/>
            <a:chExt cx="718466" cy="369675"/>
          </a:xfrm>
        </p:grpSpPr>
        <p:sp>
          <p:nvSpPr>
            <p:cNvPr id="36" name="ZoneTexte 35">
              <a:extLst>
                <a:ext uri="{FF2B5EF4-FFF2-40B4-BE49-F238E27FC236}">
                  <a16:creationId xmlns:a16="http://schemas.microsoft.com/office/drawing/2014/main" id="{4F80E7A9-33D1-4979-B4C3-E6AAD4C4C942}"/>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37" name="ZoneTexte 36">
              <a:extLst>
                <a:ext uri="{FF2B5EF4-FFF2-40B4-BE49-F238E27FC236}">
                  <a16:creationId xmlns:a16="http://schemas.microsoft.com/office/drawing/2014/main" id="{57897D48-57A8-45E9-B9F4-F8287DF7B421}"/>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8" name="ZoneTexte 37">
              <a:extLst>
                <a:ext uri="{FF2B5EF4-FFF2-40B4-BE49-F238E27FC236}">
                  <a16:creationId xmlns:a16="http://schemas.microsoft.com/office/drawing/2014/main" id="{5DE152F6-AE97-4530-B111-022A578AE9D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9" name="Groupe 38">
            <a:extLst>
              <a:ext uri="{FF2B5EF4-FFF2-40B4-BE49-F238E27FC236}">
                <a16:creationId xmlns:a16="http://schemas.microsoft.com/office/drawing/2014/main" id="{5089B18A-7578-4FD8-AD33-49A482397383}"/>
              </a:ext>
            </a:extLst>
          </p:cNvPr>
          <p:cNvGrpSpPr/>
          <p:nvPr/>
        </p:nvGrpSpPr>
        <p:grpSpPr>
          <a:xfrm>
            <a:off x="9247258" y="448852"/>
            <a:ext cx="202376" cy="157632"/>
            <a:chOff x="5146975" y="3184326"/>
            <a:chExt cx="1468799" cy="1171578"/>
          </a:xfrm>
          <a:solidFill>
            <a:srgbClr val="92D050"/>
          </a:solidFill>
        </p:grpSpPr>
        <p:pic>
          <p:nvPicPr>
            <p:cNvPr id="40" name="Graphique 39">
              <a:extLst>
                <a:ext uri="{FF2B5EF4-FFF2-40B4-BE49-F238E27FC236}">
                  <a16:creationId xmlns:a16="http://schemas.microsoft.com/office/drawing/2014/main" id="{07DB3DAA-242B-4D97-B6C0-2983773D09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41" name="Graphique 40">
              <a:extLst>
                <a:ext uri="{FF2B5EF4-FFF2-40B4-BE49-F238E27FC236}">
                  <a16:creationId xmlns:a16="http://schemas.microsoft.com/office/drawing/2014/main" id="{ABBE6B00-AD82-44B2-ADCE-C993B46A4D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42" name="ZoneTexte 41">
            <a:extLst>
              <a:ext uri="{FF2B5EF4-FFF2-40B4-BE49-F238E27FC236}">
                <a16:creationId xmlns:a16="http://schemas.microsoft.com/office/drawing/2014/main" id="{432EAA34-DE12-41AB-BB07-11D08EF42008}"/>
              </a:ext>
            </a:extLst>
          </p:cNvPr>
          <p:cNvSpPr txBox="1"/>
          <p:nvPr/>
        </p:nvSpPr>
        <p:spPr>
          <a:xfrm>
            <a:off x="6992192" y="605632"/>
            <a:ext cx="331249" cy="246221"/>
          </a:xfrm>
          <a:prstGeom prst="rect">
            <a:avLst/>
          </a:prstGeom>
          <a:noFill/>
        </p:spPr>
        <p:txBody>
          <a:bodyPr wrap="square" rtlCol="0">
            <a:spAutoFit/>
          </a:bodyPr>
          <a:lstStyle/>
          <a:p>
            <a:r>
              <a:rPr lang="fr-FR" sz="500" dirty="0"/>
              <a:t>+2</a:t>
            </a:r>
          </a:p>
          <a:p>
            <a:r>
              <a:rPr lang="fr-FR" sz="500" dirty="0"/>
              <a:t>A:5</a:t>
            </a:r>
          </a:p>
        </p:txBody>
      </p:sp>
      <p:pic>
        <p:nvPicPr>
          <p:cNvPr id="43" name="Graphique 42">
            <a:extLst>
              <a:ext uri="{FF2B5EF4-FFF2-40B4-BE49-F238E27FC236}">
                <a16:creationId xmlns:a16="http://schemas.microsoft.com/office/drawing/2014/main" id="{BCEC7146-2527-4089-A994-5ADFD3EA2E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28155" y="845716"/>
            <a:ext cx="109307" cy="98122"/>
          </a:xfrm>
          <a:prstGeom prst="rect">
            <a:avLst/>
          </a:prstGeom>
        </p:spPr>
      </p:pic>
      <p:grpSp>
        <p:nvGrpSpPr>
          <p:cNvPr id="44" name="Groupe 43">
            <a:extLst>
              <a:ext uri="{FF2B5EF4-FFF2-40B4-BE49-F238E27FC236}">
                <a16:creationId xmlns:a16="http://schemas.microsoft.com/office/drawing/2014/main" id="{03DE5B41-F7A1-402F-8765-B2102FB1FBE5}"/>
              </a:ext>
            </a:extLst>
          </p:cNvPr>
          <p:cNvGrpSpPr/>
          <p:nvPr/>
        </p:nvGrpSpPr>
        <p:grpSpPr>
          <a:xfrm>
            <a:off x="10041472" y="539557"/>
            <a:ext cx="277434" cy="192278"/>
            <a:chOff x="5500799" y="4255430"/>
            <a:chExt cx="1544225" cy="1042144"/>
          </a:xfrm>
          <a:solidFill>
            <a:srgbClr val="7030A0"/>
          </a:solidFill>
        </p:grpSpPr>
        <p:pic>
          <p:nvPicPr>
            <p:cNvPr id="45" name="Graphique 44">
              <a:extLst>
                <a:ext uri="{FF2B5EF4-FFF2-40B4-BE49-F238E27FC236}">
                  <a16:creationId xmlns:a16="http://schemas.microsoft.com/office/drawing/2014/main" id="{A55D9212-BE63-4771-9F15-913B26E2FA4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46" name="Graphique 45">
              <a:extLst>
                <a:ext uri="{FF2B5EF4-FFF2-40B4-BE49-F238E27FC236}">
                  <a16:creationId xmlns:a16="http://schemas.microsoft.com/office/drawing/2014/main" id="{89F8E271-D63D-44BF-B97C-FCD797A838F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47" name="ZoneTexte 46">
            <a:extLst>
              <a:ext uri="{FF2B5EF4-FFF2-40B4-BE49-F238E27FC236}">
                <a16:creationId xmlns:a16="http://schemas.microsoft.com/office/drawing/2014/main" id="{D9A17327-17A2-4BB2-B1D8-444C42C9E7BD}"/>
              </a:ext>
            </a:extLst>
          </p:cNvPr>
          <p:cNvSpPr txBox="1"/>
          <p:nvPr/>
        </p:nvSpPr>
        <p:spPr>
          <a:xfrm>
            <a:off x="6385658" y="1493060"/>
            <a:ext cx="549868" cy="246221"/>
          </a:xfrm>
          <a:prstGeom prst="rect">
            <a:avLst/>
          </a:prstGeom>
          <a:noFill/>
        </p:spPr>
        <p:txBody>
          <a:bodyPr wrap="square" rtlCol="0">
            <a:spAutoFit/>
          </a:bodyPr>
          <a:lstStyle/>
          <a:p>
            <a:r>
              <a:rPr lang="fr-FR" sz="1000" dirty="0"/>
              <a:t>c.4.2</a:t>
            </a:r>
            <a:endParaRPr lang="fr-FR" sz="800" dirty="0"/>
          </a:p>
        </p:txBody>
      </p:sp>
      <p:grpSp>
        <p:nvGrpSpPr>
          <p:cNvPr id="48" name="Groupe 47">
            <a:extLst>
              <a:ext uri="{FF2B5EF4-FFF2-40B4-BE49-F238E27FC236}">
                <a16:creationId xmlns:a16="http://schemas.microsoft.com/office/drawing/2014/main" id="{510784CE-B1D4-477F-9E36-32F16AF929D0}"/>
              </a:ext>
            </a:extLst>
          </p:cNvPr>
          <p:cNvGrpSpPr/>
          <p:nvPr/>
        </p:nvGrpSpPr>
        <p:grpSpPr>
          <a:xfrm>
            <a:off x="6924501" y="1396719"/>
            <a:ext cx="718466" cy="365560"/>
            <a:chOff x="2199597" y="988053"/>
            <a:chExt cx="718466" cy="365560"/>
          </a:xfrm>
        </p:grpSpPr>
        <p:sp>
          <p:nvSpPr>
            <p:cNvPr id="49" name="ZoneTexte 48">
              <a:extLst>
                <a:ext uri="{FF2B5EF4-FFF2-40B4-BE49-F238E27FC236}">
                  <a16:creationId xmlns:a16="http://schemas.microsoft.com/office/drawing/2014/main" id="{84611148-3865-416C-B127-FE4FC69B22BA}"/>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50" name="ZoneTexte 49">
              <a:extLst>
                <a:ext uri="{FF2B5EF4-FFF2-40B4-BE49-F238E27FC236}">
                  <a16:creationId xmlns:a16="http://schemas.microsoft.com/office/drawing/2014/main" id="{7E939FBA-68E5-414D-868A-C528A4BB5C2E}"/>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51" name="Groupe 50">
            <a:extLst>
              <a:ext uri="{FF2B5EF4-FFF2-40B4-BE49-F238E27FC236}">
                <a16:creationId xmlns:a16="http://schemas.microsoft.com/office/drawing/2014/main" id="{358E15D5-4C9E-4472-932F-286EDFC1165F}"/>
              </a:ext>
            </a:extLst>
          </p:cNvPr>
          <p:cNvGrpSpPr/>
          <p:nvPr/>
        </p:nvGrpSpPr>
        <p:grpSpPr>
          <a:xfrm>
            <a:off x="7579856" y="1398837"/>
            <a:ext cx="718466" cy="363333"/>
            <a:chOff x="4307092" y="990006"/>
            <a:chExt cx="718466" cy="363333"/>
          </a:xfrm>
        </p:grpSpPr>
        <p:sp>
          <p:nvSpPr>
            <p:cNvPr id="52" name="ZoneTexte 51">
              <a:extLst>
                <a:ext uri="{FF2B5EF4-FFF2-40B4-BE49-F238E27FC236}">
                  <a16:creationId xmlns:a16="http://schemas.microsoft.com/office/drawing/2014/main" id="{0AF77C9D-4958-44DE-A4A0-EEAF8BF9544A}"/>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53" name="ZoneTexte 52">
              <a:extLst>
                <a:ext uri="{FF2B5EF4-FFF2-40B4-BE49-F238E27FC236}">
                  <a16:creationId xmlns:a16="http://schemas.microsoft.com/office/drawing/2014/main" id="{161B93E8-BDF8-4D0B-BFAF-40BD09BA3D01}"/>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54" name="ZoneTexte 53">
            <a:extLst>
              <a:ext uri="{FF2B5EF4-FFF2-40B4-BE49-F238E27FC236}">
                <a16:creationId xmlns:a16="http://schemas.microsoft.com/office/drawing/2014/main" id="{91053800-F375-401E-92C9-C5F524262751}"/>
              </a:ext>
            </a:extLst>
          </p:cNvPr>
          <p:cNvSpPr txBox="1"/>
          <p:nvPr/>
        </p:nvSpPr>
        <p:spPr>
          <a:xfrm>
            <a:off x="7626308" y="1423296"/>
            <a:ext cx="331249" cy="246221"/>
          </a:xfrm>
          <a:prstGeom prst="rect">
            <a:avLst/>
          </a:prstGeom>
          <a:noFill/>
        </p:spPr>
        <p:txBody>
          <a:bodyPr wrap="square" rtlCol="0">
            <a:spAutoFit/>
          </a:bodyPr>
          <a:lstStyle/>
          <a:p>
            <a:r>
              <a:rPr lang="fr-FR" sz="500" dirty="0"/>
              <a:t>-2</a:t>
            </a:r>
          </a:p>
          <a:p>
            <a:r>
              <a:rPr lang="fr-FR" sz="500" dirty="0"/>
              <a:t>A:7</a:t>
            </a:r>
          </a:p>
        </p:txBody>
      </p:sp>
      <p:sp>
        <p:nvSpPr>
          <p:cNvPr id="55" name="Accolade fermante 54">
            <a:extLst>
              <a:ext uri="{FF2B5EF4-FFF2-40B4-BE49-F238E27FC236}">
                <a16:creationId xmlns:a16="http://schemas.microsoft.com/office/drawing/2014/main" id="{FBBC14C6-FF64-41F9-9C4C-15BC617524EC}"/>
              </a:ext>
            </a:extLst>
          </p:cNvPr>
          <p:cNvSpPr/>
          <p:nvPr/>
        </p:nvSpPr>
        <p:spPr>
          <a:xfrm flipH="1">
            <a:off x="6891278" y="146340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6" name="Accolade fermante 55">
            <a:extLst>
              <a:ext uri="{FF2B5EF4-FFF2-40B4-BE49-F238E27FC236}">
                <a16:creationId xmlns:a16="http://schemas.microsoft.com/office/drawing/2014/main" id="{364A1B7C-099A-4FC0-9B38-FA17797EBEA8}"/>
              </a:ext>
            </a:extLst>
          </p:cNvPr>
          <p:cNvSpPr/>
          <p:nvPr/>
        </p:nvSpPr>
        <p:spPr>
          <a:xfrm>
            <a:off x="8228819" y="147448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7" name="Accolade fermante 56">
            <a:extLst>
              <a:ext uri="{FF2B5EF4-FFF2-40B4-BE49-F238E27FC236}">
                <a16:creationId xmlns:a16="http://schemas.microsoft.com/office/drawing/2014/main" id="{5696D999-77EE-4453-8694-6D16F98B7C82}"/>
              </a:ext>
            </a:extLst>
          </p:cNvPr>
          <p:cNvSpPr/>
          <p:nvPr/>
        </p:nvSpPr>
        <p:spPr>
          <a:xfrm flipH="1">
            <a:off x="6894124" y="112930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8" name="Accolade fermante 57">
            <a:extLst>
              <a:ext uri="{FF2B5EF4-FFF2-40B4-BE49-F238E27FC236}">
                <a16:creationId xmlns:a16="http://schemas.microsoft.com/office/drawing/2014/main" id="{3E77398E-3E1A-4C44-B45C-1A97813610A8}"/>
              </a:ext>
            </a:extLst>
          </p:cNvPr>
          <p:cNvSpPr/>
          <p:nvPr/>
        </p:nvSpPr>
        <p:spPr>
          <a:xfrm>
            <a:off x="9210397" y="112296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9" name="Groupe 58">
            <a:extLst>
              <a:ext uri="{FF2B5EF4-FFF2-40B4-BE49-F238E27FC236}">
                <a16:creationId xmlns:a16="http://schemas.microsoft.com/office/drawing/2014/main" id="{9C7875E7-1698-4649-BFF6-21CB1B59C957}"/>
              </a:ext>
            </a:extLst>
          </p:cNvPr>
          <p:cNvGrpSpPr/>
          <p:nvPr/>
        </p:nvGrpSpPr>
        <p:grpSpPr>
          <a:xfrm>
            <a:off x="8059225" y="1049756"/>
            <a:ext cx="718466" cy="362841"/>
            <a:chOff x="2195594" y="1728937"/>
            <a:chExt cx="718466" cy="362841"/>
          </a:xfrm>
        </p:grpSpPr>
        <p:sp>
          <p:nvSpPr>
            <p:cNvPr id="60" name="ZoneTexte 59">
              <a:extLst>
                <a:ext uri="{FF2B5EF4-FFF2-40B4-BE49-F238E27FC236}">
                  <a16:creationId xmlns:a16="http://schemas.microsoft.com/office/drawing/2014/main" id="{2C9620E7-8B55-47F7-8060-49A52F8A8F49}"/>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61" name="ZoneTexte 60">
              <a:extLst>
                <a:ext uri="{FF2B5EF4-FFF2-40B4-BE49-F238E27FC236}">
                  <a16:creationId xmlns:a16="http://schemas.microsoft.com/office/drawing/2014/main" id="{101D2E63-EA7B-47B0-B152-21729E8272C7}"/>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62" name="ZoneTexte 61">
              <a:extLst>
                <a:ext uri="{FF2B5EF4-FFF2-40B4-BE49-F238E27FC236}">
                  <a16:creationId xmlns:a16="http://schemas.microsoft.com/office/drawing/2014/main" id="{A8F3E2DB-614C-4077-A649-CB96B9202383}"/>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63" name="Groupe 62">
            <a:extLst>
              <a:ext uri="{FF2B5EF4-FFF2-40B4-BE49-F238E27FC236}">
                <a16:creationId xmlns:a16="http://schemas.microsoft.com/office/drawing/2014/main" id="{62BD652A-8203-42E7-94C4-39590F31CD3D}"/>
              </a:ext>
            </a:extLst>
          </p:cNvPr>
          <p:cNvGrpSpPr/>
          <p:nvPr/>
        </p:nvGrpSpPr>
        <p:grpSpPr>
          <a:xfrm>
            <a:off x="7502525" y="1046801"/>
            <a:ext cx="718466" cy="367051"/>
            <a:chOff x="1622389" y="1729653"/>
            <a:chExt cx="718466" cy="367051"/>
          </a:xfrm>
        </p:grpSpPr>
        <p:sp>
          <p:nvSpPr>
            <p:cNvPr id="64" name="ZoneTexte 63">
              <a:extLst>
                <a:ext uri="{FF2B5EF4-FFF2-40B4-BE49-F238E27FC236}">
                  <a16:creationId xmlns:a16="http://schemas.microsoft.com/office/drawing/2014/main" id="{FEC39B88-D0AA-464B-A27D-F36BAC7201EB}"/>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65" name="ZoneTexte 64">
              <a:extLst>
                <a:ext uri="{FF2B5EF4-FFF2-40B4-BE49-F238E27FC236}">
                  <a16:creationId xmlns:a16="http://schemas.microsoft.com/office/drawing/2014/main" id="{39D965F1-583B-4300-B935-58BA04491086}"/>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66" name="ZoneTexte 65">
              <a:extLst>
                <a:ext uri="{FF2B5EF4-FFF2-40B4-BE49-F238E27FC236}">
                  <a16:creationId xmlns:a16="http://schemas.microsoft.com/office/drawing/2014/main" id="{D5C1A4B2-B896-41B6-AA0F-1352B680A72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67" name="Groupe 66">
            <a:extLst>
              <a:ext uri="{FF2B5EF4-FFF2-40B4-BE49-F238E27FC236}">
                <a16:creationId xmlns:a16="http://schemas.microsoft.com/office/drawing/2014/main" id="{97878D2C-4C25-4ADB-A33F-FCE872CF2C47}"/>
              </a:ext>
            </a:extLst>
          </p:cNvPr>
          <p:cNvGrpSpPr/>
          <p:nvPr/>
        </p:nvGrpSpPr>
        <p:grpSpPr>
          <a:xfrm>
            <a:off x="8605357" y="1035494"/>
            <a:ext cx="718466" cy="377178"/>
            <a:chOff x="1266633" y="5049608"/>
            <a:chExt cx="718466" cy="377178"/>
          </a:xfrm>
        </p:grpSpPr>
        <p:sp>
          <p:nvSpPr>
            <p:cNvPr id="68" name="ZoneTexte 67">
              <a:extLst>
                <a:ext uri="{FF2B5EF4-FFF2-40B4-BE49-F238E27FC236}">
                  <a16:creationId xmlns:a16="http://schemas.microsoft.com/office/drawing/2014/main" id="{2F7F06F1-CEB3-4A13-9B7F-E31FFBC482BA}"/>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69" name="ZoneTexte 68">
              <a:extLst>
                <a:ext uri="{FF2B5EF4-FFF2-40B4-BE49-F238E27FC236}">
                  <a16:creationId xmlns:a16="http://schemas.microsoft.com/office/drawing/2014/main" id="{EE6E75A3-A5F6-4D31-A5ED-56F93CDC5F4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70" name="ZoneTexte 69">
              <a:extLst>
                <a:ext uri="{FF2B5EF4-FFF2-40B4-BE49-F238E27FC236}">
                  <a16:creationId xmlns:a16="http://schemas.microsoft.com/office/drawing/2014/main" id="{D1721FB7-7E89-49A8-AAC6-DC91864480EC}"/>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71" name="Groupe 70">
            <a:extLst>
              <a:ext uri="{FF2B5EF4-FFF2-40B4-BE49-F238E27FC236}">
                <a16:creationId xmlns:a16="http://schemas.microsoft.com/office/drawing/2014/main" id="{EDEE4D37-15C8-4121-BEA4-D40A04F036C8}"/>
              </a:ext>
            </a:extLst>
          </p:cNvPr>
          <p:cNvGrpSpPr/>
          <p:nvPr/>
        </p:nvGrpSpPr>
        <p:grpSpPr>
          <a:xfrm>
            <a:off x="6934751" y="1039192"/>
            <a:ext cx="718466" cy="369675"/>
            <a:chOff x="646205" y="5057129"/>
            <a:chExt cx="718466" cy="369675"/>
          </a:xfrm>
        </p:grpSpPr>
        <p:sp>
          <p:nvSpPr>
            <p:cNvPr id="72" name="ZoneTexte 71">
              <a:extLst>
                <a:ext uri="{FF2B5EF4-FFF2-40B4-BE49-F238E27FC236}">
                  <a16:creationId xmlns:a16="http://schemas.microsoft.com/office/drawing/2014/main" id="{196DA2E2-9BC2-4149-89EE-12D758CFDC7B}"/>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73" name="ZoneTexte 72">
              <a:extLst>
                <a:ext uri="{FF2B5EF4-FFF2-40B4-BE49-F238E27FC236}">
                  <a16:creationId xmlns:a16="http://schemas.microsoft.com/office/drawing/2014/main" id="{F78AECD6-8DB3-4F0F-B558-38655FF8AC68}"/>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74" name="ZoneTexte 73">
              <a:extLst>
                <a:ext uri="{FF2B5EF4-FFF2-40B4-BE49-F238E27FC236}">
                  <a16:creationId xmlns:a16="http://schemas.microsoft.com/office/drawing/2014/main" id="{9E13D46F-E5A4-4911-8165-88DED608EB0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75" name="Groupe 74">
            <a:extLst>
              <a:ext uri="{FF2B5EF4-FFF2-40B4-BE49-F238E27FC236}">
                <a16:creationId xmlns:a16="http://schemas.microsoft.com/office/drawing/2014/main" id="{228179BA-A919-4FAA-BB7F-1288ED9E49AA}"/>
              </a:ext>
            </a:extLst>
          </p:cNvPr>
          <p:cNvGrpSpPr/>
          <p:nvPr/>
        </p:nvGrpSpPr>
        <p:grpSpPr>
          <a:xfrm>
            <a:off x="9226576" y="1266983"/>
            <a:ext cx="202376" cy="157632"/>
            <a:chOff x="5146975" y="3184326"/>
            <a:chExt cx="1468799" cy="1171578"/>
          </a:xfrm>
          <a:solidFill>
            <a:srgbClr val="92D050"/>
          </a:solidFill>
        </p:grpSpPr>
        <p:pic>
          <p:nvPicPr>
            <p:cNvPr id="76" name="Graphique 75">
              <a:extLst>
                <a:ext uri="{FF2B5EF4-FFF2-40B4-BE49-F238E27FC236}">
                  <a16:creationId xmlns:a16="http://schemas.microsoft.com/office/drawing/2014/main" id="{1A56FE7A-50D9-4AA9-985A-F917242454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77" name="Graphique 76">
              <a:extLst>
                <a:ext uri="{FF2B5EF4-FFF2-40B4-BE49-F238E27FC236}">
                  <a16:creationId xmlns:a16="http://schemas.microsoft.com/office/drawing/2014/main" id="{0593317A-9A91-4345-A817-DBFD25E819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78" name="ZoneTexte 77">
            <a:extLst>
              <a:ext uri="{FF2B5EF4-FFF2-40B4-BE49-F238E27FC236}">
                <a16:creationId xmlns:a16="http://schemas.microsoft.com/office/drawing/2014/main" id="{16CB32FB-3311-4CEC-B699-64791409FD60}"/>
              </a:ext>
            </a:extLst>
          </p:cNvPr>
          <p:cNvSpPr txBox="1"/>
          <p:nvPr/>
        </p:nvSpPr>
        <p:spPr>
          <a:xfrm>
            <a:off x="6971510" y="1423763"/>
            <a:ext cx="331249" cy="246221"/>
          </a:xfrm>
          <a:prstGeom prst="rect">
            <a:avLst/>
          </a:prstGeom>
          <a:noFill/>
        </p:spPr>
        <p:txBody>
          <a:bodyPr wrap="square" rtlCol="0">
            <a:spAutoFit/>
          </a:bodyPr>
          <a:lstStyle/>
          <a:p>
            <a:r>
              <a:rPr lang="fr-FR" sz="500" dirty="0"/>
              <a:t>+2</a:t>
            </a:r>
          </a:p>
          <a:p>
            <a:r>
              <a:rPr lang="fr-FR" sz="500" dirty="0"/>
              <a:t>A:5</a:t>
            </a:r>
          </a:p>
        </p:txBody>
      </p:sp>
      <p:pic>
        <p:nvPicPr>
          <p:cNvPr id="79" name="Graphique 78">
            <a:extLst>
              <a:ext uri="{FF2B5EF4-FFF2-40B4-BE49-F238E27FC236}">
                <a16:creationId xmlns:a16="http://schemas.microsoft.com/office/drawing/2014/main" id="{E4663B48-45D6-49A8-BF4C-43F4E210AC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07473" y="1663847"/>
            <a:ext cx="109307" cy="98122"/>
          </a:xfrm>
          <a:prstGeom prst="rect">
            <a:avLst/>
          </a:prstGeom>
        </p:spPr>
      </p:pic>
      <p:sp>
        <p:nvSpPr>
          <p:cNvPr id="80" name="Accolade fermante 79">
            <a:extLst>
              <a:ext uri="{FF2B5EF4-FFF2-40B4-BE49-F238E27FC236}">
                <a16:creationId xmlns:a16="http://schemas.microsoft.com/office/drawing/2014/main" id="{CA370516-62D6-40F0-A93F-64269EBAB58B}"/>
              </a:ext>
            </a:extLst>
          </p:cNvPr>
          <p:cNvSpPr/>
          <p:nvPr/>
        </p:nvSpPr>
        <p:spPr>
          <a:xfrm flipH="1">
            <a:off x="6794383" y="1109921"/>
            <a:ext cx="72669" cy="1000285"/>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1" name="Groupe 80">
            <a:extLst>
              <a:ext uri="{FF2B5EF4-FFF2-40B4-BE49-F238E27FC236}">
                <a16:creationId xmlns:a16="http://schemas.microsoft.com/office/drawing/2014/main" id="{22BD0C8D-DC09-4E3E-A2F1-A616E59450C4}"/>
              </a:ext>
            </a:extLst>
          </p:cNvPr>
          <p:cNvGrpSpPr/>
          <p:nvPr/>
        </p:nvGrpSpPr>
        <p:grpSpPr>
          <a:xfrm>
            <a:off x="6943739" y="1751166"/>
            <a:ext cx="718466" cy="385083"/>
            <a:chOff x="6111049" y="6137090"/>
            <a:chExt cx="718466" cy="385083"/>
          </a:xfrm>
        </p:grpSpPr>
        <p:grpSp>
          <p:nvGrpSpPr>
            <p:cNvPr id="82" name="Groupe 81">
              <a:extLst>
                <a:ext uri="{FF2B5EF4-FFF2-40B4-BE49-F238E27FC236}">
                  <a16:creationId xmlns:a16="http://schemas.microsoft.com/office/drawing/2014/main" id="{427560F1-0065-49F8-BD0E-2A00C41BEC8C}"/>
                </a:ext>
              </a:extLst>
            </p:cNvPr>
            <p:cNvGrpSpPr/>
            <p:nvPr/>
          </p:nvGrpSpPr>
          <p:grpSpPr>
            <a:xfrm>
              <a:off x="6111049" y="6137090"/>
              <a:ext cx="718466" cy="385083"/>
              <a:chOff x="1523235" y="3839102"/>
              <a:chExt cx="718466" cy="385083"/>
            </a:xfrm>
          </p:grpSpPr>
          <p:sp>
            <p:nvSpPr>
              <p:cNvPr id="84" name="ZoneTexte 83">
                <a:extLst>
                  <a:ext uri="{FF2B5EF4-FFF2-40B4-BE49-F238E27FC236}">
                    <a16:creationId xmlns:a16="http://schemas.microsoft.com/office/drawing/2014/main" id="{03307EB2-5274-4047-B38B-22133B9903FF}"/>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85" name="ZoneTexte 84">
                <a:extLst>
                  <a:ext uri="{FF2B5EF4-FFF2-40B4-BE49-F238E27FC236}">
                    <a16:creationId xmlns:a16="http://schemas.microsoft.com/office/drawing/2014/main" id="{D3FA771A-C887-42B4-9263-7396569D5313}"/>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83" name="ZoneTexte 82">
              <a:extLst>
                <a:ext uri="{FF2B5EF4-FFF2-40B4-BE49-F238E27FC236}">
                  <a16:creationId xmlns:a16="http://schemas.microsoft.com/office/drawing/2014/main" id="{5DA352CC-A61E-4648-BCB8-98ABC1ED59A3}"/>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86" name="Groupe 85">
            <a:extLst>
              <a:ext uri="{FF2B5EF4-FFF2-40B4-BE49-F238E27FC236}">
                <a16:creationId xmlns:a16="http://schemas.microsoft.com/office/drawing/2014/main" id="{99671F0B-E1EA-4E7F-97A9-CE78E264E1AA}"/>
              </a:ext>
            </a:extLst>
          </p:cNvPr>
          <p:cNvGrpSpPr/>
          <p:nvPr/>
        </p:nvGrpSpPr>
        <p:grpSpPr>
          <a:xfrm>
            <a:off x="7526677" y="1760594"/>
            <a:ext cx="718466" cy="375832"/>
            <a:chOff x="6752258" y="6147312"/>
            <a:chExt cx="718466" cy="375832"/>
          </a:xfrm>
        </p:grpSpPr>
        <p:grpSp>
          <p:nvGrpSpPr>
            <p:cNvPr id="87" name="Groupe 86">
              <a:extLst>
                <a:ext uri="{FF2B5EF4-FFF2-40B4-BE49-F238E27FC236}">
                  <a16:creationId xmlns:a16="http://schemas.microsoft.com/office/drawing/2014/main" id="{CA5C4564-F661-4321-AA19-F78AD002A094}"/>
                </a:ext>
              </a:extLst>
            </p:cNvPr>
            <p:cNvGrpSpPr/>
            <p:nvPr/>
          </p:nvGrpSpPr>
          <p:grpSpPr>
            <a:xfrm>
              <a:off x="6752258" y="6147312"/>
              <a:ext cx="718466" cy="375832"/>
              <a:chOff x="2358333" y="3850592"/>
              <a:chExt cx="718466" cy="375832"/>
            </a:xfrm>
          </p:grpSpPr>
          <p:sp>
            <p:nvSpPr>
              <p:cNvPr id="89" name="ZoneTexte 88">
                <a:extLst>
                  <a:ext uri="{FF2B5EF4-FFF2-40B4-BE49-F238E27FC236}">
                    <a16:creationId xmlns:a16="http://schemas.microsoft.com/office/drawing/2014/main" id="{C34C82A1-E8CE-4A4B-BA18-2F76D27F73AB}"/>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90" name="ZoneTexte 89">
                <a:extLst>
                  <a:ext uri="{FF2B5EF4-FFF2-40B4-BE49-F238E27FC236}">
                    <a16:creationId xmlns:a16="http://schemas.microsoft.com/office/drawing/2014/main" id="{7F1700B3-94CC-44CB-89AF-A96E0498E534}"/>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88" name="ZoneTexte 87">
              <a:extLst>
                <a:ext uri="{FF2B5EF4-FFF2-40B4-BE49-F238E27FC236}">
                  <a16:creationId xmlns:a16="http://schemas.microsoft.com/office/drawing/2014/main" id="{06AD6950-0849-4A6F-BA18-1A667A1229D4}"/>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91" name="Groupe 90">
            <a:extLst>
              <a:ext uri="{FF2B5EF4-FFF2-40B4-BE49-F238E27FC236}">
                <a16:creationId xmlns:a16="http://schemas.microsoft.com/office/drawing/2014/main" id="{ED1D66AA-CD0C-43A1-BB9E-E39ACD016B1E}"/>
              </a:ext>
            </a:extLst>
          </p:cNvPr>
          <p:cNvGrpSpPr/>
          <p:nvPr/>
        </p:nvGrpSpPr>
        <p:grpSpPr>
          <a:xfrm>
            <a:off x="8085913" y="1744241"/>
            <a:ext cx="718466" cy="390094"/>
            <a:chOff x="7339755" y="6147312"/>
            <a:chExt cx="718466" cy="390094"/>
          </a:xfrm>
        </p:grpSpPr>
        <p:grpSp>
          <p:nvGrpSpPr>
            <p:cNvPr id="92" name="Groupe 91">
              <a:extLst>
                <a:ext uri="{FF2B5EF4-FFF2-40B4-BE49-F238E27FC236}">
                  <a16:creationId xmlns:a16="http://schemas.microsoft.com/office/drawing/2014/main" id="{97C3A6E7-E913-4B41-B05C-A1B49004CDEB}"/>
                </a:ext>
              </a:extLst>
            </p:cNvPr>
            <p:cNvGrpSpPr/>
            <p:nvPr/>
          </p:nvGrpSpPr>
          <p:grpSpPr>
            <a:xfrm>
              <a:off x="7339755" y="6147312"/>
              <a:ext cx="718466" cy="390094"/>
              <a:chOff x="3085711" y="3836330"/>
              <a:chExt cx="718466" cy="390094"/>
            </a:xfrm>
          </p:grpSpPr>
          <p:sp>
            <p:nvSpPr>
              <p:cNvPr id="94" name="ZoneTexte 93">
                <a:extLst>
                  <a:ext uri="{FF2B5EF4-FFF2-40B4-BE49-F238E27FC236}">
                    <a16:creationId xmlns:a16="http://schemas.microsoft.com/office/drawing/2014/main" id="{F1E0F54D-E1DA-474C-A731-A1433E6D1EED}"/>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95" name="ZoneTexte 94">
                <a:extLst>
                  <a:ext uri="{FF2B5EF4-FFF2-40B4-BE49-F238E27FC236}">
                    <a16:creationId xmlns:a16="http://schemas.microsoft.com/office/drawing/2014/main" id="{693909C8-22C9-4640-964E-6835EC12C126}"/>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93" name="ZoneTexte 92">
              <a:extLst>
                <a:ext uri="{FF2B5EF4-FFF2-40B4-BE49-F238E27FC236}">
                  <a16:creationId xmlns:a16="http://schemas.microsoft.com/office/drawing/2014/main" id="{1A1369E5-6837-42D8-8426-6AD61714EB60}"/>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96" name="Accolade fermante 95">
            <a:extLst>
              <a:ext uri="{FF2B5EF4-FFF2-40B4-BE49-F238E27FC236}">
                <a16:creationId xmlns:a16="http://schemas.microsoft.com/office/drawing/2014/main" id="{B21A0160-5031-4104-AF02-289E845F2ED5}"/>
              </a:ext>
            </a:extLst>
          </p:cNvPr>
          <p:cNvSpPr/>
          <p:nvPr/>
        </p:nvSpPr>
        <p:spPr>
          <a:xfrm flipH="1">
            <a:off x="6902028" y="184338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7" name="Accolade fermante 96">
            <a:extLst>
              <a:ext uri="{FF2B5EF4-FFF2-40B4-BE49-F238E27FC236}">
                <a16:creationId xmlns:a16="http://schemas.microsoft.com/office/drawing/2014/main" id="{AF8A8F2F-7009-4BD5-9B02-6FE004D932F1}"/>
              </a:ext>
            </a:extLst>
          </p:cNvPr>
          <p:cNvSpPr/>
          <p:nvPr/>
        </p:nvSpPr>
        <p:spPr>
          <a:xfrm>
            <a:off x="8724467" y="184286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8" name="Groupe 97">
            <a:extLst>
              <a:ext uri="{FF2B5EF4-FFF2-40B4-BE49-F238E27FC236}">
                <a16:creationId xmlns:a16="http://schemas.microsoft.com/office/drawing/2014/main" id="{198FD231-98EE-45DD-A58E-0E6E9DFBFA66}"/>
              </a:ext>
            </a:extLst>
          </p:cNvPr>
          <p:cNvGrpSpPr/>
          <p:nvPr/>
        </p:nvGrpSpPr>
        <p:grpSpPr>
          <a:xfrm>
            <a:off x="8782445" y="2023931"/>
            <a:ext cx="145699" cy="102974"/>
            <a:chOff x="5500799" y="4255430"/>
            <a:chExt cx="1544225" cy="1042144"/>
          </a:xfrm>
          <a:solidFill>
            <a:srgbClr val="7030A0"/>
          </a:solidFill>
        </p:grpSpPr>
        <p:pic>
          <p:nvPicPr>
            <p:cNvPr id="99" name="Graphique 98">
              <a:extLst>
                <a:ext uri="{FF2B5EF4-FFF2-40B4-BE49-F238E27FC236}">
                  <a16:creationId xmlns:a16="http://schemas.microsoft.com/office/drawing/2014/main" id="{7E694E00-5512-4EDD-B96B-80C1B5E9BA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00" name="Graphique 99">
              <a:extLst>
                <a:ext uri="{FF2B5EF4-FFF2-40B4-BE49-F238E27FC236}">
                  <a16:creationId xmlns:a16="http://schemas.microsoft.com/office/drawing/2014/main" id="{3A13132B-21C9-41C2-A0F7-06754E96B85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01" name="ZoneTexte 100">
            <a:extLst>
              <a:ext uri="{FF2B5EF4-FFF2-40B4-BE49-F238E27FC236}">
                <a16:creationId xmlns:a16="http://schemas.microsoft.com/office/drawing/2014/main" id="{45A9E965-74BA-4829-8EB8-C0A389234651}"/>
              </a:ext>
            </a:extLst>
          </p:cNvPr>
          <p:cNvSpPr txBox="1"/>
          <p:nvPr/>
        </p:nvSpPr>
        <p:spPr>
          <a:xfrm>
            <a:off x="9330673" y="1431929"/>
            <a:ext cx="532518" cy="215444"/>
          </a:xfrm>
          <a:prstGeom prst="rect">
            <a:avLst/>
          </a:prstGeom>
          <a:noFill/>
        </p:spPr>
        <p:txBody>
          <a:bodyPr wrap="squar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02" name="Graphique 23">
            <a:extLst>
              <a:ext uri="{FF2B5EF4-FFF2-40B4-BE49-F238E27FC236}">
                <a16:creationId xmlns:a16="http://schemas.microsoft.com/office/drawing/2014/main" id="{1A5EEF25-439B-4792-884F-552F9BB29EF5}"/>
              </a:ext>
            </a:extLst>
          </p:cNvPr>
          <p:cNvGrpSpPr/>
          <p:nvPr/>
        </p:nvGrpSpPr>
        <p:grpSpPr>
          <a:xfrm>
            <a:off x="9886202" y="1435705"/>
            <a:ext cx="118913" cy="184666"/>
            <a:chOff x="5410460" y="2049372"/>
            <a:chExt cx="615732" cy="1159026"/>
          </a:xfrm>
          <a:solidFill>
            <a:schemeClr val="accent2">
              <a:lumMod val="75000"/>
            </a:schemeClr>
          </a:solidFill>
        </p:grpSpPr>
        <p:sp>
          <p:nvSpPr>
            <p:cNvPr id="103" name="Forme libre : forme 102">
              <a:extLst>
                <a:ext uri="{FF2B5EF4-FFF2-40B4-BE49-F238E27FC236}">
                  <a16:creationId xmlns:a16="http://schemas.microsoft.com/office/drawing/2014/main" id="{380CF926-A165-4FE3-91FA-FCA46DDFC8D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04" name="Forme libre : forme 103">
              <a:extLst>
                <a:ext uri="{FF2B5EF4-FFF2-40B4-BE49-F238E27FC236}">
                  <a16:creationId xmlns:a16="http://schemas.microsoft.com/office/drawing/2014/main" id="{2090C30F-4E03-478C-BA29-7639C329D7EE}"/>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05" name="Accolade fermante 104">
            <a:extLst>
              <a:ext uri="{FF2B5EF4-FFF2-40B4-BE49-F238E27FC236}">
                <a16:creationId xmlns:a16="http://schemas.microsoft.com/office/drawing/2014/main" id="{1410A1EF-0C2A-4DD1-B660-D0737099158E}"/>
              </a:ext>
            </a:extLst>
          </p:cNvPr>
          <p:cNvSpPr/>
          <p:nvPr/>
        </p:nvSpPr>
        <p:spPr>
          <a:xfrm flipH="1">
            <a:off x="9807492" y="140696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6" name="Accolade fermante 105">
            <a:extLst>
              <a:ext uri="{FF2B5EF4-FFF2-40B4-BE49-F238E27FC236}">
                <a16:creationId xmlns:a16="http://schemas.microsoft.com/office/drawing/2014/main" id="{BAE772F5-997F-4DB0-AD23-F769AFBFB906}"/>
              </a:ext>
            </a:extLst>
          </p:cNvPr>
          <p:cNvSpPr/>
          <p:nvPr/>
        </p:nvSpPr>
        <p:spPr>
          <a:xfrm>
            <a:off x="10005115" y="140728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7" name="ZoneTexte 106">
            <a:extLst>
              <a:ext uri="{FF2B5EF4-FFF2-40B4-BE49-F238E27FC236}">
                <a16:creationId xmlns:a16="http://schemas.microsoft.com/office/drawing/2014/main" id="{A9950476-DBAA-4751-8204-A57F4E662E21}"/>
              </a:ext>
            </a:extLst>
          </p:cNvPr>
          <p:cNvSpPr txBox="1"/>
          <p:nvPr/>
        </p:nvSpPr>
        <p:spPr>
          <a:xfrm>
            <a:off x="6413471" y="3265919"/>
            <a:ext cx="506103" cy="246221"/>
          </a:xfrm>
          <a:prstGeom prst="rect">
            <a:avLst/>
          </a:prstGeom>
          <a:noFill/>
        </p:spPr>
        <p:txBody>
          <a:bodyPr wrap="square" rtlCol="0">
            <a:spAutoFit/>
          </a:bodyPr>
          <a:lstStyle/>
          <a:p>
            <a:r>
              <a:rPr lang="fr-FR" sz="1000" dirty="0"/>
              <a:t>c.5.1</a:t>
            </a:r>
            <a:endParaRPr lang="fr-FR" sz="800" dirty="0"/>
          </a:p>
        </p:txBody>
      </p:sp>
      <p:sp>
        <p:nvSpPr>
          <p:cNvPr id="108" name="Accolade fermante 107">
            <a:extLst>
              <a:ext uri="{FF2B5EF4-FFF2-40B4-BE49-F238E27FC236}">
                <a16:creationId xmlns:a16="http://schemas.microsoft.com/office/drawing/2014/main" id="{583E4E70-B02D-48DC-9C90-A00DCD86631E}"/>
              </a:ext>
            </a:extLst>
          </p:cNvPr>
          <p:cNvSpPr/>
          <p:nvPr/>
        </p:nvSpPr>
        <p:spPr>
          <a:xfrm flipH="1">
            <a:off x="6806118" y="3103249"/>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9" name="Accolade fermante 108">
            <a:extLst>
              <a:ext uri="{FF2B5EF4-FFF2-40B4-BE49-F238E27FC236}">
                <a16:creationId xmlns:a16="http://schemas.microsoft.com/office/drawing/2014/main" id="{085557B8-8A41-4971-89BC-62E981A3FFC7}"/>
              </a:ext>
            </a:extLst>
          </p:cNvPr>
          <p:cNvSpPr/>
          <p:nvPr/>
        </p:nvSpPr>
        <p:spPr>
          <a:xfrm flipH="1">
            <a:off x="6906119" y="312161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0" name="Accolade fermante 109">
            <a:extLst>
              <a:ext uri="{FF2B5EF4-FFF2-40B4-BE49-F238E27FC236}">
                <a16:creationId xmlns:a16="http://schemas.microsoft.com/office/drawing/2014/main" id="{B529A834-AD1F-4A57-829E-D10C6CE58126}"/>
              </a:ext>
            </a:extLst>
          </p:cNvPr>
          <p:cNvSpPr/>
          <p:nvPr/>
        </p:nvSpPr>
        <p:spPr>
          <a:xfrm>
            <a:off x="9222392" y="311527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1" name="Groupe 110">
            <a:extLst>
              <a:ext uri="{FF2B5EF4-FFF2-40B4-BE49-F238E27FC236}">
                <a16:creationId xmlns:a16="http://schemas.microsoft.com/office/drawing/2014/main" id="{D6D6715A-4A5A-447D-80E7-70E482C65B53}"/>
              </a:ext>
            </a:extLst>
          </p:cNvPr>
          <p:cNvGrpSpPr/>
          <p:nvPr/>
        </p:nvGrpSpPr>
        <p:grpSpPr>
          <a:xfrm>
            <a:off x="8071220" y="3042067"/>
            <a:ext cx="718466" cy="362841"/>
            <a:chOff x="2195594" y="1728937"/>
            <a:chExt cx="718466" cy="362841"/>
          </a:xfrm>
        </p:grpSpPr>
        <p:sp>
          <p:nvSpPr>
            <p:cNvPr id="112" name="ZoneTexte 111">
              <a:extLst>
                <a:ext uri="{FF2B5EF4-FFF2-40B4-BE49-F238E27FC236}">
                  <a16:creationId xmlns:a16="http://schemas.microsoft.com/office/drawing/2014/main" id="{6369D92E-FA06-4642-8DB9-0E38D8209EE6}"/>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13" name="ZoneTexte 112">
              <a:extLst>
                <a:ext uri="{FF2B5EF4-FFF2-40B4-BE49-F238E27FC236}">
                  <a16:creationId xmlns:a16="http://schemas.microsoft.com/office/drawing/2014/main" id="{FAF6008D-1E53-440A-87BC-D4A4AC808F6C}"/>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14" name="ZoneTexte 113">
              <a:extLst>
                <a:ext uri="{FF2B5EF4-FFF2-40B4-BE49-F238E27FC236}">
                  <a16:creationId xmlns:a16="http://schemas.microsoft.com/office/drawing/2014/main" id="{98B43BDE-516E-4829-8F4A-6A65F76174FB}"/>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115" name="Groupe 114">
            <a:extLst>
              <a:ext uri="{FF2B5EF4-FFF2-40B4-BE49-F238E27FC236}">
                <a16:creationId xmlns:a16="http://schemas.microsoft.com/office/drawing/2014/main" id="{CC361BC7-3EE3-4E4F-9D9F-013D0BA2711D}"/>
              </a:ext>
            </a:extLst>
          </p:cNvPr>
          <p:cNvGrpSpPr/>
          <p:nvPr/>
        </p:nvGrpSpPr>
        <p:grpSpPr>
          <a:xfrm>
            <a:off x="7514520" y="3039112"/>
            <a:ext cx="718466" cy="367051"/>
            <a:chOff x="1622389" y="1729653"/>
            <a:chExt cx="718466" cy="367051"/>
          </a:xfrm>
        </p:grpSpPr>
        <p:sp>
          <p:nvSpPr>
            <p:cNvPr id="116" name="ZoneTexte 115">
              <a:extLst>
                <a:ext uri="{FF2B5EF4-FFF2-40B4-BE49-F238E27FC236}">
                  <a16:creationId xmlns:a16="http://schemas.microsoft.com/office/drawing/2014/main" id="{CD22648F-18F5-444D-BC10-1CEEF6305E2F}"/>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117" name="ZoneTexte 116">
              <a:extLst>
                <a:ext uri="{FF2B5EF4-FFF2-40B4-BE49-F238E27FC236}">
                  <a16:creationId xmlns:a16="http://schemas.microsoft.com/office/drawing/2014/main" id="{85E89F66-523E-4DBC-A02C-B8E02D465FCC}"/>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18" name="ZoneTexte 117">
              <a:extLst>
                <a:ext uri="{FF2B5EF4-FFF2-40B4-BE49-F238E27FC236}">
                  <a16:creationId xmlns:a16="http://schemas.microsoft.com/office/drawing/2014/main" id="{CFD5E868-D20D-4A97-9FED-376136CC6A9C}"/>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19" name="Groupe 118">
            <a:extLst>
              <a:ext uri="{FF2B5EF4-FFF2-40B4-BE49-F238E27FC236}">
                <a16:creationId xmlns:a16="http://schemas.microsoft.com/office/drawing/2014/main" id="{C908CD67-BB08-4DAB-A491-94A86E373722}"/>
              </a:ext>
            </a:extLst>
          </p:cNvPr>
          <p:cNvGrpSpPr/>
          <p:nvPr/>
        </p:nvGrpSpPr>
        <p:grpSpPr>
          <a:xfrm>
            <a:off x="8617352" y="3027805"/>
            <a:ext cx="718466" cy="377178"/>
            <a:chOff x="1266633" y="5049608"/>
            <a:chExt cx="718466" cy="377178"/>
          </a:xfrm>
        </p:grpSpPr>
        <p:sp>
          <p:nvSpPr>
            <p:cNvPr id="120" name="ZoneTexte 119">
              <a:extLst>
                <a:ext uri="{FF2B5EF4-FFF2-40B4-BE49-F238E27FC236}">
                  <a16:creationId xmlns:a16="http://schemas.microsoft.com/office/drawing/2014/main" id="{CACF440D-5BF7-4261-BF7A-7234DDA6BEEC}"/>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21" name="ZoneTexte 120">
              <a:extLst>
                <a:ext uri="{FF2B5EF4-FFF2-40B4-BE49-F238E27FC236}">
                  <a16:creationId xmlns:a16="http://schemas.microsoft.com/office/drawing/2014/main" id="{EF78FA08-C3CF-4230-871C-1ECC2B95F2A2}"/>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22" name="ZoneTexte 121">
              <a:extLst>
                <a:ext uri="{FF2B5EF4-FFF2-40B4-BE49-F238E27FC236}">
                  <a16:creationId xmlns:a16="http://schemas.microsoft.com/office/drawing/2014/main" id="{73371D7F-78D5-43D0-86B9-66232A25E008}"/>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23" name="Groupe 122">
            <a:extLst>
              <a:ext uri="{FF2B5EF4-FFF2-40B4-BE49-F238E27FC236}">
                <a16:creationId xmlns:a16="http://schemas.microsoft.com/office/drawing/2014/main" id="{27C7936E-8E8F-42B5-A174-441B0C798700}"/>
              </a:ext>
            </a:extLst>
          </p:cNvPr>
          <p:cNvGrpSpPr/>
          <p:nvPr/>
        </p:nvGrpSpPr>
        <p:grpSpPr>
          <a:xfrm>
            <a:off x="6946746" y="3031503"/>
            <a:ext cx="718466" cy="369675"/>
            <a:chOff x="646205" y="5057129"/>
            <a:chExt cx="718466" cy="369675"/>
          </a:xfrm>
        </p:grpSpPr>
        <p:sp>
          <p:nvSpPr>
            <p:cNvPr id="124" name="ZoneTexte 123">
              <a:extLst>
                <a:ext uri="{FF2B5EF4-FFF2-40B4-BE49-F238E27FC236}">
                  <a16:creationId xmlns:a16="http://schemas.microsoft.com/office/drawing/2014/main" id="{AE4E0B66-80A3-4D5E-97AA-8C446F18E7A3}"/>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125" name="ZoneTexte 124">
              <a:extLst>
                <a:ext uri="{FF2B5EF4-FFF2-40B4-BE49-F238E27FC236}">
                  <a16:creationId xmlns:a16="http://schemas.microsoft.com/office/drawing/2014/main" id="{22B5FFF7-52D0-4746-9075-763A0517FA62}"/>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26" name="ZoneTexte 125">
              <a:extLst>
                <a:ext uri="{FF2B5EF4-FFF2-40B4-BE49-F238E27FC236}">
                  <a16:creationId xmlns:a16="http://schemas.microsoft.com/office/drawing/2014/main" id="{FC781C1C-D9BE-4F00-ACF2-82567D2DE2DB}"/>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27" name="Groupe 126">
            <a:extLst>
              <a:ext uri="{FF2B5EF4-FFF2-40B4-BE49-F238E27FC236}">
                <a16:creationId xmlns:a16="http://schemas.microsoft.com/office/drawing/2014/main" id="{6FCFD445-6588-4A41-9B12-B60F890B5240}"/>
              </a:ext>
            </a:extLst>
          </p:cNvPr>
          <p:cNvGrpSpPr/>
          <p:nvPr/>
        </p:nvGrpSpPr>
        <p:grpSpPr>
          <a:xfrm>
            <a:off x="9238571" y="3259294"/>
            <a:ext cx="202376" cy="157632"/>
            <a:chOff x="5146975" y="3184326"/>
            <a:chExt cx="1468799" cy="1171578"/>
          </a:xfrm>
          <a:solidFill>
            <a:srgbClr val="92D050"/>
          </a:solidFill>
        </p:grpSpPr>
        <p:pic>
          <p:nvPicPr>
            <p:cNvPr id="128" name="Graphique 127">
              <a:extLst>
                <a:ext uri="{FF2B5EF4-FFF2-40B4-BE49-F238E27FC236}">
                  <a16:creationId xmlns:a16="http://schemas.microsoft.com/office/drawing/2014/main" id="{F4241C9B-7F36-4DE7-BB0C-444CAE8B80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29" name="Graphique 128">
              <a:extLst>
                <a:ext uri="{FF2B5EF4-FFF2-40B4-BE49-F238E27FC236}">
                  <a16:creationId xmlns:a16="http://schemas.microsoft.com/office/drawing/2014/main" id="{65912C07-8685-4078-8F99-D3D9D7215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130" name="Groupe 129">
            <a:extLst>
              <a:ext uri="{FF2B5EF4-FFF2-40B4-BE49-F238E27FC236}">
                <a16:creationId xmlns:a16="http://schemas.microsoft.com/office/drawing/2014/main" id="{B0ADD0AB-59E7-4BA1-9705-4626EB4F23E2}"/>
              </a:ext>
            </a:extLst>
          </p:cNvPr>
          <p:cNvGrpSpPr/>
          <p:nvPr/>
        </p:nvGrpSpPr>
        <p:grpSpPr>
          <a:xfrm>
            <a:off x="6902710" y="3374088"/>
            <a:ext cx="718466" cy="372618"/>
            <a:chOff x="2199597" y="980995"/>
            <a:chExt cx="718466" cy="372618"/>
          </a:xfrm>
        </p:grpSpPr>
        <p:grpSp>
          <p:nvGrpSpPr>
            <p:cNvPr id="131" name="Groupe 130">
              <a:extLst>
                <a:ext uri="{FF2B5EF4-FFF2-40B4-BE49-F238E27FC236}">
                  <a16:creationId xmlns:a16="http://schemas.microsoft.com/office/drawing/2014/main" id="{210BB522-8065-46E1-953E-67B54ED092C5}"/>
                </a:ext>
              </a:extLst>
            </p:cNvPr>
            <p:cNvGrpSpPr/>
            <p:nvPr/>
          </p:nvGrpSpPr>
          <p:grpSpPr>
            <a:xfrm>
              <a:off x="2239783" y="980995"/>
              <a:ext cx="586242" cy="276999"/>
              <a:chOff x="1694275" y="916594"/>
              <a:chExt cx="586242" cy="276999"/>
            </a:xfrm>
          </p:grpSpPr>
          <p:sp>
            <p:nvSpPr>
              <p:cNvPr id="133" name="ZoneTexte 132">
                <a:extLst>
                  <a:ext uri="{FF2B5EF4-FFF2-40B4-BE49-F238E27FC236}">
                    <a16:creationId xmlns:a16="http://schemas.microsoft.com/office/drawing/2014/main" id="{ABEB540B-182D-4D48-9417-2749F9419463}"/>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134" name="ZoneTexte 133">
                <a:extLst>
                  <a:ext uri="{FF2B5EF4-FFF2-40B4-BE49-F238E27FC236}">
                    <a16:creationId xmlns:a16="http://schemas.microsoft.com/office/drawing/2014/main" id="{555CDE52-A313-43DD-A29B-EECEFD43C7C3}"/>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132" name="ZoneTexte 131">
              <a:extLst>
                <a:ext uri="{FF2B5EF4-FFF2-40B4-BE49-F238E27FC236}">
                  <a16:creationId xmlns:a16="http://schemas.microsoft.com/office/drawing/2014/main" id="{28B2B5C1-87A4-4E5D-A336-67D7A1E43545}"/>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135" name="Groupe 134">
            <a:extLst>
              <a:ext uri="{FF2B5EF4-FFF2-40B4-BE49-F238E27FC236}">
                <a16:creationId xmlns:a16="http://schemas.microsoft.com/office/drawing/2014/main" id="{2B701FDD-7D2E-49EC-AB29-870D45A71702}"/>
              </a:ext>
            </a:extLst>
          </p:cNvPr>
          <p:cNvGrpSpPr/>
          <p:nvPr/>
        </p:nvGrpSpPr>
        <p:grpSpPr>
          <a:xfrm>
            <a:off x="8567817" y="3380425"/>
            <a:ext cx="718466" cy="363526"/>
            <a:chOff x="4307092" y="989813"/>
            <a:chExt cx="718466" cy="363526"/>
          </a:xfrm>
        </p:grpSpPr>
        <p:grpSp>
          <p:nvGrpSpPr>
            <p:cNvPr id="136" name="Groupe 135">
              <a:extLst>
                <a:ext uri="{FF2B5EF4-FFF2-40B4-BE49-F238E27FC236}">
                  <a16:creationId xmlns:a16="http://schemas.microsoft.com/office/drawing/2014/main" id="{8C75794F-CD45-4719-AA6F-6B3781259E00}"/>
                </a:ext>
              </a:extLst>
            </p:cNvPr>
            <p:cNvGrpSpPr/>
            <p:nvPr/>
          </p:nvGrpSpPr>
          <p:grpSpPr>
            <a:xfrm>
              <a:off x="4390385" y="989813"/>
              <a:ext cx="566525" cy="297890"/>
              <a:chOff x="2579857" y="899092"/>
              <a:chExt cx="566525" cy="297890"/>
            </a:xfrm>
          </p:grpSpPr>
          <p:sp>
            <p:nvSpPr>
              <p:cNvPr id="138" name="ZoneTexte 137">
                <a:extLst>
                  <a:ext uri="{FF2B5EF4-FFF2-40B4-BE49-F238E27FC236}">
                    <a16:creationId xmlns:a16="http://schemas.microsoft.com/office/drawing/2014/main" id="{6B46577A-3E53-4C75-B08D-BE27AF087273}"/>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39" name="ZoneTexte 138">
                <a:extLst>
                  <a:ext uri="{FF2B5EF4-FFF2-40B4-BE49-F238E27FC236}">
                    <a16:creationId xmlns:a16="http://schemas.microsoft.com/office/drawing/2014/main" id="{789A072A-FB2B-48EF-83C6-917C65E2E3C1}"/>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37" name="ZoneTexte 136">
              <a:extLst>
                <a:ext uri="{FF2B5EF4-FFF2-40B4-BE49-F238E27FC236}">
                  <a16:creationId xmlns:a16="http://schemas.microsoft.com/office/drawing/2014/main" id="{91934F94-69CB-4DC6-A07B-37B421E7C428}"/>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140" name="Accolade fermante 139">
            <a:extLst>
              <a:ext uri="{FF2B5EF4-FFF2-40B4-BE49-F238E27FC236}">
                <a16:creationId xmlns:a16="http://schemas.microsoft.com/office/drawing/2014/main" id="{59CD0D9F-7664-4E6B-85D3-AD240B797D02}"/>
              </a:ext>
            </a:extLst>
          </p:cNvPr>
          <p:cNvSpPr/>
          <p:nvPr/>
        </p:nvSpPr>
        <p:spPr>
          <a:xfrm>
            <a:off x="9218402" y="346084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41" name="Groupe 140">
            <a:extLst>
              <a:ext uri="{FF2B5EF4-FFF2-40B4-BE49-F238E27FC236}">
                <a16:creationId xmlns:a16="http://schemas.microsoft.com/office/drawing/2014/main" id="{A5636C2F-FFB9-4C38-81B1-2A2F4BE45471}"/>
              </a:ext>
            </a:extLst>
          </p:cNvPr>
          <p:cNvGrpSpPr/>
          <p:nvPr/>
        </p:nvGrpSpPr>
        <p:grpSpPr>
          <a:xfrm>
            <a:off x="7456199" y="3380575"/>
            <a:ext cx="718466" cy="366131"/>
            <a:chOff x="1539952" y="1638479"/>
            <a:chExt cx="718466" cy="366131"/>
          </a:xfrm>
        </p:grpSpPr>
        <p:sp>
          <p:nvSpPr>
            <p:cNvPr id="142" name="ZoneTexte 141">
              <a:extLst>
                <a:ext uri="{FF2B5EF4-FFF2-40B4-BE49-F238E27FC236}">
                  <a16:creationId xmlns:a16="http://schemas.microsoft.com/office/drawing/2014/main" id="{E0406849-10F0-4493-98B1-CB9328BC2C4C}"/>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143" name="Groupe 142">
              <a:extLst>
                <a:ext uri="{FF2B5EF4-FFF2-40B4-BE49-F238E27FC236}">
                  <a16:creationId xmlns:a16="http://schemas.microsoft.com/office/drawing/2014/main" id="{8101D181-8658-46AC-BAE1-BE8E6CD918F4}"/>
                </a:ext>
              </a:extLst>
            </p:cNvPr>
            <p:cNvGrpSpPr/>
            <p:nvPr/>
          </p:nvGrpSpPr>
          <p:grpSpPr>
            <a:xfrm>
              <a:off x="1587793" y="1638479"/>
              <a:ext cx="593068" cy="281853"/>
              <a:chOff x="1727718" y="1640613"/>
              <a:chExt cx="593068" cy="281853"/>
            </a:xfrm>
          </p:grpSpPr>
          <p:sp>
            <p:nvSpPr>
              <p:cNvPr id="144" name="ZoneTexte 143">
                <a:extLst>
                  <a:ext uri="{FF2B5EF4-FFF2-40B4-BE49-F238E27FC236}">
                    <a16:creationId xmlns:a16="http://schemas.microsoft.com/office/drawing/2014/main" id="{72850FA2-3024-4B72-81AD-401CF39356DA}"/>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145" name="ZoneTexte 144">
                <a:extLst>
                  <a:ext uri="{FF2B5EF4-FFF2-40B4-BE49-F238E27FC236}">
                    <a16:creationId xmlns:a16="http://schemas.microsoft.com/office/drawing/2014/main" id="{7A1E3FC8-AC11-4E34-92A3-418650718C58}"/>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46" name="Groupe 145">
            <a:extLst>
              <a:ext uri="{FF2B5EF4-FFF2-40B4-BE49-F238E27FC236}">
                <a16:creationId xmlns:a16="http://schemas.microsoft.com/office/drawing/2014/main" id="{FBA5770E-29B5-48F0-AB47-56ADC66C71BD}"/>
              </a:ext>
            </a:extLst>
          </p:cNvPr>
          <p:cNvGrpSpPr/>
          <p:nvPr/>
        </p:nvGrpSpPr>
        <p:grpSpPr>
          <a:xfrm>
            <a:off x="8014328" y="3377303"/>
            <a:ext cx="718466" cy="366648"/>
            <a:chOff x="2422732" y="1629870"/>
            <a:chExt cx="718466" cy="366648"/>
          </a:xfrm>
        </p:grpSpPr>
        <p:sp>
          <p:nvSpPr>
            <p:cNvPr id="147" name="ZoneTexte 146">
              <a:extLst>
                <a:ext uri="{FF2B5EF4-FFF2-40B4-BE49-F238E27FC236}">
                  <a16:creationId xmlns:a16="http://schemas.microsoft.com/office/drawing/2014/main" id="{606C52B5-606E-46A7-A950-B1F52425D619}"/>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148" name="Groupe 147">
              <a:extLst>
                <a:ext uri="{FF2B5EF4-FFF2-40B4-BE49-F238E27FC236}">
                  <a16:creationId xmlns:a16="http://schemas.microsoft.com/office/drawing/2014/main" id="{22A41CE8-80EC-4436-A143-401C341E709A}"/>
                </a:ext>
              </a:extLst>
            </p:cNvPr>
            <p:cNvGrpSpPr/>
            <p:nvPr/>
          </p:nvGrpSpPr>
          <p:grpSpPr>
            <a:xfrm>
              <a:off x="2467193" y="1629870"/>
              <a:ext cx="555847" cy="281496"/>
              <a:chOff x="2607118" y="1632004"/>
              <a:chExt cx="555847" cy="281496"/>
            </a:xfrm>
          </p:grpSpPr>
          <p:sp>
            <p:nvSpPr>
              <p:cNvPr id="149" name="ZoneTexte 148">
                <a:extLst>
                  <a:ext uri="{FF2B5EF4-FFF2-40B4-BE49-F238E27FC236}">
                    <a16:creationId xmlns:a16="http://schemas.microsoft.com/office/drawing/2014/main" id="{85EFFACD-FF2F-4EA8-81AF-D5D8A69BDDB1}"/>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150" name="ZoneTexte 149">
                <a:extLst>
                  <a:ext uri="{FF2B5EF4-FFF2-40B4-BE49-F238E27FC236}">
                    <a16:creationId xmlns:a16="http://schemas.microsoft.com/office/drawing/2014/main" id="{C731D5C8-117A-4F12-BE5C-8E68266C8F99}"/>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151" name="Accolade fermante 150">
            <a:extLst>
              <a:ext uri="{FF2B5EF4-FFF2-40B4-BE49-F238E27FC236}">
                <a16:creationId xmlns:a16="http://schemas.microsoft.com/office/drawing/2014/main" id="{5BF5228C-1FD4-49DB-9B60-214453CEA9FE}"/>
              </a:ext>
            </a:extLst>
          </p:cNvPr>
          <p:cNvSpPr/>
          <p:nvPr/>
        </p:nvSpPr>
        <p:spPr>
          <a:xfrm flipH="1">
            <a:off x="6899079" y="346084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52" name="Graphique 151">
            <a:extLst>
              <a:ext uri="{FF2B5EF4-FFF2-40B4-BE49-F238E27FC236}">
                <a16:creationId xmlns:a16="http://schemas.microsoft.com/office/drawing/2014/main" id="{B24F4C3A-CE8D-4964-A6F5-0DAD742703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0062" y="3658000"/>
            <a:ext cx="109307" cy="98122"/>
          </a:xfrm>
          <a:prstGeom prst="rect">
            <a:avLst/>
          </a:prstGeom>
        </p:spPr>
      </p:pic>
      <p:sp>
        <p:nvSpPr>
          <p:cNvPr id="153" name="ZoneTexte 152">
            <a:extLst>
              <a:ext uri="{FF2B5EF4-FFF2-40B4-BE49-F238E27FC236}">
                <a16:creationId xmlns:a16="http://schemas.microsoft.com/office/drawing/2014/main" id="{13C325E1-7BF1-4726-A82B-90B0DC74E4B5}"/>
              </a:ext>
            </a:extLst>
          </p:cNvPr>
          <p:cNvSpPr txBox="1"/>
          <p:nvPr/>
        </p:nvSpPr>
        <p:spPr>
          <a:xfrm>
            <a:off x="9520499" y="4143547"/>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154" name="ZoneTexte 153">
            <a:extLst>
              <a:ext uri="{FF2B5EF4-FFF2-40B4-BE49-F238E27FC236}">
                <a16:creationId xmlns:a16="http://schemas.microsoft.com/office/drawing/2014/main" id="{CAE2F892-E97D-4192-9F57-A996DBD9CC65}"/>
              </a:ext>
            </a:extLst>
          </p:cNvPr>
          <p:cNvSpPr txBox="1"/>
          <p:nvPr/>
        </p:nvSpPr>
        <p:spPr>
          <a:xfrm>
            <a:off x="9407683" y="3307515"/>
            <a:ext cx="532518" cy="215444"/>
          </a:xfrm>
          <a:prstGeom prst="rect">
            <a:avLst/>
          </a:prstGeom>
          <a:noFill/>
        </p:spPr>
        <p:txBody>
          <a:bodyPr wrap="squar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55" name="Accolade fermante 154">
            <a:extLst>
              <a:ext uri="{FF2B5EF4-FFF2-40B4-BE49-F238E27FC236}">
                <a16:creationId xmlns:a16="http://schemas.microsoft.com/office/drawing/2014/main" id="{458EED8D-ECFB-474F-AFC5-3A85360C9FBC}"/>
              </a:ext>
            </a:extLst>
          </p:cNvPr>
          <p:cNvSpPr/>
          <p:nvPr/>
        </p:nvSpPr>
        <p:spPr>
          <a:xfrm flipH="1">
            <a:off x="9884502" y="328254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6" name="Accolade fermante 155">
            <a:extLst>
              <a:ext uri="{FF2B5EF4-FFF2-40B4-BE49-F238E27FC236}">
                <a16:creationId xmlns:a16="http://schemas.microsoft.com/office/drawing/2014/main" id="{650AF155-1D1A-43BC-9BB6-12CB59E4CE7A}"/>
              </a:ext>
            </a:extLst>
          </p:cNvPr>
          <p:cNvSpPr/>
          <p:nvPr/>
        </p:nvSpPr>
        <p:spPr>
          <a:xfrm>
            <a:off x="10236278" y="327427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57" name="Groupe 156">
            <a:extLst>
              <a:ext uri="{FF2B5EF4-FFF2-40B4-BE49-F238E27FC236}">
                <a16:creationId xmlns:a16="http://schemas.microsoft.com/office/drawing/2014/main" id="{B77A0B76-9B5C-4391-AB82-7E922BF6DBED}"/>
              </a:ext>
            </a:extLst>
          </p:cNvPr>
          <p:cNvGrpSpPr/>
          <p:nvPr/>
        </p:nvGrpSpPr>
        <p:grpSpPr>
          <a:xfrm>
            <a:off x="9969264" y="3301245"/>
            <a:ext cx="277434" cy="192278"/>
            <a:chOff x="5500799" y="4255430"/>
            <a:chExt cx="1544225" cy="1042144"/>
          </a:xfrm>
          <a:solidFill>
            <a:srgbClr val="7030A0"/>
          </a:solidFill>
        </p:grpSpPr>
        <p:pic>
          <p:nvPicPr>
            <p:cNvPr id="158" name="Graphique 157">
              <a:extLst>
                <a:ext uri="{FF2B5EF4-FFF2-40B4-BE49-F238E27FC236}">
                  <a16:creationId xmlns:a16="http://schemas.microsoft.com/office/drawing/2014/main" id="{356161BC-3E14-4ECF-B9E4-F471263885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59" name="Graphique 158">
              <a:extLst>
                <a:ext uri="{FF2B5EF4-FFF2-40B4-BE49-F238E27FC236}">
                  <a16:creationId xmlns:a16="http://schemas.microsoft.com/office/drawing/2014/main" id="{2BA14F64-5D9C-46AD-A9EB-674BB648947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60" name="ZoneTexte 159">
            <a:extLst>
              <a:ext uri="{FF2B5EF4-FFF2-40B4-BE49-F238E27FC236}">
                <a16:creationId xmlns:a16="http://schemas.microsoft.com/office/drawing/2014/main" id="{D218E965-8D01-4361-B574-B3C75A4D5726}"/>
              </a:ext>
            </a:extLst>
          </p:cNvPr>
          <p:cNvSpPr txBox="1"/>
          <p:nvPr/>
        </p:nvSpPr>
        <p:spPr>
          <a:xfrm>
            <a:off x="6402895" y="4188017"/>
            <a:ext cx="506103" cy="246221"/>
          </a:xfrm>
          <a:prstGeom prst="rect">
            <a:avLst/>
          </a:prstGeom>
          <a:noFill/>
        </p:spPr>
        <p:txBody>
          <a:bodyPr wrap="square" rtlCol="0">
            <a:spAutoFit/>
          </a:bodyPr>
          <a:lstStyle/>
          <a:p>
            <a:r>
              <a:rPr lang="fr-FR" sz="1000" dirty="0"/>
              <a:t>c.5.2</a:t>
            </a:r>
            <a:endParaRPr lang="fr-FR" sz="800" dirty="0"/>
          </a:p>
        </p:txBody>
      </p:sp>
      <p:sp>
        <p:nvSpPr>
          <p:cNvPr id="161" name="Accolade fermante 160">
            <a:extLst>
              <a:ext uri="{FF2B5EF4-FFF2-40B4-BE49-F238E27FC236}">
                <a16:creationId xmlns:a16="http://schemas.microsoft.com/office/drawing/2014/main" id="{DC304EA2-D185-4DD9-B1BE-F7C9D4310D64}"/>
              </a:ext>
            </a:extLst>
          </p:cNvPr>
          <p:cNvSpPr/>
          <p:nvPr/>
        </p:nvSpPr>
        <p:spPr>
          <a:xfrm flipH="1">
            <a:off x="6936974" y="390199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2" name="Accolade fermante 161">
            <a:extLst>
              <a:ext uri="{FF2B5EF4-FFF2-40B4-BE49-F238E27FC236}">
                <a16:creationId xmlns:a16="http://schemas.microsoft.com/office/drawing/2014/main" id="{52FE7BF7-5C8A-4A05-BDE2-771E3B7656F2}"/>
              </a:ext>
            </a:extLst>
          </p:cNvPr>
          <p:cNvSpPr/>
          <p:nvPr/>
        </p:nvSpPr>
        <p:spPr>
          <a:xfrm>
            <a:off x="9253247" y="389565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63" name="Groupe 162">
            <a:extLst>
              <a:ext uri="{FF2B5EF4-FFF2-40B4-BE49-F238E27FC236}">
                <a16:creationId xmlns:a16="http://schemas.microsoft.com/office/drawing/2014/main" id="{916E57B8-B5F2-4A12-9201-15BE00E24B18}"/>
              </a:ext>
            </a:extLst>
          </p:cNvPr>
          <p:cNvGrpSpPr/>
          <p:nvPr/>
        </p:nvGrpSpPr>
        <p:grpSpPr>
          <a:xfrm>
            <a:off x="8102075" y="3822447"/>
            <a:ext cx="718466" cy="362841"/>
            <a:chOff x="2195594" y="1728937"/>
            <a:chExt cx="718466" cy="362841"/>
          </a:xfrm>
        </p:grpSpPr>
        <p:sp>
          <p:nvSpPr>
            <p:cNvPr id="164" name="ZoneTexte 163">
              <a:extLst>
                <a:ext uri="{FF2B5EF4-FFF2-40B4-BE49-F238E27FC236}">
                  <a16:creationId xmlns:a16="http://schemas.microsoft.com/office/drawing/2014/main" id="{3E001C51-5C06-4142-AE8E-76800D32DF12}"/>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65" name="ZoneTexte 164">
              <a:extLst>
                <a:ext uri="{FF2B5EF4-FFF2-40B4-BE49-F238E27FC236}">
                  <a16:creationId xmlns:a16="http://schemas.microsoft.com/office/drawing/2014/main" id="{35336E56-F6C7-46D9-87BD-E59521A961D9}"/>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66" name="ZoneTexte 165">
              <a:extLst>
                <a:ext uri="{FF2B5EF4-FFF2-40B4-BE49-F238E27FC236}">
                  <a16:creationId xmlns:a16="http://schemas.microsoft.com/office/drawing/2014/main" id="{71692A57-39B7-4CA3-A385-F4F84ADE9E50}"/>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167" name="Groupe 166">
            <a:extLst>
              <a:ext uri="{FF2B5EF4-FFF2-40B4-BE49-F238E27FC236}">
                <a16:creationId xmlns:a16="http://schemas.microsoft.com/office/drawing/2014/main" id="{9848F772-B4C0-476F-854E-D774A2D9CF54}"/>
              </a:ext>
            </a:extLst>
          </p:cNvPr>
          <p:cNvGrpSpPr/>
          <p:nvPr/>
        </p:nvGrpSpPr>
        <p:grpSpPr>
          <a:xfrm>
            <a:off x="7545375" y="3819492"/>
            <a:ext cx="718466" cy="367051"/>
            <a:chOff x="1622389" y="1729653"/>
            <a:chExt cx="718466" cy="367051"/>
          </a:xfrm>
        </p:grpSpPr>
        <p:sp>
          <p:nvSpPr>
            <p:cNvPr id="168" name="ZoneTexte 167">
              <a:extLst>
                <a:ext uri="{FF2B5EF4-FFF2-40B4-BE49-F238E27FC236}">
                  <a16:creationId xmlns:a16="http://schemas.microsoft.com/office/drawing/2014/main" id="{DEEEAB90-87B0-4217-9827-322A811C3230}"/>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169" name="ZoneTexte 168">
              <a:extLst>
                <a:ext uri="{FF2B5EF4-FFF2-40B4-BE49-F238E27FC236}">
                  <a16:creationId xmlns:a16="http://schemas.microsoft.com/office/drawing/2014/main" id="{41646D62-7202-49FF-86B8-C6B0BE21F8E4}"/>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70" name="ZoneTexte 169">
              <a:extLst>
                <a:ext uri="{FF2B5EF4-FFF2-40B4-BE49-F238E27FC236}">
                  <a16:creationId xmlns:a16="http://schemas.microsoft.com/office/drawing/2014/main" id="{895B7890-4D94-4C2F-A3D3-296C34B54D5B}"/>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71" name="Groupe 170">
            <a:extLst>
              <a:ext uri="{FF2B5EF4-FFF2-40B4-BE49-F238E27FC236}">
                <a16:creationId xmlns:a16="http://schemas.microsoft.com/office/drawing/2014/main" id="{22F629C4-919D-49CD-A5C5-6F8235A11DDF}"/>
              </a:ext>
            </a:extLst>
          </p:cNvPr>
          <p:cNvGrpSpPr/>
          <p:nvPr/>
        </p:nvGrpSpPr>
        <p:grpSpPr>
          <a:xfrm>
            <a:off x="8648207" y="3808185"/>
            <a:ext cx="718466" cy="377178"/>
            <a:chOff x="1266633" y="5049608"/>
            <a:chExt cx="718466" cy="377178"/>
          </a:xfrm>
        </p:grpSpPr>
        <p:sp>
          <p:nvSpPr>
            <p:cNvPr id="172" name="ZoneTexte 171">
              <a:extLst>
                <a:ext uri="{FF2B5EF4-FFF2-40B4-BE49-F238E27FC236}">
                  <a16:creationId xmlns:a16="http://schemas.microsoft.com/office/drawing/2014/main" id="{FD13A539-8DEB-48ED-B2CC-C77E427E1403}"/>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73" name="ZoneTexte 172">
              <a:extLst>
                <a:ext uri="{FF2B5EF4-FFF2-40B4-BE49-F238E27FC236}">
                  <a16:creationId xmlns:a16="http://schemas.microsoft.com/office/drawing/2014/main" id="{3216104B-706F-4CD7-90B5-56961B943223}"/>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74" name="ZoneTexte 173">
              <a:extLst>
                <a:ext uri="{FF2B5EF4-FFF2-40B4-BE49-F238E27FC236}">
                  <a16:creationId xmlns:a16="http://schemas.microsoft.com/office/drawing/2014/main" id="{2F576215-0200-43E5-9044-4A191640149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75" name="Groupe 174">
            <a:extLst>
              <a:ext uri="{FF2B5EF4-FFF2-40B4-BE49-F238E27FC236}">
                <a16:creationId xmlns:a16="http://schemas.microsoft.com/office/drawing/2014/main" id="{201976FA-105E-4E7C-AA99-C17FB20489C4}"/>
              </a:ext>
            </a:extLst>
          </p:cNvPr>
          <p:cNvGrpSpPr/>
          <p:nvPr/>
        </p:nvGrpSpPr>
        <p:grpSpPr>
          <a:xfrm>
            <a:off x="6977601" y="3811883"/>
            <a:ext cx="718466" cy="369675"/>
            <a:chOff x="646205" y="5057129"/>
            <a:chExt cx="718466" cy="369675"/>
          </a:xfrm>
        </p:grpSpPr>
        <p:sp>
          <p:nvSpPr>
            <p:cNvPr id="176" name="ZoneTexte 175">
              <a:extLst>
                <a:ext uri="{FF2B5EF4-FFF2-40B4-BE49-F238E27FC236}">
                  <a16:creationId xmlns:a16="http://schemas.microsoft.com/office/drawing/2014/main" id="{FD172BE7-3D7F-48B7-9CC1-DA44EE6D509C}"/>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177" name="ZoneTexte 176">
              <a:extLst>
                <a:ext uri="{FF2B5EF4-FFF2-40B4-BE49-F238E27FC236}">
                  <a16:creationId xmlns:a16="http://schemas.microsoft.com/office/drawing/2014/main" id="{F37365C1-36EF-425D-9EF5-B5767168399E}"/>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78" name="ZoneTexte 177">
              <a:extLst>
                <a:ext uri="{FF2B5EF4-FFF2-40B4-BE49-F238E27FC236}">
                  <a16:creationId xmlns:a16="http://schemas.microsoft.com/office/drawing/2014/main" id="{16EF9579-188B-40C4-9CD7-D5D5A5C68F76}"/>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79" name="Groupe 178">
            <a:extLst>
              <a:ext uri="{FF2B5EF4-FFF2-40B4-BE49-F238E27FC236}">
                <a16:creationId xmlns:a16="http://schemas.microsoft.com/office/drawing/2014/main" id="{42CD09C2-AA75-4BE0-B30B-C60A1EE9053F}"/>
              </a:ext>
            </a:extLst>
          </p:cNvPr>
          <p:cNvGrpSpPr/>
          <p:nvPr/>
        </p:nvGrpSpPr>
        <p:grpSpPr>
          <a:xfrm>
            <a:off x="9269426" y="4039674"/>
            <a:ext cx="202376" cy="157632"/>
            <a:chOff x="5146975" y="3184326"/>
            <a:chExt cx="1468799" cy="1171578"/>
          </a:xfrm>
          <a:solidFill>
            <a:srgbClr val="92D050"/>
          </a:solidFill>
        </p:grpSpPr>
        <p:pic>
          <p:nvPicPr>
            <p:cNvPr id="180" name="Graphique 179">
              <a:extLst>
                <a:ext uri="{FF2B5EF4-FFF2-40B4-BE49-F238E27FC236}">
                  <a16:creationId xmlns:a16="http://schemas.microsoft.com/office/drawing/2014/main" id="{EE709B26-F121-4081-972B-676C33DDD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81" name="Graphique 180">
              <a:extLst>
                <a:ext uri="{FF2B5EF4-FFF2-40B4-BE49-F238E27FC236}">
                  <a16:creationId xmlns:a16="http://schemas.microsoft.com/office/drawing/2014/main" id="{7FD28A85-F1D7-4BE0-8A0B-E15A6EA73A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182" name="Groupe 181">
            <a:extLst>
              <a:ext uri="{FF2B5EF4-FFF2-40B4-BE49-F238E27FC236}">
                <a16:creationId xmlns:a16="http://schemas.microsoft.com/office/drawing/2014/main" id="{37FF8677-66D3-4D7B-A673-9C062571C4D1}"/>
              </a:ext>
            </a:extLst>
          </p:cNvPr>
          <p:cNvGrpSpPr/>
          <p:nvPr/>
        </p:nvGrpSpPr>
        <p:grpSpPr>
          <a:xfrm>
            <a:off x="6933565" y="4154468"/>
            <a:ext cx="718466" cy="372618"/>
            <a:chOff x="2199597" y="980995"/>
            <a:chExt cx="718466" cy="372618"/>
          </a:xfrm>
        </p:grpSpPr>
        <p:grpSp>
          <p:nvGrpSpPr>
            <p:cNvPr id="183" name="Groupe 182">
              <a:extLst>
                <a:ext uri="{FF2B5EF4-FFF2-40B4-BE49-F238E27FC236}">
                  <a16:creationId xmlns:a16="http://schemas.microsoft.com/office/drawing/2014/main" id="{6116D097-CEDC-4203-A45A-4EFF15082C7B}"/>
                </a:ext>
              </a:extLst>
            </p:cNvPr>
            <p:cNvGrpSpPr/>
            <p:nvPr/>
          </p:nvGrpSpPr>
          <p:grpSpPr>
            <a:xfrm>
              <a:off x="2239783" y="980995"/>
              <a:ext cx="586242" cy="276999"/>
              <a:chOff x="1694275" y="916594"/>
              <a:chExt cx="586242" cy="276999"/>
            </a:xfrm>
          </p:grpSpPr>
          <p:sp>
            <p:nvSpPr>
              <p:cNvPr id="185" name="ZoneTexte 184">
                <a:extLst>
                  <a:ext uri="{FF2B5EF4-FFF2-40B4-BE49-F238E27FC236}">
                    <a16:creationId xmlns:a16="http://schemas.microsoft.com/office/drawing/2014/main" id="{594AABBF-2541-4F3C-B6E6-1E4DDDB2385D}"/>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186" name="ZoneTexte 185">
                <a:extLst>
                  <a:ext uri="{FF2B5EF4-FFF2-40B4-BE49-F238E27FC236}">
                    <a16:creationId xmlns:a16="http://schemas.microsoft.com/office/drawing/2014/main" id="{245620B3-B667-448D-8A4A-AFEECEBAE50A}"/>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184" name="ZoneTexte 183">
              <a:extLst>
                <a:ext uri="{FF2B5EF4-FFF2-40B4-BE49-F238E27FC236}">
                  <a16:creationId xmlns:a16="http://schemas.microsoft.com/office/drawing/2014/main" id="{C25D1E75-6510-442A-A8F6-F3E5012B63D0}"/>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187" name="Groupe 186">
            <a:extLst>
              <a:ext uri="{FF2B5EF4-FFF2-40B4-BE49-F238E27FC236}">
                <a16:creationId xmlns:a16="http://schemas.microsoft.com/office/drawing/2014/main" id="{2DCD96DC-9BB2-4CD9-AB58-A931148CC5E5}"/>
              </a:ext>
            </a:extLst>
          </p:cNvPr>
          <p:cNvGrpSpPr/>
          <p:nvPr/>
        </p:nvGrpSpPr>
        <p:grpSpPr>
          <a:xfrm>
            <a:off x="8598672" y="4160805"/>
            <a:ext cx="718466" cy="363526"/>
            <a:chOff x="4307092" y="989813"/>
            <a:chExt cx="718466" cy="363526"/>
          </a:xfrm>
        </p:grpSpPr>
        <p:grpSp>
          <p:nvGrpSpPr>
            <p:cNvPr id="188" name="Groupe 187">
              <a:extLst>
                <a:ext uri="{FF2B5EF4-FFF2-40B4-BE49-F238E27FC236}">
                  <a16:creationId xmlns:a16="http://schemas.microsoft.com/office/drawing/2014/main" id="{F2ACDDEE-1E31-4BB1-896E-22D934804EB5}"/>
                </a:ext>
              </a:extLst>
            </p:cNvPr>
            <p:cNvGrpSpPr/>
            <p:nvPr/>
          </p:nvGrpSpPr>
          <p:grpSpPr>
            <a:xfrm>
              <a:off x="4390385" y="989813"/>
              <a:ext cx="566525" cy="297890"/>
              <a:chOff x="2579857" y="899092"/>
              <a:chExt cx="566525" cy="297890"/>
            </a:xfrm>
          </p:grpSpPr>
          <p:sp>
            <p:nvSpPr>
              <p:cNvPr id="190" name="ZoneTexte 189">
                <a:extLst>
                  <a:ext uri="{FF2B5EF4-FFF2-40B4-BE49-F238E27FC236}">
                    <a16:creationId xmlns:a16="http://schemas.microsoft.com/office/drawing/2014/main" id="{A730B154-9551-4793-9A7D-9E0AA97EA88F}"/>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91" name="ZoneTexte 190">
                <a:extLst>
                  <a:ext uri="{FF2B5EF4-FFF2-40B4-BE49-F238E27FC236}">
                    <a16:creationId xmlns:a16="http://schemas.microsoft.com/office/drawing/2014/main" id="{511A9E1D-6860-42A7-919B-7F961B265156}"/>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89" name="ZoneTexte 188">
              <a:extLst>
                <a:ext uri="{FF2B5EF4-FFF2-40B4-BE49-F238E27FC236}">
                  <a16:creationId xmlns:a16="http://schemas.microsoft.com/office/drawing/2014/main" id="{94829D56-F8D6-44DC-A4EC-994178FA96B1}"/>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192" name="Accolade fermante 191">
            <a:extLst>
              <a:ext uri="{FF2B5EF4-FFF2-40B4-BE49-F238E27FC236}">
                <a16:creationId xmlns:a16="http://schemas.microsoft.com/office/drawing/2014/main" id="{588EE1E5-E3F5-4DF6-A519-2B430AD4FD69}"/>
              </a:ext>
            </a:extLst>
          </p:cNvPr>
          <p:cNvSpPr/>
          <p:nvPr/>
        </p:nvSpPr>
        <p:spPr>
          <a:xfrm>
            <a:off x="9249257" y="424122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3" name="Groupe 192">
            <a:extLst>
              <a:ext uri="{FF2B5EF4-FFF2-40B4-BE49-F238E27FC236}">
                <a16:creationId xmlns:a16="http://schemas.microsoft.com/office/drawing/2014/main" id="{55484282-CFEE-45CC-A77E-D604E97D5D62}"/>
              </a:ext>
            </a:extLst>
          </p:cNvPr>
          <p:cNvGrpSpPr/>
          <p:nvPr/>
        </p:nvGrpSpPr>
        <p:grpSpPr>
          <a:xfrm>
            <a:off x="7487054" y="4160955"/>
            <a:ext cx="718466" cy="366131"/>
            <a:chOff x="1539952" y="1638479"/>
            <a:chExt cx="718466" cy="366131"/>
          </a:xfrm>
        </p:grpSpPr>
        <p:sp>
          <p:nvSpPr>
            <p:cNvPr id="194" name="ZoneTexte 193">
              <a:extLst>
                <a:ext uri="{FF2B5EF4-FFF2-40B4-BE49-F238E27FC236}">
                  <a16:creationId xmlns:a16="http://schemas.microsoft.com/office/drawing/2014/main" id="{37BD1889-171E-4673-B819-D4E490013AD2}"/>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195" name="Groupe 194">
              <a:extLst>
                <a:ext uri="{FF2B5EF4-FFF2-40B4-BE49-F238E27FC236}">
                  <a16:creationId xmlns:a16="http://schemas.microsoft.com/office/drawing/2014/main" id="{7E942265-3FB8-4B8F-B9B0-C5A76F0E261E}"/>
                </a:ext>
              </a:extLst>
            </p:cNvPr>
            <p:cNvGrpSpPr/>
            <p:nvPr/>
          </p:nvGrpSpPr>
          <p:grpSpPr>
            <a:xfrm>
              <a:off x="1587793" y="1638479"/>
              <a:ext cx="593068" cy="281853"/>
              <a:chOff x="1727718" y="1640613"/>
              <a:chExt cx="593068" cy="281853"/>
            </a:xfrm>
          </p:grpSpPr>
          <p:sp>
            <p:nvSpPr>
              <p:cNvPr id="196" name="ZoneTexte 195">
                <a:extLst>
                  <a:ext uri="{FF2B5EF4-FFF2-40B4-BE49-F238E27FC236}">
                    <a16:creationId xmlns:a16="http://schemas.microsoft.com/office/drawing/2014/main" id="{5DC2CC50-742B-481C-AF96-2EABAADF18F6}"/>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197" name="ZoneTexte 196">
                <a:extLst>
                  <a:ext uri="{FF2B5EF4-FFF2-40B4-BE49-F238E27FC236}">
                    <a16:creationId xmlns:a16="http://schemas.microsoft.com/office/drawing/2014/main" id="{3D134434-8A10-4A59-AAAF-9654C1420DD1}"/>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98" name="Groupe 197">
            <a:extLst>
              <a:ext uri="{FF2B5EF4-FFF2-40B4-BE49-F238E27FC236}">
                <a16:creationId xmlns:a16="http://schemas.microsoft.com/office/drawing/2014/main" id="{E91E42B8-D387-4E43-8EAB-88BAFA31B490}"/>
              </a:ext>
            </a:extLst>
          </p:cNvPr>
          <p:cNvGrpSpPr/>
          <p:nvPr/>
        </p:nvGrpSpPr>
        <p:grpSpPr>
          <a:xfrm>
            <a:off x="8045183" y="4157683"/>
            <a:ext cx="718466" cy="366648"/>
            <a:chOff x="2422732" y="1629870"/>
            <a:chExt cx="718466" cy="366648"/>
          </a:xfrm>
        </p:grpSpPr>
        <p:sp>
          <p:nvSpPr>
            <p:cNvPr id="199" name="ZoneTexte 198">
              <a:extLst>
                <a:ext uri="{FF2B5EF4-FFF2-40B4-BE49-F238E27FC236}">
                  <a16:creationId xmlns:a16="http://schemas.microsoft.com/office/drawing/2014/main" id="{EE4E7553-1969-4129-9D59-41C7C87FE24D}"/>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200" name="Groupe 199">
              <a:extLst>
                <a:ext uri="{FF2B5EF4-FFF2-40B4-BE49-F238E27FC236}">
                  <a16:creationId xmlns:a16="http://schemas.microsoft.com/office/drawing/2014/main" id="{36899448-5947-4FF4-9513-4B0DEF54A410}"/>
                </a:ext>
              </a:extLst>
            </p:cNvPr>
            <p:cNvGrpSpPr/>
            <p:nvPr/>
          </p:nvGrpSpPr>
          <p:grpSpPr>
            <a:xfrm>
              <a:off x="2467193" y="1629870"/>
              <a:ext cx="555847" cy="281496"/>
              <a:chOff x="2607118" y="1632004"/>
              <a:chExt cx="555847" cy="281496"/>
            </a:xfrm>
          </p:grpSpPr>
          <p:sp>
            <p:nvSpPr>
              <p:cNvPr id="201" name="ZoneTexte 200">
                <a:extLst>
                  <a:ext uri="{FF2B5EF4-FFF2-40B4-BE49-F238E27FC236}">
                    <a16:creationId xmlns:a16="http://schemas.microsoft.com/office/drawing/2014/main" id="{0E76A984-A6A6-432F-A34F-9B6A671E3928}"/>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202" name="ZoneTexte 201">
                <a:extLst>
                  <a:ext uri="{FF2B5EF4-FFF2-40B4-BE49-F238E27FC236}">
                    <a16:creationId xmlns:a16="http://schemas.microsoft.com/office/drawing/2014/main" id="{0FB7FB45-D3CC-4468-AFE9-847914CA5DCA}"/>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203" name="Accolade fermante 202">
            <a:extLst>
              <a:ext uri="{FF2B5EF4-FFF2-40B4-BE49-F238E27FC236}">
                <a16:creationId xmlns:a16="http://schemas.microsoft.com/office/drawing/2014/main" id="{D68D9658-75D6-4E4B-AEAF-EAA9B323559A}"/>
              </a:ext>
            </a:extLst>
          </p:cNvPr>
          <p:cNvSpPr/>
          <p:nvPr/>
        </p:nvSpPr>
        <p:spPr>
          <a:xfrm flipH="1">
            <a:off x="6929934" y="424122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04" name="Graphique 203">
            <a:extLst>
              <a:ext uri="{FF2B5EF4-FFF2-40B4-BE49-F238E27FC236}">
                <a16:creationId xmlns:a16="http://schemas.microsoft.com/office/drawing/2014/main" id="{9158F8C0-5F19-436E-AD7D-6D08C04819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90917" y="4438380"/>
            <a:ext cx="109307" cy="98122"/>
          </a:xfrm>
          <a:prstGeom prst="rect">
            <a:avLst/>
          </a:prstGeom>
        </p:spPr>
      </p:pic>
      <p:sp>
        <p:nvSpPr>
          <p:cNvPr id="205" name="Accolade fermante 204">
            <a:extLst>
              <a:ext uri="{FF2B5EF4-FFF2-40B4-BE49-F238E27FC236}">
                <a16:creationId xmlns:a16="http://schemas.microsoft.com/office/drawing/2014/main" id="{C9F83145-10EB-4AE1-BD33-5893FBD2A558}"/>
              </a:ext>
            </a:extLst>
          </p:cNvPr>
          <p:cNvSpPr/>
          <p:nvPr/>
        </p:nvSpPr>
        <p:spPr>
          <a:xfrm flipH="1">
            <a:off x="6816925" y="3856330"/>
            <a:ext cx="72669" cy="1000285"/>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6" name="Groupe 205">
            <a:extLst>
              <a:ext uri="{FF2B5EF4-FFF2-40B4-BE49-F238E27FC236}">
                <a16:creationId xmlns:a16="http://schemas.microsoft.com/office/drawing/2014/main" id="{60EF515E-26F2-484B-A1E3-C62E6E61BB22}"/>
              </a:ext>
            </a:extLst>
          </p:cNvPr>
          <p:cNvGrpSpPr/>
          <p:nvPr/>
        </p:nvGrpSpPr>
        <p:grpSpPr>
          <a:xfrm>
            <a:off x="6966281" y="4497575"/>
            <a:ext cx="718466" cy="385083"/>
            <a:chOff x="6111049" y="6137090"/>
            <a:chExt cx="718466" cy="385083"/>
          </a:xfrm>
        </p:grpSpPr>
        <p:grpSp>
          <p:nvGrpSpPr>
            <p:cNvPr id="207" name="Groupe 206">
              <a:extLst>
                <a:ext uri="{FF2B5EF4-FFF2-40B4-BE49-F238E27FC236}">
                  <a16:creationId xmlns:a16="http://schemas.microsoft.com/office/drawing/2014/main" id="{89B64466-7E96-4FC0-A11D-D9F6CCC44B95}"/>
                </a:ext>
              </a:extLst>
            </p:cNvPr>
            <p:cNvGrpSpPr/>
            <p:nvPr/>
          </p:nvGrpSpPr>
          <p:grpSpPr>
            <a:xfrm>
              <a:off x="6111049" y="6137090"/>
              <a:ext cx="718466" cy="385083"/>
              <a:chOff x="1523235" y="3839102"/>
              <a:chExt cx="718466" cy="385083"/>
            </a:xfrm>
          </p:grpSpPr>
          <p:sp>
            <p:nvSpPr>
              <p:cNvPr id="209" name="ZoneTexte 208">
                <a:extLst>
                  <a:ext uri="{FF2B5EF4-FFF2-40B4-BE49-F238E27FC236}">
                    <a16:creationId xmlns:a16="http://schemas.microsoft.com/office/drawing/2014/main" id="{BDCCAB6D-92C4-485F-B3A8-96DFD794A482}"/>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210" name="ZoneTexte 209">
                <a:extLst>
                  <a:ext uri="{FF2B5EF4-FFF2-40B4-BE49-F238E27FC236}">
                    <a16:creationId xmlns:a16="http://schemas.microsoft.com/office/drawing/2014/main" id="{93744FC7-1594-46A9-9B0F-0B599E11665D}"/>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08" name="ZoneTexte 207">
              <a:extLst>
                <a:ext uri="{FF2B5EF4-FFF2-40B4-BE49-F238E27FC236}">
                  <a16:creationId xmlns:a16="http://schemas.microsoft.com/office/drawing/2014/main" id="{A8E45377-B327-4EA8-A3CE-9F2608E3DD0B}"/>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11" name="Groupe 210">
            <a:extLst>
              <a:ext uri="{FF2B5EF4-FFF2-40B4-BE49-F238E27FC236}">
                <a16:creationId xmlns:a16="http://schemas.microsoft.com/office/drawing/2014/main" id="{8B5BAEAC-66D9-4F89-8968-BE9E07F9B25A}"/>
              </a:ext>
            </a:extLst>
          </p:cNvPr>
          <p:cNvGrpSpPr/>
          <p:nvPr/>
        </p:nvGrpSpPr>
        <p:grpSpPr>
          <a:xfrm>
            <a:off x="7549219" y="4507003"/>
            <a:ext cx="718466" cy="375832"/>
            <a:chOff x="6752258" y="6147312"/>
            <a:chExt cx="718466" cy="375832"/>
          </a:xfrm>
        </p:grpSpPr>
        <p:grpSp>
          <p:nvGrpSpPr>
            <p:cNvPr id="212" name="Groupe 211">
              <a:extLst>
                <a:ext uri="{FF2B5EF4-FFF2-40B4-BE49-F238E27FC236}">
                  <a16:creationId xmlns:a16="http://schemas.microsoft.com/office/drawing/2014/main" id="{3583C693-EB99-44C2-BB27-90183C89CD06}"/>
                </a:ext>
              </a:extLst>
            </p:cNvPr>
            <p:cNvGrpSpPr/>
            <p:nvPr/>
          </p:nvGrpSpPr>
          <p:grpSpPr>
            <a:xfrm>
              <a:off x="6752258" y="6147312"/>
              <a:ext cx="718466" cy="375832"/>
              <a:chOff x="2358333" y="3850592"/>
              <a:chExt cx="718466" cy="375832"/>
            </a:xfrm>
          </p:grpSpPr>
          <p:sp>
            <p:nvSpPr>
              <p:cNvPr id="214" name="ZoneTexte 213">
                <a:extLst>
                  <a:ext uri="{FF2B5EF4-FFF2-40B4-BE49-F238E27FC236}">
                    <a16:creationId xmlns:a16="http://schemas.microsoft.com/office/drawing/2014/main" id="{F4E3B634-3100-47E3-ACC1-2A5968D746D4}"/>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215" name="ZoneTexte 214">
                <a:extLst>
                  <a:ext uri="{FF2B5EF4-FFF2-40B4-BE49-F238E27FC236}">
                    <a16:creationId xmlns:a16="http://schemas.microsoft.com/office/drawing/2014/main" id="{066616C1-0417-46C3-8BC2-2D1CB8B8BCAE}"/>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13" name="ZoneTexte 212">
              <a:extLst>
                <a:ext uri="{FF2B5EF4-FFF2-40B4-BE49-F238E27FC236}">
                  <a16:creationId xmlns:a16="http://schemas.microsoft.com/office/drawing/2014/main" id="{5500974D-403F-48E4-8595-0C518ADAC29F}"/>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16" name="Groupe 215">
            <a:extLst>
              <a:ext uri="{FF2B5EF4-FFF2-40B4-BE49-F238E27FC236}">
                <a16:creationId xmlns:a16="http://schemas.microsoft.com/office/drawing/2014/main" id="{F7757A52-0C16-4E9E-981E-3E6402423FA5}"/>
              </a:ext>
            </a:extLst>
          </p:cNvPr>
          <p:cNvGrpSpPr/>
          <p:nvPr/>
        </p:nvGrpSpPr>
        <p:grpSpPr>
          <a:xfrm>
            <a:off x="8108455" y="4490650"/>
            <a:ext cx="718466" cy="390094"/>
            <a:chOff x="7339755" y="6147312"/>
            <a:chExt cx="718466" cy="390094"/>
          </a:xfrm>
        </p:grpSpPr>
        <p:grpSp>
          <p:nvGrpSpPr>
            <p:cNvPr id="217" name="Groupe 216">
              <a:extLst>
                <a:ext uri="{FF2B5EF4-FFF2-40B4-BE49-F238E27FC236}">
                  <a16:creationId xmlns:a16="http://schemas.microsoft.com/office/drawing/2014/main" id="{E18E5C4A-D38E-4C4D-A91B-70AB9E9BD6DD}"/>
                </a:ext>
              </a:extLst>
            </p:cNvPr>
            <p:cNvGrpSpPr/>
            <p:nvPr/>
          </p:nvGrpSpPr>
          <p:grpSpPr>
            <a:xfrm>
              <a:off x="7339755" y="6147312"/>
              <a:ext cx="718466" cy="390094"/>
              <a:chOff x="3085711" y="3836330"/>
              <a:chExt cx="718466" cy="390094"/>
            </a:xfrm>
          </p:grpSpPr>
          <p:sp>
            <p:nvSpPr>
              <p:cNvPr id="219" name="ZoneTexte 218">
                <a:extLst>
                  <a:ext uri="{FF2B5EF4-FFF2-40B4-BE49-F238E27FC236}">
                    <a16:creationId xmlns:a16="http://schemas.microsoft.com/office/drawing/2014/main" id="{AD2A7D54-816D-4F53-B73B-9D9E1E89BC07}"/>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220" name="ZoneTexte 219">
                <a:extLst>
                  <a:ext uri="{FF2B5EF4-FFF2-40B4-BE49-F238E27FC236}">
                    <a16:creationId xmlns:a16="http://schemas.microsoft.com/office/drawing/2014/main" id="{EF4588F7-288B-4E28-A435-F14B1FFCE3D3}"/>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18" name="ZoneTexte 217">
              <a:extLst>
                <a:ext uri="{FF2B5EF4-FFF2-40B4-BE49-F238E27FC236}">
                  <a16:creationId xmlns:a16="http://schemas.microsoft.com/office/drawing/2014/main" id="{43EB7B58-AB34-4E0E-A281-E0A8E968D50E}"/>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221" name="Accolade fermante 220">
            <a:extLst>
              <a:ext uri="{FF2B5EF4-FFF2-40B4-BE49-F238E27FC236}">
                <a16:creationId xmlns:a16="http://schemas.microsoft.com/office/drawing/2014/main" id="{8AE337D7-0605-42C2-B92A-EA182F7160A0}"/>
              </a:ext>
            </a:extLst>
          </p:cNvPr>
          <p:cNvSpPr/>
          <p:nvPr/>
        </p:nvSpPr>
        <p:spPr>
          <a:xfrm flipH="1">
            <a:off x="6924570" y="458978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2" name="Accolade fermante 221">
            <a:extLst>
              <a:ext uri="{FF2B5EF4-FFF2-40B4-BE49-F238E27FC236}">
                <a16:creationId xmlns:a16="http://schemas.microsoft.com/office/drawing/2014/main" id="{250FBE77-EF83-46E3-8566-91DFE06B81F9}"/>
              </a:ext>
            </a:extLst>
          </p:cNvPr>
          <p:cNvSpPr/>
          <p:nvPr/>
        </p:nvSpPr>
        <p:spPr>
          <a:xfrm>
            <a:off x="8747009" y="458927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23" name="Groupe 222">
            <a:extLst>
              <a:ext uri="{FF2B5EF4-FFF2-40B4-BE49-F238E27FC236}">
                <a16:creationId xmlns:a16="http://schemas.microsoft.com/office/drawing/2014/main" id="{B4A9A996-E51B-40C3-9C53-642EEBF70C5E}"/>
              </a:ext>
            </a:extLst>
          </p:cNvPr>
          <p:cNvGrpSpPr/>
          <p:nvPr/>
        </p:nvGrpSpPr>
        <p:grpSpPr>
          <a:xfrm>
            <a:off x="8804987" y="4770340"/>
            <a:ext cx="145699" cy="102974"/>
            <a:chOff x="5500799" y="4255430"/>
            <a:chExt cx="1544225" cy="1042144"/>
          </a:xfrm>
          <a:solidFill>
            <a:srgbClr val="7030A0"/>
          </a:solidFill>
        </p:grpSpPr>
        <p:pic>
          <p:nvPicPr>
            <p:cNvPr id="224" name="Graphique 223">
              <a:extLst>
                <a:ext uri="{FF2B5EF4-FFF2-40B4-BE49-F238E27FC236}">
                  <a16:creationId xmlns:a16="http://schemas.microsoft.com/office/drawing/2014/main" id="{EF879E0C-7E0E-44F4-92A6-D036A2B893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25" name="Graphique 224">
              <a:extLst>
                <a:ext uri="{FF2B5EF4-FFF2-40B4-BE49-F238E27FC236}">
                  <a16:creationId xmlns:a16="http://schemas.microsoft.com/office/drawing/2014/main" id="{B72F09ED-8CB5-4C0A-9D2C-720BC05A42A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226" name="ZoneTexte 225">
            <a:extLst>
              <a:ext uri="{FF2B5EF4-FFF2-40B4-BE49-F238E27FC236}">
                <a16:creationId xmlns:a16="http://schemas.microsoft.com/office/drawing/2014/main" id="{519369DD-C379-4A77-991E-76888D9E4859}"/>
              </a:ext>
            </a:extLst>
          </p:cNvPr>
          <p:cNvSpPr txBox="1"/>
          <p:nvPr/>
        </p:nvSpPr>
        <p:spPr>
          <a:xfrm>
            <a:off x="6365783" y="2465757"/>
            <a:ext cx="549868" cy="246221"/>
          </a:xfrm>
          <a:prstGeom prst="rect">
            <a:avLst/>
          </a:prstGeom>
          <a:noFill/>
        </p:spPr>
        <p:txBody>
          <a:bodyPr wrap="square" rtlCol="0">
            <a:spAutoFit/>
          </a:bodyPr>
          <a:lstStyle/>
          <a:p>
            <a:r>
              <a:rPr lang="fr-FR" sz="1000" dirty="0"/>
              <a:t>c.4.3</a:t>
            </a:r>
            <a:endParaRPr lang="fr-FR" sz="800" dirty="0"/>
          </a:p>
        </p:txBody>
      </p:sp>
      <p:sp>
        <p:nvSpPr>
          <p:cNvPr id="227" name="Accolade fermante 226">
            <a:extLst>
              <a:ext uri="{FF2B5EF4-FFF2-40B4-BE49-F238E27FC236}">
                <a16:creationId xmlns:a16="http://schemas.microsoft.com/office/drawing/2014/main" id="{D455BDDB-1E7A-4D1D-9596-79CF0C2F35E4}"/>
              </a:ext>
            </a:extLst>
          </p:cNvPr>
          <p:cNvSpPr/>
          <p:nvPr/>
        </p:nvSpPr>
        <p:spPr>
          <a:xfrm flipH="1">
            <a:off x="6794573" y="2297954"/>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8" name="Accolade fermante 227">
            <a:extLst>
              <a:ext uri="{FF2B5EF4-FFF2-40B4-BE49-F238E27FC236}">
                <a16:creationId xmlns:a16="http://schemas.microsoft.com/office/drawing/2014/main" id="{2F7AA674-E33F-452A-BF7D-71A27987DD69}"/>
              </a:ext>
            </a:extLst>
          </p:cNvPr>
          <p:cNvSpPr/>
          <p:nvPr/>
        </p:nvSpPr>
        <p:spPr>
          <a:xfrm flipH="1">
            <a:off x="6894574" y="231632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9" name="Accolade fermante 228">
            <a:extLst>
              <a:ext uri="{FF2B5EF4-FFF2-40B4-BE49-F238E27FC236}">
                <a16:creationId xmlns:a16="http://schemas.microsoft.com/office/drawing/2014/main" id="{E31F952E-F60F-4C7F-9D7E-052A7E1E41D5}"/>
              </a:ext>
            </a:extLst>
          </p:cNvPr>
          <p:cNvSpPr/>
          <p:nvPr/>
        </p:nvSpPr>
        <p:spPr>
          <a:xfrm>
            <a:off x="9210847" y="230998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30" name="Groupe 229">
            <a:extLst>
              <a:ext uri="{FF2B5EF4-FFF2-40B4-BE49-F238E27FC236}">
                <a16:creationId xmlns:a16="http://schemas.microsoft.com/office/drawing/2014/main" id="{FEA6ED40-8E6D-4CC6-8CCB-ED0B928022BA}"/>
              </a:ext>
            </a:extLst>
          </p:cNvPr>
          <p:cNvGrpSpPr/>
          <p:nvPr/>
        </p:nvGrpSpPr>
        <p:grpSpPr>
          <a:xfrm>
            <a:off x="8059675" y="2236772"/>
            <a:ext cx="718466" cy="362841"/>
            <a:chOff x="2195594" y="1728937"/>
            <a:chExt cx="718466" cy="362841"/>
          </a:xfrm>
        </p:grpSpPr>
        <p:sp>
          <p:nvSpPr>
            <p:cNvPr id="231" name="ZoneTexte 230">
              <a:extLst>
                <a:ext uri="{FF2B5EF4-FFF2-40B4-BE49-F238E27FC236}">
                  <a16:creationId xmlns:a16="http://schemas.microsoft.com/office/drawing/2014/main" id="{2EBEF90E-B068-475F-BF9E-726A1F7F9F95}"/>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32" name="ZoneTexte 231">
              <a:extLst>
                <a:ext uri="{FF2B5EF4-FFF2-40B4-BE49-F238E27FC236}">
                  <a16:creationId xmlns:a16="http://schemas.microsoft.com/office/drawing/2014/main" id="{1F394158-8C20-42E3-9199-CDDE46122E66}"/>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33" name="ZoneTexte 232">
              <a:extLst>
                <a:ext uri="{FF2B5EF4-FFF2-40B4-BE49-F238E27FC236}">
                  <a16:creationId xmlns:a16="http://schemas.microsoft.com/office/drawing/2014/main" id="{8DB9B7BB-07AF-4409-8BC0-787ECC959B39}"/>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234" name="Groupe 233">
            <a:extLst>
              <a:ext uri="{FF2B5EF4-FFF2-40B4-BE49-F238E27FC236}">
                <a16:creationId xmlns:a16="http://schemas.microsoft.com/office/drawing/2014/main" id="{3D6BC2DC-A82E-482C-AB44-47682E8B9355}"/>
              </a:ext>
            </a:extLst>
          </p:cNvPr>
          <p:cNvGrpSpPr/>
          <p:nvPr/>
        </p:nvGrpSpPr>
        <p:grpSpPr>
          <a:xfrm>
            <a:off x="7502975" y="2233817"/>
            <a:ext cx="718466" cy="367051"/>
            <a:chOff x="1622389" y="1729653"/>
            <a:chExt cx="718466" cy="367051"/>
          </a:xfrm>
        </p:grpSpPr>
        <p:sp>
          <p:nvSpPr>
            <p:cNvPr id="235" name="ZoneTexte 234">
              <a:extLst>
                <a:ext uri="{FF2B5EF4-FFF2-40B4-BE49-F238E27FC236}">
                  <a16:creationId xmlns:a16="http://schemas.microsoft.com/office/drawing/2014/main" id="{10E53D2E-DA3F-43CC-B29A-3FDE35968CB8}"/>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236" name="ZoneTexte 235">
              <a:extLst>
                <a:ext uri="{FF2B5EF4-FFF2-40B4-BE49-F238E27FC236}">
                  <a16:creationId xmlns:a16="http://schemas.microsoft.com/office/drawing/2014/main" id="{6F159879-C69F-4941-87D9-57BE0003E7D3}"/>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37" name="ZoneTexte 236">
              <a:extLst>
                <a:ext uri="{FF2B5EF4-FFF2-40B4-BE49-F238E27FC236}">
                  <a16:creationId xmlns:a16="http://schemas.microsoft.com/office/drawing/2014/main" id="{0F1A0A11-E17C-4B99-A6C0-7D27C45F429F}"/>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238" name="Groupe 237">
            <a:extLst>
              <a:ext uri="{FF2B5EF4-FFF2-40B4-BE49-F238E27FC236}">
                <a16:creationId xmlns:a16="http://schemas.microsoft.com/office/drawing/2014/main" id="{1209572D-593F-4A45-A627-14B48F9C52C3}"/>
              </a:ext>
            </a:extLst>
          </p:cNvPr>
          <p:cNvGrpSpPr/>
          <p:nvPr/>
        </p:nvGrpSpPr>
        <p:grpSpPr>
          <a:xfrm>
            <a:off x="8605807" y="2222510"/>
            <a:ext cx="718466" cy="377178"/>
            <a:chOff x="1266633" y="5049608"/>
            <a:chExt cx="718466" cy="377178"/>
          </a:xfrm>
        </p:grpSpPr>
        <p:sp>
          <p:nvSpPr>
            <p:cNvPr id="239" name="ZoneTexte 238">
              <a:extLst>
                <a:ext uri="{FF2B5EF4-FFF2-40B4-BE49-F238E27FC236}">
                  <a16:creationId xmlns:a16="http://schemas.microsoft.com/office/drawing/2014/main" id="{B774601E-EC1B-4243-B361-99793F7BEA43}"/>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40" name="ZoneTexte 239">
              <a:extLst>
                <a:ext uri="{FF2B5EF4-FFF2-40B4-BE49-F238E27FC236}">
                  <a16:creationId xmlns:a16="http://schemas.microsoft.com/office/drawing/2014/main" id="{713774D0-6E20-4012-875C-9C47348F6AE6}"/>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41" name="ZoneTexte 240">
              <a:extLst>
                <a:ext uri="{FF2B5EF4-FFF2-40B4-BE49-F238E27FC236}">
                  <a16:creationId xmlns:a16="http://schemas.microsoft.com/office/drawing/2014/main" id="{B88C6ABF-2974-46D5-B63A-B05F6D22EC0E}"/>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42" name="Groupe 241">
            <a:extLst>
              <a:ext uri="{FF2B5EF4-FFF2-40B4-BE49-F238E27FC236}">
                <a16:creationId xmlns:a16="http://schemas.microsoft.com/office/drawing/2014/main" id="{F089F99B-D13C-4018-B675-66427D3BB05C}"/>
              </a:ext>
            </a:extLst>
          </p:cNvPr>
          <p:cNvGrpSpPr/>
          <p:nvPr/>
        </p:nvGrpSpPr>
        <p:grpSpPr>
          <a:xfrm>
            <a:off x="6935201" y="2226208"/>
            <a:ext cx="718466" cy="369675"/>
            <a:chOff x="646205" y="5057129"/>
            <a:chExt cx="718466" cy="369675"/>
          </a:xfrm>
        </p:grpSpPr>
        <p:sp>
          <p:nvSpPr>
            <p:cNvPr id="243" name="ZoneTexte 242">
              <a:extLst>
                <a:ext uri="{FF2B5EF4-FFF2-40B4-BE49-F238E27FC236}">
                  <a16:creationId xmlns:a16="http://schemas.microsoft.com/office/drawing/2014/main" id="{58FED9FE-31AC-4E9A-8034-1206EEC81D2C}"/>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244" name="ZoneTexte 243">
              <a:extLst>
                <a:ext uri="{FF2B5EF4-FFF2-40B4-BE49-F238E27FC236}">
                  <a16:creationId xmlns:a16="http://schemas.microsoft.com/office/drawing/2014/main" id="{B4D1FD4F-F085-4B67-B3AA-0981549A3EC8}"/>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45" name="ZoneTexte 244">
              <a:extLst>
                <a:ext uri="{FF2B5EF4-FFF2-40B4-BE49-F238E27FC236}">
                  <a16:creationId xmlns:a16="http://schemas.microsoft.com/office/drawing/2014/main" id="{C70C1A4D-C995-4833-B957-409DEFE26874}"/>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46" name="Groupe 245">
            <a:extLst>
              <a:ext uri="{FF2B5EF4-FFF2-40B4-BE49-F238E27FC236}">
                <a16:creationId xmlns:a16="http://schemas.microsoft.com/office/drawing/2014/main" id="{5FC1AF2F-5304-4F67-B79D-0ECC3BDCD7E8}"/>
              </a:ext>
            </a:extLst>
          </p:cNvPr>
          <p:cNvGrpSpPr/>
          <p:nvPr/>
        </p:nvGrpSpPr>
        <p:grpSpPr>
          <a:xfrm>
            <a:off x="9227026" y="2453999"/>
            <a:ext cx="202376" cy="157632"/>
            <a:chOff x="5146975" y="3184326"/>
            <a:chExt cx="1468799" cy="1171578"/>
          </a:xfrm>
          <a:solidFill>
            <a:srgbClr val="92D050"/>
          </a:solidFill>
        </p:grpSpPr>
        <p:pic>
          <p:nvPicPr>
            <p:cNvPr id="247" name="Graphique 246">
              <a:extLst>
                <a:ext uri="{FF2B5EF4-FFF2-40B4-BE49-F238E27FC236}">
                  <a16:creationId xmlns:a16="http://schemas.microsoft.com/office/drawing/2014/main" id="{9E3204F6-148B-4B3D-969E-D027D8D48E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248" name="Graphique 247">
              <a:extLst>
                <a:ext uri="{FF2B5EF4-FFF2-40B4-BE49-F238E27FC236}">
                  <a16:creationId xmlns:a16="http://schemas.microsoft.com/office/drawing/2014/main" id="{8EBA6934-7C62-4AF3-975B-C3ED08E0D1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249" name="Groupe 248">
            <a:extLst>
              <a:ext uri="{FF2B5EF4-FFF2-40B4-BE49-F238E27FC236}">
                <a16:creationId xmlns:a16="http://schemas.microsoft.com/office/drawing/2014/main" id="{CA4306FB-F96A-45ED-BA73-B7CB4CAED799}"/>
              </a:ext>
            </a:extLst>
          </p:cNvPr>
          <p:cNvGrpSpPr/>
          <p:nvPr/>
        </p:nvGrpSpPr>
        <p:grpSpPr>
          <a:xfrm>
            <a:off x="9208226" y="2570950"/>
            <a:ext cx="718466" cy="363333"/>
            <a:chOff x="4307092" y="990006"/>
            <a:chExt cx="718466" cy="363333"/>
          </a:xfrm>
        </p:grpSpPr>
        <p:sp>
          <p:nvSpPr>
            <p:cNvPr id="250" name="ZoneTexte 249">
              <a:extLst>
                <a:ext uri="{FF2B5EF4-FFF2-40B4-BE49-F238E27FC236}">
                  <a16:creationId xmlns:a16="http://schemas.microsoft.com/office/drawing/2014/main" id="{E227ACF3-E92B-40C7-95BE-4D28703E7C7E}"/>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251" name="ZoneTexte 250">
              <a:extLst>
                <a:ext uri="{FF2B5EF4-FFF2-40B4-BE49-F238E27FC236}">
                  <a16:creationId xmlns:a16="http://schemas.microsoft.com/office/drawing/2014/main" id="{5D86F942-3C9C-4F12-9EE1-B18231D6C6B7}"/>
                </a:ext>
              </a:extLst>
            </p:cNvPr>
            <p:cNvSpPr txBox="1"/>
            <p:nvPr/>
          </p:nvSpPr>
          <p:spPr>
            <a:xfrm>
              <a:off x="4307092" y="1168673"/>
              <a:ext cx="718466" cy="184666"/>
            </a:xfrm>
            <a:prstGeom prst="rect">
              <a:avLst/>
            </a:prstGeom>
            <a:noFill/>
          </p:spPr>
          <p:txBody>
            <a:bodyPr wrap="none" rtlCol="0">
              <a:spAutoFit/>
            </a:bodyPr>
            <a:lstStyle/>
            <a:p>
              <a:r>
                <a:rPr lang="fr-FR" sz="600" dirty="0"/>
                <a:t>[7:54:00 8:10:00]</a:t>
              </a:r>
              <a:endParaRPr lang="fr-CH" sz="600" dirty="0"/>
            </a:p>
          </p:txBody>
        </p:sp>
      </p:grpSp>
      <p:sp>
        <p:nvSpPr>
          <p:cNvPr id="252" name="ZoneTexte 251">
            <a:extLst>
              <a:ext uri="{FF2B5EF4-FFF2-40B4-BE49-F238E27FC236}">
                <a16:creationId xmlns:a16="http://schemas.microsoft.com/office/drawing/2014/main" id="{D99DF9A3-F350-4888-9BDE-904F5B4A4567}"/>
              </a:ext>
            </a:extLst>
          </p:cNvPr>
          <p:cNvSpPr txBox="1"/>
          <p:nvPr/>
        </p:nvSpPr>
        <p:spPr>
          <a:xfrm>
            <a:off x="6980540" y="2608468"/>
            <a:ext cx="331249" cy="246221"/>
          </a:xfrm>
          <a:prstGeom prst="rect">
            <a:avLst/>
          </a:prstGeom>
          <a:noFill/>
        </p:spPr>
        <p:txBody>
          <a:bodyPr wrap="square" rtlCol="0">
            <a:spAutoFit/>
          </a:bodyPr>
          <a:lstStyle/>
          <a:p>
            <a:r>
              <a:rPr lang="fr-FR" sz="500" dirty="0"/>
              <a:t>+2</a:t>
            </a:r>
          </a:p>
          <a:p>
            <a:r>
              <a:rPr lang="fr-FR" sz="500" dirty="0"/>
              <a:t>A:5</a:t>
            </a:r>
          </a:p>
        </p:txBody>
      </p:sp>
      <p:sp>
        <p:nvSpPr>
          <p:cNvPr id="253" name="Accolade fermante 252">
            <a:extLst>
              <a:ext uri="{FF2B5EF4-FFF2-40B4-BE49-F238E27FC236}">
                <a16:creationId xmlns:a16="http://schemas.microsoft.com/office/drawing/2014/main" id="{45B55874-20C4-483D-B4D4-B7018A15AB4A}"/>
              </a:ext>
            </a:extLst>
          </p:cNvPr>
          <p:cNvSpPr/>
          <p:nvPr/>
        </p:nvSpPr>
        <p:spPr>
          <a:xfrm flipH="1">
            <a:off x="6896464" y="265873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54" name="Accolade fermante 253">
            <a:extLst>
              <a:ext uri="{FF2B5EF4-FFF2-40B4-BE49-F238E27FC236}">
                <a16:creationId xmlns:a16="http://schemas.microsoft.com/office/drawing/2014/main" id="{2BF64DA2-BBFB-4B05-86DE-24540EACD426}"/>
              </a:ext>
            </a:extLst>
          </p:cNvPr>
          <p:cNvSpPr/>
          <p:nvPr/>
        </p:nvSpPr>
        <p:spPr>
          <a:xfrm>
            <a:off x="9834885" y="264251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55" name="Graphique 254">
            <a:extLst>
              <a:ext uri="{FF2B5EF4-FFF2-40B4-BE49-F238E27FC236}">
                <a16:creationId xmlns:a16="http://schemas.microsoft.com/office/drawing/2014/main" id="{A9C6C92D-8836-4EB6-A1A4-98956CC7A8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99269" y="2817556"/>
            <a:ext cx="109307" cy="98122"/>
          </a:xfrm>
          <a:prstGeom prst="rect">
            <a:avLst/>
          </a:prstGeom>
        </p:spPr>
      </p:pic>
      <p:grpSp>
        <p:nvGrpSpPr>
          <p:cNvPr id="256" name="Groupe 255">
            <a:extLst>
              <a:ext uri="{FF2B5EF4-FFF2-40B4-BE49-F238E27FC236}">
                <a16:creationId xmlns:a16="http://schemas.microsoft.com/office/drawing/2014/main" id="{D063B0BD-9279-4036-8B17-CF96F75FD10B}"/>
              </a:ext>
            </a:extLst>
          </p:cNvPr>
          <p:cNvGrpSpPr/>
          <p:nvPr/>
        </p:nvGrpSpPr>
        <p:grpSpPr>
          <a:xfrm>
            <a:off x="7460219" y="2543765"/>
            <a:ext cx="718466" cy="385083"/>
            <a:chOff x="6111049" y="6137090"/>
            <a:chExt cx="718466" cy="385083"/>
          </a:xfrm>
        </p:grpSpPr>
        <p:grpSp>
          <p:nvGrpSpPr>
            <p:cNvPr id="257" name="Groupe 256">
              <a:extLst>
                <a:ext uri="{FF2B5EF4-FFF2-40B4-BE49-F238E27FC236}">
                  <a16:creationId xmlns:a16="http://schemas.microsoft.com/office/drawing/2014/main" id="{B91BAF4F-5C15-4E5D-819E-900DF7F1A43E}"/>
                </a:ext>
              </a:extLst>
            </p:cNvPr>
            <p:cNvGrpSpPr/>
            <p:nvPr/>
          </p:nvGrpSpPr>
          <p:grpSpPr>
            <a:xfrm>
              <a:off x="6111049" y="6137090"/>
              <a:ext cx="718466" cy="385083"/>
              <a:chOff x="1523235" y="3839102"/>
              <a:chExt cx="718466" cy="385083"/>
            </a:xfrm>
          </p:grpSpPr>
          <p:sp>
            <p:nvSpPr>
              <p:cNvPr id="259" name="ZoneTexte 258">
                <a:extLst>
                  <a:ext uri="{FF2B5EF4-FFF2-40B4-BE49-F238E27FC236}">
                    <a16:creationId xmlns:a16="http://schemas.microsoft.com/office/drawing/2014/main" id="{A294067D-BF33-4AFF-A4D1-FB6856290E06}"/>
                  </a:ext>
                </a:extLst>
              </p:cNvPr>
              <p:cNvSpPr txBox="1"/>
              <p:nvPr/>
            </p:nvSpPr>
            <p:spPr>
              <a:xfrm>
                <a:off x="1523235" y="4039519"/>
                <a:ext cx="718466" cy="184666"/>
              </a:xfrm>
              <a:prstGeom prst="rect">
                <a:avLst/>
              </a:prstGeom>
              <a:noFill/>
            </p:spPr>
            <p:txBody>
              <a:bodyPr wrap="none" rtlCol="0">
                <a:spAutoFit/>
              </a:bodyPr>
              <a:lstStyle/>
              <a:p>
                <a:r>
                  <a:rPr lang="fr-FR" sz="600" dirty="0"/>
                  <a:t>[7:40:00 7:56:00]</a:t>
                </a:r>
                <a:endParaRPr lang="fr-CH" sz="600" dirty="0"/>
              </a:p>
            </p:txBody>
          </p:sp>
          <p:sp>
            <p:nvSpPr>
              <p:cNvPr id="260" name="ZoneTexte 259">
                <a:extLst>
                  <a:ext uri="{FF2B5EF4-FFF2-40B4-BE49-F238E27FC236}">
                    <a16:creationId xmlns:a16="http://schemas.microsoft.com/office/drawing/2014/main" id="{7B599DA8-EBA7-4347-9BA0-49774AAD33D1}"/>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58" name="ZoneTexte 257">
              <a:extLst>
                <a:ext uri="{FF2B5EF4-FFF2-40B4-BE49-F238E27FC236}">
                  <a16:creationId xmlns:a16="http://schemas.microsoft.com/office/drawing/2014/main" id="{1E5AF4A9-3B56-4F49-B868-7A9B324380DF}"/>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61" name="Groupe 260">
            <a:extLst>
              <a:ext uri="{FF2B5EF4-FFF2-40B4-BE49-F238E27FC236}">
                <a16:creationId xmlns:a16="http://schemas.microsoft.com/office/drawing/2014/main" id="{0E5EE89D-5269-4F85-84F4-908C4F1E8790}"/>
              </a:ext>
            </a:extLst>
          </p:cNvPr>
          <p:cNvGrpSpPr/>
          <p:nvPr/>
        </p:nvGrpSpPr>
        <p:grpSpPr>
          <a:xfrm>
            <a:off x="8022021" y="2555318"/>
            <a:ext cx="718466" cy="375832"/>
            <a:chOff x="6752258" y="6147312"/>
            <a:chExt cx="718466" cy="375832"/>
          </a:xfrm>
        </p:grpSpPr>
        <p:grpSp>
          <p:nvGrpSpPr>
            <p:cNvPr id="262" name="Groupe 261">
              <a:extLst>
                <a:ext uri="{FF2B5EF4-FFF2-40B4-BE49-F238E27FC236}">
                  <a16:creationId xmlns:a16="http://schemas.microsoft.com/office/drawing/2014/main" id="{323B5014-943A-4E11-A395-504C4A9ABA44}"/>
                </a:ext>
              </a:extLst>
            </p:cNvPr>
            <p:cNvGrpSpPr/>
            <p:nvPr/>
          </p:nvGrpSpPr>
          <p:grpSpPr>
            <a:xfrm>
              <a:off x="6752258" y="6147312"/>
              <a:ext cx="718466" cy="375832"/>
              <a:chOff x="2358333" y="3850592"/>
              <a:chExt cx="718466" cy="375832"/>
            </a:xfrm>
          </p:grpSpPr>
          <p:sp>
            <p:nvSpPr>
              <p:cNvPr id="264" name="ZoneTexte 263">
                <a:extLst>
                  <a:ext uri="{FF2B5EF4-FFF2-40B4-BE49-F238E27FC236}">
                    <a16:creationId xmlns:a16="http://schemas.microsoft.com/office/drawing/2014/main" id="{8E8BFCD4-C84D-446B-8697-A2C11539B5FF}"/>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265" name="ZoneTexte 264">
                <a:extLst>
                  <a:ext uri="{FF2B5EF4-FFF2-40B4-BE49-F238E27FC236}">
                    <a16:creationId xmlns:a16="http://schemas.microsoft.com/office/drawing/2014/main" id="{8A5C1741-788D-455B-A1F9-AE8BF303434B}"/>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63" name="ZoneTexte 262">
              <a:extLst>
                <a:ext uri="{FF2B5EF4-FFF2-40B4-BE49-F238E27FC236}">
                  <a16:creationId xmlns:a16="http://schemas.microsoft.com/office/drawing/2014/main" id="{7B03938C-FBB0-4C9B-9E7D-DE15C19CCF74}"/>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66" name="Groupe 265">
            <a:extLst>
              <a:ext uri="{FF2B5EF4-FFF2-40B4-BE49-F238E27FC236}">
                <a16:creationId xmlns:a16="http://schemas.microsoft.com/office/drawing/2014/main" id="{F34ABC90-5E03-4B4E-9EA0-5C26144BE056}"/>
              </a:ext>
            </a:extLst>
          </p:cNvPr>
          <p:cNvGrpSpPr/>
          <p:nvPr/>
        </p:nvGrpSpPr>
        <p:grpSpPr>
          <a:xfrm>
            <a:off x="8605536" y="2534908"/>
            <a:ext cx="718466" cy="390094"/>
            <a:chOff x="7339755" y="6147312"/>
            <a:chExt cx="718466" cy="390094"/>
          </a:xfrm>
        </p:grpSpPr>
        <p:grpSp>
          <p:nvGrpSpPr>
            <p:cNvPr id="267" name="Groupe 266">
              <a:extLst>
                <a:ext uri="{FF2B5EF4-FFF2-40B4-BE49-F238E27FC236}">
                  <a16:creationId xmlns:a16="http://schemas.microsoft.com/office/drawing/2014/main" id="{A88DB330-FF92-467F-9342-B58137F0B108}"/>
                </a:ext>
              </a:extLst>
            </p:cNvPr>
            <p:cNvGrpSpPr/>
            <p:nvPr/>
          </p:nvGrpSpPr>
          <p:grpSpPr>
            <a:xfrm>
              <a:off x="7339755" y="6147312"/>
              <a:ext cx="718466" cy="390094"/>
              <a:chOff x="3085711" y="3836330"/>
              <a:chExt cx="718466" cy="390094"/>
            </a:xfrm>
          </p:grpSpPr>
          <p:sp>
            <p:nvSpPr>
              <p:cNvPr id="269" name="ZoneTexte 268">
                <a:extLst>
                  <a:ext uri="{FF2B5EF4-FFF2-40B4-BE49-F238E27FC236}">
                    <a16:creationId xmlns:a16="http://schemas.microsoft.com/office/drawing/2014/main" id="{C277D2B0-75C8-48F1-B3B1-18A6DD5D866F}"/>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270" name="ZoneTexte 269">
                <a:extLst>
                  <a:ext uri="{FF2B5EF4-FFF2-40B4-BE49-F238E27FC236}">
                    <a16:creationId xmlns:a16="http://schemas.microsoft.com/office/drawing/2014/main" id="{3816D9C2-7D66-449D-8A44-3883AAACAF35}"/>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68" name="ZoneTexte 267">
              <a:extLst>
                <a:ext uri="{FF2B5EF4-FFF2-40B4-BE49-F238E27FC236}">
                  <a16:creationId xmlns:a16="http://schemas.microsoft.com/office/drawing/2014/main" id="{CB5C995B-DF0F-4B62-B266-261668907E1C}"/>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71" name="Groupe 270">
            <a:extLst>
              <a:ext uri="{FF2B5EF4-FFF2-40B4-BE49-F238E27FC236}">
                <a16:creationId xmlns:a16="http://schemas.microsoft.com/office/drawing/2014/main" id="{949A499F-6DE7-406B-AF53-F1A3DE806EB8}"/>
              </a:ext>
            </a:extLst>
          </p:cNvPr>
          <p:cNvGrpSpPr/>
          <p:nvPr/>
        </p:nvGrpSpPr>
        <p:grpSpPr>
          <a:xfrm>
            <a:off x="6921816" y="2569191"/>
            <a:ext cx="718466" cy="365560"/>
            <a:chOff x="2199597" y="988053"/>
            <a:chExt cx="718466" cy="365560"/>
          </a:xfrm>
        </p:grpSpPr>
        <p:sp>
          <p:nvSpPr>
            <p:cNvPr id="272" name="ZoneTexte 271">
              <a:extLst>
                <a:ext uri="{FF2B5EF4-FFF2-40B4-BE49-F238E27FC236}">
                  <a16:creationId xmlns:a16="http://schemas.microsoft.com/office/drawing/2014/main" id="{93C22927-5B7F-4505-A24F-6684D4E9C6F7}"/>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73" name="ZoneTexte 272">
              <a:extLst>
                <a:ext uri="{FF2B5EF4-FFF2-40B4-BE49-F238E27FC236}">
                  <a16:creationId xmlns:a16="http://schemas.microsoft.com/office/drawing/2014/main" id="{5C68A7D7-297B-4712-959C-7F60F62EE8EC}"/>
                </a:ext>
              </a:extLst>
            </p:cNvPr>
            <p:cNvSpPr txBox="1"/>
            <p:nvPr/>
          </p:nvSpPr>
          <p:spPr>
            <a:xfrm>
              <a:off x="2199597" y="1168947"/>
              <a:ext cx="718466" cy="184666"/>
            </a:xfrm>
            <a:prstGeom prst="rect">
              <a:avLst/>
            </a:prstGeom>
            <a:noFill/>
          </p:spPr>
          <p:txBody>
            <a:bodyPr wrap="none" rtlCol="0">
              <a:spAutoFit/>
            </a:bodyPr>
            <a:lstStyle/>
            <a:p>
              <a:r>
                <a:rPr lang="fr-FR" sz="600" dirty="0"/>
                <a:t>[7:15:00 7:51:30]</a:t>
              </a:r>
              <a:endParaRPr lang="fr-CH" sz="600" dirty="0"/>
            </a:p>
          </p:txBody>
        </p:sp>
      </p:grpSp>
      <p:sp>
        <p:nvSpPr>
          <p:cNvPr id="274" name="ZoneTexte 273">
            <a:extLst>
              <a:ext uri="{FF2B5EF4-FFF2-40B4-BE49-F238E27FC236}">
                <a16:creationId xmlns:a16="http://schemas.microsoft.com/office/drawing/2014/main" id="{65EEEF15-74D6-4018-9503-D6CA11CCA682}"/>
              </a:ext>
            </a:extLst>
          </p:cNvPr>
          <p:cNvSpPr txBox="1"/>
          <p:nvPr/>
        </p:nvSpPr>
        <p:spPr>
          <a:xfrm>
            <a:off x="9838454" y="2391665"/>
            <a:ext cx="532518" cy="215444"/>
          </a:xfrm>
          <a:prstGeom prst="rect">
            <a:avLst/>
          </a:prstGeom>
          <a:noFill/>
        </p:spPr>
        <p:txBody>
          <a:bodyPr wrap="squar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75" name="Graphique 23">
            <a:extLst>
              <a:ext uri="{FF2B5EF4-FFF2-40B4-BE49-F238E27FC236}">
                <a16:creationId xmlns:a16="http://schemas.microsoft.com/office/drawing/2014/main" id="{A94AC492-92D6-40B0-90FD-2EE2F0C124EB}"/>
              </a:ext>
            </a:extLst>
          </p:cNvPr>
          <p:cNvGrpSpPr/>
          <p:nvPr/>
        </p:nvGrpSpPr>
        <p:grpSpPr>
          <a:xfrm>
            <a:off x="10393983" y="2395441"/>
            <a:ext cx="118913" cy="184666"/>
            <a:chOff x="5410460" y="2049372"/>
            <a:chExt cx="615732" cy="1159026"/>
          </a:xfrm>
          <a:solidFill>
            <a:schemeClr val="accent2">
              <a:lumMod val="75000"/>
            </a:schemeClr>
          </a:solidFill>
        </p:grpSpPr>
        <p:sp>
          <p:nvSpPr>
            <p:cNvPr id="276" name="Forme libre : forme 275">
              <a:extLst>
                <a:ext uri="{FF2B5EF4-FFF2-40B4-BE49-F238E27FC236}">
                  <a16:creationId xmlns:a16="http://schemas.microsoft.com/office/drawing/2014/main" id="{5ED7964F-3154-4835-9902-6D0BB1FA2396}"/>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77" name="Forme libre : forme 276">
              <a:extLst>
                <a:ext uri="{FF2B5EF4-FFF2-40B4-BE49-F238E27FC236}">
                  <a16:creationId xmlns:a16="http://schemas.microsoft.com/office/drawing/2014/main" id="{5D09F937-3A0F-4738-BCA8-6E6B9A35B6DA}"/>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78" name="Accolade fermante 277">
            <a:extLst>
              <a:ext uri="{FF2B5EF4-FFF2-40B4-BE49-F238E27FC236}">
                <a16:creationId xmlns:a16="http://schemas.microsoft.com/office/drawing/2014/main" id="{8A618741-D7E5-45FC-A9DE-D6652309C26F}"/>
              </a:ext>
            </a:extLst>
          </p:cNvPr>
          <p:cNvSpPr/>
          <p:nvPr/>
        </p:nvSpPr>
        <p:spPr>
          <a:xfrm flipH="1">
            <a:off x="10315273" y="236669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79" name="Accolade fermante 278">
            <a:extLst>
              <a:ext uri="{FF2B5EF4-FFF2-40B4-BE49-F238E27FC236}">
                <a16:creationId xmlns:a16="http://schemas.microsoft.com/office/drawing/2014/main" id="{F90CCD20-256B-4507-9619-95E6E72E7AF9}"/>
              </a:ext>
            </a:extLst>
          </p:cNvPr>
          <p:cNvSpPr/>
          <p:nvPr/>
        </p:nvSpPr>
        <p:spPr>
          <a:xfrm>
            <a:off x="10512896" y="236701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80" name="ZoneTexte 279">
            <a:extLst>
              <a:ext uri="{FF2B5EF4-FFF2-40B4-BE49-F238E27FC236}">
                <a16:creationId xmlns:a16="http://schemas.microsoft.com/office/drawing/2014/main" id="{383A3F39-A265-4190-8F17-9D10DF6E2280}"/>
              </a:ext>
            </a:extLst>
          </p:cNvPr>
          <p:cNvSpPr txBox="1"/>
          <p:nvPr/>
        </p:nvSpPr>
        <p:spPr>
          <a:xfrm>
            <a:off x="6349294" y="5143576"/>
            <a:ext cx="582490" cy="246221"/>
          </a:xfrm>
          <a:prstGeom prst="rect">
            <a:avLst/>
          </a:prstGeom>
          <a:noFill/>
        </p:spPr>
        <p:txBody>
          <a:bodyPr wrap="square" rtlCol="0">
            <a:spAutoFit/>
          </a:bodyPr>
          <a:lstStyle/>
          <a:p>
            <a:r>
              <a:rPr lang="fr-FR" sz="1000" dirty="0"/>
              <a:t>c.6.1 </a:t>
            </a:r>
            <a:endParaRPr lang="fr-FR" sz="800" dirty="0"/>
          </a:p>
        </p:txBody>
      </p:sp>
      <p:grpSp>
        <p:nvGrpSpPr>
          <p:cNvPr id="281" name="Groupe 280">
            <a:extLst>
              <a:ext uri="{FF2B5EF4-FFF2-40B4-BE49-F238E27FC236}">
                <a16:creationId xmlns:a16="http://schemas.microsoft.com/office/drawing/2014/main" id="{06B3FA17-D790-4403-9AD4-0467B051D84B}"/>
              </a:ext>
            </a:extLst>
          </p:cNvPr>
          <p:cNvGrpSpPr/>
          <p:nvPr/>
        </p:nvGrpSpPr>
        <p:grpSpPr>
          <a:xfrm>
            <a:off x="9143368" y="5304702"/>
            <a:ext cx="202376" cy="157632"/>
            <a:chOff x="5146975" y="3184326"/>
            <a:chExt cx="1468799" cy="1171578"/>
          </a:xfrm>
          <a:solidFill>
            <a:srgbClr val="92D050"/>
          </a:solidFill>
        </p:grpSpPr>
        <p:pic>
          <p:nvPicPr>
            <p:cNvPr id="282" name="Graphique 281">
              <a:extLst>
                <a:ext uri="{FF2B5EF4-FFF2-40B4-BE49-F238E27FC236}">
                  <a16:creationId xmlns:a16="http://schemas.microsoft.com/office/drawing/2014/main" id="{BDD51D09-89EC-4D54-8550-0B216F4E49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283" name="Graphique 282">
              <a:extLst>
                <a:ext uri="{FF2B5EF4-FFF2-40B4-BE49-F238E27FC236}">
                  <a16:creationId xmlns:a16="http://schemas.microsoft.com/office/drawing/2014/main" id="{A20E95B5-102C-4F4F-B4BE-B49FFAF02B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284" name="Accolade fermante 283">
            <a:extLst>
              <a:ext uri="{FF2B5EF4-FFF2-40B4-BE49-F238E27FC236}">
                <a16:creationId xmlns:a16="http://schemas.microsoft.com/office/drawing/2014/main" id="{0788DF4E-DD32-42DB-A412-2EE1D50D48FF}"/>
              </a:ext>
            </a:extLst>
          </p:cNvPr>
          <p:cNvSpPr/>
          <p:nvPr/>
        </p:nvSpPr>
        <p:spPr>
          <a:xfrm>
            <a:off x="9115417" y="513729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85" name="Groupe 284">
            <a:extLst>
              <a:ext uri="{FF2B5EF4-FFF2-40B4-BE49-F238E27FC236}">
                <a16:creationId xmlns:a16="http://schemas.microsoft.com/office/drawing/2014/main" id="{569C6434-C81C-413B-8FF1-C5AC59D3F9DC}"/>
              </a:ext>
            </a:extLst>
          </p:cNvPr>
          <p:cNvGrpSpPr/>
          <p:nvPr/>
        </p:nvGrpSpPr>
        <p:grpSpPr>
          <a:xfrm>
            <a:off x="7353214" y="5057031"/>
            <a:ext cx="718466" cy="366131"/>
            <a:chOff x="1539952" y="1638479"/>
            <a:chExt cx="718466" cy="366131"/>
          </a:xfrm>
        </p:grpSpPr>
        <p:sp>
          <p:nvSpPr>
            <p:cNvPr id="286" name="ZoneTexte 285">
              <a:extLst>
                <a:ext uri="{FF2B5EF4-FFF2-40B4-BE49-F238E27FC236}">
                  <a16:creationId xmlns:a16="http://schemas.microsoft.com/office/drawing/2014/main" id="{A6DA9EED-D5EC-4DC4-83ED-7BB47228914F}"/>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287" name="Groupe 286">
              <a:extLst>
                <a:ext uri="{FF2B5EF4-FFF2-40B4-BE49-F238E27FC236}">
                  <a16:creationId xmlns:a16="http://schemas.microsoft.com/office/drawing/2014/main" id="{BE96C05C-69EB-4170-BDFE-DBCEC07807AD}"/>
                </a:ext>
              </a:extLst>
            </p:cNvPr>
            <p:cNvGrpSpPr/>
            <p:nvPr/>
          </p:nvGrpSpPr>
          <p:grpSpPr>
            <a:xfrm>
              <a:off x="1587793" y="1638479"/>
              <a:ext cx="593068" cy="281853"/>
              <a:chOff x="1727718" y="1640613"/>
              <a:chExt cx="593068" cy="281853"/>
            </a:xfrm>
          </p:grpSpPr>
          <p:sp>
            <p:nvSpPr>
              <p:cNvPr id="288" name="ZoneTexte 287">
                <a:extLst>
                  <a:ext uri="{FF2B5EF4-FFF2-40B4-BE49-F238E27FC236}">
                    <a16:creationId xmlns:a16="http://schemas.microsoft.com/office/drawing/2014/main" id="{0752C20A-155A-45B8-96DC-B2125F312292}"/>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289" name="ZoneTexte 288">
                <a:extLst>
                  <a:ext uri="{FF2B5EF4-FFF2-40B4-BE49-F238E27FC236}">
                    <a16:creationId xmlns:a16="http://schemas.microsoft.com/office/drawing/2014/main" id="{22B561EF-C380-40B9-B89A-E0E1DDE2B1EE}"/>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290" name="Groupe 289">
            <a:extLst>
              <a:ext uri="{FF2B5EF4-FFF2-40B4-BE49-F238E27FC236}">
                <a16:creationId xmlns:a16="http://schemas.microsoft.com/office/drawing/2014/main" id="{7B54C8B3-BAD6-45C4-9DF5-D778E3AF480C}"/>
              </a:ext>
            </a:extLst>
          </p:cNvPr>
          <p:cNvGrpSpPr/>
          <p:nvPr/>
        </p:nvGrpSpPr>
        <p:grpSpPr>
          <a:xfrm>
            <a:off x="7911343" y="5053759"/>
            <a:ext cx="718466" cy="366648"/>
            <a:chOff x="2422732" y="1629870"/>
            <a:chExt cx="718466" cy="366648"/>
          </a:xfrm>
        </p:grpSpPr>
        <p:sp>
          <p:nvSpPr>
            <p:cNvPr id="291" name="ZoneTexte 290">
              <a:extLst>
                <a:ext uri="{FF2B5EF4-FFF2-40B4-BE49-F238E27FC236}">
                  <a16:creationId xmlns:a16="http://schemas.microsoft.com/office/drawing/2014/main" id="{D9E0DD4B-CBEC-4BD2-B16A-9D6BC69F1CC5}"/>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292" name="Groupe 291">
              <a:extLst>
                <a:ext uri="{FF2B5EF4-FFF2-40B4-BE49-F238E27FC236}">
                  <a16:creationId xmlns:a16="http://schemas.microsoft.com/office/drawing/2014/main" id="{EAF07D1B-5F02-4726-9CD8-8C9A519F6C7C}"/>
                </a:ext>
              </a:extLst>
            </p:cNvPr>
            <p:cNvGrpSpPr/>
            <p:nvPr/>
          </p:nvGrpSpPr>
          <p:grpSpPr>
            <a:xfrm>
              <a:off x="2467193" y="1629870"/>
              <a:ext cx="555847" cy="281496"/>
              <a:chOff x="2607118" y="1632004"/>
              <a:chExt cx="555847" cy="281496"/>
            </a:xfrm>
          </p:grpSpPr>
          <p:sp>
            <p:nvSpPr>
              <p:cNvPr id="293" name="ZoneTexte 292">
                <a:extLst>
                  <a:ext uri="{FF2B5EF4-FFF2-40B4-BE49-F238E27FC236}">
                    <a16:creationId xmlns:a16="http://schemas.microsoft.com/office/drawing/2014/main" id="{F8005D84-6271-43DA-935D-836528FCB38E}"/>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294" name="ZoneTexte 293">
                <a:extLst>
                  <a:ext uri="{FF2B5EF4-FFF2-40B4-BE49-F238E27FC236}">
                    <a16:creationId xmlns:a16="http://schemas.microsoft.com/office/drawing/2014/main" id="{1203E1D2-4A27-43F3-87D4-89B3B6DB816E}"/>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295" name="Accolade fermante 294">
            <a:extLst>
              <a:ext uri="{FF2B5EF4-FFF2-40B4-BE49-F238E27FC236}">
                <a16:creationId xmlns:a16="http://schemas.microsoft.com/office/drawing/2014/main" id="{17468BFE-F266-4565-B030-E47C234806A5}"/>
              </a:ext>
            </a:extLst>
          </p:cNvPr>
          <p:cNvSpPr/>
          <p:nvPr/>
        </p:nvSpPr>
        <p:spPr>
          <a:xfrm flipH="1">
            <a:off x="6796094" y="513729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96" name="Groupe 295">
            <a:extLst>
              <a:ext uri="{FF2B5EF4-FFF2-40B4-BE49-F238E27FC236}">
                <a16:creationId xmlns:a16="http://schemas.microsoft.com/office/drawing/2014/main" id="{D9F65C6D-B436-47F5-9C91-C779F32596AA}"/>
              </a:ext>
            </a:extLst>
          </p:cNvPr>
          <p:cNvGrpSpPr/>
          <p:nvPr/>
        </p:nvGrpSpPr>
        <p:grpSpPr>
          <a:xfrm>
            <a:off x="8467688" y="5036935"/>
            <a:ext cx="718466" cy="377178"/>
            <a:chOff x="1266633" y="5049608"/>
            <a:chExt cx="718466" cy="377178"/>
          </a:xfrm>
        </p:grpSpPr>
        <p:sp>
          <p:nvSpPr>
            <p:cNvPr id="297" name="ZoneTexte 296">
              <a:extLst>
                <a:ext uri="{FF2B5EF4-FFF2-40B4-BE49-F238E27FC236}">
                  <a16:creationId xmlns:a16="http://schemas.microsoft.com/office/drawing/2014/main" id="{7C9D714D-1007-4819-80DA-5D7BBCBE19D3}"/>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98" name="ZoneTexte 297">
              <a:extLst>
                <a:ext uri="{FF2B5EF4-FFF2-40B4-BE49-F238E27FC236}">
                  <a16:creationId xmlns:a16="http://schemas.microsoft.com/office/drawing/2014/main" id="{EC208386-EB73-49B4-B606-427BCB869A5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99" name="ZoneTexte 298">
              <a:extLst>
                <a:ext uri="{FF2B5EF4-FFF2-40B4-BE49-F238E27FC236}">
                  <a16:creationId xmlns:a16="http://schemas.microsoft.com/office/drawing/2014/main" id="{CD1EF5B0-1591-4383-A8E4-E1C80814E40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300" name="Groupe 299">
            <a:extLst>
              <a:ext uri="{FF2B5EF4-FFF2-40B4-BE49-F238E27FC236}">
                <a16:creationId xmlns:a16="http://schemas.microsoft.com/office/drawing/2014/main" id="{D47C025B-6BD5-43EA-ACE7-8A832EBB1659}"/>
              </a:ext>
            </a:extLst>
          </p:cNvPr>
          <p:cNvGrpSpPr/>
          <p:nvPr/>
        </p:nvGrpSpPr>
        <p:grpSpPr>
          <a:xfrm>
            <a:off x="6797082" y="5040633"/>
            <a:ext cx="718466" cy="369675"/>
            <a:chOff x="646205" y="5057129"/>
            <a:chExt cx="718466" cy="369675"/>
          </a:xfrm>
        </p:grpSpPr>
        <p:sp>
          <p:nvSpPr>
            <p:cNvPr id="301" name="ZoneTexte 300">
              <a:extLst>
                <a:ext uri="{FF2B5EF4-FFF2-40B4-BE49-F238E27FC236}">
                  <a16:creationId xmlns:a16="http://schemas.microsoft.com/office/drawing/2014/main" id="{FE37BF4F-4123-41F5-9642-52CBF9759FDC}"/>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302" name="ZoneTexte 301">
              <a:extLst>
                <a:ext uri="{FF2B5EF4-FFF2-40B4-BE49-F238E27FC236}">
                  <a16:creationId xmlns:a16="http://schemas.microsoft.com/office/drawing/2014/main" id="{89B1BCC3-11CB-4097-B30E-024CA808BC03}"/>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03" name="ZoneTexte 302">
              <a:extLst>
                <a:ext uri="{FF2B5EF4-FFF2-40B4-BE49-F238E27FC236}">
                  <a16:creationId xmlns:a16="http://schemas.microsoft.com/office/drawing/2014/main" id="{68DA95ED-113D-47EC-995A-942936122943}"/>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304" name="ZoneTexte 303">
            <a:extLst>
              <a:ext uri="{FF2B5EF4-FFF2-40B4-BE49-F238E27FC236}">
                <a16:creationId xmlns:a16="http://schemas.microsoft.com/office/drawing/2014/main" id="{1DE2E392-E84C-450C-96F9-C3B4B81138B2}"/>
              </a:ext>
            </a:extLst>
          </p:cNvPr>
          <p:cNvSpPr txBox="1"/>
          <p:nvPr/>
        </p:nvSpPr>
        <p:spPr>
          <a:xfrm>
            <a:off x="9297477" y="5120780"/>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305" name="Accolade fermante 304">
            <a:extLst>
              <a:ext uri="{FF2B5EF4-FFF2-40B4-BE49-F238E27FC236}">
                <a16:creationId xmlns:a16="http://schemas.microsoft.com/office/drawing/2014/main" id="{247A4CAC-0427-4040-B837-D43F91DFF581}"/>
              </a:ext>
            </a:extLst>
          </p:cNvPr>
          <p:cNvSpPr/>
          <p:nvPr/>
        </p:nvSpPr>
        <p:spPr>
          <a:xfrm flipH="1">
            <a:off x="9767873" y="511259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06" name="Accolade fermante 305">
            <a:extLst>
              <a:ext uri="{FF2B5EF4-FFF2-40B4-BE49-F238E27FC236}">
                <a16:creationId xmlns:a16="http://schemas.microsoft.com/office/drawing/2014/main" id="{ADB406B9-B0B4-4529-ACB4-DCE7B1FCC912}"/>
              </a:ext>
            </a:extLst>
          </p:cNvPr>
          <p:cNvSpPr/>
          <p:nvPr/>
        </p:nvSpPr>
        <p:spPr>
          <a:xfrm>
            <a:off x="10345225" y="513195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07" name="Graphique 23">
            <a:extLst>
              <a:ext uri="{FF2B5EF4-FFF2-40B4-BE49-F238E27FC236}">
                <a16:creationId xmlns:a16="http://schemas.microsoft.com/office/drawing/2014/main" id="{8C26507A-F572-4472-91F7-E8C419C8CF73}"/>
              </a:ext>
            </a:extLst>
          </p:cNvPr>
          <p:cNvGrpSpPr/>
          <p:nvPr/>
        </p:nvGrpSpPr>
        <p:grpSpPr>
          <a:xfrm>
            <a:off x="10007981" y="5145235"/>
            <a:ext cx="119903" cy="184666"/>
            <a:chOff x="5410460" y="2049372"/>
            <a:chExt cx="615732" cy="1159026"/>
          </a:xfrm>
          <a:solidFill>
            <a:srgbClr val="FF0000"/>
          </a:solidFill>
        </p:grpSpPr>
        <p:sp>
          <p:nvSpPr>
            <p:cNvPr id="308" name="Forme libre : forme 307">
              <a:extLst>
                <a:ext uri="{FF2B5EF4-FFF2-40B4-BE49-F238E27FC236}">
                  <a16:creationId xmlns:a16="http://schemas.microsoft.com/office/drawing/2014/main" id="{24DE2F4B-6DC6-4219-A6D4-0B88C08B118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09" name="Forme libre : forme 308">
              <a:extLst>
                <a:ext uri="{FF2B5EF4-FFF2-40B4-BE49-F238E27FC236}">
                  <a16:creationId xmlns:a16="http://schemas.microsoft.com/office/drawing/2014/main" id="{8848E25B-01BA-4DA5-B54D-2C7E14AD6C46}"/>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310" name="Graphique 309">
            <a:extLst>
              <a:ext uri="{FF2B5EF4-FFF2-40B4-BE49-F238E27FC236}">
                <a16:creationId xmlns:a16="http://schemas.microsoft.com/office/drawing/2014/main" id="{F9D29F9D-1474-48FC-BCBF-1C3730285C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14685" y="5131955"/>
            <a:ext cx="216516" cy="194360"/>
          </a:xfrm>
          <a:prstGeom prst="rect">
            <a:avLst/>
          </a:prstGeom>
        </p:spPr>
      </p:pic>
      <p:grpSp>
        <p:nvGrpSpPr>
          <p:cNvPr id="311" name="Groupe 310">
            <a:extLst>
              <a:ext uri="{FF2B5EF4-FFF2-40B4-BE49-F238E27FC236}">
                <a16:creationId xmlns:a16="http://schemas.microsoft.com/office/drawing/2014/main" id="{B2F08B38-FB92-49D1-82F3-28A6AD163F3F}"/>
              </a:ext>
            </a:extLst>
          </p:cNvPr>
          <p:cNvGrpSpPr/>
          <p:nvPr/>
        </p:nvGrpSpPr>
        <p:grpSpPr>
          <a:xfrm>
            <a:off x="10123324" y="5134037"/>
            <a:ext cx="277434" cy="192278"/>
            <a:chOff x="5500799" y="4255430"/>
            <a:chExt cx="1544225" cy="1042144"/>
          </a:xfrm>
          <a:solidFill>
            <a:srgbClr val="7030A0"/>
          </a:solidFill>
        </p:grpSpPr>
        <p:pic>
          <p:nvPicPr>
            <p:cNvPr id="312" name="Graphique 311">
              <a:extLst>
                <a:ext uri="{FF2B5EF4-FFF2-40B4-BE49-F238E27FC236}">
                  <a16:creationId xmlns:a16="http://schemas.microsoft.com/office/drawing/2014/main" id="{82F71925-E974-4346-89CE-A345E2476D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313" name="Graphique 312">
              <a:extLst>
                <a:ext uri="{FF2B5EF4-FFF2-40B4-BE49-F238E27FC236}">
                  <a16:creationId xmlns:a16="http://schemas.microsoft.com/office/drawing/2014/main" id="{DD585A99-EE99-40B1-9205-E18854C0A36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314" name="ZoneTexte 313">
            <a:extLst>
              <a:ext uri="{FF2B5EF4-FFF2-40B4-BE49-F238E27FC236}">
                <a16:creationId xmlns:a16="http://schemas.microsoft.com/office/drawing/2014/main" id="{5FA4B647-FEAC-49F1-8381-F84CF591FF3C}"/>
              </a:ext>
            </a:extLst>
          </p:cNvPr>
          <p:cNvSpPr txBox="1"/>
          <p:nvPr/>
        </p:nvSpPr>
        <p:spPr>
          <a:xfrm>
            <a:off x="6353984" y="5847406"/>
            <a:ext cx="582490" cy="246221"/>
          </a:xfrm>
          <a:prstGeom prst="rect">
            <a:avLst/>
          </a:prstGeom>
          <a:noFill/>
        </p:spPr>
        <p:txBody>
          <a:bodyPr wrap="square" rtlCol="0">
            <a:spAutoFit/>
          </a:bodyPr>
          <a:lstStyle/>
          <a:p>
            <a:r>
              <a:rPr lang="fr-FR" sz="1000" dirty="0"/>
              <a:t>c.6.2 </a:t>
            </a:r>
            <a:endParaRPr lang="fr-FR" sz="800" dirty="0"/>
          </a:p>
        </p:txBody>
      </p:sp>
      <p:grpSp>
        <p:nvGrpSpPr>
          <p:cNvPr id="315" name="Groupe 314">
            <a:extLst>
              <a:ext uri="{FF2B5EF4-FFF2-40B4-BE49-F238E27FC236}">
                <a16:creationId xmlns:a16="http://schemas.microsoft.com/office/drawing/2014/main" id="{B3DE008D-D0C9-412B-BDBD-0EB4957CFDDA}"/>
              </a:ext>
            </a:extLst>
          </p:cNvPr>
          <p:cNvGrpSpPr/>
          <p:nvPr/>
        </p:nvGrpSpPr>
        <p:grpSpPr>
          <a:xfrm>
            <a:off x="9285082" y="5843761"/>
            <a:ext cx="202376" cy="157632"/>
            <a:chOff x="5146975" y="3184326"/>
            <a:chExt cx="1468799" cy="1171578"/>
          </a:xfrm>
          <a:solidFill>
            <a:srgbClr val="92D050"/>
          </a:solidFill>
        </p:grpSpPr>
        <p:pic>
          <p:nvPicPr>
            <p:cNvPr id="316" name="Graphique 315">
              <a:extLst>
                <a:ext uri="{FF2B5EF4-FFF2-40B4-BE49-F238E27FC236}">
                  <a16:creationId xmlns:a16="http://schemas.microsoft.com/office/drawing/2014/main" id="{166F411A-DEA2-465F-A444-2691335E70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317" name="Graphique 316">
              <a:extLst>
                <a:ext uri="{FF2B5EF4-FFF2-40B4-BE49-F238E27FC236}">
                  <a16:creationId xmlns:a16="http://schemas.microsoft.com/office/drawing/2014/main" id="{A1F50F16-EE9D-4C79-BEBA-D1976028C1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318" name="Accolade fermante 317">
            <a:extLst>
              <a:ext uri="{FF2B5EF4-FFF2-40B4-BE49-F238E27FC236}">
                <a16:creationId xmlns:a16="http://schemas.microsoft.com/office/drawing/2014/main" id="{41108213-4EA3-4271-BB10-4F6DA04226C0}"/>
              </a:ext>
            </a:extLst>
          </p:cNvPr>
          <p:cNvSpPr/>
          <p:nvPr/>
        </p:nvSpPr>
        <p:spPr>
          <a:xfrm>
            <a:off x="9257131" y="567635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19" name="Groupe 318">
            <a:extLst>
              <a:ext uri="{FF2B5EF4-FFF2-40B4-BE49-F238E27FC236}">
                <a16:creationId xmlns:a16="http://schemas.microsoft.com/office/drawing/2014/main" id="{E86F5C94-0967-4403-AB97-9C00F97DA83F}"/>
              </a:ext>
            </a:extLst>
          </p:cNvPr>
          <p:cNvGrpSpPr/>
          <p:nvPr/>
        </p:nvGrpSpPr>
        <p:grpSpPr>
          <a:xfrm>
            <a:off x="7494928" y="5596090"/>
            <a:ext cx="718466" cy="366131"/>
            <a:chOff x="1539952" y="1638479"/>
            <a:chExt cx="718466" cy="366131"/>
          </a:xfrm>
        </p:grpSpPr>
        <p:sp>
          <p:nvSpPr>
            <p:cNvPr id="320" name="ZoneTexte 319">
              <a:extLst>
                <a:ext uri="{FF2B5EF4-FFF2-40B4-BE49-F238E27FC236}">
                  <a16:creationId xmlns:a16="http://schemas.microsoft.com/office/drawing/2014/main" id="{284AB502-B825-410E-8C58-2E275451A89E}"/>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321" name="Groupe 320">
              <a:extLst>
                <a:ext uri="{FF2B5EF4-FFF2-40B4-BE49-F238E27FC236}">
                  <a16:creationId xmlns:a16="http://schemas.microsoft.com/office/drawing/2014/main" id="{49EAC0EB-D6BB-491F-9318-15B6EF8ACEF7}"/>
                </a:ext>
              </a:extLst>
            </p:cNvPr>
            <p:cNvGrpSpPr/>
            <p:nvPr/>
          </p:nvGrpSpPr>
          <p:grpSpPr>
            <a:xfrm>
              <a:off x="1587793" y="1638479"/>
              <a:ext cx="593068" cy="281853"/>
              <a:chOff x="1727718" y="1640613"/>
              <a:chExt cx="593068" cy="281853"/>
            </a:xfrm>
          </p:grpSpPr>
          <p:sp>
            <p:nvSpPr>
              <p:cNvPr id="322" name="ZoneTexte 321">
                <a:extLst>
                  <a:ext uri="{FF2B5EF4-FFF2-40B4-BE49-F238E27FC236}">
                    <a16:creationId xmlns:a16="http://schemas.microsoft.com/office/drawing/2014/main" id="{09A18D53-9D3D-4B66-B5B3-90BA2D4013A5}"/>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323" name="ZoneTexte 322">
                <a:extLst>
                  <a:ext uri="{FF2B5EF4-FFF2-40B4-BE49-F238E27FC236}">
                    <a16:creationId xmlns:a16="http://schemas.microsoft.com/office/drawing/2014/main" id="{CD765969-38A9-427A-B5E4-C360112D8DB5}"/>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324" name="Groupe 323">
            <a:extLst>
              <a:ext uri="{FF2B5EF4-FFF2-40B4-BE49-F238E27FC236}">
                <a16:creationId xmlns:a16="http://schemas.microsoft.com/office/drawing/2014/main" id="{32E3637F-62E0-428A-A7F8-E55987C93B05}"/>
              </a:ext>
            </a:extLst>
          </p:cNvPr>
          <p:cNvGrpSpPr/>
          <p:nvPr/>
        </p:nvGrpSpPr>
        <p:grpSpPr>
          <a:xfrm>
            <a:off x="8053057" y="5592818"/>
            <a:ext cx="718466" cy="366648"/>
            <a:chOff x="2422732" y="1629870"/>
            <a:chExt cx="718466" cy="366648"/>
          </a:xfrm>
        </p:grpSpPr>
        <p:sp>
          <p:nvSpPr>
            <p:cNvPr id="325" name="ZoneTexte 324">
              <a:extLst>
                <a:ext uri="{FF2B5EF4-FFF2-40B4-BE49-F238E27FC236}">
                  <a16:creationId xmlns:a16="http://schemas.microsoft.com/office/drawing/2014/main" id="{55A31EC1-145C-412B-A5B7-6C14569A61E4}"/>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326" name="Groupe 325">
              <a:extLst>
                <a:ext uri="{FF2B5EF4-FFF2-40B4-BE49-F238E27FC236}">
                  <a16:creationId xmlns:a16="http://schemas.microsoft.com/office/drawing/2014/main" id="{1B5EE415-C807-4A16-BF18-21878FEA3894}"/>
                </a:ext>
              </a:extLst>
            </p:cNvPr>
            <p:cNvGrpSpPr/>
            <p:nvPr/>
          </p:nvGrpSpPr>
          <p:grpSpPr>
            <a:xfrm>
              <a:off x="2467193" y="1629870"/>
              <a:ext cx="555847" cy="281496"/>
              <a:chOff x="2607118" y="1632004"/>
              <a:chExt cx="555847" cy="281496"/>
            </a:xfrm>
          </p:grpSpPr>
          <p:sp>
            <p:nvSpPr>
              <p:cNvPr id="327" name="ZoneTexte 326">
                <a:extLst>
                  <a:ext uri="{FF2B5EF4-FFF2-40B4-BE49-F238E27FC236}">
                    <a16:creationId xmlns:a16="http://schemas.microsoft.com/office/drawing/2014/main" id="{A9A31C6E-379B-47AE-B5C5-28BD2807B3EB}"/>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328" name="ZoneTexte 327">
                <a:extLst>
                  <a:ext uri="{FF2B5EF4-FFF2-40B4-BE49-F238E27FC236}">
                    <a16:creationId xmlns:a16="http://schemas.microsoft.com/office/drawing/2014/main" id="{121593C9-58A2-4D7F-B507-A8C3E29B6D75}"/>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329" name="Accolade fermante 328">
            <a:extLst>
              <a:ext uri="{FF2B5EF4-FFF2-40B4-BE49-F238E27FC236}">
                <a16:creationId xmlns:a16="http://schemas.microsoft.com/office/drawing/2014/main" id="{99234860-28F2-4F3D-902D-1BDAAEC40AE6}"/>
              </a:ext>
            </a:extLst>
          </p:cNvPr>
          <p:cNvSpPr/>
          <p:nvPr/>
        </p:nvSpPr>
        <p:spPr>
          <a:xfrm flipH="1">
            <a:off x="6937808" y="567635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30" name="Groupe 329">
            <a:extLst>
              <a:ext uri="{FF2B5EF4-FFF2-40B4-BE49-F238E27FC236}">
                <a16:creationId xmlns:a16="http://schemas.microsoft.com/office/drawing/2014/main" id="{1C819433-CB90-4BCB-8B86-C35279A70849}"/>
              </a:ext>
            </a:extLst>
          </p:cNvPr>
          <p:cNvGrpSpPr/>
          <p:nvPr/>
        </p:nvGrpSpPr>
        <p:grpSpPr>
          <a:xfrm>
            <a:off x="8609402" y="5575994"/>
            <a:ext cx="718466" cy="377178"/>
            <a:chOff x="1266633" y="5049608"/>
            <a:chExt cx="718466" cy="377178"/>
          </a:xfrm>
        </p:grpSpPr>
        <p:sp>
          <p:nvSpPr>
            <p:cNvPr id="331" name="ZoneTexte 330">
              <a:extLst>
                <a:ext uri="{FF2B5EF4-FFF2-40B4-BE49-F238E27FC236}">
                  <a16:creationId xmlns:a16="http://schemas.microsoft.com/office/drawing/2014/main" id="{1C007D4E-9A6A-4CBF-865B-607DB0103899}"/>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332" name="ZoneTexte 331">
              <a:extLst>
                <a:ext uri="{FF2B5EF4-FFF2-40B4-BE49-F238E27FC236}">
                  <a16:creationId xmlns:a16="http://schemas.microsoft.com/office/drawing/2014/main" id="{14DFDD74-0BE9-4035-97FF-39B8C0065ED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33" name="ZoneTexte 332">
              <a:extLst>
                <a:ext uri="{FF2B5EF4-FFF2-40B4-BE49-F238E27FC236}">
                  <a16:creationId xmlns:a16="http://schemas.microsoft.com/office/drawing/2014/main" id="{81CD51B4-CB2F-4B37-84D6-6AD84DC0682E}"/>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334" name="Groupe 333">
            <a:extLst>
              <a:ext uri="{FF2B5EF4-FFF2-40B4-BE49-F238E27FC236}">
                <a16:creationId xmlns:a16="http://schemas.microsoft.com/office/drawing/2014/main" id="{1ABAE58A-7925-4758-AF61-08EC0AA3D599}"/>
              </a:ext>
            </a:extLst>
          </p:cNvPr>
          <p:cNvGrpSpPr/>
          <p:nvPr/>
        </p:nvGrpSpPr>
        <p:grpSpPr>
          <a:xfrm>
            <a:off x="6938796" y="5579692"/>
            <a:ext cx="718466" cy="369675"/>
            <a:chOff x="646205" y="5057129"/>
            <a:chExt cx="718466" cy="369675"/>
          </a:xfrm>
        </p:grpSpPr>
        <p:sp>
          <p:nvSpPr>
            <p:cNvPr id="335" name="ZoneTexte 334">
              <a:extLst>
                <a:ext uri="{FF2B5EF4-FFF2-40B4-BE49-F238E27FC236}">
                  <a16:creationId xmlns:a16="http://schemas.microsoft.com/office/drawing/2014/main" id="{FBC5E7A1-62E9-49C4-9A3E-B88712840A2B}"/>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336" name="ZoneTexte 335">
              <a:extLst>
                <a:ext uri="{FF2B5EF4-FFF2-40B4-BE49-F238E27FC236}">
                  <a16:creationId xmlns:a16="http://schemas.microsoft.com/office/drawing/2014/main" id="{0B339E2D-86E1-4F60-9BE5-A16B3C197A0B}"/>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37" name="ZoneTexte 336">
              <a:extLst>
                <a:ext uri="{FF2B5EF4-FFF2-40B4-BE49-F238E27FC236}">
                  <a16:creationId xmlns:a16="http://schemas.microsoft.com/office/drawing/2014/main" id="{3C334203-722C-4961-B1DA-2A551A2378CF}"/>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338" name="ZoneTexte 337">
            <a:extLst>
              <a:ext uri="{FF2B5EF4-FFF2-40B4-BE49-F238E27FC236}">
                <a16:creationId xmlns:a16="http://schemas.microsoft.com/office/drawing/2014/main" id="{03C25B6A-B587-472B-91CE-9E54F745E1A2}"/>
              </a:ext>
            </a:extLst>
          </p:cNvPr>
          <p:cNvSpPr txBox="1"/>
          <p:nvPr/>
        </p:nvSpPr>
        <p:spPr>
          <a:xfrm>
            <a:off x="9439191" y="565983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339" name="Accolade fermante 338">
            <a:extLst>
              <a:ext uri="{FF2B5EF4-FFF2-40B4-BE49-F238E27FC236}">
                <a16:creationId xmlns:a16="http://schemas.microsoft.com/office/drawing/2014/main" id="{DC4CB1CF-21FF-49C0-90C7-7A552DEFA6E7}"/>
              </a:ext>
            </a:extLst>
          </p:cNvPr>
          <p:cNvSpPr/>
          <p:nvPr/>
        </p:nvSpPr>
        <p:spPr>
          <a:xfrm flipH="1">
            <a:off x="9909587" y="565165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40" name="Accolade fermante 339">
            <a:extLst>
              <a:ext uri="{FF2B5EF4-FFF2-40B4-BE49-F238E27FC236}">
                <a16:creationId xmlns:a16="http://schemas.microsoft.com/office/drawing/2014/main" id="{356C07FE-1BAA-4AEA-B9CB-54624A474638}"/>
              </a:ext>
            </a:extLst>
          </p:cNvPr>
          <p:cNvSpPr/>
          <p:nvPr/>
        </p:nvSpPr>
        <p:spPr>
          <a:xfrm>
            <a:off x="10352440" y="567635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41" name="Graphique 23">
            <a:extLst>
              <a:ext uri="{FF2B5EF4-FFF2-40B4-BE49-F238E27FC236}">
                <a16:creationId xmlns:a16="http://schemas.microsoft.com/office/drawing/2014/main" id="{B2480CE0-D11B-4F89-8694-3FF42BB19F32}"/>
              </a:ext>
            </a:extLst>
          </p:cNvPr>
          <p:cNvGrpSpPr/>
          <p:nvPr/>
        </p:nvGrpSpPr>
        <p:grpSpPr>
          <a:xfrm>
            <a:off x="10004351" y="5693405"/>
            <a:ext cx="119903" cy="184666"/>
            <a:chOff x="5410460" y="2049372"/>
            <a:chExt cx="615732" cy="1159026"/>
          </a:xfrm>
          <a:solidFill>
            <a:srgbClr val="FF0000"/>
          </a:solidFill>
        </p:grpSpPr>
        <p:sp>
          <p:nvSpPr>
            <p:cNvPr id="342" name="Forme libre : forme 341">
              <a:extLst>
                <a:ext uri="{FF2B5EF4-FFF2-40B4-BE49-F238E27FC236}">
                  <a16:creationId xmlns:a16="http://schemas.microsoft.com/office/drawing/2014/main" id="{A66E73BA-F481-4095-9D71-FB208FCEE711}"/>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43" name="Forme libre : forme 342">
              <a:extLst>
                <a:ext uri="{FF2B5EF4-FFF2-40B4-BE49-F238E27FC236}">
                  <a16:creationId xmlns:a16="http://schemas.microsoft.com/office/drawing/2014/main" id="{38353B13-D1E2-4373-AB45-B588161817D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44" name="Accolade fermante 343">
            <a:extLst>
              <a:ext uri="{FF2B5EF4-FFF2-40B4-BE49-F238E27FC236}">
                <a16:creationId xmlns:a16="http://schemas.microsoft.com/office/drawing/2014/main" id="{C4D055A8-219D-40D8-AB19-F2C4A5650DD6}"/>
              </a:ext>
            </a:extLst>
          </p:cNvPr>
          <p:cNvSpPr/>
          <p:nvPr/>
        </p:nvSpPr>
        <p:spPr>
          <a:xfrm flipH="1">
            <a:off x="6809898" y="5667245"/>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45" name="Groupe 344">
            <a:extLst>
              <a:ext uri="{FF2B5EF4-FFF2-40B4-BE49-F238E27FC236}">
                <a16:creationId xmlns:a16="http://schemas.microsoft.com/office/drawing/2014/main" id="{17911486-B53C-4A56-82C9-A25AA62D1CE8}"/>
              </a:ext>
            </a:extLst>
          </p:cNvPr>
          <p:cNvGrpSpPr/>
          <p:nvPr/>
        </p:nvGrpSpPr>
        <p:grpSpPr>
          <a:xfrm>
            <a:off x="6967843" y="5944627"/>
            <a:ext cx="718466" cy="365560"/>
            <a:chOff x="2199597" y="988053"/>
            <a:chExt cx="718466" cy="365560"/>
          </a:xfrm>
        </p:grpSpPr>
        <p:sp>
          <p:nvSpPr>
            <p:cNvPr id="346" name="ZoneTexte 345">
              <a:extLst>
                <a:ext uri="{FF2B5EF4-FFF2-40B4-BE49-F238E27FC236}">
                  <a16:creationId xmlns:a16="http://schemas.microsoft.com/office/drawing/2014/main" id="{373CACBC-1628-43C1-B243-BB8391DC068C}"/>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347" name="ZoneTexte 346">
              <a:extLst>
                <a:ext uri="{FF2B5EF4-FFF2-40B4-BE49-F238E27FC236}">
                  <a16:creationId xmlns:a16="http://schemas.microsoft.com/office/drawing/2014/main" id="{3880ED00-4EE1-4FFF-95C5-68FC647F1EE1}"/>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348" name="Groupe 347">
            <a:extLst>
              <a:ext uri="{FF2B5EF4-FFF2-40B4-BE49-F238E27FC236}">
                <a16:creationId xmlns:a16="http://schemas.microsoft.com/office/drawing/2014/main" id="{C6E6DF6B-6433-40BE-AB1A-80CDE0B910B6}"/>
              </a:ext>
            </a:extLst>
          </p:cNvPr>
          <p:cNvGrpSpPr/>
          <p:nvPr/>
        </p:nvGrpSpPr>
        <p:grpSpPr>
          <a:xfrm>
            <a:off x="7623198" y="5946745"/>
            <a:ext cx="718466" cy="363333"/>
            <a:chOff x="4307092" y="990006"/>
            <a:chExt cx="718466" cy="363333"/>
          </a:xfrm>
        </p:grpSpPr>
        <p:sp>
          <p:nvSpPr>
            <p:cNvPr id="349" name="ZoneTexte 348">
              <a:extLst>
                <a:ext uri="{FF2B5EF4-FFF2-40B4-BE49-F238E27FC236}">
                  <a16:creationId xmlns:a16="http://schemas.microsoft.com/office/drawing/2014/main" id="{487453BB-FA0D-4A16-9356-57DDA71C1087}"/>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350" name="ZoneTexte 349">
              <a:extLst>
                <a:ext uri="{FF2B5EF4-FFF2-40B4-BE49-F238E27FC236}">
                  <a16:creationId xmlns:a16="http://schemas.microsoft.com/office/drawing/2014/main" id="{37E422D4-4C99-4719-9733-820FC4C4855D}"/>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351" name="Accolade fermante 350">
            <a:extLst>
              <a:ext uri="{FF2B5EF4-FFF2-40B4-BE49-F238E27FC236}">
                <a16:creationId xmlns:a16="http://schemas.microsoft.com/office/drawing/2014/main" id="{BFD1AA2C-0CA0-47F2-BFBC-C602CFEE1D3E}"/>
              </a:ext>
            </a:extLst>
          </p:cNvPr>
          <p:cNvSpPr/>
          <p:nvPr/>
        </p:nvSpPr>
        <p:spPr>
          <a:xfrm flipH="1">
            <a:off x="6934620" y="601131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52" name="Accolade fermante 351">
            <a:extLst>
              <a:ext uri="{FF2B5EF4-FFF2-40B4-BE49-F238E27FC236}">
                <a16:creationId xmlns:a16="http://schemas.microsoft.com/office/drawing/2014/main" id="{020A0D17-2236-4A54-9BF6-0A6F5B910F4E}"/>
              </a:ext>
            </a:extLst>
          </p:cNvPr>
          <p:cNvSpPr/>
          <p:nvPr/>
        </p:nvSpPr>
        <p:spPr>
          <a:xfrm>
            <a:off x="8272161" y="602239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53" name="ZoneTexte 352">
            <a:extLst>
              <a:ext uri="{FF2B5EF4-FFF2-40B4-BE49-F238E27FC236}">
                <a16:creationId xmlns:a16="http://schemas.microsoft.com/office/drawing/2014/main" id="{A41EEB6C-7376-4DB6-BA1C-99EC4DEE339E}"/>
              </a:ext>
            </a:extLst>
          </p:cNvPr>
          <p:cNvSpPr txBox="1"/>
          <p:nvPr/>
        </p:nvSpPr>
        <p:spPr>
          <a:xfrm>
            <a:off x="7014852" y="5971671"/>
            <a:ext cx="331249" cy="246221"/>
          </a:xfrm>
          <a:prstGeom prst="rect">
            <a:avLst/>
          </a:prstGeom>
          <a:noFill/>
        </p:spPr>
        <p:txBody>
          <a:bodyPr wrap="square" rtlCol="0">
            <a:spAutoFit/>
          </a:bodyPr>
          <a:lstStyle/>
          <a:p>
            <a:r>
              <a:rPr lang="fr-FR" sz="500" dirty="0"/>
              <a:t>+2</a:t>
            </a:r>
          </a:p>
          <a:p>
            <a:r>
              <a:rPr lang="fr-FR" sz="500" dirty="0"/>
              <a:t>A:5</a:t>
            </a:r>
          </a:p>
        </p:txBody>
      </p:sp>
      <p:pic>
        <p:nvPicPr>
          <p:cNvPr id="354" name="Graphique 353">
            <a:extLst>
              <a:ext uri="{FF2B5EF4-FFF2-40B4-BE49-F238E27FC236}">
                <a16:creationId xmlns:a16="http://schemas.microsoft.com/office/drawing/2014/main" id="{D9D20818-FEA3-4FA3-9B30-1B2D4ED12F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50815" y="6211755"/>
            <a:ext cx="109307" cy="98122"/>
          </a:xfrm>
          <a:prstGeom prst="rect">
            <a:avLst/>
          </a:prstGeom>
        </p:spPr>
      </p:pic>
      <p:grpSp>
        <p:nvGrpSpPr>
          <p:cNvPr id="355" name="Groupe 354">
            <a:extLst>
              <a:ext uri="{FF2B5EF4-FFF2-40B4-BE49-F238E27FC236}">
                <a16:creationId xmlns:a16="http://schemas.microsoft.com/office/drawing/2014/main" id="{914554EF-622C-4AEF-A019-DE5C26258CAA}"/>
              </a:ext>
            </a:extLst>
          </p:cNvPr>
          <p:cNvGrpSpPr/>
          <p:nvPr/>
        </p:nvGrpSpPr>
        <p:grpSpPr>
          <a:xfrm>
            <a:off x="10123912" y="5684043"/>
            <a:ext cx="277434" cy="192278"/>
            <a:chOff x="5500799" y="4255430"/>
            <a:chExt cx="1544225" cy="1042144"/>
          </a:xfrm>
          <a:solidFill>
            <a:srgbClr val="7030A0"/>
          </a:solidFill>
        </p:grpSpPr>
        <p:pic>
          <p:nvPicPr>
            <p:cNvPr id="356" name="Graphique 355">
              <a:extLst>
                <a:ext uri="{FF2B5EF4-FFF2-40B4-BE49-F238E27FC236}">
                  <a16:creationId xmlns:a16="http://schemas.microsoft.com/office/drawing/2014/main" id="{F890621F-968C-4D2E-B120-0D081C46C6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357" name="Graphique 356">
              <a:extLst>
                <a:ext uri="{FF2B5EF4-FFF2-40B4-BE49-F238E27FC236}">
                  <a16:creationId xmlns:a16="http://schemas.microsoft.com/office/drawing/2014/main" id="{29BC3A6B-2524-4CEC-866B-23611C106AF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358" name="ZoneTexte 357">
            <a:extLst>
              <a:ext uri="{FF2B5EF4-FFF2-40B4-BE49-F238E27FC236}">
                <a16:creationId xmlns:a16="http://schemas.microsoft.com/office/drawing/2014/main" id="{94DF6409-07AA-4AB6-88C9-827997266876}"/>
              </a:ext>
            </a:extLst>
          </p:cNvPr>
          <p:cNvSpPr txBox="1"/>
          <p:nvPr/>
        </p:nvSpPr>
        <p:spPr>
          <a:xfrm>
            <a:off x="6275" y="5496394"/>
            <a:ext cx="500595" cy="246221"/>
          </a:xfrm>
          <a:prstGeom prst="rect">
            <a:avLst/>
          </a:prstGeom>
          <a:noFill/>
        </p:spPr>
        <p:txBody>
          <a:bodyPr wrap="square" rtlCol="0">
            <a:spAutoFit/>
          </a:bodyPr>
          <a:lstStyle/>
          <a:p>
            <a:r>
              <a:rPr lang="fr-FR" sz="1000" dirty="0"/>
              <a:t>c.3.1</a:t>
            </a:r>
            <a:endParaRPr lang="fr-FR" sz="800" dirty="0"/>
          </a:p>
        </p:txBody>
      </p:sp>
      <p:sp>
        <p:nvSpPr>
          <p:cNvPr id="359" name="Accolade fermante 358">
            <a:extLst>
              <a:ext uri="{FF2B5EF4-FFF2-40B4-BE49-F238E27FC236}">
                <a16:creationId xmlns:a16="http://schemas.microsoft.com/office/drawing/2014/main" id="{6621183B-B7D5-4E38-B37F-664C18FBFA1E}"/>
              </a:ext>
            </a:extLst>
          </p:cNvPr>
          <p:cNvSpPr/>
          <p:nvPr/>
        </p:nvSpPr>
        <p:spPr>
          <a:xfrm flipH="1">
            <a:off x="393430" y="549445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60" name="Accolade fermante 359">
            <a:extLst>
              <a:ext uri="{FF2B5EF4-FFF2-40B4-BE49-F238E27FC236}">
                <a16:creationId xmlns:a16="http://schemas.microsoft.com/office/drawing/2014/main" id="{E3F19B90-5FFF-4F4F-8718-42C499247A25}"/>
              </a:ext>
            </a:extLst>
          </p:cNvPr>
          <p:cNvSpPr/>
          <p:nvPr/>
        </p:nvSpPr>
        <p:spPr>
          <a:xfrm>
            <a:off x="2709703" y="548811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61" name="Groupe 360">
            <a:extLst>
              <a:ext uri="{FF2B5EF4-FFF2-40B4-BE49-F238E27FC236}">
                <a16:creationId xmlns:a16="http://schemas.microsoft.com/office/drawing/2014/main" id="{4EF570EA-5D9E-47C3-B0AD-4BD8707D0CCF}"/>
              </a:ext>
            </a:extLst>
          </p:cNvPr>
          <p:cNvGrpSpPr/>
          <p:nvPr/>
        </p:nvGrpSpPr>
        <p:grpSpPr>
          <a:xfrm>
            <a:off x="1558531" y="5414904"/>
            <a:ext cx="718466" cy="362841"/>
            <a:chOff x="2195594" y="1728937"/>
            <a:chExt cx="718466" cy="362841"/>
          </a:xfrm>
        </p:grpSpPr>
        <p:sp>
          <p:nvSpPr>
            <p:cNvPr id="362" name="ZoneTexte 361">
              <a:extLst>
                <a:ext uri="{FF2B5EF4-FFF2-40B4-BE49-F238E27FC236}">
                  <a16:creationId xmlns:a16="http://schemas.microsoft.com/office/drawing/2014/main" id="{0C241505-5902-4C7C-A9EE-ADA64A48997E}"/>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363" name="ZoneTexte 362">
              <a:extLst>
                <a:ext uri="{FF2B5EF4-FFF2-40B4-BE49-F238E27FC236}">
                  <a16:creationId xmlns:a16="http://schemas.microsoft.com/office/drawing/2014/main" id="{1FCCB1F0-22BB-4D12-B7B5-C3056647EF08}"/>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364" name="ZoneTexte 363">
              <a:extLst>
                <a:ext uri="{FF2B5EF4-FFF2-40B4-BE49-F238E27FC236}">
                  <a16:creationId xmlns:a16="http://schemas.microsoft.com/office/drawing/2014/main" id="{8C888573-F5B4-44DD-B4B5-C84F89DDD10E}"/>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365" name="Groupe 364">
            <a:extLst>
              <a:ext uri="{FF2B5EF4-FFF2-40B4-BE49-F238E27FC236}">
                <a16:creationId xmlns:a16="http://schemas.microsoft.com/office/drawing/2014/main" id="{D1EF8C97-1AF1-4F41-ADDD-0D6B0C0BE065}"/>
              </a:ext>
            </a:extLst>
          </p:cNvPr>
          <p:cNvGrpSpPr/>
          <p:nvPr/>
        </p:nvGrpSpPr>
        <p:grpSpPr>
          <a:xfrm>
            <a:off x="2725882" y="5632131"/>
            <a:ext cx="202376" cy="157632"/>
            <a:chOff x="5146975" y="3184326"/>
            <a:chExt cx="1468799" cy="1171578"/>
          </a:xfrm>
          <a:solidFill>
            <a:srgbClr val="92D050"/>
          </a:solidFill>
        </p:grpSpPr>
        <p:pic>
          <p:nvPicPr>
            <p:cNvPr id="366" name="Graphique 365">
              <a:extLst>
                <a:ext uri="{FF2B5EF4-FFF2-40B4-BE49-F238E27FC236}">
                  <a16:creationId xmlns:a16="http://schemas.microsoft.com/office/drawing/2014/main" id="{7B885696-2B10-40E2-BC7E-04FF1BB657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367" name="Graphique 366">
              <a:extLst>
                <a:ext uri="{FF2B5EF4-FFF2-40B4-BE49-F238E27FC236}">
                  <a16:creationId xmlns:a16="http://schemas.microsoft.com/office/drawing/2014/main" id="{D0563AAF-9D7F-4040-8527-49EE900C51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368" name="ZoneTexte 367">
            <a:extLst>
              <a:ext uri="{FF2B5EF4-FFF2-40B4-BE49-F238E27FC236}">
                <a16:creationId xmlns:a16="http://schemas.microsoft.com/office/drawing/2014/main" id="{7D09F28D-FCA6-48B2-A8CA-E1272B1FFFD6}"/>
              </a:ext>
            </a:extLst>
          </p:cNvPr>
          <p:cNvSpPr txBox="1"/>
          <p:nvPr/>
        </p:nvSpPr>
        <p:spPr>
          <a:xfrm>
            <a:off x="2851640" y="5481544"/>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369" name="Accolade fermante 368">
            <a:extLst>
              <a:ext uri="{FF2B5EF4-FFF2-40B4-BE49-F238E27FC236}">
                <a16:creationId xmlns:a16="http://schemas.microsoft.com/office/drawing/2014/main" id="{3C562DD4-7DCF-4F61-B5EB-A7426281E3D9}"/>
              </a:ext>
            </a:extLst>
          </p:cNvPr>
          <p:cNvSpPr/>
          <p:nvPr/>
        </p:nvSpPr>
        <p:spPr>
          <a:xfrm flipH="1">
            <a:off x="3322036" y="547335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70" name="Accolade fermante 369">
            <a:extLst>
              <a:ext uri="{FF2B5EF4-FFF2-40B4-BE49-F238E27FC236}">
                <a16:creationId xmlns:a16="http://schemas.microsoft.com/office/drawing/2014/main" id="{D87E137B-B018-49BC-9625-C3687859F41D}"/>
              </a:ext>
            </a:extLst>
          </p:cNvPr>
          <p:cNvSpPr/>
          <p:nvPr/>
        </p:nvSpPr>
        <p:spPr>
          <a:xfrm>
            <a:off x="3840425" y="548811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71" name="Graphique 23">
            <a:extLst>
              <a:ext uri="{FF2B5EF4-FFF2-40B4-BE49-F238E27FC236}">
                <a16:creationId xmlns:a16="http://schemas.microsoft.com/office/drawing/2014/main" id="{A0F414E3-FF7F-458D-A056-64CB44314AD7}"/>
              </a:ext>
            </a:extLst>
          </p:cNvPr>
          <p:cNvGrpSpPr/>
          <p:nvPr/>
        </p:nvGrpSpPr>
        <p:grpSpPr>
          <a:xfrm>
            <a:off x="3564571" y="5498216"/>
            <a:ext cx="118913" cy="184666"/>
            <a:chOff x="5410460" y="2049372"/>
            <a:chExt cx="615732" cy="1159026"/>
          </a:xfrm>
          <a:solidFill>
            <a:schemeClr val="accent2">
              <a:lumMod val="75000"/>
            </a:schemeClr>
          </a:solidFill>
        </p:grpSpPr>
        <p:sp>
          <p:nvSpPr>
            <p:cNvPr id="372" name="Forme libre : forme 371">
              <a:extLst>
                <a:ext uri="{FF2B5EF4-FFF2-40B4-BE49-F238E27FC236}">
                  <a16:creationId xmlns:a16="http://schemas.microsoft.com/office/drawing/2014/main" id="{0FE65EF8-B0DD-4EFE-9C07-1634A0760B70}"/>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73" name="Forme libre : forme 372">
              <a:extLst>
                <a:ext uri="{FF2B5EF4-FFF2-40B4-BE49-F238E27FC236}">
                  <a16:creationId xmlns:a16="http://schemas.microsoft.com/office/drawing/2014/main" id="{2204A6CB-9CFB-497C-9E34-16F706E39D0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374" name="Graphique 373">
            <a:extLst>
              <a:ext uri="{FF2B5EF4-FFF2-40B4-BE49-F238E27FC236}">
                <a16:creationId xmlns:a16="http://schemas.microsoft.com/office/drawing/2014/main" id="{732B5EF4-CC12-4F8F-BE7D-B83E4DBBCD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68848" y="5492719"/>
            <a:ext cx="216516" cy="194360"/>
          </a:xfrm>
          <a:prstGeom prst="rect">
            <a:avLst/>
          </a:prstGeom>
        </p:spPr>
      </p:pic>
      <p:grpSp>
        <p:nvGrpSpPr>
          <p:cNvPr id="375" name="Groupe 374">
            <a:extLst>
              <a:ext uri="{FF2B5EF4-FFF2-40B4-BE49-F238E27FC236}">
                <a16:creationId xmlns:a16="http://schemas.microsoft.com/office/drawing/2014/main" id="{1E91C832-67F9-41D7-810E-E543D5FF0223}"/>
              </a:ext>
            </a:extLst>
          </p:cNvPr>
          <p:cNvGrpSpPr/>
          <p:nvPr/>
        </p:nvGrpSpPr>
        <p:grpSpPr>
          <a:xfrm>
            <a:off x="994967" y="5412006"/>
            <a:ext cx="718466" cy="367051"/>
            <a:chOff x="1622389" y="1729653"/>
            <a:chExt cx="718466" cy="367051"/>
          </a:xfrm>
        </p:grpSpPr>
        <p:sp>
          <p:nvSpPr>
            <p:cNvPr id="376" name="ZoneTexte 375">
              <a:extLst>
                <a:ext uri="{FF2B5EF4-FFF2-40B4-BE49-F238E27FC236}">
                  <a16:creationId xmlns:a16="http://schemas.microsoft.com/office/drawing/2014/main" id="{8E817D99-CCF2-4582-A925-FEE1AEB70EAF}"/>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377" name="ZoneTexte 376">
              <a:extLst>
                <a:ext uri="{FF2B5EF4-FFF2-40B4-BE49-F238E27FC236}">
                  <a16:creationId xmlns:a16="http://schemas.microsoft.com/office/drawing/2014/main" id="{4F349E7D-8B80-4912-89E9-0EAF51D2E74F}"/>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378" name="ZoneTexte 377">
              <a:extLst>
                <a:ext uri="{FF2B5EF4-FFF2-40B4-BE49-F238E27FC236}">
                  <a16:creationId xmlns:a16="http://schemas.microsoft.com/office/drawing/2014/main" id="{BB690B12-B0F6-423B-BCF0-07CF2F2C4AA3}"/>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379" name="Groupe 378">
            <a:extLst>
              <a:ext uri="{FF2B5EF4-FFF2-40B4-BE49-F238E27FC236}">
                <a16:creationId xmlns:a16="http://schemas.microsoft.com/office/drawing/2014/main" id="{6A44CB10-16DE-47FA-9073-ECBFFDF13B0C}"/>
              </a:ext>
            </a:extLst>
          </p:cNvPr>
          <p:cNvGrpSpPr/>
          <p:nvPr/>
        </p:nvGrpSpPr>
        <p:grpSpPr>
          <a:xfrm>
            <a:off x="2097799" y="5400699"/>
            <a:ext cx="718466" cy="377178"/>
            <a:chOff x="1266633" y="5049608"/>
            <a:chExt cx="718466" cy="377178"/>
          </a:xfrm>
        </p:grpSpPr>
        <p:sp>
          <p:nvSpPr>
            <p:cNvPr id="380" name="ZoneTexte 379">
              <a:extLst>
                <a:ext uri="{FF2B5EF4-FFF2-40B4-BE49-F238E27FC236}">
                  <a16:creationId xmlns:a16="http://schemas.microsoft.com/office/drawing/2014/main" id="{B4E4A5F3-F698-472E-AE4B-BB42CD9B547D}"/>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381" name="ZoneTexte 380">
              <a:extLst>
                <a:ext uri="{FF2B5EF4-FFF2-40B4-BE49-F238E27FC236}">
                  <a16:creationId xmlns:a16="http://schemas.microsoft.com/office/drawing/2014/main" id="{3B15B439-2A0A-4CFA-97AA-C0470E4F77F5}"/>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82" name="ZoneTexte 381">
              <a:extLst>
                <a:ext uri="{FF2B5EF4-FFF2-40B4-BE49-F238E27FC236}">
                  <a16:creationId xmlns:a16="http://schemas.microsoft.com/office/drawing/2014/main" id="{31457A35-9AEB-4EE1-8C5A-F1D10542C395}"/>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383" name="Groupe 382">
            <a:extLst>
              <a:ext uri="{FF2B5EF4-FFF2-40B4-BE49-F238E27FC236}">
                <a16:creationId xmlns:a16="http://schemas.microsoft.com/office/drawing/2014/main" id="{9B017CB8-25EB-4653-90C9-3FCCA85BA54D}"/>
              </a:ext>
            </a:extLst>
          </p:cNvPr>
          <p:cNvGrpSpPr/>
          <p:nvPr/>
        </p:nvGrpSpPr>
        <p:grpSpPr>
          <a:xfrm>
            <a:off x="427193" y="5404397"/>
            <a:ext cx="718466" cy="369675"/>
            <a:chOff x="646205" y="5057129"/>
            <a:chExt cx="718466" cy="369675"/>
          </a:xfrm>
        </p:grpSpPr>
        <p:sp>
          <p:nvSpPr>
            <p:cNvPr id="384" name="ZoneTexte 383">
              <a:extLst>
                <a:ext uri="{FF2B5EF4-FFF2-40B4-BE49-F238E27FC236}">
                  <a16:creationId xmlns:a16="http://schemas.microsoft.com/office/drawing/2014/main" id="{209AAF70-DF12-4A22-9EDB-4CE3C5F79F2A}"/>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385" name="ZoneTexte 384">
              <a:extLst>
                <a:ext uri="{FF2B5EF4-FFF2-40B4-BE49-F238E27FC236}">
                  <a16:creationId xmlns:a16="http://schemas.microsoft.com/office/drawing/2014/main" id="{5625A559-45FE-47B5-97FB-C578DF880D2D}"/>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86" name="ZoneTexte 385">
              <a:extLst>
                <a:ext uri="{FF2B5EF4-FFF2-40B4-BE49-F238E27FC236}">
                  <a16:creationId xmlns:a16="http://schemas.microsoft.com/office/drawing/2014/main" id="{C5EBCEBD-3C6D-4ABB-ADCB-52559F1ECB80}"/>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87" name="Groupe 386">
            <a:extLst>
              <a:ext uri="{FF2B5EF4-FFF2-40B4-BE49-F238E27FC236}">
                <a16:creationId xmlns:a16="http://schemas.microsoft.com/office/drawing/2014/main" id="{58AA4C04-0343-41C5-85A2-BBF671D94C52}"/>
              </a:ext>
            </a:extLst>
          </p:cNvPr>
          <p:cNvGrpSpPr/>
          <p:nvPr/>
        </p:nvGrpSpPr>
        <p:grpSpPr>
          <a:xfrm>
            <a:off x="3653687" y="5514738"/>
            <a:ext cx="277434" cy="192278"/>
            <a:chOff x="5500799" y="4255430"/>
            <a:chExt cx="1544225" cy="1042144"/>
          </a:xfrm>
          <a:solidFill>
            <a:srgbClr val="7030A0"/>
          </a:solidFill>
        </p:grpSpPr>
        <p:pic>
          <p:nvPicPr>
            <p:cNvPr id="388" name="Graphique 387">
              <a:extLst>
                <a:ext uri="{FF2B5EF4-FFF2-40B4-BE49-F238E27FC236}">
                  <a16:creationId xmlns:a16="http://schemas.microsoft.com/office/drawing/2014/main" id="{3B6C3A7F-B473-40A5-8104-446D17175E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389" name="Graphique 388">
              <a:extLst>
                <a:ext uri="{FF2B5EF4-FFF2-40B4-BE49-F238E27FC236}">
                  <a16:creationId xmlns:a16="http://schemas.microsoft.com/office/drawing/2014/main" id="{405588FF-140A-4CE1-9FFE-71D1D2B4AB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390" name="Accolade fermante 389">
            <a:extLst>
              <a:ext uri="{FF2B5EF4-FFF2-40B4-BE49-F238E27FC236}">
                <a16:creationId xmlns:a16="http://schemas.microsoft.com/office/drawing/2014/main" id="{60CE616A-C83F-493D-B869-7C7530E2D8D1}"/>
              </a:ext>
            </a:extLst>
          </p:cNvPr>
          <p:cNvSpPr/>
          <p:nvPr/>
        </p:nvSpPr>
        <p:spPr>
          <a:xfrm flipH="1">
            <a:off x="446920" y="5955304"/>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91" name="Groupe 390">
            <a:extLst>
              <a:ext uri="{FF2B5EF4-FFF2-40B4-BE49-F238E27FC236}">
                <a16:creationId xmlns:a16="http://schemas.microsoft.com/office/drawing/2014/main" id="{CA65BC22-30D4-4EEE-A636-9D049FA0B510}"/>
              </a:ext>
            </a:extLst>
          </p:cNvPr>
          <p:cNvGrpSpPr/>
          <p:nvPr/>
        </p:nvGrpSpPr>
        <p:grpSpPr>
          <a:xfrm>
            <a:off x="584660" y="6238152"/>
            <a:ext cx="718466" cy="385083"/>
            <a:chOff x="6111049" y="6137090"/>
            <a:chExt cx="718466" cy="385083"/>
          </a:xfrm>
        </p:grpSpPr>
        <p:grpSp>
          <p:nvGrpSpPr>
            <p:cNvPr id="392" name="Groupe 391">
              <a:extLst>
                <a:ext uri="{FF2B5EF4-FFF2-40B4-BE49-F238E27FC236}">
                  <a16:creationId xmlns:a16="http://schemas.microsoft.com/office/drawing/2014/main" id="{EAD2C432-3DE8-4233-9CFF-062AB894398D}"/>
                </a:ext>
              </a:extLst>
            </p:cNvPr>
            <p:cNvGrpSpPr/>
            <p:nvPr/>
          </p:nvGrpSpPr>
          <p:grpSpPr>
            <a:xfrm>
              <a:off x="6111049" y="6137090"/>
              <a:ext cx="718466" cy="385083"/>
              <a:chOff x="1523235" y="3839102"/>
              <a:chExt cx="718466" cy="385083"/>
            </a:xfrm>
          </p:grpSpPr>
          <p:sp>
            <p:nvSpPr>
              <p:cNvPr id="394" name="ZoneTexte 393">
                <a:extLst>
                  <a:ext uri="{FF2B5EF4-FFF2-40B4-BE49-F238E27FC236}">
                    <a16:creationId xmlns:a16="http://schemas.microsoft.com/office/drawing/2014/main" id="{7502F588-7FA8-45BC-9A15-A87C90668FDC}"/>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395" name="ZoneTexte 394">
                <a:extLst>
                  <a:ext uri="{FF2B5EF4-FFF2-40B4-BE49-F238E27FC236}">
                    <a16:creationId xmlns:a16="http://schemas.microsoft.com/office/drawing/2014/main" id="{8F4E5042-98A3-44E3-8A94-E30D4AAA0029}"/>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393" name="ZoneTexte 392">
              <a:extLst>
                <a:ext uri="{FF2B5EF4-FFF2-40B4-BE49-F238E27FC236}">
                  <a16:creationId xmlns:a16="http://schemas.microsoft.com/office/drawing/2014/main" id="{30F84396-BE4E-422B-A4F2-7CF3C1D45D55}"/>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96" name="Groupe 395">
            <a:extLst>
              <a:ext uri="{FF2B5EF4-FFF2-40B4-BE49-F238E27FC236}">
                <a16:creationId xmlns:a16="http://schemas.microsoft.com/office/drawing/2014/main" id="{94333F46-9852-4DF1-9AFD-664BA7F017D0}"/>
              </a:ext>
            </a:extLst>
          </p:cNvPr>
          <p:cNvGrpSpPr/>
          <p:nvPr/>
        </p:nvGrpSpPr>
        <p:grpSpPr>
          <a:xfrm>
            <a:off x="1167598" y="6247580"/>
            <a:ext cx="718466" cy="375832"/>
            <a:chOff x="6752258" y="6147312"/>
            <a:chExt cx="718466" cy="375832"/>
          </a:xfrm>
        </p:grpSpPr>
        <p:grpSp>
          <p:nvGrpSpPr>
            <p:cNvPr id="397" name="Groupe 396">
              <a:extLst>
                <a:ext uri="{FF2B5EF4-FFF2-40B4-BE49-F238E27FC236}">
                  <a16:creationId xmlns:a16="http://schemas.microsoft.com/office/drawing/2014/main" id="{BB319AEE-028D-4DAF-931A-35FD8E9F8DFB}"/>
                </a:ext>
              </a:extLst>
            </p:cNvPr>
            <p:cNvGrpSpPr/>
            <p:nvPr/>
          </p:nvGrpSpPr>
          <p:grpSpPr>
            <a:xfrm>
              <a:off x="6752258" y="6147312"/>
              <a:ext cx="718466" cy="375832"/>
              <a:chOff x="2358333" y="3850592"/>
              <a:chExt cx="718466" cy="375832"/>
            </a:xfrm>
          </p:grpSpPr>
          <p:sp>
            <p:nvSpPr>
              <p:cNvPr id="399" name="ZoneTexte 398">
                <a:extLst>
                  <a:ext uri="{FF2B5EF4-FFF2-40B4-BE49-F238E27FC236}">
                    <a16:creationId xmlns:a16="http://schemas.microsoft.com/office/drawing/2014/main" id="{44C01876-090E-4980-8D59-432241D076DA}"/>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400" name="ZoneTexte 399">
                <a:extLst>
                  <a:ext uri="{FF2B5EF4-FFF2-40B4-BE49-F238E27FC236}">
                    <a16:creationId xmlns:a16="http://schemas.microsoft.com/office/drawing/2014/main" id="{9FF695B7-C147-410F-8230-2F2288A583E3}"/>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398" name="ZoneTexte 397">
              <a:extLst>
                <a:ext uri="{FF2B5EF4-FFF2-40B4-BE49-F238E27FC236}">
                  <a16:creationId xmlns:a16="http://schemas.microsoft.com/office/drawing/2014/main" id="{E50365E2-2857-42DF-9C46-D1CFAE55238C}"/>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401" name="Groupe 400">
            <a:extLst>
              <a:ext uri="{FF2B5EF4-FFF2-40B4-BE49-F238E27FC236}">
                <a16:creationId xmlns:a16="http://schemas.microsoft.com/office/drawing/2014/main" id="{6044CE6A-9EEE-414F-A337-5855727E292B}"/>
              </a:ext>
            </a:extLst>
          </p:cNvPr>
          <p:cNvGrpSpPr/>
          <p:nvPr/>
        </p:nvGrpSpPr>
        <p:grpSpPr>
          <a:xfrm>
            <a:off x="1726834" y="6231227"/>
            <a:ext cx="718466" cy="390094"/>
            <a:chOff x="7339755" y="6147312"/>
            <a:chExt cx="718466" cy="390094"/>
          </a:xfrm>
        </p:grpSpPr>
        <p:grpSp>
          <p:nvGrpSpPr>
            <p:cNvPr id="402" name="Groupe 401">
              <a:extLst>
                <a:ext uri="{FF2B5EF4-FFF2-40B4-BE49-F238E27FC236}">
                  <a16:creationId xmlns:a16="http://schemas.microsoft.com/office/drawing/2014/main" id="{4D5951D8-D274-455F-A80B-821DC5672BE8}"/>
                </a:ext>
              </a:extLst>
            </p:cNvPr>
            <p:cNvGrpSpPr/>
            <p:nvPr/>
          </p:nvGrpSpPr>
          <p:grpSpPr>
            <a:xfrm>
              <a:off x="7339755" y="6147312"/>
              <a:ext cx="718466" cy="390094"/>
              <a:chOff x="3085711" y="3836330"/>
              <a:chExt cx="718466" cy="390094"/>
            </a:xfrm>
          </p:grpSpPr>
          <p:sp>
            <p:nvSpPr>
              <p:cNvPr id="404" name="ZoneTexte 403">
                <a:extLst>
                  <a:ext uri="{FF2B5EF4-FFF2-40B4-BE49-F238E27FC236}">
                    <a16:creationId xmlns:a16="http://schemas.microsoft.com/office/drawing/2014/main" id="{26FD5540-45B7-47E6-98B4-2296AF1BE5FD}"/>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405" name="ZoneTexte 404">
                <a:extLst>
                  <a:ext uri="{FF2B5EF4-FFF2-40B4-BE49-F238E27FC236}">
                    <a16:creationId xmlns:a16="http://schemas.microsoft.com/office/drawing/2014/main" id="{F31B33C5-6030-4F92-A932-6180EF27E01B}"/>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403" name="ZoneTexte 402">
              <a:extLst>
                <a:ext uri="{FF2B5EF4-FFF2-40B4-BE49-F238E27FC236}">
                  <a16:creationId xmlns:a16="http://schemas.microsoft.com/office/drawing/2014/main" id="{79814EAB-0A5A-44B6-B7A1-8CFD7B9FD854}"/>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406" name="Accolade fermante 405">
            <a:extLst>
              <a:ext uri="{FF2B5EF4-FFF2-40B4-BE49-F238E27FC236}">
                <a16:creationId xmlns:a16="http://schemas.microsoft.com/office/drawing/2014/main" id="{A6023C4B-E87E-4E8F-BC41-B5F6FD78B106}"/>
              </a:ext>
            </a:extLst>
          </p:cNvPr>
          <p:cNvSpPr/>
          <p:nvPr/>
        </p:nvSpPr>
        <p:spPr>
          <a:xfrm flipH="1">
            <a:off x="542949" y="633036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07" name="Accolade fermante 406">
            <a:extLst>
              <a:ext uri="{FF2B5EF4-FFF2-40B4-BE49-F238E27FC236}">
                <a16:creationId xmlns:a16="http://schemas.microsoft.com/office/drawing/2014/main" id="{CB737969-1706-42E2-BB95-EE6CD0A79060}"/>
              </a:ext>
            </a:extLst>
          </p:cNvPr>
          <p:cNvSpPr/>
          <p:nvPr/>
        </p:nvSpPr>
        <p:spPr>
          <a:xfrm>
            <a:off x="2365388" y="632985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08" name="Groupe 407">
            <a:extLst>
              <a:ext uri="{FF2B5EF4-FFF2-40B4-BE49-F238E27FC236}">
                <a16:creationId xmlns:a16="http://schemas.microsoft.com/office/drawing/2014/main" id="{3F7CEF7D-6CC9-4FCA-9C65-388C1120B5FF}"/>
              </a:ext>
            </a:extLst>
          </p:cNvPr>
          <p:cNvGrpSpPr/>
          <p:nvPr/>
        </p:nvGrpSpPr>
        <p:grpSpPr>
          <a:xfrm>
            <a:off x="2423366" y="6510917"/>
            <a:ext cx="145699" cy="102974"/>
            <a:chOff x="5500799" y="4255430"/>
            <a:chExt cx="1544225" cy="1042144"/>
          </a:xfrm>
          <a:solidFill>
            <a:srgbClr val="7030A0"/>
          </a:solidFill>
        </p:grpSpPr>
        <p:pic>
          <p:nvPicPr>
            <p:cNvPr id="409" name="Graphique 408">
              <a:extLst>
                <a:ext uri="{FF2B5EF4-FFF2-40B4-BE49-F238E27FC236}">
                  <a16:creationId xmlns:a16="http://schemas.microsoft.com/office/drawing/2014/main" id="{BD782220-83FA-482C-8B37-7AEBFD9273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410" name="Graphique 409">
              <a:extLst>
                <a:ext uri="{FF2B5EF4-FFF2-40B4-BE49-F238E27FC236}">
                  <a16:creationId xmlns:a16="http://schemas.microsoft.com/office/drawing/2014/main" id="{37740FD2-B95A-4EFD-BB22-11E790C3A97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411" name="Accolade fermante 410">
            <a:extLst>
              <a:ext uri="{FF2B5EF4-FFF2-40B4-BE49-F238E27FC236}">
                <a16:creationId xmlns:a16="http://schemas.microsoft.com/office/drawing/2014/main" id="{7C28D94A-8DA7-4751-935E-6EEB6EEE511B}"/>
              </a:ext>
            </a:extLst>
          </p:cNvPr>
          <p:cNvSpPr/>
          <p:nvPr/>
        </p:nvSpPr>
        <p:spPr>
          <a:xfrm flipH="1">
            <a:off x="552176" y="597673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12" name="Accolade fermante 411">
            <a:extLst>
              <a:ext uri="{FF2B5EF4-FFF2-40B4-BE49-F238E27FC236}">
                <a16:creationId xmlns:a16="http://schemas.microsoft.com/office/drawing/2014/main" id="{9FBB879D-F10E-4242-A608-DE78ADB69ED2}"/>
              </a:ext>
            </a:extLst>
          </p:cNvPr>
          <p:cNvSpPr/>
          <p:nvPr/>
        </p:nvSpPr>
        <p:spPr>
          <a:xfrm>
            <a:off x="2868449" y="597039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13" name="Groupe 412">
            <a:extLst>
              <a:ext uri="{FF2B5EF4-FFF2-40B4-BE49-F238E27FC236}">
                <a16:creationId xmlns:a16="http://schemas.microsoft.com/office/drawing/2014/main" id="{5D882759-AA30-4E40-97A7-410D63964C69}"/>
              </a:ext>
            </a:extLst>
          </p:cNvPr>
          <p:cNvGrpSpPr/>
          <p:nvPr/>
        </p:nvGrpSpPr>
        <p:grpSpPr>
          <a:xfrm>
            <a:off x="1717277" y="5897179"/>
            <a:ext cx="718466" cy="362841"/>
            <a:chOff x="2195594" y="1728937"/>
            <a:chExt cx="718466" cy="362841"/>
          </a:xfrm>
        </p:grpSpPr>
        <p:sp>
          <p:nvSpPr>
            <p:cNvPr id="414" name="ZoneTexte 413">
              <a:extLst>
                <a:ext uri="{FF2B5EF4-FFF2-40B4-BE49-F238E27FC236}">
                  <a16:creationId xmlns:a16="http://schemas.microsoft.com/office/drawing/2014/main" id="{E17FA6EB-E09D-4B67-A119-FDC2D78D3A83}"/>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415" name="ZoneTexte 414">
              <a:extLst>
                <a:ext uri="{FF2B5EF4-FFF2-40B4-BE49-F238E27FC236}">
                  <a16:creationId xmlns:a16="http://schemas.microsoft.com/office/drawing/2014/main" id="{B69A995B-370E-4637-9FDC-F4ACFBA10B7F}"/>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416" name="ZoneTexte 415">
              <a:extLst>
                <a:ext uri="{FF2B5EF4-FFF2-40B4-BE49-F238E27FC236}">
                  <a16:creationId xmlns:a16="http://schemas.microsoft.com/office/drawing/2014/main" id="{1B05A193-59C7-4573-84B9-DE89DF87E533}"/>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417" name="Groupe 416">
            <a:extLst>
              <a:ext uri="{FF2B5EF4-FFF2-40B4-BE49-F238E27FC236}">
                <a16:creationId xmlns:a16="http://schemas.microsoft.com/office/drawing/2014/main" id="{DE205313-8C35-41C9-A940-A8C86CF3ACDD}"/>
              </a:ext>
            </a:extLst>
          </p:cNvPr>
          <p:cNvGrpSpPr/>
          <p:nvPr/>
        </p:nvGrpSpPr>
        <p:grpSpPr>
          <a:xfrm>
            <a:off x="2884628" y="6114406"/>
            <a:ext cx="202376" cy="157632"/>
            <a:chOff x="5146975" y="3184326"/>
            <a:chExt cx="1468799" cy="1171578"/>
          </a:xfrm>
          <a:solidFill>
            <a:srgbClr val="92D050"/>
          </a:solidFill>
        </p:grpSpPr>
        <p:pic>
          <p:nvPicPr>
            <p:cNvPr id="418" name="Graphique 417">
              <a:extLst>
                <a:ext uri="{FF2B5EF4-FFF2-40B4-BE49-F238E27FC236}">
                  <a16:creationId xmlns:a16="http://schemas.microsoft.com/office/drawing/2014/main" id="{D5F078F9-6A1D-4D0C-8368-EDBF8F0F38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419" name="Graphique 418">
              <a:extLst>
                <a:ext uri="{FF2B5EF4-FFF2-40B4-BE49-F238E27FC236}">
                  <a16:creationId xmlns:a16="http://schemas.microsoft.com/office/drawing/2014/main" id="{56431A9B-B310-46E2-9922-69B307E1E4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420" name="Groupe 419">
            <a:extLst>
              <a:ext uri="{FF2B5EF4-FFF2-40B4-BE49-F238E27FC236}">
                <a16:creationId xmlns:a16="http://schemas.microsoft.com/office/drawing/2014/main" id="{24933227-CB02-43BD-9577-1B032E028043}"/>
              </a:ext>
            </a:extLst>
          </p:cNvPr>
          <p:cNvGrpSpPr/>
          <p:nvPr/>
        </p:nvGrpSpPr>
        <p:grpSpPr>
          <a:xfrm>
            <a:off x="1153713" y="5894281"/>
            <a:ext cx="718466" cy="367051"/>
            <a:chOff x="1622389" y="1729653"/>
            <a:chExt cx="718466" cy="367051"/>
          </a:xfrm>
        </p:grpSpPr>
        <p:sp>
          <p:nvSpPr>
            <p:cNvPr id="421" name="ZoneTexte 420">
              <a:extLst>
                <a:ext uri="{FF2B5EF4-FFF2-40B4-BE49-F238E27FC236}">
                  <a16:creationId xmlns:a16="http://schemas.microsoft.com/office/drawing/2014/main" id="{E1EDF9B3-13BC-4486-9A58-78B0671226D9}"/>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422" name="ZoneTexte 421">
              <a:extLst>
                <a:ext uri="{FF2B5EF4-FFF2-40B4-BE49-F238E27FC236}">
                  <a16:creationId xmlns:a16="http://schemas.microsoft.com/office/drawing/2014/main" id="{A11E66D3-69E6-4138-8153-636B9213FACF}"/>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423" name="ZoneTexte 422">
              <a:extLst>
                <a:ext uri="{FF2B5EF4-FFF2-40B4-BE49-F238E27FC236}">
                  <a16:creationId xmlns:a16="http://schemas.microsoft.com/office/drawing/2014/main" id="{44B4C86B-84A8-4DE1-B597-3241B6BBB301}"/>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424" name="Groupe 423">
            <a:extLst>
              <a:ext uri="{FF2B5EF4-FFF2-40B4-BE49-F238E27FC236}">
                <a16:creationId xmlns:a16="http://schemas.microsoft.com/office/drawing/2014/main" id="{4ABD313A-0005-43AF-9CC6-FEE8622F9329}"/>
              </a:ext>
            </a:extLst>
          </p:cNvPr>
          <p:cNvGrpSpPr/>
          <p:nvPr/>
        </p:nvGrpSpPr>
        <p:grpSpPr>
          <a:xfrm>
            <a:off x="2256545" y="5882974"/>
            <a:ext cx="718466" cy="377178"/>
            <a:chOff x="1266633" y="5049608"/>
            <a:chExt cx="718466" cy="377178"/>
          </a:xfrm>
        </p:grpSpPr>
        <p:sp>
          <p:nvSpPr>
            <p:cNvPr id="425" name="ZoneTexte 424">
              <a:extLst>
                <a:ext uri="{FF2B5EF4-FFF2-40B4-BE49-F238E27FC236}">
                  <a16:creationId xmlns:a16="http://schemas.microsoft.com/office/drawing/2014/main" id="{62A65757-6613-4292-A258-54EB3D1EC2C4}"/>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426" name="ZoneTexte 425">
              <a:extLst>
                <a:ext uri="{FF2B5EF4-FFF2-40B4-BE49-F238E27FC236}">
                  <a16:creationId xmlns:a16="http://schemas.microsoft.com/office/drawing/2014/main" id="{47F5FE17-BFDA-402C-B04E-B9E367AB3531}"/>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427" name="ZoneTexte 426">
              <a:extLst>
                <a:ext uri="{FF2B5EF4-FFF2-40B4-BE49-F238E27FC236}">
                  <a16:creationId xmlns:a16="http://schemas.microsoft.com/office/drawing/2014/main" id="{F586E4FE-BB83-4131-A490-058428E97DB5}"/>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428" name="Groupe 427">
            <a:extLst>
              <a:ext uri="{FF2B5EF4-FFF2-40B4-BE49-F238E27FC236}">
                <a16:creationId xmlns:a16="http://schemas.microsoft.com/office/drawing/2014/main" id="{D771FCD9-DC41-45AE-84F0-80BF3A0817BF}"/>
              </a:ext>
            </a:extLst>
          </p:cNvPr>
          <p:cNvGrpSpPr/>
          <p:nvPr/>
        </p:nvGrpSpPr>
        <p:grpSpPr>
          <a:xfrm>
            <a:off x="585939" y="5886672"/>
            <a:ext cx="718466" cy="369675"/>
            <a:chOff x="646205" y="5057129"/>
            <a:chExt cx="718466" cy="369675"/>
          </a:xfrm>
        </p:grpSpPr>
        <p:sp>
          <p:nvSpPr>
            <p:cNvPr id="429" name="ZoneTexte 428">
              <a:extLst>
                <a:ext uri="{FF2B5EF4-FFF2-40B4-BE49-F238E27FC236}">
                  <a16:creationId xmlns:a16="http://schemas.microsoft.com/office/drawing/2014/main" id="{7C77F07F-B6D3-4B63-9C84-2D0178D79F97}"/>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430" name="ZoneTexte 429">
              <a:extLst>
                <a:ext uri="{FF2B5EF4-FFF2-40B4-BE49-F238E27FC236}">
                  <a16:creationId xmlns:a16="http://schemas.microsoft.com/office/drawing/2014/main" id="{3C401922-F93C-4E3C-8D28-83BC65C33A2D}"/>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431" name="ZoneTexte 430">
              <a:extLst>
                <a:ext uri="{FF2B5EF4-FFF2-40B4-BE49-F238E27FC236}">
                  <a16:creationId xmlns:a16="http://schemas.microsoft.com/office/drawing/2014/main" id="{7BCB8F00-E5E8-4BC1-9B79-39C3496FA639}"/>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432" name="ZoneTexte 431">
            <a:extLst>
              <a:ext uri="{FF2B5EF4-FFF2-40B4-BE49-F238E27FC236}">
                <a16:creationId xmlns:a16="http://schemas.microsoft.com/office/drawing/2014/main" id="{392BC665-355D-444F-963F-B27648A2CBE4}"/>
              </a:ext>
            </a:extLst>
          </p:cNvPr>
          <p:cNvSpPr txBox="1"/>
          <p:nvPr/>
        </p:nvSpPr>
        <p:spPr>
          <a:xfrm>
            <a:off x="18319" y="6167376"/>
            <a:ext cx="500595" cy="246221"/>
          </a:xfrm>
          <a:prstGeom prst="rect">
            <a:avLst/>
          </a:prstGeom>
          <a:noFill/>
        </p:spPr>
        <p:txBody>
          <a:bodyPr wrap="square" rtlCol="0">
            <a:spAutoFit/>
          </a:bodyPr>
          <a:lstStyle/>
          <a:p>
            <a:r>
              <a:rPr lang="fr-FR" sz="1000" dirty="0"/>
              <a:t>c.3.2</a:t>
            </a:r>
            <a:endParaRPr lang="fr-FR" sz="800" dirty="0"/>
          </a:p>
        </p:txBody>
      </p:sp>
      <p:sp>
        <p:nvSpPr>
          <p:cNvPr id="433" name="ZoneTexte 432">
            <a:extLst>
              <a:ext uri="{FF2B5EF4-FFF2-40B4-BE49-F238E27FC236}">
                <a16:creationId xmlns:a16="http://schemas.microsoft.com/office/drawing/2014/main" id="{EBB8DBFC-0CAD-4AD9-BC79-0E94DA04E301}"/>
              </a:ext>
            </a:extLst>
          </p:cNvPr>
          <p:cNvSpPr txBox="1"/>
          <p:nvPr/>
        </p:nvSpPr>
        <p:spPr>
          <a:xfrm>
            <a:off x="3019936" y="6209257"/>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434" name="Accolade fermante 433">
            <a:extLst>
              <a:ext uri="{FF2B5EF4-FFF2-40B4-BE49-F238E27FC236}">
                <a16:creationId xmlns:a16="http://schemas.microsoft.com/office/drawing/2014/main" id="{05D71B90-8F1D-4710-A872-086B7332EDA2}"/>
              </a:ext>
            </a:extLst>
          </p:cNvPr>
          <p:cNvSpPr/>
          <p:nvPr/>
        </p:nvSpPr>
        <p:spPr>
          <a:xfrm flipH="1">
            <a:off x="3490332" y="620107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35" name="Accolade fermante 434">
            <a:extLst>
              <a:ext uri="{FF2B5EF4-FFF2-40B4-BE49-F238E27FC236}">
                <a16:creationId xmlns:a16="http://schemas.microsoft.com/office/drawing/2014/main" id="{B56A5838-82C1-4CB5-B36F-0F167ECF358D}"/>
              </a:ext>
            </a:extLst>
          </p:cNvPr>
          <p:cNvSpPr/>
          <p:nvPr/>
        </p:nvSpPr>
        <p:spPr>
          <a:xfrm>
            <a:off x="3840425" y="620925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36" name="Graphique 23">
            <a:extLst>
              <a:ext uri="{FF2B5EF4-FFF2-40B4-BE49-F238E27FC236}">
                <a16:creationId xmlns:a16="http://schemas.microsoft.com/office/drawing/2014/main" id="{956B0B17-7DE6-473F-966F-DF0A3887C86C}"/>
              </a:ext>
            </a:extLst>
          </p:cNvPr>
          <p:cNvGrpSpPr/>
          <p:nvPr/>
        </p:nvGrpSpPr>
        <p:grpSpPr>
          <a:xfrm>
            <a:off x="3732867" y="6225929"/>
            <a:ext cx="118913" cy="184666"/>
            <a:chOff x="5410460" y="2049372"/>
            <a:chExt cx="615732" cy="1159026"/>
          </a:xfrm>
          <a:solidFill>
            <a:schemeClr val="accent2">
              <a:lumMod val="75000"/>
            </a:schemeClr>
          </a:solidFill>
        </p:grpSpPr>
        <p:sp>
          <p:nvSpPr>
            <p:cNvPr id="437" name="Forme libre : forme 436">
              <a:extLst>
                <a:ext uri="{FF2B5EF4-FFF2-40B4-BE49-F238E27FC236}">
                  <a16:creationId xmlns:a16="http://schemas.microsoft.com/office/drawing/2014/main" id="{2B88FCC9-B938-4E11-BB59-12B8F3164765}"/>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438" name="Forme libre : forme 437">
              <a:extLst>
                <a:ext uri="{FF2B5EF4-FFF2-40B4-BE49-F238E27FC236}">
                  <a16:creationId xmlns:a16="http://schemas.microsoft.com/office/drawing/2014/main" id="{BC3ED922-2D0D-4068-B933-30B8FF74D485}"/>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439" name="Graphique 438">
            <a:extLst>
              <a:ext uri="{FF2B5EF4-FFF2-40B4-BE49-F238E27FC236}">
                <a16:creationId xmlns:a16="http://schemas.microsoft.com/office/drawing/2014/main" id="{17536A3D-4F00-4528-A65F-708DE97B8AA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37144" y="6220432"/>
            <a:ext cx="216516" cy="194360"/>
          </a:xfrm>
          <a:prstGeom prst="rect">
            <a:avLst/>
          </a:prstGeom>
        </p:spPr>
      </p:pic>
      <p:sp>
        <p:nvSpPr>
          <p:cNvPr id="460" name="Accolade fermante 459">
            <a:extLst>
              <a:ext uri="{FF2B5EF4-FFF2-40B4-BE49-F238E27FC236}">
                <a16:creationId xmlns:a16="http://schemas.microsoft.com/office/drawing/2014/main" id="{4AB81B54-0B27-4CC1-8425-32AEFBA281F9}"/>
              </a:ext>
            </a:extLst>
          </p:cNvPr>
          <p:cNvSpPr/>
          <p:nvPr/>
        </p:nvSpPr>
        <p:spPr>
          <a:xfrm flipH="1">
            <a:off x="412493" y="24232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61" name="Accolade fermante 460">
            <a:extLst>
              <a:ext uri="{FF2B5EF4-FFF2-40B4-BE49-F238E27FC236}">
                <a16:creationId xmlns:a16="http://schemas.microsoft.com/office/drawing/2014/main" id="{FA2A6FD1-F8EE-489C-9F30-C4076524D2BE}"/>
              </a:ext>
            </a:extLst>
          </p:cNvPr>
          <p:cNvSpPr/>
          <p:nvPr/>
        </p:nvSpPr>
        <p:spPr>
          <a:xfrm>
            <a:off x="1717132" y="23888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62" name="Groupe 461">
            <a:extLst>
              <a:ext uri="{FF2B5EF4-FFF2-40B4-BE49-F238E27FC236}">
                <a16:creationId xmlns:a16="http://schemas.microsoft.com/office/drawing/2014/main" id="{D2A50ABD-9B5B-4043-A35A-3CAB0FA065C9}"/>
              </a:ext>
            </a:extLst>
          </p:cNvPr>
          <p:cNvGrpSpPr/>
          <p:nvPr/>
        </p:nvGrpSpPr>
        <p:grpSpPr>
          <a:xfrm>
            <a:off x="1069679" y="134810"/>
            <a:ext cx="718466" cy="377178"/>
            <a:chOff x="1266633" y="5049608"/>
            <a:chExt cx="718466" cy="377178"/>
          </a:xfrm>
        </p:grpSpPr>
        <p:sp>
          <p:nvSpPr>
            <p:cNvPr id="463" name="ZoneTexte 462">
              <a:extLst>
                <a:ext uri="{FF2B5EF4-FFF2-40B4-BE49-F238E27FC236}">
                  <a16:creationId xmlns:a16="http://schemas.microsoft.com/office/drawing/2014/main" id="{867EBD87-2633-4C7A-B6D7-2D5457B1FD21}"/>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464" name="ZoneTexte 463">
              <a:extLst>
                <a:ext uri="{FF2B5EF4-FFF2-40B4-BE49-F238E27FC236}">
                  <a16:creationId xmlns:a16="http://schemas.microsoft.com/office/drawing/2014/main" id="{A031FE27-1864-41A6-807F-DE0AFE2A75F8}"/>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465" name="ZoneTexte 464">
              <a:extLst>
                <a:ext uri="{FF2B5EF4-FFF2-40B4-BE49-F238E27FC236}">
                  <a16:creationId xmlns:a16="http://schemas.microsoft.com/office/drawing/2014/main" id="{13AD2C30-5990-4572-B4A9-2D418D805C1D}"/>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466" name="Groupe 465">
            <a:extLst>
              <a:ext uri="{FF2B5EF4-FFF2-40B4-BE49-F238E27FC236}">
                <a16:creationId xmlns:a16="http://schemas.microsoft.com/office/drawing/2014/main" id="{1A0F2FC7-E2A2-4ECE-B221-D77FB57EA6DF}"/>
              </a:ext>
            </a:extLst>
          </p:cNvPr>
          <p:cNvGrpSpPr/>
          <p:nvPr/>
        </p:nvGrpSpPr>
        <p:grpSpPr>
          <a:xfrm>
            <a:off x="449251" y="142331"/>
            <a:ext cx="718466" cy="369675"/>
            <a:chOff x="646205" y="5057129"/>
            <a:chExt cx="718466" cy="369675"/>
          </a:xfrm>
        </p:grpSpPr>
        <p:sp>
          <p:nvSpPr>
            <p:cNvPr id="467" name="ZoneTexte 466">
              <a:extLst>
                <a:ext uri="{FF2B5EF4-FFF2-40B4-BE49-F238E27FC236}">
                  <a16:creationId xmlns:a16="http://schemas.microsoft.com/office/drawing/2014/main" id="{B2101079-AB63-48A3-B2BE-C823CDED6FB9}"/>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468" name="ZoneTexte 467">
              <a:extLst>
                <a:ext uri="{FF2B5EF4-FFF2-40B4-BE49-F238E27FC236}">
                  <a16:creationId xmlns:a16="http://schemas.microsoft.com/office/drawing/2014/main" id="{83B93842-A2EE-4703-AAA1-AD111B8E938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469" name="ZoneTexte 468">
              <a:extLst>
                <a:ext uri="{FF2B5EF4-FFF2-40B4-BE49-F238E27FC236}">
                  <a16:creationId xmlns:a16="http://schemas.microsoft.com/office/drawing/2014/main" id="{C889F54E-C000-46FE-9019-AE55A755E964}"/>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470" name="Groupe 469">
            <a:extLst>
              <a:ext uri="{FF2B5EF4-FFF2-40B4-BE49-F238E27FC236}">
                <a16:creationId xmlns:a16="http://schemas.microsoft.com/office/drawing/2014/main" id="{825495C1-F50E-448B-AD1E-AEB2E882CF40}"/>
              </a:ext>
            </a:extLst>
          </p:cNvPr>
          <p:cNvGrpSpPr/>
          <p:nvPr/>
        </p:nvGrpSpPr>
        <p:grpSpPr>
          <a:xfrm>
            <a:off x="1765193" y="394289"/>
            <a:ext cx="202376" cy="157632"/>
            <a:chOff x="5146975" y="3184326"/>
            <a:chExt cx="1468799" cy="1171578"/>
          </a:xfrm>
          <a:solidFill>
            <a:srgbClr val="92D050"/>
          </a:solidFill>
        </p:grpSpPr>
        <p:pic>
          <p:nvPicPr>
            <p:cNvPr id="471" name="Graphique 470">
              <a:extLst>
                <a:ext uri="{FF2B5EF4-FFF2-40B4-BE49-F238E27FC236}">
                  <a16:creationId xmlns:a16="http://schemas.microsoft.com/office/drawing/2014/main" id="{797649A1-6FD0-45C7-96D3-0EFA455548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472" name="Graphique 471">
              <a:extLst>
                <a:ext uri="{FF2B5EF4-FFF2-40B4-BE49-F238E27FC236}">
                  <a16:creationId xmlns:a16="http://schemas.microsoft.com/office/drawing/2014/main" id="{AE89A2BF-4EA7-4A73-91F9-8D65AA2609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473" name="Groupe 472">
            <a:extLst>
              <a:ext uri="{FF2B5EF4-FFF2-40B4-BE49-F238E27FC236}">
                <a16:creationId xmlns:a16="http://schemas.microsoft.com/office/drawing/2014/main" id="{87B1E8C6-D596-4E6E-ADA1-C61FFDF1515D}"/>
              </a:ext>
            </a:extLst>
          </p:cNvPr>
          <p:cNvGrpSpPr/>
          <p:nvPr/>
        </p:nvGrpSpPr>
        <p:grpSpPr>
          <a:xfrm>
            <a:off x="449251" y="504437"/>
            <a:ext cx="718466" cy="385083"/>
            <a:chOff x="6111049" y="6137090"/>
            <a:chExt cx="718466" cy="385083"/>
          </a:xfrm>
        </p:grpSpPr>
        <p:grpSp>
          <p:nvGrpSpPr>
            <p:cNvPr id="474" name="Groupe 473">
              <a:extLst>
                <a:ext uri="{FF2B5EF4-FFF2-40B4-BE49-F238E27FC236}">
                  <a16:creationId xmlns:a16="http://schemas.microsoft.com/office/drawing/2014/main" id="{CE2D7E27-A2D1-42B2-B030-97380833C340}"/>
                </a:ext>
              </a:extLst>
            </p:cNvPr>
            <p:cNvGrpSpPr/>
            <p:nvPr/>
          </p:nvGrpSpPr>
          <p:grpSpPr>
            <a:xfrm>
              <a:off x="6111049" y="6137090"/>
              <a:ext cx="718466" cy="385083"/>
              <a:chOff x="1523235" y="3839102"/>
              <a:chExt cx="718466" cy="385083"/>
            </a:xfrm>
          </p:grpSpPr>
          <p:sp>
            <p:nvSpPr>
              <p:cNvPr id="476" name="ZoneTexte 475">
                <a:extLst>
                  <a:ext uri="{FF2B5EF4-FFF2-40B4-BE49-F238E27FC236}">
                    <a16:creationId xmlns:a16="http://schemas.microsoft.com/office/drawing/2014/main" id="{B48E64F9-DB8D-455F-A766-1D8E651FF87F}"/>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477" name="ZoneTexte 476">
                <a:extLst>
                  <a:ext uri="{FF2B5EF4-FFF2-40B4-BE49-F238E27FC236}">
                    <a16:creationId xmlns:a16="http://schemas.microsoft.com/office/drawing/2014/main" id="{98D0C844-06B6-4BCF-AE85-44BFD7425156}"/>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475" name="ZoneTexte 474">
              <a:extLst>
                <a:ext uri="{FF2B5EF4-FFF2-40B4-BE49-F238E27FC236}">
                  <a16:creationId xmlns:a16="http://schemas.microsoft.com/office/drawing/2014/main" id="{A5221576-61CD-4ADB-B6AA-7D2D70B0726D}"/>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478" name="Groupe 477">
            <a:extLst>
              <a:ext uri="{FF2B5EF4-FFF2-40B4-BE49-F238E27FC236}">
                <a16:creationId xmlns:a16="http://schemas.microsoft.com/office/drawing/2014/main" id="{87E05863-2FAD-4DB3-B1E7-681B3B88BCF0}"/>
              </a:ext>
            </a:extLst>
          </p:cNvPr>
          <p:cNvGrpSpPr/>
          <p:nvPr/>
        </p:nvGrpSpPr>
        <p:grpSpPr>
          <a:xfrm>
            <a:off x="1585504" y="509273"/>
            <a:ext cx="718466" cy="375832"/>
            <a:chOff x="6752258" y="6147312"/>
            <a:chExt cx="718466" cy="375832"/>
          </a:xfrm>
        </p:grpSpPr>
        <p:grpSp>
          <p:nvGrpSpPr>
            <p:cNvPr id="479" name="Groupe 478">
              <a:extLst>
                <a:ext uri="{FF2B5EF4-FFF2-40B4-BE49-F238E27FC236}">
                  <a16:creationId xmlns:a16="http://schemas.microsoft.com/office/drawing/2014/main" id="{9D7F5C90-CC9E-4866-8474-964B227C03A0}"/>
                </a:ext>
              </a:extLst>
            </p:cNvPr>
            <p:cNvGrpSpPr/>
            <p:nvPr/>
          </p:nvGrpSpPr>
          <p:grpSpPr>
            <a:xfrm>
              <a:off x="6752258" y="6147312"/>
              <a:ext cx="718466" cy="375832"/>
              <a:chOff x="2358333" y="3850592"/>
              <a:chExt cx="718466" cy="375832"/>
            </a:xfrm>
          </p:grpSpPr>
          <p:sp>
            <p:nvSpPr>
              <p:cNvPr id="481" name="ZoneTexte 480">
                <a:extLst>
                  <a:ext uri="{FF2B5EF4-FFF2-40B4-BE49-F238E27FC236}">
                    <a16:creationId xmlns:a16="http://schemas.microsoft.com/office/drawing/2014/main" id="{6EE6B9B5-3BB0-48C0-8348-BA5C737DB364}"/>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482" name="ZoneTexte 481">
                <a:extLst>
                  <a:ext uri="{FF2B5EF4-FFF2-40B4-BE49-F238E27FC236}">
                    <a16:creationId xmlns:a16="http://schemas.microsoft.com/office/drawing/2014/main" id="{D1216B99-1E0D-4C92-BDF7-29FF15B53DFA}"/>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480" name="ZoneTexte 479">
              <a:extLst>
                <a:ext uri="{FF2B5EF4-FFF2-40B4-BE49-F238E27FC236}">
                  <a16:creationId xmlns:a16="http://schemas.microsoft.com/office/drawing/2014/main" id="{C3CEFA31-68FB-4F09-8DCF-6CA7E7EC5AFD}"/>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483" name="Groupe 482">
            <a:extLst>
              <a:ext uri="{FF2B5EF4-FFF2-40B4-BE49-F238E27FC236}">
                <a16:creationId xmlns:a16="http://schemas.microsoft.com/office/drawing/2014/main" id="{3D07E359-2582-4428-8EEA-43771F41E734}"/>
              </a:ext>
            </a:extLst>
          </p:cNvPr>
          <p:cNvGrpSpPr/>
          <p:nvPr/>
        </p:nvGrpSpPr>
        <p:grpSpPr>
          <a:xfrm>
            <a:off x="2710527" y="495973"/>
            <a:ext cx="718466" cy="390094"/>
            <a:chOff x="7339755" y="6147312"/>
            <a:chExt cx="718466" cy="390094"/>
          </a:xfrm>
        </p:grpSpPr>
        <p:grpSp>
          <p:nvGrpSpPr>
            <p:cNvPr id="484" name="Groupe 483">
              <a:extLst>
                <a:ext uri="{FF2B5EF4-FFF2-40B4-BE49-F238E27FC236}">
                  <a16:creationId xmlns:a16="http://schemas.microsoft.com/office/drawing/2014/main" id="{2A396F1C-EEED-419E-B111-6E5DAD724503}"/>
                </a:ext>
              </a:extLst>
            </p:cNvPr>
            <p:cNvGrpSpPr/>
            <p:nvPr/>
          </p:nvGrpSpPr>
          <p:grpSpPr>
            <a:xfrm>
              <a:off x="7339755" y="6147312"/>
              <a:ext cx="718466" cy="390094"/>
              <a:chOff x="3085711" y="3836330"/>
              <a:chExt cx="718466" cy="390094"/>
            </a:xfrm>
          </p:grpSpPr>
          <p:sp>
            <p:nvSpPr>
              <p:cNvPr id="486" name="ZoneTexte 485">
                <a:extLst>
                  <a:ext uri="{FF2B5EF4-FFF2-40B4-BE49-F238E27FC236}">
                    <a16:creationId xmlns:a16="http://schemas.microsoft.com/office/drawing/2014/main" id="{380A4A5D-A218-44C8-9E3C-1F0D6EE454D4}"/>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487" name="ZoneTexte 486">
                <a:extLst>
                  <a:ext uri="{FF2B5EF4-FFF2-40B4-BE49-F238E27FC236}">
                    <a16:creationId xmlns:a16="http://schemas.microsoft.com/office/drawing/2014/main" id="{4E268F47-98EC-4478-B819-B2EF1F96564C}"/>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485" name="ZoneTexte 484">
              <a:extLst>
                <a:ext uri="{FF2B5EF4-FFF2-40B4-BE49-F238E27FC236}">
                  <a16:creationId xmlns:a16="http://schemas.microsoft.com/office/drawing/2014/main" id="{DDCAEC9B-3246-4C73-BE78-95736A123B09}"/>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488" name="Accolade fermante 487">
            <a:extLst>
              <a:ext uri="{FF2B5EF4-FFF2-40B4-BE49-F238E27FC236}">
                <a16:creationId xmlns:a16="http://schemas.microsoft.com/office/drawing/2014/main" id="{50F122DC-2023-42FB-AA4A-430E9C9CA397}"/>
              </a:ext>
            </a:extLst>
          </p:cNvPr>
          <p:cNvSpPr/>
          <p:nvPr/>
        </p:nvSpPr>
        <p:spPr>
          <a:xfrm flipH="1">
            <a:off x="407540" y="59665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89" name="Accolade fermante 488">
            <a:extLst>
              <a:ext uri="{FF2B5EF4-FFF2-40B4-BE49-F238E27FC236}">
                <a16:creationId xmlns:a16="http://schemas.microsoft.com/office/drawing/2014/main" id="{5B15B175-3375-42C5-86A6-E341EF1A955E}"/>
              </a:ext>
            </a:extLst>
          </p:cNvPr>
          <p:cNvSpPr/>
          <p:nvPr/>
        </p:nvSpPr>
        <p:spPr>
          <a:xfrm>
            <a:off x="3338478" y="60238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90" name="Groupe 489">
            <a:extLst>
              <a:ext uri="{FF2B5EF4-FFF2-40B4-BE49-F238E27FC236}">
                <a16:creationId xmlns:a16="http://schemas.microsoft.com/office/drawing/2014/main" id="{9B50D59F-EDD4-430A-B822-A798E4C4D86E}"/>
              </a:ext>
            </a:extLst>
          </p:cNvPr>
          <p:cNvGrpSpPr/>
          <p:nvPr/>
        </p:nvGrpSpPr>
        <p:grpSpPr>
          <a:xfrm>
            <a:off x="3409888" y="783150"/>
            <a:ext cx="145699" cy="102974"/>
            <a:chOff x="5500799" y="4255430"/>
            <a:chExt cx="1544225" cy="1042144"/>
          </a:xfrm>
          <a:solidFill>
            <a:srgbClr val="7030A0"/>
          </a:solidFill>
        </p:grpSpPr>
        <p:pic>
          <p:nvPicPr>
            <p:cNvPr id="491" name="Graphique 490">
              <a:extLst>
                <a:ext uri="{FF2B5EF4-FFF2-40B4-BE49-F238E27FC236}">
                  <a16:creationId xmlns:a16="http://schemas.microsoft.com/office/drawing/2014/main" id="{30B16109-272C-4760-A28F-1440F78BAD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492" name="Graphique 491">
              <a:extLst>
                <a:ext uri="{FF2B5EF4-FFF2-40B4-BE49-F238E27FC236}">
                  <a16:creationId xmlns:a16="http://schemas.microsoft.com/office/drawing/2014/main" id="{BCB6D6B1-6581-49D6-BF79-5963577C2ED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493" name="Groupe 492">
            <a:extLst>
              <a:ext uri="{FF2B5EF4-FFF2-40B4-BE49-F238E27FC236}">
                <a16:creationId xmlns:a16="http://schemas.microsoft.com/office/drawing/2014/main" id="{27217546-9CFB-4692-93E3-08CB34EF12A0}"/>
              </a:ext>
            </a:extLst>
          </p:cNvPr>
          <p:cNvGrpSpPr/>
          <p:nvPr/>
        </p:nvGrpSpPr>
        <p:grpSpPr>
          <a:xfrm>
            <a:off x="2140035" y="516730"/>
            <a:ext cx="718466" cy="370981"/>
            <a:chOff x="2195594" y="1720797"/>
            <a:chExt cx="718466" cy="370981"/>
          </a:xfrm>
        </p:grpSpPr>
        <p:sp>
          <p:nvSpPr>
            <p:cNvPr id="494" name="ZoneTexte 493">
              <a:extLst>
                <a:ext uri="{FF2B5EF4-FFF2-40B4-BE49-F238E27FC236}">
                  <a16:creationId xmlns:a16="http://schemas.microsoft.com/office/drawing/2014/main" id="{AF9BA129-D386-4D0E-8CB1-2575F8DA4EE8}"/>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495" name="ZoneTexte 494">
              <a:extLst>
                <a:ext uri="{FF2B5EF4-FFF2-40B4-BE49-F238E27FC236}">
                  <a16:creationId xmlns:a16="http://schemas.microsoft.com/office/drawing/2014/main" id="{FB2EA2EB-57E6-43E8-8C70-9B3E8EF02F48}"/>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496" name="ZoneTexte 495">
              <a:extLst>
                <a:ext uri="{FF2B5EF4-FFF2-40B4-BE49-F238E27FC236}">
                  <a16:creationId xmlns:a16="http://schemas.microsoft.com/office/drawing/2014/main" id="{9DFE3F2E-F950-44ED-9C25-1FFE4DC02BB2}"/>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497" name="Groupe 496">
            <a:extLst>
              <a:ext uri="{FF2B5EF4-FFF2-40B4-BE49-F238E27FC236}">
                <a16:creationId xmlns:a16="http://schemas.microsoft.com/office/drawing/2014/main" id="{AC129203-4D32-4A82-BB81-8825A963AB5A}"/>
              </a:ext>
            </a:extLst>
          </p:cNvPr>
          <p:cNvGrpSpPr/>
          <p:nvPr/>
        </p:nvGrpSpPr>
        <p:grpSpPr>
          <a:xfrm>
            <a:off x="1013002" y="517393"/>
            <a:ext cx="718466" cy="367712"/>
            <a:chOff x="1622389" y="1728992"/>
            <a:chExt cx="718466" cy="367712"/>
          </a:xfrm>
        </p:grpSpPr>
        <p:sp>
          <p:nvSpPr>
            <p:cNvPr id="498" name="ZoneTexte 497">
              <a:extLst>
                <a:ext uri="{FF2B5EF4-FFF2-40B4-BE49-F238E27FC236}">
                  <a16:creationId xmlns:a16="http://schemas.microsoft.com/office/drawing/2014/main" id="{314FAFD2-DAC2-4DBD-9780-AC71D8C816B8}"/>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499" name="ZoneTexte 498">
              <a:extLst>
                <a:ext uri="{FF2B5EF4-FFF2-40B4-BE49-F238E27FC236}">
                  <a16:creationId xmlns:a16="http://schemas.microsoft.com/office/drawing/2014/main" id="{8AB47C8A-A966-4A88-8175-29935F244033}"/>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500" name="ZoneTexte 499">
              <a:extLst>
                <a:ext uri="{FF2B5EF4-FFF2-40B4-BE49-F238E27FC236}">
                  <a16:creationId xmlns:a16="http://schemas.microsoft.com/office/drawing/2014/main" id="{5C090F34-F078-4A08-8C9D-91698A66B44C}"/>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501" name="Accolade fermante 500">
            <a:extLst>
              <a:ext uri="{FF2B5EF4-FFF2-40B4-BE49-F238E27FC236}">
                <a16:creationId xmlns:a16="http://schemas.microsoft.com/office/drawing/2014/main" id="{492DFBC0-1089-4BF6-A0E4-7A7AF11892B0}"/>
              </a:ext>
            </a:extLst>
          </p:cNvPr>
          <p:cNvSpPr/>
          <p:nvPr/>
        </p:nvSpPr>
        <p:spPr>
          <a:xfrm flipH="1">
            <a:off x="415880" y="147138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02" name="Accolade fermante 501">
            <a:extLst>
              <a:ext uri="{FF2B5EF4-FFF2-40B4-BE49-F238E27FC236}">
                <a16:creationId xmlns:a16="http://schemas.microsoft.com/office/drawing/2014/main" id="{6A2B7680-C644-490F-BA37-51BCA5BDD216}"/>
              </a:ext>
            </a:extLst>
          </p:cNvPr>
          <p:cNvSpPr/>
          <p:nvPr/>
        </p:nvSpPr>
        <p:spPr>
          <a:xfrm>
            <a:off x="1720519" y="146794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03" name="Groupe 502">
            <a:extLst>
              <a:ext uri="{FF2B5EF4-FFF2-40B4-BE49-F238E27FC236}">
                <a16:creationId xmlns:a16="http://schemas.microsoft.com/office/drawing/2014/main" id="{658020C1-F895-433E-AED6-B83BCB724549}"/>
              </a:ext>
            </a:extLst>
          </p:cNvPr>
          <p:cNvGrpSpPr/>
          <p:nvPr/>
        </p:nvGrpSpPr>
        <p:grpSpPr>
          <a:xfrm>
            <a:off x="1073066" y="1363866"/>
            <a:ext cx="718466" cy="377178"/>
            <a:chOff x="1266633" y="5049608"/>
            <a:chExt cx="718466" cy="377178"/>
          </a:xfrm>
        </p:grpSpPr>
        <p:sp>
          <p:nvSpPr>
            <p:cNvPr id="504" name="ZoneTexte 503">
              <a:extLst>
                <a:ext uri="{FF2B5EF4-FFF2-40B4-BE49-F238E27FC236}">
                  <a16:creationId xmlns:a16="http://schemas.microsoft.com/office/drawing/2014/main" id="{508FDFFD-352E-43CD-81CB-7D658AE289BB}"/>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505" name="ZoneTexte 504">
              <a:extLst>
                <a:ext uri="{FF2B5EF4-FFF2-40B4-BE49-F238E27FC236}">
                  <a16:creationId xmlns:a16="http://schemas.microsoft.com/office/drawing/2014/main" id="{39A30A21-770E-4A59-88E7-834FFB3EA99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506" name="ZoneTexte 505">
              <a:extLst>
                <a:ext uri="{FF2B5EF4-FFF2-40B4-BE49-F238E27FC236}">
                  <a16:creationId xmlns:a16="http://schemas.microsoft.com/office/drawing/2014/main" id="{2B03F22C-4EAC-4E4B-95C6-641910DC87B0}"/>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507" name="Groupe 506">
            <a:extLst>
              <a:ext uri="{FF2B5EF4-FFF2-40B4-BE49-F238E27FC236}">
                <a16:creationId xmlns:a16="http://schemas.microsoft.com/office/drawing/2014/main" id="{B275BD81-BB9D-4DCE-9FBD-490A26268FC2}"/>
              </a:ext>
            </a:extLst>
          </p:cNvPr>
          <p:cNvGrpSpPr/>
          <p:nvPr/>
        </p:nvGrpSpPr>
        <p:grpSpPr>
          <a:xfrm>
            <a:off x="452638" y="1371387"/>
            <a:ext cx="718466" cy="369675"/>
            <a:chOff x="646205" y="5057129"/>
            <a:chExt cx="718466" cy="369675"/>
          </a:xfrm>
        </p:grpSpPr>
        <p:sp>
          <p:nvSpPr>
            <p:cNvPr id="508" name="ZoneTexte 507">
              <a:extLst>
                <a:ext uri="{FF2B5EF4-FFF2-40B4-BE49-F238E27FC236}">
                  <a16:creationId xmlns:a16="http://schemas.microsoft.com/office/drawing/2014/main" id="{F73FA456-A83D-4FC9-8490-E1466308D1F0}"/>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509" name="ZoneTexte 508">
              <a:extLst>
                <a:ext uri="{FF2B5EF4-FFF2-40B4-BE49-F238E27FC236}">
                  <a16:creationId xmlns:a16="http://schemas.microsoft.com/office/drawing/2014/main" id="{7A04EFE2-E2E1-4D64-90AA-5F770DA2E653}"/>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510" name="ZoneTexte 509">
              <a:extLst>
                <a:ext uri="{FF2B5EF4-FFF2-40B4-BE49-F238E27FC236}">
                  <a16:creationId xmlns:a16="http://schemas.microsoft.com/office/drawing/2014/main" id="{689E043B-383A-4A3D-9F6E-21B15AF74CD2}"/>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511" name="Groupe 510">
            <a:extLst>
              <a:ext uri="{FF2B5EF4-FFF2-40B4-BE49-F238E27FC236}">
                <a16:creationId xmlns:a16="http://schemas.microsoft.com/office/drawing/2014/main" id="{77A0A773-DBF0-40B1-9E18-00190A9CCD4D}"/>
              </a:ext>
            </a:extLst>
          </p:cNvPr>
          <p:cNvGrpSpPr/>
          <p:nvPr/>
        </p:nvGrpSpPr>
        <p:grpSpPr>
          <a:xfrm>
            <a:off x="1768580" y="1623345"/>
            <a:ext cx="202376" cy="157632"/>
            <a:chOff x="5146975" y="3184326"/>
            <a:chExt cx="1468799" cy="1171578"/>
          </a:xfrm>
          <a:solidFill>
            <a:srgbClr val="92D050"/>
          </a:solidFill>
        </p:grpSpPr>
        <p:pic>
          <p:nvPicPr>
            <p:cNvPr id="512" name="Graphique 511">
              <a:extLst>
                <a:ext uri="{FF2B5EF4-FFF2-40B4-BE49-F238E27FC236}">
                  <a16:creationId xmlns:a16="http://schemas.microsoft.com/office/drawing/2014/main" id="{B99357DE-F91F-4C36-9AD6-9ABADE8CA2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513" name="Graphique 512">
              <a:extLst>
                <a:ext uri="{FF2B5EF4-FFF2-40B4-BE49-F238E27FC236}">
                  <a16:creationId xmlns:a16="http://schemas.microsoft.com/office/drawing/2014/main" id="{DFEF0F35-5802-4415-B9CB-F8D15BF992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514" name="Groupe 513">
            <a:extLst>
              <a:ext uri="{FF2B5EF4-FFF2-40B4-BE49-F238E27FC236}">
                <a16:creationId xmlns:a16="http://schemas.microsoft.com/office/drawing/2014/main" id="{B452F147-262C-4F45-8D2F-BF9B43434C70}"/>
              </a:ext>
            </a:extLst>
          </p:cNvPr>
          <p:cNvGrpSpPr/>
          <p:nvPr/>
        </p:nvGrpSpPr>
        <p:grpSpPr>
          <a:xfrm>
            <a:off x="452638" y="1733493"/>
            <a:ext cx="718466" cy="385083"/>
            <a:chOff x="6111049" y="6137090"/>
            <a:chExt cx="718466" cy="385083"/>
          </a:xfrm>
        </p:grpSpPr>
        <p:grpSp>
          <p:nvGrpSpPr>
            <p:cNvPr id="515" name="Groupe 514">
              <a:extLst>
                <a:ext uri="{FF2B5EF4-FFF2-40B4-BE49-F238E27FC236}">
                  <a16:creationId xmlns:a16="http://schemas.microsoft.com/office/drawing/2014/main" id="{8042CE73-1020-4333-BF46-E25772503D62}"/>
                </a:ext>
              </a:extLst>
            </p:cNvPr>
            <p:cNvGrpSpPr/>
            <p:nvPr/>
          </p:nvGrpSpPr>
          <p:grpSpPr>
            <a:xfrm>
              <a:off x="6111049" y="6137090"/>
              <a:ext cx="718466" cy="385083"/>
              <a:chOff x="1523235" y="3839102"/>
              <a:chExt cx="718466" cy="385083"/>
            </a:xfrm>
          </p:grpSpPr>
          <p:sp>
            <p:nvSpPr>
              <p:cNvPr id="517" name="ZoneTexte 516">
                <a:extLst>
                  <a:ext uri="{FF2B5EF4-FFF2-40B4-BE49-F238E27FC236}">
                    <a16:creationId xmlns:a16="http://schemas.microsoft.com/office/drawing/2014/main" id="{A64F8ADE-873B-4768-90B8-BC7F4875DA77}"/>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518" name="ZoneTexte 517">
                <a:extLst>
                  <a:ext uri="{FF2B5EF4-FFF2-40B4-BE49-F238E27FC236}">
                    <a16:creationId xmlns:a16="http://schemas.microsoft.com/office/drawing/2014/main" id="{CAFB6A25-4E81-4014-BD76-AE2282738C48}"/>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516" name="ZoneTexte 515">
              <a:extLst>
                <a:ext uri="{FF2B5EF4-FFF2-40B4-BE49-F238E27FC236}">
                  <a16:creationId xmlns:a16="http://schemas.microsoft.com/office/drawing/2014/main" id="{044DB60E-2D5B-47F0-A482-F07063D79017}"/>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519" name="Groupe 518">
            <a:extLst>
              <a:ext uri="{FF2B5EF4-FFF2-40B4-BE49-F238E27FC236}">
                <a16:creationId xmlns:a16="http://schemas.microsoft.com/office/drawing/2014/main" id="{7C16033C-1950-4074-B083-FFB481DECCD7}"/>
              </a:ext>
            </a:extLst>
          </p:cNvPr>
          <p:cNvGrpSpPr/>
          <p:nvPr/>
        </p:nvGrpSpPr>
        <p:grpSpPr>
          <a:xfrm>
            <a:off x="1588891" y="1738329"/>
            <a:ext cx="718466" cy="375832"/>
            <a:chOff x="6752258" y="6147312"/>
            <a:chExt cx="718466" cy="375832"/>
          </a:xfrm>
        </p:grpSpPr>
        <p:grpSp>
          <p:nvGrpSpPr>
            <p:cNvPr id="520" name="Groupe 519">
              <a:extLst>
                <a:ext uri="{FF2B5EF4-FFF2-40B4-BE49-F238E27FC236}">
                  <a16:creationId xmlns:a16="http://schemas.microsoft.com/office/drawing/2014/main" id="{1B42D591-CFBE-42F4-B45C-7A05B8C4075D}"/>
                </a:ext>
              </a:extLst>
            </p:cNvPr>
            <p:cNvGrpSpPr/>
            <p:nvPr/>
          </p:nvGrpSpPr>
          <p:grpSpPr>
            <a:xfrm>
              <a:off x="6752258" y="6147312"/>
              <a:ext cx="718466" cy="375832"/>
              <a:chOff x="2358333" y="3850592"/>
              <a:chExt cx="718466" cy="375832"/>
            </a:xfrm>
          </p:grpSpPr>
          <p:sp>
            <p:nvSpPr>
              <p:cNvPr id="522" name="ZoneTexte 521">
                <a:extLst>
                  <a:ext uri="{FF2B5EF4-FFF2-40B4-BE49-F238E27FC236}">
                    <a16:creationId xmlns:a16="http://schemas.microsoft.com/office/drawing/2014/main" id="{9EBAE01C-B778-4FBB-8E8D-B6A52B527BE2}"/>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523" name="ZoneTexte 522">
                <a:extLst>
                  <a:ext uri="{FF2B5EF4-FFF2-40B4-BE49-F238E27FC236}">
                    <a16:creationId xmlns:a16="http://schemas.microsoft.com/office/drawing/2014/main" id="{F623BEBD-4A56-404F-963A-3C66CA51015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521" name="ZoneTexte 520">
              <a:extLst>
                <a:ext uri="{FF2B5EF4-FFF2-40B4-BE49-F238E27FC236}">
                  <a16:creationId xmlns:a16="http://schemas.microsoft.com/office/drawing/2014/main" id="{E70CFAE6-8637-458E-9D20-B99DBBAC9FF1}"/>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524" name="Groupe 523">
            <a:extLst>
              <a:ext uri="{FF2B5EF4-FFF2-40B4-BE49-F238E27FC236}">
                <a16:creationId xmlns:a16="http://schemas.microsoft.com/office/drawing/2014/main" id="{2A6E9FB9-C8D0-4FD2-A7E0-6598F452E752}"/>
              </a:ext>
            </a:extLst>
          </p:cNvPr>
          <p:cNvGrpSpPr/>
          <p:nvPr/>
        </p:nvGrpSpPr>
        <p:grpSpPr>
          <a:xfrm>
            <a:off x="2713914" y="1725029"/>
            <a:ext cx="718466" cy="390094"/>
            <a:chOff x="7339755" y="6147312"/>
            <a:chExt cx="718466" cy="390094"/>
          </a:xfrm>
        </p:grpSpPr>
        <p:grpSp>
          <p:nvGrpSpPr>
            <p:cNvPr id="525" name="Groupe 524">
              <a:extLst>
                <a:ext uri="{FF2B5EF4-FFF2-40B4-BE49-F238E27FC236}">
                  <a16:creationId xmlns:a16="http://schemas.microsoft.com/office/drawing/2014/main" id="{05CCB873-129D-4A0E-8CBA-CF8F33DC35BD}"/>
                </a:ext>
              </a:extLst>
            </p:cNvPr>
            <p:cNvGrpSpPr/>
            <p:nvPr/>
          </p:nvGrpSpPr>
          <p:grpSpPr>
            <a:xfrm>
              <a:off x="7339755" y="6147312"/>
              <a:ext cx="718466" cy="390094"/>
              <a:chOff x="3085711" y="3836330"/>
              <a:chExt cx="718466" cy="390094"/>
            </a:xfrm>
          </p:grpSpPr>
          <p:sp>
            <p:nvSpPr>
              <p:cNvPr id="527" name="ZoneTexte 526">
                <a:extLst>
                  <a:ext uri="{FF2B5EF4-FFF2-40B4-BE49-F238E27FC236}">
                    <a16:creationId xmlns:a16="http://schemas.microsoft.com/office/drawing/2014/main" id="{B400D415-AA66-4C73-B00D-7282E0F31EE2}"/>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528" name="ZoneTexte 527">
                <a:extLst>
                  <a:ext uri="{FF2B5EF4-FFF2-40B4-BE49-F238E27FC236}">
                    <a16:creationId xmlns:a16="http://schemas.microsoft.com/office/drawing/2014/main" id="{CD24153C-8DF2-4DFD-B34C-0FBD4AFE9C4A}"/>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526" name="ZoneTexte 525">
              <a:extLst>
                <a:ext uri="{FF2B5EF4-FFF2-40B4-BE49-F238E27FC236}">
                  <a16:creationId xmlns:a16="http://schemas.microsoft.com/office/drawing/2014/main" id="{5BC3FBC1-A039-4BA7-A8FB-2057B5F06451}"/>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529" name="Accolade fermante 528">
            <a:extLst>
              <a:ext uri="{FF2B5EF4-FFF2-40B4-BE49-F238E27FC236}">
                <a16:creationId xmlns:a16="http://schemas.microsoft.com/office/drawing/2014/main" id="{14BFB1DF-87FB-4A42-8F1C-590965CECD02}"/>
              </a:ext>
            </a:extLst>
          </p:cNvPr>
          <p:cNvSpPr/>
          <p:nvPr/>
        </p:nvSpPr>
        <p:spPr>
          <a:xfrm flipH="1">
            <a:off x="410927" y="182570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30" name="Accolade fermante 529">
            <a:extLst>
              <a:ext uri="{FF2B5EF4-FFF2-40B4-BE49-F238E27FC236}">
                <a16:creationId xmlns:a16="http://schemas.microsoft.com/office/drawing/2014/main" id="{374F86DD-D183-4172-92F3-FD26988CE23F}"/>
              </a:ext>
            </a:extLst>
          </p:cNvPr>
          <p:cNvSpPr/>
          <p:nvPr/>
        </p:nvSpPr>
        <p:spPr>
          <a:xfrm>
            <a:off x="3341865" y="183144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31" name="Groupe 530">
            <a:extLst>
              <a:ext uri="{FF2B5EF4-FFF2-40B4-BE49-F238E27FC236}">
                <a16:creationId xmlns:a16="http://schemas.microsoft.com/office/drawing/2014/main" id="{723E1200-A01F-4965-B8F8-14AAB1F30D48}"/>
              </a:ext>
            </a:extLst>
          </p:cNvPr>
          <p:cNvGrpSpPr/>
          <p:nvPr/>
        </p:nvGrpSpPr>
        <p:grpSpPr>
          <a:xfrm>
            <a:off x="3413275" y="2012206"/>
            <a:ext cx="145699" cy="102974"/>
            <a:chOff x="5500799" y="4255430"/>
            <a:chExt cx="1544225" cy="1042144"/>
          </a:xfrm>
          <a:solidFill>
            <a:srgbClr val="7030A0"/>
          </a:solidFill>
        </p:grpSpPr>
        <p:pic>
          <p:nvPicPr>
            <p:cNvPr id="532" name="Graphique 531">
              <a:extLst>
                <a:ext uri="{FF2B5EF4-FFF2-40B4-BE49-F238E27FC236}">
                  <a16:creationId xmlns:a16="http://schemas.microsoft.com/office/drawing/2014/main" id="{4B6D6491-0F2B-4A98-8F47-1AB41225EA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533" name="Graphique 532">
              <a:extLst>
                <a:ext uri="{FF2B5EF4-FFF2-40B4-BE49-F238E27FC236}">
                  <a16:creationId xmlns:a16="http://schemas.microsoft.com/office/drawing/2014/main" id="{365EFF2B-1E2E-43F3-BC61-8C746A0ED04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534" name="Groupe 533">
            <a:extLst>
              <a:ext uri="{FF2B5EF4-FFF2-40B4-BE49-F238E27FC236}">
                <a16:creationId xmlns:a16="http://schemas.microsoft.com/office/drawing/2014/main" id="{69834B97-F382-415C-A28C-A843AEEEC793}"/>
              </a:ext>
            </a:extLst>
          </p:cNvPr>
          <p:cNvGrpSpPr/>
          <p:nvPr/>
        </p:nvGrpSpPr>
        <p:grpSpPr>
          <a:xfrm>
            <a:off x="2143422" y="1745786"/>
            <a:ext cx="718466" cy="370981"/>
            <a:chOff x="2195594" y="1720797"/>
            <a:chExt cx="718466" cy="370981"/>
          </a:xfrm>
        </p:grpSpPr>
        <p:sp>
          <p:nvSpPr>
            <p:cNvPr id="535" name="ZoneTexte 534">
              <a:extLst>
                <a:ext uri="{FF2B5EF4-FFF2-40B4-BE49-F238E27FC236}">
                  <a16:creationId xmlns:a16="http://schemas.microsoft.com/office/drawing/2014/main" id="{B148BD6D-6E3B-44B3-A8C2-202F1EFC63DF}"/>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536" name="ZoneTexte 535">
              <a:extLst>
                <a:ext uri="{FF2B5EF4-FFF2-40B4-BE49-F238E27FC236}">
                  <a16:creationId xmlns:a16="http://schemas.microsoft.com/office/drawing/2014/main" id="{2032AB65-DEAB-41EA-A901-1BD1F441FD56}"/>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537" name="ZoneTexte 536">
              <a:extLst>
                <a:ext uri="{FF2B5EF4-FFF2-40B4-BE49-F238E27FC236}">
                  <a16:creationId xmlns:a16="http://schemas.microsoft.com/office/drawing/2014/main" id="{CCAB7F26-2811-4643-8CDE-AF2C2D7CDD59}"/>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538" name="Groupe 537">
            <a:extLst>
              <a:ext uri="{FF2B5EF4-FFF2-40B4-BE49-F238E27FC236}">
                <a16:creationId xmlns:a16="http://schemas.microsoft.com/office/drawing/2014/main" id="{595BFC9E-A51E-449E-90C3-29C4C8646A63}"/>
              </a:ext>
            </a:extLst>
          </p:cNvPr>
          <p:cNvGrpSpPr/>
          <p:nvPr/>
        </p:nvGrpSpPr>
        <p:grpSpPr>
          <a:xfrm>
            <a:off x="1016389" y="1746449"/>
            <a:ext cx="718466" cy="367712"/>
            <a:chOff x="1622389" y="1728992"/>
            <a:chExt cx="718466" cy="367712"/>
          </a:xfrm>
        </p:grpSpPr>
        <p:sp>
          <p:nvSpPr>
            <p:cNvPr id="539" name="ZoneTexte 538">
              <a:extLst>
                <a:ext uri="{FF2B5EF4-FFF2-40B4-BE49-F238E27FC236}">
                  <a16:creationId xmlns:a16="http://schemas.microsoft.com/office/drawing/2014/main" id="{024208A1-A2CA-4E28-8E23-5818DD1B76F3}"/>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540" name="ZoneTexte 539">
              <a:extLst>
                <a:ext uri="{FF2B5EF4-FFF2-40B4-BE49-F238E27FC236}">
                  <a16:creationId xmlns:a16="http://schemas.microsoft.com/office/drawing/2014/main" id="{FF91FE88-4B09-46D7-B8A7-E273F6609511}"/>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541" name="ZoneTexte 540">
              <a:extLst>
                <a:ext uri="{FF2B5EF4-FFF2-40B4-BE49-F238E27FC236}">
                  <a16:creationId xmlns:a16="http://schemas.microsoft.com/office/drawing/2014/main" id="{40EC80F4-CA97-4576-B75F-E04B40373E81}"/>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542" name="Accolade fermante 541">
            <a:extLst>
              <a:ext uri="{FF2B5EF4-FFF2-40B4-BE49-F238E27FC236}">
                <a16:creationId xmlns:a16="http://schemas.microsoft.com/office/drawing/2014/main" id="{BFA36261-8077-4A7E-AAA2-230BA337ED58}"/>
              </a:ext>
            </a:extLst>
          </p:cNvPr>
          <p:cNvSpPr/>
          <p:nvPr/>
        </p:nvSpPr>
        <p:spPr>
          <a:xfrm flipH="1">
            <a:off x="272959" y="206957"/>
            <a:ext cx="79218" cy="1032740"/>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43" name="Accolade fermante 542">
            <a:extLst>
              <a:ext uri="{FF2B5EF4-FFF2-40B4-BE49-F238E27FC236}">
                <a16:creationId xmlns:a16="http://schemas.microsoft.com/office/drawing/2014/main" id="{12ED2793-F3C8-43D4-9BE4-53F13C45C6B0}"/>
              </a:ext>
            </a:extLst>
          </p:cNvPr>
          <p:cNvSpPr/>
          <p:nvPr/>
        </p:nvSpPr>
        <p:spPr>
          <a:xfrm flipH="1">
            <a:off x="277832" y="1480917"/>
            <a:ext cx="79218" cy="1032740"/>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56" name="Groupe 555">
            <a:extLst>
              <a:ext uri="{FF2B5EF4-FFF2-40B4-BE49-F238E27FC236}">
                <a16:creationId xmlns:a16="http://schemas.microsoft.com/office/drawing/2014/main" id="{5EC9BDBB-73B3-4FF1-9F89-372CAC580013}"/>
              </a:ext>
            </a:extLst>
          </p:cNvPr>
          <p:cNvGrpSpPr/>
          <p:nvPr/>
        </p:nvGrpSpPr>
        <p:grpSpPr>
          <a:xfrm>
            <a:off x="409520" y="2105641"/>
            <a:ext cx="718466" cy="372618"/>
            <a:chOff x="2199597" y="980995"/>
            <a:chExt cx="718466" cy="372618"/>
          </a:xfrm>
        </p:grpSpPr>
        <p:grpSp>
          <p:nvGrpSpPr>
            <p:cNvPr id="557" name="Groupe 556">
              <a:extLst>
                <a:ext uri="{FF2B5EF4-FFF2-40B4-BE49-F238E27FC236}">
                  <a16:creationId xmlns:a16="http://schemas.microsoft.com/office/drawing/2014/main" id="{D78DF98B-9178-4079-A3A3-CEDB86286399}"/>
                </a:ext>
              </a:extLst>
            </p:cNvPr>
            <p:cNvGrpSpPr/>
            <p:nvPr/>
          </p:nvGrpSpPr>
          <p:grpSpPr>
            <a:xfrm>
              <a:off x="2239783" y="980995"/>
              <a:ext cx="586242" cy="276999"/>
              <a:chOff x="1694275" y="916594"/>
              <a:chExt cx="586242" cy="276999"/>
            </a:xfrm>
          </p:grpSpPr>
          <p:sp>
            <p:nvSpPr>
              <p:cNvPr id="559" name="ZoneTexte 558">
                <a:extLst>
                  <a:ext uri="{FF2B5EF4-FFF2-40B4-BE49-F238E27FC236}">
                    <a16:creationId xmlns:a16="http://schemas.microsoft.com/office/drawing/2014/main" id="{B6732025-AD79-4A90-97A3-B7E15DB8433D}"/>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560" name="ZoneTexte 559">
                <a:extLst>
                  <a:ext uri="{FF2B5EF4-FFF2-40B4-BE49-F238E27FC236}">
                    <a16:creationId xmlns:a16="http://schemas.microsoft.com/office/drawing/2014/main" id="{14EEBC8D-14D8-4FDC-81B0-0A8E9D6012DA}"/>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558" name="ZoneTexte 557">
              <a:extLst>
                <a:ext uri="{FF2B5EF4-FFF2-40B4-BE49-F238E27FC236}">
                  <a16:creationId xmlns:a16="http://schemas.microsoft.com/office/drawing/2014/main" id="{99B95F83-EDBE-468C-9AC2-53E651809043}"/>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561" name="Groupe 560">
            <a:extLst>
              <a:ext uri="{FF2B5EF4-FFF2-40B4-BE49-F238E27FC236}">
                <a16:creationId xmlns:a16="http://schemas.microsoft.com/office/drawing/2014/main" id="{8EB23050-1FB8-4E6E-8BAB-84DE59402285}"/>
              </a:ext>
            </a:extLst>
          </p:cNvPr>
          <p:cNvGrpSpPr/>
          <p:nvPr/>
        </p:nvGrpSpPr>
        <p:grpSpPr>
          <a:xfrm>
            <a:off x="2074627" y="2111978"/>
            <a:ext cx="718466" cy="363526"/>
            <a:chOff x="4307092" y="989813"/>
            <a:chExt cx="718466" cy="363526"/>
          </a:xfrm>
        </p:grpSpPr>
        <p:grpSp>
          <p:nvGrpSpPr>
            <p:cNvPr id="562" name="Groupe 561">
              <a:extLst>
                <a:ext uri="{FF2B5EF4-FFF2-40B4-BE49-F238E27FC236}">
                  <a16:creationId xmlns:a16="http://schemas.microsoft.com/office/drawing/2014/main" id="{6ACBC9EB-75C3-4A2C-8A99-86BF183C6B67}"/>
                </a:ext>
              </a:extLst>
            </p:cNvPr>
            <p:cNvGrpSpPr/>
            <p:nvPr/>
          </p:nvGrpSpPr>
          <p:grpSpPr>
            <a:xfrm>
              <a:off x="4390385" y="989813"/>
              <a:ext cx="566525" cy="297890"/>
              <a:chOff x="2579857" y="899092"/>
              <a:chExt cx="566525" cy="297890"/>
            </a:xfrm>
          </p:grpSpPr>
          <p:sp>
            <p:nvSpPr>
              <p:cNvPr id="564" name="ZoneTexte 563">
                <a:extLst>
                  <a:ext uri="{FF2B5EF4-FFF2-40B4-BE49-F238E27FC236}">
                    <a16:creationId xmlns:a16="http://schemas.microsoft.com/office/drawing/2014/main" id="{4F570A99-C48D-4308-9263-6B868A07F1F0}"/>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565" name="ZoneTexte 564">
                <a:extLst>
                  <a:ext uri="{FF2B5EF4-FFF2-40B4-BE49-F238E27FC236}">
                    <a16:creationId xmlns:a16="http://schemas.microsoft.com/office/drawing/2014/main" id="{820771AD-9CB0-41B8-A831-E72776DD2E49}"/>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563" name="ZoneTexte 562">
              <a:extLst>
                <a:ext uri="{FF2B5EF4-FFF2-40B4-BE49-F238E27FC236}">
                  <a16:creationId xmlns:a16="http://schemas.microsoft.com/office/drawing/2014/main" id="{8B629FAC-657D-4481-BDEA-B07103EE5121}"/>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566" name="Accolade fermante 565">
            <a:extLst>
              <a:ext uri="{FF2B5EF4-FFF2-40B4-BE49-F238E27FC236}">
                <a16:creationId xmlns:a16="http://schemas.microsoft.com/office/drawing/2014/main" id="{272B30D4-7905-4949-B80B-3E6220AD85E6}"/>
              </a:ext>
            </a:extLst>
          </p:cNvPr>
          <p:cNvSpPr/>
          <p:nvPr/>
        </p:nvSpPr>
        <p:spPr>
          <a:xfrm>
            <a:off x="2725212" y="219239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67" name="Groupe 566">
            <a:extLst>
              <a:ext uri="{FF2B5EF4-FFF2-40B4-BE49-F238E27FC236}">
                <a16:creationId xmlns:a16="http://schemas.microsoft.com/office/drawing/2014/main" id="{9812506B-6C6D-4E4D-B242-4E363D1A2F14}"/>
              </a:ext>
            </a:extLst>
          </p:cNvPr>
          <p:cNvGrpSpPr/>
          <p:nvPr/>
        </p:nvGrpSpPr>
        <p:grpSpPr>
          <a:xfrm>
            <a:off x="963009" y="2112128"/>
            <a:ext cx="718466" cy="366131"/>
            <a:chOff x="1539952" y="1638479"/>
            <a:chExt cx="718466" cy="366131"/>
          </a:xfrm>
        </p:grpSpPr>
        <p:sp>
          <p:nvSpPr>
            <p:cNvPr id="568" name="ZoneTexte 567">
              <a:extLst>
                <a:ext uri="{FF2B5EF4-FFF2-40B4-BE49-F238E27FC236}">
                  <a16:creationId xmlns:a16="http://schemas.microsoft.com/office/drawing/2014/main" id="{18A9B673-C7ED-468F-8588-75EF99982295}"/>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569" name="Groupe 568">
              <a:extLst>
                <a:ext uri="{FF2B5EF4-FFF2-40B4-BE49-F238E27FC236}">
                  <a16:creationId xmlns:a16="http://schemas.microsoft.com/office/drawing/2014/main" id="{F2906A35-9587-480A-978A-AB2B6023DC58}"/>
                </a:ext>
              </a:extLst>
            </p:cNvPr>
            <p:cNvGrpSpPr/>
            <p:nvPr/>
          </p:nvGrpSpPr>
          <p:grpSpPr>
            <a:xfrm>
              <a:off x="1587793" y="1638479"/>
              <a:ext cx="593068" cy="281853"/>
              <a:chOff x="1727718" y="1640613"/>
              <a:chExt cx="593068" cy="281853"/>
            </a:xfrm>
          </p:grpSpPr>
          <p:sp>
            <p:nvSpPr>
              <p:cNvPr id="570" name="ZoneTexte 569">
                <a:extLst>
                  <a:ext uri="{FF2B5EF4-FFF2-40B4-BE49-F238E27FC236}">
                    <a16:creationId xmlns:a16="http://schemas.microsoft.com/office/drawing/2014/main" id="{F82AD927-2C7D-419B-94E0-05C2227AE4FF}"/>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571" name="ZoneTexte 570">
                <a:extLst>
                  <a:ext uri="{FF2B5EF4-FFF2-40B4-BE49-F238E27FC236}">
                    <a16:creationId xmlns:a16="http://schemas.microsoft.com/office/drawing/2014/main" id="{F2C28119-C3D2-49CB-B21C-6ACBCD7A0124}"/>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572" name="Groupe 571">
            <a:extLst>
              <a:ext uri="{FF2B5EF4-FFF2-40B4-BE49-F238E27FC236}">
                <a16:creationId xmlns:a16="http://schemas.microsoft.com/office/drawing/2014/main" id="{046F5750-C845-4037-B2A6-C6150B211DEB}"/>
              </a:ext>
            </a:extLst>
          </p:cNvPr>
          <p:cNvGrpSpPr/>
          <p:nvPr/>
        </p:nvGrpSpPr>
        <p:grpSpPr>
          <a:xfrm>
            <a:off x="1521138" y="2108856"/>
            <a:ext cx="718466" cy="366648"/>
            <a:chOff x="2422732" y="1629870"/>
            <a:chExt cx="718466" cy="366648"/>
          </a:xfrm>
        </p:grpSpPr>
        <p:sp>
          <p:nvSpPr>
            <p:cNvPr id="573" name="ZoneTexte 572">
              <a:extLst>
                <a:ext uri="{FF2B5EF4-FFF2-40B4-BE49-F238E27FC236}">
                  <a16:creationId xmlns:a16="http://schemas.microsoft.com/office/drawing/2014/main" id="{FB834249-D98E-4D63-850C-3C69BB3F5061}"/>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574" name="Groupe 573">
              <a:extLst>
                <a:ext uri="{FF2B5EF4-FFF2-40B4-BE49-F238E27FC236}">
                  <a16:creationId xmlns:a16="http://schemas.microsoft.com/office/drawing/2014/main" id="{0B16E101-EB23-4660-9EE9-CB1B8E0AD66E}"/>
                </a:ext>
              </a:extLst>
            </p:cNvPr>
            <p:cNvGrpSpPr/>
            <p:nvPr/>
          </p:nvGrpSpPr>
          <p:grpSpPr>
            <a:xfrm>
              <a:off x="2467193" y="1629870"/>
              <a:ext cx="555847" cy="281496"/>
              <a:chOff x="2607118" y="1632004"/>
              <a:chExt cx="555847" cy="281496"/>
            </a:xfrm>
          </p:grpSpPr>
          <p:sp>
            <p:nvSpPr>
              <p:cNvPr id="575" name="ZoneTexte 574">
                <a:extLst>
                  <a:ext uri="{FF2B5EF4-FFF2-40B4-BE49-F238E27FC236}">
                    <a16:creationId xmlns:a16="http://schemas.microsoft.com/office/drawing/2014/main" id="{ECCE1776-87B2-456E-9F24-7EA049374BDD}"/>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576" name="ZoneTexte 575">
                <a:extLst>
                  <a:ext uri="{FF2B5EF4-FFF2-40B4-BE49-F238E27FC236}">
                    <a16:creationId xmlns:a16="http://schemas.microsoft.com/office/drawing/2014/main" id="{EBABF28E-6F75-4643-81B5-89283E12B296}"/>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577" name="Accolade fermante 576">
            <a:extLst>
              <a:ext uri="{FF2B5EF4-FFF2-40B4-BE49-F238E27FC236}">
                <a16:creationId xmlns:a16="http://schemas.microsoft.com/office/drawing/2014/main" id="{A3D1C6CF-8DA1-4994-B63A-0DE2F8422A00}"/>
              </a:ext>
            </a:extLst>
          </p:cNvPr>
          <p:cNvSpPr/>
          <p:nvPr/>
        </p:nvSpPr>
        <p:spPr>
          <a:xfrm flipH="1">
            <a:off x="405889" y="219239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578" name="Graphique 577">
            <a:extLst>
              <a:ext uri="{FF2B5EF4-FFF2-40B4-BE49-F238E27FC236}">
                <a16:creationId xmlns:a16="http://schemas.microsoft.com/office/drawing/2014/main" id="{23D51994-6D96-467E-A3E8-3A01AB0B54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66872" y="2389553"/>
            <a:ext cx="109307" cy="98122"/>
          </a:xfrm>
          <a:prstGeom prst="rect">
            <a:avLst/>
          </a:prstGeom>
        </p:spPr>
      </p:pic>
      <p:grpSp>
        <p:nvGrpSpPr>
          <p:cNvPr id="579" name="Groupe 578">
            <a:extLst>
              <a:ext uri="{FF2B5EF4-FFF2-40B4-BE49-F238E27FC236}">
                <a16:creationId xmlns:a16="http://schemas.microsoft.com/office/drawing/2014/main" id="{BD684B75-8100-4221-9A35-7E1CE6E6530A}"/>
              </a:ext>
            </a:extLst>
          </p:cNvPr>
          <p:cNvGrpSpPr/>
          <p:nvPr/>
        </p:nvGrpSpPr>
        <p:grpSpPr>
          <a:xfrm>
            <a:off x="424115" y="849102"/>
            <a:ext cx="718466" cy="372618"/>
            <a:chOff x="2199597" y="980995"/>
            <a:chExt cx="718466" cy="372618"/>
          </a:xfrm>
        </p:grpSpPr>
        <p:grpSp>
          <p:nvGrpSpPr>
            <p:cNvPr id="580" name="Groupe 579">
              <a:extLst>
                <a:ext uri="{FF2B5EF4-FFF2-40B4-BE49-F238E27FC236}">
                  <a16:creationId xmlns:a16="http://schemas.microsoft.com/office/drawing/2014/main" id="{F4B77953-B8A3-4FC3-8CE9-1569E7964E6E}"/>
                </a:ext>
              </a:extLst>
            </p:cNvPr>
            <p:cNvGrpSpPr/>
            <p:nvPr/>
          </p:nvGrpSpPr>
          <p:grpSpPr>
            <a:xfrm>
              <a:off x="2239783" y="980995"/>
              <a:ext cx="586242" cy="276999"/>
              <a:chOff x="1694275" y="916594"/>
              <a:chExt cx="586242" cy="276999"/>
            </a:xfrm>
          </p:grpSpPr>
          <p:sp>
            <p:nvSpPr>
              <p:cNvPr id="582" name="ZoneTexte 581">
                <a:extLst>
                  <a:ext uri="{FF2B5EF4-FFF2-40B4-BE49-F238E27FC236}">
                    <a16:creationId xmlns:a16="http://schemas.microsoft.com/office/drawing/2014/main" id="{73C3F788-F338-451B-A730-CF06027E0B7B}"/>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583" name="ZoneTexte 582">
                <a:extLst>
                  <a:ext uri="{FF2B5EF4-FFF2-40B4-BE49-F238E27FC236}">
                    <a16:creationId xmlns:a16="http://schemas.microsoft.com/office/drawing/2014/main" id="{7F793550-7DFA-4E57-8425-554DDD52DB66}"/>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581" name="ZoneTexte 580">
              <a:extLst>
                <a:ext uri="{FF2B5EF4-FFF2-40B4-BE49-F238E27FC236}">
                  <a16:creationId xmlns:a16="http://schemas.microsoft.com/office/drawing/2014/main" id="{8899B7D9-3091-4BC1-8353-EB8E0740ECF8}"/>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584" name="Groupe 583">
            <a:extLst>
              <a:ext uri="{FF2B5EF4-FFF2-40B4-BE49-F238E27FC236}">
                <a16:creationId xmlns:a16="http://schemas.microsoft.com/office/drawing/2014/main" id="{A52FD25F-7EFA-4E1F-B0E4-378CAF833B07}"/>
              </a:ext>
            </a:extLst>
          </p:cNvPr>
          <p:cNvGrpSpPr/>
          <p:nvPr/>
        </p:nvGrpSpPr>
        <p:grpSpPr>
          <a:xfrm>
            <a:off x="2089222" y="855439"/>
            <a:ext cx="718466" cy="363526"/>
            <a:chOff x="4307092" y="989813"/>
            <a:chExt cx="718466" cy="363526"/>
          </a:xfrm>
        </p:grpSpPr>
        <p:grpSp>
          <p:nvGrpSpPr>
            <p:cNvPr id="585" name="Groupe 584">
              <a:extLst>
                <a:ext uri="{FF2B5EF4-FFF2-40B4-BE49-F238E27FC236}">
                  <a16:creationId xmlns:a16="http://schemas.microsoft.com/office/drawing/2014/main" id="{531F16D5-789A-4E45-893B-0F9C5A00EDFA}"/>
                </a:ext>
              </a:extLst>
            </p:cNvPr>
            <p:cNvGrpSpPr/>
            <p:nvPr/>
          </p:nvGrpSpPr>
          <p:grpSpPr>
            <a:xfrm>
              <a:off x="4390385" y="989813"/>
              <a:ext cx="566525" cy="297890"/>
              <a:chOff x="2579857" y="899092"/>
              <a:chExt cx="566525" cy="297890"/>
            </a:xfrm>
          </p:grpSpPr>
          <p:sp>
            <p:nvSpPr>
              <p:cNvPr id="587" name="ZoneTexte 586">
                <a:extLst>
                  <a:ext uri="{FF2B5EF4-FFF2-40B4-BE49-F238E27FC236}">
                    <a16:creationId xmlns:a16="http://schemas.microsoft.com/office/drawing/2014/main" id="{2436C8B6-535D-4F8C-962F-8CCEA6596783}"/>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588" name="ZoneTexte 587">
                <a:extLst>
                  <a:ext uri="{FF2B5EF4-FFF2-40B4-BE49-F238E27FC236}">
                    <a16:creationId xmlns:a16="http://schemas.microsoft.com/office/drawing/2014/main" id="{19BF3F7A-DA39-48CB-9F32-C8525AE2933B}"/>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586" name="ZoneTexte 585">
              <a:extLst>
                <a:ext uri="{FF2B5EF4-FFF2-40B4-BE49-F238E27FC236}">
                  <a16:creationId xmlns:a16="http://schemas.microsoft.com/office/drawing/2014/main" id="{39A1D8FF-47E4-48D0-B108-BEDEB21662D9}"/>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589" name="Accolade fermante 588">
            <a:extLst>
              <a:ext uri="{FF2B5EF4-FFF2-40B4-BE49-F238E27FC236}">
                <a16:creationId xmlns:a16="http://schemas.microsoft.com/office/drawing/2014/main" id="{A9774262-6D6A-4633-A6E5-40B02A9E3C3D}"/>
              </a:ext>
            </a:extLst>
          </p:cNvPr>
          <p:cNvSpPr/>
          <p:nvPr/>
        </p:nvSpPr>
        <p:spPr>
          <a:xfrm>
            <a:off x="2739807" y="93585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90" name="Groupe 589">
            <a:extLst>
              <a:ext uri="{FF2B5EF4-FFF2-40B4-BE49-F238E27FC236}">
                <a16:creationId xmlns:a16="http://schemas.microsoft.com/office/drawing/2014/main" id="{240A76C0-95BE-4243-9A31-E022F0C8143D}"/>
              </a:ext>
            </a:extLst>
          </p:cNvPr>
          <p:cNvGrpSpPr/>
          <p:nvPr/>
        </p:nvGrpSpPr>
        <p:grpSpPr>
          <a:xfrm>
            <a:off x="977604" y="855589"/>
            <a:ext cx="718466" cy="366131"/>
            <a:chOff x="1539952" y="1638479"/>
            <a:chExt cx="718466" cy="366131"/>
          </a:xfrm>
        </p:grpSpPr>
        <p:sp>
          <p:nvSpPr>
            <p:cNvPr id="591" name="ZoneTexte 590">
              <a:extLst>
                <a:ext uri="{FF2B5EF4-FFF2-40B4-BE49-F238E27FC236}">
                  <a16:creationId xmlns:a16="http://schemas.microsoft.com/office/drawing/2014/main" id="{9FD35F86-1663-4041-B1E7-87D900AF885F}"/>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592" name="Groupe 591">
              <a:extLst>
                <a:ext uri="{FF2B5EF4-FFF2-40B4-BE49-F238E27FC236}">
                  <a16:creationId xmlns:a16="http://schemas.microsoft.com/office/drawing/2014/main" id="{A461746E-6A4D-496E-A27C-7D902D7457FC}"/>
                </a:ext>
              </a:extLst>
            </p:cNvPr>
            <p:cNvGrpSpPr/>
            <p:nvPr/>
          </p:nvGrpSpPr>
          <p:grpSpPr>
            <a:xfrm>
              <a:off x="1587793" y="1638479"/>
              <a:ext cx="593068" cy="281853"/>
              <a:chOff x="1727718" y="1640613"/>
              <a:chExt cx="593068" cy="281853"/>
            </a:xfrm>
          </p:grpSpPr>
          <p:sp>
            <p:nvSpPr>
              <p:cNvPr id="593" name="ZoneTexte 592">
                <a:extLst>
                  <a:ext uri="{FF2B5EF4-FFF2-40B4-BE49-F238E27FC236}">
                    <a16:creationId xmlns:a16="http://schemas.microsoft.com/office/drawing/2014/main" id="{18052E64-C14F-43E4-B7ED-D285CA859281}"/>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594" name="ZoneTexte 593">
                <a:extLst>
                  <a:ext uri="{FF2B5EF4-FFF2-40B4-BE49-F238E27FC236}">
                    <a16:creationId xmlns:a16="http://schemas.microsoft.com/office/drawing/2014/main" id="{73EB21D1-F71B-412E-B533-F7A9BED46914}"/>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595" name="Groupe 594">
            <a:extLst>
              <a:ext uri="{FF2B5EF4-FFF2-40B4-BE49-F238E27FC236}">
                <a16:creationId xmlns:a16="http://schemas.microsoft.com/office/drawing/2014/main" id="{93F1443F-D7DB-433E-A64B-BAB6AB80C148}"/>
              </a:ext>
            </a:extLst>
          </p:cNvPr>
          <p:cNvGrpSpPr/>
          <p:nvPr/>
        </p:nvGrpSpPr>
        <p:grpSpPr>
          <a:xfrm>
            <a:off x="1535733" y="852317"/>
            <a:ext cx="718466" cy="366648"/>
            <a:chOff x="2422732" y="1629870"/>
            <a:chExt cx="718466" cy="366648"/>
          </a:xfrm>
        </p:grpSpPr>
        <p:sp>
          <p:nvSpPr>
            <p:cNvPr id="596" name="ZoneTexte 595">
              <a:extLst>
                <a:ext uri="{FF2B5EF4-FFF2-40B4-BE49-F238E27FC236}">
                  <a16:creationId xmlns:a16="http://schemas.microsoft.com/office/drawing/2014/main" id="{B6F4A84C-E0C5-4167-BC68-69CD677FB3D3}"/>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597" name="Groupe 596">
              <a:extLst>
                <a:ext uri="{FF2B5EF4-FFF2-40B4-BE49-F238E27FC236}">
                  <a16:creationId xmlns:a16="http://schemas.microsoft.com/office/drawing/2014/main" id="{A8F09A25-435B-4466-9052-134BBD73AAA9}"/>
                </a:ext>
              </a:extLst>
            </p:cNvPr>
            <p:cNvGrpSpPr/>
            <p:nvPr/>
          </p:nvGrpSpPr>
          <p:grpSpPr>
            <a:xfrm>
              <a:off x="2467193" y="1629870"/>
              <a:ext cx="555847" cy="281496"/>
              <a:chOff x="2607118" y="1632004"/>
              <a:chExt cx="555847" cy="281496"/>
            </a:xfrm>
          </p:grpSpPr>
          <p:sp>
            <p:nvSpPr>
              <p:cNvPr id="598" name="ZoneTexte 597">
                <a:extLst>
                  <a:ext uri="{FF2B5EF4-FFF2-40B4-BE49-F238E27FC236}">
                    <a16:creationId xmlns:a16="http://schemas.microsoft.com/office/drawing/2014/main" id="{60C3670E-2DA4-4AD8-92F8-332274FE5FD8}"/>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599" name="ZoneTexte 598">
                <a:extLst>
                  <a:ext uri="{FF2B5EF4-FFF2-40B4-BE49-F238E27FC236}">
                    <a16:creationId xmlns:a16="http://schemas.microsoft.com/office/drawing/2014/main" id="{B6029EB4-E9D9-420D-ADFE-A232A3D9593B}"/>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600" name="Accolade fermante 599">
            <a:extLst>
              <a:ext uri="{FF2B5EF4-FFF2-40B4-BE49-F238E27FC236}">
                <a16:creationId xmlns:a16="http://schemas.microsoft.com/office/drawing/2014/main" id="{CA06A42A-A176-4C97-916A-20EE45567CDC}"/>
              </a:ext>
            </a:extLst>
          </p:cNvPr>
          <p:cNvSpPr/>
          <p:nvPr/>
        </p:nvSpPr>
        <p:spPr>
          <a:xfrm flipH="1">
            <a:off x="420484" y="93585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601" name="Graphique 600">
            <a:extLst>
              <a:ext uri="{FF2B5EF4-FFF2-40B4-BE49-F238E27FC236}">
                <a16:creationId xmlns:a16="http://schemas.microsoft.com/office/drawing/2014/main" id="{B92F6A75-831B-4958-900D-912991FC30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81467" y="1133014"/>
            <a:ext cx="109307" cy="98122"/>
          </a:xfrm>
          <a:prstGeom prst="rect">
            <a:avLst/>
          </a:prstGeom>
        </p:spPr>
      </p:pic>
      <p:sp>
        <p:nvSpPr>
          <p:cNvPr id="602" name="ZoneTexte 601">
            <a:extLst>
              <a:ext uri="{FF2B5EF4-FFF2-40B4-BE49-F238E27FC236}">
                <a16:creationId xmlns:a16="http://schemas.microsoft.com/office/drawing/2014/main" id="{1C9705A6-DD73-4F2C-A20B-A512AF17A2DF}"/>
              </a:ext>
            </a:extLst>
          </p:cNvPr>
          <p:cNvSpPr txBox="1"/>
          <p:nvPr/>
        </p:nvSpPr>
        <p:spPr>
          <a:xfrm>
            <a:off x="3686766" y="1841095"/>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603" name="ZoneTexte 602">
            <a:extLst>
              <a:ext uri="{FF2B5EF4-FFF2-40B4-BE49-F238E27FC236}">
                <a16:creationId xmlns:a16="http://schemas.microsoft.com/office/drawing/2014/main" id="{5EEA34A5-2148-40D8-87BC-AF40C4288CB8}"/>
              </a:ext>
            </a:extLst>
          </p:cNvPr>
          <p:cNvSpPr txBox="1"/>
          <p:nvPr/>
        </p:nvSpPr>
        <p:spPr>
          <a:xfrm>
            <a:off x="3627499" y="635696"/>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617" name="Graphique 23">
            <a:extLst>
              <a:ext uri="{FF2B5EF4-FFF2-40B4-BE49-F238E27FC236}">
                <a16:creationId xmlns:a16="http://schemas.microsoft.com/office/drawing/2014/main" id="{444FA312-4A29-4380-9CF2-A50462F44D33}"/>
              </a:ext>
            </a:extLst>
          </p:cNvPr>
          <p:cNvGrpSpPr/>
          <p:nvPr/>
        </p:nvGrpSpPr>
        <p:grpSpPr>
          <a:xfrm>
            <a:off x="789289" y="31080"/>
            <a:ext cx="119903" cy="184666"/>
            <a:chOff x="5410460" y="2049372"/>
            <a:chExt cx="615732" cy="1159026"/>
          </a:xfrm>
          <a:solidFill>
            <a:srgbClr val="FF0000"/>
          </a:solidFill>
        </p:grpSpPr>
        <p:sp>
          <p:nvSpPr>
            <p:cNvPr id="618" name="Forme libre : forme 617">
              <a:extLst>
                <a:ext uri="{FF2B5EF4-FFF2-40B4-BE49-F238E27FC236}">
                  <a16:creationId xmlns:a16="http://schemas.microsoft.com/office/drawing/2014/main" id="{B0E8E765-805D-4E11-AB5E-D4A122634176}"/>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619" name="Forme libre : forme 618">
              <a:extLst>
                <a:ext uri="{FF2B5EF4-FFF2-40B4-BE49-F238E27FC236}">
                  <a16:creationId xmlns:a16="http://schemas.microsoft.com/office/drawing/2014/main" id="{0D540BCB-9EA3-43CE-A74D-70FB10207628}"/>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620" name="Graphique 619">
            <a:extLst>
              <a:ext uri="{FF2B5EF4-FFF2-40B4-BE49-F238E27FC236}">
                <a16:creationId xmlns:a16="http://schemas.microsoft.com/office/drawing/2014/main" id="{9B9E9715-AC4A-4B81-AE94-DEE4751E1C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455" y="21386"/>
            <a:ext cx="216516" cy="194360"/>
          </a:xfrm>
          <a:prstGeom prst="rect">
            <a:avLst/>
          </a:prstGeom>
        </p:spPr>
      </p:pic>
      <p:grpSp>
        <p:nvGrpSpPr>
          <p:cNvPr id="621" name="Graphique 23">
            <a:extLst>
              <a:ext uri="{FF2B5EF4-FFF2-40B4-BE49-F238E27FC236}">
                <a16:creationId xmlns:a16="http://schemas.microsoft.com/office/drawing/2014/main" id="{DB81BFCA-2FBE-4A29-AF27-5693D596A460}"/>
              </a:ext>
            </a:extLst>
          </p:cNvPr>
          <p:cNvGrpSpPr/>
          <p:nvPr/>
        </p:nvGrpSpPr>
        <p:grpSpPr>
          <a:xfrm>
            <a:off x="543997" y="31080"/>
            <a:ext cx="118913" cy="184666"/>
            <a:chOff x="5410460" y="2049372"/>
            <a:chExt cx="615732" cy="1159026"/>
          </a:xfrm>
          <a:solidFill>
            <a:schemeClr val="accent2">
              <a:lumMod val="75000"/>
            </a:schemeClr>
          </a:solidFill>
        </p:grpSpPr>
        <p:sp>
          <p:nvSpPr>
            <p:cNvPr id="622" name="Forme libre : forme 621">
              <a:extLst>
                <a:ext uri="{FF2B5EF4-FFF2-40B4-BE49-F238E27FC236}">
                  <a16:creationId xmlns:a16="http://schemas.microsoft.com/office/drawing/2014/main" id="{B6DBA6FC-FF5A-4063-862B-43C90B798416}"/>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623" name="Forme libre : forme 622">
              <a:extLst>
                <a:ext uri="{FF2B5EF4-FFF2-40B4-BE49-F238E27FC236}">
                  <a16:creationId xmlns:a16="http://schemas.microsoft.com/office/drawing/2014/main" id="{2CC9F0EA-38AF-48DD-B6D4-866EDC40ACBD}"/>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624" name="Signe Plus 623">
            <a:extLst>
              <a:ext uri="{FF2B5EF4-FFF2-40B4-BE49-F238E27FC236}">
                <a16:creationId xmlns:a16="http://schemas.microsoft.com/office/drawing/2014/main" id="{385FA9F6-B2D5-41E3-A3F3-D841597B68D6}"/>
              </a:ext>
            </a:extLst>
          </p:cNvPr>
          <p:cNvSpPr/>
          <p:nvPr/>
        </p:nvSpPr>
        <p:spPr>
          <a:xfrm>
            <a:off x="422810" y="92339"/>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25" name="Signe Plus 624">
            <a:extLst>
              <a:ext uri="{FF2B5EF4-FFF2-40B4-BE49-F238E27FC236}">
                <a16:creationId xmlns:a16="http://schemas.microsoft.com/office/drawing/2014/main" id="{C13196E8-25CF-41C3-B89F-4590FF627CC5}"/>
              </a:ext>
            </a:extLst>
          </p:cNvPr>
          <p:cNvSpPr/>
          <p:nvPr/>
        </p:nvSpPr>
        <p:spPr>
          <a:xfrm>
            <a:off x="666635" y="88265"/>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26" name="Signe Plus 625">
            <a:extLst>
              <a:ext uri="{FF2B5EF4-FFF2-40B4-BE49-F238E27FC236}">
                <a16:creationId xmlns:a16="http://schemas.microsoft.com/office/drawing/2014/main" id="{57431EF5-A8CB-4B82-80D2-2BE809FDF4EB}"/>
              </a:ext>
            </a:extLst>
          </p:cNvPr>
          <p:cNvSpPr/>
          <p:nvPr/>
        </p:nvSpPr>
        <p:spPr>
          <a:xfrm>
            <a:off x="928131" y="9052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627" name="Groupe 626">
            <a:extLst>
              <a:ext uri="{FF2B5EF4-FFF2-40B4-BE49-F238E27FC236}">
                <a16:creationId xmlns:a16="http://schemas.microsoft.com/office/drawing/2014/main" id="{68661946-C8B9-40F1-AAE7-E7775394E5A3}"/>
              </a:ext>
            </a:extLst>
          </p:cNvPr>
          <p:cNvGrpSpPr/>
          <p:nvPr/>
        </p:nvGrpSpPr>
        <p:grpSpPr>
          <a:xfrm>
            <a:off x="973886" y="34152"/>
            <a:ext cx="305670" cy="194360"/>
            <a:chOff x="5146975" y="3184326"/>
            <a:chExt cx="1468799" cy="1171578"/>
          </a:xfrm>
          <a:solidFill>
            <a:srgbClr val="92D050"/>
          </a:solidFill>
        </p:grpSpPr>
        <p:pic>
          <p:nvPicPr>
            <p:cNvPr id="628" name="Graphique 627">
              <a:extLst>
                <a:ext uri="{FF2B5EF4-FFF2-40B4-BE49-F238E27FC236}">
                  <a16:creationId xmlns:a16="http://schemas.microsoft.com/office/drawing/2014/main" id="{B098A474-8457-4EE0-B40B-56EB090242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629" name="Graphique 628">
              <a:extLst>
                <a:ext uri="{FF2B5EF4-FFF2-40B4-BE49-F238E27FC236}">
                  <a16:creationId xmlns:a16="http://schemas.microsoft.com/office/drawing/2014/main" id="{9E6F056C-F2D7-4249-BBBB-7B730A3210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630" name="Signe Plus 629">
            <a:extLst>
              <a:ext uri="{FF2B5EF4-FFF2-40B4-BE49-F238E27FC236}">
                <a16:creationId xmlns:a16="http://schemas.microsoft.com/office/drawing/2014/main" id="{013BD567-4065-4247-9C65-77FE4D52A398}"/>
              </a:ext>
            </a:extLst>
          </p:cNvPr>
          <p:cNvSpPr/>
          <p:nvPr/>
        </p:nvSpPr>
        <p:spPr>
          <a:xfrm>
            <a:off x="1280116" y="90271"/>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631" name="Groupe 630">
            <a:extLst>
              <a:ext uri="{FF2B5EF4-FFF2-40B4-BE49-F238E27FC236}">
                <a16:creationId xmlns:a16="http://schemas.microsoft.com/office/drawing/2014/main" id="{CF6326B3-36D6-4CF6-9A8F-7942ACA30F77}"/>
              </a:ext>
            </a:extLst>
          </p:cNvPr>
          <p:cNvGrpSpPr/>
          <p:nvPr/>
        </p:nvGrpSpPr>
        <p:grpSpPr>
          <a:xfrm>
            <a:off x="1375053" y="44359"/>
            <a:ext cx="277434" cy="192278"/>
            <a:chOff x="5500799" y="4255430"/>
            <a:chExt cx="1544225" cy="1042144"/>
          </a:xfrm>
          <a:solidFill>
            <a:srgbClr val="7030A0"/>
          </a:solidFill>
        </p:grpSpPr>
        <p:pic>
          <p:nvPicPr>
            <p:cNvPr id="632" name="Graphique 631">
              <a:extLst>
                <a:ext uri="{FF2B5EF4-FFF2-40B4-BE49-F238E27FC236}">
                  <a16:creationId xmlns:a16="http://schemas.microsoft.com/office/drawing/2014/main" id="{0196182F-B69C-4283-ABA8-53921C08BB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633" name="Graphique 632">
              <a:extLst>
                <a:ext uri="{FF2B5EF4-FFF2-40B4-BE49-F238E27FC236}">
                  <a16:creationId xmlns:a16="http://schemas.microsoft.com/office/drawing/2014/main" id="{6BC0B8E3-45ED-470B-9EDE-A3D0C9892A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Tree>
    <p:extLst>
      <p:ext uri="{BB962C8B-B14F-4D97-AF65-F5344CB8AC3E}">
        <p14:creationId xmlns:p14="http://schemas.microsoft.com/office/powerpoint/2010/main" val="317308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ZoneTexte 37">
            <a:extLst>
              <a:ext uri="{FF2B5EF4-FFF2-40B4-BE49-F238E27FC236}">
                <a16:creationId xmlns:a16="http://schemas.microsoft.com/office/drawing/2014/main" id="{EF2AACB9-D20A-4F28-957D-3B9E733DA17D}"/>
              </a:ext>
            </a:extLst>
          </p:cNvPr>
          <p:cNvSpPr txBox="1"/>
          <p:nvPr/>
        </p:nvSpPr>
        <p:spPr>
          <a:xfrm>
            <a:off x="330835" y="1292383"/>
            <a:ext cx="582490" cy="246221"/>
          </a:xfrm>
          <a:prstGeom prst="rect">
            <a:avLst/>
          </a:prstGeom>
          <a:noFill/>
        </p:spPr>
        <p:txBody>
          <a:bodyPr wrap="square" rtlCol="0">
            <a:spAutoFit/>
          </a:bodyPr>
          <a:lstStyle/>
          <a:p>
            <a:r>
              <a:rPr lang="fr-FR" sz="1000" dirty="0"/>
              <a:t>c.6.4 </a:t>
            </a:r>
            <a:endParaRPr lang="fr-FR" sz="800" dirty="0"/>
          </a:p>
        </p:txBody>
      </p:sp>
      <p:grpSp>
        <p:nvGrpSpPr>
          <p:cNvPr id="39" name="Groupe 38">
            <a:extLst>
              <a:ext uri="{FF2B5EF4-FFF2-40B4-BE49-F238E27FC236}">
                <a16:creationId xmlns:a16="http://schemas.microsoft.com/office/drawing/2014/main" id="{BB304C18-8DDE-4E76-93F8-EDA9CC3F09B4}"/>
              </a:ext>
            </a:extLst>
          </p:cNvPr>
          <p:cNvGrpSpPr/>
          <p:nvPr/>
        </p:nvGrpSpPr>
        <p:grpSpPr>
          <a:xfrm>
            <a:off x="3261933" y="1288738"/>
            <a:ext cx="202376" cy="157632"/>
            <a:chOff x="5146975" y="3184326"/>
            <a:chExt cx="1468799" cy="1171578"/>
          </a:xfrm>
          <a:solidFill>
            <a:srgbClr val="92D050"/>
          </a:solidFill>
        </p:grpSpPr>
        <p:pic>
          <p:nvPicPr>
            <p:cNvPr id="40" name="Graphique 39">
              <a:extLst>
                <a:ext uri="{FF2B5EF4-FFF2-40B4-BE49-F238E27FC236}">
                  <a16:creationId xmlns:a16="http://schemas.microsoft.com/office/drawing/2014/main" id="{41FEF43B-DBFF-43D0-A06F-04BE632264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41" name="Graphique 40">
              <a:extLst>
                <a:ext uri="{FF2B5EF4-FFF2-40B4-BE49-F238E27FC236}">
                  <a16:creationId xmlns:a16="http://schemas.microsoft.com/office/drawing/2014/main" id="{70E98FA2-F660-43AC-B69B-082A3D1A6F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42" name="Accolade fermante 41">
            <a:extLst>
              <a:ext uri="{FF2B5EF4-FFF2-40B4-BE49-F238E27FC236}">
                <a16:creationId xmlns:a16="http://schemas.microsoft.com/office/drawing/2014/main" id="{E3579E70-F25F-4DB1-9446-55D6C4141B81}"/>
              </a:ext>
            </a:extLst>
          </p:cNvPr>
          <p:cNvSpPr/>
          <p:nvPr/>
        </p:nvSpPr>
        <p:spPr>
          <a:xfrm>
            <a:off x="3233982" y="112133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3" name="Groupe 42">
            <a:extLst>
              <a:ext uri="{FF2B5EF4-FFF2-40B4-BE49-F238E27FC236}">
                <a16:creationId xmlns:a16="http://schemas.microsoft.com/office/drawing/2014/main" id="{3EB4C5D7-29C1-4DDC-9B46-3A19D20012B1}"/>
              </a:ext>
            </a:extLst>
          </p:cNvPr>
          <p:cNvGrpSpPr/>
          <p:nvPr/>
        </p:nvGrpSpPr>
        <p:grpSpPr>
          <a:xfrm>
            <a:off x="1471779" y="1041067"/>
            <a:ext cx="718466" cy="366131"/>
            <a:chOff x="1539952" y="1638479"/>
            <a:chExt cx="718466" cy="366131"/>
          </a:xfrm>
        </p:grpSpPr>
        <p:sp>
          <p:nvSpPr>
            <p:cNvPr id="44" name="ZoneTexte 43">
              <a:extLst>
                <a:ext uri="{FF2B5EF4-FFF2-40B4-BE49-F238E27FC236}">
                  <a16:creationId xmlns:a16="http://schemas.microsoft.com/office/drawing/2014/main" id="{67E521AC-12D8-484F-8FED-5CFC96D9DA1E}"/>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45" name="Groupe 44">
              <a:extLst>
                <a:ext uri="{FF2B5EF4-FFF2-40B4-BE49-F238E27FC236}">
                  <a16:creationId xmlns:a16="http://schemas.microsoft.com/office/drawing/2014/main" id="{B6748B82-452E-47C8-9C8C-DFBC378DB938}"/>
                </a:ext>
              </a:extLst>
            </p:cNvPr>
            <p:cNvGrpSpPr/>
            <p:nvPr/>
          </p:nvGrpSpPr>
          <p:grpSpPr>
            <a:xfrm>
              <a:off x="1587793" y="1638479"/>
              <a:ext cx="593068" cy="281853"/>
              <a:chOff x="1727718" y="1640613"/>
              <a:chExt cx="593068" cy="281853"/>
            </a:xfrm>
          </p:grpSpPr>
          <p:sp>
            <p:nvSpPr>
              <p:cNvPr id="46" name="ZoneTexte 45">
                <a:extLst>
                  <a:ext uri="{FF2B5EF4-FFF2-40B4-BE49-F238E27FC236}">
                    <a16:creationId xmlns:a16="http://schemas.microsoft.com/office/drawing/2014/main" id="{2F237750-4657-4865-8734-A936D3D84CDB}"/>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47" name="ZoneTexte 46">
                <a:extLst>
                  <a:ext uri="{FF2B5EF4-FFF2-40B4-BE49-F238E27FC236}">
                    <a16:creationId xmlns:a16="http://schemas.microsoft.com/office/drawing/2014/main" id="{F3F4F093-DD67-44E9-8F10-F5406174D767}"/>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48" name="Groupe 47">
            <a:extLst>
              <a:ext uri="{FF2B5EF4-FFF2-40B4-BE49-F238E27FC236}">
                <a16:creationId xmlns:a16="http://schemas.microsoft.com/office/drawing/2014/main" id="{D76C0B47-652A-49C8-8A99-FDB203952925}"/>
              </a:ext>
            </a:extLst>
          </p:cNvPr>
          <p:cNvGrpSpPr/>
          <p:nvPr/>
        </p:nvGrpSpPr>
        <p:grpSpPr>
          <a:xfrm>
            <a:off x="2029908" y="1037795"/>
            <a:ext cx="718466" cy="366648"/>
            <a:chOff x="2422732" y="1629870"/>
            <a:chExt cx="718466" cy="366648"/>
          </a:xfrm>
        </p:grpSpPr>
        <p:sp>
          <p:nvSpPr>
            <p:cNvPr id="49" name="ZoneTexte 48">
              <a:extLst>
                <a:ext uri="{FF2B5EF4-FFF2-40B4-BE49-F238E27FC236}">
                  <a16:creationId xmlns:a16="http://schemas.microsoft.com/office/drawing/2014/main" id="{0CB814FB-2200-4A4D-A809-B1522FF03423}"/>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50" name="Groupe 49">
              <a:extLst>
                <a:ext uri="{FF2B5EF4-FFF2-40B4-BE49-F238E27FC236}">
                  <a16:creationId xmlns:a16="http://schemas.microsoft.com/office/drawing/2014/main" id="{3EEBEF0A-DADA-4E7A-A842-CEF0DA3E32AD}"/>
                </a:ext>
              </a:extLst>
            </p:cNvPr>
            <p:cNvGrpSpPr/>
            <p:nvPr/>
          </p:nvGrpSpPr>
          <p:grpSpPr>
            <a:xfrm>
              <a:off x="2467193" y="1629870"/>
              <a:ext cx="555847" cy="281496"/>
              <a:chOff x="2607118" y="1632004"/>
              <a:chExt cx="555847" cy="281496"/>
            </a:xfrm>
          </p:grpSpPr>
          <p:sp>
            <p:nvSpPr>
              <p:cNvPr id="51" name="ZoneTexte 50">
                <a:extLst>
                  <a:ext uri="{FF2B5EF4-FFF2-40B4-BE49-F238E27FC236}">
                    <a16:creationId xmlns:a16="http://schemas.microsoft.com/office/drawing/2014/main" id="{E9384CEE-B848-4987-BB73-49770DDB9C73}"/>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52" name="ZoneTexte 51">
                <a:extLst>
                  <a:ext uri="{FF2B5EF4-FFF2-40B4-BE49-F238E27FC236}">
                    <a16:creationId xmlns:a16="http://schemas.microsoft.com/office/drawing/2014/main" id="{8741E961-5674-4D92-8139-1077E29C433D}"/>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53" name="Accolade fermante 52">
            <a:extLst>
              <a:ext uri="{FF2B5EF4-FFF2-40B4-BE49-F238E27FC236}">
                <a16:creationId xmlns:a16="http://schemas.microsoft.com/office/drawing/2014/main" id="{897D24CC-F2B7-4598-B9F6-60087BBC8DB2}"/>
              </a:ext>
            </a:extLst>
          </p:cNvPr>
          <p:cNvSpPr/>
          <p:nvPr/>
        </p:nvSpPr>
        <p:spPr>
          <a:xfrm flipH="1">
            <a:off x="914659" y="112133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4" name="Groupe 53">
            <a:extLst>
              <a:ext uri="{FF2B5EF4-FFF2-40B4-BE49-F238E27FC236}">
                <a16:creationId xmlns:a16="http://schemas.microsoft.com/office/drawing/2014/main" id="{58CDB4F9-59D5-4DFC-B237-B3847FEFE561}"/>
              </a:ext>
            </a:extLst>
          </p:cNvPr>
          <p:cNvGrpSpPr/>
          <p:nvPr/>
        </p:nvGrpSpPr>
        <p:grpSpPr>
          <a:xfrm>
            <a:off x="2586253" y="1020971"/>
            <a:ext cx="718466" cy="377178"/>
            <a:chOff x="1266633" y="5049608"/>
            <a:chExt cx="718466" cy="377178"/>
          </a:xfrm>
        </p:grpSpPr>
        <p:sp>
          <p:nvSpPr>
            <p:cNvPr id="55" name="ZoneTexte 54">
              <a:extLst>
                <a:ext uri="{FF2B5EF4-FFF2-40B4-BE49-F238E27FC236}">
                  <a16:creationId xmlns:a16="http://schemas.microsoft.com/office/drawing/2014/main" id="{189C1FE6-4B21-4F02-8A97-C934A41D8B34}"/>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56" name="ZoneTexte 55">
              <a:extLst>
                <a:ext uri="{FF2B5EF4-FFF2-40B4-BE49-F238E27FC236}">
                  <a16:creationId xmlns:a16="http://schemas.microsoft.com/office/drawing/2014/main" id="{223D9DEA-C967-4845-8171-87411A1472C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57" name="ZoneTexte 56">
              <a:extLst>
                <a:ext uri="{FF2B5EF4-FFF2-40B4-BE49-F238E27FC236}">
                  <a16:creationId xmlns:a16="http://schemas.microsoft.com/office/drawing/2014/main" id="{0332A5A9-8B9B-4292-B434-132B176621A6}"/>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58" name="Groupe 57">
            <a:extLst>
              <a:ext uri="{FF2B5EF4-FFF2-40B4-BE49-F238E27FC236}">
                <a16:creationId xmlns:a16="http://schemas.microsoft.com/office/drawing/2014/main" id="{58680A0E-B800-4342-B064-FA4FEB2DE3DC}"/>
              </a:ext>
            </a:extLst>
          </p:cNvPr>
          <p:cNvGrpSpPr/>
          <p:nvPr/>
        </p:nvGrpSpPr>
        <p:grpSpPr>
          <a:xfrm>
            <a:off x="915647" y="1024669"/>
            <a:ext cx="718466" cy="369675"/>
            <a:chOff x="646205" y="5057129"/>
            <a:chExt cx="718466" cy="369675"/>
          </a:xfrm>
        </p:grpSpPr>
        <p:sp>
          <p:nvSpPr>
            <p:cNvPr id="59" name="ZoneTexte 58">
              <a:extLst>
                <a:ext uri="{FF2B5EF4-FFF2-40B4-BE49-F238E27FC236}">
                  <a16:creationId xmlns:a16="http://schemas.microsoft.com/office/drawing/2014/main" id="{B6D1F441-433E-4FA7-B8D4-FB162D470AE8}"/>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60" name="ZoneTexte 59">
              <a:extLst>
                <a:ext uri="{FF2B5EF4-FFF2-40B4-BE49-F238E27FC236}">
                  <a16:creationId xmlns:a16="http://schemas.microsoft.com/office/drawing/2014/main" id="{3FB5BC29-7020-4D5E-957B-D84BD6FF41F9}"/>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61" name="ZoneTexte 60">
              <a:extLst>
                <a:ext uri="{FF2B5EF4-FFF2-40B4-BE49-F238E27FC236}">
                  <a16:creationId xmlns:a16="http://schemas.microsoft.com/office/drawing/2014/main" id="{CEE60F33-B796-4B17-AE03-DF0F63E581E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62" name="ZoneTexte 61">
            <a:extLst>
              <a:ext uri="{FF2B5EF4-FFF2-40B4-BE49-F238E27FC236}">
                <a16:creationId xmlns:a16="http://schemas.microsoft.com/office/drawing/2014/main" id="{0CEE1348-50E2-4F14-BC0D-D316A8F31084}"/>
              </a:ext>
            </a:extLst>
          </p:cNvPr>
          <p:cNvSpPr txBox="1"/>
          <p:nvPr/>
        </p:nvSpPr>
        <p:spPr>
          <a:xfrm>
            <a:off x="3416042" y="1104816"/>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63" name="Accolade fermante 62">
            <a:extLst>
              <a:ext uri="{FF2B5EF4-FFF2-40B4-BE49-F238E27FC236}">
                <a16:creationId xmlns:a16="http://schemas.microsoft.com/office/drawing/2014/main" id="{BADBF673-EFCD-481C-9736-0015AFF5DC9B}"/>
              </a:ext>
            </a:extLst>
          </p:cNvPr>
          <p:cNvSpPr/>
          <p:nvPr/>
        </p:nvSpPr>
        <p:spPr>
          <a:xfrm flipH="1">
            <a:off x="3886438" y="109662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4" name="Accolade fermante 63">
            <a:extLst>
              <a:ext uri="{FF2B5EF4-FFF2-40B4-BE49-F238E27FC236}">
                <a16:creationId xmlns:a16="http://schemas.microsoft.com/office/drawing/2014/main" id="{7003DEBE-88ED-47B0-A022-6BB54C1322E9}"/>
              </a:ext>
            </a:extLst>
          </p:cNvPr>
          <p:cNvSpPr/>
          <p:nvPr/>
        </p:nvSpPr>
        <p:spPr>
          <a:xfrm>
            <a:off x="4254008" y="109662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5" name="Graphique 23">
            <a:extLst>
              <a:ext uri="{FF2B5EF4-FFF2-40B4-BE49-F238E27FC236}">
                <a16:creationId xmlns:a16="http://schemas.microsoft.com/office/drawing/2014/main" id="{1E92446F-EFC8-4283-B1B0-396642CFE350}"/>
              </a:ext>
            </a:extLst>
          </p:cNvPr>
          <p:cNvGrpSpPr/>
          <p:nvPr/>
        </p:nvGrpSpPr>
        <p:grpSpPr>
          <a:xfrm>
            <a:off x="4126546" y="1129271"/>
            <a:ext cx="119903" cy="184666"/>
            <a:chOff x="5410460" y="2049372"/>
            <a:chExt cx="615732" cy="1159026"/>
          </a:xfrm>
          <a:solidFill>
            <a:srgbClr val="FF0000"/>
          </a:solidFill>
        </p:grpSpPr>
        <p:sp>
          <p:nvSpPr>
            <p:cNvPr id="66" name="Forme libre : forme 65">
              <a:extLst>
                <a:ext uri="{FF2B5EF4-FFF2-40B4-BE49-F238E27FC236}">
                  <a16:creationId xmlns:a16="http://schemas.microsoft.com/office/drawing/2014/main" id="{6CD25511-C13F-4C56-A355-D8EFE5FFD6C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67" name="Forme libre : forme 66">
              <a:extLst>
                <a:ext uri="{FF2B5EF4-FFF2-40B4-BE49-F238E27FC236}">
                  <a16:creationId xmlns:a16="http://schemas.microsoft.com/office/drawing/2014/main" id="{CE865615-C0C5-450E-8685-8A4F5D7CA2A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68" name="Graphique 67">
            <a:extLst>
              <a:ext uri="{FF2B5EF4-FFF2-40B4-BE49-F238E27FC236}">
                <a16:creationId xmlns:a16="http://schemas.microsoft.com/office/drawing/2014/main" id="{3FCAC526-9270-444A-9B61-84434E6EEA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33250" y="1115991"/>
            <a:ext cx="216516" cy="194360"/>
          </a:xfrm>
          <a:prstGeom prst="rect">
            <a:avLst/>
          </a:prstGeom>
        </p:spPr>
      </p:pic>
      <p:grpSp>
        <p:nvGrpSpPr>
          <p:cNvPr id="69" name="Groupe 68">
            <a:extLst>
              <a:ext uri="{FF2B5EF4-FFF2-40B4-BE49-F238E27FC236}">
                <a16:creationId xmlns:a16="http://schemas.microsoft.com/office/drawing/2014/main" id="{6646C26F-B5A5-40C3-B1A4-35AE3497DD09}"/>
              </a:ext>
            </a:extLst>
          </p:cNvPr>
          <p:cNvGrpSpPr/>
          <p:nvPr/>
        </p:nvGrpSpPr>
        <p:grpSpPr>
          <a:xfrm>
            <a:off x="954630" y="1377743"/>
            <a:ext cx="718466" cy="385083"/>
            <a:chOff x="6111049" y="6137090"/>
            <a:chExt cx="718466" cy="385083"/>
          </a:xfrm>
        </p:grpSpPr>
        <p:grpSp>
          <p:nvGrpSpPr>
            <p:cNvPr id="70" name="Groupe 69">
              <a:extLst>
                <a:ext uri="{FF2B5EF4-FFF2-40B4-BE49-F238E27FC236}">
                  <a16:creationId xmlns:a16="http://schemas.microsoft.com/office/drawing/2014/main" id="{F3AC6C2E-2117-430E-B66D-8976B48E2B0B}"/>
                </a:ext>
              </a:extLst>
            </p:cNvPr>
            <p:cNvGrpSpPr/>
            <p:nvPr/>
          </p:nvGrpSpPr>
          <p:grpSpPr>
            <a:xfrm>
              <a:off x="6111049" y="6137090"/>
              <a:ext cx="718466" cy="385083"/>
              <a:chOff x="1523235" y="3839102"/>
              <a:chExt cx="718466" cy="385083"/>
            </a:xfrm>
          </p:grpSpPr>
          <p:sp>
            <p:nvSpPr>
              <p:cNvPr id="72" name="ZoneTexte 71">
                <a:extLst>
                  <a:ext uri="{FF2B5EF4-FFF2-40B4-BE49-F238E27FC236}">
                    <a16:creationId xmlns:a16="http://schemas.microsoft.com/office/drawing/2014/main" id="{EA3CE29A-783E-452B-B917-70AFBAC5FD9A}"/>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73" name="ZoneTexte 72">
                <a:extLst>
                  <a:ext uri="{FF2B5EF4-FFF2-40B4-BE49-F238E27FC236}">
                    <a16:creationId xmlns:a16="http://schemas.microsoft.com/office/drawing/2014/main" id="{D7E66195-81A7-482A-AB21-452E226AB9E5}"/>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71" name="ZoneTexte 70">
              <a:extLst>
                <a:ext uri="{FF2B5EF4-FFF2-40B4-BE49-F238E27FC236}">
                  <a16:creationId xmlns:a16="http://schemas.microsoft.com/office/drawing/2014/main" id="{DA73110A-1E82-46EE-A7AA-1179B0369C16}"/>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74" name="Groupe 73">
            <a:extLst>
              <a:ext uri="{FF2B5EF4-FFF2-40B4-BE49-F238E27FC236}">
                <a16:creationId xmlns:a16="http://schemas.microsoft.com/office/drawing/2014/main" id="{6CD8FA8E-A552-4879-BEA5-AACFC05B900E}"/>
              </a:ext>
            </a:extLst>
          </p:cNvPr>
          <p:cNvGrpSpPr/>
          <p:nvPr/>
        </p:nvGrpSpPr>
        <p:grpSpPr>
          <a:xfrm>
            <a:off x="1537568" y="1387171"/>
            <a:ext cx="718466" cy="375832"/>
            <a:chOff x="6752258" y="6147312"/>
            <a:chExt cx="718466" cy="375832"/>
          </a:xfrm>
        </p:grpSpPr>
        <p:grpSp>
          <p:nvGrpSpPr>
            <p:cNvPr id="75" name="Groupe 74">
              <a:extLst>
                <a:ext uri="{FF2B5EF4-FFF2-40B4-BE49-F238E27FC236}">
                  <a16:creationId xmlns:a16="http://schemas.microsoft.com/office/drawing/2014/main" id="{55C7E29A-D057-4A03-B605-E57240EAAB99}"/>
                </a:ext>
              </a:extLst>
            </p:cNvPr>
            <p:cNvGrpSpPr/>
            <p:nvPr/>
          </p:nvGrpSpPr>
          <p:grpSpPr>
            <a:xfrm>
              <a:off x="6752258" y="6147312"/>
              <a:ext cx="718466" cy="375832"/>
              <a:chOff x="2358333" y="3850592"/>
              <a:chExt cx="718466" cy="375832"/>
            </a:xfrm>
          </p:grpSpPr>
          <p:sp>
            <p:nvSpPr>
              <p:cNvPr id="77" name="ZoneTexte 76">
                <a:extLst>
                  <a:ext uri="{FF2B5EF4-FFF2-40B4-BE49-F238E27FC236}">
                    <a16:creationId xmlns:a16="http://schemas.microsoft.com/office/drawing/2014/main" id="{D9EA6943-22D8-4B59-93E4-D2D2A5A6D28E}"/>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78" name="ZoneTexte 77">
                <a:extLst>
                  <a:ext uri="{FF2B5EF4-FFF2-40B4-BE49-F238E27FC236}">
                    <a16:creationId xmlns:a16="http://schemas.microsoft.com/office/drawing/2014/main" id="{0187716A-A5FD-480F-89C6-00C75D6DA054}"/>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76" name="ZoneTexte 75">
              <a:extLst>
                <a:ext uri="{FF2B5EF4-FFF2-40B4-BE49-F238E27FC236}">
                  <a16:creationId xmlns:a16="http://schemas.microsoft.com/office/drawing/2014/main" id="{94352119-A001-4AA0-BF3C-828D5BB00D86}"/>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79" name="Groupe 78">
            <a:extLst>
              <a:ext uri="{FF2B5EF4-FFF2-40B4-BE49-F238E27FC236}">
                <a16:creationId xmlns:a16="http://schemas.microsoft.com/office/drawing/2014/main" id="{3EA57A6A-2DBF-402F-8031-54C6EA33B87B}"/>
              </a:ext>
            </a:extLst>
          </p:cNvPr>
          <p:cNvGrpSpPr/>
          <p:nvPr/>
        </p:nvGrpSpPr>
        <p:grpSpPr>
          <a:xfrm>
            <a:off x="2096804" y="1370818"/>
            <a:ext cx="718466" cy="390094"/>
            <a:chOff x="7339755" y="6147312"/>
            <a:chExt cx="718466" cy="390094"/>
          </a:xfrm>
        </p:grpSpPr>
        <p:grpSp>
          <p:nvGrpSpPr>
            <p:cNvPr id="80" name="Groupe 79">
              <a:extLst>
                <a:ext uri="{FF2B5EF4-FFF2-40B4-BE49-F238E27FC236}">
                  <a16:creationId xmlns:a16="http://schemas.microsoft.com/office/drawing/2014/main" id="{434DD2E1-930F-4291-AE1B-72E542B44ECA}"/>
                </a:ext>
              </a:extLst>
            </p:cNvPr>
            <p:cNvGrpSpPr/>
            <p:nvPr/>
          </p:nvGrpSpPr>
          <p:grpSpPr>
            <a:xfrm>
              <a:off x="7339755" y="6147312"/>
              <a:ext cx="718466" cy="390094"/>
              <a:chOff x="3085711" y="3836330"/>
              <a:chExt cx="718466" cy="390094"/>
            </a:xfrm>
          </p:grpSpPr>
          <p:sp>
            <p:nvSpPr>
              <p:cNvPr id="82" name="ZoneTexte 81">
                <a:extLst>
                  <a:ext uri="{FF2B5EF4-FFF2-40B4-BE49-F238E27FC236}">
                    <a16:creationId xmlns:a16="http://schemas.microsoft.com/office/drawing/2014/main" id="{1AE1FA72-466F-4FB7-B38D-08F1A62C8E70}"/>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83" name="ZoneTexte 82">
                <a:extLst>
                  <a:ext uri="{FF2B5EF4-FFF2-40B4-BE49-F238E27FC236}">
                    <a16:creationId xmlns:a16="http://schemas.microsoft.com/office/drawing/2014/main" id="{D7C4E62F-0E5F-4EAB-BDFF-F587DDEE71C1}"/>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81" name="ZoneTexte 80">
              <a:extLst>
                <a:ext uri="{FF2B5EF4-FFF2-40B4-BE49-F238E27FC236}">
                  <a16:creationId xmlns:a16="http://schemas.microsoft.com/office/drawing/2014/main" id="{364F9FBD-6E52-4437-8CB9-D55CEDEFF777}"/>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84" name="Accolade fermante 83">
            <a:extLst>
              <a:ext uri="{FF2B5EF4-FFF2-40B4-BE49-F238E27FC236}">
                <a16:creationId xmlns:a16="http://schemas.microsoft.com/office/drawing/2014/main" id="{F568BA69-429F-4E25-9C90-B5D379DC322C}"/>
              </a:ext>
            </a:extLst>
          </p:cNvPr>
          <p:cNvSpPr/>
          <p:nvPr/>
        </p:nvSpPr>
        <p:spPr>
          <a:xfrm flipH="1">
            <a:off x="912919" y="146995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5" name="Accolade fermante 84">
            <a:extLst>
              <a:ext uri="{FF2B5EF4-FFF2-40B4-BE49-F238E27FC236}">
                <a16:creationId xmlns:a16="http://schemas.microsoft.com/office/drawing/2014/main" id="{A28F8017-2BDF-437B-8B94-DD25A3B2713F}"/>
              </a:ext>
            </a:extLst>
          </p:cNvPr>
          <p:cNvSpPr/>
          <p:nvPr/>
        </p:nvSpPr>
        <p:spPr>
          <a:xfrm>
            <a:off x="2735358" y="146944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6" name="Groupe 85">
            <a:extLst>
              <a:ext uri="{FF2B5EF4-FFF2-40B4-BE49-F238E27FC236}">
                <a16:creationId xmlns:a16="http://schemas.microsoft.com/office/drawing/2014/main" id="{EE78CF6F-567A-4E98-ADC2-56A3B935431C}"/>
              </a:ext>
            </a:extLst>
          </p:cNvPr>
          <p:cNvGrpSpPr/>
          <p:nvPr/>
        </p:nvGrpSpPr>
        <p:grpSpPr>
          <a:xfrm>
            <a:off x="2793336" y="1650508"/>
            <a:ext cx="145699" cy="102974"/>
            <a:chOff x="5500799" y="4255430"/>
            <a:chExt cx="1544225" cy="1042144"/>
          </a:xfrm>
          <a:solidFill>
            <a:srgbClr val="7030A0"/>
          </a:solidFill>
        </p:grpSpPr>
        <p:pic>
          <p:nvPicPr>
            <p:cNvPr id="87" name="Graphique 86">
              <a:extLst>
                <a:ext uri="{FF2B5EF4-FFF2-40B4-BE49-F238E27FC236}">
                  <a16:creationId xmlns:a16="http://schemas.microsoft.com/office/drawing/2014/main" id="{0FF0C509-BAA4-490C-B214-E7474BC7B6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88" name="Graphique 87">
              <a:extLst>
                <a:ext uri="{FF2B5EF4-FFF2-40B4-BE49-F238E27FC236}">
                  <a16:creationId xmlns:a16="http://schemas.microsoft.com/office/drawing/2014/main" id="{546DE28A-4AFC-4B62-ADE6-9B157B9BAA2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89" name="Accolade fermante 88">
            <a:extLst>
              <a:ext uri="{FF2B5EF4-FFF2-40B4-BE49-F238E27FC236}">
                <a16:creationId xmlns:a16="http://schemas.microsoft.com/office/drawing/2014/main" id="{7741303E-3A7E-4E00-BF6E-1C0B80CC93CF}"/>
              </a:ext>
            </a:extLst>
          </p:cNvPr>
          <p:cNvSpPr/>
          <p:nvPr/>
        </p:nvSpPr>
        <p:spPr>
          <a:xfrm flipH="1">
            <a:off x="786749" y="1112222"/>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0" name="ZoneTexte 89">
            <a:extLst>
              <a:ext uri="{FF2B5EF4-FFF2-40B4-BE49-F238E27FC236}">
                <a16:creationId xmlns:a16="http://schemas.microsoft.com/office/drawing/2014/main" id="{9DD4BC92-C1FC-4045-B149-8A8D74F3B6F8}"/>
              </a:ext>
            </a:extLst>
          </p:cNvPr>
          <p:cNvSpPr txBox="1"/>
          <p:nvPr/>
        </p:nvSpPr>
        <p:spPr>
          <a:xfrm>
            <a:off x="330429" y="2328403"/>
            <a:ext cx="582490" cy="246221"/>
          </a:xfrm>
          <a:prstGeom prst="rect">
            <a:avLst/>
          </a:prstGeom>
          <a:noFill/>
        </p:spPr>
        <p:txBody>
          <a:bodyPr wrap="square" rtlCol="0">
            <a:spAutoFit/>
          </a:bodyPr>
          <a:lstStyle/>
          <a:p>
            <a:r>
              <a:rPr lang="fr-FR" sz="1000" dirty="0"/>
              <a:t>c.6.5 </a:t>
            </a:r>
            <a:endParaRPr lang="fr-FR" sz="800" dirty="0"/>
          </a:p>
        </p:txBody>
      </p:sp>
      <p:grpSp>
        <p:nvGrpSpPr>
          <p:cNvPr id="91" name="Groupe 90">
            <a:extLst>
              <a:ext uri="{FF2B5EF4-FFF2-40B4-BE49-F238E27FC236}">
                <a16:creationId xmlns:a16="http://schemas.microsoft.com/office/drawing/2014/main" id="{EF00B2CD-6EF8-4066-9888-0E9C55258C8C}"/>
              </a:ext>
            </a:extLst>
          </p:cNvPr>
          <p:cNvGrpSpPr/>
          <p:nvPr/>
        </p:nvGrpSpPr>
        <p:grpSpPr>
          <a:xfrm>
            <a:off x="3261527" y="2163254"/>
            <a:ext cx="202376" cy="157632"/>
            <a:chOff x="5146975" y="3184326"/>
            <a:chExt cx="1468799" cy="1171578"/>
          </a:xfrm>
          <a:solidFill>
            <a:srgbClr val="92D050"/>
          </a:solidFill>
        </p:grpSpPr>
        <p:pic>
          <p:nvPicPr>
            <p:cNvPr id="92" name="Graphique 91">
              <a:extLst>
                <a:ext uri="{FF2B5EF4-FFF2-40B4-BE49-F238E27FC236}">
                  <a16:creationId xmlns:a16="http://schemas.microsoft.com/office/drawing/2014/main" id="{322BEE8E-2168-4D5F-B80A-3DF9C0960D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93" name="Graphique 92">
              <a:extLst>
                <a:ext uri="{FF2B5EF4-FFF2-40B4-BE49-F238E27FC236}">
                  <a16:creationId xmlns:a16="http://schemas.microsoft.com/office/drawing/2014/main" id="{35201FA0-A235-4A5B-AF82-FCD8F6B70D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94" name="Accolade fermante 93">
            <a:extLst>
              <a:ext uri="{FF2B5EF4-FFF2-40B4-BE49-F238E27FC236}">
                <a16:creationId xmlns:a16="http://schemas.microsoft.com/office/drawing/2014/main" id="{C2C184A2-53EE-4C2E-BB7E-AAEB0BE06E1E}"/>
              </a:ext>
            </a:extLst>
          </p:cNvPr>
          <p:cNvSpPr/>
          <p:nvPr/>
        </p:nvSpPr>
        <p:spPr>
          <a:xfrm>
            <a:off x="3233576" y="199584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5" name="Groupe 94">
            <a:extLst>
              <a:ext uri="{FF2B5EF4-FFF2-40B4-BE49-F238E27FC236}">
                <a16:creationId xmlns:a16="http://schemas.microsoft.com/office/drawing/2014/main" id="{FE9CA2EA-9062-4E63-92DF-26B2DC36B645}"/>
              </a:ext>
            </a:extLst>
          </p:cNvPr>
          <p:cNvGrpSpPr/>
          <p:nvPr/>
        </p:nvGrpSpPr>
        <p:grpSpPr>
          <a:xfrm>
            <a:off x="1471373" y="1915583"/>
            <a:ext cx="718466" cy="366131"/>
            <a:chOff x="1539952" y="1638479"/>
            <a:chExt cx="718466" cy="366131"/>
          </a:xfrm>
        </p:grpSpPr>
        <p:sp>
          <p:nvSpPr>
            <p:cNvPr id="96" name="ZoneTexte 95">
              <a:extLst>
                <a:ext uri="{FF2B5EF4-FFF2-40B4-BE49-F238E27FC236}">
                  <a16:creationId xmlns:a16="http://schemas.microsoft.com/office/drawing/2014/main" id="{9205032F-0CD8-43E2-BC94-B2E1AAE0DF52}"/>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97" name="Groupe 96">
              <a:extLst>
                <a:ext uri="{FF2B5EF4-FFF2-40B4-BE49-F238E27FC236}">
                  <a16:creationId xmlns:a16="http://schemas.microsoft.com/office/drawing/2014/main" id="{EBD49622-0D62-48FB-A73C-D7115E3FEE36}"/>
                </a:ext>
              </a:extLst>
            </p:cNvPr>
            <p:cNvGrpSpPr/>
            <p:nvPr/>
          </p:nvGrpSpPr>
          <p:grpSpPr>
            <a:xfrm>
              <a:off x="1587793" y="1638479"/>
              <a:ext cx="593068" cy="281853"/>
              <a:chOff x="1727718" y="1640613"/>
              <a:chExt cx="593068" cy="281853"/>
            </a:xfrm>
          </p:grpSpPr>
          <p:sp>
            <p:nvSpPr>
              <p:cNvPr id="98" name="ZoneTexte 97">
                <a:extLst>
                  <a:ext uri="{FF2B5EF4-FFF2-40B4-BE49-F238E27FC236}">
                    <a16:creationId xmlns:a16="http://schemas.microsoft.com/office/drawing/2014/main" id="{D4E2BE4F-65D8-4073-B253-47204024B7EB}"/>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99" name="ZoneTexte 98">
                <a:extLst>
                  <a:ext uri="{FF2B5EF4-FFF2-40B4-BE49-F238E27FC236}">
                    <a16:creationId xmlns:a16="http://schemas.microsoft.com/office/drawing/2014/main" id="{B4D41551-F87E-4FE7-A35E-C3CEE3D8F871}"/>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00" name="Groupe 99">
            <a:extLst>
              <a:ext uri="{FF2B5EF4-FFF2-40B4-BE49-F238E27FC236}">
                <a16:creationId xmlns:a16="http://schemas.microsoft.com/office/drawing/2014/main" id="{BBA0AE4B-94A6-4E07-85EF-C9B6EDEDE2C3}"/>
              </a:ext>
            </a:extLst>
          </p:cNvPr>
          <p:cNvGrpSpPr/>
          <p:nvPr/>
        </p:nvGrpSpPr>
        <p:grpSpPr>
          <a:xfrm>
            <a:off x="2029502" y="1912311"/>
            <a:ext cx="718466" cy="366648"/>
            <a:chOff x="2422732" y="1629870"/>
            <a:chExt cx="718466" cy="366648"/>
          </a:xfrm>
        </p:grpSpPr>
        <p:sp>
          <p:nvSpPr>
            <p:cNvPr id="101" name="ZoneTexte 100">
              <a:extLst>
                <a:ext uri="{FF2B5EF4-FFF2-40B4-BE49-F238E27FC236}">
                  <a16:creationId xmlns:a16="http://schemas.microsoft.com/office/drawing/2014/main" id="{62249A42-9387-4EA1-B0B8-641181AFD2BA}"/>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102" name="Groupe 101">
              <a:extLst>
                <a:ext uri="{FF2B5EF4-FFF2-40B4-BE49-F238E27FC236}">
                  <a16:creationId xmlns:a16="http://schemas.microsoft.com/office/drawing/2014/main" id="{9B9DCE78-C560-46C4-AED3-81E3A5918FAC}"/>
                </a:ext>
              </a:extLst>
            </p:cNvPr>
            <p:cNvGrpSpPr/>
            <p:nvPr/>
          </p:nvGrpSpPr>
          <p:grpSpPr>
            <a:xfrm>
              <a:off x="2467193" y="1629870"/>
              <a:ext cx="555847" cy="281496"/>
              <a:chOff x="2607118" y="1632004"/>
              <a:chExt cx="555847" cy="281496"/>
            </a:xfrm>
          </p:grpSpPr>
          <p:sp>
            <p:nvSpPr>
              <p:cNvPr id="103" name="ZoneTexte 102">
                <a:extLst>
                  <a:ext uri="{FF2B5EF4-FFF2-40B4-BE49-F238E27FC236}">
                    <a16:creationId xmlns:a16="http://schemas.microsoft.com/office/drawing/2014/main" id="{4A88CCE1-2020-4ED3-BA8F-1A58CAE43D47}"/>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104" name="ZoneTexte 103">
                <a:extLst>
                  <a:ext uri="{FF2B5EF4-FFF2-40B4-BE49-F238E27FC236}">
                    <a16:creationId xmlns:a16="http://schemas.microsoft.com/office/drawing/2014/main" id="{C1B52E71-1311-4B24-9242-C4FD0D21CD03}"/>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105" name="Accolade fermante 104">
            <a:extLst>
              <a:ext uri="{FF2B5EF4-FFF2-40B4-BE49-F238E27FC236}">
                <a16:creationId xmlns:a16="http://schemas.microsoft.com/office/drawing/2014/main" id="{3092BCE9-B9DA-4689-B83C-91BADD71BD78}"/>
              </a:ext>
            </a:extLst>
          </p:cNvPr>
          <p:cNvSpPr/>
          <p:nvPr/>
        </p:nvSpPr>
        <p:spPr>
          <a:xfrm flipH="1">
            <a:off x="914253" y="199584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6" name="Groupe 105">
            <a:extLst>
              <a:ext uri="{FF2B5EF4-FFF2-40B4-BE49-F238E27FC236}">
                <a16:creationId xmlns:a16="http://schemas.microsoft.com/office/drawing/2014/main" id="{88F8724A-876B-49CE-9CE8-4E3A1C8594A8}"/>
              </a:ext>
            </a:extLst>
          </p:cNvPr>
          <p:cNvGrpSpPr/>
          <p:nvPr/>
        </p:nvGrpSpPr>
        <p:grpSpPr>
          <a:xfrm>
            <a:off x="2585847" y="1895487"/>
            <a:ext cx="718466" cy="377178"/>
            <a:chOff x="1266633" y="5049608"/>
            <a:chExt cx="718466" cy="377178"/>
          </a:xfrm>
        </p:grpSpPr>
        <p:sp>
          <p:nvSpPr>
            <p:cNvPr id="107" name="ZoneTexte 106">
              <a:extLst>
                <a:ext uri="{FF2B5EF4-FFF2-40B4-BE49-F238E27FC236}">
                  <a16:creationId xmlns:a16="http://schemas.microsoft.com/office/drawing/2014/main" id="{8938E4A6-6408-4C74-A3F3-7369559F615E}"/>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08" name="ZoneTexte 107">
              <a:extLst>
                <a:ext uri="{FF2B5EF4-FFF2-40B4-BE49-F238E27FC236}">
                  <a16:creationId xmlns:a16="http://schemas.microsoft.com/office/drawing/2014/main" id="{9A714F3E-8C90-4659-8B79-F00663FBC8B4}"/>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09" name="ZoneTexte 108">
              <a:extLst>
                <a:ext uri="{FF2B5EF4-FFF2-40B4-BE49-F238E27FC236}">
                  <a16:creationId xmlns:a16="http://schemas.microsoft.com/office/drawing/2014/main" id="{FD607D63-A046-4737-BD95-BBF0758ED34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10" name="Groupe 109">
            <a:extLst>
              <a:ext uri="{FF2B5EF4-FFF2-40B4-BE49-F238E27FC236}">
                <a16:creationId xmlns:a16="http://schemas.microsoft.com/office/drawing/2014/main" id="{0F1753D1-AEDE-4A9B-9AA1-B23FC7DDC928}"/>
              </a:ext>
            </a:extLst>
          </p:cNvPr>
          <p:cNvGrpSpPr/>
          <p:nvPr/>
        </p:nvGrpSpPr>
        <p:grpSpPr>
          <a:xfrm>
            <a:off x="915241" y="1899185"/>
            <a:ext cx="718466" cy="369675"/>
            <a:chOff x="646205" y="5057129"/>
            <a:chExt cx="718466" cy="369675"/>
          </a:xfrm>
        </p:grpSpPr>
        <p:sp>
          <p:nvSpPr>
            <p:cNvPr id="111" name="ZoneTexte 110">
              <a:extLst>
                <a:ext uri="{FF2B5EF4-FFF2-40B4-BE49-F238E27FC236}">
                  <a16:creationId xmlns:a16="http://schemas.microsoft.com/office/drawing/2014/main" id="{7E8D4CA5-8BEA-4FA8-A9CF-CA3E88D612B7}"/>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12" name="ZoneTexte 111">
              <a:extLst>
                <a:ext uri="{FF2B5EF4-FFF2-40B4-BE49-F238E27FC236}">
                  <a16:creationId xmlns:a16="http://schemas.microsoft.com/office/drawing/2014/main" id="{6D76D205-11F9-4326-9849-52540000FFE1}"/>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13" name="ZoneTexte 112">
              <a:extLst>
                <a:ext uri="{FF2B5EF4-FFF2-40B4-BE49-F238E27FC236}">
                  <a16:creationId xmlns:a16="http://schemas.microsoft.com/office/drawing/2014/main" id="{7FCC2818-3215-48F3-A5A9-BC6BEEA95307}"/>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114" name="ZoneTexte 113">
            <a:extLst>
              <a:ext uri="{FF2B5EF4-FFF2-40B4-BE49-F238E27FC236}">
                <a16:creationId xmlns:a16="http://schemas.microsoft.com/office/drawing/2014/main" id="{5A5F4660-125F-4EB4-BF82-D31FD2746943}"/>
              </a:ext>
            </a:extLst>
          </p:cNvPr>
          <p:cNvSpPr txBox="1"/>
          <p:nvPr/>
        </p:nvSpPr>
        <p:spPr>
          <a:xfrm>
            <a:off x="3415636" y="1979332"/>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15" name="Accolade fermante 114">
            <a:extLst>
              <a:ext uri="{FF2B5EF4-FFF2-40B4-BE49-F238E27FC236}">
                <a16:creationId xmlns:a16="http://schemas.microsoft.com/office/drawing/2014/main" id="{74E8CFB3-51A3-40D8-88AE-3DD117ED66E2}"/>
              </a:ext>
            </a:extLst>
          </p:cNvPr>
          <p:cNvSpPr/>
          <p:nvPr/>
        </p:nvSpPr>
        <p:spPr>
          <a:xfrm flipH="1">
            <a:off x="3886032" y="197114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6" name="Accolade fermante 115">
            <a:extLst>
              <a:ext uri="{FF2B5EF4-FFF2-40B4-BE49-F238E27FC236}">
                <a16:creationId xmlns:a16="http://schemas.microsoft.com/office/drawing/2014/main" id="{A2FEF39C-B194-43DF-930E-388050C52D7F}"/>
              </a:ext>
            </a:extLst>
          </p:cNvPr>
          <p:cNvSpPr/>
          <p:nvPr/>
        </p:nvSpPr>
        <p:spPr>
          <a:xfrm>
            <a:off x="4107085" y="196138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7" name="Graphique 23">
            <a:extLst>
              <a:ext uri="{FF2B5EF4-FFF2-40B4-BE49-F238E27FC236}">
                <a16:creationId xmlns:a16="http://schemas.microsoft.com/office/drawing/2014/main" id="{5B978EE1-B503-4462-B4B6-C4A7D718D733}"/>
              </a:ext>
            </a:extLst>
          </p:cNvPr>
          <p:cNvGrpSpPr/>
          <p:nvPr/>
        </p:nvGrpSpPr>
        <p:grpSpPr>
          <a:xfrm>
            <a:off x="3979623" y="1994024"/>
            <a:ext cx="119903" cy="184666"/>
            <a:chOff x="5410460" y="2049372"/>
            <a:chExt cx="615732" cy="1159026"/>
          </a:xfrm>
          <a:solidFill>
            <a:srgbClr val="FF0000"/>
          </a:solidFill>
        </p:grpSpPr>
        <p:sp>
          <p:nvSpPr>
            <p:cNvPr id="118" name="Forme libre : forme 117">
              <a:extLst>
                <a:ext uri="{FF2B5EF4-FFF2-40B4-BE49-F238E27FC236}">
                  <a16:creationId xmlns:a16="http://schemas.microsoft.com/office/drawing/2014/main" id="{862D85F7-54A4-4C61-AE65-7E7ED91F140E}"/>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19" name="Forme libre : forme 118">
              <a:extLst>
                <a:ext uri="{FF2B5EF4-FFF2-40B4-BE49-F238E27FC236}">
                  <a16:creationId xmlns:a16="http://schemas.microsoft.com/office/drawing/2014/main" id="{30D0F4CD-43F1-4A9E-BAE7-F3ED04519697}"/>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122" name="Groupe 121">
            <a:extLst>
              <a:ext uri="{FF2B5EF4-FFF2-40B4-BE49-F238E27FC236}">
                <a16:creationId xmlns:a16="http://schemas.microsoft.com/office/drawing/2014/main" id="{4DA5111E-4588-4A48-AFB2-2E6A38A97E64}"/>
              </a:ext>
            </a:extLst>
          </p:cNvPr>
          <p:cNvGrpSpPr/>
          <p:nvPr/>
        </p:nvGrpSpPr>
        <p:grpSpPr>
          <a:xfrm>
            <a:off x="944288" y="2264120"/>
            <a:ext cx="718466" cy="365560"/>
            <a:chOff x="2199597" y="988053"/>
            <a:chExt cx="718466" cy="365560"/>
          </a:xfrm>
        </p:grpSpPr>
        <p:sp>
          <p:nvSpPr>
            <p:cNvPr id="123" name="ZoneTexte 122">
              <a:extLst>
                <a:ext uri="{FF2B5EF4-FFF2-40B4-BE49-F238E27FC236}">
                  <a16:creationId xmlns:a16="http://schemas.microsoft.com/office/drawing/2014/main" id="{535D2B07-4611-4947-AEE7-70AC02AA81A3}"/>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24" name="ZoneTexte 123">
              <a:extLst>
                <a:ext uri="{FF2B5EF4-FFF2-40B4-BE49-F238E27FC236}">
                  <a16:creationId xmlns:a16="http://schemas.microsoft.com/office/drawing/2014/main" id="{52AB380A-63DE-47F8-A9BB-6F6DC8D7E1B1}"/>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25" name="Groupe 124">
            <a:extLst>
              <a:ext uri="{FF2B5EF4-FFF2-40B4-BE49-F238E27FC236}">
                <a16:creationId xmlns:a16="http://schemas.microsoft.com/office/drawing/2014/main" id="{D3EB2DD8-EE85-4E1C-AF23-9914453D5305}"/>
              </a:ext>
            </a:extLst>
          </p:cNvPr>
          <p:cNvGrpSpPr/>
          <p:nvPr/>
        </p:nvGrpSpPr>
        <p:grpSpPr>
          <a:xfrm>
            <a:off x="1599643" y="2266238"/>
            <a:ext cx="718466" cy="363333"/>
            <a:chOff x="4307092" y="990006"/>
            <a:chExt cx="718466" cy="363333"/>
          </a:xfrm>
        </p:grpSpPr>
        <p:sp>
          <p:nvSpPr>
            <p:cNvPr id="126" name="ZoneTexte 125">
              <a:extLst>
                <a:ext uri="{FF2B5EF4-FFF2-40B4-BE49-F238E27FC236}">
                  <a16:creationId xmlns:a16="http://schemas.microsoft.com/office/drawing/2014/main" id="{A752E502-2A5C-45B6-840D-EAFEBCEC1BDA}"/>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27" name="ZoneTexte 126">
              <a:extLst>
                <a:ext uri="{FF2B5EF4-FFF2-40B4-BE49-F238E27FC236}">
                  <a16:creationId xmlns:a16="http://schemas.microsoft.com/office/drawing/2014/main" id="{0026E181-8118-4A69-9926-2FD8ABA4AFD1}"/>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28" name="Accolade fermante 127">
            <a:extLst>
              <a:ext uri="{FF2B5EF4-FFF2-40B4-BE49-F238E27FC236}">
                <a16:creationId xmlns:a16="http://schemas.microsoft.com/office/drawing/2014/main" id="{32D97DA6-466B-40BF-A2E7-8E4F984C691C}"/>
              </a:ext>
            </a:extLst>
          </p:cNvPr>
          <p:cNvSpPr/>
          <p:nvPr/>
        </p:nvSpPr>
        <p:spPr>
          <a:xfrm flipH="1">
            <a:off x="911065" y="233080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9" name="Accolade fermante 128">
            <a:extLst>
              <a:ext uri="{FF2B5EF4-FFF2-40B4-BE49-F238E27FC236}">
                <a16:creationId xmlns:a16="http://schemas.microsoft.com/office/drawing/2014/main" id="{D7159EBD-F348-4888-BB86-32D292042CC0}"/>
              </a:ext>
            </a:extLst>
          </p:cNvPr>
          <p:cNvSpPr/>
          <p:nvPr/>
        </p:nvSpPr>
        <p:spPr>
          <a:xfrm>
            <a:off x="2248606" y="234189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0" name="ZoneTexte 129">
            <a:extLst>
              <a:ext uri="{FF2B5EF4-FFF2-40B4-BE49-F238E27FC236}">
                <a16:creationId xmlns:a16="http://schemas.microsoft.com/office/drawing/2014/main" id="{1C17602D-D294-4793-BAD2-E9D6621C39A3}"/>
              </a:ext>
            </a:extLst>
          </p:cNvPr>
          <p:cNvSpPr txBox="1"/>
          <p:nvPr/>
        </p:nvSpPr>
        <p:spPr>
          <a:xfrm>
            <a:off x="991297" y="2291164"/>
            <a:ext cx="331249" cy="246221"/>
          </a:xfrm>
          <a:prstGeom prst="rect">
            <a:avLst/>
          </a:prstGeom>
          <a:noFill/>
        </p:spPr>
        <p:txBody>
          <a:bodyPr wrap="square" rtlCol="0">
            <a:spAutoFit/>
          </a:bodyPr>
          <a:lstStyle/>
          <a:p>
            <a:r>
              <a:rPr lang="fr-FR" sz="500" dirty="0"/>
              <a:t>+2</a:t>
            </a:r>
          </a:p>
          <a:p>
            <a:r>
              <a:rPr lang="fr-FR" sz="500" dirty="0"/>
              <a:t>A:5</a:t>
            </a:r>
          </a:p>
        </p:txBody>
      </p:sp>
      <p:pic>
        <p:nvPicPr>
          <p:cNvPr id="131" name="Graphique 130">
            <a:extLst>
              <a:ext uri="{FF2B5EF4-FFF2-40B4-BE49-F238E27FC236}">
                <a16:creationId xmlns:a16="http://schemas.microsoft.com/office/drawing/2014/main" id="{528BA538-917F-40AD-A848-43F8E11C73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27260" y="2531248"/>
            <a:ext cx="109307" cy="98122"/>
          </a:xfrm>
          <a:prstGeom prst="rect">
            <a:avLst/>
          </a:prstGeom>
        </p:spPr>
      </p:pic>
      <p:grpSp>
        <p:nvGrpSpPr>
          <p:cNvPr id="132" name="Groupe 131">
            <a:extLst>
              <a:ext uri="{FF2B5EF4-FFF2-40B4-BE49-F238E27FC236}">
                <a16:creationId xmlns:a16="http://schemas.microsoft.com/office/drawing/2014/main" id="{8FDF354E-4F43-4792-B86C-17469D74F9A6}"/>
              </a:ext>
            </a:extLst>
          </p:cNvPr>
          <p:cNvGrpSpPr/>
          <p:nvPr/>
        </p:nvGrpSpPr>
        <p:grpSpPr>
          <a:xfrm>
            <a:off x="972694" y="2608542"/>
            <a:ext cx="718466" cy="385083"/>
            <a:chOff x="6111049" y="6137090"/>
            <a:chExt cx="718466" cy="385083"/>
          </a:xfrm>
        </p:grpSpPr>
        <p:grpSp>
          <p:nvGrpSpPr>
            <p:cNvPr id="133" name="Groupe 132">
              <a:extLst>
                <a:ext uri="{FF2B5EF4-FFF2-40B4-BE49-F238E27FC236}">
                  <a16:creationId xmlns:a16="http://schemas.microsoft.com/office/drawing/2014/main" id="{1F6BC306-4585-4358-823F-7120A3C4742A}"/>
                </a:ext>
              </a:extLst>
            </p:cNvPr>
            <p:cNvGrpSpPr/>
            <p:nvPr/>
          </p:nvGrpSpPr>
          <p:grpSpPr>
            <a:xfrm>
              <a:off x="6111049" y="6137090"/>
              <a:ext cx="718466" cy="385083"/>
              <a:chOff x="1523235" y="3839102"/>
              <a:chExt cx="718466" cy="385083"/>
            </a:xfrm>
          </p:grpSpPr>
          <p:sp>
            <p:nvSpPr>
              <p:cNvPr id="135" name="ZoneTexte 134">
                <a:extLst>
                  <a:ext uri="{FF2B5EF4-FFF2-40B4-BE49-F238E27FC236}">
                    <a16:creationId xmlns:a16="http://schemas.microsoft.com/office/drawing/2014/main" id="{5E801212-1951-4372-93DA-03B611DC79B4}"/>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136" name="ZoneTexte 135">
                <a:extLst>
                  <a:ext uri="{FF2B5EF4-FFF2-40B4-BE49-F238E27FC236}">
                    <a16:creationId xmlns:a16="http://schemas.microsoft.com/office/drawing/2014/main" id="{81D41D14-BBD3-4F05-B1DD-B66A9CAB6901}"/>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34" name="ZoneTexte 133">
              <a:extLst>
                <a:ext uri="{FF2B5EF4-FFF2-40B4-BE49-F238E27FC236}">
                  <a16:creationId xmlns:a16="http://schemas.microsoft.com/office/drawing/2014/main" id="{E15DECC8-2E9D-49BA-B07A-B729370C10E5}"/>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37" name="Groupe 136">
            <a:extLst>
              <a:ext uri="{FF2B5EF4-FFF2-40B4-BE49-F238E27FC236}">
                <a16:creationId xmlns:a16="http://schemas.microsoft.com/office/drawing/2014/main" id="{70EBADB4-0D4B-4CB7-B8C4-335CC014763D}"/>
              </a:ext>
            </a:extLst>
          </p:cNvPr>
          <p:cNvGrpSpPr/>
          <p:nvPr/>
        </p:nvGrpSpPr>
        <p:grpSpPr>
          <a:xfrm>
            <a:off x="1555632" y="2617970"/>
            <a:ext cx="718466" cy="375832"/>
            <a:chOff x="6752258" y="6147312"/>
            <a:chExt cx="718466" cy="375832"/>
          </a:xfrm>
        </p:grpSpPr>
        <p:grpSp>
          <p:nvGrpSpPr>
            <p:cNvPr id="138" name="Groupe 137">
              <a:extLst>
                <a:ext uri="{FF2B5EF4-FFF2-40B4-BE49-F238E27FC236}">
                  <a16:creationId xmlns:a16="http://schemas.microsoft.com/office/drawing/2014/main" id="{9F51D823-54DF-458D-A02A-A9FE793A832C}"/>
                </a:ext>
              </a:extLst>
            </p:cNvPr>
            <p:cNvGrpSpPr/>
            <p:nvPr/>
          </p:nvGrpSpPr>
          <p:grpSpPr>
            <a:xfrm>
              <a:off x="6752258" y="6147312"/>
              <a:ext cx="718466" cy="375832"/>
              <a:chOff x="2358333" y="3850592"/>
              <a:chExt cx="718466" cy="375832"/>
            </a:xfrm>
          </p:grpSpPr>
          <p:sp>
            <p:nvSpPr>
              <p:cNvPr id="140" name="ZoneTexte 139">
                <a:extLst>
                  <a:ext uri="{FF2B5EF4-FFF2-40B4-BE49-F238E27FC236}">
                    <a16:creationId xmlns:a16="http://schemas.microsoft.com/office/drawing/2014/main" id="{F194EB9A-D2EE-4E37-90BE-111B6CC096BE}"/>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141" name="ZoneTexte 140">
                <a:extLst>
                  <a:ext uri="{FF2B5EF4-FFF2-40B4-BE49-F238E27FC236}">
                    <a16:creationId xmlns:a16="http://schemas.microsoft.com/office/drawing/2014/main" id="{64E3AE44-B5DE-4EB4-B39F-09A40BE779F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39" name="ZoneTexte 138">
              <a:extLst>
                <a:ext uri="{FF2B5EF4-FFF2-40B4-BE49-F238E27FC236}">
                  <a16:creationId xmlns:a16="http://schemas.microsoft.com/office/drawing/2014/main" id="{12006A53-3719-4E41-8467-5D224D13D3F2}"/>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42" name="Groupe 141">
            <a:extLst>
              <a:ext uri="{FF2B5EF4-FFF2-40B4-BE49-F238E27FC236}">
                <a16:creationId xmlns:a16="http://schemas.microsoft.com/office/drawing/2014/main" id="{46FCAA26-19C4-49A3-ADA0-B6F76851E262}"/>
              </a:ext>
            </a:extLst>
          </p:cNvPr>
          <p:cNvGrpSpPr/>
          <p:nvPr/>
        </p:nvGrpSpPr>
        <p:grpSpPr>
          <a:xfrm>
            <a:off x="2114868" y="2601617"/>
            <a:ext cx="718466" cy="390094"/>
            <a:chOff x="7339755" y="6147312"/>
            <a:chExt cx="718466" cy="390094"/>
          </a:xfrm>
        </p:grpSpPr>
        <p:grpSp>
          <p:nvGrpSpPr>
            <p:cNvPr id="143" name="Groupe 142">
              <a:extLst>
                <a:ext uri="{FF2B5EF4-FFF2-40B4-BE49-F238E27FC236}">
                  <a16:creationId xmlns:a16="http://schemas.microsoft.com/office/drawing/2014/main" id="{4CFE9EDF-99DC-4CBD-B3B1-E65151D875B9}"/>
                </a:ext>
              </a:extLst>
            </p:cNvPr>
            <p:cNvGrpSpPr/>
            <p:nvPr/>
          </p:nvGrpSpPr>
          <p:grpSpPr>
            <a:xfrm>
              <a:off x="7339755" y="6147312"/>
              <a:ext cx="718466" cy="390094"/>
              <a:chOff x="3085711" y="3836330"/>
              <a:chExt cx="718466" cy="390094"/>
            </a:xfrm>
          </p:grpSpPr>
          <p:sp>
            <p:nvSpPr>
              <p:cNvPr id="145" name="ZoneTexte 144">
                <a:extLst>
                  <a:ext uri="{FF2B5EF4-FFF2-40B4-BE49-F238E27FC236}">
                    <a16:creationId xmlns:a16="http://schemas.microsoft.com/office/drawing/2014/main" id="{E291C9FC-FE8E-4641-B2C8-EE2E63551CF0}"/>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46" name="ZoneTexte 145">
                <a:extLst>
                  <a:ext uri="{FF2B5EF4-FFF2-40B4-BE49-F238E27FC236}">
                    <a16:creationId xmlns:a16="http://schemas.microsoft.com/office/drawing/2014/main" id="{2BDEFBB9-4BD3-4C4F-8969-161D20F839C8}"/>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44" name="ZoneTexte 143">
              <a:extLst>
                <a:ext uri="{FF2B5EF4-FFF2-40B4-BE49-F238E27FC236}">
                  <a16:creationId xmlns:a16="http://schemas.microsoft.com/office/drawing/2014/main" id="{34DA17EB-F65E-494D-A22A-534BED25733B}"/>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47" name="Accolade fermante 146">
            <a:extLst>
              <a:ext uri="{FF2B5EF4-FFF2-40B4-BE49-F238E27FC236}">
                <a16:creationId xmlns:a16="http://schemas.microsoft.com/office/drawing/2014/main" id="{7054B2DB-5230-4BF1-B10C-F7A4081EB02A}"/>
              </a:ext>
            </a:extLst>
          </p:cNvPr>
          <p:cNvSpPr/>
          <p:nvPr/>
        </p:nvSpPr>
        <p:spPr>
          <a:xfrm flipH="1">
            <a:off x="930983" y="270075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48" name="Accolade fermante 147">
            <a:extLst>
              <a:ext uri="{FF2B5EF4-FFF2-40B4-BE49-F238E27FC236}">
                <a16:creationId xmlns:a16="http://schemas.microsoft.com/office/drawing/2014/main" id="{2AD7CFAB-D29E-4135-8C7A-1B1CFC91E762}"/>
              </a:ext>
            </a:extLst>
          </p:cNvPr>
          <p:cNvSpPr/>
          <p:nvPr/>
        </p:nvSpPr>
        <p:spPr>
          <a:xfrm>
            <a:off x="2753422" y="270024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49" name="Groupe 148">
            <a:extLst>
              <a:ext uri="{FF2B5EF4-FFF2-40B4-BE49-F238E27FC236}">
                <a16:creationId xmlns:a16="http://schemas.microsoft.com/office/drawing/2014/main" id="{C794AE01-76F1-4D5B-BFED-67C576329F19}"/>
              </a:ext>
            </a:extLst>
          </p:cNvPr>
          <p:cNvGrpSpPr/>
          <p:nvPr/>
        </p:nvGrpSpPr>
        <p:grpSpPr>
          <a:xfrm>
            <a:off x="2811400" y="2881307"/>
            <a:ext cx="145699" cy="102974"/>
            <a:chOff x="5500799" y="4255430"/>
            <a:chExt cx="1544225" cy="1042144"/>
          </a:xfrm>
          <a:solidFill>
            <a:srgbClr val="7030A0"/>
          </a:solidFill>
        </p:grpSpPr>
        <p:pic>
          <p:nvPicPr>
            <p:cNvPr id="150" name="Graphique 149">
              <a:extLst>
                <a:ext uri="{FF2B5EF4-FFF2-40B4-BE49-F238E27FC236}">
                  <a16:creationId xmlns:a16="http://schemas.microsoft.com/office/drawing/2014/main" id="{D81CF561-870D-46C0-8AC5-A9EDAFE5FF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51" name="Graphique 150">
              <a:extLst>
                <a:ext uri="{FF2B5EF4-FFF2-40B4-BE49-F238E27FC236}">
                  <a16:creationId xmlns:a16="http://schemas.microsoft.com/office/drawing/2014/main" id="{34C82B5F-DF40-4877-B8C7-E661E40402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52" name="Accolade fermante 151">
            <a:extLst>
              <a:ext uri="{FF2B5EF4-FFF2-40B4-BE49-F238E27FC236}">
                <a16:creationId xmlns:a16="http://schemas.microsoft.com/office/drawing/2014/main" id="{7C3B6E15-34BC-49CA-B109-E7F781D90349}"/>
              </a:ext>
            </a:extLst>
          </p:cNvPr>
          <p:cNvSpPr/>
          <p:nvPr/>
        </p:nvSpPr>
        <p:spPr>
          <a:xfrm flipH="1">
            <a:off x="810064" y="1974130"/>
            <a:ext cx="72669" cy="1000285"/>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3" name="ZoneTexte 152">
            <a:extLst>
              <a:ext uri="{FF2B5EF4-FFF2-40B4-BE49-F238E27FC236}">
                <a16:creationId xmlns:a16="http://schemas.microsoft.com/office/drawing/2014/main" id="{0595DA33-F392-4CDA-9B20-426A9DA27ACB}"/>
              </a:ext>
            </a:extLst>
          </p:cNvPr>
          <p:cNvSpPr txBox="1"/>
          <p:nvPr/>
        </p:nvSpPr>
        <p:spPr>
          <a:xfrm>
            <a:off x="332449" y="414106"/>
            <a:ext cx="582490" cy="246221"/>
          </a:xfrm>
          <a:prstGeom prst="rect">
            <a:avLst/>
          </a:prstGeom>
          <a:noFill/>
        </p:spPr>
        <p:txBody>
          <a:bodyPr wrap="square" rtlCol="0">
            <a:spAutoFit/>
          </a:bodyPr>
          <a:lstStyle/>
          <a:p>
            <a:r>
              <a:rPr lang="fr-FR" sz="1000" dirty="0"/>
              <a:t>c.6.3 </a:t>
            </a:r>
            <a:endParaRPr lang="fr-FR" sz="800" dirty="0"/>
          </a:p>
        </p:txBody>
      </p:sp>
      <p:grpSp>
        <p:nvGrpSpPr>
          <p:cNvPr id="154" name="Groupe 153">
            <a:extLst>
              <a:ext uri="{FF2B5EF4-FFF2-40B4-BE49-F238E27FC236}">
                <a16:creationId xmlns:a16="http://schemas.microsoft.com/office/drawing/2014/main" id="{D0095D23-D7F2-4B01-A9F9-B97A5B0CB7C5}"/>
              </a:ext>
            </a:extLst>
          </p:cNvPr>
          <p:cNvGrpSpPr/>
          <p:nvPr/>
        </p:nvGrpSpPr>
        <p:grpSpPr>
          <a:xfrm>
            <a:off x="3263547" y="410461"/>
            <a:ext cx="202376" cy="157632"/>
            <a:chOff x="5146975" y="3184326"/>
            <a:chExt cx="1468799" cy="1171578"/>
          </a:xfrm>
          <a:solidFill>
            <a:srgbClr val="92D050"/>
          </a:solidFill>
        </p:grpSpPr>
        <p:pic>
          <p:nvPicPr>
            <p:cNvPr id="155" name="Graphique 154">
              <a:extLst>
                <a:ext uri="{FF2B5EF4-FFF2-40B4-BE49-F238E27FC236}">
                  <a16:creationId xmlns:a16="http://schemas.microsoft.com/office/drawing/2014/main" id="{D40FEA99-499E-4582-8FEF-ED42D1DC18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56" name="Graphique 155">
              <a:extLst>
                <a:ext uri="{FF2B5EF4-FFF2-40B4-BE49-F238E27FC236}">
                  <a16:creationId xmlns:a16="http://schemas.microsoft.com/office/drawing/2014/main" id="{160D8342-B141-4DA3-B08D-B69C9C080C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157" name="Accolade fermante 156">
            <a:extLst>
              <a:ext uri="{FF2B5EF4-FFF2-40B4-BE49-F238E27FC236}">
                <a16:creationId xmlns:a16="http://schemas.microsoft.com/office/drawing/2014/main" id="{733A8C73-B8B4-4212-A454-DADD7643BC86}"/>
              </a:ext>
            </a:extLst>
          </p:cNvPr>
          <p:cNvSpPr/>
          <p:nvPr/>
        </p:nvSpPr>
        <p:spPr>
          <a:xfrm>
            <a:off x="3235596" y="24305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58" name="Groupe 157">
            <a:extLst>
              <a:ext uri="{FF2B5EF4-FFF2-40B4-BE49-F238E27FC236}">
                <a16:creationId xmlns:a16="http://schemas.microsoft.com/office/drawing/2014/main" id="{AA055B87-2773-41A0-B058-3A3776CB556F}"/>
              </a:ext>
            </a:extLst>
          </p:cNvPr>
          <p:cNvGrpSpPr/>
          <p:nvPr/>
        </p:nvGrpSpPr>
        <p:grpSpPr>
          <a:xfrm>
            <a:off x="1473393" y="162790"/>
            <a:ext cx="718466" cy="366131"/>
            <a:chOff x="1539952" y="1638479"/>
            <a:chExt cx="718466" cy="366131"/>
          </a:xfrm>
        </p:grpSpPr>
        <p:sp>
          <p:nvSpPr>
            <p:cNvPr id="159" name="ZoneTexte 158">
              <a:extLst>
                <a:ext uri="{FF2B5EF4-FFF2-40B4-BE49-F238E27FC236}">
                  <a16:creationId xmlns:a16="http://schemas.microsoft.com/office/drawing/2014/main" id="{5E15D61A-7824-4D0E-8B5E-DA20610ED90C}"/>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160" name="Groupe 159">
              <a:extLst>
                <a:ext uri="{FF2B5EF4-FFF2-40B4-BE49-F238E27FC236}">
                  <a16:creationId xmlns:a16="http://schemas.microsoft.com/office/drawing/2014/main" id="{CF5A643C-4278-4DB3-8A7E-44CC00DC798A}"/>
                </a:ext>
              </a:extLst>
            </p:cNvPr>
            <p:cNvGrpSpPr/>
            <p:nvPr/>
          </p:nvGrpSpPr>
          <p:grpSpPr>
            <a:xfrm>
              <a:off x="1587793" y="1638479"/>
              <a:ext cx="593068" cy="281853"/>
              <a:chOff x="1727718" y="1640613"/>
              <a:chExt cx="593068" cy="281853"/>
            </a:xfrm>
          </p:grpSpPr>
          <p:sp>
            <p:nvSpPr>
              <p:cNvPr id="161" name="ZoneTexte 160">
                <a:extLst>
                  <a:ext uri="{FF2B5EF4-FFF2-40B4-BE49-F238E27FC236}">
                    <a16:creationId xmlns:a16="http://schemas.microsoft.com/office/drawing/2014/main" id="{2863C5AD-48EE-4FB0-8F56-F5BD3408E65C}"/>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162" name="ZoneTexte 161">
                <a:extLst>
                  <a:ext uri="{FF2B5EF4-FFF2-40B4-BE49-F238E27FC236}">
                    <a16:creationId xmlns:a16="http://schemas.microsoft.com/office/drawing/2014/main" id="{63ADB154-A553-4CC1-85A5-7C5AE9874490}"/>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63" name="Groupe 162">
            <a:extLst>
              <a:ext uri="{FF2B5EF4-FFF2-40B4-BE49-F238E27FC236}">
                <a16:creationId xmlns:a16="http://schemas.microsoft.com/office/drawing/2014/main" id="{32464C74-DE40-474D-9FDB-2B899CE595F2}"/>
              </a:ext>
            </a:extLst>
          </p:cNvPr>
          <p:cNvGrpSpPr/>
          <p:nvPr/>
        </p:nvGrpSpPr>
        <p:grpSpPr>
          <a:xfrm>
            <a:off x="2031522" y="159518"/>
            <a:ext cx="718466" cy="366648"/>
            <a:chOff x="2422732" y="1629870"/>
            <a:chExt cx="718466" cy="366648"/>
          </a:xfrm>
        </p:grpSpPr>
        <p:sp>
          <p:nvSpPr>
            <p:cNvPr id="164" name="ZoneTexte 163">
              <a:extLst>
                <a:ext uri="{FF2B5EF4-FFF2-40B4-BE49-F238E27FC236}">
                  <a16:creationId xmlns:a16="http://schemas.microsoft.com/office/drawing/2014/main" id="{0336DC00-162F-4960-B3B8-35F3E59438C3}"/>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165" name="Groupe 164">
              <a:extLst>
                <a:ext uri="{FF2B5EF4-FFF2-40B4-BE49-F238E27FC236}">
                  <a16:creationId xmlns:a16="http://schemas.microsoft.com/office/drawing/2014/main" id="{A54C45CF-6D41-49A8-BD62-3C5593211BB3}"/>
                </a:ext>
              </a:extLst>
            </p:cNvPr>
            <p:cNvGrpSpPr/>
            <p:nvPr/>
          </p:nvGrpSpPr>
          <p:grpSpPr>
            <a:xfrm>
              <a:off x="2467193" y="1629870"/>
              <a:ext cx="555847" cy="281496"/>
              <a:chOff x="2607118" y="1632004"/>
              <a:chExt cx="555847" cy="281496"/>
            </a:xfrm>
          </p:grpSpPr>
          <p:sp>
            <p:nvSpPr>
              <p:cNvPr id="166" name="ZoneTexte 165">
                <a:extLst>
                  <a:ext uri="{FF2B5EF4-FFF2-40B4-BE49-F238E27FC236}">
                    <a16:creationId xmlns:a16="http://schemas.microsoft.com/office/drawing/2014/main" id="{CFA793E2-4A8F-4BAF-80A9-8FA34B2D4C02}"/>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167" name="ZoneTexte 166">
                <a:extLst>
                  <a:ext uri="{FF2B5EF4-FFF2-40B4-BE49-F238E27FC236}">
                    <a16:creationId xmlns:a16="http://schemas.microsoft.com/office/drawing/2014/main" id="{50447A0B-DE71-49B9-9F6E-221EA5255A3B}"/>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168" name="Accolade fermante 167">
            <a:extLst>
              <a:ext uri="{FF2B5EF4-FFF2-40B4-BE49-F238E27FC236}">
                <a16:creationId xmlns:a16="http://schemas.microsoft.com/office/drawing/2014/main" id="{8D8DC676-39E6-49C0-AD30-711F1483BF16}"/>
              </a:ext>
            </a:extLst>
          </p:cNvPr>
          <p:cNvSpPr/>
          <p:nvPr/>
        </p:nvSpPr>
        <p:spPr>
          <a:xfrm flipH="1">
            <a:off x="916273" y="24305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69" name="Groupe 168">
            <a:extLst>
              <a:ext uri="{FF2B5EF4-FFF2-40B4-BE49-F238E27FC236}">
                <a16:creationId xmlns:a16="http://schemas.microsoft.com/office/drawing/2014/main" id="{6836B6A3-D246-42F9-BC37-EF74E7EFF604}"/>
              </a:ext>
            </a:extLst>
          </p:cNvPr>
          <p:cNvGrpSpPr/>
          <p:nvPr/>
        </p:nvGrpSpPr>
        <p:grpSpPr>
          <a:xfrm>
            <a:off x="2587867" y="142694"/>
            <a:ext cx="718466" cy="377178"/>
            <a:chOff x="1266633" y="5049608"/>
            <a:chExt cx="718466" cy="377178"/>
          </a:xfrm>
        </p:grpSpPr>
        <p:sp>
          <p:nvSpPr>
            <p:cNvPr id="170" name="ZoneTexte 169">
              <a:extLst>
                <a:ext uri="{FF2B5EF4-FFF2-40B4-BE49-F238E27FC236}">
                  <a16:creationId xmlns:a16="http://schemas.microsoft.com/office/drawing/2014/main" id="{DDEF5075-02A5-4F66-A3B3-2684B4FB079F}"/>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71" name="ZoneTexte 170">
              <a:extLst>
                <a:ext uri="{FF2B5EF4-FFF2-40B4-BE49-F238E27FC236}">
                  <a16:creationId xmlns:a16="http://schemas.microsoft.com/office/drawing/2014/main" id="{323E3D03-2650-4DCE-9645-63433A80FFD2}"/>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72" name="ZoneTexte 171">
              <a:extLst>
                <a:ext uri="{FF2B5EF4-FFF2-40B4-BE49-F238E27FC236}">
                  <a16:creationId xmlns:a16="http://schemas.microsoft.com/office/drawing/2014/main" id="{61643EBC-6123-48B8-BCD3-52C164B068AE}"/>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73" name="Groupe 172">
            <a:extLst>
              <a:ext uri="{FF2B5EF4-FFF2-40B4-BE49-F238E27FC236}">
                <a16:creationId xmlns:a16="http://schemas.microsoft.com/office/drawing/2014/main" id="{220CF0E5-B4AC-4283-AB81-4C036DFCBA8B}"/>
              </a:ext>
            </a:extLst>
          </p:cNvPr>
          <p:cNvGrpSpPr/>
          <p:nvPr/>
        </p:nvGrpSpPr>
        <p:grpSpPr>
          <a:xfrm>
            <a:off x="917261" y="146392"/>
            <a:ext cx="718466" cy="369675"/>
            <a:chOff x="646205" y="5057129"/>
            <a:chExt cx="718466" cy="369675"/>
          </a:xfrm>
        </p:grpSpPr>
        <p:sp>
          <p:nvSpPr>
            <p:cNvPr id="174" name="ZoneTexte 173">
              <a:extLst>
                <a:ext uri="{FF2B5EF4-FFF2-40B4-BE49-F238E27FC236}">
                  <a16:creationId xmlns:a16="http://schemas.microsoft.com/office/drawing/2014/main" id="{19851412-EB58-4B09-9BFC-D8883BDE8750}"/>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75" name="ZoneTexte 174">
              <a:extLst>
                <a:ext uri="{FF2B5EF4-FFF2-40B4-BE49-F238E27FC236}">
                  <a16:creationId xmlns:a16="http://schemas.microsoft.com/office/drawing/2014/main" id="{BB4C3AAE-D2FC-4D35-9D0B-1E49A4886F03}"/>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76" name="ZoneTexte 175">
              <a:extLst>
                <a:ext uri="{FF2B5EF4-FFF2-40B4-BE49-F238E27FC236}">
                  <a16:creationId xmlns:a16="http://schemas.microsoft.com/office/drawing/2014/main" id="{5D08B8EB-B8E7-42A5-A276-EC97E0D95B59}"/>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177" name="ZoneTexte 176">
            <a:extLst>
              <a:ext uri="{FF2B5EF4-FFF2-40B4-BE49-F238E27FC236}">
                <a16:creationId xmlns:a16="http://schemas.microsoft.com/office/drawing/2014/main" id="{ED2E2EDA-6AC8-4792-9FB0-70F24588BA57}"/>
              </a:ext>
            </a:extLst>
          </p:cNvPr>
          <p:cNvSpPr txBox="1"/>
          <p:nvPr/>
        </p:nvSpPr>
        <p:spPr>
          <a:xfrm>
            <a:off x="3417656" y="22653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78" name="Accolade fermante 177">
            <a:extLst>
              <a:ext uri="{FF2B5EF4-FFF2-40B4-BE49-F238E27FC236}">
                <a16:creationId xmlns:a16="http://schemas.microsoft.com/office/drawing/2014/main" id="{1AB10CB3-AE7C-4A51-9968-5D08AFFB6725}"/>
              </a:ext>
            </a:extLst>
          </p:cNvPr>
          <p:cNvSpPr/>
          <p:nvPr/>
        </p:nvSpPr>
        <p:spPr>
          <a:xfrm flipH="1">
            <a:off x="3888052" y="21835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9" name="Accolade fermante 178">
            <a:extLst>
              <a:ext uri="{FF2B5EF4-FFF2-40B4-BE49-F238E27FC236}">
                <a16:creationId xmlns:a16="http://schemas.microsoft.com/office/drawing/2014/main" id="{9E5485E7-4400-49EC-9C97-87CC8B86BFFB}"/>
              </a:ext>
            </a:extLst>
          </p:cNvPr>
          <p:cNvSpPr/>
          <p:nvPr/>
        </p:nvSpPr>
        <p:spPr>
          <a:xfrm>
            <a:off x="4179111" y="23396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4" name="Accolade fermante 183">
            <a:extLst>
              <a:ext uri="{FF2B5EF4-FFF2-40B4-BE49-F238E27FC236}">
                <a16:creationId xmlns:a16="http://schemas.microsoft.com/office/drawing/2014/main" id="{D4628BE0-3825-4A59-BD57-C3DF8EB35879}"/>
              </a:ext>
            </a:extLst>
          </p:cNvPr>
          <p:cNvSpPr/>
          <p:nvPr/>
        </p:nvSpPr>
        <p:spPr>
          <a:xfrm flipH="1">
            <a:off x="788363" y="233945"/>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2" name="Accolade fermante 191">
            <a:extLst>
              <a:ext uri="{FF2B5EF4-FFF2-40B4-BE49-F238E27FC236}">
                <a16:creationId xmlns:a16="http://schemas.microsoft.com/office/drawing/2014/main" id="{CC9EE72A-2F2E-439E-9E83-DE6B4CBC4EA2}"/>
              </a:ext>
            </a:extLst>
          </p:cNvPr>
          <p:cNvSpPr/>
          <p:nvPr/>
        </p:nvSpPr>
        <p:spPr>
          <a:xfrm>
            <a:off x="3224784" y="55181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5" name="Groupe 194">
            <a:extLst>
              <a:ext uri="{FF2B5EF4-FFF2-40B4-BE49-F238E27FC236}">
                <a16:creationId xmlns:a16="http://schemas.microsoft.com/office/drawing/2014/main" id="{A125D8C0-30A9-43E3-9144-25F3E3189C0F}"/>
              </a:ext>
            </a:extLst>
          </p:cNvPr>
          <p:cNvGrpSpPr/>
          <p:nvPr/>
        </p:nvGrpSpPr>
        <p:grpSpPr>
          <a:xfrm>
            <a:off x="3950583" y="241648"/>
            <a:ext cx="277434" cy="192278"/>
            <a:chOff x="5500799" y="4255430"/>
            <a:chExt cx="1544225" cy="1042144"/>
          </a:xfrm>
          <a:solidFill>
            <a:srgbClr val="7030A0"/>
          </a:solidFill>
        </p:grpSpPr>
        <p:pic>
          <p:nvPicPr>
            <p:cNvPr id="196" name="Graphique 195">
              <a:extLst>
                <a:ext uri="{FF2B5EF4-FFF2-40B4-BE49-F238E27FC236}">
                  <a16:creationId xmlns:a16="http://schemas.microsoft.com/office/drawing/2014/main" id="{539037C6-CB75-489C-9E9A-B82A2A19A1D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97" name="Graphique 196">
              <a:extLst>
                <a:ext uri="{FF2B5EF4-FFF2-40B4-BE49-F238E27FC236}">
                  <a16:creationId xmlns:a16="http://schemas.microsoft.com/office/drawing/2014/main" id="{E308BF7A-EBF7-49A1-91FE-95F2C153AA8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98" name="Groupe 197">
            <a:extLst>
              <a:ext uri="{FF2B5EF4-FFF2-40B4-BE49-F238E27FC236}">
                <a16:creationId xmlns:a16="http://schemas.microsoft.com/office/drawing/2014/main" id="{81280554-0D46-478C-B9AE-364642A9FBD2}"/>
              </a:ext>
            </a:extLst>
          </p:cNvPr>
          <p:cNvGrpSpPr/>
          <p:nvPr/>
        </p:nvGrpSpPr>
        <p:grpSpPr>
          <a:xfrm>
            <a:off x="946492" y="472145"/>
            <a:ext cx="718466" cy="364522"/>
            <a:chOff x="2199597" y="989091"/>
            <a:chExt cx="718466" cy="364522"/>
          </a:xfrm>
        </p:grpSpPr>
        <p:sp>
          <p:nvSpPr>
            <p:cNvPr id="199" name="ZoneTexte 198">
              <a:extLst>
                <a:ext uri="{FF2B5EF4-FFF2-40B4-BE49-F238E27FC236}">
                  <a16:creationId xmlns:a16="http://schemas.microsoft.com/office/drawing/2014/main" id="{442AF5E2-AC47-4CDE-B11C-08C32A97DB36}"/>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00" name="ZoneTexte 199">
              <a:extLst>
                <a:ext uri="{FF2B5EF4-FFF2-40B4-BE49-F238E27FC236}">
                  <a16:creationId xmlns:a16="http://schemas.microsoft.com/office/drawing/2014/main" id="{93D9CD40-C491-40E0-A68E-00B4F623BCF8}"/>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201" name="Accolade fermante 200">
            <a:extLst>
              <a:ext uri="{FF2B5EF4-FFF2-40B4-BE49-F238E27FC236}">
                <a16:creationId xmlns:a16="http://schemas.microsoft.com/office/drawing/2014/main" id="{76B33BD0-00A3-4345-A69F-2DF2FB3E8F73}"/>
              </a:ext>
            </a:extLst>
          </p:cNvPr>
          <p:cNvSpPr/>
          <p:nvPr/>
        </p:nvSpPr>
        <p:spPr>
          <a:xfrm flipH="1">
            <a:off x="923176" y="54614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2" name="Groupe 201">
            <a:extLst>
              <a:ext uri="{FF2B5EF4-FFF2-40B4-BE49-F238E27FC236}">
                <a16:creationId xmlns:a16="http://schemas.microsoft.com/office/drawing/2014/main" id="{9C0D5EC2-6CBD-4654-BF65-29022611CF6B}"/>
              </a:ext>
            </a:extLst>
          </p:cNvPr>
          <p:cNvGrpSpPr/>
          <p:nvPr/>
        </p:nvGrpSpPr>
        <p:grpSpPr>
          <a:xfrm>
            <a:off x="2088277" y="466597"/>
            <a:ext cx="718466" cy="362841"/>
            <a:chOff x="2195594" y="1728937"/>
            <a:chExt cx="718466" cy="362841"/>
          </a:xfrm>
        </p:grpSpPr>
        <p:sp>
          <p:nvSpPr>
            <p:cNvPr id="203" name="ZoneTexte 202">
              <a:extLst>
                <a:ext uri="{FF2B5EF4-FFF2-40B4-BE49-F238E27FC236}">
                  <a16:creationId xmlns:a16="http://schemas.microsoft.com/office/drawing/2014/main" id="{242E7775-C85C-4954-9D28-F31E952AAB57}"/>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04" name="ZoneTexte 203">
              <a:extLst>
                <a:ext uri="{FF2B5EF4-FFF2-40B4-BE49-F238E27FC236}">
                  <a16:creationId xmlns:a16="http://schemas.microsoft.com/office/drawing/2014/main" id="{FCAFA6E1-76D0-4073-B778-F91D44E4987D}"/>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05" name="ZoneTexte 204">
              <a:extLst>
                <a:ext uri="{FF2B5EF4-FFF2-40B4-BE49-F238E27FC236}">
                  <a16:creationId xmlns:a16="http://schemas.microsoft.com/office/drawing/2014/main" id="{EA51DAD4-08AE-42A2-BC76-5122991E170F}"/>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06" name="Groupe 205">
            <a:extLst>
              <a:ext uri="{FF2B5EF4-FFF2-40B4-BE49-F238E27FC236}">
                <a16:creationId xmlns:a16="http://schemas.microsoft.com/office/drawing/2014/main" id="{6B979615-1E94-4967-B3DE-DDE1617913A5}"/>
              </a:ext>
            </a:extLst>
          </p:cNvPr>
          <p:cNvGrpSpPr/>
          <p:nvPr/>
        </p:nvGrpSpPr>
        <p:grpSpPr>
          <a:xfrm>
            <a:off x="1509944" y="462916"/>
            <a:ext cx="718466" cy="367051"/>
            <a:chOff x="1622389" y="1729653"/>
            <a:chExt cx="718466" cy="367051"/>
          </a:xfrm>
        </p:grpSpPr>
        <p:sp>
          <p:nvSpPr>
            <p:cNvPr id="207" name="ZoneTexte 206">
              <a:extLst>
                <a:ext uri="{FF2B5EF4-FFF2-40B4-BE49-F238E27FC236}">
                  <a16:creationId xmlns:a16="http://schemas.microsoft.com/office/drawing/2014/main" id="{F7C48270-C9F6-42DD-8984-B48D3F8277F2}"/>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08" name="ZoneTexte 207">
              <a:extLst>
                <a:ext uri="{FF2B5EF4-FFF2-40B4-BE49-F238E27FC236}">
                  <a16:creationId xmlns:a16="http://schemas.microsoft.com/office/drawing/2014/main" id="{086F0EA6-1427-44EA-95A3-29C384141CE5}"/>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09" name="ZoneTexte 208">
              <a:extLst>
                <a:ext uri="{FF2B5EF4-FFF2-40B4-BE49-F238E27FC236}">
                  <a16:creationId xmlns:a16="http://schemas.microsoft.com/office/drawing/2014/main" id="{39E8BCF5-BC13-442C-BBD4-7B6AE59417D5}"/>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10" name="Groupe 209">
            <a:extLst>
              <a:ext uri="{FF2B5EF4-FFF2-40B4-BE49-F238E27FC236}">
                <a16:creationId xmlns:a16="http://schemas.microsoft.com/office/drawing/2014/main" id="{1298DEC7-A563-42C7-9777-D8A3F6C4A4A2}"/>
              </a:ext>
            </a:extLst>
          </p:cNvPr>
          <p:cNvGrpSpPr/>
          <p:nvPr/>
        </p:nvGrpSpPr>
        <p:grpSpPr>
          <a:xfrm>
            <a:off x="2638170" y="464969"/>
            <a:ext cx="718466" cy="361624"/>
            <a:chOff x="4307092" y="991715"/>
            <a:chExt cx="718466" cy="361624"/>
          </a:xfrm>
        </p:grpSpPr>
        <p:grpSp>
          <p:nvGrpSpPr>
            <p:cNvPr id="211" name="Groupe 210">
              <a:extLst>
                <a:ext uri="{FF2B5EF4-FFF2-40B4-BE49-F238E27FC236}">
                  <a16:creationId xmlns:a16="http://schemas.microsoft.com/office/drawing/2014/main" id="{2A3E326F-4C87-436D-A80F-68CA41C52877}"/>
                </a:ext>
              </a:extLst>
            </p:cNvPr>
            <p:cNvGrpSpPr/>
            <p:nvPr/>
          </p:nvGrpSpPr>
          <p:grpSpPr>
            <a:xfrm>
              <a:off x="4390385" y="991715"/>
              <a:ext cx="544617" cy="295988"/>
              <a:chOff x="2579857" y="900994"/>
              <a:chExt cx="544617" cy="295988"/>
            </a:xfrm>
          </p:grpSpPr>
          <p:sp>
            <p:nvSpPr>
              <p:cNvPr id="213" name="ZoneTexte 212">
                <a:extLst>
                  <a:ext uri="{FF2B5EF4-FFF2-40B4-BE49-F238E27FC236}">
                    <a16:creationId xmlns:a16="http://schemas.microsoft.com/office/drawing/2014/main" id="{2D502FA4-18B6-4474-AC0D-86C2FA18F7E1}"/>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14" name="ZoneTexte 213">
                <a:extLst>
                  <a:ext uri="{FF2B5EF4-FFF2-40B4-BE49-F238E27FC236}">
                    <a16:creationId xmlns:a16="http://schemas.microsoft.com/office/drawing/2014/main" id="{8F3A9894-F137-4EBC-BD9E-72545C21BEF5}"/>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12" name="ZoneTexte 211">
              <a:extLst>
                <a:ext uri="{FF2B5EF4-FFF2-40B4-BE49-F238E27FC236}">
                  <a16:creationId xmlns:a16="http://schemas.microsoft.com/office/drawing/2014/main" id="{009F7A8F-7B2D-46F0-87F5-F7C4894EACC1}"/>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15" name="Graphique 214">
            <a:extLst>
              <a:ext uri="{FF2B5EF4-FFF2-40B4-BE49-F238E27FC236}">
                <a16:creationId xmlns:a16="http://schemas.microsoft.com/office/drawing/2014/main" id="{625C07F2-D304-4331-80EB-9DDB527AB0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77189" y="727034"/>
            <a:ext cx="109307" cy="98122"/>
          </a:xfrm>
          <a:prstGeom prst="rect">
            <a:avLst/>
          </a:prstGeom>
        </p:spPr>
      </p:pic>
      <p:sp>
        <p:nvSpPr>
          <p:cNvPr id="216" name="ZoneTexte 215">
            <a:extLst>
              <a:ext uri="{FF2B5EF4-FFF2-40B4-BE49-F238E27FC236}">
                <a16:creationId xmlns:a16="http://schemas.microsoft.com/office/drawing/2014/main" id="{67AAC407-D2AE-45F4-AEB3-7EC1E260C1A4}"/>
              </a:ext>
            </a:extLst>
          </p:cNvPr>
          <p:cNvSpPr txBox="1"/>
          <p:nvPr/>
        </p:nvSpPr>
        <p:spPr>
          <a:xfrm>
            <a:off x="345979" y="3423885"/>
            <a:ext cx="582490" cy="246221"/>
          </a:xfrm>
          <a:prstGeom prst="rect">
            <a:avLst/>
          </a:prstGeom>
          <a:noFill/>
        </p:spPr>
        <p:txBody>
          <a:bodyPr wrap="square" rtlCol="0">
            <a:spAutoFit/>
          </a:bodyPr>
          <a:lstStyle/>
          <a:p>
            <a:r>
              <a:rPr lang="fr-FR" sz="1000" dirty="0"/>
              <a:t>c.6.6 </a:t>
            </a:r>
            <a:endParaRPr lang="fr-FR" sz="800" dirty="0"/>
          </a:p>
        </p:txBody>
      </p:sp>
      <p:grpSp>
        <p:nvGrpSpPr>
          <p:cNvPr id="217" name="Groupe 216">
            <a:extLst>
              <a:ext uri="{FF2B5EF4-FFF2-40B4-BE49-F238E27FC236}">
                <a16:creationId xmlns:a16="http://schemas.microsoft.com/office/drawing/2014/main" id="{AB058D2C-C3BD-438F-9C65-E88E1E8B15D8}"/>
              </a:ext>
            </a:extLst>
          </p:cNvPr>
          <p:cNvGrpSpPr/>
          <p:nvPr/>
        </p:nvGrpSpPr>
        <p:grpSpPr>
          <a:xfrm>
            <a:off x="3277077" y="3420240"/>
            <a:ext cx="202376" cy="157632"/>
            <a:chOff x="5146975" y="3184326"/>
            <a:chExt cx="1468799" cy="1171578"/>
          </a:xfrm>
          <a:solidFill>
            <a:srgbClr val="92D050"/>
          </a:solidFill>
        </p:grpSpPr>
        <p:pic>
          <p:nvPicPr>
            <p:cNvPr id="218" name="Graphique 217">
              <a:extLst>
                <a:ext uri="{FF2B5EF4-FFF2-40B4-BE49-F238E27FC236}">
                  <a16:creationId xmlns:a16="http://schemas.microsoft.com/office/drawing/2014/main" id="{11EF5521-97ED-454B-B40A-19E46093BE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219" name="Graphique 218">
              <a:extLst>
                <a:ext uri="{FF2B5EF4-FFF2-40B4-BE49-F238E27FC236}">
                  <a16:creationId xmlns:a16="http://schemas.microsoft.com/office/drawing/2014/main" id="{AE095EBD-87DA-4ADF-8171-82A0A7D2BA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220" name="Accolade fermante 219">
            <a:extLst>
              <a:ext uri="{FF2B5EF4-FFF2-40B4-BE49-F238E27FC236}">
                <a16:creationId xmlns:a16="http://schemas.microsoft.com/office/drawing/2014/main" id="{6A134925-86B7-4765-8F6C-4AF286FE2734}"/>
              </a:ext>
            </a:extLst>
          </p:cNvPr>
          <p:cNvSpPr/>
          <p:nvPr/>
        </p:nvSpPr>
        <p:spPr>
          <a:xfrm>
            <a:off x="3249126" y="325283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21" name="Groupe 220">
            <a:extLst>
              <a:ext uri="{FF2B5EF4-FFF2-40B4-BE49-F238E27FC236}">
                <a16:creationId xmlns:a16="http://schemas.microsoft.com/office/drawing/2014/main" id="{37521358-2F1F-4E1C-B646-6B3D92248E60}"/>
              </a:ext>
            </a:extLst>
          </p:cNvPr>
          <p:cNvGrpSpPr/>
          <p:nvPr/>
        </p:nvGrpSpPr>
        <p:grpSpPr>
          <a:xfrm>
            <a:off x="1486923" y="3172569"/>
            <a:ext cx="718466" cy="366131"/>
            <a:chOff x="1539952" y="1638479"/>
            <a:chExt cx="718466" cy="366131"/>
          </a:xfrm>
        </p:grpSpPr>
        <p:sp>
          <p:nvSpPr>
            <p:cNvPr id="222" name="ZoneTexte 221">
              <a:extLst>
                <a:ext uri="{FF2B5EF4-FFF2-40B4-BE49-F238E27FC236}">
                  <a16:creationId xmlns:a16="http://schemas.microsoft.com/office/drawing/2014/main" id="{63829C42-E16C-4AEA-A936-5F04735FD10A}"/>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223" name="Groupe 222">
              <a:extLst>
                <a:ext uri="{FF2B5EF4-FFF2-40B4-BE49-F238E27FC236}">
                  <a16:creationId xmlns:a16="http://schemas.microsoft.com/office/drawing/2014/main" id="{711A9B12-A4CB-4524-A704-C7E1F3E0D4F8}"/>
                </a:ext>
              </a:extLst>
            </p:cNvPr>
            <p:cNvGrpSpPr/>
            <p:nvPr/>
          </p:nvGrpSpPr>
          <p:grpSpPr>
            <a:xfrm>
              <a:off x="1587793" y="1638479"/>
              <a:ext cx="593068" cy="281853"/>
              <a:chOff x="1727718" y="1640613"/>
              <a:chExt cx="593068" cy="281853"/>
            </a:xfrm>
          </p:grpSpPr>
          <p:sp>
            <p:nvSpPr>
              <p:cNvPr id="224" name="ZoneTexte 223">
                <a:extLst>
                  <a:ext uri="{FF2B5EF4-FFF2-40B4-BE49-F238E27FC236}">
                    <a16:creationId xmlns:a16="http://schemas.microsoft.com/office/drawing/2014/main" id="{2C4165A9-BC26-485B-8494-776EC3693B8F}"/>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225" name="ZoneTexte 224">
                <a:extLst>
                  <a:ext uri="{FF2B5EF4-FFF2-40B4-BE49-F238E27FC236}">
                    <a16:creationId xmlns:a16="http://schemas.microsoft.com/office/drawing/2014/main" id="{3EB44ED4-E997-416C-807A-96DDDAF4D35B}"/>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226" name="Groupe 225">
            <a:extLst>
              <a:ext uri="{FF2B5EF4-FFF2-40B4-BE49-F238E27FC236}">
                <a16:creationId xmlns:a16="http://schemas.microsoft.com/office/drawing/2014/main" id="{A194776D-8950-41CD-B5DE-A4AC852B3158}"/>
              </a:ext>
            </a:extLst>
          </p:cNvPr>
          <p:cNvGrpSpPr/>
          <p:nvPr/>
        </p:nvGrpSpPr>
        <p:grpSpPr>
          <a:xfrm>
            <a:off x="2045052" y="3169297"/>
            <a:ext cx="718466" cy="366648"/>
            <a:chOff x="2422732" y="1629870"/>
            <a:chExt cx="718466" cy="366648"/>
          </a:xfrm>
        </p:grpSpPr>
        <p:sp>
          <p:nvSpPr>
            <p:cNvPr id="227" name="ZoneTexte 226">
              <a:extLst>
                <a:ext uri="{FF2B5EF4-FFF2-40B4-BE49-F238E27FC236}">
                  <a16:creationId xmlns:a16="http://schemas.microsoft.com/office/drawing/2014/main" id="{5E4951AD-716C-464F-9C15-EE3C6640152C}"/>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228" name="Groupe 227">
              <a:extLst>
                <a:ext uri="{FF2B5EF4-FFF2-40B4-BE49-F238E27FC236}">
                  <a16:creationId xmlns:a16="http://schemas.microsoft.com/office/drawing/2014/main" id="{0F566924-E6B6-4C03-9FD2-D04E770388EA}"/>
                </a:ext>
              </a:extLst>
            </p:cNvPr>
            <p:cNvGrpSpPr/>
            <p:nvPr/>
          </p:nvGrpSpPr>
          <p:grpSpPr>
            <a:xfrm>
              <a:off x="2467193" y="1629870"/>
              <a:ext cx="555847" cy="281496"/>
              <a:chOff x="2607118" y="1632004"/>
              <a:chExt cx="555847" cy="281496"/>
            </a:xfrm>
          </p:grpSpPr>
          <p:sp>
            <p:nvSpPr>
              <p:cNvPr id="229" name="ZoneTexte 228">
                <a:extLst>
                  <a:ext uri="{FF2B5EF4-FFF2-40B4-BE49-F238E27FC236}">
                    <a16:creationId xmlns:a16="http://schemas.microsoft.com/office/drawing/2014/main" id="{08D52430-58D6-4DFF-97B8-3BC7413AE77D}"/>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230" name="ZoneTexte 229">
                <a:extLst>
                  <a:ext uri="{FF2B5EF4-FFF2-40B4-BE49-F238E27FC236}">
                    <a16:creationId xmlns:a16="http://schemas.microsoft.com/office/drawing/2014/main" id="{75CB0446-472A-4DF1-940C-6BA0CA96217B}"/>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231" name="Accolade fermante 230">
            <a:extLst>
              <a:ext uri="{FF2B5EF4-FFF2-40B4-BE49-F238E27FC236}">
                <a16:creationId xmlns:a16="http://schemas.microsoft.com/office/drawing/2014/main" id="{27AD3744-1266-4A74-ABDD-1A8675178023}"/>
              </a:ext>
            </a:extLst>
          </p:cNvPr>
          <p:cNvSpPr/>
          <p:nvPr/>
        </p:nvSpPr>
        <p:spPr>
          <a:xfrm flipH="1">
            <a:off x="929803" y="325283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32" name="Groupe 231">
            <a:extLst>
              <a:ext uri="{FF2B5EF4-FFF2-40B4-BE49-F238E27FC236}">
                <a16:creationId xmlns:a16="http://schemas.microsoft.com/office/drawing/2014/main" id="{B30B191B-6631-479F-8CF2-5104B84FB21D}"/>
              </a:ext>
            </a:extLst>
          </p:cNvPr>
          <p:cNvGrpSpPr/>
          <p:nvPr/>
        </p:nvGrpSpPr>
        <p:grpSpPr>
          <a:xfrm>
            <a:off x="2601397" y="3152473"/>
            <a:ext cx="718466" cy="377178"/>
            <a:chOff x="1266633" y="5049608"/>
            <a:chExt cx="718466" cy="377178"/>
          </a:xfrm>
        </p:grpSpPr>
        <p:sp>
          <p:nvSpPr>
            <p:cNvPr id="233" name="ZoneTexte 232">
              <a:extLst>
                <a:ext uri="{FF2B5EF4-FFF2-40B4-BE49-F238E27FC236}">
                  <a16:creationId xmlns:a16="http://schemas.microsoft.com/office/drawing/2014/main" id="{4F1209A7-6B0A-416E-BEE8-D921AA3930FD}"/>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34" name="ZoneTexte 233">
              <a:extLst>
                <a:ext uri="{FF2B5EF4-FFF2-40B4-BE49-F238E27FC236}">
                  <a16:creationId xmlns:a16="http://schemas.microsoft.com/office/drawing/2014/main" id="{70B7562C-945F-4572-8677-2309CC0BF9F2}"/>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35" name="ZoneTexte 234">
              <a:extLst>
                <a:ext uri="{FF2B5EF4-FFF2-40B4-BE49-F238E27FC236}">
                  <a16:creationId xmlns:a16="http://schemas.microsoft.com/office/drawing/2014/main" id="{C37B5559-088A-4FFA-8B87-468E990467C4}"/>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36" name="Groupe 235">
            <a:extLst>
              <a:ext uri="{FF2B5EF4-FFF2-40B4-BE49-F238E27FC236}">
                <a16:creationId xmlns:a16="http://schemas.microsoft.com/office/drawing/2014/main" id="{69C17584-BDD0-4E62-8C80-1A0DDC5FE21C}"/>
              </a:ext>
            </a:extLst>
          </p:cNvPr>
          <p:cNvGrpSpPr/>
          <p:nvPr/>
        </p:nvGrpSpPr>
        <p:grpSpPr>
          <a:xfrm>
            <a:off x="930791" y="3156171"/>
            <a:ext cx="718466" cy="369675"/>
            <a:chOff x="646205" y="5057129"/>
            <a:chExt cx="718466" cy="369675"/>
          </a:xfrm>
        </p:grpSpPr>
        <p:sp>
          <p:nvSpPr>
            <p:cNvPr id="237" name="ZoneTexte 236">
              <a:extLst>
                <a:ext uri="{FF2B5EF4-FFF2-40B4-BE49-F238E27FC236}">
                  <a16:creationId xmlns:a16="http://schemas.microsoft.com/office/drawing/2014/main" id="{BB693CA7-6A31-49CA-B40B-D8859BC88E97}"/>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38" name="ZoneTexte 237">
              <a:extLst>
                <a:ext uri="{FF2B5EF4-FFF2-40B4-BE49-F238E27FC236}">
                  <a16:creationId xmlns:a16="http://schemas.microsoft.com/office/drawing/2014/main" id="{E371FEF2-5F7C-442E-8B06-05E6579891E1}"/>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39" name="ZoneTexte 238">
              <a:extLst>
                <a:ext uri="{FF2B5EF4-FFF2-40B4-BE49-F238E27FC236}">
                  <a16:creationId xmlns:a16="http://schemas.microsoft.com/office/drawing/2014/main" id="{1367E8BA-5CEC-41FB-94F6-33B94F9BC653}"/>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241" name="Accolade fermante 240">
            <a:extLst>
              <a:ext uri="{FF2B5EF4-FFF2-40B4-BE49-F238E27FC236}">
                <a16:creationId xmlns:a16="http://schemas.microsoft.com/office/drawing/2014/main" id="{278874D8-6134-4045-9E32-634A5C7D8DDD}"/>
              </a:ext>
            </a:extLst>
          </p:cNvPr>
          <p:cNvSpPr/>
          <p:nvPr/>
        </p:nvSpPr>
        <p:spPr>
          <a:xfrm>
            <a:off x="3238314" y="356159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42" name="Groupe 241">
            <a:extLst>
              <a:ext uri="{FF2B5EF4-FFF2-40B4-BE49-F238E27FC236}">
                <a16:creationId xmlns:a16="http://schemas.microsoft.com/office/drawing/2014/main" id="{B9237658-5757-4DF4-BCEB-756EE9F035FB}"/>
              </a:ext>
            </a:extLst>
          </p:cNvPr>
          <p:cNvGrpSpPr/>
          <p:nvPr/>
        </p:nvGrpSpPr>
        <p:grpSpPr>
          <a:xfrm>
            <a:off x="960022" y="3481924"/>
            <a:ext cx="718466" cy="364522"/>
            <a:chOff x="2199597" y="989091"/>
            <a:chExt cx="718466" cy="364522"/>
          </a:xfrm>
        </p:grpSpPr>
        <p:sp>
          <p:nvSpPr>
            <p:cNvPr id="243" name="ZoneTexte 242">
              <a:extLst>
                <a:ext uri="{FF2B5EF4-FFF2-40B4-BE49-F238E27FC236}">
                  <a16:creationId xmlns:a16="http://schemas.microsoft.com/office/drawing/2014/main" id="{C5736612-362D-4937-9114-A76CA690E62A}"/>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44" name="ZoneTexte 243">
              <a:extLst>
                <a:ext uri="{FF2B5EF4-FFF2-40B4-BE49-F238E27FC236}">
                  <a16:creationId xmlns:a16="http://schemas.microsoft.com/office/drawing/2014/main" id="{826C9685-29AF-4D12-99F1-277F6BD901C4}"/>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245" name="Accolade fermante 244">
            <a:extLst>
              <a:ext uri="{FF2B5EF4-FFF2-40B4-BE49-F238E27FC236}">
                <a16:creationId xmlns:a16="http://schemas.microsoft.com/office/drawing/2014/main" id="{B74E0D0E-08A0-45E9-A21D-477DCA531B75}"/>
              </a:ext>
            </a:extLst>
          </p:cNvPr>
          <p:cNvSpPr/>
          <p:nvPr/>
        </p:nvSpPr>
        <p:spPr>
          <a:xfrm flipH="1">
            <a:off x="936706" y="355592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46" name="Groupe 245">
            <a:extLst>
              <a:ext uri="{FF2B5EF4-FFF2-40B4-BE49-F238E27FC236}">
                <a16:creationId xmlns:a16="http://schemas.microsoft.com/office/drawing/2014/main" id="{98B9B286-40E3-4F62-A1C7-96F4D88C33C8}"/>
              </a:ext>
            </a:extLst>
          </p:cNvPr>
          <p:cNvGrpSpPr/>
          <p:nvPr/>
        </p:nvGrpSpPr>
        <p:grpSpPr>
          <a:xfrm>
            <a:off x="2101807" y="3476376"/>
            <a:ext cx="718466" cy="362841"/>
            <a:chOff x="2195594" y="1728937"/>
            <a:chExt cx="718466" cy="362841"/>
          </a:xfrm>
        </p:grpSpPr>
        <p:sp>
          <p:nvSpPr>
            <p:cNvPr id="247" name="ZoneTexte 246">
              <a:extLst>
                <a:ext uri="{FF2B5EF4-FFF2-40B4-BE49-F238E27FC236}">
                  <a16:creationId xmlns:a16="http://schemas.microsoft.com/office/drawing/2014/main" id="{39C821F5-AFB0-4BB6-A42C-585180CC55FC}"/>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48" name="ZoneTexte 247">
              <a:extLst>
                <a:ext uri="{FF2B5EF4-FFF2-40B4-BE49-F238E27FC236}">
                  <a16:creationId xmlns:a16="http://schemas.microsoft.com/office/drawing/2014/main" id="{F74BC578-6A4B-42E9-AA15-A880789E4138}"/>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49" name="ZoneTexte 248">
              <a:extLst>
                <a:ext uri="{FF2B5EF4-FFF2-40B4-BE49-F238E27FC236}">
                  <a16:creationId xmlns:a16="http://schemas.microsoft.com/office/drawing/2014/main" id="{ECAEE5C9-CA14-4CD5-B3B7-DABD4C8C6003}"/>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50" name="Groupe 249">
            <a:extLst>
              <a:ext uri="{FF2B5EF4-FFF2-40B4-BE49-F238E27FC236}">
                <a16:creationId xmlns:a16="http://schemas.microsoft.com/office/drawing/2014/main" id="{9CD97522-2547-4392-99B2-5C6B8302EDF9}"/>
              </a:ext>
            </a:extLst>
          </p:cNvPr>
          <p:cNvGrpSpPr/>
          <p:nvPr/>
        </p:nvGrpSpPr>
        <p:grpSpPr>
          <a:xfrm>
            <a:off x="1523474" y="3472695"/>
            <a:ext cx="718466" cy="367051"/>
            <a:chOff x="1622389" y="1729653"/>
            <a:chExt cx="718466" cy="367051"/>
          </a:xfrm>
        </p:grpSpPr>
        <p:sp>
          <p:nvSpPr>
            <p:cNvPr id="251" name="ZoneTexte 250">
              <a:extLst>
                <a:ext uri="{FF2B5EF4-FFF2-40B4-BE49-F238E27FC236}">
                  <a16:creationId xmlns:a16="http://schemas.microsoft.com/office/drawing/2014/main" id="{5377FAEA-3163-4C30-8A1E-8048DA203FB0}"/>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52" name="ZoneTexte 251">
              <a:extLst>
                <a:ext uri="{FF2B5EF4-FFF2-40B4-BE49-F238E27FC236}">
                  <a16:creationId xmlns:a16="http://schemas.microsoft.com/office/drawing/2014/main" id="{1AB8D9B5-F412-4587-872A-B1BFD895C998}"/>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53" name="ZoneTexte 252">
              <a:extLst>
                <a:ext uri="{FF2B5EF4-FFF2-40B4-BE49-F238E27FC236}">
                  <a16:creationId xmlns:a16="http://schemas.microsoft.com/office/drawing/2014/main" id="{AF002DF3-51C0-49A8-8056-FDB0A9BEAB25}"/>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54" name="Groupe 253">
            <a:extLst>
              <a:ext uri="{FF2B5EF4-FFF2-40B4-BE49-F238E27FC236}">
                <a16:creationId xmlns:a16="http://schemas.microsoft.com/office/drawing/2014/main" id="{CC73456A-1F99-47C9-849A-4822E0262A43}"/>
              </a:ext>
            </a:extLst>
          </p:cNvPr>
          <p:cNvGrpSpPr/>
          <p:nvPr/>
        </p:nvGrpSpPr>
        <p:grpSpPr>
          <a:xfrm>
            <a:off x="2651700" y="3474748"/>
            <a:ext cx="718466" cy="361624"/>
            <a:chOff x="4307092" y="991715"/>
            <a:chExt cx="718466" cy="361624"/>
          </a:xfrm>
        </p:grpSpPr>
        <p:grpSp>
          <p:nvGrpSpPr>
            <p:cNvPr id="255" name="Groupe 254">
              <a:extLst>
                <a:ext uri="{FF2B5EF4-FFF2-40B4-BE49-F238E27FC236}">
                  <a16:creationId xmlns:a16="http://schemas.microsoft.com/office/drawing/2014/main" id="{68D6B8FF-9892-42FD-BAC1-E70D9040A982}"/>
                </a:ext>
              </a:extLst>
            </p:cNvPr>
            <p:cNvGrpSpPr/>
            <p:nvPr/>
          </p:nvGrpSpPr>
          <p:grpSpPr>
            <a:xfrm>
              <a:off x="4390385" y="991715"/>
              <a:ext cx="544617" cy="295988"/>
              <a:chOff x="2579857" y="900994"/>
              <a:chExt cx="544617" cy="295988"/>
            </a:xfrm>
          </p:grpSpPr>
          <p:sp>
            <p:nvSpPr>
              <p:cNvPr id="257" name="ZoneTexte 256">
                <a:extLst>
                  <a:ext uri="{FF2B5EF4-FFF2-40B4-BE49-F238E27FC236}">
                    <a16:creationId xmlns:a16="http://schemas.microsoft.com/office/drawing/2014/main" id="{D5546B92-8A8A-4D44-B30A-6C27102EF4BF}"/>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58" name="ZoneTexte 257">
                <a:extLst>
                  <a:ext uri="{FF2B5EF4-FFF2-40B4-BE49-F238E27FC236}">
                    <a16:creationId xmlns:a16="http://schemas.microsoft.com/office/drawing/2014/main" id="{E15DAAE2-E13A-476D-839B-D7D2454E6350}"/>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56" name="ZoneTexte 255">
              <a:extLst>
                <a:ext uri="{FF2B5EF4-FFF2-40B4-BE49-F238E27FC236}">
                  <a16:creationId xmlns:a16="http://schemas.microsoft.com/office/drawing/2014/main" id="{A9FD727D-2660-4B8D-A907-21444CD9304A}"/>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59" name="Graphique 258">
            <a:extLst>
              <a:ext uri="{FF2B5EF4-FFF2-40B4-BE49-F238E27FC236}">
                <a16:creationId xmlns:a16="http://schemas.microsoft.com/office/drawing/2014/main" id="{CEA883DC-2A29-47DF-9F67-EDD471222A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90719" y="3736813"/>
            <a:ext cx="109307" cy="98122"/>
          </a:xfrm>
          <a:prstGeom prst="rect">
            <a:avLst/>
          </a:prstGeom>
        </p:spPr>
      </p:pic>
      <p:grpSp>
        <p:nvGrpSpPr>
          <p:cNvPr id="300" name="Groupe 299">
            <a:extLst>
              <a:ext uri="{FF2B5EF4-FFF2-40B4-BE49-F238E27FC236}">
                <a16:creationId xmlns:a16="http://schemas.microsoft.com/office/drawing/2014/main" id="{28EBE173-2AED-4279-9B18-211C1995D680}"/>
              </a:ext>
            </a:extLst>
          </p:cNvPr>
          <p:cNvGrpSpPr/>
          <p:nvPr/>
        </p:nvGrpSpPr>
        <p:grpSpPr>
          <a:xfrm>
            <a:off x="972694" y="3813738"/>
            <a:ext cx="718466" cy="385083"/>
            <a:chOff x="6111049" y="6137090"/>
            <a:chExt cx="718466" cy="385083"/>
          </a:xfrm>
        </p:grpSpPr>
        <p:grpSp>
          <p:nvGrpSpPr>
            <p:cNvPr id="301" name="Groupe 300">
              <a:extLst>
                <a:ext uri="{FF2B5EF4-FFF2-40B4-BE49-F238E27FC236}">
                  <a16:creationId xmlns:a16="http://schemas.microsoft.com/office/drawing/2014/main" id="{18424C56-56E1-41ED-809C-FDC59B9EFA79}"/>
                </a:ext>
              </a:extLst>
            </p:cNvPr>
            <p:cNvGrpSpPr/>
            <p:nvPr/>
          </p:nvGrpSpPr>
          <p:grpSpPr>
            <a:xfrm>
              <a:off x="6111049" y="6137090"/>
              <a:ext cx="718466" cy="385083"/>
              <a:chOff x="1523235" y="3839102"/>
              <a:chExt cx="718466" cy="385083"/>
            </a:xfrm>
          </p:grpSpPr>
          <p:sp>
            <p:nvSpPr>
              <p:cNvPr id="303" name="ZoneTexte 302">
                <a:extLst>
                  <a:ext uri="{FF2B5EF4-FFF2-40B4-BE49-F238E27FC236}">
                    <a16:creationId xmlns:a16="http://schemas.microsoft.com/office/drawing/2014/main" id="{03DF31FB-D6EB-4DD7-9D6E-1AAE3F75C866}"/>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304" name="ZoneTexte 303">
                <a:extLst>
                  <a:ext uri="{FF2B5EF4-FFF2-40B4-BE49-F238E27FC236}">
                    <a16:creationId xmlns:a16="http://schemas.microsoft.com/office/drawing/2014/main" id="{B5EF82C8-D1B2-49D3-8000-5E8DF2A3E7E6}"/>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302" name="ZoneTexte 301">
              <a:extLst>
                <a:ext uri="{FF2B5EF4-FFF2-40B4-BE49-F238E27FC236}">
                  <a16:creationId xmlns:a16="http://schemas.microsoft.com/office/drawing/2014/main" id="{053B91E1-C834-401F-BB4F-22225A2828F5}"/>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05" name="Groupe 304">
            <a:extLst>
              <a:ext uri="{FF2B5EF4-FFF2-40B4-BE49-F238E27FC236}">
                <a16:creationId xmlns:a16="http://schemas.microsoft.com/office/drawing/2014/main" id="{A8BB7B8C-87D1-4737-A7E5-6DC05767BCA3}"/>
              </a:ext>
            </a:extLst>
          </p:cNvPr>
          <p:cNvGrpSpPr/>
          <p:nvPr/>
        </p:nvGrpSpPr>
        <p:grpSpPr>
          <a:xfrm>
            <a:off x="1555632" y="3823166"/>
            <a:ext cx="718466" cy="375832"/>
            <a:chOff x="6752258" y="6147312"/>
            <a:chExt cx="718466" cy="375832"/>
          </a:xfrm>
        </p:grpSpPr>
        <p:grpSp>
          <p:nvGrpSpPr>
            <p:cNvPr id="306" name="Groupe 305">
              <a:extLst>
                <a:ext uri="{FF2B5EF4-FFF2-40B4-BE49-F238E27FC236}">
                  <a16:creationId xmlns:a16="http://schemas.microsoft.com/office/drawing/2014/main" id="{A060C0AF-E719-47CB-BECA-3A211E61E227}"/>
                </a:ext>
              </a:extLst>
            </p:cNvPr>
            <p:cNvGrpSpPr/>
            <p:nvPr/>
          </p:nvGrpSpPr>
          <p:grpSpPr>
            <a:xfrm>
              <a:off x="6752258" y="6147312"/>
              <a:ext cx="718466" cy="375832"/>
              <a:chOff x="2358333" y="3850592"/>
              <a:chExt cx="718466" cy="375832"/>
            </a:xfrm>
          </p:grpSpPr>
          <p:sp>
            <p:nvSpPr>
              <p:cNvPr id="308" name="ZoneTexte 307">
                <a:extLst>
                  <a:ext uri="{FF2B5EF4-FFF2-40B4-BE49-F238E27FC236}">
                    <a16:creationId xmlns:a16="http://schemas.microsoft.com/office/drawing/2014/main" id="{0948F4BF-DCA2-4364-96E9-81F143BA06DF}"/>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309" name="ZoneTexte 308">
                <a:extLst>
                  <a:ext uri="{FF2B5EF4-FFF2-40B4-BE49-F238E27FC236}">
                    <a16:creationId xmlns:a16="http://schemas.microsoft.com/office/drawing/2014/main" id="{129AD76D-78E8-4110-9855-50F121A186BA}"/>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307" name="ZoneTexte 306">
              <a:extLst>
                <a:ext uri="{FF2B5EF4-FFF2-40B4-BE49-F238E27FC236}">
                  <a16:creationId xmlns:a16="http://schemas.microsoft.com/office/drawing/2014/main" id="{FFBF0441-6516-4D88-8C83-6F659A39B784}"/>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310" name="Groupe 309">
            <a:extLst>
              <a:ext uri="{FF2B5EF4-FFF2-40B4-BE49-F238E27FC236}">
                <a16:creationId xmlns:a16="http://schemas.microsoft.com/office/drawing/2014/main" id="{07CC9CBD-B134-4940-A9B1-73CC2CED7EFE}"/>
              </a:ext>
            </a:extLst>
          </p:cNvPr>
          <p:cNvGrpSpPr/>
          <p:nvPr/>
        </p:nvGrpSpPr>
        <p:grpSpPr>
          <a:xfrm>
            <a:off x="2114868" y="3806813"/>
            <a:ext cx="718466" cy="390094"/>
            <a:chOff x="7339755" y="6147312"/>
            <a:chExt cx="718466" cy="390094"/>
          </a:xfrm>
        </p:grpSpPr>
        <p:grpSp>
          <p:nvGrpSpPr>
            <p:cNvPr id="311" name="Groupe 310">
              <a:extLst>
                <a:ext uri="{FF2B5EF4-FFF2-40B4-BE49-F238E27FC236}">
                  <a16:creationId xmlns:a16="http://schemas.microsoft.com/office/drawing/2014/main" id="{AB4447CF-D02E-456C-ABE4-09FFD7A6288F}"/>
                </a:ext>
              </a:extLst>
            </p:cNvPr>
            <p:cNvGrpSpPr/>
            <p:nvPr/>
          </p:nvGrpSpPr>
          <p:grpSpPr>
            <a:xfrm>
              <a:off x="7339755" y="6147312"/>
              <a:ext cx="718466" cy="390094"/>
              <a:chOff x="3085711" y="3836330"/>
              <a:chExt cx="718466" cy="390094"/>
            </a:xfrm>
          </p:grpSpPr>
          <p:sp>
            <p:nvSpPr>
              <p:cNvPr id="313" name="ZoneTexte 312">
                <a:extLst>
                  <a:ext uri="{FF2B5EF4-FFF2-40B4-BE49-F238E27FC236}">
                    <a16:creationId xmlns:a16="http://schemas.microsoft.com/office/drawing/2014/main" id="{B32AE39A-16FD-4C97-A4EE-277EA353A34D}"/>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314" name="ZoneTexte 313">
                <a:extLst>
                  <a:ext uri="{FF2B5EF4-FFF2-40B4-BE49-F238E27FC236}">
                    <a16:creationId xmlns:a16="http://schemas.microsoft.com/office/drawing/2014/main" id="{C35B866F-54A9-4FB2-960F-EAB26F5D3E10}"/>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312" name="ZoneTexte 311">
              <a:extLst>
                <a:ext uri="{FF2B5EF4-FFF2-40B4-BE49-F238E27FC236}">
                  <a16:creationId xmlns:a16="http://schemas.microsoft.com/office/drawing/2014/main" id="{B1721944-B25A-4E2C-9EE5-17277A71A81D}"/>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315" name="Accolade fermante 314">
            <a:extLst>
              <a:ext uri="{FF2B5EF4-FFF2-40B4-BE49-F238E27FC236}">
                <a16:creationId xmlns:a16="http://schemas.microsoft.com/office/drawing/2014/main" id="{465AAFC1-6D72-47C5-A269-F34B9B04F1BB}"/>
              </a:ext>
            </a:extLst>
          </p:cNvPr>
          <p:cNvSpPr/>
          <p:nvPr/>
        </p:nvSpPr>
        <p:spPr>
          <a:xfrm flipH="1">
            <a:off x="930983" y="390595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6" name="Accolade fermante 315">
            <a:extLst>
              <a:ext uri="{FF2B5EF4-FFF2-40B4-BE49-F238E27FC236}">
                <a16:creationId xmlns:a16="http://schemas.microsoft.com/office/drawing/2014/main" id="{D50B4765-27E5-4446-BFC8-14417E70BAAF}"/>
              </a:ext>
            </a:extLst>
          </p:cNvPr>
          <p:cNvSpPr/>
          <p:nvPr/>
        </p:nvSpPr>
        <p:spPr>
          <a:xfrm>
            <a:off x="2753422" y="390544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17" name="Groupe 316">
            <a:extLst>
              <a:ext uri="{FF2B5EF4-FFF2-40B4-BE49-F238E27FC236}">
                <a16:creationId xmlns:a16="http://schemas.microsoft.com/office/drawing/2014/main" id="{0FCE5D12-D498-4FED-AA3C-20B20F95E811}"/>
              </a:ext>
            </a:extLst>
          </p:cNvPr>
          <p:cNvGrpSpPr/>
          <p:nvPr/>
        </p:nvGrpSpPr>
        <p:grpSpPr>
          <a:xfrm>
            <a:off x="2811400" y="4086503"/>
            <a:ext cx="145699" cy="102974"/>
            <a:chOff x="5500799" y="4255430"/>
            <a:chExt cx="1544225" cy="1042144"/>
          </a:xfrm>
          <a:solidFill>
            <a:srgbClr val="7030A0"/>
          </a:solidFill>
        </p:grpSpPr>
        <p:pic>
          <p:nvPicPr>
            <p:cNvPr id="318" name="Graphique 317">
              <a:extLst>
                <a:ext uri="{FF2B5EF4-FFF2-40B4-BE49-F238E27FC236}">
                  <a16:creationId xmlns:a16="http://schemas.microsoft.com/office/drawing/2014/main" id="{C2CD1C1E-572F-4E7B-AB40-0EB9727D2D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319" name="Graphique 318">
              <a:extLst>
                <a:ext uri="{FF2B5EF4-FFF2-40B4-BE49-F238E27FC236}">
                  <a16:creationId xmlns:a16="http://schemas.microsoft.com/office/drawing/2014/main" id="{EA2973B1-53CA-40E5-81DE-49319DF4BCE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320" name="Accolade fermante 319">
            <a:extLst>
              <a:ext uri="{FF2B5EF4-FFF2-40B4-BE49-F238E27FC236}">
                <a16:creationId xmlns:a16="http://schemas.microsoft.com/office/drawing/2014/main" id="{E632C341-F7DE-499A-902D-B2FFC4F81D50}"/>
              </a:ext>
            </a:extLst>
          </p:cNvPr>
          <p:cNvSpPr/>
          <p:nvPr/>
        </p:nvSpPr>
        <p:spPr>
          <a:xfrm flipH="1">
            <a:off x="808872" y="3204572"/>
            <a:ext cx="72669" cy="1000285"/>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22" name="ZoneTexte 321">
            <a:extLst>
              <a:ext uri="{FF2B5EF4-FFF2-40B4-BE49-F238E27FC236}">
                <a16:creationId xmlns:a16="http://schemas.microsoft.com/office/drawing/2014/main" id="{8F0DCCC7-57CD-4224-BF98-941E63F09281}"/>
              </a:ext>
            </a:extLst>
          </p:cNvPr>
          <p:cNvSpPr txBox="1"/>
          <p:nvPr/>
        </p:nvSpPr>
        <p:spPr>
          <a:xfrm>
            <a:off x="3417199" y="3586704"/>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625" name="ZoneTexte 624">
            <a:extLst>
              <a:ext uri="{FF2B5EF4-FFF2-40B4-BE49-F238E27FC236}">
                <a16:creationId xmlns:a16="http://schemas.microsoft.com/office/drawing/2014/main" id="{43976D03-13AE-4030-8DD2-24712A88D80F}"/>
              </a:ext>
            </a:extLst>
          </p:cNvPr>
          <p:cNvSpPr txBox="1"/>
          <p:nvPr/>
        </p:nvSpPr>
        <p:spPr>
          <a:xfrm>
            <a:off x="377565" y="4628287"/>
            <a:ext cx="582490" cy="246221"/>
          </a:xfrm>
          <a:prstGeom prst="rect">
            <a:avLst/>
          </a:prstGeom>
          <a:noFill/>
        </p:spPr>
        <p:txBody>
          <a:bodyPr wrap="square" rtlCol="0">
            <a:spAutoFit/>
          </a:bodyPr>
          <a:lstStyle/>
          <a:p>
            <a:r>
              <a:rPr lang="fr-FR" sz="1000" dirty="0"/>
              <a:t>c.6.7 </a:t>
            </a:r>
            <a:endParaRPr lang="fr-FR" sz="800" dirty="0"/>
          </a:p>
        </p:txBody>
      </p:sp>
      <p:grpSp>
        <p:nvGrpSpPr>
          <p:cNvPr id="626" name="Groupe 625">
            <a:extLst>
              <a:ext uri="{FF2B5EF4-FFF2-40B4-BE49-F238E27FC236}">
                <a16:creationId xmlns:a16="http://schemas.microsoft.com/office/drawing/2014/main" id="{CB61712D-71AC-4824-BCEF-874DF60EBBB3}"/>
              </a:ext>
            </a:extLst>
          </p:cNvPr>
          <p:cNvGrpSpPr/>
          <p:nvPr/>
        </p:nvGrpSpPr>
        <p:grpSpPr>
          <a:xfrm>
            <a:off x="3308663" y="4624642"/>
            <a:ext cx="202376" cy="157632"/>
            <a:chOff x="5146975" y="3184326"/>
            <a:chExt cx="1468799" cy="1171578"/>
          </a:xfrm>
          <a:solidFill>
            <a:srgbClr val="92D050"/>
          </a:solidFill>
        </p:grpSpPr>
        <p:pic>
          <p:nvPicPr>
            <p:cNvPr id="627" name="Graphique 626">
              <a:extLst>
                <a:ext uri="{FF2B5EF4-FFF2-40B4-BE49-F238E27FC236}">
                  <a16:creationId xmlns:a16="http://schemas.microsoft.com/office/drawing/2014/main" id="{BAD7B984-F2F8-4F4D-9F5A-9CD7D16E25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628" name="Graphique 627">
              <a:extLst>
                <a:ext uri="{FF2B5EF4-FFF2-40B4-BE49-F238E27FC236}">
                  <a16:creationId xmlns:a16="http://schemas.microsoft.com/office/drawing/2014/main" id="{1402BA30-0D75-4669-A33B-80F12D9712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629" name="Accolade fermante 628">
            <a:extLst>
              <a:ext uri="{FF2B5EF4-FFF2-40B4-BE49-F238E27FC236}">
                <a16:creationId xmlns:a16="http://schemas.microsoft.com/office/drawing/2014/main" id="{11505C93-3BEF-45BF-818B-71DDB4CC4CD1}"/>
              </a:ext>
            </a:extLst>
          </p:cNvPr>
          <p:cNvSpPr/>
          <p:nvPr/>
        </p:nvSpPr>
        <p:spPr>
          <a:xfrm>
            <a:off x="3280712" y="445723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30" name="Groupe 629">
            <a:extLst>
              <a:ext uri="{FF2B5EF4-FFF2-40B4-BE49-F238E27FC236}">
                <a16:creationId xmlns:a16="http://schemas.microsoft.com/office/drawing/2014/main" id="{9765653A-8933-4437-8065-1D10C133F3B6}"/>
              </a:ext>
            </a:extLst>
          </p:cNvPr>
          <p:cNvGrpSpPr/>
          <p:nvPr/>
        </p:nvGrpSpPr>
        <p:grpSpPr>
          <a:xfrm>
            <a:off x="1518509" y="4376971"/>
            <a:ext cx="718466" cy="366131"/>
            <a:chOff x="1539952" y="1638479"/>
            <a:chExt cx="718466" cy="366131"/>
          </a:xfrm>
        </p:grpSpPr>
        <p:sp>
          <p:nvSpPr>
            <p:cNvPr id="631" name="ZoneTexte 630">
              <a:extLst>
                <a:ext uri="{FF2B5EF4-FFF2-40B4-BE49-F238E27FC236}">
                  <a16:creationId xmlns:a16="http://schemas.microsoft.com/office/drawing/2014/main" id="{73EE3F43-249E-4C75-B4E5-D978F1AD73ED}"/>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632" name="Groupe 631">
              <a:extLst>
                <a:ext uri="{FF2B5EF4-FFF2-40B4-BE49-F238E27FC236}">
                  <a16:creationId xmlns:a16="http://schemas.microsoft.com/office/drawing/2014/main" id="{33B77C09-6734-4349-8DE3-C66468904E71}"/>
                </a:ext>
              </a:extLst>
            </p:cNvPr>
            <p:cNvGrpSpPr/>
            <p:nvPr/>
          </p:nvGrpSpPr>
          <p:grpSpPr>
            <a:xfrm>
              <a:off x="1587793" y="1638479"/>
              <a:ext cx="593068" cy="281853"/>
              <a:chOff x="1727718" y="1640613"/>
              <a:chExt cx="593068" cy="281853"/>
            </a:xfrm>
          </p:grpSpPr>
          <p:sp>
            <p:nvSpPr>
              <p:cNvPr id="633" name="ZoneTexte 632">
                <a:extLst>
                  <a:ext uri="{FF2B5EF4-FFF2-40B4-BE49-F238E27FC236}">
                    <a16:creationId xmlns:a16="http://schemas.microsoft.com/office/drawing/2014/main" id="{BE08A570-CF2D-4D21-93CA-564B7405C5B5}"/>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634" name="ZoneTexte 633">
                <a:extLst>
                  <a:ext uri="{FF2B5EF4-FFF2-40B4-BE49-F238E27FC236}">
                    <a16:creationId xmlns:a16="http://schemas.microsoft.com/office/drawing/2014/main" id="{FBFFE821-5A2F-4578-8C04-BA57A4D55D30}"/>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635" name="Groupe 634">
            <a:extLst>
              <a:ext uri="{FF2B5EF4-FFF2-40B4-BE49-F238E27FC236}">
                <a16:creationId xmlns:a16="http://schemas.microsoft.com/office/drawing/2014/main" id="{82D5EDF2-B584-4372-BDC8-3159FCE8764E}"/>
              </a:ext>
            </a:extLst>
          </p:cNvPr>
          <p:cNvGrpSpPr/>
          <p:nvPr/>
        </p:nvGrpSpPr>
        <p:grpSpPr>
          <a:xfrm>
            <a:off x="2076638" y="4373699"/>
            <a:ext cx="718466" cy="366648"/>
            <a:chOff x="2422732" y="1629870"/>
            <a:chExt cx="718466" cy="366648"/>
          </a:xfrm>
        </p:grpSpPr>
        <p:sp>
          <p:nvSpPr>
            <p:cNvPr id="636" name="ZoneTexte 635">
              <a:extLst>
                <a:ext uri="{FF2B5EF4-FFF2-40B4-BE49-F238E27FC236}">
                  <a16:creationId xmlns:a16="http://schemas.microsoft.com/office/drawing/2014/main" id="{B9DBCD29-3AEC-4964-96AE-914E1A28EFF7}"/>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637" name="Groupe 636">
              <a:extLst>
                <a:ext uri="{FF2B5EF4-FFF2-40B4-BE49-F238E27FC236}">
                  <a16:creationId xmlns:a16="http://schemas.microsoft.com/office/drawing/2014/main" id="{FD72BAD3-5370-49EA-B383-7AE920B636A4}"/>
                </a:ext>
              </a:extLst>
            </p:cNvPr>
            <p:cNvGrpSpPr/>
            <p:nvPr/>
          </p:nvGrpSpPr>
          <p:grpSpPr>
            <a:xfrm>
              <a:off x="2467193" y="1629870"/>
              <a:ext cx="555847" cy="281496"/>
              <a:chOff x="2607118" y="1632004"/>
              <a:chExt cx="555847" cy="281496"/>
            </a:xfrm>
          </p:grpSpPr>
          <p:sp>
            <p:nvSpPr>
              <p:cNvPr id="638" name="ZoneTexte 637">
                <a:extLst>
                  <a:ext uri="{FF2B5EF4-FFF2-40B4-BE49-F238E27FC236}">
                    <a16:creationId xmlns:a16="http://schemas.microsoft.com/office/drawing/2014/main" id="{81DC8EA5-D505-4A0C-8095-A7E4202339BD}"/>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639" name="ZoneTexte 638">
                <a:extLst>
                  <a:ext uri="{FF2B5EF4-FFF2-40B4-BE49-F238E27FC236}">
                    <a16:creationId xmlns:a16="http://schemas.microsoft.com/office/drawing/2014/main" id="{84025288-E159-4C44-980D-80751A715AD3}"/>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640" name="Accolade fermante 639">
            <a:extLst>
              <a:ext uri="{FF2B5EF4-FFF2-40B4-BE49-F238E27FC236}">
                <a16:creationId xmlns:a16="http://schemas.microsoft.com/office/drawing/2014/main" id="{8AC4DD40-08B7-4A5E-B7A9-576EFB55C294}"/>
              </a:ext>
            </a:extLst>
          </p:cNvPr>
          <p:cNvSpPr/>
          <p:nvPr/>
        </p:nvSpPr>
        <p:spPr>
          <a:xfrm flipH="1">
            <a:off x="961389" y="445723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41" name="Groupe 640">
            <a:extLst>
              <a:ext uri="{FF2B5EF4-FFF2-40B4-BE49-F238E27FC236}">
                <a16:creationId xmlns:a16="http://schemas.microsoft.com/office/drawing/2014/main" id="{6046D5CA-370E-49D9-9B9E-7692628FB99B}"/>
              </a:ext>
            </a:extLst>
          </p:cNvPr>
          <p:cNvGrpSpPr/>
          <p:nvPr/>
        </p:nvGrpSpPr>
        <p:grpSpPr>
          <a:xfrm>
            <a:off x="2632983" y="4356875"/>
            <a:ext cx="718466" cy="377178"/>
            <a:chOff x="1266633" y="5049608"/>
            <a:chExt cx="718466" cy="377178"/>
          </a:xfrm>
        </p:grpSpPr>
        <p:sp>
          <p:nvSpPr>
            <p:cNvPr id="642" name="ZoneTexte 641">
              <a:extLst>
                <a:ext uri="{FF2B5EF4-FFF2-40B4-BE49-F238E27FC236}">
                  <a16:creationId xmlns:a16="http://schemas.microsoft.com/office/drawing/2014/main" id="{C2B25B85-5D71-453C-86B7-F06F12F3AFC9}"/>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643" name="ZoneTexte 642">
              <a:extLst>
                <a:ext uri="{FF2B5EF4-FFF2-40B4-BE49-F238E27FC236}">
                  <a16:creationId xmlns:a16="http://schemas.microsoft.com/office/drawing/2014/main" id="{9AF1036D-A924-4548-8DC7-BC026F412C99}"/>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644" name="ZoneTexte 643">
              <a:extLst>
                <a:ext uri="{FF2B5EF4-FFF2-40B4-BE49-F238E27FC236}">
                  <a16:creationId xmlns:a16="http://schemas.microsoft.com/office/drawing/2014/main" id="{52ECE73E-1EAC-4CF8-8E0F-B9B6FD936AE9}"/>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645" name="Groupe 644">
            <a:extLst>
              <a:ext uri="{FF2B5EF4-FFF2-40B4-BE49-F238E27FC236}">
                <a16:creationId xmlns:a16="http://schemas.microsoft.com/office/drawing/2014/main" id="{BA2B3232-92D5-471C-B12F-E7992D61F423}"/>
              </a:ext>
            </a:extLst>
          </p:cNvPr>
          <p:cNvGrpSpPr/>
          <p:nvPr/>
        </p:nvGrpSpPr>
        <p:grpSpPr>
          <a:xfrm>
            <a:off x="962377" y="4360573"/>
            <a:ext cx="718466" cy="369675"/>
            <a:chOff x="646205" y="5057129"/>
            <a:chExt cx="718466" cy="369675"/>
          </a:xfrm>
        </p:grpSpPr>
        <p:sp>
          <p:nvSpPr>
            <p:cNvPr id="646" name="ZoneTexte 645">
              <a:extLst>
                <a:ext uri="{FF2B5EF4-FFF2-40B4-BE49-F238E27FC236}">
                  <a16:creationId xmlns:a16="http://schemas.microsoft.com/office/drawing/2014/main" id="{83C039F3-C26E-4851-ABAE-1EF6C89E52AC}"/>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647" name="ZoneTexte 646">
              <a:extLst>
                <a:ext uri="{FF2B5EF4-FFF2-40B4-BE49-F238E27FC236}">
                  <a16:creationId xmlns:a16="http://schemas.microsoft.com/office/drawing/2014/main" id="{DCBEC04F-790B-459D-9DA6-EA3967119AC6}"/>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648" name="ZoneTexte 647">
              <a:extLst>
                <a:ext uri="{FF2B5EF4-FFF2-40B4-BE49-F238E27FC236}">
                  <a16:creationId xmlns:a16="http://schemas.microsoft.com/office/drawing/2014/main" id="{1329809E-C0D9-499E-B379-0E1F2A48023D}"/>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649" name="ZoneTexte 648">
            <a:extLst>
              <a:ext uri="{FF2B5EF4-FFF2-40B4-BE49-F238E27FC236}">
                <a16:creationId xmlns:a16="http://schemas.microsoft.com/office/drawing/2014/main" id="{828CBF14-CDAA-4433-97FD-3EEAC1D9299C}"/>
              </a:ext>
            </a:extLst>
          </p:cNvPr>
          <p:cNvSpPr txBox="1"/>
          <p:nvPr/>
        </p:nvSpPr>
        <p:spPr>
          <a:xfrm>
            <a:off x="3981388" y="4555143"/>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650" name="Accolade fermante 649">
            <a:extLst>
              <a:ext uri="{FF2B5EF4-FFF2-40B4-BE49-F238E27FC236}">
                <a16:creationId xmlns:a16="http://schemas.microsoft.com/office/drawing/2014/main" id="{B50DEFD7-ACF0-489D-8950-8A6759C7BAA4}"/>
              </a:ext>
            </a:extLst>
          </p:cNvPr>
          <p:cNvSpPr/>
          <p:nvPr/>
        </p:nvSpPr>
        <p:spPr>
          <a:xfrm flipH="1">
            <a:off x="4451784" y="454695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51" name="Accolade fermante 650">
            <a:extLst>
              <a:ext uri="{FF2B5EF4-FFF2-40B4-BE49-F238E27FC236}">
                <a16:creationId xmlns:a16="http://schemas.microsoft.com/office/drawing/2014/main" id="{F79859C7-2AB6-433B-8335-5BEADC11CCC9}"/>
              </a:ext>
            </a:extLst>
          </p:cNvPr>
          <p:cNvSpPr/>
          <p:nvPr/>
        </p:nvSpPr>
        <p:spPr>
          <a:xfrm>
            <a:off x="4697726" y="454087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655" name="Graphique 654">
            <a:extLst>
              <a:ext uri="{FF2B5EF4-FFF2-40B4-BE49-F238E27FC236}">
                <a16:creationId xmlns:a16="http://schemas.microsoft.com/office/drawing/2014/main" id="{CD61377F-6882-4A3B-993C-37B9B7924F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8596" y="4566318"/>
            <a:ext cx="216516" cy="194360"/>
          </a:xfrm>
          <a:prstGeom prst="rect">
            <a:avLst/>
          </a:prstGeom>
        </p:spPr>
      </p:pic>
      <p:sp>
        <p:nvSpPr>
          <p:cNvPr id="676" name="Accolade fermante 675">
            <a:extLst>
              <a:ext uri="{FF2B5EF4-FFF2-40B4-BE49-F238E27FC236}">
                <a16:creationId xmlns:a16="http://schemas.microsoft.com/office/drawing/2014/main" id="{7D340E76-4BDE-4833-88E4-6762EB9B0ABB}"/>
              </a:ext>
            </a:extLst>
          </p:cNvPr>
          <p:cNvSpPr/>
          <p:nvPr/>
        </p:nvSpPr>
        <p:spPr>
          <a:xfrm flipH="1">
            <a:off x="833479" y="4448126"/>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77" name="Groupe 676">
            <a:extLst>
              <a:ext uri="{FF2B5EF4-FFF2-40B4-BE49-F238E27FC236}">
                <a16:creationId xmlns:a16="http://schemas.microsoft.com/office/drawing/2014/main" id="{49FFA7D9-4B7A-4CCA-BD78-07A0B70AEF4D}"/>
              </a:ext>
            </a:extLst>
          </p:cNvPr>
          <p:cNvGrpSpPr/>
          <p:nvPr/>
        </p:nvGrpSpPr>
        <p:grpSpPr>
          <a:xfrm>
            <a:off x="1005758" y="4693096"/>
            <a:ext cx="718466" cy="385083"/>
            <a:chOff x="6111049" y="6137090"/>
            <a:chExt cx="718466" cy="385083"/>
          </a:xfrm>
        </p:grpSpPr>
        <p:grpSp>
          <p:nvGrpSpPr>
            <p:cNvPr id="678" name="Groupe 677">
              <a:extLst>
                <a:ext uri="{FF2B5EF4-FFF2-40B4-BE49-F238E27FC236}">
                  <a16:creationId xmlns:a16="http://schemas.microsoft.com/office/drawing/2014/main" id="{E3E1AF2F-7498-4609-9C77-2EDB2B6B4285}"/>
                </a:ext>
              </a:extLst>
            </p:cNvPr>
            <p:cNvGrpSpPr/>
            <p:nvPr/>
          </p:nvGrpSpPr>
          <p:grpSpPr>
            <a:xfrm>
              <a:off x="6111049" y="6137090"/>
              <a:ext cx="718466" cy="385083"/>
              <a:chOff x="1523235" y="3839102"/>
              <a:chExt cx="718466" cy="385083"/>
            </a:xfrm>
          </p:grpSpPr>
          <p:sp>
            <p:nvSpPr>
              <p:cNvPr id="680" name="ZoneTexte 679">
                <a:extLst>
                  <a:ext uri="{FF2B5EF4-FFF2-40B4-BE49-F238E27FC236}">
                    <a16:creationId xmlns:a16="http://schemas.microsoft.com/office/drawing/2014/main" id="{3DB2BA8E-9CF9-4DD3-909B-6549EF9739B1}"/>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681" name="ZoneTexte 680">
                <a:extLst>
                  <a:ext uri="{FF2B5EF4-FFF2-40B4-BE49-F238E27FC236}">
                    <a16:creationId xmlns:a16="http://schemas.microsoft.com/office/drawing/2014/main" id="{2F33E230-0482-47C5-8860-9C260FFC4EFD}"/>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679" name="ZoneTexte 678">
              <a:extLst>
                <a:ext uri="{FF2B5EF4-FFF2-40B4-BE49-F238E27FC236}">
                  <a16:creationId xmlns:a16="http://schemas.microsoft.com/office/drawing/2014/main" id="{50F535CF-0B6E-4061-A2E6-FEC500B96E9C}"/>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682" name="Groupe 681">
            <a:extLst>
              <a:ext uri="{FF2B5EF4-FFF2-40B4-BE49-F238E27FC236}">
                <a16:creationId xmlns:a16="http://schemas.microsoft.com/office/drawing/2014/main" id="{5AA89341-C93A-42EB-952F-BAD83F8D2220}"/>
              </a:ext>
            </a:extLst>
          </p:cNvPr>
          <p:cNvGrpSpPr/>
          <p:nvPr/>
        </p:nvGrpSpPr>
        <p:grpSpPr>
          <a:xfrm>
            <a:off x="2723143" y="4699008"/>
            <a:ext cx="718466" cy="375832"/>
            <a:chOff x="6752258" y="6147312"/>
            <a:chExt cx="718466" cy="375832"/>
          </a:xfrm>
        </p:grpSpPr>
        <p:grpSp>
          <p:nvGrpSpPr>
            <p:cNvPr id="683" name="Groupe 682">
              <a:extLst>
                <a:ext uri="{FF2B5EF4-FFF2-40B4-BE49-F238E27FC236}">
                  <a16:creationId xmlns:a16="http://schemas.microsoft.com/office/drawing/2014/main" id="{DC9DA995-5E8A-4069-BB24-FC740A71FE7A}"/>
                </a:ext>
              </a:extLst>
            </p:cNvPr>
            <p:cNvGrpSpPr/>
            <p:nvPr/>
          </p:nvGrpSpPr>
          <p:grpSpPr>
            <a:xfrm>
              <a:off x="6752258" y="6147312"/>
              <a:ext cx="718466" cy="375832"/>
              <a:chOff x="2358333" y="3850592"/>
              <a:chExt cx="718466" cy="375832"/>
            </a:xfrm>
          </p:grpSpPr>
          <p:sp>
            <p:nvSpPr>
              <p:cNvPr id="685" name="ZoneTexte 684">
                <a:extLst>
                  <a:ext uri="{FF2B5EF4-FFF2-40B4-BE49-F238E27FC236}">
                    <a16:creationId xmlns:a16="http://schemas.microsoft.com/office/drawing/2014/main" id="{E1F833D9-5D7D-421C-9F7D-A598094041BA}"/>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686" name="ZoneTexte 685">
                <a:extLst>
                  <a:ext uri="{FF2B5EF4-FFF2-40B4-BE49-F238E27FC236}">
                    <a16:creationId xmlns:a16="http://schemas.microsoft.com/office/drawing/2014/main" id="{B5DDDCE7-63A2-4D91-8488-2D9845A5E6D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684" name="ZoneTexte 683">
              <a:extLst>
                <a:ext uri="{FF2B5EF4-FFF2-40B4-BE49-F238E27FC236}">
                  <a16:creationId xmlns:a16="http://schemas.microsoft.com/office/drawing/2014/main" id="{05FC730C-481C-4C26-858F-6B3DCA5F8989}"/>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687" name="Groupe 686">
            <a:extLst>
              <a:ext uri="{FF2B5EF4-FFF2-40B4-BE49-F238E27FC236}">
                <a16:creationId xmlns:a16="http://schemas.microsoft.com/office/drawing/2014/main" id="{B0FB45A7-6B37-4F2C-A175-5CD7B1ADF719}"/>
              </a:ext>
            </a:extLst>
          </p:cNvPr>
          <p:cNvGrpSpPr/>
          <p:nvPr/>
        </p:nvGrpSpPr>
        <p:grpSpPr>
          <a:xfrm>
            <a:off x="3267034" y="4684632"/>
            <a:ext cx="718466" cy="390094"/>
            <a:chOff x="7339755" y="6147312"/>
            <a:chExt cx="718466" cy="390094"/>
          </a:xfrm>
        </p:grpSpPr>
        <p:grpSp>
          <p:nvGrpSpPr>
            <p:cNvPr id="688" name="Groupe 687">
              <a:extLst>
                <a:ext uri="{FF2B5EF4-FFF2-40B4-BE49-F238E27FC236}">
                  <a16:creationId xmlns:a16="http://schemas.microsoft.com/office/drawing/2014/main" id="{B7E9E79F-C2F5-4F44-9BC9-3DE747922FD8}"/>
                </a:ext>
              </a:extLst>
            </p:cNvPr>
            <p:cNvGrpSpPr/>
            <p:nvPr/>
          </p:nvGrpSpPr>
          <p:grpSpPr>
            <a:xfrm>
              <a:off x="7339755" y="6147312"/>
              <a:ext cx="718466" cy="390094"/>
              <a:chOff x="3085711" y="3836330"/>
              <a:chExt cx="718466" cy="390094"/>
            </a:xfrm>
          </p:grpSpPr>
          <p:sp>
            <p:nvSpPr>
              <p:cNvPr id="690" name="ZoneTexte 689">
                <a:extLst>
                  <a:ext uri="{FF2B5EF4-FFF2-40B4-BE49-F238E27FC236}">
                    <a16:creationId xmlns:a16="http://schemas.microsoft.com/office/drawing/2014/main" id="{DE18ED96-2462-4060-9E35-FA4BD6179C01}"/>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691" name="ZoneTexte 690">
                <a:extLst>
                  <a:ext uri="{FF2B5EF4-FFF2-40B4-BE49-F238E27FC236}">
                    <a16:creationId xmlns:a16="http://schemas.microsoft.com/office/drawing/2014/main" id="{88938B80-CEBC-4BFC-B4A2-39386F7550DC}"/>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689" name="ZoneTexte 688">
              <a:extLst>
                <a:ext uri="{FF2B5EF4-FFF2-40B4-BE49-F238E27FC236}">
                  <a16:creationId xmlns:a16="http://schemas.microsoft.com/office/drawing/2014/main" id="{B68010F5-11A4-41FF-AC70-02506C11EB8B}"/>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692" name="Accolade fermante 691">
            <a:extLst>
              <a:ext uri="{FF2B5EF4-FFF2-40B4-BE49-F238E27FC236}">
                <a16:creationId xmlns:a16="http://schemas.microsoft.com/office/drawing/2014/main" id="{9FE60BCC-2846-4E29-8C0F-A025D1E78679}"/>
              </a:ext>
            </a:extLst>
          </p:cNvPr>
          <p:cNvSpPr/>
          <p:nvPr/>
        </p:nvSpPr>
        <p:spPr>
          <a:xfrm flipH="1">
            <a:off x="964047" y="478531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93" name="Accolade fermante 692">
            <a:extLst>
              <a:ext uri="{FF2B5EF4-FFF2-40B4-BE49-F238E27FC236}">
                <a16:creationId xmlns:a16="http://schemas.microsoft.com/office/drawing/2014/main" id="{4C257A53-8969-4926-ACA5-F240DD129A81}"/>
              </a:ext>
            </a:extLst>
          </p:cNvPr>
          <p:cNvSpPr/>
          <p:nvPr/>
        </p:nvSpPr>
        <p:spPr>
          <a:xfrm>
            <a:off x="3894985" y="479104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94" name="Groupe 693">
            <a:extLst>
              <a:ext uri="{FF2B5EF4-FFF2-40B4-BE49-F238E27FC236}">
                <a16:creationId xmlns:a16="http://schemas.microsoft.com/office/drawing/2014/main" id="{DDDC76D8-C8F4-4587-B6D8-9D114601286C}"/>
              </a:ext>
            </a:extLst>
          </p:cNvPr>
          <p:cNvGrpSpPr/>
          <p:nvPr/>
        </p:nvGrpSpPr>
        <p:grpSpPr>
          <a:xfrm>
            <a:off x="3966395" y="4971809"/>
            <a:ext cx="145699" cy="102974"/>
            <a:chOff x="5500799" y="4255430"/>
            <a:chExt cx="1544225" cy="1042144"/>
          </a:xfrm>
          <a:solidFill>
            <a:srgbClr val="7030A0"/>
          </a:solidFill>
        </p:grpSpPr>
        <p:pic>
          <p:nvPicPr>
            <p:cNvPr id="695" name="Graphique 694">
              <a:extLst>
                <a:ext uri="{FF2B5EF4-FFF2-40B4-BE49-F238E27FC236}">
                  <a16:creationId xmlns:a16="http://schemas.microsoft.com/office/drawing/2014/main" id="{0E484E13-F395-47EC-B72B-2E17629140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696" name="Graphique 695">
              <a:extLst>
                <a:ext uri="{FF2B5EF4-FFF2-40B4-BE49-F238E27FC236}">
                  <a16:creationId xmlns:a16="http://schemas.microsoft.com/office/drawing/2014/main" id="{EE128C10-D340-4720-B68E-AE29F2CBB78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697" name="Groupe 696">
            <a:extLst>
              <a:ext uri="{FF2B5EF4-FFF2-40B4-BE49-F238E27FC236}">
                <a16:creationId xmlns:a16="http://schemas.microsoft.com/office/drawing/2014/main" id="{A2A435A8-FD51-4449-90A9-DBA3DAC5210A}"/>
              </a:ext>
            </a:extLst>
          </p:cNvPr>
          <p:cNvGrpSpPr/>
          <p:nvPr/>
        </p:nvGrpSpPr>
        <p:grpSpPr>
          <a:xfrm>
            <a:off x="2162874" y="4706052"/>
            <a:ext cx="718466" cy="370981"/>
            <a:chOff x="2195594" y="1720797"/>
            <a:chExt cx="718466" cy="370981"/>
          </a:xfrm>
        </p:grpSpPr>
        <p:sp>
          <p:nvSpPr>
            <p:cNvPr id="698" name="ZoneTexte 697">
              <a:extLst>
                <a:ext uri="{FF2B5EF4-FFF2-40B4-BE49-F238E27FC236}">
                  <a16:creationId xmlns:a16="http://schemas.microsoft.com/office/drawing/2014/main" id="{CA1424DD-8C2C-4A6B-8BF1-3904CE74D816}"/>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699" name="ZoneTexte 698">
              <a:extLst>
                <a:ext uri="{FF2B5EF4-FFF2-40B4-BE49-F238E27FC236}">
                  <a16:creationId xmlns:a16="http://schemas.microsoft.com/office/drawing/2014/main" id="{508B4120-D14B-4A67-A6A4-AA7E5B7C27DD}"/>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700" name="ZoneTexte 699">
              <a:extLst>
                <a:ext uri="{FF2B5EF4-FFF2-40B4-BE49-F238E27FC236}">
                  <a16:creationId xmlns:a16="http://schemas.microsoft.com/office/drawing/2014/main" id="{118EB858-0842-447C-A93E-ECE11FADBAA5}"/>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701" name="Groupe 700">
            <a:extLst>
              <a:ext uri="{FF2B5EF4-FFF2-40B4-BE49-F238E27FC236}">
                <a16:creationId xmlns:a16="http://schemas.microsoft.com/office/drawing/2014/main" id="{32BF4BDC-7AFC-4B8F-86F5-6E18626350D5}"/>
              </a:ext>
            </a:extLst>
          </p:cNvPr>
          <p:cNvGrpSpPr/>
          <p:nvPr/>
        </p:nvGrpSpPr>
        <p:grpSpPr>
          <a:xfrm>
            <a:off x="1569509" y="4706052"/>
            <a:ext cx="718466" cy="367712"/>
            <a:chOff x="1622389" y="1728992"/>
            <a:chExt cx="718466" cy="367712"/>
          </a:xfrm>
        </p:grpSpPr>
        <p:sp>
          <p:nvSpPr>
            <p:cNvPr id="702" name="ZoneTexte 701">
              <a:extLst>
                <a:ext uri="{FF2B5EF4-FFF2-40B4-BE49-F238E27FC236}">
                  <a16:creationId xmlns:a16="http://schemas.microsoft.com/office/drawing/2014/main" id="{3A15BE4A-4922-43E6-A9FA-19B4A7CB10E4}"/>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703" name="ZoneTexte 702">
              <a:extLst>
                <a:ext uri="{FF2B5EF4-FFF2-40B4-BE49-F238E27FC236}">
                  <a16:creationId xmlns:a16="http://schemas.microsoft.com/office/drawing/2014/main" id="{06878F8C-31C3-48DC-AC31-F44D96FE408D}"/>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704" name="ZoneTexte 703">
              <a:extLst>
                <a:ext uri="{FF2B5EF4-FFF2-40B4-BE49-F238E27FC236}">
                  <a16:creationId xmlns:a16="http://schemas.microsoft.com/office/drawing/2014/main" id="{FE1E3B3F-1DB1-466B-AC0A-46F40FBF0943}"/>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705" name="Groupe 704">
            <a:extLst>
              <a:ext uri="{FF2B5EF4-FFF2-40B4-BE49-F238E27FC236}">
                <a16:creationId xmlns:a16="http://schemas.microsoft.com/office/drawing/2014/main" id="{300348C4-5153-4D28-B367-69AC48541AF7}"/>
              </a:ext>
            </a:extLst>
          </p:cNvPr>
          <p:cNvGrpSpPr/>
          <p:nvPr/>
        </p:nvGrpSpPr>
        <p:grpSpPr>
          <a:xfrm>
            <a:off x="995462" y="5551800"/>
            <a:ext cx="718466" cy="385083"/>
            <a:chOff x="6111049" y="6137090"/>
            <a:chExt cx="718466" cy="385083"/>
          </a:xfrm>
        </p:grpSpPr>
        <p:grpSp>
          <p:nvGrpSpPr>
            <p:cNvPr id="706" name="Groupe 705">
              <a:extLst>
                <a:ext uri="{FF2B5EF4-FFF2-40B4-BE49-F238E27FC236}">
                  <a16:creationId xmlns:a16="http://schemas.microsoft.com/office/drawing/2014/main" id="{568DF9E5-5105-4BB8-B52C-D440F8CE2832}"/>
                </a:ext>
              </a:extLst>
            </p:cNvPr>
            <p:cNvGrpSpPr/>
            <p:nvPr/>
          </p:nvGrpSpPr>
          <p:grpSpPr>
            <a:xfrm>
              <a:off x="6111049" y="6137090"/>
              <a:ext cx="718466" cy="385083"/>
              <a:chOff x="1523235" y="3839102"/>
              <a:chExt cx="718466" cy="385083"/>
            </a:xfrm>
          </p:grpSpPr>
          <p:sp>
            <p:nvSpPr>
              <p:cNvPr id="708" name="ZoneTexte 707">
                <a:extLst>
                  <a:ext uri="{FF2B5EF4-FFF2-40B4-BE49-F238E27FC236}">
                    <a16:creationId xmlns:a16="http://schemas.microsoft.com/office/drawing/2014/main" id="{13CFC748-3E4A-45C5-BCD0-2557EAFCD65B}"/>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709" name="ZoneTexte 708">
                <a:extLst>
                  <a:ext uri="{FF2B5EF4-FFF2-40B4-BE49-F238E27FC236}">
                    <a16:creationId xmlns:a16="http://schemas.microsoft.com/office/drawing/2014/main" id="{0392089C-D674-49EA-B721-AF8A0BDEE1A7}"/>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707" name="ZoneTexte 706">
              <a:extLst>
                <a:ext uri="{FF2B5EF4-FFF2-40B4-BE49-F238E27FC236}">
                  <a16:creationId xmlns:a16="http://schemas.microsoft.com/office/drawing/2014/main" id="{92571AC8-8041-49B3-9B18-973F35A9794A}"/>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710" name="Groupe 709">
            <a:extLst>
              <a:ext uri="{FF2B5EF4-FFF2-40B4-BE49-F238E27FC236}">
                <a16:creationId xmlns:a16="http://schemas.microsoft.com/office/drawing/2014/main" id="{E485063F-CF2D-47B7-9349-31678D809614}"/>
              </a:ext>
            </a:extLst>
          </p:cNvPr>
          <p:cNvGrpSpPr/>
          <p:nvPr/>
        </p:nvGrpSpPr>
        <p:grpSpPr>
          <a:xfrm>
            <a:off x="2131715" y="5556636"/>
            <a:ext cx="718466" cy="375832"/>
            <a:chOff x="6752258" y="6147312"/>
            <a:chExt cx="718466" cy="375832"/>
          </a:xfrm>
        </p:grpSpPr>
        <p:grpSp>
          <p:nvGrpSpPr>
            <p:cNvPr id="711" name="Groupe 710">
              <a:extLst>
                <a:ext uri="{FF2B5EF4-FFF2-40B4-BE49-F238E27FC236}">
                  <a16:creationId xmlns:a16="http://schemas.microsoft.com/office/drawing/2014/main" id="{4EAD92AE-117A-48B3-807C-9B271DED0208}"/>
                </a:ext>
              </a:extLst>
            </p:cNvPr>
            <p:cNvGrpSpPr/>
            <p:nvPr/>
          </p:nvGrpSpPr>
          <p:grpSpPr>
            <a:xfrm>
              <a:off x="6752258" y="6147312"/>
              <a:ext cx="718466" cy="375832"/>
              <a:chOff x="2358333" y="3850592"/>
              <a:chExt cx="718466" cy="375832"/>
            </a:xfrm>
          </p:grpSpPr>
          <p:sp>
            <p:nvSpPr>
              <p:cNvPr id="713" name="ZoneTexte 712">
                <a:extLst>
                  <a:ext uri="{FF2B5EF4-FFF2-40B4-BE49-F238E27FC236}">
                    <a16:creationId xmlns:a16="http://schemas.microsoft.com/office/drawing/2014/main" id="{89B96389-D6A6-4BC3-B2CA-F49A75FD43CF}"/>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714" name="ZoneTexte 713">
                <a:extLst>
                  <a:ext uri="{FF2B5EF4-FFF2-40B4-BE49-F238E27FC236}">
                    <a16:creationId xmlns:a16="http://schemas.microsoft.com/office/drawing/2014/main" id="{FA179008-B5C0-443B-AE19-2C554393E8BB}"/>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712" name="ZoneTexte 711">
              <a:extLst>
                <a:ext uri="{FF2B5EF4-FFF2-40B4-BE49-F238E27FC236}">
                  <a16:creationId xmlns:a16="http://schemas.microsoft.com/office/drawing/2014/main" id="{4FDBCE8F-D3AD-4497-9471-63ED0773E309}"/>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715" name="Groupe 714">
            <a:extLst>
              <a:ext uri="{FF2B5EF4-FFF2-40B4-BE49-F238E27FC236}">
                <a16:creationId xmlns:a16="http://schemas.microsoft.com/office/drawing/2014/main" id="{A7B94DB1-550E-4B51-8E88-A0C5E81F3E59}"/>
              </a:ext>
            </a:extLst>
          </p:cNvPr>
          <p:cNvGrpSpPr/>
          <p:nvPr/>
        </p:nvGrpSpPr>
        <p:grpSpPr>
          <a:xfrm>
            <a:off x="3256738" y="5543336"/>
            <a:ext cx="718466" cy="390094"/>
            <a:chOff x="7339755" y="6147312"/>
            <a:chExt cx="718466" cy="390094"/>
          </a:xfrm>
        </p:grpSpPr>
        <p:grpSp>
          <p:nvGrpSpPr>
            <p:cNvPr id="716" name="Groupe 715">
              <a:extLst>
                <a:ext uri="{FF2B5EF4-FFF2-40B4-BE49-F238E27FC236}">
                  <a16:creationId xmlns:a16="http://schemas.microsoft.com/office/drawing/2014/main" id="{3D850C69-F7B9-4ED2-8B7D-A2A6B93FE91A}"/>
                </a:ext>
              </a:extLst>
            </p:cNvPr>
            <p:cNvGrpSpPr/>
            <p:nvPr/>
          </p:nvGrpSpPr>
          <p:grpSpPr>
            <a:xfrm>
              <a:off x="7339755" y="6147312"/>
              <a:ext cx="718466" cy="390094"/>
              <a:chOff x="3085711" y="3836330"/>
              <a:chExt cx="718466" cy="390094"/>
            </a:xfrm>
          </p:grpSpPr>
          <p:sp>
            <p:nvSpPr>
              <p:cNvPr id="718" name="ZoneTexte 717">
                <a:extLst>
                  <a:ext uri="{FF2B5EF4-FFF2-40B4-BE49-F238E27FC236}">
                    <a16:creationId xmlns:a16="http://schemas.microsoft.com/office/drawing/2014/main" id="{FBF84C4D-DAC4-4CEE-9713-FF0D3F374252}"/>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719" name="ZoneTexte 718">
                <a:extLst>
                  <a:ext uri="{FF2B5EF4-FFF2-40B4-BE49-F238E27FC236}">
                    <a16:creationId xmlns:a16="http://schemas.microsoft.com/office/drawing/2014/main" id="{D16D554F-CC03-4AD8-A1D7-F505B7358B1C}"/>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717" name="ZoneTexte 716">
              <a:extLst>
                <a:ext uri="{FF2B5EF4-FFF2-40B4-BE49-F238E27FC236}">
                  <a16:creationId xmlns:a16="http://schemas.microsoft.com/office/drawing/2014/main" id="{19708D58-105B-4413-9ABF-4DFF04F3EFC2}"/>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720" name="Accolade fermante 719">
            <a:extLst>
              <a:ext uri="{FF2B5EF4-FFF2-40B4-BE49-F238E27FC236}">
                <a16:creationId xmlns:a16="http://schemas.microsoft.com/office/drawing/2014/main" id="{976EBF86-EED2-4DF3-9A72-6252A83B1E28}"/>
              </a:ext>
            </a:extLst>
          </p:cNvPr>
          <p:cNvSpPr/>
          <p:nvPr/>
        </p:nvSpPr>
        <p:spPr>
          <a:xfrm flipH="1">
            <a:off x="953751" y="564401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21" name="Accolade fermante 720">
            <a:extLst>
              <a:ext uri="{FF2B5EF4-FFF2-40B4-BE49-F238E27FC236}">
                <a16:creationId xmlns:a16="http://schemas.microsoft.com/office/drawing/2014/main" id="{085D7213-F951-498C-AF6D-60F79E24754D}"/>
              </a:ext>
            </a:extLst>
          </p:cNvPr>
          <p:cNvSpPr/>
          <p:nvPr/>
        </p:nvSpPr>
        <p:spPr>
          <a:xfrm>
            <a:off x="3884689" y="564975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722" name="Groupe 721">
            <a:extLst>
              <a:ext uri="{FF2B5EF4-FFF2-40B4-BE49-F238E27FC236}">
                <a16:creationId xmlns:a16="http://schemas.microsoft.com/office/drawing/2014/main" id="{DEC1F532-3BEC-47CE-96AF-A0A084E71EF2}"/>
              </a:ext>
            </a:extLst>
          </p:cNvPr>
          <p:cNvGrpSpPr/>
          <p:nvPr/>
        </p:nvGrpSpPr>
        <p:grpSpPr>
          <a:xfrm>
            <a:off x="3956099" y="5830513"/>
            <a:ext cx="145699" cy="102974"/>
            <a:chOff x="5500799" y="4255430"/>
            <a:chExt cx="1544225" cy="1042144"/>
          </a:xfrm>
          <a:solidFill>
            <a:srgbClr val="7030A0"/>
          </a:solidFill>
        </p:grpSpPr>
        <p:pic>
          <p:nvPicPr>
            <p:cNvPr id="723" name="Graphique 722">
              <a:extLst>
                <a:ext uri="{FF2B5EF4-FFF2-40B4-BE49-F238E27FC236}">
                  <a16:creationId xmlns:a16="http://schemas.microsoft.com/office/drawing/2014/main" id="{838B0104-D5EB-406A-AD5B-9039B76101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724" name="Graphique 723">
              <a:extLst>
                <a:ext uri="{FF2B5EF4-FFF2-40B4-BE49-F238E27FC236}">
                  <a16:creationId xmlns:a16="http://schemas.microsoft.com/office/drawing/2014/main" id="{4A11B61D-277A-48E2-BD21-0485EDB2D55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725" name="Groupe 724">
            <a:extLst>
              <a:ext uri="{FF2B5EF4-FFF2-40B4-BE49-F238E27FC236}">
                <a16:creationId xmlns:a16="http://schemas.microsoft.com/office/drawing/2014/main" id="{9877281B-E379-43F5-96E7-7379E48FD597}"/>
              </a:ext>
            </a:extLst>
          </p:cNvPr>
          <p:cNvGrpSpPr/>
          <p:nvPr/>
        </p:nvGrpSpPr>
        <p:grpSpPr>
          <a:xfrm>
            <a:off x="2686246" y="5564093"/>
            <a:ext cx="718466" cy="370981"/>
            <a:chOff x="2195594" y="1720797"/>
            <a:chExt cx="718466" cy="370981"/>
          </a:xfrm>
        </p:grpSpPr>
        <p:sp>
          <p:nvSpPr>
            <p:cNvPr id="726" name="ZoneTexte 725">
              <a:extLst>
                <a:ext uri="{FF2B5EF4-FFF2-40B4-BE49-F238E27FC236}">
                  <a16:creationId xmlns:a16="http://schemas.microsoft.com/office/drawing/2014/main" id="{ECABE933-8FAE-404D-8752-3664DF419896}"/>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727" name="ZoneTexte 726">
              <a:extLst>
                <a:ext uri="{FF2B5EF4-FFF2-40B4-BE49-F238E27FC236}">
                  <a16:creationId xmlns:a16="http://schemas.microsoft.com/office/drawing/2014/main" id="{F19529FD-B543-432C-8655-A2F173ED0DD3}"/>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728" name="ZoneTexte 727">
              <a:extLst>
                <a:ext uri="{FF2B5EF4-FFF2-40B4-BE49-F238E27FC236}">
                  <a16:creationId xmlns:a16="http://schemas.microsoft.com/office/drawing/2014/main" id="{E0B7B818-2801-4667-B463-A3EF350FDBF3}"/>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729" name="Groupe 728">
            <a:extLst>
              <a:ext uri="{FF2B5EF4-FFF2-40B4-BE49-F238E27FC236}">
                <a16:creationId xmlns:a16="http://schemas.microsoft.com/office/drawing/2014/main" id="{C3197FBD-F68E-4E96-82F2-2A46AE7E274C}"/>
              </a:ext>
            </a:extLst>
          </p:cNvPr>
          <p:cNvGrpSpPr/>
          <p:nvPr/>
        </p:nvGrpSpPr>
        <p:grpSpPr>
          <a:xfrm>
            <a:off x="1559213" y="5564756"/>
            <a:ext cx="718466" cy="367712"/>
            <a:chOff x="1622389" y="1728992"/>
            <a:chExt cx="718466" cy="367712"/>
          </a:xfrm>
        </p:grpSpPr>
        <p:sp>
          <p:nvSpPr>
            <p:cNvPr id="730" name="ZoneTexte 729">
              <a:extLst>
                <a:ext uri="{FF2B5EF4-FFF2-40B4-BE49-F238E27FC236}">
                  <a16:creationId xmlns:a16="http://schemas.microsoft.com/office/drawing/2014/main" id="{508520B8-67E2-495F-BE27-CC17357F88A2}"/>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731" name="ZoneTexte 730">
              <a:extLst>
                <a:ext uri="{FF2B5EF4-FFF2-40B4-BE49-F238E27FC236}">
                  <a16:creationId xmlns:a16="http://schemas.microsoft.com/office/drawing/2014/main" id="{CB7F4392-81C7-4A5C-84BD-DC18BDCB5099}"/>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732" name="ZoneTexte 731">
              <a:extLst>
                <a:ext uri="{FF2B5EF4-FFF2-40B4-BE49-F238E27FC236}">
                  <a16:creationId xmlns:a16="http://schemas.microsoft.com/office/drawing/2014/main" id="{2DDD9DBB-6F15-4106-A4D6-9FD9EDAAA7C5}"/>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733" name="Accolade fermante 732">
            <a:extLst>
              <a:ext uri="{FF2B5EF4-FFF2-40B4-BE49-F238E27FC236}">
                <a16:creationId xmlns:a16="http://schemas.microsoft.com/office/drawing/2014/main" id="{89AF5786-4A75-4378-8D00-AD8F71ED3A52}"/>
              </a:ext>
            </a:extLst>
          </p:cNvPr>
          <p:cNvSpPr/>
          <p:nvPr/>
        </p:nvSpPr>
        <p:spPr>
          <a:xfrm flipH="1">
            <a:off x="959721" y="651785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34" name="Accolade fermante 733">
            <a:extLst>
              <a:ext uri="{FF2B5EF4-FFF2-40B4-BE49-F238E27FC236}">
                <a16:creationId xmlns:a16="http://schemas.microsoft.com/office/drawing/2014/main" id="{A4829EC6-9FF6-4C06-84A6-44D6D569BECF}"/>
              </a:ext>
            </a:extLst>
          </p:cNvPr>
          <p:cNvSpPr/>
          <p:nvPr/>
        </p:nvSpPr>
        <p:spPr>
          <a:xfrm>
            <a:off x="3890659" y="652359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735" name="Groupe 734">
            <a:extLst>
              <a:ext uri="{FF2B5EF4-FFF2-40B4-BE49-F238E27FC236}">
                <a16:creationId xmlns:a16="http://schemas.microsoft.com/office/drawing/2014/main" id="{52A97696-41A7-4BF7-A3A4-729D03D57A1F}"/>
              </a:ext>
            </a:extLst>
          </p:cNvPr>
          <p:cNvGrpSpPr/>
          <p:nvPr/>
        </p:nvGrpSpPr>
        <p:grpSpPr>
          <a:xfrm>
            <a:off x="3962069" y="6704357"/>
            <a:ext cx="145699" cy="102974"/>
            <a:chOff x="5500799" y="4255430"/>
            <a:chExt cx="1544225" cy="1042144"/>
          </a:xfrm>
          <a:solidFill>
            <a:srgbClr val="7030A0"/>
          </a:solidFill>
        </p:grpSpPr>
        <p:pic>
          <p:nvPicPr>
            <p:cNvPr id="736" name="Graphique 735">
              <a:extLst>
                <a:ext uri="{FF2B5EF4-FFF2-40B4-BE49-F238E27FC236}">
                  <a16:creationId xmlns:a16="http://schemas.microsoft.com/office/drawing/2014/main" id="{37996A0C-1B9E-4829-8C0A-D0B9AAE23C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737" name="Graphique 736">
              <a:extLst>
                <a:ext uri="{FF2B5EF4-FFF2-40B4-BE49-F238E27FC236}">
                  <a16:creationId xmlns:a16="http://schemas.microsoft.com/office/drawing/2014/main" id="{177B2858-C173-4517-B2A3-99E603064AC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738" name="Groupe 737">
            <a:extLst>
              <a:ext uri="{FF2B5EF4-FFF2-40B4-BE49-F238E27FC236}">
                <a16:creationId xmlns:a16="http://schemas.microsoft.com/office/drawing/2014/main" id="{8AF5906A-F67D-4DBE-BDFD-7F262F51CEFC}"/>
              </a:ext>
            </a:extLst>
          </p:cNvPr>
          <p:cNvGrpSpPr/>
          <p:nvPr/>
        </p:nvGrpSpPr>
        <p:grpSpPr>
          <a:xfrm>
            <a:off x="1009164" y="6432559"/>
            <a:ext cx="718466" cy="385083"/>
            <a:chOff x="6111049" y="6137090"/>
            <a:chExt cx="718466" cy="385083"/>
          </a:xfrm>
        </p:grpSpPr>
        <p:grpSp>
          <p:nvGrpSpPr>
            <p:cNvPr id="739" name="Groupe 738">
              <a:extLst>
                <a:ext uri="{FF2B5EF4-FFF2-40B4-BE49-F238E27FC236}">
                  <a16:creationId xmlns:a16="http://schemas.microsoft.com/office/drawing/2014/main" id="{F0449EBD-FE68-490B-8A15-DEC0A9F46DB8}"/>
                </a:ext>
              </a:extLst>
            </p:cNvPr>
            <p:cNvGrpSpPr/>
            <p:nvPr/>
          </p:nvGrpSpPr>
          <p:grpSpPr>
            <a:xfrm>
              <a:off x="6111049" y="6137090"/>
              <a:ext cx="718466" cy="385083"/>
              <a:chOff x="1523235" y="3839102"/>
              <a:chExt cx="718466" cy="385083"/>
            </a:xfrm>
          </p:grpSpPr>
          <p:sp>
            <p:nvSpPr>
              <p:cNvPr id="741" name="ZoneTexte 740">
                <a:extLst>
                  <a:ext uri="{FF2B5EF4-FFF2-40B4-BE49-F238E27FC236}">
                    <a16:creationId xmlns:a16="http://schemas.microsoft.com/office/drawing/2014/main" id="{7740FAE5-4148-401E-A49D-BA3D4C2B16A4}"/>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742" name="ZoneTexte 741">
                <a:extLst>
                  <a:ext uri="{FF2B5EF4-FFF2-40B4-BE49-F238E27FC236}">
                    <a16:creationId xmlns:a16="http://schemas.microsoft.com/office/drawing/2014/main" id="{B3B4FD83-BA45-4F36-A20D-1B85DFBFBF99}"/>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740" name="ZoneTexte 739">
              <a:extLst>
                <a:ext uri="{FF2B5EF4-FFF2-40B4-BE49-F238E27FC236}">
                  <a16:creationId xmlns:a16="http://schemas.microsoft.com/office/drawing/2014/main" id="{2AE2D7D2-38F2-4874-9B88-6F36AEA95D09}"/>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743" name="Groupe 742">
            <a:extLst>
              <a:ext uri="{FF2B5EF4-FFF2-40B4-BE49-F238E27FC236}">
                <a16:creationId xmlns:a16="http://schemas.microsoft.com/office/drawing/2014/main" id="{2E2A0ED2-5228-4E91-9030-925408D88C19}"/>
              </a:ext>
            </a:extLst>
          </p:cNvPr>
          <p:cNvGrpSpPr/>
          <p:nvPr/>
        </p:nvGrpSpPr>
        <p:grpSpPr>
          <a:xfrm>
            <a:off x="1581598" y="6437979"/>
            <a:ext cx="718466" cy="375832"/>
            <a:chOff x="6752258" y="6147312"/>
            <a:chExt cx="718466" cy="375832"/>
          </a:xfrm>
        </p:grpSpPr>
        <p:grpSp>
          <p:nvGrpSpPr>
            <p:cNvPr id="744" name="Groupe 743">
              <a:extLst>
                <a:ext uri="{FF2B5EF4-FFF2-40B4-BE49-F238E27FC236}">
                  <a16:creationId xmlns:a16="http://schemas.microsoft.com/office/drawing/2014/main" id="{2DACE8BE-019C-486D-BC29-AD85AF78B519}"/>
                </a:ext>
              </a:extLst>
            </p:cNvPr>
            <p:cNvGrpSpPr/>
            <p:nvPr/>
          </p:nvGrpSpPr>
          <p:grpSpPr>
            <a:xfrm>
              <a:off x="6752258" y="6147312"/>
              <a:ext cx="718466" cy="375832"/>
              <a:chOff x="2358333" y="3850592"/>
              <a:chExt cx="718466" cy="375832"/>
            </a:xfrm>
          </p:grpSpPr>
          <p:sp>
            <p:nvSpPr>
              <p:cNvPr id="746" name="ZoneTexte 745">
                <a:extLst>
                  <a:ext uri="{FF2B5EF4-FFF2-40B4-BE49-F238E27FC236}">
                    <a16:creationId xmlns:a16="http://schemas.microsoft.com/office/drawing/2014/main" id="{B946A20D-9BFF-424E-9B5A-89ED08044884}"/>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747" name="ZoneTexte 746">
                <a:extLst>
                  <a:ext uri="{FF2B5EF4-FFF2-40B4-BE49-F238E27FC236}">
                    <a16:creationId xmlns:a16="http://schemas.microsoft.com/office/drawing/2014/main" id="{2A99A31A-FF3A-4F7C-A452-38786087CC6B}"/>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745" name="ZoneTexte 744">
              <a:extLst>
                <a:ext uri="{FF2B5EF4-FFF2-40B4-BE49-F238E27FC236}">
                  <a16:creationId xmlns:a16="http://schemas.microsoft.com/office/drawing/2014/main" id="{C61E8035-7293-4736-9845-991F66E40248}"/>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748" name="Groupe 747">
            <a:extLst>
              <a:ext uri="{FF2B5EF4-FFF2-40B4-BE49-F238E27FC236}">
                <a16:creationId xmlns:a16="http://schemas.microsoft.com/office/drawing/2014/main" id="{9385E7B5-5D2A-46E3-B4D1-025D166C334B}"/>
              </a:ext>
            </a:extLst>
          </p:cNvPr>
          <p:cNvGrpSpPr/>
          <p:nvPr/>
        </p:nvGrpSpPr>
        <p:grpSpPr>
          <a:xfrm>
            <a:off x="3276091" y="6424152"/>
            <a:ext cx="700833" cy="390094"/>
            <a:chOff x="7339755" y="6147312"/>
            <a:chExt cx="700833" cy="390094"/>
          </a:xfrm>
        </p:grpSpPr>
        <p:grpSp>
          <p:nvGrpSpPr>
            <p:cNvPr id="749" name="Groupe 748">
              <a:extLst>
                <a:ext uri="{FF2B5EF4-FFF2-40B4-BE49-F238E27FC236}">
                  <a16:creationId xmlns:a16="http://schemas.microsoft.com/office/drawing/2014/main" id="{8B33208A-3818-40B3-8EBE-12E0228B13B5}"/>
                </a:ext>
              </a:extLst>
            </p:cNvPr>
            <p:cNvGrpSpPr/>
            <p:nvPr/>
          </p:nvGrpSpPr>
          <p:grpSpPr>
            <a:xfrm>
              <a:off x="7339755" y="6147312"/>
              <a:ext cx="700833" cy="390094"/>
              <a:chOff x="3085711" y="3836330"/>
              <a:chExt cx="700833" cy="390094"/>
            </a:xfrm>
          </p:grpSpPr>
          <p:sp>
            <p:nvSpPr>
              <p:cNvPr id="751" name="ZoneTexte 750">
                <a:extLst>
                  <a:ext uri="{FF2B5EF4-FFF2-40B4-BE49-F238E27FC236}">
                    <a16:creationId xmlns:a16="http://schemas.microsoft.com/office/drawing/2014/main" id="{7A04B2D4-EBCC-4F51-9E23-4EF7878E1A32}"/>
                  </a:ext>
                </a:extLst>
              </p:cNvPr>
              <p:cNvSpPr txBox="1"/>
              <p:nvPr/>
            </p:nvSpPr>
            <p:spPr>
              <a:xfrm>
                <a:off x="3085711" y="4041758"/>
                <a:ext cx="700833" cy="184666"/>
              </a:xfrm>
              <a:prstGeom prst="rect">
                <a:avLst/>
              </a:prstGeom>
              <a:noFill/>
            </p:spPr>
            <p:txBody>
              <a:bodyPr wrap="none" rtlCol="0">
                <a:spAutoFit/>
              </a:bodyPr>
              <a:lstStyle/>
              <a:p>
                <a:r>
                  <a:rPr lang="fr-FR" sz="600" dirty="0"/>
                  <a:t>[7:57:008:05:00]</a:t>
                </a:r>
                <a:endParaRPr lang="fr-CH" sz="600" dirty="0"/>
              </a:p>
            </p:txBody>
          </p:sp>
          <p:sp>
            <p:nvSpPr>
              <p:cNvPr id="752" name="ZoneTexte 751">
                <a:extLst>
                  <a:ext uri="{FF2B5EF4-FFF2-40B4-BE49-F238E27FC236}">
                    <a16:creationId xmlns:a16="http://schemas.microsoft.com/office/drawing/2014/main" id="{44351B8C-3B43-403F-B572-F3DC595B8B69}"/>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750" name="ZoneTexte 749">
              <a:extLst>
                <a:ext uri="{FF2B5EF4-FFF2-40B4-BE49-F238E27FC236}">
                  <a16:creationId xmlns:a16="http://schemas.microsoft.com/office/drawing/2014/main" id="{A844318F-A05B-4DD9-B493-9ED7B762D2D4}"/>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753" name="Groupe 752">
            <a:extLst>
              <a:ext uri="{FF2B5EF4-FFF2-40B4-BE49-F238E27FC236}">
                <a16:creationId xmlns:a16="http://schemas.microsoft.com/office/drawing/2014/main" id="{9C201FBC-AA8E-451E-A050-21D4100EC41E}"/>
              </a:ext>
            </a:extLst>
          </p:cNvPr>
          <p:cNvGrpSpPr/>
          <p:nvPr/>
        </p:nvGrpSpPr>
        <p:grpSpPr>
          <a:xfrm>
            <a:off x="2731916" y="6453216"/>
            <a:ext cx="718466" cy="370981"/>
            <a:chOff x="2195594" y="1720797"/>
            <a:chExt cx="718466" cy="370981"/>
          </a:xfrm>
        </p:grpSpPr>
        <p:sp>
          <p:nvSpPr>
            <p:cNvPr id="754" name="ZoneTexte 753">
              <a:extLst>
                <a:ext uri="{FF2B5EF4-FFF2-40B4-BE49-F238E27FC236}">
                  <a16:creationId xmlns:a16="http://schemas.microsoft.com/office/drawing/2014/main" id="{B5FA5075-B0F5-4919-8880-A68022360625}"/>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755" name="ZoneTexte 754">
              <a:extLst>
                <a:ext uri="{FF2B5EF4-FFF2-40B4-BE49-F238E27FC236}">
                  <a16:creationId xmlns:a16="http://schemas.microsoft.com/office/drawing/2014/main" id="{D48D0A11-6527-4AE6-A12E-B0F23ADA28EE}"/>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756" name="ZoneTexte 755">
              <a:extLst>
                <a:ext uri="{FF2B5EF4-FFF2-40B4-BE49-F238E27FC236}">
                  <a16:creationId xmlns:a16="http://schemas.microsoft.com/office/drawing/2014/main" id="{7A4B8F02-8FD8-4AA8-A6BD-00F8E1803297}"/>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757" name="Groupe 756">
            <a:extLst>
              <a:ext uri="{FF2B5EF4-FFF2-40B4-BE49-F238E27FC236}">
                <a16:creationId xmlns:a16="http://schemas.microsoft.com/office/drawing/2014/main" id="{3BF18887-AE7F-4F4A-8872-ED16C098CDF3}"/>
              </a:ext>
            </a:extLst>
          </p:cNvPr>
          <p:cNvGrpSpPr/>
          <p:nvPr/>
        </p:nvGrpSpPr>
        <p:grpSpPr>
          <a:xfrm>
            <a:off x="2138551" y="6453216"/>
            <a:ext cx="718466" cy="367712"/>
            <a:chOff x="1622389" y="1728992"/>
            <a:chExt cx="718466" cy="367712"/>
          </a:xfrm>
        </p:grpSpPr>
        <p:sp>
          <p:nvSpPr>
            <p:cNvPr id="758" name="ZoneTexte 757">
              <a:extLst>
                <a:ext uri="{FF2B5EF4-FFF2-40B4-BE49-F238E27FC236}">
                  <a16:creationId xmlns:a16="http://schemas.microsoft.com/office/drawing/2014/main" id="{001351A0-C440-42B0-89A3-1321DF4BAE2C}"/>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759" name="ZoneTexte 758">
              <a:extLst>
                <a:ext uri="{FF2B5EF4-FFF2-40B4-BE49-F238E27FC236}">
                  <a16:creationId xmlns:a16="http://schemas.microsoft.com/office/drawing/2014/main" id="{3B46ED71-9AB7-442E-A41D-08819C67E5E5}"/>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760" name="ZoneTexte 759">
              <a:extLst>
                <a:ext uri="{FF2B5EF4-FFF2-40B4-BE49-F238E27FC236}">
                  <a16:creationId xmlns:a16="http://schemas.microsoft.com/office/drawing/2014/main" id="{CD6E831E-2B2D-4FF6-927C-006EA4215D90}"/>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761" name="Groupe 760">
            <a:extLst>
              <a:ext uri="{FF2B5EF4-FFF2-40B4-BE49-F238E27FC236}">
                <a16:creationId xmlns:a16="http://schemas.microsoft.com/office/drawing/2014/main" id="{3A237FB6-4B87-4B22-83BB-813FA91E5AF1}"/>
              </a:ext>
            </a:extLst>
          </p:cNvPr>
          <p:cNvGrpSpPr/>
          <p:nvPr/>
        </p:nvGrpSpPr>
        <p:grpSpPr>
          <a:xfrm>
            <a:off x="8581476" y="6861359"/>
            <a:ext cx="718466" cy="385083"/>
            <a:chOff x="6111049" y="6137090"/>
            <a:chExt cx="718466" cy="385083"/>
          </a:xfrm>
        </p:grpSpPr>
        <p:grpSp>
          <p:nvGrpSpPr>
            <p:cNvPr id="762" name="Groupe 761">
              <a:extLst>
                <a:ext uri="{FF2B5EF4-FFF2-40B4-BE49-F238E27FC236}">
                  <a16:creationId xmlns:a16="http://schemas.microsoft.com/office/drawing/2014/main" id="{D54C194F-DA1D-476E-8D8D-CA39F9A8BC8B}"/>
                </a:ext>
              </a:extLst>
            </p:cNvPr>
            <p:cNvGrpSpPr/>
            <p:nvPr/>
          </p:nvGrpSpPr>
          <p:grpSpPr>
            <a:xfrm>
              <a:off x="6111049" y="6137090"/>
              <a:ext cx="718466" cy="385083"/>
              <a:chOff x="1523235" y="3839102"/>
              <a:chExt cx="718466" cy="385083"/>
            </a:xfrm>
          </p:grpSpPr>
          <p:sp>
            <p:nvSpPr>
              <p:cNvPr id="764" name="ZoneTexte 763">
                <a:extLst>
                  <a:ext uri="{FF2B5EF4-FFF2-40B4-BE49-F238E27FC236}">
                    <a16:creationId xmlns:a16="http://schemas.microsoft.com/office/drawing/2014/main" id="{60854C19-C6C2-4442-BEEF-B01C2CD64BB8}"/>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765" name="ZoneTexte 764">
                <a:extLst>
                  <a:ext uri="{FF2B5EF4-FFF2-40B4-BE49-F238E27FC236}">
                    <a16:creationId xmlns:a16="http://schemas.microsoft.com/office/drawing/2014/main" id="{F756F6EF-001B-4FF9-87C7-1B53F76111C0}"/>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763" name="ZoneTexte 762">
              <a:extLst>
                <a:ext uri="{FF2B5EF4-FFF2-40B4-BE49-F238E27FC236}">
                  <a16:creationId xmlns:a16="http://schemas.microsoft.com/office/drawing/2014/main" id="{80661E60-E9CE-4CF0-A0BF-454750864A44}"/>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766" name="Groupe 765">
            <a:extLst>
              <a:ext uri="{FF2B5EF4-FFF2-40B4-BE49-F238E27FC236}">
                <a16:creationId xmlns:a16="http://schemas.microsoft.com/office/drawing/2014/main" id="{BF790D4F-3455-4B84-8A58-1FE6C09DE690}"/>
              </a:ext>
            </a:extLst>
          </p:cNvPr>
          <p:cNvGrpSpPr/>
          <p:nvPr/>
        </p:nvGrpSpPr>
        <p:grpSpPr>
          <a:xfrm>
            <a:off x="10298861" y="6867271"/>
            <a:ext cx="718466" cy="375832"/>
            <a:chOff x="6752258" y="6147312"/>
            <a:chExt cx="718466" cy="375832"/>
          </a:xfrm>
        </p:grpSpPr>
        <p:grpSp>
          <p:nvGrpSpPr>
            <p:cNvPr id="767" name="Groupe 766">
              <a:extLst>
                <a:ext uri="{FF2B5EF4-FFF2-40B4-BE49-F238E27FC236}">
                  <a16:creationId xmlns:a16="http://schemas.microsoft.com/office/drawing/2014/main" id="{441E61FD-EE09-425F-91CA-7032F38FABB3}"/>
                </a:ext>
              </a:extLst>
            </p:cNvPr>
            <p:cNvGrpSpPr/>
            <p:nvPr/>
          </p:nvGrpSpPr>
          <p:grpSpPr>
            <a:xfrm>
              <a:off x="6752258" y="6147312"/>
              <a:ext cx="718466" cy="375832"/>
              <a:chOff x="2358333" y="3850592"/>
              <a:chExt cx="718466" cy="375832"/>
            </a:xfrm>
          </p:grpSpPr>
          <p:sp>
            <p:nvSpPr>
              <p:cNvPr id="769" name="ZoneTexte 768">
                <a:extLst>
                  <a:ext uri="{FF2B5EF4-FFF2-40B4-BE49-F238E27FC236}">
                    <a16:creationId xmlns:a16="http://schemas.microsoft.com/office/drawing/2014/main" id="{F573E125-392E-4789-8BA1-EB5FE11AF2DC}"/>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770" name="ZoneTexte 769">
                <a:extLst>
                  <a:ext uri="{FF2B5EF4-FFF2-40B4-BE49-F238E27FC236}">
                    <a16:creationId xmlns:a16="http://schemas.microsoft.com/office/drawing/2014/main" id="{49B33047-9F7E-4B33-B9F1-E6C2889D4726}"/>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768" name="ZoneTexte 767">
              <a:extLst>
                <a:ext uri="{FF2B5EF4-FFF2-40B4-BE49-F238E27FC236}">
                  <a16:creationId xmlns:a16="http://schemas.microsoft.com/office/drawing/2014/main" id="{69D2D9A3-82AA-4778-9005-0115CB6595EA}"/>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771" name="Groupe 770">
            <a:extLst>
              <a:ext uri="{FF2B5EF4-FFF2-40B4-BE49-F238E27FC236}">
                <a16:creationId xmlns:a16="http://schemas.microsoft.com/office/drawing/2014/main" id="{B959FA96-58DE-49E3-B8D0-F650CBF7F6DF}"/>
              </a:ext>
            </a:extLst>
          </p:cNvPr>
          <p:cNvGrpSpPr/>
          <p:nvPr/>
        </p:nvGrpSpPr>
        <p:grpSpPr>
          <a:xfrm>
            <a:off x="10842752" y="6852895"/>
            <a:ext cx="718466" cy="390094"/>
            <a:chOff x="7339755" y="6147312"/>
            <a:chExt cx="718466" cy="390094"/>
          </a:xfrm>
        </p:grpSpPr>
        <p:grpSp>
          <p:nvGrpSpPr>
            <p:cNvPr id="772" name="Groupe 771">
              <a:extLst>
                <a:ext uri="{FF2B5EF4-FFF2-40B4-BE49-F238E27FC236}">
                  <a16:creationId xmlns:a16="http://schemas.microsoft.com/office/drawing/2014/main" id="{B5EDF77C-982A-42BA-9109-C8BFD41482E7}"/>
                </a:ext>
              </a:extLst>
            </p:cNvPr>
            <p:cNvGrpSpPr/>
            <p:nvPr/>
          </p:nvGrpSpPr>
          <p:grpSpPr>
            <a:xfrm>
              <a:off x="7339755" y="6147312"/>
              <a:ext cx="718466" cy="390094"/>
              <a:chOff x="3085711" y="3836330"/>
              <a:chExt cx="718466" cy="390094"/>
            </a:xfrm>
          </p:grpSpPr>
          <p:sp>
            <p:nvSpPr>
              <p:cNvPr id="774" name="ZoneTexte 773">
                <a:extLst>
                  <a:ext uri="{FF2B5EF4-FFF2-40B4-BE49-F238E27FC236}">
                    <a16:creationId xmlns:a16="http://schemas.microsoft.com/office/drawing/2014/main" id="{2178F7E6-F451-43F8-994B-D7903553C7BC}"/>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775" name="ZoneTexte 774">
                <a:extLst>
                  <a:ext uri="{FF2B5EF4-FFF2-40B4-BE49-F238E27FC236}">
                    <a16:creationId xmlns:a16="http://schemas.microsoft.com/office/drawing/2014/main" id="{A5A372B5-71F3-4ED9-AED5-204205C88C23}"/>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773" name="ZoneTexte 772">
              <a:extLst>
                <a:ext uri="{FF2B5EF4-FFF2-40B4-BE49-F238E27FC236}">
                  <a16:creationId xmlns:a16="http://schemas.microsoft.com/office/drawing/2014/main" id="{3D1C14B7-4CDC-46C5-BA61-471D0CD2B3BD}"/>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776" name="Accolade fermante 775">
            <a:extLst>
              <a:ext uri="{FF2B5EF4-FFF2-40B4-BE49-F238E27FC236}">
                <a16:creationId xmlns:a16="http://schemas.microsoft.com/office/drawing/2014/main" id="{A77E81C0-54CD-4640-8BC5-BD800A88F33C}"/>
              </a:ext>
            </a:extLst>
          </p:cNvPr>
          <p:cNvSpPr/>
          <p:nvPr/>
        </p:nvSpPr>
        <p:spPr>
          <a:xfrm flipH="1">
            <a:off x="8539765" y="695357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77" name="Accolade fermante 776">
            <a:extLst>
              <a:ext uri="{FF2B5EF4-FFF2-40B4-BE49-F238E27FC236}">
                <a16:creationId xmlns:a16="http://schemas.microsoft.com/office/drawing/2014/main" id="{ED2D7298-F59B-4436-B51A-CC8387132128}"/>
              </a:ext>
            </a:extLst>
          </p:cNvPr>
          <p:cNvSpPr/>
          <p:nvPr/>
        </p:nvSpPr>
        <p:spPr>
          <a:xfrm>
            <a:off x="11470703" y="695931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778" name="Groupe 777">
            <a:extLst>
              <a:ext uri="{FF2B5EF4-FFF2-40B4-BE49-F238E27FC236}">
                <a16:creationId xmlns:a16="http://schemas.microsoft.com/office/drawing/2014/main" id="{D2983D48-C762-469B-B652-21A886163ED2}"/>
              </a:ext>
            </a:extLst>
          </p:cNvPr>
          <p:cNvGrpSpPr/>
          <p:nvPr/>
        </p:nvGrpSpPr>
        <p:grpSpPr>
          <a:xfrm>
            <a:off x="11542113" y="7140072"/>
            <a:ext cx="145699" cy="102974"/>
            <a:chOff x="5500799" y="4255430"/>
            <a:chExt cx="1544225" cy="1042144"/>
          </a:xfrm>
          <a:solidFill>
            <a:srgbClr val="7030A0"/>
          </a:solidFill>
        </p:grpSpPr>
        <p:pic>
          <p:nvPicPr>
            <p:cNvPr id="779" name="Graphique 778">
              <a:extLst>
                <a:ext uri="{FF2B5EF4-FFF2-40B4-BE49-F238E27FC236}">
                  <a16:creationId xmlns:a16="http://schemas.microsoft.com/office/drawing/2014/main" id="{AEA5B2A6-22C5-41E1-8EBD-8E071E3DAC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780" name="Graphique 779">
              <a:extLst>
                <a:ext uri="{FF2B5EF4-FFF2-40B4-BE49-F238E27FC236}">
                  <a16:creationId xmlns:a16="http://schemas.microsoft.com/office/drawing/2014/main" id="{137A928B-CF86-427F-8508-EDC474A304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781" name="Groupe 780">
            <a:extLst>
              <a:ext uri="{FF2B5EF4-FFF2-40B4-BE49-F238E27FC236}">
                <a16:creationId xmlns:a16="http://schemas.microsoft.com/office/drawing/2014/main" id="{AB1B7B8B-F357-4162-AC33-E94E59A2931C}"/>
              </a:ext>
            </a:extLst>
          </p:cNvPr>
          <p:cNvGrpSpPr/>
          <p:nvPr/>
        </p:nvGrpSpPr>
        <p:grpSpPr>
          <a:xfrm>
            <a:off x="9738592" y="6874315"/>
            <a:ext cx="718466" cy="370981"/>
            <a:chOff x="2195594" y="1720797"/>
            <a:chExt cx="718466" cy="370981"/>
          </a:xfrm>
        </p:grpSpPr>
        <p:sp>
          <p:nvSpPr>
            <p:cNvPr id="782" name="ZoneTexte 781">
              <a:extLst>
                <a:ext uri="{FF2B5EF4-FFF2-40B4-BE49-F238E27FC236}">
                  <a16:creationId xmlns:a16="http://schemas.microsoft.com/office/drawing/2014/main" id="{63263E68-2741-4085-BF48-9C92A5559749}"/>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783" name="ZoneTexte 782">
              <a:extLst>
                <a:ext uri="{FF2B5EF4-FFF2-40B4-BE49-F238E27FC236}">
                  <a16:creationId xmlns:a16="http://schemas.microsoft.com/office/drawing/2014/main" id="{95DB6CC8-1093-4E08-AFCA-19916CBCD034}"/>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784" name="ZoneTexte 783">
              <a:extLst>
                <a:ext uri="{FF2B5EF4-FFF2-40B4-BE49-F238E27FC236}">
                  <a16:creationId xmlns:a16="http://schemas.microsoft.com/office/drawing/2014/main" id="{CA15DBE9-53DE-4D19-B16D-20E3F9D09F6F}"/>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785" name="Groupe 784">
            <a:extLst>
              <a:ext uri="{FF2B5EF4-FFF2-40B4-BE49-F238E27FC236}">
                <a16:creationId xmlns:a16="http://schemas.microsoft.com/office/drawing/2014/main" id="{0129F512-F623-4A1F-943B-B6A8B8CF654F}"/>
              </a:ext>
            </a:extLst>
          </p:cNvPr>
          <p:cNvGrpSpPr/>
          <p:nvPr/>
        </p:nvGrpSpPr>
        <p:grpSpPr>
          <a:xfrm>
            <a:off x="9145227" y="6874315"/>
            <a:ext cx="718466" cy="367712"/>
            <a:chOff x="1622389" y="1728992"/>
            <a:chExt cx="718466" cy="367712"/>
          </a:xfrm>
        </p:grpSpPr>
        <p:sp>
          <p:nvSpPr>
            <p:cNvPr id="786" name="ZoneTexte 785">
              <a:extLst>
                <a:ext uri="{FF2B5EF4-FFF2-40B4-BE49-F238E27FC236}">
                  <a16:creationId xmlns:a16="http://schemas.microsoft.com/office/drawing/2014/main" id="{7C3A6530-2343-44AC-9094-9AB4FE580C64}"/>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787" name="ZoneTexte 786">
              <a:extLst>
                <a:ext uri="{FF2B5EF4-FFF2-40B4-BE49-F238E27FC236}">
                  <a16:creationId xmlns:a16="http://schemas.microsoft.com/office/drawing/2014/main" id="{D5B15CC7-0706-4967-9D20-192FCEB623FF}"/>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788" name="ZoneTexte 787">
              <a:extLst>
                <a:ext uri="{FF2B5EF4-FFF2-40B4-BE49-F238E27FC236}">
                  <a16:creationId xmlns:a16="http://schemas.microsoft.com/office/drawing/2014/main" id="{715B198F-4687-446E-BEA1-BE4C036C349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789" name="Groupe 788">
            <a:extLst>
              <a:ext uri="{FF2B5EF4-FFF2-40B4-BE49-F238E27FC236}">
                <a16:creationId xmlns:a16="http://schemas.microsoft.com/office/drawing/2014/main" id="{9C85253A-918A-4483-9B7D-D97CE30B54CC}"/>
              </a:ext>
            </a:extLst>
          </p:cNvPr>
          <p:cNvGrpSpPr/>
          <p:nvPr/>
        </p:nvGrpSpPr>
        <p:grpSpPr>
          <a:xfrm>
            <a:off x="8588524" y="7576939"/>
            <a:ext cx="718466" cy="385083"/>
            <a:chOff x="6111049" y="6137090"/>
            <a:chExt cx="718466" cy="385083"/>
          </a:xfrm>
        </p:grpSpPr>
        <p:grpSp>
          <p:nvGrpSpPr>
            <p:cNvPr id="790" name="Groupe 789">
              <a:extLst>
                <a:ext uri="{FF2B5EF4-FFF2-40B4-BE49-F238E27FC236}">
                  <a16:creationId xmlns:a16="http://schemas.microsoft.com/office/drawing/2014/main" id="{F059B334-C6B4-4C22-A01E-D2C260C32941}"/>
                </a:ext>
              </a:extLst>
            </p:cNvPr>
            <p:cNvGrpSpPr/>
            <p:nvPr/>
          </p:nvGrpSpPr>
          <p:grpSpPr>
            <a:xfrm>
              <a:off x="6111049" y="6137090"/>
              <a:ext cx="718466" cy="385083"/>
              <a:chOff x="1523235" y="3839102"/>
              <a:chExt cx="718466" cy="385083"/>
            </a:xfrm>
          </p:grpSpPr>
          <p:sp>
            <p:nvSpPr>
              <p:cNvPr id="792" name="ZoneTexte 791">
                <a:extLst>
                  <a:ext uri="{FF2B5EF4-FFF2-40B4-BE49-F238E27FC236}">
                    <a16:creationId xmlns:a16="http://schemas.microsoft.com/office/drawing/2014/main" id="{B318B0A5-B3E2-46B7-B823-1E4639D4BEC7}"/>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793" name="ZoneTexte 792">
                <a:extLst>
                  <a:ext uri="{FF2B5EF4-FFF2-40B4-BE49-F238E27FC236}">
                    <a16:creationId xmlns:a16="http://schemas.microsoft.com/office/drawing/2014/main" id="{1DFB64F4-3419-43E6-B79E-6B54567F4DBF}"/>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791" name="ZoneTexte 790">
              <a:extLst>
                <a:ext uri="{FF2B5EF4-FFF2-40B4-BE49-F238E27FC236}">
                  <a16:creationId xmlns:a16="http://schemas.microsoft.com/office/drawing/2014/main" id="{7CC109EB-5F45-442C-B044-14650362448C}"/>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794" name="Groupe 793">
            <a:extLst>
              <a:ext uri="{FF2B5EF4-FFF2-40B4-BE49-F238E27FC236}">
                <a16:creationId xmlns:a16="http://schemas.microsoft.com/office/drawing/2014/main" id="{9896DE64-3CBC-4C45-9F67-3B5A5C12452A}"/>
              </a:ext>
            </a:extLst>
          </p:cNvPr>
          <p:cNvGrpSpPr/>
          <p:nvPr/>
        </p:nvGrpSpPr>
        <p:grpSpPr>
          <a:xfrm>
            <a:off x="9724777" y="7581775"/>
            <a:ext cx="718466" cy="375832"/>
            <a:chOff x="6752258" y="6147312"/>
            <a:chExt cx="718466" cy="375832"/>
          </a:xfrm>
        </p:grpSpPr>
        <p:grpSp>
          <p:nvGrpSpPr>
            <p:cNvPr id="795" name="Groupe 794">
              <a:extLst>
                <a:ext uri="{FF2B5EF4-FFF2-40B4-BE49-F238E27FC236}">
                  <a16:creationId xmlns:a16="http://schemas.microsoft.com/office/drawing/2014/main" id="{13D840D5-5D02-4CF7-BC65-EF5623DCD438}"/>
                </a:ext>
              </a:extLst>
            </p:cNvPr>
            <p:cNvGrpSpPr/>
            <p:nvPr/>
          </p:nvGrpSpPr>
          <p:grpSpPr>
            <a:xfrm>
              <a:off x="6752258" y="6147312"/>
              <a:ext cx="718466" cy="375832"/>
              <a:chOff x="2358333" y="3850592"/>
              <a:chExt cx="718466" cy="375832"/>
            </a:xfrm>
          </p:grpSpPr>
          <p:sp>
            <p:nvSpPr>
              <p:cNvPr id="797" name="ZoneTexte 796">
                <a:extLst>
                  <a:ext uri="{FF2B5EF4-FFF2-40B4-BE49-F238E27FC236}">
                    <a16:creationId xmlns:a16="http://schemas.microsoft.com/office/drawing/2014/main" id="{77112728-8E35-411B-B7E6-1AC4F63A0660}"/>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798" name="ZoneTexte 797">
                <a:extLst>
                  <a:ext uri="{FF2B5EF4-FFF2-40B4-BE49-F238E27FC236}">
                    <a16:creationId xmlns:a16="http://schemas.microsoft.com/office/drawing/2014/main" id="{F71D7DD1-E5D4-4987-A81C-13701EBF28F8}"/>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796" name="ZoneTexte 795">
              <a:extLst>
                <a:ext uri="{FF2B5EF4-FFF2-40B4-BE49-F238E27FC236}">
                  <a16:creationId xmlns:a16="http://schemas.microsoft.com/office/drawing/2014/main" id="{9791330E-AEB4-4481-8A04-58B8D05F216B}"/>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799" name="Groupe 798">
            <a:extLst>
              <a:ext uri="{FF2B5EF4-FFF2-40B4-BE49-F238E27FC236}">
                <a16:creationId xmlns:a16="http://schemas.microsoft.com/office/drawing/2014/main" id="{E9924ED1-E014-411A-B353-99EFB4045F96}"/>
              </a:ext>
            </a:extLst>
          </p:cNvPr>
          <p:cNvGrpSpPr/>
          <p:nvPr/>
        </p:nvGrpSpPr>
        <p:grpSpPr>
          <a:xfrm>
            <a:off x="10849800" y="7568475"/>
            <a:ext cx="718466" cy="390094"/>
            <a:chOff x="7339755" y="6147312"/>
            <a:chExt cx="718466" cy="390094"/>
          </a:xfrm>
        </p:grpSpPr>
        <p:grpSp>
          <p:nvGrpSpPr>
            <p:cNvPr id="800" name="Groupe 799">
              <a:extLst>
                <a:ext uri="{FF2B5EF4-FFF2-40B4-BE49-F238E27FC236}">
                  <a16:creationId xmlns:a16="http://schemas.microsoft.com/office/drawing/2014/main" id="{7AE4F42B-6326-4AD6-AB36-4FDA9A61F632}"/>
                </a:ext>
              </a:extLst>
            </p:cNvPr>
            <p:cNvGrpSpPr/>
            <p:nvPr/>
          </p:nvGrpSpPr>
          <p:grpSpPr>
            <a:xfrm>
              <a:off x="7339755" y="6147312"/>
              <a:ext cx="718466" cy="390094"/>
              <a:chOff x="3085711" y="3836330"/>
              <a:chExt cx="718466" cy="390094"/>
            </a:xfrm>
          </p:grpSpPr>
          <p:sp>
            <p:nvSpPr>
              <p:cNvPr id="802" name="ZoneTexte 801">
                <a:extLst>
                  <a:ext uri="{FF2B5EF4-FFF2-40B4-BE49-F238E27FC236}">
                    <a16:creationId xmlns:a16="http://schemas.microsoft.com/office/drawing/2014/main" id="{AC6AB3E4-7BE0-492F-80F4-A8C9950B50E0}"/>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803" name="ZoneTexte 802">
                <a:extLst>
                  <a:ext uri="{FF2B5EF4-FFF2-40B4-BE49-F238E27FC236}">
                    <a16:creationId xmlns:a16="http://schemas.microsoft.com/office/drawing/2014/main" id="{C2DA0E6C-BA0F-4984-B8B7-AD87B23841DE}"/>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801" name="ZoneTexte 800">
              <a:extLst>
                <a:ext uri="{FF2B5EF4-FFF2-40B4-BE49-F238E27FC236}">
                  <a16:creationId xmlns:a16="http://schemas.microsoft.com/office/drawing/2014/main" id="{B5A18E12-28A5-475E-996D-3CD91B02151B}"/>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804" name="Accolade fermante 803">
            <a:extLst>
              <a:ext uri="{FF2B5EF4-FFF2-40B4-BE49-F238E27FC236}">
                <a16:creationId xmlns:a16="http://schemas.microsoft.com/office/drawing/2014/main" id="{1533A74E-5E4A-47F0-B2AC-D7F92DD8C4C0}"/>
              </a:ext>
            </a:extLst>
          </p:cNvPr>
          <p:cNvSpPr/>
          <p:nvPr/>
        </p:nvSpPr>
        <p:spPr>
          <a:xfrm flipH="1">
            <a:off x="8546813" y="766915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05" name="Accolade fermante 804">
            <a:extLst>
              <a:ext uri="{FF2B5EF4-FFF2-40B4-BE49-F238E27FC236}">
                <a16:creationId xmlns:a16="http://schemas.microsoft.com/office/drawing/2014/main" id="{2667DD07-90BC-470D-A393-B94F7E0DD96D}"/>
              </a:ext>
            </a:extLst>
          </p:cNvPr>
          <p:cNvSpPr/>
          <p:nvPr/>
        </p:nvSpPr>
        <p:spPr>
          <a:xfrm>
            <a:off x="11477751" y="767489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06" name="Groupe 805">
            <a:extLst>
              <a:ext uri="{FF2B5EF4-FFF2-40B4-BE49-F238E27FC236}">
                <a16:creationId xmlns:a16="http://schemas.microsoft.com/office/drawing/2014/main" id="{3F889F45-3C48-464A-973F-7FA763FF8B56}"/>
              </a:ext>
            </a:extLst>
          </p:cNvPr>
          <p:cNvGrpSpPr/>
          <p:nvPr/>
        </p:nvGrpSpPr>
        <p:grpSpPr>
          <a:xfrm>
            <a:off x="11549161" y="7855652"/>
            <a:ext cx="145699" cy="102974"/>
            <a:chOff x="5500799" y="4255430"/>
            <a:chExt cx="1544225" cy="1042144"/>
          </a:xfrm>
          <a:solidFill>
            <a:srgbClr val="7030A0"/>
          </a:solidFill>
        </p:grpSpPr>
        <p:pic>
          <p:nvPicPr>
            <p:cNvPr id="807" name="Graphique 806">
              <a:extLst>
                <a:ext uri="{FF2B5EF4-FFF2-40B4-BE49-F238E27FC236}">
                  <a16:creationId xmlns:a16="http://schemas.microsoft.com/office/drawing/2014/main" id="{263BF428-7612-40DF-B45D-DB754A7E01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808" name="Graphique 807">
              <a:extLst>
                <a:ext uri="{FF2B5EF4-FFF2-40B4-BE49-F238E27FC236}">
                  <a16:creationId xmlns:a16="http://schemas.microsoft.com/office/drawing/2014/main" id="{F9771519-A096-437F-B61E-19AE6DCDC2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809" name="Groupe 808">
            <a:extLst>
              <a:ext uri="{FF2B5EF4-FFF2-40B4-BE49-F238E27FC236}">
                <a16:creationId xmlns:a16="http://schemas.microsoft.com/office/drawing/2014/main" id="{9323A550-3C16-4973-B4DC-EAE3780824AE}"/>
              </a:ext>
            </a:extLst>
          </p:cNvPr>
          <p:cNvGrpSpPr/>
          <p:nvPr/>
        </p:nvGrpSpPr>
        <p:grpSpPr>
          <a:xfrm>
            <a:off x="10279308" y="7589232"/>
            <a:ext cx="718466" cy="370981"/>
            <a:chOff x="2195594" y="1720797"/>
            <a:chExt cx="718466" cy="370981"/>
          </a:xfrm>
        </p:grpSpPr>
        <p:sp>
          <p:nvSpPr>
            <p:cNvPr id="810" name="ZoneTexte 809">
              <a:extLst>
                <a:ext uri="{FF2B5EF4-FFF2-40B4-BE49-F238E27FC236}">
                  <a16:creationId xmlns:a16="http://schemas.microsoft.com/office/drawing/2014/main" id="{890429F4-E28F-405B-B51F-D36D03E3CAF9}"/>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811" name="ZoneTexte 810">
              <a:extLst>
                <a:ext uri="{FF2B5EF4-FFF2-40B4-BE49-F238E27FC236}">
                  <a16:creationId xmlns:a16="http://schemas.microsoft.com/office/drawing/2014/main" id="{A050995B-C78A-4470-8BA6-D457DA571F74}"/>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812" name="ZoneTexte 811">
              <a:extLst>
                <a:ext uri="{FF2B5EF4-FFF2-40B4-BE49-F238E27FC236}">
                  <a16:creationId xmlns:a16="http://schemas.microsoft.com/office/drawing/2014/main" id="{DD46B8C7-159A-49F5-8940-D65158BEA114}"/>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813" name="Groupe 812">
            <a:extLst>
              <a:ext uri="{FF2B5EF4-FFF2-40B4-BE49-F238E27FC236}">
                <a16:creationId xmlns:a16="http://schemas.microsoft.com/office/drawing/2014/main" id="{FA03B9B9-2CA1-4E35-8CD4-2636BFD4C4DB}"/>
              </a:ext>
            </a:extLst>
          </p:cNvPr>
          <p:cNvGrpSpPr/>
          <p:nvPr/>
        </p:nvGrpSpPr>
        <p:grpSpPr>
          <a:xfrm>
            <a:off x="9152275" y="7589895"/>
            <a:ext cx="718466" cy="367712"/>
            <a:chOff x="1622389" y="1728992"/>
            <a:chExt cx="718466" cy="367712"/>
          </a:xfrm>
        </p:grpSpPr>
        <p:sp>
          <p:nvSpPr>
            <p:cNvPr id="814" name="ZoneTexte 813">
              <a:extLst>
                <a:ext uri="{FF2B5EF4-FFF2-40B4-BE49-F238E27FC236}">
                  <a16:creationId xmlns:a16="http://schemas.microsoft.com/office/drawing/2014/main" id="{862274F8-ED64-46AF-8A88-E6DDFA9A38C8}"/>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815" name="ZoneTexte 814">
              <a:extLst>
                <a:ext uri="{FF2B5EF4-FFF2-40B4-BE49-F238E27FC236}">
                  <a16:creationId xmlns:a16="http://schemas.microsoft.com/office/drawing/2014/main" id="{E43ACEA4-14E3-44DC-BF39-5945261F4A0D}"/>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816" name="ZoneTexte 815">
              <a:extLst>
                <a:ext uri="{FF2B5EF4-FFF2-40B4-BE49-F238E27FC236}">
                  <a16:creationId xmlns:a16="http://schemas.microsoft.com/office/drawing/2014/main" id="{4D29552B-6784-446D-B2ED-764AA464480C}"/>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817" name="Accolade fermante 816">
            <a:extLst>
              <a:ext uri="{FF2B5EF4-FFF2-40B4-BE49-F238E27FC236}">
                <a16:creationId xmlns:a16="http://schemas.microsoft.com/office/drawing/2014/main" id="{546EDBD0-32A0-418E-B398-387AFC8F5584}"/>
              </a:ext>
            </a:extLst>
          </p:cNvPr>
          <p:cNvSpPr/>
          <p:nvPr/>
        </p:nvSpPr>
        <p:spPr>
          <a:xfrm flipH="1">
            <a:off x="8557860" y="825072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18" name="Accolade fermante 817">
            <a:extLst>
              <a:ext uri="{FF2B5EF4-FFF2-40B4-BE49-F238E27FC236}">
                <a16:creationId xmlns:a16="http://schemas.microsoft.com/office/drawing/2014/main" id="{0C52875C-6EA3-4955-8489-9D7B54419511}"/>
              </a:ext>
            </a:extLst>
          </p:cNvPr>
          <p:cNvSpPr/>
          <p:nvPr/>
        </p:nvSpPr>
        <p:spPr>
          <a:xfrm>
            <a:off x="11488798" y="825646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19" name="Groupe 818">
            <a:extLst>
              <a:ext uri="{FF2B5EF4-FFF2-40B4-BE49-F238E27FC236}">
                <a16:creationId xmlns:a16="http://schemas.microsoft.com/office/drawing/2014/main" id="{0603621D-7F36-4919-8608-144D91D3D486}"/>
              </a:ext>
            </a:extLst>
          </p:cNvPr>
          <p:cNvGrpSpPr/>
          <p:nvPr/>
        </p:nvGrpSpPr>
        <p:grpSpPr>
          <a:xfrm>
            <a:off x="11560208" y="8437224"/>
            <a:ext cx="145699" cy="102974"/>
            <a:chOff x="5500799" y="4255430"/>
            <a:chExt cx="1544225" cy="1042144"/>
          </a:xfrm>
          <a:solidFill>
            <a:srgbClr val="7030A0"/>
          </a:solidFill>
        </p:grpSpPr>
        <p:pic>
          <p:nvPicPr>
            <p:cNvPr id="820" name="Graphique 819">
              <a:extLst>
                <a:ext uri="{FF2B5EF4-FFF2-40B4-BE49-F238E27FC236}">
                  <a16:creationId xmlns:a16="http://schemas.microsoft.com/office/drawing/2014/main" id="{267737AE-1F82-4A42-8240-D156435ADD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821" name="Graphique 820">
              <a:extLst>
                <a:ext uri="{FF2B5EF4-FFF2-40B4-BE49-F238E27FC236}">
                  <a16:creationId xmlns:a16="http://schemas.microsoft.com/office/drawing/2014/main" id="{C5412083-30C3-475E-93BD-075351EFA52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822" name="Groupe 821">
            <a:extLst>
              <a:ext uri="{FF2B5EF4-FFF2-40B4-BE49-F238E27FC236}">
                <a16:creationId xmlns:a16="http://schemas.microsoft.com/office/drawing/2014/main" id="{17064A69-3CA0-47AD-BF88-F6ED2B644302}"/>
              </a:ext>
            </a:extLst>
          </p:cNvPr>
          <p:cNvGrpSpPr/>
          <p:nvPr/>
        </p:nvGrpSpPr>
        <p:grpSpPr>
          <a:xfrm>
            <a:off x="8607303" y="8165426"/>
            <a:ext cx="718466" cy="385083"/>
            <a:chOff x="6111049" y="6137090"/>
            <a:chExt cx="718466" cy="385083"/>
          </a:xfrm>
        </p:grpSpPr>
        <p:grpSp>
          <p:nvGrpSpPr>
            <p:cNvPr id="823" name="Groupe 822">
              <a:extLst>
                <a:ext uri="{FF2B5EF4-FFF2-40B4-BE49-F238E27FC236}">
                  <a16:creationId xmlns:a16="http://schemas.microsoft.com/office/drawing/2014/main" id="{35D03CD0-729B-4367-9285-ED365F3CD105}"/>
                </a:ext>
              </a:extLst>
            </p:cNvPr>
            <p:cNvGrpSpPr/>
            <p:nvPr/>
          </p:nvGrpSpPr>
          <p:grpSpPr>
            <a:xfrm>
              <a:off x="6111049" y="6137090"/>
              <a:ext cx="718466" cy="385083"/>
              <a:chOff x="1523235" y="3839102"/>
              <a:chExt cx="718466" cy="385083"/>
            </a:xfrm>
          </p:grpSpPr>
          <p:sp>
            <p:nvSpPr>
              <p:cNvPr id="825" name="ZoneTexte 824">
                <a:extLst>
                  <a:ext uri="{FF2B5EF4-FFF2-40B4-BE49-F238E27FC236}">
                    <a16:creationId xmlns:a16="http://schemas.microsoft.com/office/drawing/2014/main" id="{61B3B3A9-16ED-4E9C-A462-1D6A5E9D9095}"/>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826" name="ZoneTexte 825">
                <a:extLst>
                  <a:ext uri="{FF2B5EF4-FFF2-40B4-BE49-F238E27FC236}">
                    <a16:creationId xmlns:a16="http://schemas.microsoft.com/office/drawing/2014/main" id="{0A44CB2E-9D81-4F55-A293-3F784BD527D8}"/>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824" name="ZoneTexte 823">
              <a:extLst>
                <a:ext uri="{FF2B5EF4-FFF2-40B4-BE49-F238E27FC236}">
                  <a16:creationId xmlns:a16="http://schemas.microsoft.com/office/drawing/2014/main" id="{3F0ABC00-162B-433F-95B6-8244F82349CB}"/>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827" name="Groupe 826">
            <a:extLst>
              <a:ext uri="{FF2B5EF4-FFF2-40B4-BE49-F238E27FC236}">
                <a16:creationId xmlns:a16="http://schemas.microsoft.com/office/drawing/2014/main" id="{1464640B-1EA7-4F56-86CD-1F2D70B9D7E3}"/>
              </a:ext>
            </a:extLst>
          </p:cNvPr>
          <p:cNvGrpSpPr/>
          <p:nvPr/>
        </p:nvGrpSpPr>
        <p:grpSpPr>
          <a:xfrm>
            <a:off x="9179737" y="8170846"/>
            <a:ext cx="718466" cy="375832"/>
            <a:chOff x="6752258" y="6147312"/>
            <a:chExt cx="718466" cy="375832"/>
          </a:xfrm>
        </p:grpSpPr>
        <p:grpSp>
          <p:nvGrpSpPr>
            <p:cNvPr id="828" name="Groupe 827">
              <a:extLst>
                <a:ext uri="{FF2B5EF4-FFF2-40B4-BE49-F238E27FC236}">
                  <a16:creationId xmlns:a16="http://schemas.microsoft.com/office/drawing/2014/main" id="{FD4614F0-621A-4E1E-9805-CB3AE95952B2}"/>
                </a:ext>
              </a:extLst>
            </p:cNvPr>
            <p:cNvGrpSpPr/>
            <p:nvPr/>
          </p:nvGrpSpPr>
          <p:grpSpPr>
            <a:xfrm>
              <a:off x="6752258" y="6147312"/>
              <a:ext cx="718466" cy="375832"/>
              <a:chOff x="2358333" y="3850592"/>
              <a:chExt cx="718466" cy="375832"/>
            </a:xfrm>
          </p:grpSpPr>
          <p:sp>
            <p:nvSpPr>
              <p:cNvPr id="830" name="ZoneTexte 829">
                <a:extLst>
                  <a:ext uri="{FF2B5EF4-FFF2-40B4-BE49-F238E27FC236}">
                    <a16:creationId xmlns:a16="http://schemas.microsoft.com/office/drawing/2014/main" id="{C62C9B39-C725-41AC-9E38-D2F74C228C9D}"/>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831" name="ZoneTexte 830">
                <a:extLst>
                  <a:ext uri="{FF2B5EF4-FFF2-40B4-BE49-F238E27FC236}">
                    <a16:creationId xmlns:a16="http://schemas.microsoft.com/office/drawing/2014/main" id="{BBCF4429-C134-432C-8150-7823F75C7A74}"/>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829" name="ZoneTexte 828">
              <a:extLst>
                <a:ext uri="{FF2B5EF4-FFF2-40B4-BE49-F238E27FC236}">
                  <a16:creationId xmlns:a16="http://schemas.microsoft.com/office/drawing/2014/main" id="{690B8CA2-3E8E-4B9C-A8C1-BFE8C941A3CB}"/>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832" name="Groupe 831">
            <a:extLst>
              <a:ext uri="{FF2B5EF4-FFF2-40B4-BE49-F238E27FC236}">
                <a16:creationId xmlns:a16="http://schemas.microsoft.com/office/drawing/2014/main" id="{664D234A-7AAB-4492-9A2B-87617F79980C}"/>
              </a:ext>
            </a:extLst>
          </p:cNvPr>
          <p:cNvGrpSpPr/>
          <p:nvPr/>
        </p:nvGrpSpPr>
        <p:grpSpPr>
          <a:xfrm>
            <a:off x="10874230" y="8157019"/>
            <a:ext cx="700833" cy="390094"/>
            <a:chOff x="7339755" y="6147312"/>
            <a:chExt cx="700833" cy="390094"/>
          </a:xfrm>
        </p:grpSpPr>
        <p:grpSp>
          <p:nvGrpSpPr>
            <p:cNvPr id="833" name="Groupe 832">
              <a:extLst>
                <a:ext uri="{FF2B5EF4-FFF2-40B4-BE49-F238E27FC236}">
                  <a16:creationId xmlns:a16="http://schemas.microsoft.com/office/drawing/2014/main" id="{7B28CD4E-5256-4C79-A8A5-CD0A31FDE66A}"/>
                </a:ext>
              </a:extLst>
            </p:cNvPr>
            <p:cNvGrpSpPr/>
            <p:nvPr/>
          </p:nvGrpSpPr>
          <p:grpSpPr>
            <a:xfrm>
              <a:off x="7339755" y="6147312"/>
              <a:ext cx="700833" cy="390094"/>
              <a:chOff x="3085711" y="3836330"/>
              <a:chExt cx="700833" cy="390094"/>
            </a:xfrm>
          </p:grpSpPr>
          <p:sp>
            <p:nvSpPr>
              <p:cNvPr id="835" name="ZoneTexte 834">
                <a:extLst>
                  <a:ext uri="{FF2B5EF4-FFF2-40B4-BE49-F238E27FC236}">
                    <a16:creationId xmlns:a16="http://schemas.microsoft.com/office/drawing/2014/main" id="{F3E9CAA3-FEBD-4A9C-9046-464BA6085CAD}"/>
                  </a:ext>
                </a:extLst>
              </p:cNvPr>
              <p:cNvSpPr txBox="1"/>
              <p:nvPr/>
            </p:nvSpPr>
            <p:spPr>
              <a:xfrm>
                <a:off x="3085711" y="4041758"/>
                <a:ext cx="700833" cy="184666"/>
              </a:xfrm>
              <a:prstGeom prst="rect">
                <a:avLst/>
              </a:prstGeom>
              <a:noFill/>
            </p:spPr>
            <p:txBody>
              <a:bodyPr wrap="none" rtlCol="0">
                <a:spAutoFit/>
              </a:bodyPr>
              <a:lstStyle/>
              <a:p>
                <a:r>
                  <a:rPr lang="fr-FR" sz="600" dirty="0"/>
                  <a:t>[7:57:008:05:00]</a:t>
                </a:r>
                <a:endParaRPr lang="fr-CH" sz="600" dirty="0"/>
              </a:p>
            </p:txBody>
          </p:sp>
          <p:sp>
            <p:nvSpPr>
              <p:cNvPr id="836" name="ZoneTexte 835">
                <a:extLst>
                  <a:ext uri="{FF2B5EF4-FFF2-40B4-BE49-F238E27FC236}">
                    <a16:creationId xmlns:a16="http://schemas.microsoft.com/office/drawing/2014/main" id="{CE07292B-3726-4F52-980F-BB6E3655B565}"/>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834" name="ZoneTexte 833">
              <a:extLst>
                <a:ext uri="{FF2B5EF4-FFF2-40B4-BE49-F238E27FC236}">
                  <a16:creationId xmlns:a16="http://schemas.microsoft.com/office/drawing/2014/main" id="{78A8D3EE-0BEA-42F4-B8E1-8BA96E4E95BE}"/>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837" name="Groupe 836">
            <a:extLst>
              <a:ext uri="{FF2B5EF4-FFF2-40B4-BE49-F238E27FC236}">
                <a16:creationId xmlns:a16="http://schemas.microsoft.com/office/drawing/2014/main" id="{EC6C8FFE-18BB-4AD4-9D20-AFEB5FB13A85}"/>
              </a:ext>
            </a:extLst>
          </p:cNvPr>
          <p:cNvGrpSpPr/>
          <p:nvPr/>
        </p:nvGrpSpPr>
        <p:grpSpPr>
          <a:xfrm>
            <a:off x="10330055" y="8186083"/>
            <a:ext cx="718466" cy="370981"/>
            <a:chOff x="2195594" y="1720797"/>
            <a:chExt cx="718466" cy="370981"/>
          </a:xfrm>
        </p:grpSpPr>
        <p:sp>
          <p:nvSpPr>
            <p:cNvPr id="838" name="ZoneTexte 837">
              <a:extLst>
                <a:ext uri="{FF2B5EF4-FFF2-40B4-BE49-F238E27FC236}">
                  <a16:creationId xmlns:a16="http://schemas.microsoft.com/office/drawing/2014/main" id="{168D0021-FF18-4D0D-A350-5B0EEBFAB3B3}"/>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839" name="ZoneTexte 838">
              <a:extLst>
                <a:ext uri="{FF2B5EF4-FFF2-40B4-BE49-F238E27FC236}">
                  <a16:creationId xmlns:a16="http://schemas.microsoft.com/office/drawing/2014/main" id="{46BB4D33-BAE3-4970-A87B-01F837B85803}"/>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840" name="ZoneTexte 839">
              <a:extLst>
                <a:ext uri="{FF2B5EF4-FFF2-40B4-BE49-F238E27FC236}">
                  <a16:creationId xmlns:a16="http://schemas.microsoft.com/office/drawing/2014/main" id="{9C4E2F4F-6627-4554-8AE2-86A1A9CB57A5}"/>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841" name="Groupe 840">
            <a:extLst>
              <a:ext uri="{FF2B5EF4-FFF2-40B4-BE49-F238E27FC236}">
                <a16:creationId xmlns:a16="http://schemas.microsoft.com/office/drawing/2014/main" id="{B4752672-70F2-4D94-8865-8C41A1A05569}"/>
              </a:ext>
            </a:extLst>
          </p:cNvPr>
          <p:cNvGrpSpPr/>
          <p:nvPr/>
        </p:nvGrpSpPr>
        <p:grpSpPr>
          <a:xfrm>
            <a:off x="9736690" y="8186083"/>
            <a:ext cx="718466" cy="367712"/>
            <a:chOff x="1622389" y="1728992"/>
            <a:chExt cx="718466" cy="367712"/>
          </a:xfrm>
        </p:grpSpPr>
        <p:sp>
          <p:nvSpPr>
            <p:cNvPr id="842" name="ZoneTexte 841">
              <a:extLst>
                <a:ext uri="{FF2B5EF4-FFF2-40B4-BE49-F238E27FC236}">
                  <a16:creationId xmlns:a16="http://schemas.microsoft.com/office/drawing/2014/main" id="{8C746589-3A60-43F2-8CAF-20EE86D91D53}"/>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843" name="ZoneTexte 842">
              <a:extLst>
                <a:ext uri="{FF2B5EF4-FFF2-40B4-BE49-F238E27FC236}">
                  <a16:creationId xmlns:a16="http://schemas.microsoft.com/office/drawing/2014/main" id="{D6205DF7-2CAA-46CD-BE6B-F325D154E0AC}"/>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844" name="ZoneTexte 843">
              <a:extLst>
                <a:ext uri="{FF2B5EF4-FFF2-40B4-BE49-F238E27FC236}">
                  <a16:creationId xmlns:a16="http://schemas.microsoft.com/office/drawing/2014/main" id="{F2CB6565-CC0F-4D40-859E-F0A1364FD286}"/>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845" name="ZoneTexte 844">
            <a:extLst>
              <a:ext uri="{FF2B5EF4-FFF2-40B4-BE49-F238E27FC236}">
                <a16:creationId xmlns:a16="http://schemas.microsoft.com/office/drawing/2014/main" id="{7FB531B8-D999-4764-9A20-170C46D34DBB}"/>
              </a:ext>
            </a:extLst>
          </p:cNvPr>
          <p:cNvSpPr txBox="1"/>
          <p:nvPr/>
        </p:nvSpPr>
        <p:spPr>
          <a:xfrm>
            <a:off x="394572" y="5489987"/>
            <a:ext cx="582490" cy="246221"/>
          </a:xfrm>
          <a:prstGeom prst="rect">
            <a:avLst/>
          </a:prstGeom>
          <a:noFill/>
        </p:spPr>
        <p:txBody>
          <a:bodyPr wrap="square" rtlCol="0">
            <a:spAutoFit/>
          </a:bodyPr>
          <a:lstStyle/>
          <a:p>
            <a:r>
              <a:rPr lang="fr-FR" sz="1000" dirty="0"/>
              <a:t>c.6.8 </a:t>
            </a:r>
            <a:endParaRPr lang="fr-FR" sz="800" dirty="0"/>
          </a:p>
        </p:txBody>
      </p:sp>
      <p:grpSp>
        <p:nvGrpSpPr>
          <p:cNvPr id="846" name="Groupe 845">
            <a:extLst>
              <a:ext uri="{FF2B5EF4-FFF2-40B4-BE49-F238E27FC236}">
                <a16:creationId xmlns:a16="http://schemas.microsoft.com/office/drawing/2014/main" id="{8DA1A31D-8D31-4460-9BEB-823508931204}"/>
              </a:ext>
            </a:extLst>
          </p:cNvPr>
          <p:cNvGrpSpPr/>
          <p:nvPr/>
        </p:nvGrpSpPr>
        <p:grpSpPr>
          <a:xfrm>
            <a:off x="3325670" y="5486342"/>
            <a:ext cx="202376" cy="157632"/>
            <a:chOff x="5146975" y="3184326"/>
            <a:chExt cx="1468799" cy="1171578"/>
          </a:xfrm>
          <a:solidFill>
            <a:srgbClr val="92D050"/>
          </a:solidFill>
        </p:grpSpPr>
        <p:pic>
          <p:nvPicPr>
            <p:cNvPr id="847" name="Graphique 846">
              <a:extLst>
                <a:ext uri="{FF2B5EF4-FFF2-40B4-BE49-F238E27FC236}">
                  <a16:creationId xmlns:a16="http://schemas.microsoft.com/office/drawing/2014/main" id="{B4EFD63D-5EB8-48AA-A466-5D292134CB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848" name="Graphique 847">
              <a:extLst>
                <a:ext uri="{FF2B5EF4-FFF2-40B4-BE49-F238E27FC236}">
                  <a16:creationId xmlns:a16="http://schemas.microsoft.com/office/drawing/2014/main" id="{C2CB4828-5D42-4956-841A-D3425F1EA0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849" name="Accolade fermante 848">
            <a:extLst>
              <a:ext uri="{FF2B5EF4-FFF2-40B4-BE49-F238E27FC236}">
                <a16:creationId xmlns:a16="http://schemas.microsoft.com/office/drawing/2014/main" id="{E5E4DF1C-5ACB-4D6C-8C83-C8FB045691EE}"/>
              </a:ext>
            </a:extLst>
          </p:cNvPr>
          <p:cNvSpPr/>
          <p:nvPr/>
        </p:nvSpPr>
        <p:spPr>
          <a:xfrm>
            <a:off x="3297719" y="531893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50" name="Groupe 849">
            <a:extLst>
              <a:ext uri="{FF2B5EF4-FFF2-40B4-BE49-F238E27FC236}">
                <a16:creationId xmlns:a16="http://schemas.microsoft.com/office/drawing/2014/main" id="{B737D75C-6727-4307-8684-A61C65B1388E}"/>
              </a:ext>
            </a:extLst>
          </p:cNvPr>
          <p:cNvGrpSpPr/>
          <p:nvPr/>
        </p:nvGrpSpPr>
        <p:grpSpPr>
          <a:xfrm>
            <a:off x="1535516" y="5238671"/>
            <a:ext cx="718466" cy="366131"/>
            <a:chOff x="1539952" y="1638479"/>
            <a:chExt cx="718466" cy="366131"/>
          </a:xfrm>
        </p:grpSpPr>
        <p:sp>
          <p:nvSpPr>
            <p:cNvPr id="851" name="ZoneTexte 850">
              <a:extLst>
                <a:ext uri="{FF2B5EF4-FFF2-40B4-BE49-F238E27FC236}">
                  <a16:creationId xmlns:a16="http://schemas.microsoft.com/office/drawing/2014/main" id="{1B56F8CB-0DD4-4713-B0F0-7DD806E4A63C}"/>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852" name="Groupe 851">
              <a:extLst>
                <a:ext uri="{FF2B5EF4-FFF2-40B4-BE49-F238E27FC236}">
                  <a16:creationId xmlns:a16="http://schemas.microsoft.com/office/drawing/2014/main" id="{A83FF5F9-952B-42C1-951D-90AADB6D4E31}"/>
                </a:ext>
              </a:extLst>
            </p:cNvPr>
            <p:cNvGrpSpPr/>
            <p:nvPr/>
          </p:nvGrpSpPr>
          <p:grpSpPr>
            <a:xfrm>
              <a:off x="1587793" y="1638479"/>
              <a:ext cx="593068" cy="281853"/>
              <a:chOff x="1727718" y="1640613"/>
              <a:chExt cx="593068" cy="281853"/>
            </a:xfrm>
          </p:grpSpPr>
          <p:sp>
            <p:nvSpPr>
              <p:cNvPr id="853" name="ZoneTexte 852">
                <a:extLst>
                  <a:ext uri="{FF2B5EF4-FFF2-40B4-BE49-F238E27FC236}">
                    <a16:creationId xmlns:a16="http://schemas.microsoft.com/office/drawing/2014/main" id="{64FF2692-0A16-4381-8E5A-E780F3411C8F}"/>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854" name="ZoneTexte 853">
                <a:extLst>
                  <a:ext uri="{FF2B5EF4-FFF2-40B4-BE49-F238E27FC236}">
                    <a16:creationId xmlns:a16="http://schemas.microsoft.com/office/drawing/2014/main" id="{3EB148CE-AA61-4D78-9673-2627544E03F6}"/>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855" name="Groupe 854">
            <a:extLst>
              <a:ext uri="{FF2B5EF4-FFF2-40B4-BE49-F238E27FC236}">
                <a16:creationId xmlns:a16="http://schemas.microsoft.com/office/drawing/2014/main" id="{26FE2815-85DB-4266-A0AE-1D7FFB9D7C13}"/>
              </a:ext>
            </a:extLst>
          </p:cNvPr>
          <p:cNvGrpSpPr/>
          <p:nvPr/>
        </p:nvGrpSpPr>
        <p:grpSpPr>
          <a:xfrm>
            <a:off x="2093645" y="5235399"/>
            <a:ext cx="718466" cy="366648"/>
            <a:chOff x="2422732" y="1629870"/>
            <a:chExt cx="718466" cy="366648"/>
          </a:xfrm>
        </p:grpSpPr>
        <p:sp>
          <p:nvSpPr>
            <p:cNvPr id="856" name="ZoneTexte 855">
              <a:extLst>
                <a:ext uri="{FF2B5EF4-FFF2-40B4-BE49-F238E27FC236}">
                  <a16:creationId xmlns:a16="http://schemas.microsoft.com/office/drawing/2014/main" id="{B0656C66-AFF7-4793-B06B-16F9090919C0}"/>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857" name="Groupe 856">
              <a:extLst>
                <a:ext uri="{FF2B5EF4-FFF2-40B4-BE49-F238E27FC236}">
                  <a16:creationId xmlns:a16="http://schemas.microsoft.com/office/drawing/2014/main" id="{EFBB122A-712F-42A6-B7C8-ACB11F45F45F}"/>
                </a:ext>
              </a:extLst>
            </p:cNvPr>
            <p:cNvGrpSpPr/>
            <p:nvPr/>
          </p:nvGrpSpPr>
          <p:grpSpPr>
            <a:xfrm>
              <a:off x="2467193" y="1629870"/>
              <a:ext cx="555847" cy="281496"/>
              <a:chOff x="2607118" y="1632004"/>
              <a:chExt cx="555847" cy="281496"/>
            </a:xfrm>
          </p:grpSpPr>
          <p:sp>
            <p:nvSpPr>
              <p:cNvPr id="858" name="ZoneTexte 857">
                <a:extLst>
                  <a:ext uri="{FF2B5EF4-FFF2-40B4-BE49-F238E27FC236}">
                    <a16:creationId xmlns:a16="http://schemas.microsoft.com/office/drawing/2014/main" id="{59738083-FD64-4421-8548-1ACFBF64BDE9}"/>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859" name="ZoneTexte 858">
                <a:extLst>
                  <a:ext uri="{FF2B5EF4-FFF2-40B4-BE49-F238E27FC236}">
                    <a16:creationId xmlns:a16="http://schemas.microsoft.com/office/drawing/2014/main" id="{2B20F362-86EB-4A1C-BE8F-2DD044B86326}"/>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860" name="Accolade fermante 859">
            <a:extLst>
              <a:ext uri="{FF2B5EF4-FFF2-40B4-BE49-F238E27FC236}">
                <a16:creationId xmlns:a16="http://schemas.microsoft.com/office/drawing/2014/main" id="{247CA2F1-8EB8-43E9-B9E1-247CBD53A78B}"/>
              </a:ext>
            </a:extLst>
          </p:cNvPr>
          <p:cNvSpPr/>
          <p:nvPr/>
        </p:nvSpPr>
        <p:spPr>
          <a:xfrm flipH="1">
            <a:off x="978396" y="531893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61" name="Groupe 860">
            <a:extLst>
              <a:ext uri="{FF2B5EF4-FFF2-40B4-BE49-F238E27FC236}">
                <a16:creationId xmlns:a16="http://schemas.microsoft.com/office/drawing/2014/main" id="{4EA8F6F2-3DBB-493C-A547-55D04D16F12A}"/>
              </a:ext>
            </a:extLst>
          </p:cNvPr>
          <p:cNvGrpSpPr/>
          <p:nvPr/>
        </p:nvGrpSpPr>
        <p:grpSpPr>
          <a:xfrm>
            <a:off x="2649990" y="5218575"/>
            <a:ext cx="718466" cy="377178"/>
            <a:chOff x="1266633" y="5049608"/>
            <a:chExt cx="718466" cy="377178"/>
          </a:xfrm>
        </p:grpSpPr>
        <p:sp>
          <p:nvSpPr>
            <p:cNvPr id="862" name="ZoneTexte 861">
              <a:extLst>
                <a:ext uri="{FF2B5EF4-FFF2-40B4-BE49-F238E27FC236}">
                  <a16:creationId xmlns:a16="http://schemas.microsoft.com/office/drawing/2014/main" id="{6F42F0B8-8490-4AFF-9F2B-6F32F0A1DC5B}"/>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863" name="ZoneTexte 862">
              <a:extLst>
                <a:ext uri="{FF2B5EF4-FFF2-40B4-BE49-F238E27FC236}">
                  <a16:creationId xmlns:a16="http://schemas.microsoft.com/office/drawing/2014/main" id="{01E10C3A-233A-4DF2-80D4-BB78D5707FA4}"/>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864" name="ZoneTexte 863">
              <a:extLst>
                <a:ext uri="{FF2B5EF4-FFF2-40B4-BE49-F238E27FC236}">
                  <a16:creationId xmlns:a16="http://schemas.microsoft.com/office/drawing/2014/main" id="{631282E6-0F5C-43AE-93AD-847CC3BCCE6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865" name="Groupe 864">
            <a:extLst>
              <a:ext uri="{FF2B5EF4-FFF2-40B4-BE49-F238E27FC236}">
                <a16:creationId xmlns:a16="http://schemas.microsoft.com/office/drawing/2014/main" id="{940D3235-F117-42CC-BF0A-9A36EBB77688}"/>
              </a:ext>
            </a:extLst>
          </p:cNvPr>
          <p:cNvGrpSpPr/>
          <p:nvPr/>
        </p:nvGrpSpPr>
        <p:grpSpPr>
          <a:xfrm>
            <a:off x="979384" y="5222273"/>
            <a:ext cx="718466" cy="369675"/>
            <a:chOff x="646205" y="5057129"/>
            <a:chExt cx="718466" cy="369675"/>
          </a:xfrm>
        </p:grpSpPr>
        <p:sp>
          <p:nvSpPr>
            <p:cNvPr id="866" name="ZoneTexte 865">
              <a:extLst>
                <a:ext uri="{FF2B5EF4-FFF2-40B4-BE49-F238E27FC236}">
                  <a16:creationId xmlns:a16="http://schemas.microsoft.com/office/drawing/2014/main" id="{5BFC4158-E521-4445-9DB2-5A7064A6757E}"/>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867" name="ZoneTexte 866">
              <a:extLst>
                <a:ext uri="{FF2B5EF4-FFF2-40B4-BE49-F238E27FC236}">
                  <a16:creationId xmlns:a16="http://schemas.microsoft.com/office/drawing/2014/main" id="{B32595BA-987A-429A-B277-E47468A3D238}"/>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868" name="ZoneTexte 867">
              <a:extLst>
                <a:ext uri="{FF2B5EF4-FFF2-40B4-BE49-F238E27FC236}">
                  <a16:creationId xmlns:a16="http://schemas.microsoft.com/office/drawing/2014/main" id="{31A5052D-B4BF-4400-9193-296D00BD9C51}"/>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869" name="ZoneTexte 868">
            <a:extLst>
              <a:ext uri="{FF2B5EF4-FFF2-40B4-BE49-F238E27FC236}">
                <a16:creationId xmlns:a16="http://schemas.microsoft.com/office/drawing/2014/main" id="{25F16EAB-E9B4-4053-B715-B22E7D8E1840}"/>
              </a:ext>
            </a:extLst>
          </p:cNvPr>
          <p:cNvSpPr txBox="1"/>
          <p:nvPr/>
        </p:nvSpPr>
        <p:spPr>
          <a:xfrm>
            <a:off x="3981388" y="5523712"/>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870" name="Accolade fermante 869">
            <a:extLst>
              <a:ext uri="{FF2B5EF4-FFF2-40B4-BE49-F238E27FC236}">
                <a16:creationId xmlns:a16="http://schemas.microsoft.com/office/drawing/2014/main" id="{C75EDAB7-60E7-4153-9EB1-83ECEA21BE29}"/>
              </a:ext>
            </a:extLst>
          </p:cNvPr>
          <p:cNvSpPr/>
          <p:nvPr/>
        </p:nvSpPr>
        <p:spPr>
          <a:xfrm flipH="1">
            <a:off x="4451784" y="551552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71" name="Accolade fermante 870">
            <a:extLst>
              <a:ext uri="{FF2B5EF4-FFF2-40B4-BE49-F238E27FC236}">
                <a16:creationId xmlns:a16="http://schemas.microsoft.com/office/drawing/2014/main" id="{CDD71EE1-0B5E-4CE2-97D3-A875D0DC2A89}"/>
              </a:ext>
            </a:extLst>
          </p:cNvPr>
          <p:cNvSpPr/>
          <p:nvPr/>
        </p:nvSpPr>
        <p:spPr>
          <a:xfrm>
            <a:off x="4688106" y="551552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875" name="Graphique 874">
            <a:extLst>
              <a:ext uri="{FF2B5EF4-FFF2-40B4-BE49-F238E27FC236}">
                <a16:creationId xmlns:a16="http://schemas.microsoft.com/office/drawing/2014/main" id="{27A973BF-820F-42A1-8D9D-6CBEC65CA9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8596" y="5534887"/>
            <a:ext cx="216516" cy="194360"/>
          </a:xfrm>
          <a:prstGeom prst="rect">
            <a:avLst/>
          </a:prstGeom>
        </p:spPr>
      </p:pic>
      <p:sp>
        <p:nvSpPr>
          <p:cNvPr id="876" name="Accolade fermante 875">
            <a:extLst>
              <a:ext uri="{FF2B5EF4-FFF2-40B4-BE49-F238E27FC236}">
                <a16:creationId xmlns:a16="http://schemas.microsoft.com/office/drawing/2014/main" id="{FA6DF6FC-1961-4E5F-91A8-D2F6DDF97917}"/>
              </a:ext>
            </a:extLst>
          </p:cNvPr>
          <p:cNvSpPr/>
          <p:nvPr/>
        </p:nvSpPr>
        <p:spPr>
          <a:xfrm flipH="1">
            <a:off x="850486" y="5309826"/>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77" name="ZoneTexte 876">
            <a:extLst>
              <a:ext uri="{FF2B5EF4-FFF2-40B4-BE49-F238E27FC236}">
                <a16:creationId xmlns:a16="http://schemas.microsoft.com/office/drawing/2014/main" id="{4CB20143-5F6D-45A1-8BCD-4D685E3DC702}"/>
              </a:ext>
            </a:extLst>
          </p:cNvPr>
          <p:cNvSpPr txBox="1"/>
          <p:nvPr/>
        </p:nvSpPr>
        <p:spPr>
          <a:xfrm>
            <a:off x="400931" y="6356371"/>
            <a:ext cx="582490" cy="246221"/>
          </a:xfrm>
          <a:prstGeom prst="rect">
            <a:avLst/>
          </a:prstGeom>
          <a:noFill/>
        </p:spPr>
        <p:txBody>
          <a:bodyPr wrap="square" rtlCol="0">
            <a:spAutoFit/>
          </a:bodyPr>
          <a:lstStyle/>
          <a:p>
            <a:r>
              <a:rPr lang="fr-FR" sz="1000" dirty="0"/>
              <a:t>c.6.9 </a:t>
            </a:r>
            <a:endParaRPr lang="fr-FR" sz="800" dirty="0"/>
          </a:p>
        </p:txBody>
      </p:sp>
      <p:grpSp>
        <p:nvGrpSpPr>
          <p:cNvPr id="878" name="Groupe 877">
            <a:extLst>
              <a:ext uri="{FF2B5EF4-FFF2-40B4-BE49-F238E27FC236}">
                <a16:creationId xmlns:a16="http://schemas.microsoft.com/office/drawing/2014/main" id="{9C09A715-6E29-48EB-AE39-218679AAAD17}"/>
              </a:ext>
            </a:extLst>
          </p:cNvPr>
          <p:cNvGrpSpPr/>
          <p:nvPr/>
        </p:nvGrpSpPr>
        <p:grpSpPr>
          <a:xfrm>
            <a:off x="3332029" y="6352726"/>
            <a:ext cx="202376" cy="157632"/>
            <a:chOff x="5146975" y="3184326"/>
            <a:chExt cx="1468799" cy="1171578"/>
          </a:xfrm>
          <a:solidFill>
            <a:srgbClr val="92D050"/>
          </a:solidFill>
        </p:grpSpPr>
        <p:pic>
          <p:nvPicPr>
            <p:cNvPr id="879" name="Graphique 878">
              <a:extLst>
                <a:ext uri="{FF2B5EF4-FFF2-40B4-BE49-F238E27FC236}">
                  <a16:creationId xmlns:a16="http://schemas.microsoft.com/office/drawing/2014/main" id="{56C72959-3C30-4EE3-9C14-4B7A7B5D43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880" name="Graphique 879">
              <a:extLst>
                <a:ext uri="{FF2B5EF4-FFF2-40B4-BE49-F238E27FC236}">
                  <a16:creationId xmlns:a16="http://schemas.microsoft.com/office/drawing/2014/main" id="{AF64468D-A266-4D99-995B-A789717A8D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881" name="Accolade fermante 880">
            <a:extLst>
              <a:ext uri="{FF2B5EF4-FFF2-40B4-BE49-F238E27FC236}">
                <a16:creationId xmlns:a16="http://schemas.microsoft.com/office/drawing/2014/main" id="{EE16806E-60C9-44FC-A5A0-2035E877FD58}"/>
              </a:ext>
            </a:extLst>
          </p:cNvPr>
          <p:cNvSpPr/>
          <p:nvPr/>
        </p:nvSpPr>
        <p:spPr>
          <a:xfrm>
            <a:off x="3304078" y="618532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82" name="Groupe 881">
            <a:extLst>
              <a:ext uri="{FF2B5EF4-FFF2-40B4-BE49-F238E27FC236}">
                <a16:creationId xmlns:a16="http://schemas.microsoft.com/office/drawing/2014/main" id="{858AE8C7-6551-4676-87D2-F4293FBBDC40}"/>
              </a:ext>
            </a:extLst>
          </p:cNvPr>
          <p:cNvGrpSpPr/>
          <p:nvPr/>
        </p:nvGrpSpPr>
        <p:grpSpPr>
          <a:xfrm>
            <a:off x="1541875" y="6105055"/>
            <a:ext cx="718466" cy="366131"/>
            <a:chOff x="1539952" y="1638479"/>
            <a:chExt cx="718466" cy="366131"/>
          </a:xfrm>
        </p:grpSpPr>
        <p:sp>
          <p:nvSpPr>
            <p:cNvPr id="883" name="ZoneTexte 882">
              <a:extLst>
                <a:ext uri="{FF2B5EF4-FFF2-40B4-BE49-F238E27FC236}">
                  <a16:creationId xmlns:a16="http://schemas.microsoft.com/office/drawing/2014/main" id="{A23D5F7D-5B62-4898-AF9B-15945B20F039}"/>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884" name="Groupe 883">
              <a:extLst>
                <a:ext uri="{FF2B5EF4-FFF2-40B4-BE49-F238E27FC236}">
                  <a16:creationId xmlns:a16="http://schemas.microsoft.com/office/drawing/2014/main" id="{388F105F-695D-4112-BF4B-AEEB69945C3F}"/>
                </a:ext>
              </a:extLst>
            </p:cNvPr>
            <p:cNvGrpSpPr/>
            <p:nvPr/>
          </p:nvGrpSpPr>
          <p:grpSpPr>
            <a:xfrm>
              <a:off x="1587793" y="1638479"/>
              <a:ext cx="593068" cy="281853"/>
              <a:chOff x="1727718" y="1640613"/>
              <a:chExt cx="593068" cy="281853"/>
            </a:xfrm>
          </p:grpSpPr>
          <p:sp>
            <p:nvSpPr>
              <p:cNvPr id="885" name="ZoneTexte 884">
                <a:extLst>
                  <a:ext uri="{FF2B5EF4-FFF2-40B4-BE49-F238E27FC236}">
                    <a16:creationId xmlns:a16="http://schemas.microsoft.com/office/drawing/2014/main" id="{958A684A-B654-4D2B-821A-9ED0AACCEA0B}"/>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886" name="ZoneTexte 885">
                <a:extLst>
                  <a:ext uri="{FF2B5EF4-FFF2-40B4-BE49-F238E27FC236}">
                    <a16:creationId xmlns:a16="http://schemas.microsoft.com/office/drawing/2014/main" id="{EE2D1A51-5D54-408C-B774-754881DFB077}"/>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887" name="Groupe 886">
            <a:extLst>
              <a:ext uri="{FF2B5EF4-FFF2-40B4-BE49-F238E27FC236}">
                <a16:creationId xmlns:a16="http://schemas.microsoft.com/office/drawing/2014/main" id="{68BEDD8F-0A40-435A-9B7C-E618E74635BA}"/>
              </a:ext>
            </a:extLst>
          </p:cNvPr>
          <p:cNvGrpSpPr/>
          <p:nvPr/>
        </p:nvGrpSpPr>
        <p:grpSpPr>
          <a:xfrm>
            <a:off x="2100004" y="6101783"/>
            <a:ext cx="718466" cy="366648"/>
            <a:chOff x="2422732" y="1629870"/>
            <a:chExt cx="718466" cy="366648"/>
          </a:xfrm>
        </p:grpSpPr>
        <p:sp>
          <p:nvSpPr>
            <p:cNvPr id="888" name="ZoneTexte 887">
              <a:extLst>
                <a:ext uri="{FF2B5EF4-FFF2-40B4-BE49-F238E27FC236}">
                  <a16:creationId xmlns:a16="http://schemas.microsoft.com/office/drawing/2014/main" id="{8CD52D29-CC32-4460-A8EF-57DB84A54102}"/>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889" name="Groupe 888">
              <a:extLst>
                <a:ext uri="{FF2B5EF4-FFF2-40B4-BE49-F238E27FC236}">
                  <a16:creationId xmlns:a16="http://schemas.microsoft.com/office/drawing/2014/main" id="{2D0A0663-6E76-40A0-B2D1-8190B45F5DA1}"/>
                </a:ext>
              </a:extLst>
            </p:cNvPr>
            <p:cNvGrpSpPr/>
            <p:nvPr/>
          </p:nvGrpSpPr>
          <p:grpSpPr>
            <a:xfrm>
              <a:off x="2467193" y="1629870"/>
              <a:ext cx="555847" cy="281496"/>
              <a:chOff x="2607118" y="1632004"/>
              <a:chExt cx="555847" cy="281496"/>
            </a:xfrm>
          </p:grpSpPr>
          <p:sp>
            <p:nvSpPr>
              <p:cNvPr id="890" name="ZoneTexte 889">
                <a:extLst>
                  <a:ext uri="{FF2B5EF4-FFF2-40B4-BE49-F238E27FC236}">
                    <a16:creationId xmlns:a16="http://schemas.microsoft.com/office/drawing/2014/main" id="{C2CB13AC-29CF-4544-94A0-78342EF849AC}"/>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891" name="ZoneTexte 890">
                <a:extLst>
                  <a:ext uri="{FF2B5EF4-FFF2-40B4-BE49-F238E27FC236}">
                    <a16:creationId xmlns:a16="http://schemas.microsoft.com/office/drawing/2014/main" id="{3A0F85E0-FF67-4C04-9B29-5178C5E5FC6B}"/>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892" name="Accolade fermante 891">
            <a:extLst>
              <a:ext uri="{FF2B5EF4-FFF2-40B4-BE49-F238E27FC236}">
                <a16:creationId xmlns:a16="http://schemas.microsoft.com/office/drawing/2014/main" id="{AA487716-FA8F-4EBC-9D6D-487185A675C2}"/>
              </a:ext>
            </a:extLst>
          </p:cNvPr>
          <p:cNvSpPr/>
          <p:nvPr/>
        </p:nvSpPr>
        <p:spPr>
          <a:xfrm flipH="1">
            <a:off x="984755" y="618532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93" name="Groupe 892">
            <a:extLst>
              <a:ext uri="{FF2B5EF4-FFF2-40B4-BE49-F238E27FC236}">
                <a16:creationId xmlns:a16="http://schemas.microsoft.com/office/drawing/2014/main" id="{D7C33417-B838-4062-8EFD-C95FA5FA610F}"/>
              </a:ext>
            </a:extLst>
          </p:cNvPr>
          <p:cNvGrpSpPr/>
          <p:nvPr/>
        </p:nvGrpSpPr>
        <p:grpSpPr>
          <a:xfrm>
            <a:off x="2656349" y="6084959"/>
            <a:ext cx="718466" cy="377178"/>
            <a:chOff x="1266633" y="5049608"/>
            <a:chExt cx="718466" cy="377178"/>
          </a:xfrm>
        </p:grpSpPr>
        <p:sp>
          <p:nvSpPr>
            <p:cNvPr id="894" name="ZoneTexte 893">
              <a:extLst>
                <a:ext uri="{FF2B5EF4-FFF2-40B4-BE49-F238E27FC236}">
                  <a16:creationId xmlns:a16="http://schemas.microsoft.com/office/drawing/2014/main" id="{6A1D7156-0E5D-4B24-B2AB-37B8B2B1DC00}"/>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895" name="ZoneTexte 894">
              <a:extLst>
                <a:ext uri="{FF2B5EF4-FFF2-40B4-BE49-F238E27FC236}">
                  <a16:creationId xmlns:a16="http://schemas.microsoft.com/office/drawing/2014/main" id="{C429C198-544F-4757-8A5D-603B795D582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896" name="ZoneTexte 895">
              <a:extLst>
                <a:ext uri="{FF2B5EF4-FFF2-40B4-BE49-F238E27FC236}">
                  <a16:creationId xmlns:a16="http://schemas.microsoft.com/office/drawing/2014/main" id="{3AFE80B1-A532-475F-BB56-8F7D60004AAD}"/>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897" name="Groupe 896">
            <a:extLst>
              <a:ext uri="{FF2B5EF4-FFF2-40B4-BE49-F238E27FC236}">
                <a16:creationId xmlns:a16="http://schemas.microsoft.com/office/drawing/2014/main" id="{662E2EE5-0F56-4E6C-8BB8-D9FE0154CDB3}"/>
              </a:ext>
            </a:extLst>
          </p:cNvPr>
          <p:cNvGrpSpPr/>
          <p:nvPr/>
        </p:nvGrpSpPr>
        <p:grpSpPr>
          <a:xfrm>
            <a:off x="985743" y="6088657"/>
            <a:ext cx="718466" cy="369675"/>
            <a:chOff x="646205" y="5057129"/>
            <a:chExt cx="718466" cy="369675"/>
          </a:xfrm>
        </p:grpSpPr>
        <p:sp>
          <p:nvSpPr>
            <p:cNvPr id="898" name="ZoneTexte 897">
              <a:extLst>
                <a:ext uri="{FF2B5EF4-FFF2-40B4-BE49-F238E27FC236}">
                  <a16:creationId xmlns:a16="http://schemas.microsoft.com/office/drawing/2014/main" id="{E868ACF9-8049-4C47-B6CA-CFC7875AD1F6}"/>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899" name="ZoneTexte 898">
              <a:extLst>
                <a:ext uri="{FF2B5EF4-FFF2-40B4-BE49-F238E27FC236}">
                  <a16:creationId xmlns:a16="http://schemas.microsoft.com/office/drawing/2014/main" id="{BAA54395-6932-4D0D-8FE3-B9916AB206C6}"/>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900" name="ZoneTexte 899">
              <a:extLst>
                <a:ext uri="{FF2B5EF4-FFF2-40B4-BE49-F238E27FC236}">
                  <a16:creationId xmlns:a16="http://schemas.microsoft.com/office/drawing/2014/main" id="{46F38653-9BE5-4192-9700-7FF55988F5C7}"/>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901" name="ZoneTexte 900">
            <a:extLst>
              <a:ext uri="{FF2B5EF4-FFF2-40B4-BE49-F238E27FC236}">
                <a16:creationId xmlns:a16="http://schemas.microsoft.com/office/drawing/2014/main" id="{7DAC859F-2428-41EC-9B62-B71E0EF48250}"/>
              </a:ext>
            </a:extLst>
          </p:cNvPr>
          <p:cNvSpPr txBox="1"/>
          <p:nvPr/>
        </p:nvSpPr>
        <p:spPr>
          <a:xfrm>
            <a:off x="3966078" y="6398852"/>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902" name="Accolade fermante 901">
            <a:extLst>
              <a:ext uri="{FF2B5EF4-FFF2-40B4-BE49-F238E27FC236}">
                <a16:creationId xmlns:a16="http://schemas.microsoft.com/office/drawing/2014/main" id="{C1B9EC8E-B29A-42F2-BEB7-55E68CDDC695}"/>
              </a:ext>
            </a:extLst>
          </p:cNvPr>
          <p:cNvSpPr/>
          <p:nvPr/>
        </p:nvSpPr>
        <p:spPr>
          <a:xfrm flipH="1">
            <a:off x="4436474" y="639066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03" name="Accolade fermante 902">
            <a:extLst>
              <a:ext uri="{FF2B5EF4-FFF2-40B4-BE49-F238E27FC236}">
                <a16:creationId xmlns:a16="http://schemas.microsoft.com/office/drawing/2014/main" id="{02999914-65C9-475C-B5B0-46716E482C9E}"/>
              </a:ext>
            </a:extLst>
          </p:cNvPr>
          <p:cNvSpPr/>
          <p:nvPr/>
        </p:nvSpPr>
        <p:spPr>
          <a:xfrm>
            <a:off x="4688106" y="638292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907" name="Graphique 906">
            <a:extLst>
              <a:ext uri="{FF2B5EF4-FFF2-40B4-BE49-F238E27FC236}">
                <a16:creationId xmlns:a16="http://schemas.microsoft.com/office/drawing/2014/main" id="{05563CD4-3887-4601-AEB6-30AE4AE2BB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83286" y="6410027"/>
            <a:ext cx="216516" cy="194360"/>
          </a:xfrm>
          <a:prstGeom prst="rect">
            <a:avLst/>
          </a:prstGeom>
        </p:spPr>
      </p:pic>
      <p:sp>
        <p:nvSpPr>
          <p:cNvPr id="908" name="Accolade fermante 907">
            <a:extLst>
              <a:ext uri="{FF2B5EF4-FFF2-40B4-BE49-F238E27FC236}">
                <a16:creationId xmlns:a16="http://schemas.microsoft.com/office/drawing/2014/main" id="{BBA6F09E-3EBA-4F78-88E0-D24E0EE7B141}"/>
              </a:ext>
            </a:extLst>
          </p:cNvPr>
          <p:cNvSpPr/>
          <p:nvPr/>
        </p:nvSpPr>
        <p:spPr>
          <a:xfrm flipH="1">
            <a:off x="856845" y="6176210"/>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09" name="ZoneTexte 908">
            <a:extLst>
              <a:ext uri="{FF2B5EF4-FFF2-40B4-BE49-F238E27FC236}">
                <a16:creationId xmlns:a16="http://schemas.microsoft.com/office/drawing/2014/main" id="{D734B1EE-08BF-40FC-A4C3-28416C2FED9E}"/>
              </a:ext>
            </a:extLst>
          </p:cNvPr>
          <p:cNvSpPr txBox="1"/>
          <p:nvPr/>
        </p:nvSpPr>
        <p:spPr>
          <a:xfrm>
            <a:off x="6963059" y="543665"/>
            <a:ext cx="582490" cy="246221"/>
          </a:xfrm>
          <a:prstGeom prst="rect">
            <a:avLst/>
          </a:prstGeom>
          <a:noFill/>
        </p:spPr>
        <p:txBody>
          <a:bodyPr wrap="square" rtlCol="0">
            <a:spAutoFit/>
          </a:bodyPr>
          <a:lstStyle/>
          <a:p>
            <a:r>
              <a:rPr lang="fr-FR" sz="1000" dirty="0"/>
              <a:t>c.6.10 </a:t>
            </a:r>
            <a:endParaRPr lang="fr-FR" sz="800" dirty="0"/>
          </a:p>
        </p:txBody>
      </p:sp>
      <p:grpSp>
        <p:nvGrpSpPr>
          <p:cNvPr id="910" name="Groupe 909">
            <a:extLst>
              <a:ext uri="{FF2B5EF4-FFF2-40B4-BE49-F238E27FC236}">
                <a16:creationId xmlns:a16="http://schemas.microsoft.com/office/drawing/2014/main" id="{141B50A0-D71A-4981-8004-609CB9CDFE5B}"/>
              </a:ext>
            </a:extLst>
          </p:cNvPr>
          <p:cNvGrpSpPr/>
          <p:nvPr/>
        </p:nvGrpSpPr>
        <p:grpSpPr>
          <a:xfrm>
            <a:off x="9903313" y="341644"/>
            <a:ext cx="202376" cy="157632"/>
            <a:chOff x="5146975" y="3184326"/>
            <a:chExt cx="1468799" cy="1171578"/>
          </a:xfrm>
          <a:solidFill>
            <a:srgbClr val="92D050"/>
          </a:solidFill>
        </p:grpSpPr>
        <p:pic>
          <p:nvPicPr>
            <p:cNvPr id="911" name="Graphique 910">
              <a:extLst>
                <a:ext uri="{FF2B5EF4-FFF2-40B4-BE49-F238E27FC236}">
                  <a16:creationId xmlns:a16="http://schemas.microsoft.com/office/drawing/2014/main" id="{8EC42089-C4EA-4233-891C-EDAEF707BB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912" name="Graphique 911">
              <a:extLst>
                <a:ext uri="{FF2B5EF4-FFF2-40B4-BE49-F238E27FC236}">
                  <a16:creationId xmlns:a16="http://schemas.microsoft.com/office/drawing/2014/main" id="{91E63FE8-D75A-4098-99BE-AFC6364D92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913" name="Accolade fermante 912">
            <a:extLst>
              <a:ext uri="{FF2B5EF4-FFF2-40B4-BE49-F238E27FC236}">
                <a16:creationId xmlns:a16="http://schemas.microsoft.com/office/drawing/2014/main" id="{6293834E-8703-4F89-AD45-82F7B5B727D1}"/>
              </a:ext>
            </a:extLst>
          </p:cNvPr>
          <p:cNvSpPr/>
          <p:nvPr/>
        </p:nvSpPr>
        <p:spPr>
          <a:xfrm>
            <a:off x="9875362" y="17423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14" name="Groupe 913">
            <a:extLst>
              <a:ext uri="{FF2B5EF4-FFF2-40B4-BE49-F238E27FC236}">
                <a16:creationId xmlns:a16="http://schemas.microsoft.com/office/drawing/2014/main" id="{3544D035-D4D4-4CFF-9A95-2245AC336154}"/>
              </a:ext>
            </a:extLst>
          </p:cNvPr>
          <p:cNvGrpSpPr/>
          <p:nvPr/>
        </p:nvGrpSpPr>
        <p:grpSpPr>
          <a:xfrm>
            <a:off x="8113159" y="93973"/>
            <a:ext cx="718466" cy="366131"/>
            <a:chOff x="1539952" y="1638479"/>
            <a:chExt cx="718466" cy="366131"/>
          </a:xfrm>
        </p:grpSpPr>
        <p:sp>
          <p:nvSpPr>
            <p:cNvPr id="915" name="ZoneTexte 914">
              <a:extLst>
                <a:ext uri="{FF2B5EF4-FFF2-40B4-BE49-F238E27FC236}">
                  <a16:creationId xmlns:a16="http://schemas.microsoft.com/office/drawing/2014/main" id="{2DA3D28F-D292-4267-B0AF-9C57A634FFC3}"/>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916" name="Groupe 915">
              <a:extLst>
                <a:ext uri="{FF2B5EF4-FFF2-40B4-BE49-F238E27FC236}">
                  <a16:creationId xmlns:a16="http://schemas.microsoft.com/office/drawing/2014/main" id="{975A2479-B88C-4E5A-A370-0F5FF61C5997}"/>
                </a:ext>
              </a:extLst>
            </p:cNvPr>
            <p:cNvGrpSpPr/>
            <p:nvPr/>
          </p:nvGrpSpPr>
          <p:grpSpPr>
            <a:xfrm>
              <a:off x="1587793" y="1638479"/>
              <a:ext cx="593068" cy="281853"/>
              <a:chOff x="1727718" y="1640613"/>
              <a:chExt cx="593068" cy="281853"/>
            </a:xfrm>
          </p:grpSpPr>
          <p:sp>
            <p:nvSpPr>
              <p:cNvPr id="917" name="ZoneTexte 916">
                <a:extLst>
                  <a:ext uri="{FF2B5EF4-FFF2-40B4-BE49-F238E27FC236}">
                    <a16:creationId xmlns:a16="http://schemas.microsoft.com/office/drawing/2014/main" id="{068377A8-5CA4-4518-9D0B-BF0002F97E6F}"/>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918" name="ZoneTexte 917">
                <a:extLst>
                  <a:ext uri="{FF2B5EF4-FFF2-40B4-BE49-F238E27FC236}">
                    <a16:creationId xmlns:a16="http://schemas.microsoft.com/office/drawing/2014/main" id="{25A43183-589B-4473-B5C7-256B34AF1110}"/>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919" name="Groupe 918">
            <a:extLst>
              <a:ext uri="{FF2B5EF4-FFF2-40B4-BE49-F238E27FC236}">
                <a16:creationId xmlns:a16="http://schemas.microsoft.com/office/drawing/2014/main" id="{C814EDA0-B706-417C-83CC-BE25BE272A74}"/>
              </a:ext>
            </a:extLst>
          </p:cNvPr>
          <p:cNvGrpSpPr/>
          <p:nvPr/>
        </p:nvGrpSpPr>
        <p:grpSpPr>
          <a:xfrm>
            <a:off x="8671288" y="90701"/>
            <a:ext cx="718466" cy="366648"/>
            <a:chOff x="2422732" y="1629870"/>
            <a:chExt cx="718466" cy="366648"/>
          </a:xfrm>
        </p:grpSpPr>
        <p:sp>
          <p:nvSpPr>
            <p:cNvPr id="920" name="ZoneTexte 919">
              <a:extLst>
                <a:ext uri="{FF2B5EF4-FFF2-40B4-BE49-F238E27FC236}">
                  <a16:creationId xmlns:a16="http://schemas.microsoft.com/office/drawing/2014/main" id="{AD36D62C-2EE0-4517-8A1D-786AC552408E}"/>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921" name="Groupe 920">
              <a:extLst>
                <a:ext uri="{FF2B5EF4-FFF2-40B4-BE49-F238E27FC236}">
                  <a16:creationId xmlns:a16="http://schemas.microsoft.com/office/drawing/2014/main" id="{41E7EBB4-F6D9-47AA-9FCA-7BAB19EECD86}"/>
                </a:ext>
              </a:extLst>
            </p:cNvPr>
            <p:cNvGrpSpPr/>
            <p:nvPr/>
          </p:nvGrpSpPr>
          <p:grpSpPr>
            <a:xfrm>
              <a:off x="2467193" y="1629870"/>
              <a:ext cx="555847" cy="281496"/>
              <a:chOff x="2607118" y="1632004"/>
              <a:chExt cx="555847" cy="281496"/>
            </a:xfrm>
          </p:grpSpPr>
          <p:sp>
            <p:nvSpPr>
              <p:cNvPr id="922" name="ZoneTexte 921">
                <a:extLst>
                  <a:ext uri="{FF2B5EF4-FFF2-40B4-BE49-F238E27FC236}">
                    <a16:creationId xmlns:a16="http://schemas.microsoft.com/office/drawing/2014/main" id="{9D23CE5A-2EFD-439F-90D4-C6AD155D6F6B}"/>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923" name="ZoneTexte 922">
                <a:extLst>
                  <a:ext uri="{FF2B5EF4-FFF2-40B4-BE49-F238E27FC236}">
                    <a16:creationId xmlns:a16="http://schemas.microsoft.com/office/drawing/2014/main" id="{36E84DF3-0F11-4AF0-BE5C-9B7F3EC59BCE}"/>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924" name="Accolade fermante 923">
            <a:extLst>
              <a:ext uri="{FF2B5EF4-FFF2-40B4-BE49-F238E27FC236}">
                <a16:creationId xmlns:a16="http://schemas.microsoft.com/office/drawing/2014/main" id="{4998D3C5-558C-461D-8C67-24D0CD942551}"/>
              </a:ext>
            </a:extLst>
          </p:cNvPr>
          <p:cNvSpPr/>
          <p:nvPr/>
        </p:nvSpPr>
        <p:spPr>
          <a:xfrm flipH="1">
            <a:off x="7556039" y="17423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25" name="Groupe 924">
            <a:extLst>
              <a:ext uri="{FF2B5EF4-FFF2-40B4-BE49-F238E27FC236}">
                <a16:creationId xmlns:a16="http://schemas.microsoft.com/office/drawing/2014/main" id="{1215D0FB-2A73-4C99-B253-7F448C5D12EC}"/>
              </a:ext>
            </a:extLst>
          </p:cNvPr>
          <p:cNvGrpSpPr/>
          <p:nvPr/>
        </p:nvGrpSpPr>
        <p:grpSpPr>
          <a:xfrm>
            <a:off x="9227633" y="73877"/>
            <a:ext cx="718466" cy="377178"/>
            <a:chOff x="1266633" y="5049608"/>
            <a:chExt cx="718466" cy="377178"/>
          </a:xfrm>
        </p:grpSpPr>
        <p:sp>
          <p:nvSpPr>
            <p:cNvPr id="926" name="ZoneTexte 925">
              <a:extLst>
                <a:ext uri="{FF2B5EF4-FFF2-40B4-BE49-F238E27FC236}">
                  <a16:creationId xmlns:a16="http://schemas.microsoft.com/office/drawing/2014/main" id="{732F69C2-C614-4026-9894-9FED61F8435E}"/>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927" name="ZoneTexte 926">
              <a:extLst>
                <a:ext uri="{FF2B5EF4-FFF2-40B4-BE49-F238E27FC236}">
                  <a16:creationId xmlns:a16="http://schemas.microsoft.com/office/drawing/2014/main" id="{15DBE3C7-3FFF-493B-BB62-5A65608153DE}"/>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928" name="ZoneTexte 927">
              <a:extLst>
                <a:ext uri="{FF2B5EF4-FFF2-40B4-BE49-F238E27FC236}">
                  <a16:creationId xmlns:a16="http://schemas.microsoft.com/office/drawing/2014/main" id="{C3F0D900-68B1-46A1-8CB6-A1C284ABC822}"/>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929" name="Groupe 928">
            <a:extLst>
              <a:ext uri="{FF2B5EF4-FFF2-40B4-BE49-F238E27FC236}">
                <a16:creationId xmlns:a16="http://schemas.microsoft.com/office/drawing/2014/main" id="{B6BBA1B0-444D-4D2A-8D21-85EB2213136D}"/>
              </a:ext>
            </a:extLst>
          </p:cNvPr>
          <p:cNvGrpSpPr/>
          <p:nvPr/>
        </p:nvGrpSpPr>
        <p:grpSpPr>
          <a:xfrm>
            <a:off x="7557027" y="77575"/>
            <a:ext cx="718466" cy="369675"/>
            <a:chOff x="646205" y="5057129"/>
            <a:chExt cx="718466" cy="369675"/>
          </a:xfrm>
        </p:grpSpPr>
        <p:sp>
          <p:nvSpPr>
            <p:cNvPr id="930" name="ZoneTexte 929">
              <a:extLst>
                <a:ext uri="{FF2B5EF4-FFF2-40B4-BE49-F238E27FC236}">
                  <a16:creationId xmlns:a16="http://schemas.microsoft.com/office/drawing/2014/main" id="{B3BECC94-2EAF-423A-A2AC-2DB77F9CC4C7}"/>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931" name="ZoneTexte 930">
              <a:extLst>
                <a:ext uri="{FF2B5EF4-FFF2-40B4-BE49-F238E27FC236}">
                  <a16:creationId xmlns:a16="http://schemas.microsoft.com/office/drawing/2014/main" id="{DC0F1105-EB0E-4642-A836-2B6539F1646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932" name="ZoneTexte 931">
              <a:extLst>
                <a:ext uri="{FF2B5EF4-FFF2-40B4-BE49-F238E27FC236}">
                  <a16:creationId xmlns:a16="http://schemas.microsoft.com/office/drawing/2014/main" id="{BED84AD0-2DEB-42E9-B17A-009AB2E0704B}"/>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938" name="Groupe 937">
            <a:extLst>
              <a:ext uri="{FF2B5EF4-FFF2-40B4-BE49-F238E27FC236}">
                <a16:creationId xmlns:a16="http://schemas.microsoft.com/office/drawing/2014/main" id="{60EA6CD1-0FDD-473C-8690-75DF76E736AD}"/>
              </a:ext>
            </a:extLst>
          </p:cNvPr>
          <p:cNvGrpSpPr/>
          <p:nvPr/>
        </p:nvGrpSpPr>
        <p:grpSpPr>
          <a:xfrm>
            <a:off x="7600408" y="410098"/>
            <a:ext cx="718466" cy="385083"/>
            <a:chOff x="6111049" y="6137090"/>
            <a:chExt cx="718466" cy="385083"/>
          </a:xfrm>
        </p:grpSpPr>
        <p:grpSp>
          <p:nvGrpSpPr>
            <p:cNvPr id="939" name="Groupe 938">
              <a:extLst>
                <a:ext uri="{FF2B5EF4-FFF2-40B4-BE49-F238E27FC236}">
                  <a16:creationId xmlns:a16="http://schemas.microsoft.com/office/drawing/2014/main" id="{903E9B78-81B3-4BF4-964E-5D6750DE06EE}"/>
                </a:ext>
              </a:extLst>
            </p:cNvPr>
            <p:cNvGrpSpPr/>
            <p:nvPr/>
          </p:nvGrpSpPr>
          <p:grpSpPr>
            <a:xfrm>
              <a:off x="6111049" y="6137090"/>
              <a:ext cx="718466" cy="385083"/>
              <a:chOff x="1523235" y="3839102"/>
              <a:chExt cx="718466" cy="385083"/>
            </a:xfrm>
          </p:grpSpPr>
          <p:sp>
            <p:nvSpPr>
              <p:cNvPr id="941" name="ZoneTexte 940">
                <a:extLst>
                  <a:ext uri="{FF2B5EF4-FFF2-40B4-BE49-F238E27FC236}">
                    <a16:creationId xmlns:a16="http://schemas.microsoft.com/office/drawing/2014/main" id="{F2FF65BC-F9CE-41C8-8AB1-054414DE3A24}"/>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942" name="ZoneTexte 941">
                <a:extLst>
                  <a:ext uri="{FF2B5EF4-FFF2-40B4-BE49-F238E27FC236}">
                    <a16:creationId xmlns:a16="http://schemas.microsoft.com/office/drawing/2014/main" id="{260EDE08-53A2-4C66-8242-79AB4BCFA4EC}"/>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940" name="ZoneTexte 939">
              <a:extLst>
                <a:ext uri="{FF2B5EF4-FFF2-40B4-BE49-F238E27FC236}">
                  <a16:creationId xmlns:a16="http://schemas.microsoft.com/office/drawing/2014/main" id="{3A84306E-E468-4D33-97DF-1617E7A2AC92}"/>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943" name="Groupe 942">
            <a:extLst>
              <a:ext uri="{FF2B5EF4-FFF2-40B4-BE49-F238E27FC236}">
                <a16:creationId xmlns:a16="http://schemas.microsoft.com/office/drawing/2014/main" id="{C3D3A610-4DB0-451E-ADFB-441C8F71F739}"/>
              </a:ext>
            </a:extLst>
          </p:cNvPr>
          <p:cNvGrpSpPr/>
          <p:nvPr/>
        </p:nvGrpSpPr>
        <p:grpSpPr>
          <a:xfrm>
            <a:off x="9317793" y="416010"/>
            <a:ext cx="718466" cy="375832"/>
            <a:chOff x="6752258" y="6147312"/>
            <a:chExt cx="718466" cy="375832"/>
          </a:xfrm>
        </p:grpSpPr>
        <p:grpSp>
          <p:nvGrpSpPr>
            <p:cNvPr id="944" name="Groupe 943">
              <a:extLst>
                <a:ext uri="{FF2B5EF4-FFF2-40B4-BE49-F238E27FC236}">
                  <a16:creationId xmlns:a16="http://schemas.microsoft.com/office/drawing/2014/main" id="{9BDDA718-596E-471C-B2C8-5534D03164D3}"/>
                </a:ext>
              </a:extLst>
            </p:cNvPr>
            <p:cNvGrpSpPr/>
            <p:nvPr/>
          </p:nvGrpSpPr>
          <p:grpSpPr>
            <a:xfrm>
              <a:off x="6752258" y="6147312"/>
              <a:ext cx="718466" cy="375832"/>
              <a:chOff x="2358333" y="3850592"/>
              <a:chExt cx="718466" cy="375832"/>
            </a:xfrm>
          </p:grpSpPr>
          <p:sp>
            <p:nvSpPr>
              <p:cNvPr id="946" name="ZoneTexte 945">
                <a:extLst>
                  <a:ext uri="{FF2B5EF4-FFF2-40B4-BE49-F238E27FC236}">
                    <a16:creationId xmlns:a16="http://schemas.microsoft.com/office/drawing/2014/main" id="{CEF91E30-B161-476D-9936-65AF4F8AAC9B}"/>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947" name="ZoneTexte 946">
                <a:extLst>
                  <a:ext uri="{FF2B5EF4-FFF2-40B4-BE49-F238E27FC236}">
                    <a16:creationId xmlns:a16="http://schemas.microsoft.com/office/drawing/2014/main" id="{440B7935-F4F9-46D0-B462-17C7A25C35DA}"/>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945" name="ZoneTexte 944">
              <a:extLst>
                <a:ext uri="{FF2B5EF4-FFF2-40B4-BE49-F238E27FC236}">
                  <a16:creationId xmlns:a16="http://schemas.microsoft.com/office/drawing/2014/main" id="{9E9A096C-A60D-4022-B10E-344EB4A62185}"/>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948" name="Groupe 947">
            <a:extLst>
              <a:ext uri="{FF2B5EF4-FFF2-40B4-BE49-F238E27FC236}">
                <a16:creationId xmlns:a16="http://schemas.microsoft.com/office/drawing/2014/main" id="{336E1C0B-66CA-464A-9E6F-AC84FB67A300}"/>
              </a:ext>
            </a:extLst>
          </p:cNvPr>
          <p:cNvGrpSpPr/>
          <p:nvPr/>
        </p:nvGrpSpPr>
        <p:grpSpPr>
          <a:xfrm>
            <a:off x="9861684" y="401634"/>
            <a:ext cx="718466" cy="390094"/>
            <a:chOff x="7339755" y="6147312"/>
            <a:chExt cx="718466" cy="390094"/>
          </a:xfrm>
        </p:grpSpPr>
        <p:grpSp>
          <p:nvGrpSpPr>
            <p:cNvPr id="949" name="Groupe 948">
              <a:extLst>
                <a:ext uri="{FF2B5EF4-FFF2-40B4-BE49-F238E27FC236}">
                  <a16:creationId xmlns:a16="http://schemas.microsoft.com/office/drawing/2014/main" id="{4A651105-4C04-4347-B869-1FFED431372E}"/>
                </a:ext>
              </a:extLst>
            </p:cNvPr>
            <p:cNvGrpSpPr/>
            <p:nvPr/>
          </p:nvGrpSpPr>
          <p:grpSpPr>
            <a:xfrm>
              <a:off x="7339755" y="6147312"/>
              <a:ext cx="718466" cy="390094"/>
              <a:chOff x="3085711" y="3836330"/>
              <a:chExt cx="718466" cy="390094"/>
            </a:xfrm>
          </p:grpSpPr>
          <p:sp>
            <p:nvSpPr>
              <p:cNvPr id="951" name="ZoneTexte 950">
                <a:extLst>
                  <a:ext uri="{FF2B5EF4-FFF2-40B4-BE49-F238E27FC236}">
                    <a16:creationId xmlns:a16="http://schemas.microsoft.com/office/drawing/2014/main" id="{C86D30C8-5507-45FE-8493-84D1AA46B0AF}"/>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952" name="ZoneTexte 951">
                <a:extLst>
                  <a:ext uri="{FF2B5EF4-FFF2-40B4-BE49-F238E27FC236}">
                    <a16:creationId xmlns:a16="http://schemas.microsoft.com/office/drawing/2014/main" id="{24A16878-4720-42B4-8C59-43CD2221E4D3}"/>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950" name="ZoneTexte 949">
              <a:extLst>
                <a:ext uri="{FF2B5EF4-FFF2-40B4-BE49-F238E27FC236}">
                  <a16:creationId xmlns:a16="http://schemas.microsoft.com/office/drawing/2014/main" id="{C37F3C43-038F-4ECC-9F32-DD06A6814302}"/>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953" name="Accolade fermante 952">
            <a:extLst>
              <a:ext uri="{FF2B5EF4-FFF2-40B4-BE49-F238E27FC236}">
                <a16:creationId xmlns:a16="http://schemas.microsoft.com/office/drawing/2014/main" id="{BA508551-9984-4093-8ADB-74FC0FE40C9F}"/>
              </a:ext>
            </a:extLst>
          </p:cNvPr>
          <p:cNvSpPr/>
          <p:nvPr/>
        </p:nvSpPr>
        <p:spPr>
          <a:xfrm flipH="1">
            <a:off x="7558697" y="50231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54" name="Accolade fermante 953">
            <a:extLst>
              <a:ext uri="{FF2B5EF4-FFF2-40B4-BE49-F238E27FC236}">
                <a16:creationId xmlns:a16="http://schemas.microsoft.com/office/drawing/2014/main" id="{779793C0-F6C9-4796-A632-A9657E7F9751}"/>
              </a:ext>
            </a:extLst>
          </p:cNvPr>
          <p:cNvSpPr/>
          <p:nvPr/>
        </p:nvSpPr>
        <p:spPr>
          <a:xfrm>
            <a:off x="10489635" y="50804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55" name="Groupe 954">
            <a:extLst>
              <a:ext uri="{FF2B5EF4-FFF2-40B4-BE49-F238E27FC236}">
                <a16:creationId xmlns:a16="http://schemas.microsoft.com/office/drawing/2014/main" id="{64294ED1-A1D6-46FC-BB10-93C81EF2D272}"/>
              </a:ext>
            </a:extLst>
          </p:cNvPr>
          <p:cNvGrpSpPr/>
          <p:nvPr/>
        </p:nvGrpSpPr>
        <p:grpSpPr>
          <a:xfrm>
            <a:off x="10561045" y="688811"/>
            <a:ext cx="145699" cy="102974"/>
            <a:chOff x="5500799" y="4255430"/>
            <a:chExt cx="1544225" cy="1042144"/>
          </a:xfrm>
          <a:solidFill>
            <a:srgbClr val="7030A0"/>
          </a:solidFill>
        </p:grpSpPr>
        <p:pic>
          <p:nvPicPr>
            <p:cNvPr id="956" name="Graphique 955">
              <a:extLst>
                <a:ext uri="{FF2B5EF4-FFF2-40B4-BE49-F238E27FC236}">
                  <a16:creationId xmlns:a16="http://schemas.microsoft.com/office/drawing/2014/main" id="{9DA43A92-B4E6-4DA6-98A4-EAB54F9294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957" name="Graphique 956">
              <a:extLst>
                <a:ext uri="{FF2B5EF4-FFF2-40B4-BE49-F238E27FC236}">
                  <a16:creationId xmlns:a16="http://schemas.microsoft.com/office/drawing/2014/main" id="{AD28604E-CC14-4791-8F04-2481212D164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958" name="Groupe 957">
            <a:extLst>
              <a:ext uri="{FF2B5EF4-FFF2-40B4-BE49-F238E27FC236}">
                <a16:creationId xmlns:a16="http://schemas.microsoft.com/office/drawing/2014/main" id="{014899F5-170C-469F-8684-6C6E515B5131}"/>
              </a:ext>
            </a:extLst>
          </p:cNvPr>
          <p:cNvGrpSpPr/>
          <p:nvPr/>
        </p:nvGrpSpPr>
        <p:grpSpPr>
          <a:xfrm>
            <a:off x="8757524" y="423054"/>
            <a:ext cx="718466" cy="370981"/>
            <a:chOff x="2195594" y="1720797"/>
            <a:chExt cx="718466" cy="370981"/>
          </a:xfrm>
        </p:grpSpPr>
        <p:sp>
          <p:nvSpPr>
            <p:cNvPr id="959" name="ZoneTexte 958">
              <a:extLst>
                <a:ext uri="{FF2B5EF4-FFF2-40B4-BE49-F238E27FC236}">
                  <a16:creationId xmlns:a16="http://schemas.microsoft.com/office/drawing/2014/main" id="{1F535A67-82C6-4D30-83AF-6E61816B9645}"/>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960" name="ZoneTexte 959">
              <a:extLst>
                <a:ext uri="{FF2B5EF4-FFF2-40B4-BE49-F238E27FC236}">
                  <a16:creationId xmlns:a16="http://schemas.microsoft.com/office/drawing/2014/main" id="{2B8738E6-77FA-4433-997A-AD8D9D0FF0D3}"/>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961" name="ZoneTexte 960">
              <a:extLst>
                <a:ext uri="{FF2B5EF4-FFF2-40B4-BE49-F238E27FC236}">
                  <a16:creationId xmlns:a16="http://schemas.microsoft.com/office/drawing/2014/main" id="{4EDEA444-A653-433B-A794-B9702EB757D2}"/>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962" name="Groupe 961">
            <a:extLst>
              <a:ext uri="{FF2B5EF4-FFF2-40B4-BE49-F238E27FC236}">
                <a16:creationId xmlns:a16="http://schemas.microsoft.com/office/drawing/2014/main" id="{EFA77323-3DA2-4F45-A83F-9D441F57D18B}"/>
              </a:ext>
            </a:extLst>
          </p:cNvPr>
          <p:cNvGrpSpPr/>
          <p:nvPr/>
        </p:nvGrpSpPr>
        <p:grpSpPr>
          <a:xfrm>
            <a:off x="8164159" y="423054"/>
            <a:ext cx="718466" cy="367712"/>
            <a:chOff x="1622389" y="1728992"/>
            <a:chExt cx="718466" cy="367712"/>
          </a:xfrm>
        </p:grpSpPr>
        <p:sp>
          <p:nvSpPr>
            <p:cNvPr id="963" name="ZoneTexte 962">
              <a:extLst>
                <a:ext uri="{FF2B5EF4-FFF2-40B4-BE49-F238E27FC236}">
                  <a16:creationId xmlns:a16="http://schemas.microsoft.com/office/drawing/2014/main" id="{840952E8-678C-40D1-B752-F52107574FA4}"/>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964" name="ZoneTexte 963">
              <a:extLst>
                <a:ext uri="{FF2B5EF4-FFF2-40B4-BE49-F238E27FC236}">
                  <a16:creationId xmlns:a16="http://schemas.microsoft.com/office/drawing/2014/main" id="{51230345-D23F-4B8F-A2CD-DBDBD24B2656}"/>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965" name="ZoneTexte 964">
              <a:extLst>
                <a:ext uri="{FF2B5EF4-FFF2-40B4-BE49-F238E27FC236}">
                  <a16:creationId xmlns:a16="http://schemas.microsoft.com/office/drawing/2014/main" id="{8A22E3A3-BF1E-46C0-9B83-4B42E367C8A4}"/>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966" name="Groupe 965">
            <a:extLst>
              <a:ext uri="{FF2B5EF4-FFF2-40B4-BE49-F238E27FC236}">
                <a16:creationId xmlns:a16="http://schemas.microsoft.com/office/drawing/2014/main" id="{7CD198CC-7984-4FAC-A257-5091048748C8}"/>
              </a:ext>
            </a:extLst>
          </p:cNvPr>
          <p:cNvGrpSpPr/>
          <p:nvPr/>
        </p:nvGrpSpPr>
        <p:grpSpPr>
          <a:xfrm>
            <a:off x="7600462" y="1657345"/>
            <a:ext cx="718466" cy="385083"/>
            <a:chOff x="6111049" y="6137090"/>
            <a:chExt cx="718466" cy="385083"/>
          </a:xfrm>
        </p:grpSpPr>
        <p:grpSp>
          <p:nvGrpSpPr>
            <p:cNvPr id="967" name="Groupe 966">
              <a:extLst>
                <a:ext uri="{FF2B5EF4-FFF2-40B4-BE49-F238E27FC236}">
                  <a16:creationId xmlns:a16="http://schemas.microsoft.com/office/drawing/2014/main" id="{7445AE36-95B9-4614-A222-34C0195602CD}"/>
                </a:ext>
              </a:extLst>
            </p:cNvPr>
            <p:cNvGrpSpPr/>
            <p:nvPr/>
          </p:nvGrpSpPr>
          <p:grpSpPr>
            <a:xfrm>
              <a:off x="6111049" y="6137090"/>
              <a:ext cx="718466" cy="385083"/>
              <a:chOff x="1523235" y="3839102"/>
              <a:chExt cx="718466" cy="385083"/>
            </a:xfrm>
          </p:grpSpPr>
          <p:sp>
            <p:nvSpPr>
              <p:cNvPr id="969" name="ZoneTexte 968">
                <a:extLst>
                  <a:ext uri="{FF2B5EF4-FFF2-40B4-BE49-F238E27FC236}">
                    <a16:creationId xmlns:a16="http://schemas.microsoft.com/office/drawing/2014/main" id="{B04529B3-D1FF-4EAE-9CDE-25DB48445DA8}"/>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970" name="ZoneTexte 969">
                <a:extLst>
                  <a:ext uri="{FF2B5EF4-FFF2-40B4-BE49-F238E27FC236}">
                    <a16:creationId xmlns:a16="http://schemas.microsoft.com/office/drawing/2014/main" id="{5B0AD20B-AD6A-4FAB-94C9-89B6DE63F277}"/>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968" name="ZoneTexte 967">
              <a:extLst>
                <a:ext uri="{FF2B5EF4-FFF2-40B4-BE49-F238E27FC236}">
                  <a16:creationId xmlns:a16="http://schemas.microsoft.com/office/drawing/2014/main" id="{CE4079CF-864A-4ED0-A731-AC31CB85D384}"/>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971" name="Groupe 970">
            <a:extLst>
              <a:ext uri="{FF2B5EF4-FFF2-40B4-BE49-F238E27FC236}">
                <a16:creationId xmlns:a16="http://schemas.microsoft.com/office/drawing/2014/main" id="{B0565614-B6C3-434D-9139-C9996113C9CB}"/>
              </a:ext>
            </a:extLst>
          </p:cNvPr>
          <p:cNvGrpSpPr/>
          <p:nvPr/>
        </p:nvGrpSpPr>
        <p:grpSpPr>
          <a:xfrm>
            <a:off x="8736715" y="1662181"/>
            <a:ext cx="718466" cy="375832"/>
            <a:chOff x="6752258" y="6147312"/>
            <a:chExt cx="718466" cy="375832"/>
          </a:xfrm>
        </p:grpSpPr>
        <p:grpSp>
          <p:nvGrpSpPr>
            <p:cNvPr id="972" name="Groupe 971">
              <a:extLst>
                <a:ext uri="{FF2B5EF4-FFF2-40B4-BE49-F238E27FC236}">
                  <a16:creationId xmlns:a16="http://schemas.microsoft.com/office/drawing/2014/main" id="{33951355-F8D2-42AE-BACF-EAD82E8F690F}"/>
                </a:ext>
              </a:extLst>
            </p:cNvPr>
            <p:cNvGrpSpPr/>
            <p:nvPr/>
          </p:nvGrpSpPr>
          <p:grpSpPr>
            <a:xfrm>
              <a:off x="6752258" y="6147312"/>
              <a:ext cx="718466" cy="375832"/>
              <a:chOff x="2358333" y="3850592"/>
              <a:chExt cx="718466" cy="375832"/>
            </a:xfrm>
          </p:grpSpPr>
          <p:sp>
            <p:nvSpPr>
              <p:cNvPr id="974" name="ZoneTexte 973">
                <a:extLst>
                  <a:ext uri="{FF2B5EF4-FFF2-40B4-BE49-F238E27FC236}">
                    <a16:creationId xmlns:a16="http://schemas.microsoft.com/office/drawing/2014/main" id="{6755E9AF-28ED-40C6-A37B-2793910C3DA0}"/>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975" name="ZoneTexte 974">
                <a:extLst>
                  <a:ext uri="{FF2B5EF4-FFF2-40B4-BE49-F238E27FC236}">
                    <a16:creationId xmlns:a16="http://schemas.microsoft.com/office/drawing/2014/main" id="{66AED387-228F-4575-BC9A-A0A827819937}"/>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973" name="ZoneTexte 972">
              <a:extLst>
                <a:ext uri="{FF2B5EF4-FFF2-40B4-BE49-F238E27FC236}">
                  <a16:creationId xmlns:a16="http://schemas.microsoft.com/office/drawing/2014/main" id="{38FA9AEF-91B1-4471-8309-A591CB09F563}"/>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976" name="Groupe 975">
            <a:extLst>
              <a:ext uri="{FF2B5EF4-FFF2-40B4-BE49-F238E27FC236}">
                <a16:creationId xmlns:a16="http://schemas.microsoft.com/office/drawing/2014/main" id="{5A39FEF6-5EA7-4073-BB7A-87EA835F0941}"/>
              </a:ext>
            </a:extLst>
          </p:cNvPr>
          <p:cNvGrpSpPr/>
          <p:nvPr/>
        </p:nvGrpSpPr>
        <p:grpSpPr>
          <a:xfrm>
            <a:off x="9861738" y="1648881"/>
            <a:ext cx="718466" cy="390094"/>
            <a:chOff x="7339755" y="6147312"/>
            <a:chExt cx="718466" cy="390094"/>
          </a:xfrm>
        </p:grpSpPr>
        <p:grpSp>
          <p:nvGrpSpPr>
            <p:cNvPr id="977" name="Groupe 976">
              <a:extLst>
                <a:ext uri="{FF2B5EF4-FFF2-40B4-BE49-F238E27FC236}">
                  <a16:creationId xmlns:a16="http://schemas.microsoft.com/office/drawing/2014/main" id="{8AE9903B-1B64-4503-AD40-993FCFE7E1A5}"/>
                </a:ext>
              </a:extLst>
            </p:cNvPr>
            <p:cNvGrpSpPr/>
            <p:nvPr/>
          </p:nvGrpSpPr>
          <p:grpSpPr>
            <a:xfrm>
              <a:off x="7339755" y="6147312"/>
              <a:ext cx="718466" cy="390094"/>
              <a:chOff x="3085711" y="3836330"/>
              <a:chExt cx="718466" cy="390094"/>
            </a:xfrm>
          </p:grpSpPr>
          <p:sp>
            <p:nvSpPr>
              <p:cNvPr id="979" name="ZoneTexte 978">
                <a:extLst>
                  <a:ext uri="{FF2B5EF4-FFF2-40B4-BE49-F238E27FC236}">
                    <a16:creationId xmlns:a16="http://schemas.microsoft.com/office/drawing/2014/main" id="{3488033D-80A4-4964-974D-A362D8293653}"/>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980" name="ZoneTexte 979">
                <a:extLst>
                  <a:ext uri="{FF2B5EF4-FFF2-40B4-BE49-F238E27FC236}">
                    <a16:creationId xmlns:a16="http://schemas.microsoft.com/office/drawing/2014/main" id="{ED16A411-4A65-4EE6-8830-326D83334522}"/>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978" name="ZoneTexte 977">
              <a:extLst>
                <a:ext uri="{FF2B5EF4-FFF2-40B4-BE49-F238E27FC236}">
                  <a16:creationId xmlns:a16="http://schemas.microsoft.com/office/drawing/2014/main" id="{2EAD3E3B-7FFA-4390-A71D-126DAD0D86F3}"/>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981" name="Accolade fermante 980">
            <a:extLst>
              <a:ext uri="{FF2B5EF4-FFF2-40B4-BE49-F238E27FC236}">
                <a16:creationId xmlns:a16="http://schemas.microsoft.com/office/drawing/2014/main" id="{68D2A6F9-9656-421E-A3F5-B54E4F0E5235}"/>
              </a:ext>
            </a:extLst>
          </p:cNvPr>
          <p:cNvSpPr/>
          <p:nvPr/>
        </p:nvSpPr>
        <p:spPr>
          <a:xfrm flipH="1">
            <a:off x="7558751" y="174955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82" name="Accolade fermante 981">
            <a:extLst>
              <a:ext uri="{FF2B5EF4-FFF2-40B4-BE49-F238E27FC236}">
                <a16:creationId xmlns:a16="http://schemas.microsoft.com/office/drawing/2014/main" id="{2308A5A9-96FC-4BFD-8F33-B2AB3DB78076}"/>
              </a:ext>
            </a:extLst>
          </p:cNvPr>
          <p:cNvSpPr/>
          <p:nvPr/>
        </p:nvSpPr>
        <p:spPr>
          <a:xfrm>
            <a:off x="10489689" y="175529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83" name="Groupe 982">
            <a:extLst>
              <a:ext uri="{FF2B5EF4-FFF2-40B4-BE49-F238E27FC236}">
                <a16:creationId xmlns:a16="http://schemas.microsoft.com/office/drawing/2014/main" id="{8CC143EE-B01D-4A1E-9EF2-FD2EF886BFB3}"/>
              </a:ext>
            </a:extLst>
          </p:cNvPr>
          <p:cNvGrpSpPr/>
          <p:nvPr/>
        </p:nvGrpSpPr>
        <p:grpSpPr>
          <a:xfrm>
            <a:off x="10561099" y="1936058"/>
            <a:ext cx="145699" cy="102974"/>
            <a:chOff x="5500799" y="4255430"/>
            <a:chExt cx="1544225" cy="1042144"/>
          </a:xfrm>
          <a:solidFill>
            <a:srgbClr val="7030A0"/>
          </a:solidFill>
        </p:grpSpPr>
        <p:pic>
          <p:nvPicPr>
            <p:cNvPr id="984" name="Graphique 983">
              <a:extLst>
                <a:ext uri="{FF2B5EF4-FFF2-40B4-BE49-F238E27FC236}">
                  <a16:creationId xmlns:a16="http://schemas.microsoft.com/office/drawing/2014/main" id="{9A952409-DDA5-4C33-B214-F9CF25DF0A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985" name="Graphique 984">
              <a:extLst>
                <a:ext uri="{FF2B5EF4-FFF2-40B4-BE49-F238E27FC236}">
                  <a16:creationId xmlns:a16="http://schemas.microsoft.com/office/drawing/2014/main" id="{304D1F58-D4DF-42B2-868B-84467045107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986" name="Groupe 985">
            <a:extLst>
              <a:ext uri="{FF2B5EF4-FFF2-40B4-BE49-F238E27FC236}">
                <a16:creationId xmlns:a16="http://schemas.microsoft.com/office/drawing/2014/main" id="{672B7582-8C48-4E6F-9B46-96AF8622A649}"/>
              </a:ext>
            </a:extLst>
          </p:cNvPr>
          <p:cNvGrpSpPr/>
          <p:nvPr/>
        </p:nvGrpSpPr>
        <p:grpSpPr>
          <a:xfrm>
            <a:off x="9291246" y="1669638"/>
            <a:ext cx="718466" cy="370981"/>
            <a:chOff x="2195594" y="1720797"/>
            <a:chExt cx="718466" cy="370981"/>
          </a:xfrm>
        </p:grpSpPr>
        <p:sp>
          <p:nvSpPr>
            <p:cNvPr id="987" name="ZoneTexte 986">
              <a:extLst>
                <a:ext uri="{FF2B5EF4-FFF2-40B4-BE49-F238E27FC236}">
                  <a16:creationId xmlns:a16="http://schemas.microsoft.com/office/drawing/2014/main" id="{80277ED9-ED83-41E8-A540-7C774A850557}"/>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988" name="ZoneTexte 987">
              <a:extLst>
                <a:ext uri="{FF2B5EF4-FFF2-40B4-BE49-F238E27FC236}">
                  <a16:creationId xmlns:a16="http://schemas.microsoft.com/office/drawing/2014/main" id="{0169D477-1A84-4665-AFBA-641F3E62B31F}"/>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989" name="ZoneTexte 988">
              <a:extLst>
                <a:ext uri="{FF2B5EF4-FFF2-40B4-BE49-F238E27FC236}">
                  <a16:creationId xmlns:a16="http://schemas.microsoft.com/office/drawing/2014/main" id="{AB4DC343-E9FC-4508-B6A0-C146A175064E}"/>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990" name="Groupe 989">
            <a:extLst>
              <a:ext uri="{FF2B5EF4-FFF2-40B4-BE49-F238E27FC236}">
                <a16:creationId xmlns:a16="http://schemas.microsoft.com/office/drawing/2014/main" id="{BA23C714-66D3-4404-838D-DD21878D8BC2}"/>
              </a:ext>
            </a:extLst>
          </p:cNvPr>
          <p:cNvGrpSpPr/>
          <p:nvPr/>
        </p:nvGrpSpPr>
        <p:grpSpPr>
          <a:xfrm>
            <a:off x="8164213" y="1670301"/>
            <a:ext cx="718466" cy="367712"/>
            <a:chOff x="1622389" y="1728992"/>
            <a:chExt cx="718466" cy="367712"/>
          </a:xfrm>
        </p:grpSpPr>
        <p:sp>
          <p:nvSpPr>
            <p:cNvPr id="991" name="ZoneTexte 990">
              <a:extLst>
                <a:ext uri="{FF2B5EF4-FFF2-40B4-BE49-F238E27FC236}">
                  <a16:creationId xmlns:a16="http://schemas.microsoft.com/office/drawing/2014/main" id="{AA79B9C8-41F8-4846-9ED4-0D07F6D25BC9}"/>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992" name="ZoneTexte 991">
              <a:extLst>
                <a:ext uri="{FF2B5EF4-FFF2-40B4-BE49-F238E27FC236}">
                  <a16:creationId xmlns:a16="http://schemas.microsoft.com/office/drawing/2014/main" id="{7D313146-BB29-426D-9405-28833FAB82D5}"/>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993" name="ZoneTexte 992">
              <a:extLst>
                <a:ext uri="{FF2B5EF4-FFF2-40B4-BE49-F238E27FC236}">
                  <a16:creationId xmlns:a16="http://schemas.microsoft.com/office/drawing/2014/main" id="{4F713F9D-5060-45F7-9BEB-5D0E69171DA2}"/>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994" name="Accolade fermante 993">
            <a:extLst>
              <a:ext uri="{FF2B5EF4-FFF2-40B4-BE49-F238E27FC236}">
                <a16:creationId xmlns:a16="http://schemas.microsoft.com/office/drawing/2014/main" id="{E38C047D-55A5-4774-AC05-59FE8B5C75A9}"/>
              </a:ext>
            </a:extLst>
          </p:cNvPr>
          <p:cNvSpPr/>
          <p:nvPr/>
        </p:nvSpPr>
        <p:spPr>
          <a:xfrm flipH="1">
            <a:off x="7571605" y="295095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95" name="Accolade fermante 994">
            <a:extLst>
              <a:ext uri="{FF2B5EF4-FFF2-40B4-BE49-F238E27FC236}">
                <a16:creationId xmlns:a16="http://schemas.microsoft.com/office/drawing/2014/main" id="{2972C58C-81D7-4D34-B886-85D0EE16031D}"/>
              </a:ext>
            </a:extLst>
          </p:cNvPr>
          <p:cNvSpPr/>
          <p:nvPr/>
        </p:nvSpPr>
        <p:spPr>
          <a:xfrm>
            <a:off x="10502543" y="295668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96" name="Groupe 995">
            <a:extLst>
              <a:ext uri="{FF2B5EF4-FFF2-40B4-BE49-F238E27FC236}">
                <a16:creationId xmlns:a16="http://schemas.microsoft.com/office/drawing/2014/main" id="{8CD06D54-7318-4D66-BF44-283933EE5637}"/>
              </a:ext>
            </a:extLst>
          </p:cNvPr>
          <p:cNvGrpSpPr/>
          <p:nvPr/>
        </p:nvGrpSpPr>
        <p:grpSpPr>
          <a:xfrm>
            <a:off x="10573953" y="3137449"/>
            <a:ext cx="145699" cy="102974"/>
            <a:chOff x="5500799" y="4255430"/>
            <a:chExt cx="1544225" cy="1042144"/>
          </a:xfrm>
          <a:solidFill>
            <a:srgbClr val="7030A0"/>
          </a:solidFill>
        </p:grpSpPr>
        <p:pic>
          <p:nvPicPr>
            <p:cNvPr id="997" name="Graphique 996">
              <a:extLst>
                <a:ext uri="{FF2B5EF4-FFF2-40B4-BE49-F238E27FC236}">
                  <a16:creationId xmlns:a16="http://schemas.microsoft.com/office/drawing/2014/main" id="{0844AB44-F6C9-4A9B-807B-BCEE0C5FDB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998" name="Graphique 997">
              <a:extLst>
                <a:ext uri="{FF2B5EF4-FFF2-40B4-BE49-F238E27FC236}">
                  <a16:creationId xmlns:a16="http://schemas.microsoft.com/office/drawing/2014/main" id="{1D796F83-832B-496B-9509-910BAB18D9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999" name="Groupe 998">
            <a:extLst>
              <a:ext uri="{FF2B5EF4-FFF2-40B4-BE49-F238E27FC236}">
                <a16:creationId xmlns:a16="http://schemas.microsoft.com/office/drawing/2014/main" id="{0197D233-E9C8-4F4D-A91E-2845077C0E74}"/>
              </a:ext>
            </a:extLst>
          </p:cNvPr>
          <p:cNvGrpSpPr/>
          <p:nvPr/>
        </p:nvGrpSpPr>
        <p:grpSpPr>
          <a:xfrm>
            <a:off x="7621048" y="2865651"/>
            <a:ext cx="718466" cy="385083"/>
            <a:chOff x="6111049" y="6137090"/>
            <a:chExt cx="718466" cy="385083"/>
          </a:xfrm>
        </p:grpSpPr>
        <p:grpSp>
          <p:nvGrpSpPr>
            <p:cNvPr id="1000" name="Groupe 999">
              <a:extLst>
                <a:ext uri="{FF2B5EF4-FFF2-40B4-BE49-F238E27FC236}">
                  <a16:creationId xmlns:a16="http://schemas.microsoft.com/office/drawing/2014/main" id="{033C7A6C-766F-4362-8E72-E11739C58AC9}"/>
                </a:ext>
              </a:extLst>
            </p:cNvPr>
            <p:cNvGrpSpPr/>
            <p:nvPr/>
          </p:nvGrpSpPr>
          <p:grpSpPr>
            <a:xfrm>
              <a:off x="6111049" y="6137090"/>
              <a:ext cx="718466" cy="385083"/>
              <a:chOff x="1523235" y="3839102"/>
              <a:chExt cx="718466" cy="385083"/>
            </a:xfrm>
          </p:grpSpPr>
          <p:sp>
            <p:nvSpPr>
              <p:cNvPr id="1002" name="ZoneTexte 1001">
                <a:extLst>
                  <a:ext uri="{FF2B5EF4-FFF2-40B4-BE49-F238E27FC236}">
                    <a16:creationId xmlns:a16="http://schemas.microsoft.com/office/drawing/2014/main" id="{C9D9AAF4-E2AC-4376-952B-5693156DAEBB}"/>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003" name="ZoneTexte 1002">
                <a:extLst>
                  <a:ext uri="{FF2B5EF4-FFF2-40B4-BE49-F238E27FC236}">
                    <a16:creationId xmlns:a16="http://schemas.microsoft.com/office/drawing/2014/main" id="{E9DA36F7-38C3-4238-9C9A-B94CA1E8164C}"/>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001" name="ZoneTexte 1000">
              <a:extLst>
                <a:ext uri="{FF2B5EF4-FFF2-40B4-BE49-F238E27FC236}">
                  <a16:creationId xmlns:a16="http://schemas.microsoft.com/office/drawing/2014/main" id="{663306FD-C2BA-41DC-AAB7-C6534C92441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004" name="Groupe 1003">
            <a:extLst>
              <a:ext uri="{FF2B5EF4-FFF2-40B4-BE49-F238E27FC236}">
                <a16:creationId xmlns:a16="http://schemas.microsoft.com/office/drawing/2014/main" id="{A872FC2A-6C8C-4B63-A119-AB6969FC869B}"/>
              </a:ext>
            </a:extLst>
          </p:cNvPr>
          <p:cNvGrpSpPr/>
          <p:nvPr/>
        </p:nvGrpSpPr>
        <p:grpSpPr>
          <a:xfrm>
            <a:off x="8193482" y="2871071"/>
            <a:ext cx="718466" cy="375832"/>
            <a:chOff x="6752258" y="6147312"/>
            <a:chExt cx="718466" cy="375832"/>
          </a:xfrm>
        </p:grpSpPr>
        <p:grpSp>
          <p:nvGrpSpPr>
            <p:cNvPr id="1005" name="Groupe 1004">
              <a:extLst>
                <a:ext uri="{FF2B5EF4-FFF2-40B4-BE49-F238E27FC236}">
                  <a16:creationId xmlns:a16="http://schemas.microsoft.com/office/drawing/2014/main" id="{FB130BDF-6B88-46A5-9AD2-552A4DBF1695}"/>
                </a:ext>
              </a:extLst>
            </p:cNvPr>
            <p:cNvGrpSpPr/>
            <p:nvPr/>
          </p:nvGrpSpPr>
          <p:grpSpPr>
            <a:xfrm>
              <a:off x="6752258" y="6147312"/>
              <a:ext cx="718466" cy="375832"/>
              <a:chOff x="2358333" y="3850592"/>
              <a:chExt cx="718466" cy="375832"/>
            </a:xfrm>
          </p:grpSpPr>
          <p:sp>
            <p:nvSpPr>
              <p:cNvPr id="1007" name="ZoneTexte 1006">
                <a:extLst>
                  <a:ext uri="{FF2B5EF4-FFF2-40B4-BE49-F238E27FC236}">
                    <a16:creationId xmlns:a16="http://schemas.microsoft.com/office/drawing/2014/main" id="{6E871624-34B1-4038-834E-9A6EE25B4D65}"/>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1008" name="ZoneTexte 1007">
                <a:extLst>
                  <a:ext uri="{FF2B5EF4-FFF2-40B4-BE49-F238E27FC236}">
                    <a16:creationId xmlns:a16="http://schemas.microsoft.com/office/drawing/2014/main" id="{BE39C301-0277-45A5-825F-3A3D28B60BCF}"/>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006" name="ZoneTexte 1005">
              <a:extLst>
                <a:ext uri="{FF2B5EF4-FFF2-40B4-BE49-F238E27FC236}">
                  <a16:creationId xmlns:a16="http://schemas.microsoft.com/office/drawing/2014/main" id="{075FAE4B-33A2-4C1A-B80A-D8BAB3CFAD32}"/>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009" name="Groupe 1008">
            <a:extLst>
              <a:ext uri="{FF2B5EF4-FFF2-40B4-BE49-F238E27FC236}">
                <a16:creationId xmlns:a16="http://schemas.microsoft.com/office/drawing/2014/main" id="{988BF396-51E8-4C92-BA26-4A03E7C66B03}"/>
              </a:ext>
            </a:extLst>
          </p:cNvPr>
          <p:cNvGrpSpPr/>
          <p:nvPr/>
        </p:nvGrpSpPr>
        <p:grpSpPr>
          <a:xfrm>
            <a:off x="9887975" y="2857244"/>
            <a:ext cx="700833" cy="390094"/>
            <a:chOff x="7339755" y="6147312"/>
            <a:chExt cx="700833" cy="390094"/>
          </a:xfrm>
        </p:grpSpPr>
        <p:grpSp>
          <p:nvGrpSpPr>
            <p:cNvPr id="1010" name="Groupe 1009">
              <a:extLst>
                <a:ext uri="{FF2B5EF4-FFF2-40B4-BE49-F238E27FC236}">
                  <a16:creationId xmlns:a16="http://schemas.microsoft.com/office/drawing/2014/main" id="{0DF11CCB-0F82-4067-AE68-BAC99522A699}"/>
                </a:ext>
              </a:extLst>
            </p:cNvPr>
            <p:cNvGrpSpPr/>
            <p:nvPr/>
          </p:nvGrpSpPr>
          <p:grpSpPr>
            <a:xfrm>
              <a:off x="7339755" y="6147312"/>
              <a:ext cx="700833" cy="390094"/>
              <a:chOff x="3085711" y="3836330"/>
              <a:chExt cx="700833" cy="390094"/>
            </a:xfrm>
          </p:grpSpPr>
          <p:sp>
            <p:nvSpPr>
              <p:cNvPr id="1012" name="ZoneTexte 1011">
                <a:extLst>
                  <a:ext uri="{FF2B5EF4-FFF2-40B4-BE49-F238E27FC236}">
                    <a16:creationId xmlns:a16="http://schemas.microsoft.com/office/drawing/2014/main" id="{B2D4FFD3-BAA2-46B3-927D-75CF9FB1D845}"/>
                  </a:ext>
                </a:extLst>
              </p:cNvPr>
              <p:cNvSpPr txBox="1"/>
              <p:nvPr/>
            </p:nvSpPr>
            <p:spPr>
              <a:xfrm>
                <a:off x="3085711" y="4041758"/>
                <a:ext cx="700833" cy="184666"/>
              </a:xfrm>
              <a:prstGeom prst="rect">
                <a:avLst/>
              </a:prstGeom>
              <a:noFill/>
            </p:spPr>
            <p:txBody>
              <a:bodyPr wrap="none" rtlCol="0">
                <a:spAutoFit/>
              </a:bodyPr>
              <a:lstStyle/>
              <a:p>
                <a:r>
                  <a:rPr lang="fr-FR" sz="600" dirty="0"/>
                  <a:t>[7:57:008:05:00]</a:t>
                </a:r>
                <a:endParaRPr lang="fr-CH" sz="600" dirty="0"/>
              </a:p>
            </p:txBody>
          </p:sp>
          <p:sp>
            <p:nvSpPr>
              <p:cNvPr id="1013" name="ZoneTexte 1012">
                <a:extLst>
                  <a:ext uri="{FF2B5EF4-FFF2-40B4-BE49-F238E27FC236}">
                    <a16:creationId xmlns:a16="http://schemas.microsoft.com/office/drawing/2014/main" id="{12DC09B3-2B13-4D8A-954C-0BE3BFC28138}"/>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011" name="ZoneTexte 1010">
              <a:extLst>
                <a:ext uri="{FF2B5EF4-FFF2-40B4-BE49-F238E27FC236}">
                  <a16:creationId xmlns:a16="http://schemas.microsoft.com/office/drawing/2014/main" id="{D31E689C-6846-4D83-9815-E023C4493C3D}"/>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014" name="Groupe 1013">
            <a:extLst>
              <a:ext uri="{FF2B5EF4-FFF2-40B4-BE49-F238E27FC236}">
                <a16:creationId xmlns:a16="http://schemas.microsoft.com/office/drawing/2014/main" id="{1075DAFE-D5B7-4308-A715-ED7A1D9C278A}"/>
              </a:ext>
            </a:extLst>
          </p:cNvPr>
          <p:cNvGrpSpPr/>
          <p:nvPr/>
        </p:nvGrpSpPr>
        <p:grpSpPr>
          <a:xfrm>
            <a:off x="9343800" y="2886308"/>
            <a:ext cx="718466" cy="370981"/>
            <a:chOff x="2195594" y="1720797"/>
            <a:chExt cx="718466" cy="370981"/>
          </a:xfrm>
        </p:grpSpPr>
        <p:sp>
          <p:nvSpPr>
            <p:cNvPr id="1015" name="ZoneTexte 1014">
              <a:extLst>
                <a:ext uri="{FF2B5EF4-FFF2-40B4-BE49-F238E27FC236}">
                  <a16:creationId xmlns:a16="http://schemas.microsoft.com/office/drawing/2014/main" id="{43B2AB5F-B552-421C-AAA6-389A179CD8D7}"/>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016" name="ZoneTexte 1015">
              <a:extLst>
                <a:ext uri="{FF2B5EF4-FFF2-40B4-BE49-F238E27FC236}">
                  <a16:creationId xmlns:a16="http://schemas.microsoft.com/office/drawing/2014/main" id="{FCF557A9-E6A3-407A-B782-4A1BD51F7DEC}"/>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017" name="ZoneTexte 1016">
              <a:extLst>
                <a:ext uri="{FF2B5EF4-FFF2-40B4-BE49-F238E27FC236}">
                  <a16:creationId xmlns:a16="http://schemas.microsoft.com/office/drawing/2014/main" id="{55296FD5-20CC-419E-868E-74CD7ED499AF}"/>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018" name="Groupe 1017">
            <a:extLst>
              <a:ext uri="{FF2B5EF4-FFF2-40B4-BE49-F238E27FC236}">
                <a16:creationId xmlns:a16="http://schemas.microsoft.com/office/drawing/2014/main" id="{FF72CAD3-A2E0-43A8-9B2A-2AED524A70B3}"/>
              </a:ext>
            </a:extLst>
          </p:cNvPr>
          <p:cNvGrpSpPr/>
          <p:nvPr/>
        </p:nvGrpSpPr>
        <p:grpSpPr>
          <a:xfrm>
            <a:off x="8750435" y="2886308"/>
            <a:ext cx="718466" cy="367712"/>
            <a:chOff x="1622389" y="1728992"/>
            <a:chExt cx="718466" cy="367712"/>
          </a:xfrm>
        </p:grpSpPr>
        <p:sp>
          <p:nvSpPr>
            <p:cNvPr id="1019" name="ZoneTexte 1018">
              <a:extLst>
                <a:ext uri="{FF2B5EF4-FFF2-40B4-BE49-F238E27FC236}">
                  <a16:creationId xmlns:a16="http://schemas.microsoft.com/office/drawing/2014/main" id="{25A0EA2A-C625-4938-93F8-D729D597D6D1}"/>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1020" name="ZoneTexte 1019">
              <a:extLst>
                <a:ext uri="{FF2B5EF4-FFF2-40B4-BE49-F238E27FC236}">
                  <a16:creationId xmlns:a16="http://schemas.microsoft.com/office/drawing/2014/main" id="{DB5D08D5-03C7-48D5-A6EA-0E81135791B0}"/>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021" name="ZoneTexte 1020">
              <a:extLst>
                <a:ext uri="{FF2B5EF4-FFF2-40B4-BE49-F238E27FC236}">
                  <a16:creationId xmlns:a16="http://schemas.microsoft.com/office/drawing/2014/main" id="{A0BED81B-4C2F-4704-8ACB-8ACA1407AC29}"/>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1022" name="ZoneTexte 1021">
            <a:extLst>
              <a:ext uri="{FF2B5EF4-FFF2-40B4-BE49-F238E27FC236}">
                <a16:creationId xmlns:a16="http://schemas.microsoft.com/office/drawing/2014/main" id="{6D450191-E409-465F-859E-7AB910835F35}"/>
              </a:ext>
            </a:extLst>
          </p:cNvPr>
          <p:cNvSpPr txBox="1"/>
          <p:nvPr/>
        </p:nvSpPr>
        <p:spPr>
          <a:xfrm>
            <a:off x="6961385" y="1786970"/>
            <a:ext cx="582490" cy="246221"/>
          </a:xfrm>
          <a:prstGeom prst="rect">
            <a:avLst/>
          </a:prstGeom>
          <a:noFill/>
        </p:spPr>
        <p:txBody>
          <a:bodyPr wrap="square" rtlCol="0">
            <a:spAutoFit/>
          </a:bodyPr>
          <a:lstStyle/>
          <a:p>
            <a:r>
              <a:rPr lang="fr-FR" sz="1000" dirty="0"/>
              <a:t>c.6.11 </a:t>
            </a:r>
            <a:endParaRPr lang="fr-FR" sz="800" dirty="0"/>
          </a:p>
        </p:txBody>
      </p:sp>
      <p:grpSp>
        <p:nvGrpSpPr>
          <p:cNvPr id="1023" name="Groupe 1022">
            <a:extLst>
              <a:ext uri="{FF2B5EF4-FFF2-40B4-BE49-F238E27FC236}">
                <a16:creationId xmlns:a16="http://schemas.microsoft.com/office/drawing/2014/main" id="{D74F01A2-C95D-41E6-98BD-5446B7572184}"/>
              </a:ext>
            </a:extLst>
          </p:cNvPr>
          <p:cNvGrpSpPr/>
          <p:nvPr/>
        </p:nvGrpSpPr>
        <p:grpSpPr>
          <a:xfrm>
            <a:off x="9930670" y="1591887"/>
            <a:ext cx="202376" cy="157632"/>
            <a:chOff x="5146975" y="3184326"/>
            <a:chExt cx="1468799" cy="1171578"/>
          </a:xfrm>
          <a:solidFill>
            <a:srgbClr val="92D050"/>
          </a:solidFill>
        </p:grpSpPr>
        <p:pic>
          <p:nvPicPr>
            <p:cNvPr id="1024" name="Graphique 1023">
              <a:extLst>
                <a:ext uri="{FF2B5EF4-FFF2-40B4-BE49-F238E27FC236}">
                  <a16:creationId xmlns:a16="http://schemas.microsoft.com/office/drawing/2014/main" id="{50B1EEE4-88C3-43E0-B856-FAEB54633B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025" name="Graphique 1024">
              <a:extLst>
                <a:ext uri="{FF2B5EF4-FFF2-40B4-BE49-F238E27FC236}">
                  <a16:creationId xmlns:a16="http://schemas.microsoft.com/office/drawing/2014/main" id="{FCCFF167-BDE3-4F60-9456-72B0FC63F3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1026" name="Accolade fermante 1025">
            <a:extLst>
              <a:ext uri="{FF2B5EF4-FFF2-40B4-BE49-F238E27FC236}">
                <a16:creationId xmlns:a16="http://schemas.microsoft.com/office/drawing/2014/main" id="{591B9F7E-FA35-4BD9-B760-78062A157E2A}"/>
              </a:ext>
            </a:extLst>
          </p:cNvPr>
          <p:cNvSpPr/>
          <p:nvPr/>
        </p:nvSpPr>
        <p:spPr>
          <a:xfrm>
            <a:off x="9902719" y="142448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27" name="Groupe 1026">
            <a:extLst>
              <a:ext uri="{FF2B5EF4-FFF2-40B4-BE49-F238E27FC236}">
                <a16:creationId xmlns:a16="http://schemas.microsoft.com/office/drawing/2014/main" id="{33316859-E7D3-4DB2-B611-62EEDEAE617A}"/>
              </a:ext>
            </a:extLst>
          </p:cNvPr>
          <p:cNvGrpSpPr/>
          <p:nvPr/>
        </p:nvGrpSpPr>
        <p:grpSpPr>
          <a:xfrm>
            <a:off x="8140516" y="1344216"/>
            <a:ext cx="718466" cy="366131"/>
            <a:chOff x="1539952" y="1638479"/>
            <a:chExt cx="718466" cy="366131"/>
          </a:xfrm>
        </p:grpSpPr>
        <p:sp>
          <p:nvSpPr>
            <p:cNvPr id="1028" name="ZoneTexte 1027">
              <a:extLst>
                <a:ext uri="{FF2B5EF4-FFF2-40B4-BE49-F238E27FC236}">
                  <a16:creationId xmlns:a16="http://schemas.microsoft.com/office/drawing/2014/main" id="{189D6724-976F-484C-9C8C-A2F3E34E7908}"/>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1029" name="Groupe 1028">
              <a:extLst>
                <a:ext uri="{FF2B5EF4-FFF2-40B4-BE49-F238E27FC236}">
                  <a16:creationId xmlns:a16="http://schemas.microsoft.com/office/drawing/2014/main" id="{9C1B923C-B17E-4C25-A74E-EF546EF26EA8}"/>
                </a:ext>
              </a:extLst>
            </p:cNvPr>
            <p:cNvGrpSpPr/>
            <p:nvPr/>
          </p:nvGrpSpPr>
          <p:grpSpPr>
            <a:xfrm>
              <a:off x="1587793" y="1638479"/>
              <a:ext cx="593068" cy="281853"/>
              <a:chOff x="1727718" y="1640613"/>
              <a:chExt cx="593068" cy="281853"/>
            </a:xfrm>
          </p:grpSpPr>
          <p:sp>
            <p:nvSpPr>
              <p:cNvPr id="1030" name="ZoneTexte 1029">
                <a:extLst>
                  <a:ext uri="{FF2B5EF4-FFF2-40B4-BE49-F238E27FC236}">
                    <a16:creationId xmlns:a16="http://schemas.microsoft.com/office/drawing/2014/main" id="{4EC4F92F-3676-4785-8540-52FC31F1238F}"/>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1031" name="ZoneTexte 1030">
                <a:extLst>
                  <a:ext uri="{FF2B5EF4-FFF2-40B4-BE49-F238E27FC236}">
                    <a16:creationId xmlns:a16="http://schemas.microsoft.com/office/drawing/2014/main" id="{DF7A5F09-D343-43AD-AB23-89BAF970BE95}"/>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032" name="Groupe 1031">
            <a:extLst>
              <a:ext uri="{FF2B5EF4-FFF2-40B4-BE49-F238E27FC236}">
                <a16:creationId xmlns:a16="http://schemas.microsoft.com/office/drawing/2014/main" id="{480756F9-9A68-4A03-AE11-B7693AD7E612}"/>
              </a:ext>
            </a:extLst>
          </p:cNvPr>
          <p:cNvGrpSpPr/>
          <p:nvPr/>
        </p:nvGrpSpPr>
        <p:grpSpPr>
          <a:xfrm>
            <a:off x="8698645" y="1340944"/>
            <a:ext cx="718466" cy="366648"/>
            <a:chOff x="2422732" y="1629870"/>
            <a:chExt cx="718466" cy="366648"/>
          </a:xfrm>
        </p:grpSpPr>
        <p:sp>
          <p:nvSpPr>
            <p:cNvPr id="1033" name="ZoneTexte 1032">
              <a:extLst>
                <a:ext uri="{FF2B5EF4-FFF2-40B4-BE49-F238E27FC236}">
                  <a16:creationId xmlns:a16="http://schemas.microsoft.com/office/drawing/2014/main" id="{418BA0B7-C97B-42A3-8473-2E3B0DC379C7}"/>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1034" name="Groupe 1033">
              <a:extLst>
                <a:ext uri="{FF2B5EF4-FFF2-40B4-BE49-F238E27FC236}">
                  <a16:creationId xmlns:a16="http://schemas.microsoft.com/office/drawing/2014/main" id="{21A66B52-71E0-4084-B6D0-67A900D2FA5A}"/>
                </a:ext>
              </a:extLst>
            </p:cNvPr>
            <p:cNvGrpSpPr/>
            <p:nvPr/>
          </p:nvGrpSpPr>
          <p:grpSpPr>
            <a:xfrm>
              <a:off x="2467193" y="1629870"/>
              <a:ext cx="555847" cy="281496"/>
              <a:chOff x="2607118" y="1632004"/>
              <a:chExt cx="555847" cy="281496"/>
            </a:xfrm>
          </p:grpSpPr>
          <p:sp>
            <p:nvSpPr>
              <p:cNvPr id="1035" name="ZoneTexte 1034">
                <a:extLst>
                  <a:ext uri="{FF2B5EF4-FFF2-40B4-BE49-F238E27FC236}">
                    <a16:creationId xmlns:a16="http://schemas.microsoft.com/office/drawing/2014/main" id="{9E381283-A7A1-422B-93C4-B9171E8B26B0}"/>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1036" name="ZoneTexte 1035">
                <a:extLst>
                  <a:ext uri="{FF2B5EF4-FFF2-40B4-BE49-F238E27FC236}">
                    <a16:creationId xmlns:a16="http://schemas.microsoft.com/office/drawing/2014/main" id="{F463EE3A-89F6-428A-BA43-0A7A85D98CA9}"/>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1037" name="Accolade fermante 1036">
            <a:extLst>
              <a:ext uri="{FF2B5EF4-FFF2-40B4-BE49-F238E27FC236}">
                <a16:creationId xmlns:a16="http://schemas.microsoft.com/office/drawing/2014/main" id="{841AA376-DCB7-4137-8DDE-302A70B833D9}"/>
              </a:ext>
            </a:extLst>
          </p:cNvPr>
          <p:cNvSpPr/>
          <p:nvPr/>
        </p:nvSpPr>
        <p:spPr>
          <a:xfrm flipH="1">
            <a:off x="7583396" y="142448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38" name="Groupe 1037">
            <a:extLst>
              <a:ext uri="{FF2B5EF4-FFF2-40B4-BE49-F238E27FC236}">
                <a16:creationId xmlns:a16="http://schemas.microsoft.com/office/drawing/2014/main" id="{8C081425-C81A-4EF0-918F-AE98186FAE18}"/>
              </a:ext>
            </a:extLst>
          </p:cNvPr>
          <p:cNvGrpSpPr/>
          <p:nvPr/>
        </p:nvGrpSpPr>
        <p:grpSpPr>
          <a:xfrm>
            <a:off x="9254990" y="1324120"/>
            <a:ext cx="718466" cy="377178"/>
            <a:chOff x="1266633" y="5049608"/>
            <a:chExt cx="718466" cy="377178"/>
          </a:xfrm>
        </p:grpSpPr>
        <p:sp>
          <p:nvSpPr>
            <p:cNvPr id="1039" name="ZoneTexte 1038">
              <a:extLst>
                <a:ext uri="{FF2B5EF4-FFF2-40B4-BE49-F238E27FC236}">
                  <a16:creationId xmlns:a16="http://schemas.microsoft.com/office/drawing/2014/main" id="{32BA7F53-C33D-4214-AC18-5239DDE2F591}"/>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040" name="ZoneTexte 1039">
              <a:extLst>
                <a:ext uri="{FF2B5EF4-FFF2-40B4-BE49-F238E27FC236}">
                  <a16:creationId xmlns:a16="http://schemas.microsoft.com/office/drawing/2014/main" id="{A87D0E6E-17EB-4F65-AD08-9999ACE5CE23}"/>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041" name="ZoneTexte 1040">
              <a:extLst>
                <a:ext uri="{FF2B5EF4-FFF2-40B4-BE49-F238E27FC236}">
                  <a16:creationId xmlns:a16="http://schemas.microsoft.com/office/drawing/2014/main" id="{41F0CFC5-0C19-4F46-AB10-5A40F698D33D}"/>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042" name="Groupe 1041">
            <a:extLst>
              <a:ext uri="{FF2B5EF4-FFF2-40B4-BE49-F238E27FC236}">
                <a16:creationId xmlns:a16="http://schemas.microsoft.com/office/drawing/2014/main" id="{BEA9E4EB-CCF1-4544-8635-EC1962332F90}"/>
              </a:ext>
            </a:extLst>
          </p:cNvPr>
          <p:cNvGrpSpPr/>
          <p:nvPr/>
        </p:nvGrpSpPr>
        <p:grpSpPr>
          <a:xfrm>
            <a:off x="7584384" y="1327818"/>
            <a:ext cx="718466" cy="369675"/>
            <a:chOff x="646205" y="5057129"/>
            <a:chExt cx="718466" cy="369675"/>
          </a:xfrm>
        </p:grpSpPr>
        <p:sp>
          <p:nvSpPr>
            <p:cNvPr id="1043" name="ZoneTexte 1042">
              <a:extLst>
                <a:ext uri="{FF2B5EF4-FFF2-40B4-BE49-F238E27FC236}">
                  <a16:creationId xmlns:a16="http://schemas.microsoft.com/office/drawing/2014/main" id="{CA1BF466-024F-4142-9393-39B9B6813636}"/>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044" name="ZoneTexte 1043">
              <a:extLst>
                <a:ext uri="{FF2B5EF4-FFF2-40B4-BE49-F238E27FC236}">
                  <a16:creationId xmlns:a16="http://schemas.microsoft.com/office/drawing/2014/main" id="{56DD4408-C748-4079-A87A-C9F5467EDC05}"/>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045" name="ZoneTexte 1044">
              <a:extLst>
                <a:ext uri="{FF2B5EF4-FFF2-40B4-BE49-F238E27FC236}">
                  <a16:creationId xmlns:a16="http://schemas.microsoft.com/office/drawing/2014/main" id="{8DC0A980-DE48-43D2-A048-B8BD355588E4}"/>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1051" name="ZoneTexte 1050">
            <a:extLst>
              <a:ext uri="{FF2B5EF4-FFF2-40B4-BE49-F238E27FC236}">
                <a16:creationId xmlns:a16="http://schemas.microsoft.com/office/drawing/2014/main" id="{9379AF3B-EA7E-44B1-956A-0DC889484B22}"/>
              </a:ext>
            </a:extLst>
          </p:cNvPr>
          <p:cNvSpPr txBox="1"/>
          <p:nvPr/>
        </p:nvSpPr>
        <p:spPr>
          <a:xfrm>
            <a:off x="6969444" y="2932794"/>
            <a:ext cx="582490" cy="246221"/>
          </a:xfrm>
          <a:prstGeom prst="rect">
            <a:avLst/>
          </a:prstGeom>
          <a:noFill/>
        </p:spPr>
        <p:txBody>
          <a:bodyPr wrap="square" rtlCol="0">
            <a:spAutoFit/>
          </a:bodyPr>
          <a:lstStyle/>
          <a:p>
            <a:r>
              <a:rPr lang="fr-FR" sz="1000" dirty="0"/>
              <a:t>c.6.12 </a:t>
            </a:r>
            <a:endParaRPr lang="fr-FR" sz="800" dirty="0"/>
          </a:p>
        </p:txBody>
      </p:sp>
      <p:grpSp>
        <p:nvGrpSpPr>
          <p:cNvPr id="1052" name="Groupe 1051">
            <a:extLst>
              <a:ext uri="{FF2B5EF4-FFF2-40B4-BE49-F238E27FC236}">
                <a16:creationId xmlns:a16="http://schemas.microsoft.com/office/drawing/2014/main" id="{6DE0CCC9-0C48-48EE-855C-83B20EC6BED1}"/>
              </a:ext>
            </a:extLst>
          </p:cNvPr>
          <p:cNvGrpSpPr/>
          <p:nvPr/>
        </p:nvGrpSpPr>
        <p:grpSpPr>
          <a:xfrm>
            <a:off x="9943913" y="2785818"/>
            <a:ext cx="202376" cy="157632"/>
            <a:chOff x="5146975" y="3184326"/>
            <a:chExt cx="1468799" cy="1171578"/>
          </a:xfrm>
          <a:solidFill>
            <a:srgbClr val="92D050"/>
          </a:solidFill>
        </p:grpSpPr>
        <p:pic>
          <p:nvPicPr>
            <p:cNvPr id="1053" name="Graphique 1052">
              <a:extLst>
                <a:ext uri="{FF2B5EF4-FFF2-40B4-BE49-F238E27FC236}">
                  <a16:creationId xmlns:a16="http://schemas.microsoft.com/office/drawing/2014/main" id="{D35C2AEB-7E47-49F7-B4CC-1B73DD9DFC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054" name="Graphique 1053">
              <a:extLst>
                <a:ext uri="{FF2B5EF4-FFF2-40B4-BE49-F238E27FC236}">
                  <a16:creationId xmlns:a16="http://schemas.microsoft.com/office/drawing/2014/main" id="{DF15250A-0401-4A5B-AB7D-7575C6D22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1055" name="Accolade fermante 1054">
            <a:extLst>
              <a:ext uri="{FF2B5EF4-FFF2-40B4-BE49-F238E27FC236}">
                <a16:creationId xmlns:a16="http://schemas.microsoft.com/office/drawing/2014/main" id="{4EAD8BDA-4F01-4F28-BC3C-D30C27EB6735}"/>
              </a:ext>
            </a:extLst>
          </p:cNvPr>
          <p:cNvSpPr/>
          <p:nvPr/>
        </p:nvSpPr>
        <p:spPr>
          <a:xfrm>
            <a:off x="9915962" y="261841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56" name="Groupe 1055">
            <a:extLst>
              <a:ext uri="{FF2B5EF4-FFF2-40B4-BE49-F238E27FC236}">
                <a16:creationId xmlns:a16="http://schemas.microsoft.com/office/drawing/2014/main" id="{80E864AE-3190-4BCB-BE38-1C4558A771BF}"/>
              </a:ext>
            </a:extLst>
          </p:cNvPr>
          <p:cNvGrpSpPr/>
          <p:nvPr/>
        </p:nvGrpSpPr>
        <p:grpSpPr>
          <a:xfrm>
            <a:off x="8153759" y="2538147"/>
            <a:ext cx="718466" cy="366131"/>
            <a:chOff x="1539952" y="1638479"/>
            <a:chExt cx="718466" cy="366131"/>
          </a:xfrm>
        </p:grpSpPr>
        <p:sp>
          <p:nvSpPr>
            <p:cNvPr id="1057" name="ZoneTexte 1056">
              <a:extLst>
                <a:ext uri="{FF2B5EF4-FFF2-40B4-BE49-F238E27FC236}">
                  <a16:creationId xmlns:a16="http://schemas.microsoft.com/office/drawing/2014/main" id="{D479C315-9C8A-4934-AEF2-3B9C9D26E017}"/>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1058" name="Groupe 1057">
              <a:extLst>
                <a:ext uri="{FF2B5EF4-FFF2-40B4-BE49-F238E27FC236}">
                  <a16:creationId xmlns:a16="http://schemas.microsoft.com/office/drawing/2014/main" id="{243D3358-1CB0-4D35-86E5-4AADBE4BDE8B}"/>
                </a:ext>
              </a:extLst>
            </p:cNvPr>
            <p:cNvGrpSpPr/>
            <p:nvPr/>
          </p:nvGrpSpPr>
          <p:grpSpPr>
            <a:xfrm>
              <a:off x="1587793" y="1638479"/>
              <a:ext cx="593068" cy="281853"/>
              <a:chOff x="1727718" y="1640613"/>
              <a:chExt cx="593068" cy="281853"/>
            </a:xfrm>
          </p:grpSpPr>
          <p:sp>
            <p:nvSpPr>
              <p:cNvPr id="1059" name="ZoneTexte 1058">
                <a:extLst>
                  <a:ext uri="{FF2B5EF4-FFF2-40B4-BE49-F238E27FC236}">
                    <a16:creationId xmlns:a16="http://schemas.microsoft.com/office/drawing/2014/main" id="{1AD7B153-8356-4813-8365-FFF520D8F63E}"/>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1060" name="ZoneTexte 1059">
                <a:extLst>
                  <a:ext uri="{FF2B5EF4-FFF2-40B4-BE49-F238E27FC236}">
                    <a16:creationId xmlns:a16="http://schemas.microsoft.com/office/drawing/2014/main" id="{FC249C45-49E5-44E6-A0B1-E04B5B8C295A}"/>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061" name="Groupe 1060">
            <a:extLst>
              <a:ext uri="{FF2B5EF4-FFF2-40B4-BE49-F238E27FC236}">
                <a16:creationId xmlns:a16="http://schemas.microsoft.com/office/drawing/2014/main" id="{B57C0B34-9E43-4445-8D88-10D2922AF2EF}"/>
              </a:ext>
            </a:extLst>
          </p:cNvPr>
          <p:cNvGrpSpPr/>
          <p:nvPr/>
        </p:nvGrpSpPr>
        <p:grpSpPr>
          <a:xfrm>
            <a:off x="8711888" y="2534875"/>
            <a:ext cx="718466" cy="366648"/>
            <a:chOff x="2422732" y="1629870"/>
            <a:chExt cx="718466" cy="366648"/>
          </a:xfrm>
        </p:grpSpPr>
        <p:sp>
          <p:nvSpPr>
            <p:cNvPr id="1062" name="ZoneTexte 1061">
              <a:extLst>
                <a:ext uri="{FF2B5EF4-FFF2-40B4-BE49-F238E27FC236}">
                  <a16:creationId xmlns:a16="http://schemas.microsoft.com/office/drawing/2014/main" id="{18977CBD-55F3-4467-BE52-DB7456BA2F9C}"/>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1063" name="Groupe 1062">
              <a:extLst>
                <a:ext uri="{FF2B5EF4-FFF2-40B4-BE49-F238E27FC236}">
                  <a16:creationId xmlns:a16="http://schemas.microsoft.com/office/drawing/2014/main" id="{90B2300A-D230-42E1-A37D-2975BABFF58F}"/>
                </a:ext>
              </a:extLst>
            </p:cNvPr>
            <p:cNvGrpSpPr/>
            <p:nvPr/>
          </p:nvGrpSpPr>
          <p:grpSpPr>
            <a:xfrm>
              <a:off x="2467193" y="1629870"/>
              <a:ext cx="555847" cy="281496"/>
              <a:chOff x="2607118" y="1632004"/>
              <a:chExt cx="555847" cy="281496"/>
            </a:xfrm>
          </p:grpSpPr>
          <p:sp>
            <p:nvSpPr>
              <p:cNvPr id="1064" name="ZoneTexte 1063">
                <a:extLst>
                  <a:ext uri="{FF2B5EF4-FFF2-40B4-BE49-F238E27FC236}">
                    <a16:creationId xmlns:a16="http://schemas.microsoft.com/office/drawing/2014/main" id="{EE38CA40-BFE3-45EB-84CF-ED0AD90D8A58}"/>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1065" name="ZoneTexte 1064">
                <a:extLst>
                  <a:ext uri="{FF2B5EF4-FFF2-40B4-BE49-F238E27FC236}">
                    <a16:creationId xmlns:a16="http://schemas.microsoft.com/office/drawing/2014/main" id="{60C3355E-40D4-456B-B7AD-85F4960E0A17}"/>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1066" name="Accolade fermante 1065">
            <a:extLst>
              <a:ext uri="{FF2B5EF4-FFF2-40B4-BE49-F238E27FC236}">
                <a16:creationId xmlns:a16="http://schemas.microsoft.com/office/drawing/2014/main" id="{E8D7D75A-B7AB-4F74-93F4-AE400C705AC6}"/>
              </a:ext>
            </a:extLst>
          </p:cNvPr>
          <p:cNvSpPr/>
          <p:nvPr/>
        </p:nvSpPr>
        <p:spPr>
          <a:xfrm flipH="1">
            <a:off x="7596639" y="261841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67" name="Groupe 1066">
            <a:extLst>
              <a:ext uri="{FF2B5EF4-FFF2-40B4-BE49-F238E27FC236}">
                <a16:creationId xmlns:a16="http://schemas.microsoft.com/office/drawing/2014/main" id="{B2260093-386D-4C5A-88FB-E678813F4818}"/>
              </a:ext>
            </a:extLst>
          </p:cNvPr>
          <p:cNvGrpSpPr/>
          <p:nvPr/>
        </p:nvGrpSpPr>
        <p:grpSpPr>
          <a:xfrm>
            <a:off x="9268233" y="2518051"/>
            <a:ext cx="718466" cy="377178"/>
            <a:chOff x="1266633" y="5049608"/>
            <a:chExt cx="718466" cy="377178"/>
          </a:xfrm>
        </p:grpSpPr>
        <p:sp>
          <p:nvSpPr>
            <p:cNvPr id="1068" name="ZoneTexte 1067">
              <a:extLst>
                <a:ext uri="{FF2B5EF4-FFF2-40B4-BE49-F238E27FC236}">
                  <a16:creationId xmlns:a16="http://schemas.microsoft.com/office/drawing/2014/main" id="{8EF131F2-1AD2-4836-8772-52B55294EA32}"/>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069" name="ZoneTexte 1068">
              <a:extLst>
                <a:ext uri="{FF2B5EF4-FFF2-40B4-BE49-F238E27FC236}">
                  <a16:creationId xmlns:a16="http://schemas.microsoft.com/office/drawing/2014/main" id="{31516A0A-C949-4588-B330-202666DF0E1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070" name="ZoneTexte 1069">
              <a:extLst>
                <a:ext uri="{FF2B5EF4-FFF2-40B4-BE49-F238E27FC236}">
                  <a16:creationId xmlns:a16="http://schemas.microsoft.com/office/drawing/2014/main" id="{00A08857-DECA-4ADC-9C42-3FA8718459D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071" name="Groupe 1070">
            <a:extLst>
              <a:ext uri="{FF2B5EF4-FFF2-40B4-BE49-F238E27FC236}">
                <a16:creationId xmlns:a16="http://schemas.microsoft.com/office/drawing/2014/main" id="{9977BCDA-B86F-40AA-A89E-3687B02C81B9}"/>
              </a:ext>
            </a:extLst>
          </p:cNvPr>
          <p:cNvGrpSpPr/>
          <p:nvPr/>
        </p:nvGrpSpPr>
        <p:grpSpPr>
          <a:xfrm>
            <a:off x="7597627" y="2521749"/>
            <a:ext cx="718466" cy="369675"/>
            <a:chOff x="646205" y="5057129"/>
            <a:chExt cx="718466" cy="369675"/>
          </a:xfrm>
        </p:grpSpPr>
        <p:sp>
          <p:nvSpPr>
            <p:cNvPr id="1072" name="ZoneTexte 1071">
              <a:extLst>
                <a:ext uri="{FF2B5EF4-FFF2-40B4-BE49-F238E27FC236}">
                  <a16:creationId xmlns:a16="http://schemas.microsoft.com/office/drawing/2014/main" id="{0938DB92-46CC-4517-BE14-92D0AB9FD7DA}"/>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073" name="ZoneTexte 1072">
              <a:extLst>
                <a:ext uri="{FF2B5EF4-FFF2-40B4-BE49-F238E27FC236}">
                  <a16:creationId xmlns:a16="http://schemas.microsoft.com/office/drawing/2014/main" id="{4AB105F4-E0B1-4163-BBC9-1BA3C873206C}"/>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074" name="ZoneTexte 1073">
              <a:extLst>
                <a:ext uri="{FF2B5EF4-FFF2-40B4-BE49-F238E27FC236}">
                  <a16:creationId xmlns:a16="http://schemas.microsoft.com/office/drawing/2014/main" id="{3F0B5B3D-5A5A-4604-B1C7-76CC1DE56126}"/>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093" name="Groupe 1092">
            <a:extLst>
              <a:ext uri="{FF2B5EF4-FFF2-40B4-BE49-F238E27FC236}">
                <a16:creationId xmlns:a16="http://schemas.microsoft.com/office/drawing/2014/main" id="{4952E67A-F772-42FD-92F9-C149088906C2}"/>
              </a:ext>
            </a:extLst>
          </p:cNvPr>
          <p:cNvGrpSpPr/>
          <p:nvPr/>
        </p:nvGrpSpPr>
        <p:grpSpPr>
          <a:xfrm>
            <a:off x="7596058" y="774440"/>
            <a:ext cx="718466" cy="365560"/>
            <a:chOff x="2199597" y="988053"/>
            <a:chExt cx="718466" cy="365560"/>
          </a:xfrm>
        </p:grpSpPr>
        <p:sp>
          <p:nvSpPr>
            <p:cNvPr id="1094" name="ZoneTexte 1093">
              <a:extLst>
                <a:ext uri="{FF2B5EF4-FFF2-40B4-BE49-F238E27FC236}">
                  <a16:creationId xmlns:a16="http://schemas.microsoft.com/office/drawing/2014/main" id="{3FC970A1-9756-46D2-B142-C41C16C3F021}"/>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095" name="ZoneTexte 1094">
              <a:extLst>
                <a:ext uri="{FF2B5EF4-FFF2-40B4-BE49-F238E27FC236}">
                  <a16:creationId xmlns:a16="http://schemas.microsoft.com/office/drawing/2014/main" id="{6C985CF9-5D29-40C2-B36A-1A8749F3C699}"/>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096" name="Groupe 1095">
            <a:extLst>
              <a:ext uri="{FF2B5EF4-FFF2-40B4-BE49-F238E27FC236}">
                <a16:creationId xmlns:a16="http://schemas.microsoft.com/office/drawing/2014/main" id="{32C0C235-58A3-4BF9-93CA-6770C0B6E009}"/>
              </a:ext>
            </a:extLst>
          </p:cNvPr>
          <p:cNvGrpSpPr/>
          <p:nvPr/>
        </p:nvGrpSpPr>
        <p:grpSpPr>
          <a:xfrm>
            <a:off x="8251413" y="776558"/>
            <a:ext cx="718466" cy="363333"/>
            <a:chOff x="4307092" y="990006"/>
            <a:chExt cx="718466" cy="363333"/>
          </a:xfrm>
        </p:grpSpPr>
        <p:sp>
          <p:nvSpPr>
            <p:cNvPr id="1097" name="ZoneTexte 1096">
              <a:extLst>
                <a:ext uri="{FF2B5EF4-FFF2-40B4-BE49-F238E27FC236}">
                  <a16:creationId xmlns:a16="http://schemas.microsoft.com/office/drawing/2014/main" id="{28CC7B4E-7148-49AC-8FDC-93F3F162DF3A}"/>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098" name="ZoneTexte 1097">
              <a:extLst>
                <a:ext uri="{FF2B5EF4-FFF2-40B4-BE49-F238E27FC236}">
                  <a16:creationId xmlns:a16="http://schemas.microsoft.com/office/drawing/2014/main" id="{611CB227-7521-4AA0-AF37-897B0AAF6D2A}"/>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099" name="Accolade fermante 1098">
            <a:extLst>
              <a:ext uri="{FF2B5EF4-FFF2-40B4-BE49-F238E27FC236}">
                <a16:creationId xmlns:a16="http://schemas.microsoft.com/office/drawing/2014/main" id="{93610CE7-FF24-43A5-8299-281EE073F065}"/>
              </a:ext>
            </a:extLst>
          </p:cNvPr>
          <p:cNvSpPr/>
          <p:nvPr/>
        </p:nvSpPr>
        <p:spPr>
          <a:xfrm flipH="1">
            <a:off x="7562835" y="84112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00" name="Accolade fermante 1099">
            <a:extLst>
              <a:ext uri="{FF2B5EF4-FFF2-40B4-BE49-F238E27FC236}">
                <a16:creationId xmlns:a16="http://schemas.microsoft.com/office/drawing/2014/main" id="{F76FCC78-BD2F-4C50-B5B4-20A66FF4E9B4}"/>
              </a:ext>
            </a:extLst>
          </p:cNvPr>
          <p:cNvSpPr/>
          <p:nvPr/>
        </p:nvSpPr>
        <p:spPr>
          <a:xfrm>
            <a:off x="8900376" y="85221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01" name="ZoneTexte 1100">
            <a:extLst>
              <a:ext uri="{FF2B5EF4-FFF2-40B4-BE49-F238E27FC236}">
                <a16:creationId xmlns:a16="http://schemas.microsoft.com/office/drawing/2014/main" id="{0835840F-520B-432F-AD22-C6214EF49E67}"/>
              </a:ext>
            </a:extLst>
          </p:cNvPr>
          <p:cNvSpPr txBox="1"/>
          <p:nvPr/>
        </p:nvSpPr>
        <p:spPr>
          <a:xfrm>
            <a:off x="7643067" y="801484"/>
            <a:ext cx="331249" cy="246221"/>
          </a:xfrm>
          <a:prstGeom prst="rect">
            <a:avLst/>
          </a:prstGeom>
          <a:noFill/>
        </p:spPr>
        <p:txBody>
          <a:bodyPr wrap="square" rtlCol="0">
            <a:spAutoFit/>
          </a:bodyPr>
          <a:lstStyle/>
          <a:p>
            <a:r>
              <a:rPr lang="fr-FR" sz="500" dirty="0"/>
              <a:t>+2</a:t>
            </a:r>
          </a:p>
          <a:p>
            <a:r>
              <a:rPr lang="fr-FR" sz="500" dirty="0"/>
              <a:t>A:5</a:t>
            </a:r>
          </a:p>
        </p:txBody>
      </p:sp>
      <p:pic>
        <p:nvPicPr>
          <p:cNvPr id="1102" name="Graphique 1101">
            <a:extLst>
              <a:ext uri="{FF2B5EF4-FFF2-40B4-BE49-F238E27FC236}">
                <a16:creationId xmlns:a16="http://schemas.microsoft.com/office/drawing/2014/main" id="{6F71DAF7-3C68-4C85-8F18-AEE8C2455E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79030" y="1041568"/>
            <a:ext cx="109307" cy="98122"/>
          </a:xfrm>
          <a:prstGeom prst="rect">
            <a:avLst/>
          </a:prstGeom>
        </p:spPr>
      </p:pic>
      <p:grpSp>
        <p:nvGrpSpPr>
          <p:cNvPr id="1103" name="Groupe 1102">
            <a:extLst>
              <a:ext uri="{FF2B5EF4-FFF2-40B4-BE49-F238E27FC236}">
                <a16:creationId xmlns:a16="http://schemas.microsoft.com/office/drawing/2014/main" id="{86BAAE28-77B5-4A84-BC57-69B05654746B}"/>
              </a:ext>
            </a:extLst>
          </p:cNvPr>
          <p:cNvGrpSpPr/>
          <p:nvPr/>
        </p:nvGrpSpPr>
        <p:grpSpPr>
          <a:xfrm>
            <a:off x="7596058" y="2016860"/>
            <a:ext cx="718466" cy="365560"/>
            <a:chOff x="2199597" y="988053"/>
            <a:chExt cx="718466" cy="365560"/>
          </a:xfrm>
        </p:grpSpPr>
        <p:sp>
          <p:nvSpPr>
            <p:cNvPr id="1104" name="ZoneTexte 1103">
              <a:extLst>
                <a:ext uri="{FF2B5EF4-FFF2-40B4-BE49-F238E27FC236}">
                  <a16:creationId xmlns:a16="http://schemas.microsoft.com/office/drawing/2014/main" id="{089D1A85-25FD-435F-88F0-F6E661F624D4}"/>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105" name="ZoneTexte 1104">
              <a:extLst>
                <a:ext uri="{FF2B5EF4-FFF2-40B4-BE49-F238E27FC236}">
                  <a16:creationId xmlns:a16="http://schemas.microsoft.com/office/drawing/2014/main" id="{00EA288A-539A-4374-8E28-9CE60993EA4B}"/>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106" name="Groupe 1105">
            <a:extLst>
              <a:ext uri="{FF2B5EF4-FFF2-40B4-BE49-F238E27FC236}">
                <a16:creationId xmlns:a16="http://schemas.microsoft.com/office/drawing/2014/main" id="{3EE70DF4-4FF0-4DD8-8614-3D35AB8048D6}"/>
              </a:ext>
            </a:extLst>
          </p:cNvPr>
          <p:cNvGrpSpPr/>
          <p:nvPr/>
        </p:nvGrpSpPr>
        <p:grpSpPr>
          <a:xfrm>
            <a:off x="8251413" y="2018978"/>
            <a:ext cx="718466" cy="363333"/>
            <a:chOff x="4307092" y="990006"/>
            <a:chExt cx="718466" cy="363333"/>
          </a:xfrm>
        </p:grpSpPr>
        <p:sp>
          <p:nvSpPr>
            <p:cNvPr id="1107" name="ZoneTexte 1106">
              <a:extLst>
                <a:ext uri="{FF2B5EF4-FFF2-40B4-BE49-F238E27FC236}">
                  <a16:creationId xmlns:a16="http://schemas.microsoft.com/office/drawing/2014/main" id="{BFB7A730-B5D8-4577-ABF8-92C5C2B6CBF9}"/>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108" name="ZoneTexte 1107">
              <a:extLst>
                <a:ext uri="{FF2B5EF4-FFF2-40B4-BE49-F238E27FC236}">
                  <a16:creationId xmlns:a16="http://schemas.microsoft.com/office/drawing/2014/main" id="{7494D959-392E-4099-90CE-6CABD05F83CF}"/>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109" name="Accolade fermante 1108">
            <a:extLst>
              <a:ext uri="{FF2B5EF4-FFF2-40B4-BE49-F238E27FC236}">
                <a16:creationId xmlns:a16="http://schemas.microsoft.com/office/drawing/2014/main" id="{9A856E87-EFC9-4275-A122-473DF61D0035}"/>
              </a:ext>
            </a:extLst>
          </p:cNvPr>
          <p:cNvSpPr/>
          <p:nvPr/>
        </p:nvSpPr>
        <p:spPr>
          <a:xfrm flipH="1">
            <a:off x="7562835" y="208354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10" name="Accolade fermante 1109">
            <a:extLst>
              <a:ext uri="{FF2B5EF4-FFF2-40B4-BE49-F238E27FC236}">
                <a16:creationId xmlns:a16="http://schemas.microsoft.com/office/drawing/2014/main" id="{859B37ED-CE83-447B-B6E5-F27F61369EFF}"/>
              </a:ext>
            </a:extLst>
          </p:cNvPr>
          <p:cNvSpPr/>
          <p:nvPr/>
        </p:nvSpPr>
        <p:spPr>
          <a:xfrm>
            <a:off x="8900376" y="209463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11" name="ZoneTexte 1110">
            <a:extLst>
              <a:ext uri="{FF2B5EF4-FFF2-40B4-BE49-F238E27FC236}">
                <a16:creationId xmlns:a16="http://schemas.microsoft.com/office/drawing/2014/main" id="{3AA6C4AA-9664-466E-88E3-0E8CF91B9907}"/>
              </a:ext>
            </a:extLst>
          </p:cNvPr>
          <p:cNvSpPr txBox="1"/>
          <p:nvPr/>
        </p:nvSpPr>
        <p:spPr>
          <a:xfrm>
            <a:off x="7643067" y="2043904"/>
            <a:ext cx="331249" cy="246221"/>
          </a:xfrm>
          <a:prstGeom prst="rect">
            <a:avLst/>
          </a:prstGeom>
          <a:noFill/>
        </p:spPr>
        <p:txBody>
          <a:bodyPr wrap="square" rtlCol="0">
            <a:spAutoFit/>
          </a:bodyPr>
          <a:lstStyle/>
          <a:p>
            <a:r>
              <a:rPr lang="fr-FR" sz="500" dirty="0"/>
              <a:t>+2</a:t>
            </a:r>
          </a:p>
          <a:p>
            <a:r>
              <a:rPr lang="fr-FR" sz="500" dirty="0"/>
              <a:t>A:5</a:t>
            </a:r>
          </a:p>
        </p:txBody>
      </p:sp>
      <p:pic>
        <p:nvPicPr>
          <p:cNvPr id="1112" name="Graphique 1111">
            <a:extLst>
              <a:ext uri="{FF2B5EF4-FFF2-40B4-BE49-F238E27FC236}">
                <a16:creationId xmlns:a16="http://schemas.microsoft.com/office/drawing/2014/main" id="{18A0AECB-CD45-4162-B9AB-3D31B4FECD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79030" y="2283988"/>
            <a:ext cx="109307" cy="98122"/>
          </a:xfrm>
          <a:prstGeom prst="rect">
            <a:avLst/>
          </a:prstGeom>
        </p:spPr>
      </p:pic>
      <p:grpSp>
        <p:nvGrpSpPr>
          <p:cNvPr id="1113" name="Groupe 1112">
            <a:extLst>
              <a:ext uri="{FF2B5EF4-FFF2-40B4-BE49-F238E27FC236}">
                <a16:creationId xmlns:a16="http://schemas.microsoft.com/office/drawing/2014/main" id="{F60F6588-D2F8-4B66-84A1-C03C7808578D}"/>
              </a:ext>
            </a:extLst>
          </p:cNvPr>
          <p:cNvGrpSpPr/>
          <p:nvPr/>
        </p:nvGrpSpPr>
        <p:grpSpPr>
          <a:xfrm>
            <a:off x="7601760" y="3228379"/>
            <a:ext cx="718466" cy="365560"/>
            <a:chOff x="2199597" y="988053"/>
            <a:chExt cx="718466" cy="365560"/>
          </a:xfrm>
        </p:grpSpPr>
        <p:sp>
          <p:nvSpPr>
            <p:cNvPr id="1114" name="ZoneTexte 1113">
              <a:extLst>
                <a:ext uri="{FF2B5EF4-FFF2-40B4-BE49-F238E27FC236}">
                  <a16:creationId xmlns:a16="http://schemas.microsoft.com/office/drawing/2014/main" id="{3F6B9C4B-5F1A-45B5-9B4F-FD0757EE8133}"/>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115" name="ZoneTexte 1114">
              <a:extLst>
                <a:ext uri="{FF2B5EF4-FFF2-40B4-BE49-F238E27FC236}">
                  <a16:creationId xmlns:a16="http://schemas.microsoft.com/office/drawing/2014/main" id="{918CB5E0-7559-44CC-9984-49F1907A8036}"/>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116" name="Groupe 1115">
            <a:extLst>
              <a:ext uri="{FF2B5EF4-FFF2-40B4-BE49-F238E27FC236}">
                <a16:creationId xmlns:a16="http://schemas.microsoft.com/office/drawing/2014/main" id="{695A996D-1D15-4A5C-AF07-CED602EDF8F5}"/>
              </a:ext>
            </a:extLst>
          </p:cNvPr>
          <p:cNvGrpSpPr/>
          <p:nvPr/>
        </p:nvGrpSpPr>
        <p:grpSpPr>
          <a:xfrm>
            <a:off x="8257115" y="3230497"/>
            <a:ext cx="718466" cy="363333"/>
            <a:chOff x="4307092" y="990006"/>
            <a:chExt cx="718466" cy="363333"/>
          </a:xfrm>
        </p:grpSpPr>
        <p:sp>
          <p:nvSpPr>
            <p:cNvPr id="1117" name="ZoneTexte 1116">
              <a:extLst>
                <a:ext uri="{FF2B5EF4-FFF2-40B4-BE49-F238E27FC236}">
                  <a16:creationId xmlns:a16="http://schemas.microsoft.com/office/drawing/2014/main" id="{A2CDAFFB-F111-422D-B2A0-D234FA4EB5D1}"/>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118" name="ZoneTexte 1117">
              <a:extLst>
                <a:ext uri="{FF2B5EF4-FFF2-40B4-BE49-F238E27FC236}">
                  <a16:creationId xmlns:a16="http://schemas.microsoft.com/office/drawing/2014/main" id="{6F5D4303-B28C-4BC2-A185-A757AE5966A4}"/>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119" name="Accolade fermante 1118">
            <a:extLst>
              <a:ext uri="{FF2B5EF4-FFF2-40B4-BE49-F238E27FC236}">
                <a16:creationId xmlns:a16="http://schemas.microsoft.com/office/drawing/2014/main" id="{3EA4C442-02AC-428F-A55D-150E15971044}"/>
              </a:ext>
            </a:extLst>
          </p:cNvPr>
          <p:cNvSpPr/>
          <p:nvPr/>
        </p:nvSpPr>
        <p:spPr>
          <a:xfrm flipH="1">
            <a:off x="7568537" y="329506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20" name="Accolade fermante 1119">
            <a:extLst>
              <a:ext uri="{FF2B5EF4-FFF2-40B4-BE49-F238E27FC236}">
                <a16:creationId xmlns:a16="http://schemas.microsoft.com/office/drawing/2014/main" id="{8E900D1B-AA64-4FEA-8A39-DD1E0AC81A81}"/>
              </a:ext>
            </a:extLst>
          </p:cNvPr>
          <p:cNvSpPr/>
          <p:nvPr/>
        </p:nvSpPr>
        <p:spPr>
          <a:xfrm>
            <a:off x="8906078" y="330614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21" name="ZoneTexte 1120">
            <a:extLst>
              <a:ext uri="{FF2B5EF4-FFF2-40B4-BE49-F238E27FC236}">
                <a16:creationId xmlns:a16="http://schemas.microsoft.com/office/drawing/2014/main" id="{D5858B43-C8DC-4356-8D08-F487B0286645}"/>
              </a:ext>
            </a:extLst>
          </p:cNvPr>
          <p:cNvSpPr txBox="1"/>
          <p:nvPr/>
        </p:nvSpPr>
        <p:spPr>
          <a:xfrm>
            <a:off x="7648769" y="3255423"/>
            <a:ext cx="331249" cy="246221"/>
          </a:xfrm>
          <a:prstGeom prst="rect">
            <a:avLst/>
          </a:prstGeom>
          <a:noFill/>
        </p:spPr>
        <p:txBody>
          <a:bodyPr wrap="square" rtlCol="0">
            <a:spAutoFit/>
          </a:bodyPr>
          <a:lstStyle/>
          <a:p>
            <a:r>
              <a:rPr lang="fr-FR" sz="500" dirty="0"/>
              <a:t>+2</a:t>
            </a:r>
          </a:p>
          <a:p>
            <a:r>
              <a:rPr lang="fr-FR" sz="500" dirty="0"/>
              <a:t>A:5</a:t>
            </a:r>
          </a:p>
        </p:txBody>
      </p:sp>
      <p:pic>
        <p:nvPicPr>
          <p:cNvPr id="1122" name="Graphique 1121">
            <a:extLst>
              <a:ext uri="{FF2B5EF4-FFF2-40B4-BE49-F238E27FC236}">
                <a16:creationId xmlns:a16="http://schemas.microsoft.com/office/drawing/2014/main" id="{B5E18BD0-18B6-421A-B53B-331D7271A7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84732" y="3495507"/>
            <a:ext cx="109307" cy="98122"/>
          </a:xfrm>
          <a:prstGeom prst="rect">
            <a:avLst/>
          </a:prstGeom>
        </p:spPr>
      </p:pic>
      <p:sp>
        <p:nvSpPr>
          <p:cNvPr id="1123" name="ZoneTexte 1122">
            <a:extLst>
              <a:ext uri="{FF2B5EF4-FFF2-40B4-BE49-F238E27FC236}">
                <a16:creationId xmlns:a16="http://schemas.microsoft.com/office/drawing/2014/main" id="{4892EED5-547C-4586-9632-936E172494C8}"/>
              </a:ext>
            </a:extLst>
          </p:cNvPr>
          <p:cNvSpPr txBox="1"/>
          <p:nvPr/>
        </p:nvSpPr>
        <p:spPr>
          <a:xfrm>
            <a:off x="10806078" y="2961676"/>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1124" name="ZoneTexte 1123">
            <a:extLst>
              <a:ext uri="{FF2B5EF4-FFF2-40B4-BE49-F238E27FC236}">
                <a16:creationId xmlns:a16="http://schemas.microsoft.com/office/drawing/2014/main" id="{DA86D214-34C7-4270-9399-959845A08702}"/>
              </a:ext>
            </a:extLst>
          </p:cNvPr>
          <p:cNvSpPr txBox="1"/>
          <p:nvPr/>
        </p:nvSpPr>
        <p:spPr>
          <a:xfrm>
            <a:off x="10727988" y="1757006"/>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1125" name="ZoneTexte 1124">
            <a:extLst>
              <a:ext uri="{FF2B5EF4-FFF2-40B4-BE49-F238E27FC236}">
                <a16:creationId xmlns:a16="http://schemas.microsoft.com/office/drawing/2014/main" id="{E6BEAFAE-7AC7-45B7-8B78-99BAB37C2F87}"/>
              </a:ext>
            </a:extLst>
          </p:cNvPr>
          <p:cNvSpPr txBox="1"/>
          <p:nvPr/>
        </p:nvSpPr>
        <p:spPr>
          <a:xfrm>
            <a:off x="10704308" y="493160"/>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1126" name="Accolade fermante 1125">
            <a:extLst>
              <a:ext uri="{FF2B5EF4-FFF2-40B4-BE49-F238E27FC236}">
                <a16:creationId xmlns:a16="http://schemas.microsoft.com/office/drawing/2014/main" id="{1A179F05-9D2D-4FC5-B96F-F06201945B92}"/>
              </a:ext>
            </a:extLst>
          </p:cNvPr>
          <p:cNvSpPr/>
          <p:nvPr/>
        </p:nvSpPr>
        <p:spPr>
          <a:xfrm flipH="1">
            <a:off x="7430856" y="151858"/>
            <a:ext cx="72669" cy="1000285"/>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27" name="Accolade fermante 1126">
            <a:extLst>
              <a:ext uri="{FF2B5EF4-FFF2-40B4-BE49-F238E27FC236}">
                <a16:creationId xmlns:a16="http://schemas.microsoft.com/office/drawing/2014/main" id="{80F58B13-F2AD-42D2-B1EF-8D96F42EB42C}"/>
              </a:ext>
            </a:extLst>
          </p:cNvPr>
          <p:cNvSpPr/>
          <p:nvPr/>
        </p:nvSpPr>
        <p:spPr>
          <a:xfrm flipH="1">
            <a:off x="7438507" y="1413774"/>
            <a:ext cx="72669" cy="1000285"/>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28" name="Accolade fermante 1127">
            <a:extLst>
              <a:ext uri="{FF2B5EF4-FFF2-40B4-BE49-F238E27FC236}">
                <a16:creationId xmlns:a16="http://schemas.microsoft.com/office/drawing/2014/main" id="{15C69D81-33F1-42B9-BA50-5B39B289ED75}"/>
              </a:ext>
            </a:extLst>
          </p:cNvPr>
          <p:cNvSpPr/>
          <p:nvPr/>
        </p:nvSpPr>
        <p:spPr>
          <a:xfrm flipH="1">
            <a:off x="7446080" y="2555216"/>
            <a:ext cx="72669" cy="1000285"/>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29" name="Graphique 23">
            <a:extLst>
              <a:ext uri="{FF2B5EF4-FFF2-40B4-BE49-F238E27FC236}">
                <a16:creationId xmlns:a16="http://schemas.microsoft.com/office/drawing/2014/main" id="{84F96EA2-3679-4182-B999-328CCF7D9457}"/>
              </a:ext>
            </a:extLst>
          </p:cNvPr>
          <p:cNvGrpSpPr/>
          <p:nvPr/>
        </p:nvGrpSpPr>
        <p:grpSpPr>
          <a:xfrm>
            <a:off x="789289" y="31080"/>
            <a:ext cx="119903" cy="184666"/>
            <a:chOff x="5410460" y="2049372"/>
            <a:chExt cx="615732" cy="1159026"/>
          </a:xfrm>
          <a:solidFill>
            <a:srgbClr val="FF0000"/>
          </a:solidFill>
        </p:grpSpPr>
        <p:sp>
          <p:nvSpPr>
            <p:cNvPr id="1130" name="Forme libre : forme 1129">
              <a:extLst>
                <a:ext uri="{FF2B5EF4-FFF2-40B4-BE49-F238E27FC236}">
                  <a16:creationId xmlns:a16="http://schemas.microsoft.com/office/drawing/2014/main" id="{5E950B3B-1FA3-4EBC-A7C5-93364F1C9FCF}"/>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131" name="Forme libre : forme 1130">
              <a:extLst>
                <a:ext uri="{FF2B5EF4-FFF2-40B4-BE49-F238E27FC236}">
                  <a16:creationId xmlns:a16="http://schemas.microsoft.com/office/drawing/2014/main" id="{CBDD5550-FDF4-47E5-B91B-B8AD561162DF}"/>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1132" name="Graphique 1131">
            <a:extLst>
              <a:ext uri="{FF2B5EF4-FFF2-40B4-BE49-F238E27FC236}">
                <a16:creationId xmlns:a16="http://schemas.microsoft.com/office/drawing/2014/main" id="{AE394124-A0F0-48FE-9FA5-AF50AE7CF6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455" y="21386"/>
            <a:ext cx="216516" cy="194360"/>
          </a:xfrm>
          <a:prstGeom prst="rect">
            <a:avLst/>
          </a:prstGeom>
        </p:spPr>
      </p:pic>
      <p:grpSp>
        <p:nvGrpSpPr>
          <p:cNvPr id="1133" name="Graphique 23">
            <a:extLst>
              <a:ext uri="{FF2B5EF4-FFF2-40B4-BE49-F238E27FC236}">
                <a16:creationId xmlns:a16="http://schemas.microsoft.com/office/drawing/2014/main" id="{C529C517-1D9C-4929-9BC0-69ECA55779FC}"/>
              </a:ext>
            </a:extLst>
          </p:cNvPr>
          <p:cNvGrpSpPr/>
          <p:nvPr/>
        </p:nvGrpSpPr>
        <p:grpSpPr>
          <a:xfrm>
            <a:off x="543997" y="31080"/>
            <a:ext cx="118913" cy="184666"/>
            <a:chOff x="5410460" y="2049372"/>
            <a:chExt cx="615732" cy="1159026"/>
          </a:xfrm>
          <a:solidFill>
            <a:schemeClr val="accent2">
              <a:lumMod val="75000"/>
            </a:schemeClr>
          </a:solidFill>
        </p:grpSpPr>
        <p:sp>
          <p:nvSpPr>
            <p:cNvPr id="1134" name="Forme libre : forme 1133">
              <a:extLst>
                <a:ext uri="{FF2B5EF4-FFF2-40B4-BE49-F238E27FC236}">
                  <a16:creationId xmlns:a16="http://schemas.microsoft.com/office/drawing/2014/main" id="{21C59335-B4AC-4164-864A-410E9BD90679}"/>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135" name="Forme libre : forme 1134">
              <a:extLst>
                <a:ext uri="{FF2B5EF4-FFF2-40B4-BE49-F238E27FC236}">
                  <a16:creationId xmlns:a16="http://schemas.microsoft.com/office/drawing/2014/main" id="{58959B29-9673-4C21-963E-FDD48361749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136" name="Signe Plus 1135">
            <a:extLst>
              <a:ext uri="{FF2B5EF4-FFF2-40B4-BE49-F238E27FC236}">
                <a16:creationId xmlns:a16="http://schemas.microsoft.com/office/drawing/2014/main" id="{F6BB69FD-A9AB-4A13-AE0B-811DCB6BEDEA}"/>
              </a:ext>
            </a:extLst>
          </p:cNvPr>
          <p:cNvSpPr/>
          <p:nvPr/>
        </p:nvSpPr>
        <p:spPr>
          <a:xfrm>
            <a:off x="422810" y="92339"/>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37" name="Signe Plus 1136">
            <a:extLst>
              <a:ext uri="{FF2B5EF4-FFF2-40B4-BE49-F238E27FC236}">
                <a16:creationId xmlns:a16="http://schemas.microsoft.com/office/drawing/2014/main" id="{5235FD72-288F-4C8C-A672-A86F4682F6E2}"/>
              </a:ext>
            </a:extLst>
          </p:cNvPr>
          <p:cNvSpPr/>
          <p:nvPr/>
        </p:nvSpPr>
        <p:spPr>
          <a:xfrm>
            <a:off x="666635" y="88265"/>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38" name="Signe Plus 1137">
            <a:extLst>
              <a:ext uri="{FF2B5EF4-FFF2-40B4-BE49-F238E27FC236}">
                <a16:creationId xmlns:a16="http://schemas.microsoft.com/office/drawing/2014/main" id="{BAECB3FF-875F-491D-BE9A-9015DB20259C}"/>
              </a:ext>
            </a:extLst>
          </p:cNvPr>
          <p:cNvSpPr/>
          <p:nvPr/>
        </p:nvSpPr>
        <p:spPr>
          <a:xfrm>
            <a:off x="928131" y="9052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139" name="Groupe 1138">
            <a:extLst>
              <a:ext uri="{FF2B5EF4-FFF2-40B4-BE49-F238E27FC236}">
                <a16:creationId xmlns:a16="http://schemas.microsoft.com/office/drawing/2014/main" id="{45CB064E-05B1-4B72-A562-3001C68B14B5}"/>
              </a:ext>
            </a:extLst>
          </p:cNvPr>
          <p:cNvGrpSpPr/>
          <p:nvPr/>
        </p:nvGrpSpPr>
        <p:grpSpPr>
          <a:xfrm>
            <a:off x="973886" y="34152"/>
            <a:ext cx="305670" cy="194360"/>
            <a:chOff x="5146975" y="3184326"/>
            <a:chExt cx="1468799" cy="1171578"/>
          </a:xfrm>
          <a:solidFill>
            <a:srgbClr val="92D050"/>
          </a:solidFill>
        </p:grpSpPr>
        <p:pic>
          <p:nvPicPr>
            <p:cNvPr id="1140" name="Graphique 1139">
              <a:extLst>
                <a:ext uri="{FF2B5EF4-FFF2-40B4-BE49-F238E27FC236}">
                  <a16:creationId xmlns:a16="http://schemas.microsoft.com/office/drawing/2014/main" id="{42ECD12A-B310-4D3D-A4C7-E4AEFC337E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141" name="Graphique 1140">
              <a:extLst>
                <a:ext uri="{FF2B5EF4-FFF2-40B4-BE49-F238E27FC236}">
                  <a16:creationId xmlns:a16="http://schemas.microsoft.com/office/drawing/2014/main" id="{41025740-1DC2-4082-AF8B-690627B2BD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1142" name="Signe Plus 1141">
            <a:extLst>
              <a:ext uri="{FF2B5EF4-FFF2-40B4-BE49-F238E27FC236}">
                <a16:creationId xmlns:a16="http://schemas.microsoft.com/office/drawing/2014/main" id="{D65F498C-263B-42CD-A577-DE8481F2F2F4}"/>
              </a:ext>
            </a:extLst>
          </p:cNvPr>
          <p:cNvSpPr/>
          <p:nvPr/>
        </p:nvSpPr>
        <p:spPr>
          <a:xfrm>
            <a:off x="1280116" y="90271"/>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143" name="Groupe 1142">
            <a:extLst>
              <a:ext uri="{FF2B5EF4-FFF2-40B4-BE49-F238E27FC236}">
                <a16:creationId xmlns:a16="http://schemas.microsoft.com/office/drawing/2014/main" id="{356B7B2D-91C5-435D-B9D2-020218B49338}"/>
              </a:ext>
            </a:extLst>
          </p:cNvPr>
          <p:cNvGrpSpPr/>
          <p:nvPr/>
        </p:nvGrpSpPr>
        <p:grpSpPr>
          <a:xfrm>
            <a:off x="1375053" y="44359"/>
            <a:ext cx="277434" cy="192278"/>
            <a:chOff x="5500799" y="4255430"/>
            <a:chExt cx="1544225" cy="1042144"/>
          </a:xfrm>
          <a:solidFill>
            <a:srgbClr val="7030A0"/>
          </a:solidFill>
        </p:grpSpPr>
        <p:pic>
          <p:nvPicPr>
            <p:cNvPr id="1144" name="Graphique 1143">
              <a:extLst>
                <a:ext uri="{FF2B5EF4-FFF2-40B4-BE49-F238E27FC236}">
                  <a16:creationId xmlns:a16="http://schemas.microsoft.com/office/drawing/2014/main" id="{F3161C50-8C58-44B5-8B35-B80D0CF569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145" name="Graphique 1144">
              <a:extLst>
                <a:ext uri="{FF2B5EF4-FFF2-40B4-BE49-F238E27FC236}">
                  <a16:creationId xmlns:a16="http://schemas.microsoft.com/office/drawing/2014/main" id="{9AC080DF-2AEF-41C6-A0CF-A9712074DF2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170" name="Groupe 1169">
            <a:extLst>
              <a:ext uri="{FF2B5EF4-FFF2-40B4-BE49-F238E27FC236}">
                <a16:creationId xmlns:a16="http://schemas.microsoft.com/office/drawing/2014/main" id="{B9274581-FF47-4A67-912D-72A1D669FA0A}"/>
              </a:ext>
            </a:extLst>
          </p:cNvPr>
          <p:cNvGrpSpPr/>
          <p:nvPr/>
        </p:nvGrpSpPr>
        <p:grpSpPr>
          <a:xfrm>
            <a:off x="6602152" y="4559073"/>
            <a:ext cx="718466" cy="365560"/>
            <a:chOff x="2199597" y="988053"/>
            <a:chExt cx="718466" cy="365560"/>
          </a:xfrm>
        </p:grpSpPr>
        <p:sp>
          <p:nvSpPr>
            <p:cNvPr id="1171" name="ZoneTexte 1170">
              <a:extLst>
                <a:ext uri="{FF2B5EF4-FFF2-40B4-BE49-F238E27FC236}">
                  <a16:creationId xmlns:a16="http://schemas.microsoft.com/office/drawing/2014/main" id="{4A8BB4EA-36A2-48D9-AB8A-2B2CF7E73C3E}"/>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172" name="ZoneTexte 1171">
              <a:extLst>
                <a:ext uri="{FF2B5EF4-FFF2-40B4-BE49-F238E27FC236}">
                  <a16:creationId xmlns:a16="http://schemas.microsoft.com/office/drawing/2014/main" id="{FB1629F3-AF72-46DF-BA01-1BE870BF70BE}"/>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173" name="Groupe 1172">
            <a:extLst>
              <a:ext uri="{FF2B5EF4-FFF2-40B4-BE49-F238E27FC236}">
                <a16:creationId xmlns:a16="http://schemas.microsoft.com/office/drawing/2014/main" id="{EFC929EE-052D-4BB4-882B-78F9BD2C5BF1}"/>
              </a:ext>
            </a:extLst>
          </p:cNvPr>
          <p:cNvGrpSpPr/>
          <p:nvPr/>
        </p:nvGrpSpPr>
        <p:grpSpPr>
          <a:xfrm>
            <a:off x="7257507" y="4561191"/>
            <a:ext cx="718466" cy="363333"/>
            <a:chOff x="4307092" y="990006"/>
            <a:chExt cx="718466" cy="363333"/>
          </a:xfrm>
        </p:grpSpPr>
        <p:sp>
          <p:nvSpPr>
            <p:cNvPr id="1174" name="ZoneTexte 1173">
              <a:extLst>
                <a:ext uri="{FF2B5EF4-FFF2-40B4-BE49-F238E27FC236}">
                  <a16:creationId xmlns:a16="http://schemas.microsoft.com/office/drawing/2014/main" id="{74A2F1FA-7743-42B6-912F-2D8908BA04E6}"/>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175" name="ZoneTexte 1174">
              <a:extLst>
                <a:ext uri="{FF2B5EF4-FFF2-40B4-BE49-F238E27FC236}">
                  <a16:creationId xmlns:a16="http://schemas.microsoft.com/office/drawing/2014/main" id="{FE3E6290-AF33-40EA-90E6-CB76BBA5C32C}"/>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176" name="Accolade fermante 1175">
            <a:extLst>
              <a:ext uri="{FF2B5EF4-FFF2-40B4-BE49-F238E27FC236}">
                <a16:creationId xmlns:a16="http://schemas.microsoft.com/office/drawing/2014/main" id="{C1616CE1-D22F-462A-9E90-F485069CBA03}"/>
              </a:ext>
            </a:extLst>
          </p:cNvPr>
          <p:cNvSpPr/>
          <p:nvPr/>
        </p:nvSpPr>
        <p:spPr>
          <a:xfrm flipH="1">
            <a:off x="6568929" y="462576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77" name="Accolade fermante 1176">
            <a:extLst>
              <a:ext uri="{FF2B5EF4-FFF2-40B4-BE49-F238E27FC236}">
                <a16:creationId xmlns:a16="http://schemas.microsoft.com/office/drawing/2014/main" id="{FE9DAE60-CF75-4D14-A94B-EA723CA648DA}"/>
              </a:ext>
            </a:extLst>
          </p:cNvPr>
          <p:cNvSpPr/>
          <p:nvPr/>
        </p:nvSpPr>
        <p:spPr>
          <a:xfrm>
            <a:off x="7906470" y="463684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78" name="ZoneTexte 1177">
            <a:extLst>
              <a:ext uri="{FF2B5EF4-FFF2-40B4-BE49-F238E27FC236}">
                <a16:creationId xmlns:a16="http://schemas.microsoft.com/office/drawing/2014/main" id="{5C7396EB-A7FE-4D22-9C61-C30C86989DEB}"/>
              </a:ext>
            </a:extLst>
          </p:cNvPr>
          <p:cNvSpPr txBox="1"/>
          <p:nvPr/>
        </p:nvSpPr>
        <p:spPr>
          <a:xfrm>
            <a:off x="6649161" y="4586117"/>
            <a:ext cx="331249" cy="246221"/>
          </a:xfrm>
          <a:prstGeom prst="rect">
            <a:avLst/>
          </a:prstGeom>
          <a:noFill/>
        </p:spPr>
        <p:txBody>
          <a:bodyPr wrap="square" rtlCol="0">
            <a:spAutoFit/>
          </a:bodyPr>
          <a:lstStyle/>
          <a:p>
            <a:r>
              <a:rPr lang="fr-FR" sz="500" dirty="0"/>
              <a:t>+2</a:t>
            </a:r>
          </a:p>
          <a:p>
            <a:r>
              <a:rPr lang="fr-FR" sz="500" dirty="0"/>
              <a:t>A:5</a:t>
            </a:r>
          </a:p>
        </p:txBody>
      </p:sp>
      <p:pic>
        <p:nvPicPr>
          <p:cNvPr id="1179" name="Graphique 1178">
            <a:extLst>
              <a:ext uri="{FF2B5EF4-FFF2-40B4-BE49-F238E27FC236}">
                <a16:creationId xmlns:a16="http://schemas.microsoft.com/office/drawing/2014/main" id="{70255EA6-C89B-4D9C-99B6-4500120132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85124" y="4826201"/>
            <a:ext cx="109307" cy="98122"/>
          </a:xfrm>
          <a:prstGeom prst="rect">
            <a:avLst/>
          </a:prstGeom>
        </p:spPr>
      </p:pic>
      <p:grpSp>
        <p:nvGrpSpPr>
          <p:cNvPr id="1180" name="Groupe 1179">
            <a:extLst>
              <a:ext uri="{FF2B5EF4-FFF2-40B4-BE49-F238E27FC236}">
                <a16:creationId xmlns:a16="http://schemas.microsoft.com/office/drawing/2014/main" id="{A0FE9BA8-3717-42EA-BAE1-89AE741B1A95}"/>
              </a:ext>
            </a:extLst>
          </p:cNvPr>
          <p:cNvGrpSpPr/>
          <p:nvPr/>
        </p:nvGrpSpPr>
        <p:grpSpPr>
          <a:xfrm>
            <a:off x="6630558" y="4903495"/>
            <a:ext cx="718466" cy="385083"/>
            <a:chOff x="6111049" y="6137090"/>
            <a:chExt cx="718466" cy="385083"/>
          </a:xfrm>
        </p:grpSpPr>
        <p:grpSp>
          <p:nvGrpSpPr>
            <p:cNvPr id="1181" name="Groupe 1180">
              <a:extLst>
                <a:ext uri="{FF2B5EF4-FFF2-40B4-BE49-F238E27FC236}">
                  <a16:creationId xmlns:a16="http://schemas.microsoft.com/office/drawing/2014/main" id="{D1AF239C-4CBA-4EB6-B9E4-BCCF746D4510}"/>
                </a:ext>
              </a:extLst>
            </p:cNvPr>
            <p:cNvGrpSpPr/>
            <p:nvPr/>
          </p:nvGrpSpPr>
          <p:grpSpPr>
            <a:xfrm>
              <a:off x="6111049" y="6137090"/>
              <a:ext cx="718466" cy="385083"/>
              <a:chOff x="1523235" y="3839102"/>
              <a:chExt cx="718466" cy="385083"/>
            </a:xfrm>
          </p:grpSpPr>
          <p:sp>
            <p:nvSpPr>
              <p:cNvPr id="1183" name="ZoneTexte 1182">
                <a:extLst>
                  <a:ext uri="{FF2B5EF4-FFF2-40B4-BE49-F238E27FC236}">
                    <a16:creationId xmlns:a16="http://schemas.microsoft.com/office/drawing/2014/main" id="{CF22BE9E-223C-4950-B7DD-CC299EE5CE21}"/>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1184" name="ZoneTexte 1183">
                <a:extLst>
                  <a:ext uri="{FF2B5EF4-FFF2-40B4-BE49-F238E27FC236}">
                    <a16:creationId xmlns:a16="http://schemas.microsoft.com/office/drawing/2014/main" id="{7BB87425-0C76-4EC2-873C-2F6F8ADF2039}"/>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182" name="ZoneTexte 1181">
              <a:extLst>
                <a:ext uri="{FF2B5EF4-FFF2-40B4-BE49-F238E27FC236}">
                  <a16:creationId xmlns:a16="http://schemas.microsoft.com/office/drawing/2014/main" id="{E401BA8D-7AB2-4DD8-B0FD-AEEA1AABE53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185" name="Groupe 1184">
            <a:extLst>
              <a:ext uri="{FF2B5EF4-FFF2-40B4-BE49-F238E27FC236}">
                <a16:creationId xmlns:a16="http://schemas.microsoft.com/office/drawing/2014/main" id="{E74C593C-914D-495F-8EC0-5FC16B035842}"/>
              </a:ext>
            </a:extLst>
          </p:cNvPr>
          <p:cNvGrpSpPr/>
          <p:nvPr/>
        </p:nvGrpSpPr>
        <p:grpSpPr>
          <a:xfrm>
            <a:off x="8395904" y="4927165"/>
            <a:ext cx="718466" cy="375832"/>
            <a:chOff x="6752258" y="6147312"/>
            <a:chExt cx="718466" cy="375832"/>
          </a:xfrm>
        </p:grpSpPr>
        <p:grpSp>
          <p:nvGrpSpPr>
            <p:cNvPr id="1186" name="Groupe 1185">
              <a:extLst>
                <a:ext uri="{FF2B5EF4-FFF2-40B4-BE49-F238E27FC236}">
                  <a16:creationId xmlns:a16="http://schemas.microsoft.com/office/drawing/2014/main" id="{71D70E42-7E27-4CA0-8124-022F102C425A}"/>
                </a:ext>
              </a:extLst>
            </p:cNvPr>
            <p:cNvGrpSpPr/>
            <p:nvPr/>
          </p:nvGrpSpPr>
          <p:grpSpPr>
            <a:xfrm>
              <a:off x="6752258" y="6147312"/>
              <a:ext cx="718466" cy="375832"/>
              <a:chOff x="2358333" y="3850592"/>
              <a:chExt cx="718466" cy="375832"/>
            </a:xfrm>
          </p:grpSpPr>
          <p:sp>
            <p:nvSpPr>
              <p:cNvPr id="1188" name="ZoneTexte 1187">
                <a:extLst>
                  <a:ext uri="{FF2B5EF4-FFF2-40B4-BE49-F238E27FC236}">
                    <a16:creationId xmlns:a16="http://schemas.microsoft.com/office/drawing/2014/main" id="{E5547BA6-0737-459B-BACB-560C4E173743}"/>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1189" name="ZoneTexte 1188">
                <a:extLst>
                  <a:ext uri="{FF2B5EF4-FFF2-40B4-BE49-F238E27FC236}">
                    <a16:creationId xmlns:a16="http://schemas.microsoft.com/office/drawing/2014/main" id="{7B60A407-6041-484F-A4DE-B1E1258085E3}"/>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187" name="ZoneTexte 1186">
              <a:extLst>
                <a:ext uri="{FF2B5EF4-FFF2-40B4-BE49-F238E27FC236}">
                  <a16:creationId xmlns:a16="http://schemas.microsoft.com/office/drawing/2014/main" id="{07B1B659-DEEB-4C11-8B97-5124A0C7E939}"/>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190" name="Groupe 1189">
            <a:extLst>
              <a:ext uri="{FF2B5EF4-FFF2-40B4-BE49-F238E27FC236}">
                <a16:creationId xmlns:a16="http://schemas.microsoft.com/office/drawing/2014/main" id="{F4CA958C-F645-4C62-BDA8-9744669C49AD}"/>
              </a:ext>
            </a:extLst>
          </p:cNvPr>
          <p:cNvGrpSpPr/>
          <p:nvPr/>
        </p:nvGrpSpPr>
        <p:grpSpPr>
          <a:xfrm>
            <a:off x="8955140" y="4910812"/>
            <a:ext cx="718466" cy="390094"/>
            <a:chOff x="7339755" y="6147312"/>
            <a:chExt cx="718466" cy="390094"/>
          </a:xfrm>
        </p:grpSpPr>
        <p:grpSp>
          <p:nvGrpSpPr>
            <p:cNvPr id="1191" name="Groupe 1190">
              <a:extLst>
                <a:ext uri="{FF2B5EF4-FFF2-40B4-BE49-F238E27FC236}">
                  <a16:creationId xmlns:a16="http://schemas.microsoft.com/office/drawing/2014/main" id="{643247D4-8D14-4D46-BE0E-2BDABEAF8E3D}"/>
                </a:ext>
              </a:extLst>
            </p:cNvPr>
            <p:cNvGrpSpPr/>
            <p:nvPr/>
          </p:nvGrpSpPr>
          <p:grpSpPr>
            <a:xfrm>
              <a:off x="7339755" y="6147312"/>
              <a:ext cx="718466" cy="390094"/>
              <a:chOff x="3085711" y="3836330"/>
              <a:chExt cx="718466" cy="390094"/>
            </a:xfrm>
          </p:grpSpPr>
          <p:sp>
            <p:nvSpPr>
              <p:cNvPr id="1193" name="ZoneTexte 1192">
                <a:extLst>
                  <a:ext uri="{FF2B5EF4-FFF2-40B4-BE49-F238E27FC236}">
                    <a16:creationId xmlns:a16="http://schemas.microsoft.com/office/drawing/2014/main" id="{B5C42997-0B58-433D-B296-A905455287D1}"/>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194" name="ZoneTexte 1193">
                <a:extLst>
                  <a:ext uri="{FF2B5EF4-FFF2-40B4-BE49-F238E27FC236}">
                    <a16:creationId xmlns:a16="http://schemas.microsoft.com/office/drawing/2014/main" id="{6C42D262-2757-4A1E-9DF6-505910C8D5DB}"/>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192" name="ZoneTexte 1191">
              <a:extLst>
                <a:ext uri="{FF2B5EF4-FFF2-40B4-BE49-F238E27FC236}">
                  <a16:creationId xmlns:a16="http://schemas.microsoft.com/office/drawing/2014/main" id="{F7D0B4E3-5759-4D7E-B124-29F3574488CC}"/>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195" name="Accolade fermante 1194">
            <a:extLst>
              <a:ext uri="{FF2B5EF4-FFF2-40B4-BE49-F238E27FC236}">
                <a16:creationId xmlns:a16="http://schemas.microsoft.com/office/drawing/2014/main" id="{50662CD4-B3D5-4B66-AD51-132AA95B0EFE}"/>
              </a:ext>
            </a:extLst>
          </p:cNvPr>
          <p:cNvSpPr/>
          <p:nvPr/>
        </p:nvSpPr>
        <p:spPr>
          <a:xfrm flipH="1">
            <a:off x="6588847" y="499570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96" name="Accolade fermante 1195">
            <a:extLst>
              <a:ext uri="{FF2B5EF4-FFF2-40B4-BE49-F238E27FC236}">
                <a16:creationId xmlns:a16="http://schemas.microsoft.com/office/drawing/2014/main" id="{7943AEE3-2062-44B3-AB1A-3225347F19D9}"/>
              </a:ext>
            </a:extLst>
          </p:cNvPr>
          <p:cNvSpPr/>
          <p:nvPr/>
        </p:nvSpPr>
        <p:spPr>
          <a:xfrm>
            <a:off x="9593694" y="500944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97" name="Groupe 1196">
            <a:extLst>
              <a:ext uri="{FF2B5EF4-FFF2-40B4-BE49-F238E27FC236}">
                <a16:creationId xmlns:a16="http://schemas.microsoft.com/office/drawing/2014/main" id="{5D1705AA-7B2C-4260-B617-EDA3064DE417}"/>
              </a:ext>
            </a:extLst>
          </p:cNvPr>
          <p:cNvGrpSpPr/>
          <p:nvPr/>
        </p:nvGrpSpPr>
        <p:grpSpPr>
          <a:xfrm>
            <a:off x="9651672" y="5190502"/>
            <a:ext cx="145699" cy="102974"/>
            <a:chOff x="5500799" y="4255430"/>
            <a:chExt cx="1544225" cy="1042144"/>
          </a:xfrm>
          <a:solidFill>
            <a:srgbClr val="7030A0"/>
          </a:solidFill>
        </p:grpSpPr>
        <p:pic>
          <p:nvPicPr>
            <p:cNvPr id="1198" name="Graphique 1197">
              <a:extLst>
                <a:ext uri="{FF2B5EF4-FFF2-40B4-BE49-F238E27FC236}">
                  <a16:creationId xmlns:a16="http://schemas.microsoft.com/office/drawing/2014/main" id="{B8C9BC48-0102-42C9-8F0B-A1E3005363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199" name="Graphique 1198">
              <a:extLst>
                <a:ext uri="{FF2B5EF4-FFF2-40B4-BE49-F238E27FC236}">
                  <a16:creationId xmlns:a16="http://schemas.microsoft.com/office/drawing/2014/main" id="{953AA263-4B77-4865-840F-7DC6AF65A45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200" name="Groupe 1199">
            <a:extLst>
              <a:ext uri="{FF2B5EF4-FFF2-40B4-BE49-F238E27FC236}">
                <a16:creationId xmlns:a16="http://schemas.microsoft.com/office/drawing/2014/main" id="{17E72743-6A22-4D0E-B022-56B52BB77629}"/>
              </a:ext>
            </a:extLst>
          </p:cNvPr>
          <p:cNvGrpSpPr/>
          <p:nvPr/>
        </p:nvGrpSpPr>
        <p:grpSpPr>
          <a:xfrm>
            <a:off x="7192701" y="4926393"/>
            <a:ext cx="718466" cy="365560"/>
            <a:chOff x="2199597" y="988053"/>
            <a:chExt cx="718466" cy="365560"/>
          </a:xfrm>
        </p:grpSpPr>
        <p:sp>
          <p:nvSpPr>
            <p:cNvPr id="1201" name="ZoneTexte 1200">
              <a:extLst>
                <a:ext uri="{FF2B5EF4-FFF2-40B4-BE49-F238E27FC236}">
                  <a16:creationId xmlns:a16="http://schemas.microsoft.com/office/drawing/2014/main" id="{DF14D30B-352A-4A91-9614-909851099BB9}"/>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202" name="ZoneTexte 1201">
              <a:extLst>
                <a:ext uri="{FF2B5EF4-FFF2-40B4-BE49-F238E27FC236}">
                  <a16:creationId xmlns:a16="http://schemas.microsoft.com/office/drawing/2014/main" id="{D79ABF65-6BB3-4981-8752-60CFA1BCE5E8}"/>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203" name="Groupe 1202">
            <a:extLst>
              <a:ext uri="{FF2B5EF4-FFF2-40B4-BE49-F238E27FC236}">
                <a16:creationId xmlns:a16="http://schemas.microsoft.com/office/drawing/2014/main" id="{6300C4E8-1C9D-42EE-A61C-6576FEBCAB84}"/>
              </a:ext>
            </a:extLst>
          </p:cNvPr>
          <p:cNvGrpSpPr/>
          <p:nvPr/>
        </p:nvGrpSpPr>
        <p:grpSpPr>
          <a:xfrm>
            <a:off x="7805355" y="4923933"/>
            <a:ext cx="718466" cy="363333"/>
            <a:chOff x="4307092" y="990006"/>
            <a:chExt cx="718466" cy="363333"/>
          </a:xfrm>
        </p:grpSpPr>
        <p:sp>
          <p:nvSpPr>
            <p:cNvPr id="1204" name="ZoneTexte 1203">
              <a:extLst>
                <a:ext uri="{FF2B5EF4-FFF2-40B4-BE49-F238E27FC236}">
                  <a16:creationId xmlns:a16="http://schemas.microsoft.com/office/drawing/2014/main" id="{B0BE63C4-CB59-4106-BB9E-FB57857C2B08}"/>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205" name="ZoneTexte 1204">
              <a:extLst>
                <a:ext uri="{FF2B5EF4-FFF2-40B4-BE49-F238E27FC236}">
                  <a16:creationId xmlns:a16="http://schemas.microsoft.com/office/drawing/2014/main" id="{F87B9F8C-EFFB-4EDF-A39C-CFA7FE98CCAD}"/>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grpSp>
        <p:nvGrpSpPr>
          <p:cNvPr id="1206" name="Groupe 1205">
            <a:extLst>
              <a:ext uri="{FF2B5EF4-FFF2-40B4-BE49-F238E27FC236}">
                <a16:creationId xmlns:a16="http://schemas.microsoft.com/office/drawing/2014/main" id="{898BC29C-0831-483E-8D2B-3F7B64587B3C}"/>
              </a:ext>
            </a:extLst>
          </p:cNvPr>
          <p:cNvGrpSpPr/>
          <p:nvPr/>
        </p:nvGrpSpPr>
        <p:grpSpPr>
          <a:xfrm>
            <a:off x="6658966" y="5432899"/>
            <a:ext cx="718466" cy="385083"/>
            <a:chOff x="6111049" y="6137090"/>
            <a:chExt cx="718466" cy="385083"/>
          </a:xfrm>
        </p:grpSpPr>
        <p:grpSp>
          <p:nvGrpSpPr>
            <p:cNvPr id="1207" name="Groupe 1206">
              <a:extLst>
                <a:ext uri="{FF2B5EF4-FFF2-40B4-BE49-F238E27FC236}">
                  <a16:creationId xmlns:a16="http://schemas.microsoft.com/office/drawing/2014/main" id="{D494037A-933A-496E-9FAB-96C053076247}"/>
                </a:ext>
              </a:extLst>
            </p:cNvPr>
            <p:cNvGrpSpPr/>
            <p:nvPr/>
          </p:nvGrpSpPr>
          <p:grpSpPr>
            <a:xfrm>
              <a:off x="6111049" y="6137090"/>
              <a:ext cx="718466" cy="385083"/>
              <a:chOff x="1523235" y="3839102"/>
              <a:chExt cx="718466" cy="385083"/>
            </a:xfrm>
          </p:grpSpPr>
          <p:sp>
            <p:nvSpPr>
              <p:cNvPr id="1209" name="ZoneTexte 1208">
                <a:extLst>
                  <a:ext uri="{FF2B5EF4-FFF2-40B4-BE49-F238E27FC236}">
                    <a16:creationId xmlns:a16="http://schemas.microsoft.com/office/drawing/2014/main" id="{285E506E-F674-4F3D-B79D-D0245310C988}"/>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1210" name="ZoneTexte 1209">
                <a:extLst>
                  <a:ext uri="{FF2B5EF4-FFF2-40B4-BE49-F238E27FC236}">
                    <a16:creationId xmlns:a16="http://schemas.microsoft.com/office/drawing/2014/main" id="{003D0706-F65E-4FE0-9CD1-82BF097D7BDA}"/>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208" name="ZoneTexte 1207">
              <a:extLst>
                <a:ext uri="{FF2B5EF4-FFF2-40B4-BE49-F238E27FC236}">
                  <a16:creationId xmlns:a16="http://schemas.microsoft.com/office/drawing/2014/main" id="{88D8631D-2979-43F2-972C-4D690553AB0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211" name="Groupe 1210">
            <a:extLst>
              <a:ext uri="{FF2B5EF4-FFF2-40B4-BE49-F238E27FC236}">
                <a16:creationId xmlns:a16="http://schemas.microsoft.com/office/drawing/2014/main" id="{4F7E4944-3F67-4AA4-9586-7803766A131D}"/>
              </a:ext>
            </a:extLst>
          </p:cNvPr>
          <p:cNvGrpSpPr/>
          <p:nvPr/>
        </p:nvGrpSpPr>
        <p:grpSpPr>
          <a:xfrm>
            <a:off x="7840930" y="5430277"/>
            <a:ext cx="718466" cy="375832"/>
            <a:chOff x="6752258" y="6147312"/>
            <a:chExt cx="718466" cy="375832"/>
          </a:xfrm>
        </p:grpSpPr>
        <p:grpSp>
          <p:nvGrpSpPr>
            <p:cNvPr id="1212" name="Groupe 1211">
              <a:extLst>
                <a:ext uri="{FF2B5EF4-FFF2-40B4-BE49-F238E27FC236}">
                  <a16:creationId xmlns:a16="http://schemas.microsoft.com/office/drawing/2014/main" id="{3121068E-9397-44CB-B11E-0FE8EF428E9F}"/>
                </a:ext>
              </a:extLst>
            </p:cNvPr>
            <p:cNvGrpSpPr/>
            <p:nvPr/>
          </p:nvGrpSpPr>
          <p:grpSpPr>
            <a:xfrm>
              <a:off x="6752258" y="6147312"/>
              <a:ext cx="718466" cy="375832"/>
              <a:chOff x="2358333" y="3850592"/>
              <a:chExt cx="718466" cy="375832"/>
            </a:xfrm>
          </p:grpSpPr>
          <p:sp>
            <p:nvSpPr>
              <p:cNvPr id="1214" name="ZoneTexte 1213">
                <a:extLst>
                  <a:ext uri="{FF2B5EF4-FFF2-40B4-BE49-F238E27FC236}">
                    <a16:creationId xmlns:a16="http://schemas.microsoft.com/office/drawing/2014/main" id="{1378673A-8122-40F2-9182-3A3C5C8466ED}"/>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1215" name="ZoneTexte 1214">
                <a:extLst>
                  <a:ext uri="{FF2B5EF4-FFF2-40B4-BE49-F238E27FC236}">
                    <a16:creationId xmlns:a16="http://schemas.microsoft.com/office/drawing/2014/main" id="{AE875F2E-2BAF-4215-979B-AECF54E6BE87}"/>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213" name="ZoneTexte 1212">
              <a:extLst>
                <a:ext uri="{FF2B5EF4-FFF2-40B4-BE49-F238E27FC236}">
                  <a16:creationId xmlns:a16="http://schemas.microsoft.com/office/drawing/2014/main" id="{BAA96C4B-712E-4C11-BC25-D259E75B480F}"/>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216" name="Groupe 1215">
            <a:extLst>
              <a:ext uri="{FF2B5EF4-FFF2-40B4-BE49-F238E27FC236}">
                <a16:creationId xmlns:a16="http://schemas.microsoft.com/office/drawing/2014/main" id="{0B35F2FA-2562-4099-93F5-DD8BF1F8BBEA}"/>
              </a:ext>
            </a:extLst>
          </p:cNvPr>
          <p:cNvGrpSpPr/>
          <p:nvPr/>
        </p:nvGrpSpPr>
        <p:grpSpPr>
          <a:xfrm>
            <a:off x="9002929" y="5401102"/>
            <a:ext cx="718466" cy="390094"/>
            <a:chOff x="7339755" y="6147312"/>
            <a:chExt cx="718466" cy="390094"/>
          </a:xfrm>
        </p:grpSpPr>
        <p:grpSp>
          <p:nvGrpSpPr>
            <p:cNvPr id="1217" name="Groupe 1216">
              <a:extLst>
                <a:ext uri="{FF2B5EF4-FFF2-40B4-BE49-F238E27FC236}">
                  <a16:creationId xmlns:a16="http://schemas.microsoft.com/office/drawing/2014/main" id="{0DEB425E-4A3F-4251-822E-35016EE5CC7D}"/>
                </a:ext>
              </a:extLst>
            </p:cNvPr>
            <p:cNvGrpSpPr/>
            <p:nvPr/>
          </p:nvGrpSpPr>
          <p:grpSpPr>
            <a:xfrm>
              <a:off x="7339755" y="6147312"/>
              <a:ext cx="718466" cy="390094"/>
              <a:chOff x="3085711" y="3836330"/>
              <a:chExt cx="718466" cy="390094"/>
            </a:xfrm>
          </p:grpSpPr>
          <p:sp>
            <p:nvSpPr>
              <p:cNvPr id="1219" name="ZoneTexte 1218">
                <a:extLst>
                  <a:ext uri="{FF2B5EF4-FFF2-40B4-BE49-F238E27FC236}">
                    <a16:creationId xmlns:a16="http://schemas.microsoft.com/office/drawing/2014/main" id="{EE24A0DC-2870-47A1-A95B-ADAE35CBCD4C}"/>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220" name="ZoneTexte 1219">
                <a:extLst>
                  <a:ext uri="{FF2B5EF4-FFF2-40B4-BE49-F238E27FC236}">
                    <a16:creationId xmlns:a16="http://schemas.microsoft.com/office/drawing/2014/main" id="{25A7FC8B-FE33-4203-A0D3-566209889DBF}"/>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218" name="ZoneTexte 1217">
              <a:extLst>
                <a:ext uri="{FF2B5EF4-FFF2-40B4-BE49-F238E27FC236}">
                  <a16:creationId xmlns:a16="http://schemas.microsoft.com/office/drawing/2014/main" id="{375595D7-EDF0-4266-9A24-A41DACBA6AF2}"/>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221" name="Accolade fermante 1220">
            <a:extLst>
              <a:ext uri="{FF2B5EF4-FFF2-40B4-BE49-F238E27FC236}">
                <a16:creationId xmlns:a16="http://schemas.microsoft.com/office/drawing/2014/main" id="{5AFE04D5-39DB-4749-8097-3E48E31B4FDF}"/>
              </a:ext>
            </a:extLst>
          </p:cNvPr>
          <p:cNvSpPr/>
          <p:nvPr/>
        </p:nvSpPr>
        <p:spPr>
          <a:xfrm flipH="1">
            <a:off x="6617255" y="552511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22" name="Accolade fermante 1221">
            <a:extLst>
              <a:ext uri="{FF2B5EF4-FFF2-40B4-BE49-F238E27FC236}">
                <a16:creationId xmlns:a16="http://schemas.microsoft.com/office/drawing/2014/main" id="{BEB4FCE8-0818-4417-939D-EE36C0CCF40B}"/>
              </a:ext>
            </a:extLst>
          </p:cNvPr>
          <p:cNvSpPr/>
          <p:nvPr/>
        </p:nvSpPr>
        <p:spPr>
          <a:xfrm>
            <a:off x="9666752" y="553152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23" name="Groupe 1222">
            <a:extLst>
              <a:ext uri="{FF2B5EF4-FFF2-40B4-BE49-F238E27FC236}">
                <a16:creationId xmlns:a16="http://schemas.microsoft.com/office/drawing/2014/main" id="{76AF484B-D2B2-4641-AF76-9A91D041B16E}"/>
              </a:ext>
            </a:extLst>
          </p:cNvPr>
          <p:cNvGrpSpPr/>
          <p:nvPr/>
        </p:nvGrpSpPr>
        <p:grpSpPr>
          <a:xfrm>
            <a:off x="9724730" y="5712589"/>
            <a:ext cx="145699" cy="102974"/>
            <a:chOff x="5500799" y="4255430"/>
            <a:chExt cx="1544225" cy="1042144"/>
          </a:xfrm>
          <a:solidFill>
            <a:srgbClr val="7030A0"/>
          </a:solidFill>
        </p:grpSpPr>
        <p:pic>
          <p:nvPicPr>
            <p:cNvPr id="1224" name="Graphique 1223">
              <a:extLst>
                <a:ext uri="{FF2B5EF4-FFF2-40B4-BE49-F238E27FC236}">
                  <a16:creationId xmlns:a16="http://schemas.microsoft.com/office/drawing/2014/main" id="{C0DB83CE-8654-4401-AA82-0B1ECAEB71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225" name="Graphique 1224">
              <a:extLst>
                <a:ext uri="{FF2B5EF4-FFF2-40B4-BE49-F238E27FC236}">
                  <a16:creationId xmlns:a16="http://schemas.microsoft.com/office/drawing/2014/main" id="{61519138-35B5-4DB7-8F2C-9859EAE733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226" name="Groupe 1225">
            <a:extLst>
              <a:ext uri="{FF2B5EF4-FFF2-40B4-BE49-F238E27FC236}">
                <a16:creationId xmlns:a16="http://schemas.microsoft.com/office/drawing/2014/main" id="{08DE7F40-EDE7-48A8-ABAB-30C73AB216C8}"/>
              </a:ext>
            </a:extLst>
          </p:cNvPr>
          <p:cNvGrpSpPr/>
          <p:nvPr/>
        </p:nvGrpSpPr>
        <p:grpSpPr>
          <a:xfrm>
            <a:off x="7249539" y="5442047"/>
            <a:ext cx="718466" cy="365560"/>
            <a:chOff x="2199597" y="988053"/>
            <a:chExt cx="718466" cy="365560"/>
          </a:xfrm>
        </p:grpSpPr>
        <p:sp>
          <p:nvSpPr>
            <p:cNvPr id="1227" name="ZoneTexte 1226">
              <a:extLst>
                <a:ext uri="{FF2B5EF4-FFF2-40B4-BE49-F238E27FC236}">
                  <a16:creationId xmlns:a16="http://schemas.microsoft.com/office/drawing/2014/main" id="{0E8C6F27-D95C-4392-AEE8-651FF802058A}"/>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228" name="ZoneTexte 1227">
              <a:extLst>
                <a:ext uri="{FF2B5EF4-FFF2-40B4-BE49-F238E27FC236}">
                  <a16:creationId xmlns:a16="http://schemas.microsoft.com/office/drawing/2014/main" id="{6E064CA8-5FE9-4D99-8DB8-53C702051C31}"/>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229" name="Groupe 1228">
            <a:extLst>
              <a:ext uri="{FF2B5EF4-FFF2-40B4-BE49-F238E27FC236}">
                <a16:creationId xmlns:a16="http://schemas.microsoft.com/office/drawing/2014/main" id="{BAC75D8E-2720-4A97-B9EE-C41879FE0049}"/>
              </a:ext>
            </a:extLst>
          </p:cNvPr>
          <p:cNvGrpSpPr/>
          <p:nvPr/>
        </p:nvGrpSpPr>
        <p:grpSpPr>
          <a:xfrm>
            <a:off x="8429155" y="5430839"/>
            <a:ext cx="718466" cy="363333"/>
            <a:chOff x="4307092" y="990006"/>
            <a:chExt cx="718466" cy="363333"/>
          </a:xfrm>
        </p:grpSpPr>
        <p:sp>
          <p:nvSpPr>
            <p:cNvPr id="1230" name="ZoneTexte 1229">
              <a:extLst>
                <a:ext uri="{FF2B5EF4-FFF2-40B4-BE49-F238E27FC236}">
                  <a16:creationId xmlns:a16="http://schemas.microsoft.com/office/drawing/2014/main" id="{3F255F9D-6776-4E2B-9B4A-8A651900B5F4}"/>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231" name="ZoneTexte 1230">
              <a:extLst>
                <a:ext uri="{FF2B5EF4-FFF2-40B4-BE49-F238E27FC236}">
                  <a16:creationId xmlns:a16="http://schemas.microsoft.com/office/drawing/2014/main" id="{56964A6A-DE18-4938-BB7C-B513C1F70BC0}"/>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Tree>
    <p:extLst>
      <p:ext uri="{BB962C8B-B14F-4D97-AF65-F5344CB8AC3E}">
        <p14:creationId xmlns:p14="http://schemas.microsoft.com/office/powerpoint/2010/main" val="1123044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que 23">
            <a:extLst>
              <a:ext uri="{FF2B5EF4-FFF2-40B4-BE49-F238E27FC236}">
                <a16:creationId xmlns:a16="http://schemas.microsoft.com/office/drawing/2014/main" id="{AE8B14E6-B281-4A25-9436-325683460B0E}"/>
              </a:ext>
            </a:extLst>
          </p:cNvPr>
          <p:cNvGrpSpPr/>
          <p:nvPr/>
        </p:nvGrpSpPr>
        <p:grpSpPr>
          <a:xfrm>
            <a:off x="789289" y="31080"/>
            <a:ext cx="119903" cy="184666"/>
            <a:chOff x="5410460" y="2049372"/>
            <a:chExt cx="615732" cy="1159026"/>
          </a:xfrm>
          <a:solidFill>
            <a:srgbClr val="FF0000"/>
          </a:solidFill>
        </p:grpSpPr>
        <p:sp>
          <p:nvSpPr>
            <p:cNvPr id="5" name="Forme libre : forme 4">
              <a:extLst>
                <a:ext uri="{FF2B5EF4-FFF2-40B4-BE49-F238E27FC236}">
                  <a16:creationId xmlns:a16="http://schemas.microsoft.com/office/drawing/2014/main" id="{EA7B538D-3132-490C-BDD6-8192FB8FB9E5}"/>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6" name="Forme libre : forme 5">
              <a:extLst>
                <a:ext uri="{FF2B5EF4-FFF2-40B4-BE49-F238E27FC236}">
                  <a16:creationId xmlns:a16="http://schemas.microsoft.com/office/drawing/2014/main" id="{E353DCCC-E591-4AEA-A56A-B5702A0C6319}"/>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7" name="Graphique 6">
            <a:extLst>
              <a:ext uri="{FF2B5EF4-FFF2-40B4-BE49-F238E27FC236}">
                <a16:creationId xmlns:a16="http://schemas.microsoft.com/office/drawing/2014/main" id="{D3692310-99C3-47C9-9602-0E8C8A10BF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455" y="21386"/>
            <a:ext cx="216516" cy="194360"/>
          </a:xfrm>
          <a:prstGeom prst="rect">
            <a:avLst/>
          </a:prstGeom>
        </p:spPr>
      </p:pic>
      <p:grpSp>
        <p:nvGrpSpPr>
          <p:cNvPr id="8" name="Graphique 23">
            <a:extLst>
              <a:ext uri="{FF2B5EF4-FFF2-40B4-BE49-F238E27FC236}">
                <a16:creationId xmlns:a16="http://schemas.microsoft.com/office/drawing/2014/main" id="{93550B2E-D30A-4450-9632-175423A479F9}"/>
              </a:ext>
            </a:extLst>
          </p:cNvPr>
          <p:cNvGrpSpPr/>
          <p:nvPr/>
        </p:nvGrpSpPr>
        <p:grpSpPr>
          <a:xfrm>
            <a:off x="543997" y="31080"/>
            <a:ext cx="118913" cy="184666"/>
            <a:chOff x="5410460" y="2049372"/>
            <a:chExt cx="615732" cy="1159026"/>
          </a:xfrm>
          <a:solidFill>
            <a:schemeClr val="accent2">
              <a:lumMod val="75000"/>
            </a:schemeClr>
          </a:solidFill>
        </p:grpSpPr>
        <p:sp>
          <p:nvSpPr>
            <p:cNvPr id="9" name="Forme libre : forme 8">
              <a:extLst>
                <a:ext uri="{FF2B5EF4-FFF2-40B4-BE49-F238E27FC236}">
                  <a16:creationId xmlns:a16="http://schemas.microsoft.com/office/drawing/2014/main" id="{7CFEE74E-05BF-425D-9B7B-E4049822D63C}"/>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0" name="Forme libre : forme 9">
              <a:extLst>
                <a:ext uri="{FF2B5EF4-FFF2-40B4-BE49-F238E27FC236}">
                  <a16:creationId xmlns:a16="http://schemas.microsoft.com/office/drawing/2014/main" id="{C9E75063-1E4A-4569-A41D-C5CEC7A9054D}"/>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1" name="Signe Plus 10">
            <a:extLst>
              <a:ext uri="{FF2B5EF4-FFF2-40B4-BE49-F238E27FC236}">
                <a16:creationId xmlns:a16="http://schemas.microsoft.com/office/drawing/2014/main" id="{7A3FFD83-F8F5-4B74-917F-B80C21F41094}"/>
              </a:ext>
            </a:extLst>
          </p:cNvPr>
          <p:cNvSpPr/>
          <p:nvPr/>
        </p:nvSpPr>
        <p:spPr>
          <a:xfrm>
            <a:off x="422810" y="92339"/>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Signe Plus 11">
            <a:extLst>
              <a:ext uri="{FF2B5EF4-FFF2-40B4-BE49-F238E27FC236}">
                <a16:creationId xmlns:a16="http://schemas.microsoft.com/office/drawing/2014/main" id="{172D5764-DF86-4D7C-A373-08ABC2677229}"/>
              </a:ext>
            </a:extLst>
          </p:cNvPr>
          <p:cNvSpPr/>
          <p:nvPr/>
        </p:nvSpPr>
        <p:spPr>
          <a:xfrm>
            <a:off x="666635" y="88265"/>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Signe Plus 12">
            <a:extLst>
              <a:ext uri="{FF2B5EF4-FFF2-40B4-BE49-F238E27FC236}">
                <a16:creationId xmlns:a16="http://schemas.microsoft.com/office/drawing/2014/main" id="{949651B3-3B64-4DF2-9D13-EC5FD75992F2}"/>
              </a:ext>
            </a:extLst>
          </p:cNvPr>
          <p:cNvSpPr/>
          <p:nvPr/>
        </p:nvSpPr>
        <p:spPr>
          <a:xfrm>
            <a:off x="928131" y="9052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4" name="Groupe 13">
            <a:extLst>
              <a:ext uri="{FF2B5EF4-FFF2-40B4-BE49-F238E27FC236}">
                <a16:creationId xmlns:a16="http://schemas.microsoft.com/office/drawing/2014/main" id="{69B4E549-E042-4E9F-AB10-673167CFB310}"/>
              </a:ext>
            </a:extLst>
          </p:cNvPr>
          <p:cNvGrpSpPr/>
          <p:nvPr/>
        </p:nvGrpSpPr>
        <p:grpSpPr>
          <a:xfrm>
            <a:off x="973886" y="34152"/>
            <a:ext cx="305670" cy="194360"/>
            <a:chOff x="5146975" y="3184326"/>
            <a:chExt cx="1468799" cy="1171578"/>
          </a:xfrm>
          <a:solidFill>
            <a:srgbClr val="92D050"/>
          </a:solidFill>
        </p:grpSpPr>
        <p:pic>
          <p:nvPicPr>
            <p:cNvPr id="15" name="Graphique 14">
              <a:extLst>
                <a:ext uri="{FF2B5EF4-FFF2-40B4-BE49-F238E27FC236}">
                  <a16:creationId xmlns:a16="http://schemas.microsoft.com/office/drawing/2014/main" id="{E9BA25FF-30E7-4586-A125-84AEE9B6D9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6" name="Graphique 15">
              <a:extLst>
                <a:ext uri="{FF2B5EF4-FFF2-40B4-BE49-F238E27FC236}">
                  <a16:creationId xmlns:a16="http://schemas.microsoft.com/office/drawing/2014/main" id="{5E324436-70B0-4911-905B-207F1D8990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7" name="Signe Plus 16">
            <a:extLst>
              <a:ext uri="{FF2B5EF4-FFF2-40B4-BE49-F238E27FC236}">
                <a16:creationId xmlns:a16="http://schemas.microsoft.com/office/drawing/2014/main" id="{7F9DDF8D-7C67-4091-9C3C-8D1E77328B83}"/>
              </a:ext>
            </a:extLst>
          </p:cNvPr>
          <p:cNvSpPr/>
          <p:nvPr/>
        </p:nvSpPr>
        <p:spPr>
          <a:xfrm>
            <a:off x="1280116" y="90271"/>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8" name="Groupe 17">
            <a:extLst>
              <a:ext uri="{FF2B5EF4-FFF2-40B4-BE49-F238E27FC236}">
                <a16:creationId xmlns:a16="http://schemas.microsoft.com/office/drawing/2014/main" id="{FA0392B4-E859-4DD5-A1E3-5F3C47FD6DEA}"/>
              </a:ext>
            </a:extLst>
          </p:cNvPr>
          <p:cNvGrpSpPr/>
          <p:nvPr/>
        </p:nvGrpSpPr>
        <p:grpSpPr>
          <a:xfrm>
            <a:off x="1375053" y="44359"/>
            <a:ext cx="277434" cy="192278"/>
            <a:chOff x="5500799" y="4255430"/>
            <a:chExt cx="1544225" cy="1042144"/>
          </a:xfrm>
          <a:solidFill>
            <a:srgbClr val="7030A0"/>
          </a:solidFill>
        </p:grpSpPr>
        <p:pic>
          <p:nvPicPr>
            <p:cNvPr id="19" name="Graphique 18">
              <a:extLst>
                <a:ext uri="{FF2B5EF4-FFF2-40B4-BE49-F238E27FC236}">
                  <a16:creationId xmlns:a16="http://schemas.microsoft.com/office/drawing/2014/main" id="{0312E23D-A8B5-4817-9F44-A9E21A4F44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0" name="Graphique 19">
              <a:extLst>
                <a:ext uri="{FF2B5EF4-FFF2-40B4-BE49-F238E27FC236}">
                  <a16:creationId xmlns:a16="http://schemas.microsoft.com/office/drawing/2014/main" id="{AA2E39D8-0104-4B1F-AA4B-671F5C9FD4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Tree>
    <p:extLst>
      <p:ext uri="{BB962C8B-B14F-4D97-AF65-F5344CB8AC3E}">
        <p14:creationId xmlns:p14="http://schemas.microsoft.com/office/powerpoint/2010/main" val="244354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83E6904-FAA3-4687-AEC6-9378304C001A}"/>
              </a:ext>
            </a:extLst>
          </p:cNvPr>
          <p:cNvSpPr txBox="1"/>
          <p:nvPr/>
        </p:nvSpPr>
        <p:spPr>
          <a:xfrm>
            <a:off x="242058" y="225332"/>
            <a:ext cx="410273" cy="246221"/>
          </a:xfrm>
          <a:prstGeom prst="rect">
            <a:avLst/>
          </a:prstGeom>
          <a:noFill/>
        </p:spPr>
        <p:txBody>
          <a:bodyPr wrap="square" rtlCol="0">
            <a:spAutoFit/>
          </a:bodyPr>
          <a:lstStyle/>
          <a:p>
            <a:r>
              <a:rPr lang="fr-FR" sz="1000" dirty="0"/>
              <a:t>a.1</a:t>
            </a:r>
          </a:p>
        </p:txBody>
      </p:sp>
      <p:grpSp>
        <p:nvGrpSpPr>
          <p:cNvPr id="5" name="Groupe 4">
            <a:extLst>
              <a:ext uri="{FF2B5EF4-FFF2-40B4-BE49-F238E27FC236}">
                <a16:creationId xmlns:a16="http://schemas.microsoft.com/office/drawing/2014/main" id="{B3D5ABDC-DFA6-4CDD-A459-3408D3A887F9}"/>
              </a:ext>
            </a:extLst>
          </p:cNvPr>
          <p:cNvGrpSpPr/>
          <p:nvPr/>
        </p:nvGrpSpPr>
        <p:grpSpPr>
          <a:xfrm>
            <a:off x="530865" y="160800"/>
            <a:ext cx="718466" cy="372618"/>
            <a:chOff x="2199597" y="980995"/>
            <a:chExt cx="718466" cy="372618"/>
          </a:xfrm>
        </p:grpSpPr>
        <p:grpSp>
          <p:nvGrpSpPr>
            <p:cNvPr id="6" name="Groupe 5">
              <a:extLst>
                <a:ext uri="{FF2B5EF4-FFF2-40B4-BE49-F238E27FC236}">
                  <a16:creationId xmlns:a16="http://schemas.microsoft.com/office/drawing/2014/main" id="{6E0A2C65-170D-4089-A890-F08868BFBAFD}"/>
                </a:ext>
              </a:extLst>
            </p:cNvPr>
            <p:cNvGrpSpPr/>
            <p:nvPr/>
          </p:nvGrpSpPr>
          <p:grpSpPr>
            <a:xfrm>
              <a:off x="2239783" y="980995"/>
              <a:ext cx="586242" cy="276999"/>
              <a:chOff x="1694275" y="916594"/>
              <a:chExt cx="586242" cy="276999"/>
            </a:xfrm>
          </p:grpSpPr>
          <p:sp>
            <p:nvSpPr>
              <p:cNvPr id="9" name="ZoneTexte 8">
                <a:extLst>
                  <a:ext uri="{FF2B5EF4-FFF2-40B4-BE49-F238E27FC236}">
                    <a16:creationId xmlns:a16="http://schemas.microsoft.com/office/drawing/2014/main" id="{98845286-7423-4DD0-A48F-E09D76B568C9}"/>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10" name="ZoneTexte 9">
                <a:extLst>
                  <a:ext uri="{FF2B5EF4-FFF2-40B4-BE49-F238E27FC236}">
                    <a16:creationId xmlns:a16="http://schemas.microsoft.com/office/drawing/2014/main" id="{B1E396CA-4395-416B-8036-67CC1F82946C}"/>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7" name="ZoneTexte 6">
              <a:extLst>
                <a:ext uri="{FF2B5EF4-FFF2-40B4-BE49-F238E27FC236}">
                  <a16:creationId xmlns:a16="http://schemas.microsoft.com/office/drawing/2014/main" id="{F3E9F5DA-753D-4583-B823-77F023EC8E5C}"/>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13" name="Groupe 12">
            <a:extLst>
              <a:ext uri="{FF2B5EF4-FFF2-40B4-BE49-F238E27FC236}">
                <a16:creationId xmlns:a16="http://schemas.microsoft.com/office/drawing/2014/main" id="{E094C809-D8BE-4D52-ABB7-D04DAA3F9E06}"/>
              </a:ext>
            </a:extLst>
          </p:cNvPr>
          <p:cNvGrpSpPr/>
          <p:nvPr/>
        </p:nvGrpSpPr>
        <p:grpSpPr>
          <a:xfrm>
            <a:off x="2195972" y="167137"/>
            <a:ext cx="718466" cy="363526"/>
            <a:chOff x="4307092" y="989813"/>
            <a:chExt cx="718466" cy="363526"/>
          </a:xfrm>
        </p:grpSpPr>
        <p:grpSp>
          <p:nvGrpSpPr>
            <p:cNvPr id="14" name="Groupe 13">
              <a:extLst>
                <a:ext uri="{FF2B5EF4-FFF2-40B4-BE49-F238E27FC236}">
                  <a16:creationId xmlns:a16="http://schemas.microsoft.com/office/drawing/2014/main" id="{E9CDC0D1-4A34-40BD-9754-D4CE49FAEE77}"/>
                </a:ext>
              </a:extLst>
            </p:cNvPr>
            <p:cNvGrpSpPr/>
            <p:nvPr/>
          </p:nvGrpSpPr>
          <p:grpSpPr>
            <a:xfrm>
              <a:off x="4390385" y="989813"/>
              <a:ext cx="566525" cy="297890"/>
              <a:chOff x="2579857" y="899092"/>
              <a:chExt cx="566525" cy="297890"/>
            </a:xfrm>
          </p:grpSpPr>
          <p:sp>
            <p:nvSpPr>
              <p:cNvPr id="19" name="ZoneTexte 18">
                <a:extLst>
                  <a:ext uri="{FF2B5EF4-FFF2-40B4-BE49-F238E27FC236}">
                    <a16:creationId xmlns:a16="http://schemas.microsoft.com/office/drawing/2014/main" id="{F8751273-F543-49C8-81DB-CFB68918DAF9}"/>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7" name="ZoneTexte 16">
                <a:extLst>
                  <a:ext uri="{FF2B5EF4-FFF2-40B4-BE49-F238E27FC236}">
                    <a16:creationId xmlns:a16="http://schemas.microsoft.com/office/drawing/2014/main" id="{7A03E7E5-9FF6-4657-B6B6-BFB7542E31AC}"/>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5" name="ZoneTexte 14">
              <a:extLst>
                <a:ext uri="{FF2B5EF4-FFF2-40B4-BE49-F238E27FC236}">
                  <a16:creationId xmlns:a16="http://schemas.microsoft.com/office/drawing/2014/main" id="{4ACE3914-2C10-424A-8EBC-1055A67195C6}"/>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22" name="Accolade fermante 21">
            <a:extLst>
              <a:ext uri="{FF2B5EF4-FFF2-40B4-BE49-F238E27FC236}">
                <a16:creationId xmlns:a16="http://schemas.microsoft.com/office/drawing/2014/main" id="{974BDBE6-B01C-4422-A548-F6CD552E04FA}"/>
              </a:ext>
            </a:extLst>
          </p:cNvPr>
          <p:cNvSpPr/>
          <p:nvPr/>
        </p:nvSpPr>
        <p:spPr>
          <a:xfrm>
            <a:off x="2846557" y="24755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3" name="ZoneTexte 22">
            <a:extLst>
              <a:ext uri="{FF2B5EF4-FFF2-40B4-BE49-F238E27FC236}">
                <a16:creationId xmlns:a16="http://schemas.microsoft.com/office/drawing/2014/main" id="{33E9DF4A-D954-4DC0-A9D9-ECA50AE440F7}"/>
              </a:ext>
            </a:extLst>
          </p:cNvPr>
          <p:cNvSpPr txBox="1"/>
          <p:nvPr/>
        </p:nvSpPr>
        <p:spPr>
          <a:xfrm>
            <a:off x="2914438" y="262941"/>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24" name="Groupe 23">
            <a:extLst>
              <a:ext uri="{FF2B5EF4-FFF2-40B4-BE49-F238E27FC236}">
                <a16:creationId xmlns:a16="http://schemas.microsoft.com/office/drawing/2014/main" id="{4A0EA903-B13B-4470-A9BF-16A35DA4F15D}"/>
              </a:ext>
            </a:extLst>
          </p:cNvPr>
          <p:cNvGrpSpPr/>
          <p:nvPr/>
        </p:nvGrpSpPr>
        <p:grpSpPr>
          <a:xfrm>
            <a:off x="1084354" y="167287"/>
            <a:ext cx="718466" cy="366131"/>
            <a:chOff x="1539952" y="1638479"/>
            <a:chExt cx="718466" cy="366131"/>
          </a:xfrm>
        </p:grpSpPr>
        <p:sp>
          <p:nvSpPr>
            <p:cNvPr id="25" name="ZoneTexte 24">
              <a:extLst>
                <a:ext uri="{FF2B5EF4-FFF2-40B4-BE49-F238E27FC236}">
                  <a16:creationId xmlns:a16="http://schemas.microsoft.com/office/drawing/2014/main" id="{74C12762-1C4C-49BF-A80D-A5C77EE1A490}"/>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26" name="Groupe 25">
              <a:extLst>
                <a:ext uri="{FF2B5EF4-FFF2-40B4-BE49-F238E27FC236}">
                  <a16:creationId xmlns:a16="http://schemas.microsoft.com/office/drawing/2014/main" id="{88534F9A-7919-49C5-BC81-3FD675EFCC81}"/>
                </a:ext>
              </a:extLst>
            </p:cNvPr>
            <p:cNvGrpSpPr/>
            <p:nvPr/>
          </p:nvGrpSpPr>
          <p:grpSpPr>
            <a:xfrm>
              <a:off x="1587793" y="1638479"/>
              <a:ext cx="593068" cy="281853"/>
              <a:chOff x="1727718" y="1640613"/>
              <a:chExt cx="593068" cy="281853"/>
            </a:xfrm>
          </p:grpSpPr>
          <p:sp>
            <p:nvSpPr>
              <p:cNvPr id="27" name="ZoneTexte 26">
                <a:extLst>
                  <a:ext uri="{FF2B5EF4-FFF2-40B4-BE49-F238E27FC236}">
                    <a16:creationId xmlns:a16="http://schemas.microsoft.com/office/drawing/2014/main" id="{E9EF7973-6F9F-42B8-875C-C9F3B3BB01F9}"/>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29" name="ZoneTexte 28">
                <a:extLst>
                  <a:ext uri="{FF2B5EF4-FFF2-40B4-BE49-F238E27FC236}">
                    <a16:creationId xmlns:a16="http://schemas.microsoft.com/office/drawing/2014/main" id="{5F7C350E-49A8-46ED-8198-EC7E851F0797}"/>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32" name="Groupe 31">
            <a:extLst>
              <a:ext uri="{FF2B5EF4-FFF2-40B4-BE49-F238E27FC236}">
                <a16:creationId xmlns:a16="http://schemas.microsoft.com/office/drawing/2014/main" id="{59A4C7CE-A78D-47B1-BA06-742518FF0A09}"/>
              </a:ext>
            </a:extLst>
          </p:cNvPr>
          <p:cNvGrpSpPr/>
          <p:nvPr/>
        </p:nvGrpSpPr>
        <p:grpSpPr>
          <a:xfrm>
            <a:off x="1642483" y="164015"/>
            <a:ext cx="718466" cy="366648"/>
            <a:chOff x="2422732" y="1629870"/>
            <a:chExt cx="718466" cy="366648"/>
          </a:xfrm>
        </p:grpSpPr>
        <p:sp>
          <p:nvSpPr>
            <p:cNvPr id="33" name="ZoneTexte 32">
              <a:extLst>
                <a:ext uri="{FF2B5EF4-FFF2-40B4-BE49-F238E27FC236}">
                  <a16:creationId xmlns:a16="http://schemas.microsoft.com/office/drawing/2014/main" id="{AD0DE84D-0EF4-4380-8141-9787F0A2BEC5}"/>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34" name="Groupe 33">
              <a:extLst>
                <a:ext uri="{FF2B5EF4-FFF2-40B4-BE49-F238E27FC236}">
                  <a16:creationId xmlns:a16="http://schemas.microsoft.com/office/drawing/2014/main" id="{8A72D5F8-1756-4FE5-ACD5-2B4B90E2CC98}"/>
                </a:ext>
              </a:extLst>
            </p:cNvPr>
            <p:cNvGrpSpPr/>
            <p:nvPr/>
          </p:nvGrpSpPr>
          <p:grpSpPr>
            <a:xfrm>
              <a:off x="2467193" y="1629870"/>
              <a:ext cx="555847" cy="281496"/>
              <a:chOff x="2607118" y="1632004"/>
              <a:chExt cx="555847" cy="281496"/>
            </a:xfrm>
          </p:grpSpPr>
          <p:sp>
            <p:nvSpPr>
              <p:cNvPr id="37" name="ZoneTexte 36">
                <a:extLst>
                  <a:ext uri="{FF2B5EF4-FFF2-40B4-BE49-F238E27FC236}">
                    <a16:creationId xmlns:a16="http://schemas.microsoft.com/office/drawing/2014/main" id="{A20D22D3-2CFB-404A-94BD-70EAEDEC9831}"/>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36" name="ZoneTexte 35">
                <a:extLst>
                  <a:ext uri="{FF2B5EF4-FFF2-40B4-BE49-F238E27FC236}">
                    <a16:creationId xmlns:a16="http://schemas.microsoft.com/office/drawing/2014/main" id="{51138675-753D-43D6-BB2E-A5B19F399032}"/>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pic>
        <p:nvPicPr>
          <p:cNvPr id="41" name="Graphique 40">
            <a:extLst>
              <a:ext uri="{FF2B5EF4-FFF2-40B4-BE49-F238E27FC236}">
                <a16:creationId xmlns:a16="http://schemas.microsoft.com/office/drawing/2014/main" id="{F9EA8849-9036-41DF-9405-91A7782E72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340" y="57057"/>
            <a:ext cx="216516" cy="194360"/>
          </a:xfrm>
          <a:prstGeom prst="rect">
            <a:avLst/>
          </a:prstGeom>
        </p:spPr>
      </p:pic>
      <p:grpSp>
        <p:nvGrpSpPr>
          <p:cNvPr id="42" name="Graphique 23">
            <a:extLst>
              <a:ext uri="{FF2B5EF4-FFF2-40B4-BE49-F238E27FC236}">
                <a16:creationId xmlns:a16="http://schemas.microsoft.com/office/drawing/2014/main" id="{4AB2DB18-3333-4BDD-9E17-DED49B39C114}"/>
              </a:ext>
            </a:extLst>
          </p:cNvPr>
          <p:cNvGrpSpPr/>
          <p:nvPr/>
        </p:nvGrpSpPr>
        <p:grpSpPr>
          <a:xfrm>
            <a:off x="618427" y="53512"/>
            <a:ext cx="118913" cy="184666"/>
            <a:chOff x="5410460" y="2049372"/>
            <a:chExt cx="615732" cy="1159026"/>
          </a:xfrm>
          <a:solidFill>
            <a:schemeClr val="accent2">
              <a:lumMod val="75000"/>
            </a:schemeClr>
          </a:solidFill>
        </p:grpSpPr>
        <p:sp>
          <p:nvSpPr>
            <p:cNvPr id="43" name="Forme libre : forme 42">
              <a:extLst>
                <a:ext uri="{FF2B5EF4-FFF2-40B4-BE49-F238E27FC236}">
                  <a16:creationId xmlns:a16="http://schemas.microsoft.com/office/drawing/2014/main" id="{D8B9AFEC-304D-4DF0-A7F7-2CC58788017F}"/>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44" name="Forme libre : forme 43">
              <a:extLst>
                <a:ext uri="{FF2B5EF4-FFF2-40B4-BE49-F238E27FC236}">
                  <a16:creationId xmlns:a16="http://schemas.microsoft.com/office/drawing/2014/main" id="{BD75C310-7A41-4543-9C08-D5FDAAA5231D}"/>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45" name="Signe Plus 44">
            <a:extLst>
              <a:ext uri="{FF2B5EF4-FFF2-40B4-BE49-F238E27FC236}">
                <a16:creationId xmlns:a16="http://schemas.microsoft.com/office/drawing/2014/main" id="{A5416C7A-A677-4D9C-A841-84149C805B85}"/>
              </a:ext>
            </a:extLst>
          </p:cNvPr>
          <p:cNvSpPr/>
          <p:nvPr/>
        </p:nvSpPr>
        <p:spPr>
          <a:xfrm>
            <a:off x="481166" y="11612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46" name="Groupe 45">
            <a:extLst>
              <a:ext uri="{FF2B5EF4-FFF2-40B4-BE49-F238E27FC236}">
                <a16:creationId xmlns:a16="http://schemas.microsoft.com/office/drawing/2014/main" id="{FAA041C5-CE5D-4C7D-976E-C3A169FC9787}"/>
              </a:ext>
            </a:extLst>
          </p:cNvPr>
          <p:cNvGrpSpPr/>
          <p:nvPr/>
        </p:nvGrpSpPr>
        <p:grpSpPr>
          <a:xfrm>
            <a:off x="526081" y="530667"/>
            <a:ext cx="718466" cy="365560"/>
            <a:chOff x="2199597" y="988053"/>
            <a:chExt cx="718466" cy="365560"/>
          </a:xfrm>
        </p:grpSpPr>
        <p:sp>
          <p:nvSpPr>
            <p:cNvPr id="51" name="ZoneTexte 50">
              <a:extLst>
                <a:ext uri="{FF2B5EF4-FFF2-40B4-BE49-F238E27FC236}">
                  <a16:creationId xmlns:a16="http://schemas.microsoft.com/office/drawing/2014/main" id="{6866191B-4565-4AED-A688-9FA80AA5F1F6}"/>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48" name="ZoneTexte 47">
              <a:extLst>
                <a:ext uri="{FF2B5EF4-FFF2-40B4-BE49-F238E27FC236}">
                  <a16:creationId xmlns:a16="http://schemas.microsoft.com/office/drawing/2014/main" id="{40B2D079-07A7-4D40-898F-799345DB0A12}"/>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54" name="Groupe 53">
            <a:extLst>
              <a:ext uri="{FF2B5EF4-FFF2-40B4-BE49-F238E27FC236}">
                <a16:creationId xmlns:a16="http://schemas.microsoft.com/office/drawing/2014/main" id="{E9756DE1-1A6D-42E4-9035-DBA62EA77A60}"/>
              </a:ext>
            </a:extLst>
          </p:cNvPr>
          <p:cNvGrpSpPr/>
          <p:nvPr/>
        </p:nvGrpSpPr>
        <p:grpSpPr>
          <a:xfrm>
            <a:off x="1181436" y="532785"/>
            <a:ext cx="718466" cy="363333"/>
            <a:chOff x="4307092" y="990006"/>
            <a:chExt cx="718466" cy="363333"/>
          </a:xfrm>
        </p:grpSpPr>
        <p:sp>
          <p:nvSpPr>
            <p:cNvPr id="58" name="ZoneTexte 57">
              <a:extLst>
                <a:ext uri="{FF2B5EF4-FFF2-40B4-BE49-F238E27FC236}">
                  <a16:creationId xmlns:a16="http://schemas.microsoft.com/office/drawing/2014/main" id="{0786D31D-DC82-424C-A2A7-ADF80DA482DE}"/>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56" name="ZoneTexte 55">
              <a:extLst>
                <a:ext uri="{FF2B5EF4-FFF2-40B4-BE49-F238E27FC236}">
                  <a16:creationId xmlns:a16="http://schemas.microsoft.com/office/drawing/2014/main" id="{D3C103D8-DC15-4FBF-931A-894BA84426FE}"/>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65" name="ZoneTexte 64">
            <a:extLst>
              <a:ext uri="{FF2B5EF4-FFF2-40B4-BE49-F238E27FC236}">
                <a16:creationId xmlns:a16="http://schemas.microsoft.com/office/drawing/2014/main" id="{1EEC00E1-A032-49CA-82A2-A33116DB83BF}"/>
              </a:ext>
            </a:extLst>
          </p:cNvPr>
          <p:cNvSpPr txBox="1"/>
          <p:nvPr/>
        </p:nvSpPr>
        <p:spPr>
          <a:xfrm>
            <a:off x="292206" y="616310"/>
            <a:ext cx="331249" cy="246221"/>
          </a:xfrm>
          <a:prstGeom prst="rect">
            <a:avLst/>
          </a:prstGeom>
          <a:noFill/>
        </p:spPr>
        <p:txBody>
          <a:bodyPr wrap="square" rtlCol="0">
            <a:spAutoFit/>
          </a:bodyPr>
          <a:lstStyle/>
          <a:p>
            <a:r>
              <a:rPr lang="fr-FR" sz="1000" dirty="0"/>
              <a:t>b</a:t>
            </a:r>
            <a:endParaRPr lang="fr-FR" sz="800" dirty="0"/>
          </a:p>
        </p:txBody>
      </p:sp>
      <p:sp>
        <p:nvSpPr>
          <p:cNvPr id="66" name="ZoneTexte 65">
            <a:extLst>
              <a:ext uri="{FF2B5EF4-FFF2-40B4-BE49-F238E27FC236}">
                <a16:creationId xmlns:a16="http://schemas.microsoft.com/office/drawing/2014/main" id="{CC2CEBC0-8737-4751-9886-9C3BA958BAD3}"/>
              </a:ext>
            </a:extLst>
          </p:cNvPr>
          <p:cNvSpPr txBox="1"/>
          <p:nvPr/>
        </p:nvSpPr>
        <p:spPr>
          <a:xfrm>
            <a:off x="292206" y="988237"/>
            <a:ext cx="331249" cy="246221"/>
          </a:xfrm>
          <a:prstGeom prst="rect">
            <a:avLst/>
          </a:prstGeom>
          <a:noFill/>
        </p:spPr>
        <p:txBody>
          <a:bodyPr wrap="square" rtlCol="0">
            <a:spAutoFit/>
          </a:bodyPr>
          <a:lstStyle/>
          <a:p>
            <a:r>
              <a:rPr lang="fr-FR" sz="1000" dirty="0"/>
              <a:t>c</a:t>
            </a:r>
            <a:endParaRPr lang="fr-FR" sz="800" dirty="0"/>
          </a:p>
        </p:txBody>
      </p:sp>
      <p:sp>
        <p:nvSpPr>
          <p:cNvPr id="83" name="Accolade fermante 82">
            <a:extLst>
              <a:ext uri="{FF2B5EF4-FFF2-40B4-BE49-F238E27FC236}">
                <a16:creationId xmlns:a16="http://schemas.microsoft.com/office/drawing/2014/main" id="{03C7AC6A-C6B2-4D12-8BCB-66B258B4AFDE}"/>
              </a:ext>
            </a:extLst>
          </p:cNvPr>
          <p:cNvSpPr/>
          <p:nvPr/>
        </p:nvSpPr>
        <p:spPr>
          <a:xfrm flipH="1">
            <a:off x="527234" y="24755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84" name="Graphique 83">
            <a:extLst>
              <a:ext uri="{FF2B5EF4-FFF2-40B4-BE49-F238E27FC236}">
                <a16:creationId xmlns:a16="http://schemas.microsoft.com/office/drawing/2014/main" id="{535AC38B-043D-4E1D-BE6F-B7B60A82A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88217" y="444712"/>
            <a:ext cx="109307" cy="98122"/>
          </a:xfrm>
          <a:prstGeom prst="rect">
            <a:avLst/>
          </a:prstGeom>
        </p:spPr>
      </p:pic>
      <p:sp>
        <p:nvSpPr>
          <p:cNvPr id="85" name="ZoneTexte 84">
            <a:extLst>
              <a:ext uri="{FF2B5EF4-FFF2-40B4-BE49-F238E27FC236}">
                <a16:creationId xmlns:a16="http://schemas.microsoft.com/office/drawing/2014/main" id="{CE4BE631-F788-4153-9706-FDCECB7E33A4}"/>
              </a:ext>
            </a:extLst>
          </p:cNvPr>
          <p:cNvSpPr txBox="1"/>
          <p:nvPr/>
        </p:nvSpPr>
        <p:spPr>
          <a:xfrm>
            <a:off x="561861" y="517777"/>
            <a:ext cx="331249" cy="246221"/>
          </a:xfrm>
          <a:prstGeom prst="rect">
            <a:avLst/>
          </a:prstGeom>
          <a:noFill/>
        </p:spPr>
        <p:txBody>
          <a:bodyPr wrap="square" rtlCol="0">
            <a:spAutoFit/>
          </a:bodyPr>
          <a:lstStyle/>
          <a:p>
            <a:r>
              <a:rPr lang="fr-FR" sz="500" dirty="0"/>
              <a:t>+2</a:t>
            </a:r>
          </a:p>
          <a:p>
            <a:r>
              <a:rPr lang="fr-FR" sz="500" dirty="0"/>
              <a:t>A:5</a:t>
            </a:r>
          </a:p>
        </p:txBody>
      </p:sp>
      <p:sp>
        <p:nvSpPr>
          <p:cNvPr id="86" name="ZoneTexte 85">
            <a:extLst>
              <a:ext uri="{FF2B5EF4-FFF2-40B4-BE49-F238E27FC236}">
                <a16:creationId xmlns:a16="http://schemas.microsoft.com/office/drawing/2014/main" id="{799C17C7-5EB7-451D-821F-B0671D95E3F1}"/>
              </a:ext>
            </a:extLst>
          </p:cNvPr>
          <p:cNvSpPr txBox="1"/>
          <p:nvPr/>
        </p:nvSpPr>
        <p:spPr>
          <a:xfrm>
            <a:off x="1227888" y="557244"/>
            <a:ext cx="331249" cy="246221"/>
          </a:xfrm>
          <a:prstGeom prst="rect">
            <a:avLst/>
          </a:prstGeom>
          <a:noFill/>
        </p:spPr>
        <p:txBody>
          <a:bodyPr wrap="square" rtlCol="0">
            <a:spAutoFit/>
          </a:bodyPr>
          <a:lstStyle/>
          <a:p>
            <a:r>
              <a:rPr lang="fr-FR" sz="500" dirty="0"/>
              <a:t>-2</a:t>
            </a:r>
          </a:p>
          <a:p>
            <a:r>
              <a:rPr lang="fr-FR" sz="500" dirty="0"/>
              <a:t>A:7</a:t>
            </a:r>
          </a:p>
        </p:txBody>
      </p:sp>
      <p:sp>
        <p:nvSpPr>
          <p:cNvPr id="87" name="Accolade fermante 86">
            <a:extLst>
              <a:ext uri="{FF2B5EF4-FFF2-40B4-BE49-F238E27FC236}">
                <a16:creationId xmlns:a16="http://schemas.microsoft.com/office/drawing/2014/main" id="{A50D3734-C66F-486D-81BA-9C265B143824}"/>
              </a:ext>
            </a:extLst>
          </p:cNvPr>
          <p:cNvSpPr/>
          <p:nvPr/>
        </p:nvSpPr>
        <p:spPr>
          <a:xfrm flipH="1">
            <a:off x="517221" y="62056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8" name="Accolade fermante 87">
            <a:extLst>
              <a:ext uri="{FF2B5EF4-FFF2-40B4-BE49-F238E27FC236}">
                <a16:creationId xmlns:a16="http://schemas.microsoft.com/office/drawing/2014/main" id="{078F385C-CB36-41DB-862C-123281B0AA9F}"/>
              </a:ext>
            </a:extLst>
          </p:cNvPr>
          <p:cNvSpPr/>
          <p:nvPr/>
        </p:nvSpPr>
        <p:spPr>
          <a:xfrm>
            <a:off x="1808095" y="60434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89" name="Graphique 88">
            <a:extLst>
              <a:ext uri="{FF2B5EF4-FFF2-40B4-BE49-F238E27FC236}">
                <a16:creationId xmlns:a16="http://schemas.microsoft.com/office/drawing/2014/main" id="{B9B0924E-5166-41FD-8BE5-C1ED9F47EE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2479" y="779391"/>
            <a:ext cx="109307" cy="98122"/>
          </a:xfrm>
          <a:prstGeom prst="rect">
            <a:avLst/>
          </a:prstGeom>
        </p:spPr>
      </p:pic>
      <p:sp>
        <p:nvSpPr>
          <p:cNvPr id="90" name="ZoneTexte 89">
            <a:extLst>
              <a:ext uri="{FF2B5EF4-FFF2-40B4-BE49-F238E27FC236}">
                <a16:creationId xmlns:a16="http://schemas.microsoft.com/office/drawing/2014/main" id="{B5E7FD6B-5FB5-4BF1-96F3-7288AD9A0FCD}"/>
              </a:ext>
            </a:extLst>
          </p:cNvPr>
          <p:cNvSpPr txBox="1"/>
          <p:nvPr/>
        </p:nvSpPr>
        <p:spPr>
          <a:xfrm>
            <a:off x="1941185" y="612534"/>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91" name="Accolade fermante 90">
            <a:extLst>
              <a:ext uri="{FF2B5EF4-FFF2-40B4-BE49-F238E27FC236}">
                <a16:creationId xmlns:a16="http://schemas.microsoft.com/office/drawing/2014/main" id="{A6C5FE91-A29F-4949-BEA2-12E5CAD9D99F}"/>
              </a:ext>
            </a:extLst>
          </p:cNvPr>
          <p:cNvSpPr/>
          <p:nvPr/>
        </p:nvSpPr>
        <p:spPr>
          <a:xfrm flipH="1">
            <a:off x="2411581" y="60434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2" name="Accolade fermante 91">
            <a:extLst>
              <a:ext uri="{FF2B5EF4-FFF2-40B4-BE49-F238E27FC236}">
                <a16:creationId xmlns:a16="http://schemas.microsoft.com/office/drawing/2014/main" id="{A93F7F09-79F2-41FA-997F-D7AD949296CD}"/>
              </a:ext>
            </a:extLst>
          </p:cNvPr>
          <p:cNvSpPr/>
          <p:nvPr/>
        </p:nvSpPr>
        <p:spPr>
          <a:xfrm>
            <a:off x="2606135" y="60078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3" name="Graphique 23">
            <a:extLst>
              <a:ext uri="{FF2B5EF4-FFF2-40B4-BE49-F238E27FC236}">
                <a16:creationId xmlns:a16="http://schemas.microsoft.com/office/drawing/2014/main" id="{E22B5FAB-6659-4FEE-9C26-0F13CEF88AB5}"/>
              </a:ext>
            </a:extLst>
          </p:cNvPr>
          <p:cNvGrpSpPr/>
          <p:nvPr/>
        </p:nvGrpSpPr>
        <p:grpSpPr>
          <a:xfrm>
            <a:off x="2496714" y="616310"/>
            <a:ext cx="118913" cy="184666"/>
            <a:chOff x="5410460" y="2049372"/>
            <a:chExt cx="615732" cy="1159026"/>
          </a:xfrm>
          <a:solidFill>
            <a:schemeClr val="accent2">
              <a:lumMod val="75000"/>
            </a:schemeClr>
          </a:solidFill>
        </p:grpSpPr>
        <p:sp>
          <p:nvSpPr>
            <p:cNvPr id="94" name="Forme libre : forme 93">
              <a:extLst>
                <a:ext uri="{FF2B5EF4-FFF2-40B4-BE49-F238E27FC236}">
                  <a16:creationId xmlns:a16="http://schemas.microsoft.com/office/drawing/2014/main" id="{17F87EAB-FE07-44E1-9B77-E218E054144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95" name="Forme libre : forme 94">
              <a:extLst>
                <a:ext uri="{FF2B5EF4-FFF2-40B4-BE49-F238E27FC236}">
                  <a16:creationId xmlns:a16="http://schemas.microsoft.com/office/drawing/2014/main" id="{744A6533-FD63-4172-AB72-BEDCE9AC6D05}"/>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03" name="Accolade fermante 102">
            <a:extLst>
              <a:ext uri="{FF2B5EF4-FFF2-40B4-BE49-F238E27FC236}">
                <a16:creationId xmlns:a16="http://schemas.microsoft.com/office/drawing/2014/main" id="{4A8F926A-9544-4567-AD50-6D49C26042FE}"/>
              </a:ext>
            </a:extLst>
          </p:cNvPr>
          <p:cNvSpPr/>
          <p:nvPr/>
        </p:nvSpPr>
        <p:spPr>
          <a:xfrm flipH="1">
            <a:off x="518190" y="97913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4" name="Accolade fermante 103">
            <a:extLst>
              <a:ext uri="{FF2B5EF4-FFF2-40B4-BE49-F238E27FC236}">
                <a16:creationId xmlns:a16="http://schemas.microsoft.com/office/drawing/2014/main" id="{37B06208-158A-4C40-8FFB-279F1E8DD612}"/>
              </a:ext>
            </a:extLst>
          </p:cNvPr>
          <p:cNvSpPr/>
          <p:nvPr/>
        </p:nvSpPr>
        <p:spPr>
          <a:xfrm>
            <a:off x="750929" y="97494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5" name="ZoneTexte 104">
            <a:extLst>
              <a:ext uri="{FF2B5EF4-FFF2-40B4-BE49-F238E27FC236}">
                <a16:creationId xmlns:a16="http://schemas.microsoft.com/office/drawing/2014/main" id="{B148ED2A-31DE-4C25-82A2-087ECA5E49C2}"/>
              </a:ext>
            </a:extLst>
          </p:cNvPr>
          <p:cNvSpPr txBox="1"/>
          <p:nvPr/>
        </p:nvSpPr>
        <p:spPr>
          <a:xfrm>
            <a:off x="856566" y="990920"/>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06" name="Accolade fermante 105">
            <a:extLst>
              <a:ext uri="{FF2B5EF4-FFF2-40B4-BE49-F238E27FC236}">
                <a16:creationId xmlns:a16="http://schemas.microsoft.com/office/drawing/2014/main" id="{09CFC403-285D-4047-8B69-75F77112A5F8}"/>
              </a:ext>
            </a:extLst>
          </p:cNvPr>
          <p:cNvSpPr/>
          <p:nvPr/>
        </p:nvSpPr>
        <p:spPr>
          <a:xfrm flipH="1">
            <a:off x="1326962" y="98273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7" name="Accolade fermante 106">
            <a:extLst>
              <a:ext uri="{FF2B5EF4-FFF2-40B4-BE49-F238E27FC236}">
                <a16:creationId xmlns:a16="http://schemas.microsoft.com/office/drawing/2014/main" id="{C76DF87B-7C6A-4B20-90A5-81AF98B5A807}"/>
              </a:ext>
            </a:extLst>
          </p:cNvPr>
          <p:cNvSpPr/>
          <p:nvPr/>
        </p:nvSpPr>
        <p:spPr>
          <a:xfrm>
            <a:off x="1682328" y="98273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8" name="Graphique 23">
            <a:extLst>
              <a:ext uri="{FF2B5EF4-FFF2-40B4-BE49-F238E27FC236}">
                <a16:creationId xmlns:a16="http://schemas.microsoft.com/office/drawing/2014/main" id="{17A3E30B-720E-4DA0-B8FA-F592D8A73663}"/>
              </a:ext>
            </a:extLst>
          </p:cNvPr>
          <p:cNvGrpSpPr/>
          <p:nvPr/>
        </p:nvGrpSpPr>
        <p:grpSpPr>
          <a:xfrm>
            <a:off x="1583026" y="990920"/>
            <a:ext cx="118913" cy="184666"/>
            <a:chOff x="5410460" y="2049372"/>
            <a:chExt cx="615732" cy="1159026"/>
          </a:xfrm>
          <a:solidFill>
            <a:schemeClr val="accent2">
              <a:lumMod val="75000"/>
            </a:schemeClr>
          </a:solidFill>
        </p:grpSpPr>
        <p:sp>
          <p:nvSpPr>
            <p:cNvPr id="109" name="Forme libre : forme 108">
              <a:extLst>
                <a:ext uri="{FF2B5EF4-FFF2-40B4-BE49-F238E27FC236}">
                  <a16:creationId xmlns:a16="http://schemas.microsoft.com/office/drawing/2014/main" id="{E6F7EA96-464B-48F9-B4CB-123472FE69E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10" name="Forme libre : forme 109">
              <a:extLst>
                <a:ext uri="{FF2B5EF4-FFF2-40B4-BE49-F238E27FC236}">
                  <a16:creationId xmlns:a16="http://schemas.microsoft.com/office/drawing/2014/main" id="{FF813952-2258-465D-A8F7-B75786E43DC3}"/>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111" name="Graphique 110">
            <a:extLst>
              <a:ext uri="{FF2B5EF4-FFF2-40B4-BE49-F238E27FC236}">
                <a16:creationId xmlns:a16="http://schemas.microsoft.com/office/drawing/2014/main" id="{149471E8-F870-4A9F-BA2E-EC04C8F64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89084" y="974725"/>
            <a:ext cx="216516" cy="194360"/>
          </a:xfrm>
          <a:prstGeom prst="rect">
            <a:avLst/>
          </a:prstGeom>
        </p:spPr>
      </p:pic>
      <p:grpSp>
        <p:nvGrpSpPr>
          <p:cNvPr id="118" name="Graphique 23">
            <a:extLst>
              <a:ext uri="{FF2B5EF4-FFF2-40B4-BE49-F238E27FC236}">
                <a16:creationId xmlns:a16="http://schemas.microsoft.com/office/drawing/2014/main" id="{BDE6D150-4BD0-4E1F-94BB-AF124F456559}"/>
              </a:ext>
            </a:extLst>
          </p:cNvPr>
          <p:cNvGrpSpPr/>
          <p:nvPr/>
        </p:nvGrpSpPr>
        <p:grpSpPr>
          <a:xfrm>
            <a:off x="836252" y="1444622"/>
            <a:ext cx="119903" cy="184666"/>
            <a:chOff x="5410460" y="2049372"/>
            <a:chExt cx="615732" cy="1159026"/>
          </a:xfrm>
          <a:solidFill>
            <a:srgbClr val="FF0000"/>
          </a:solidFill>
        </p:grpSpPr>
        <p:sp>
          <p:nvSpPr>
            <p:cNvPr id="119" name="Forme libre : forme 118">
              <a:extLst>
                <a:ext uri="{FF2B5EF4-FFF2-40B4-BE49-F238E27FC236}">
                  <a16:creationId xmlns:a16="http://schemas.microsoft.com/office/drawing/2014/main" id="{5E307A59-A2F4-48B8-8268-4ECF351310D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20" name="Forme libre : forme 119">
              <a:extLst>
                <a:ext uri="{FF2B5EF4-FFF2-40B4-BE49-F238E27FC236}">
                  <a16:creationId xmlns:a16="http://schemas.microsoft.com/office/drawing/2014/main" id="{EFE1DBD4-12F2-474D-8E2B-19134F453418}"/>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23" name="ZoneTexte 122">
            <a:extLst>
              <a:ext uri="{FF2B5EF4-FFF2-40B4-BE49-F238E27FC236}">
                <a16:creationId xmlns:a16="http://schemas.microsoft.com/office/drawing/2014/main" id="{2AB8559E-3EF3-4CAB-A3DC-5A2E653DC93F}"/>
              </a:ext>
            </a:extLst>
          </p:cNvPr>
          <p:cNvSpPr txBox="1"/>
          <p:nvPr/>
        </p:nvSpPr>
        <p:spPr>
          <a:xfrm>
            <a:off x="123748" y="1621639"/>
            <a:ext cx="498039" cy="246221"/>
          </a:xfrm>
          <a:prstGeom prst="rect">
            <a:avLst/>
          </a:prstGeom>
          <a:noFill/>
        </p:spPr>
        <p:txBody>
          <a:bodyPr wrap="square" rtlCol="0">
            <a:spAutoFit/>
          </a:bodyPr>
          <a:lstStyle/>
          <a:p>
            <a:r>
              <a:rPr lang="fr-FR" sz="1000" dirty="0"/>
              <a:t>a.1.1</a:t>
            </a:r>
          </a:p>
        </p:txBody>
      </p:sp>
      <p:sp>
        <p:nvSpPr>
          <p:cNvPr id="179" name="ZoneTexte 178">
            <a:extLst>
              <a:ext uri="{FF2B5EF4-FFF2-40B4-BE49-F238E27FC236}">
                <a16:creationId xmlns:a16="http://schemas.microsoft.com/office/drawing/2014/main" id="{04FB7C11-B72E-4C24-BE60-933E7E4FB929}"/>
              </a:ext>
            </a:extLst>
          </p:cNvPr>
          <p:cNvSpPr txBox="1"/>
          <p:nvPr/>
        </p:nvSpPr>
        <p:spPr>
          <a:xfrm>
            <a:off x="123747" y="2008925"/>
            <a:ext cx="498039" cy="246221"/>
          </a:xfrm>
          <a:prstGeom prst="rect">
            <a:avLst/>
          </a:prstGeom>
          <a:noFill/>
        </p:spPr>
        <p:txBody>
          <a:bodyPr wrap="square" rtlCol="0">
            <a:spAutoFit/>
          </a:bodyPr>
          <a:lstStyle/>
          <a:p>
            <a:r>
              <a:rPr lang="fr-FR" sz="1000" dirty="0"/>
              <a:t>a.1.2</a:t>
            </a:r>
          </a:p>
        </p:txBody>
      </p:sp>
      <p:sp>
        <p:nvSpPr>
          <p:cNvPr id="252" name="ZoneTexte 251">
            <a:extLst>
              <a:ext uri="{FF2B5EF4-FFF2-40B4-BE49-F238E27FC236}">
                <a16:creationId xmlns:a16="http://schemas.microsoft.com/office/drawing/2014/main" id="{0BA38669-C56F-4F04-8D2B-0EDF22AF67A3}"/>
              </a:ext>
            </a:extLst>
          </p:cNvPr>
          <p:cNvSpPr txBox="1"/>
          <p:nvPr/>
        </p:nvSpPr>
        <p:spPr>
          <a:xfrm>
            <a:off x="174001" y="2731097"/>
            <a:ext cx="397162" cy="246221"/>
          </a:xfrm>
          <a:prstGeom prst="rect">
            <a:avLst/>
          </a:prstGeom>
          <a:noFill/>
        </p:spPr>
        <p:txBody>
          <a:bodyPr wrap="square" rtlCol="0">
            <a:spAutoFit/>
          </a:bodyPr>
          <a:lstStyle/>
          <a:p>
            <a:r>
              <a:rPr lang="fr-FR" sz="1000" dirty="0"/>
              <a:t>b.1</a:t>
            </a:r>
            <a:endParaRPr lang="fr-FR" sz="800" dirty="0"/>
          </a:p>
        </p:txBody>
      </p:sp>
      <p:sp>
        <p:nvSpPr>
          <p:cNvPr id="296" name="ZoneTexte 295">
            <a:extLst>
              <a:ext uri="{FF2B5EF4-FFF2-40B4-BE49-F238E27FC236}">
                <a16:creationId xmlns:a16="http://schemas.microsoft.com/office/drawing/2014/main" id="{19F0AAF9-5897-4837-B176-E1AC3598846F}"/>
              </a:ext>
            </a:extLst>
          </p:cNvPr>
          <p:cNvSpPr txBox="1"/>
          <p:nvPr/>
        </p:nvSpPr>
        <p:spPr>
          <a:xfrm>
            <a:off x="155602" y="3104110"/>
            <a:ext cx="401268" cy="246221"/>
          </a:xfrm>
          <a:prstGeom prst="rect">
            <a:avLst/>
          </a:prstGeom>
          <a:noFill/>
        </p:spPr>
        <p:txBody>
          <a:bodyPr wrap="square" rtlCol="0">
            <a:spAutoFit/>
          </a:bodyPr>
          <a:lstStyle/>
          <a:p>
            <a:r>
              <a:rPr lang="fr-FR" sz="1000" dirty="0"/>
              <a:t>b.2</a:t>
            </a:r>
            <a:endParaRPr lang="fr-FR" sz="800" dirty="0"/>
          </a:p>
        </p:txBody>
      </p:sp>
      <p:sp>
        <p:nvSpPr>
          <p:cNvPr id="307" name="ZoneTexte 306">
            <a:extLst>
              <a:ext uri="{FF2B5EF4-FFF2-40B4-BE49-F238E27FC236}">
                <a16:creationId xmlns:a16="http://schemas.microsoft.com/office/drawing/2014/main" id="{9F4BB943-7957-46E1-83CA-2447078BCD67}"/>
              </a:ext>
            </a:extLst>
          </p:cNvPr>
          <p:cNvSpPr txBox="1"/>
          <p:nvPr/>
        </p:nvSpPr>
        <p:spPr>
          <a:xfrm>
            <a:off x="214974" y="3438066"/>
            <a:ext cx="331249" cy="246221"/>
          </a:xfrm>
          <a:prstGeom prst="rect">
            <a:avLst/>
          </a:prstGeom>
          <a:noFill/>
        </p:spPr>
        <p:txBody>
          <a:bodyPr wrap="square" rtlCol="0">
            <a:spAutoFit/>
          </a:bodyPr>
          <a:lstStyle/>
          <a:p>
            <a:r>
              <a:rPr lang="fr-FR" sz="1000" dirty="0"/>
              <a:t>c</a:t>
            </a:r>
            <a:endParaRPr lang="fr-FR" sz="800" dirty="0"/>
          </a:p>
        </p:txBody>
      </p:sp>
      <p:sp>
        <p:nvSpPr>
          <p:cNvPr id="339" name="ZoneTexte 338">
            <a:extLst>
              <a:ext uri="{FF2B5EF4-FFF2-40B4-BE49-F238E27FC236}">
                <a16:creationId xmlns:a16="http://schemas.microsoft.com/office/drawing/2014/main" id="{F08AF3EE-A9C7-43EF-B0F2-7E6DEB50CC8E}"/>
              </a:ext>
            </a:extLst>
          </p:cNvPr>
          <p:cNvSpPr txBox="1"/>
          <p:nvPr/>
        </p:nvSpPr>
        <p:spPr>
          <a:xfrm>
            <a:off x="106427" y="2370136"/>
            <a:ext cx="444804" cy="246221"/>
          </a:xfrm>
          <a:prstGeom prst="rect">
            <a:avLst/>
          </a:prstGeom>
          <a:noFill/>
        </p:spPr>
        <p:txBody>
          <a:bodyPr wrap="square" rtlCol="0">
            <a:spAutoFit/>
          </a:bodyPr>
          <a:lstStyle/>
          <a:p>
            <a:r>
              <a:rPr lang="fr-FR" sz="1000" dirty="0"/>
              <a:t>a.1.3</a:t>
            </a:r>
          </a:p>
        </p:txBody>
      </p:sp>
      <p:pic>
        <p:nvPicPr>
          <p:cNvPr id="364" name="Graphique 363">
            <a:extLst>
              <a:ext uri="{FF2B5EF4-FFF2-40B4-BE49-F238E27FC236}">
                <a16:creationId xmlns:a16="http://schemas.microsoft.com/office/drawing/2014/main" id="{C2E4A8A2-9A22-4EB9-9DA1-B28A5BCF3A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3418" y="1434928"/>
            <a:ext cx="216516" cy="194360"/>
          </a:xfrm>
          <a:prstGeom prst="rect">
            <a:avLst/>
          </a:prstGeom>
        </p:spPr>
      </p:pic>
      <p:grpSp>
        <p:nvGrpSpPr>
          <p:cNvPr id="365" name="Graphique 23">
            <a:extLst>
              <a:ext uri="{FF2B5EF4-FFF2-40B4-BE49-F238E27FC236}">
                <a16:creationId xmlns:a16="http://schemas.microsoft.com/office/drawing/2014/main" id="{4DD53EC8-D654-43AB-8F60-5C1F0BD344DE}"/>
              </a:ext>
            </a:extLst>
          </p:cNvPr>
          <p:cNvGrpSpPr/>
          <p:nvPr/>
        </p:nvGrpSpPr>
        <p:grpSpPr>
          <a:xfrm>
            <a:off x="590960" y="1444622"/>
            <a:ext cx="118913" cy="184666"/>
            <a:chOff x="5410460" y="2049372"/>
            <a:chExt cx="615732" cy="1159026"/>
          </a:xfrm>
          <a:solidFill>
            <a:schemeClr val="accent2">
              <a:lumMod val="75000"/>
            </a:schemeClr>
          </a:solidFill>
        </p:grpSpPr>
        <p:sp>
          <p:nvSpPr>
            <p:cNvPr id="366" name="Forme libre : forme 365">
              <a:extLst>
                <a:ext uri="{FF2B5EF4-FFF2-40B4-BE49-F238E27FC236}">
                  <a16:creationId xmlns:a16="http://schemas.microsoft.com/office/drawing/2014/main" id="{F86952BC-76BA-45B0-841C-F320C433D12C}"/>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67" name="Forme libre : forme 366">
              <a:extLst>
                <a:ext uri="{FF2B5EF4-FFF2-40B4-BE49-F238E27FC236}">
                  <a16:creationId xmlns:a16="http://schemas.microsoft.com/office/drawing/2014/main" id="{1A73EFFE-49EB-4AFB-B558-3BA8FB2B6B5E}"/>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68" name="Signe Plus 367">
            <a:extLst>
              <a:ext uri="{FF2B5EF4-FFF2-40B4-BE49-F238E27FC236}">
                <a16:creationId xmlns:a16="http://schemas.microsoft.com/office/drawing/2014/main" id="{DB12B6F8-C5CD-459A-91C5-4F7BBC80515A}"/>
              </a:ext>
            </a:extLst>
          </p:cNvPr>
          <p:cNvSpPr/>
          <p:nvPr/>
        </p:nvSpPr>
        <p:spPr>
          <a:xfrm>
            <a:off x="464244" y="1493999"/>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69" name="Signe Plus 368">
            <a:extLst>
              <a:ext uri="{FF2B5EF4-FFF2-40B4-BE49-F238E27FC236}">
                <a16:creationId xmlns:a16="http://schemas.microsoft.com/office/drawing/2014/main" id="{0AA1CE9A-A73A-47A6-B380-4DFCA463A4D1}"/>
              </a:ext>
            </a:extLst>
          </p:cNvPr>
          <p:cNvSpPr/>
          <p:nvPr/>
        </p:nvSpPr>
        <p:spPr>
          <a:xfrm>
            <a:off x="732710" y="149110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370" name="Groupe 369">
            <a:extLst>
              <a:ext uri="{FF2B5EF4-FFF2-40B4-BE49-F238E27FC236}">
                <a16:creationId xmlns:a16="http://schemas.microsoft.com/office/drawing/2014/main" id="{D2A7206F-0421-4E16-87EE-4292538A09DB}"/>
              </a:ext>
            </a:extLst>
          </p:cNvPr>
          <p:cNvGrpSpPr/>
          <p:nvPr/>
        </p:nvGrpSpPr>
        <p:grpSpPr>
          <a:xfrm>
            <a:off x="547185" y="1580768"/>
            <a:ext cx="718466" cy="356108"/>
            <a:chOff x="2199597" y="997505"/>
            <a:chExt cx="718466" cy="356108"/>
          </a:xfrm>
        </p:grpSpPr>
        <p:sp>
          <p:nvSpPr>
            <p:cNvPr id="371" name="ZoneTexte 370">
              <a:extLst>
                <a:ext uri="{FF2B5EF4-FFF2-40B4-BE49-F238E27FC236}">
                  <a16:creationId xmlns:a16="http://schemas.microsoft.com/office/drawing/2014/main" id="{4CD62D8F-DFE0-427F-ABB4-7EFD2A6D9242}"/>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372" name="ZoneTexte 371">
              <a:extLst>
                <a:ext uri="{FF2B5EF4-FFF2-40B4-BE49-F238E27FC236}">
                  <a16:creationId xmlns:a16="http://schemas.microsoft.com/office/drawing/2014/main" id="{C38E125A-44D3-4FD1-9668-6A73658CCFE8}"/>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grpSp>
        <p:nvGrpSpPr>
          <p:cNvPr id="373" name="Groupe 372">
            <a:extLst>
              <a:ext uri="{FF2B5EF4-FFF2-40B4-BE49-F238E27FC236}">
                <a16:creationId xmlns:a16="http://schemas.microsoft.com/office/drawing/2014/main" id="{078114E5-2850-4DA4-B2F8-2397A0328616}"/>
              </a:ext>
            </a:extLst>
          </p:cNvPr>
          <p:cNvGrpSpPr/>
          <p:nvPr/>
        </p:nvGrpSpPr>
        <p:grpSpPr>
          <a:xfrm>
            <a:off x="551577" y="1930753"/>
            <a:ext cx="718466" cy="362394"/>
            <a:chOff x="2199597" y="991219"/>
            <a:chExt cx="718466" cy="362394"/>
          </a:xfrm>
        </p:grpSpPr>
        <p:sp>
          <p:nvSpPr>
            <p:cNvPr id="374" name="ZoneTexte 373">
              <a:extLst>
                <a:ext uri="{FF2B5EF4-FFF2-40B4-BE49-F238E27FC236}">
                  <a16:creationId xmlns:a16="http://schemas.microsoft.com/office/drawing/2014/main" id="{B9EB2F81-53F4-47C5-B0EA-08D563F55C35}"/>
                </a:ext>
              </a:extLst>
            </p:cNvPr>
            <p:cNvSpPr txBox="1"/>
            <p:nvPr/>
          </p:nvSpPr>
          <p:spPr>
            <a:xfrm>
              <a:off x="2380755" y="991219"/>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200" baseline="-25000" dirty="0">
                <a:solidFill>
                  <a:srgbClr val="00B0F0"/>
                </a:solidFill>
              </a:endParaRPr>
            </a:p>
          </p:txBody>
        </p:sp>
        <p:sp>
          <p:nvSpPr>
            <p:cNvPr id="375" name="ZoneTexte 374">
              <a:extLst>
                <a:ext uri="{FF2B5EF4-FFF2-40B4-BE49-F238E27FC236}">
                  <a16:creationId xmlns:a16="http://schemas.microsoft.com/office/drawing/2014/main" id="{ED94210A-45FF-4059-80F8-1EEAA6E5C636}"/>
                </a:ext>
              </a:extLst>
            </p:cNvPr>
            <p:cNvSpPr txBox="1"/>
            <p:nvPr/>
          </p:nvSpPr>
          <p:spPr>
            <a:xfrm>
              <a:off x="2199597" y="1168947"/>
              <a:ext cx="718466" cy="184666"/>
            </a:xfrm>
            <a:prstGeom prst="rect">
              <a:avLst/>
            </a:prstGeom>
            <a:noFill/>
          </p:spPr>
          <p:txBody>
            <a:bodyPr wrap="none" rtlCol="0">
              <a:spAutoFit/>
            </a:bodyPr>
            <a:lstStyle/>
            <a:p>
              <a:r>
                <a:rPr lang="fr-FR" sz="600" dirty="0"/>
                <a:t>[7:15:00 7:41:30]</a:t>
              </a:r>
              <a:endParaRPr lang="fr-CH" sz="600" dirty="0"/>
            </a:p>
          </p:txBody>
        </p:sp>
      </p:grpSp>
      <p:grpSp>
        <p:nvGrpSpPr>
          <p:cNvPr id="376" name="Groupe 375">
            <a:extLst>
              <a:ext uri="{FF2B5EF4-FFF2-40B4-BE49-F238E27FC236}">
                <a16:creationId xmlns:a16="http://schemas.microsoft.com/office/drawing/2014/main" id="{214E45CC-33BE-4D3C-A54B-3AB52D532860}"/>
              </a:ext>
            </a:extLst>
          </p:cNvPr>
          <p:cNvGrpSpPr/>
          <p:nvPr/>
        </p:nvGrpSpPr>
        <p:grpSpPr>
          <a:xfrm>
            <a:off x="537590" y="2286731"/>
            <a:ext cx="718466" cy="367131"/>
            <a:chOff x="2199597" y="986482"/>
            <a:chExt cx="718466" cy="367131"/>
          </a:xfrm>
        </p:grpSpPr>
        <p:sp>
          <p:nvSpPr>
            <p:cNvPr id="377" name="ZoneTexte 376">
              <a:extLst>
                <a:ext uri="{FF2B5EF4-FFF2-40B4-BE49-F238E27FC236}">
                  <a16:creationId xmlns:a16="http://schemas.microsoft.com/office/drawing/2014/main" id="{75CB615F-0376-46F2-B8D5-5E96F4DE4945}"/>
                </a:ext>
              </a:extLst>
            </p:cNvPr>
            <p:cNvSpPr txBox="1"/>
            <p:nvPr/>
          </p:nvSpPr>
          <p:spPr>
            <a:xfrm>
              <a:off x="2382921" y="98648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200" baseline="-25000" dirty="0">
                <a:solidFill>
                  <a:srgbClr val="00B0F0"/>
                </a:solidFill>
              </a:endParaRPr>
            </a:p>
          </p:txBody>
        </p:sp>
        <p:sp>
          <p:nvSpPr>
            <p:cNvPr id="378" name="ZoneTexte 377">
              <a:extLst>
                <a:ext uri="{FF2B5EF4-FFF2-40B4-BE49-F238E27FC236}">
                  <a16:creationId xmlns:a16="http://schemas.microsoft.com/office/drawing/2014/main" id="{CD4D185B-9717-4406-A79D-ABB123B173EF}"/>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379" name="Groupe 378">
            <a:extLst>
              <a:ext uri="{FF2B5EF4-FFF2-40B4-BE49-F238E27FC236}">
                <a16:creationId xmlns:a16="http://schemas.microsoft.com/office/drawing/2014/main" id="{CCC178EC-C162-48FD-8EDD-0DEC55E62CE4}"/>
              </a:ext>
            </a:extLst>
          </p:cNvPr>
          <p:cNvGrpSpPr/>
          <p:nvPr/>
        </p:nvGrpSpPr>
        <p:grpSpPr>
          <a:xfrm>
            <a:off x="543145" y="2656834"/>
            <a:ext cx="718466" cy="364522"/>
            <a:chOff x="2199597" y="989091"/>
            <a:chExt cx="718466" cy="364522"/>
          </a:xfrm>
        </p:grpSpPr>
        <p:sp>
          <p:nvSpPr>
            <p:cNvPr id="380" name="ZoneTexte 379">
              <a:extLst>
                <a:ext uri="{FF2B5EF4-FFF2-40B4-BE49-F238E27FC236}">
                  <a16:creationId xmlns:a16="http://schemas.microsoft.com/office/drawing/2014/main" id="{1FA064E6-E32B-48D0-AE5A-5AD64CD5D5FF}"/>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381" name="ZoneTexte 380">
              <a:extLst>
                <a:ext uri="{FF2B5EF4-FFF2-40B4-BE49-F238E27FC236}">
                  <a16:creationId xmlns:a16="http://schemas.microsoft.com/office/drawing/2014/main" id="{1467AA2C-EFAF-4C2C-A0F0-F90888A68298}"/>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grpSp>
        <p:nvGrpSpPr>
          <p:cNvPr id="382" name="Groupe 381">
            <a:extLst>
              <a:ext uri="{FF2B5EF4-FFF2-40B4-BE49-F238E27FC236}">
                <a16:creationId xmlns:a16="http://schemas.microsoft.com/office/drawing/2014/main" id="{4C89D616-3415-44C7-AB8B-6A4E9EC4C77B}"/>
              </a:ext>
            </a:extLst>
          </p:cNvPr>
          <p:cNvGrpSpPr/>
          <p:nvPr/>
        </p:nvGrpSpPr>
        <p:grpSpPr>
          <a:xfrm>
            <a:off x="532287" y="3009987"/>
            <a:ext cx="718466" cy="367019"/>
            <a:chOff x="2199597" y="986594"/>
            <a:chExt cx="718466" cy="367019"/>
          </a:xfrm>
        </p:grpSpPr>
        <p:sp>
          <p:nvSpPr>
            <p:cNvPr id="383" name="ZoneTexte 382">
              <a:extLst>
                <a:ext uri="{FF2B5EF4-FFF2-40B4-BE49-F238E27FC236}">
                  <a16:creationId xmlns:a16="http://schemas.microsoft.com/office/drawing/2014/main" id="{C8ACA1E4-0B84-4EFA-9D0A-DB5CD61F6160}"/>
                </a:ext>
              </a:extLst>
            </p:cNvPr>
            <p:cNvSpPr txBox="1"/>
            <p:nvPr/>
          </p:nvSpPr>
          <p:spPr>
            <a:xfrm>
              <a:off x="2387099" y="98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384" name="ZoneTexte 383">
              <a:extLst>
                <a:ext uri="{FF2B5EF4-FFF2-40B4-BE49-F238E27FC236}">
                  <a16:creationId xmlns:a16="http://schemas.microsoft.com/office/drawing/2014/main" id="{64EFD308-C04A-43F5-872B-AFAE6CC43C9D}"/>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sp>
        <p:nvSpPr>
          <p:cNvPr id="385" name="Accolade fermante 384">
            <a:extLst>
              <a:ext uri="{FF2B5EF4-FFF2-40B4-BE49-F238E27FC236}">
                <a16:creationId xmlns:a16="http://schemas.microsoft.com/office/drawing/2014/main" id="{23FF4D98-C6B3-40C0-A80E-E77C0D181915}"/>
              </a:ext>
            </a:extLst>
          </p:cNvPr>
          <p:cNvSpPr/>
          <p:nvPr/>
        </p:nvSpPr>
        <p:spPr>
          <a:xfrm flipH="1">
            <a:off x="507202" y="163670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86" name="Accolade fermante 385">
            <a:extLst>
              <a:ext uri="{FF2B5EF4-FFF2-40B4-BE49-F238E27FC236}">
                <a16:creationId xmlns:a16="http://schemas.microsoft.com/office/drawing/2014/main" id="{CBDA28F1-C1C3-4517-81F5-5DE25252D7B5}"/>
              </a:ext>
            </a:extLst>
          </p:cNvPr>
          <p:cNvSpPr/>
          <p:nvPr/>
        </p:nvSpPr>
        <p:spPr>
          <a:xfrm flipH="1">
            <a:off x="497189" y="200972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87" name="Accolade fermante 386">
            <a:extLst>
              <a:ext uri="{FF2B5EF4-FFF2-40B4-BE49-F238E27FC236}">
                <a16:creationId xmlns:a16="http://schemas.microsoft.com/office/drawing/2014/main" id="{02E86E57-A741-4782-ABA2-342E0EF2BE92}"/>
              </a:ext>
            </a:extLst>
          </p:cNvPr>
          <p:cNvSpPr/>
          <p:nvPr/>
        </p:nvSpPr>
        <p:spPr>
          <a:xfrm flipH="1">
            <a:off x="498158" y="236829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88" name="Accolade fermante 387">
            <a:extLst>
              <a:ext uri="{FF2B5EF4-FFF2-40B4-BE49-F238E27FC236}">
                <a16:creationId xmlns:a16="http://schemas.microsoft.com/office/drawing/2014/main" id="{0A980E2F-9386-452F-BD76-79E7D56CB127}"/>
              </a:ext>
            </a:extLst>
          </p:cNvPr>
          <p:cNvSpPr/>
          <p:nvPr/>
        </p:nvSpPr>
        <p:spPr>
          <a:xfrm flipH="1">
            <a:off x="488556" y="274110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89" name="Accolade fermante 388">
            <a:extLst>
              <a:ext uri="{FF2B5EF4-FFF2-40B4-BE49-F238E27FC236}">
                <a16:creationId xmlns:a16="http://schemas.microsoft.com/office/drawing/2014/main" id="{636A9C59-D5E6-4EF9-97FB-82DF61C1185E}"/>
              </a:ext>
            </a:extLst>
          </p:cNvPr>
          <p:cNvSpPr/>
          <p:nvPr/>
        </p:nvSpPr>
        <p:spPr>
          <a:xfrm flipH="1">
            <a:off x="478543" y="311411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90" name="Accolade fermante 389">
            <a:extLst>
              <a:ext uri="{FF2B5EF4-FFF2-40B4-BE49-F238E27FC236}">
                <a16:creationId xmlns:a16="http://schemas.microsoft.com/office/drawing/2014/main" id="{9FEAEB6C-6344-4858-9B8C-4A85C34654B5}"/>
              </a:ext>
            </a:extLst>
          </p:cNvPr>
          <p:cNvSpPr/>
          <p:nvPr/>
        </p:nvSpPr>
        <p:spPr>
          <a:xfrm flipH="1">
            <a:off x="479512" y="347268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91" name="Accolade fermante 390">
            <a:extLst>
              <a:ext uri="{FF2B5EF4-FFF2-40B4-BE49-F238E27FC236}">
                <a16:creationId xmlns:a16="http://schemas.microsoft.com/office/drawing/2014/main" id="{B7558A6E-3599-40DD-94C1-043D12BDF018}"/>
              </a:ext>
            </a:extLst>
          </p:cNvPr>
          <p:cNvSpPr/>
          <p:nvPr/>
        </p:nvSpPr>
        <p:spPr>
          <a:xfrm>
            <a:off x="3942708" y="164391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92" name="Accolade fermante 391">
            <a:extLst>
              <a:ext uri="{FF2B5EF4-FFF2-40B4-BE49-F238E27FC236}">
                <a16:creationId xmlns:a16="http://schemas.microsoft.com/office/drawing/2014/main" id="{CF12CC8F-DDF1-432E-ADAC-AEA57039DF67}"/>
              </a:ext>
            </a:extLst>
          </p:cNvPr>
          <p:cNvSpPr/>
          <p:nvPr/>
        </p:nvSpPr>
        <p:spPr>
          <a:xfrm>
            <a:off x="3956479" y="200068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93" name="Accolade fermante 392">
            <a:extLst>
              <a:ext uri="{FF2B5EF4-FFF2-40B4-BE49-F238E27FC236}">
                <a16:creationId xmlns:a16="http://schemas.microsoft.com/office/drawing/2014/main" id="{64C3FE82-C7B9-4768-B2D6-4114B135D566}"/>
              </a:ext>
            </a:extLst>
          </p:cNvPr>
          <p:cNvSpPr/>
          <p:nvPr/>
        </p:nvSpPr>
        <p:spPr>
          <a:xfrm>
            <a:off x="2782395" y="236829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94" name="Accolade fermante 393">
            <a:extLst>
              <a:ext uri="{FF2B5EF4-FFF2-40B4-BE49-F238E27FC236}">
                <a16:creationId xmlns:a16="http://schemas.microsoft.com/office/drawing/2014/main" id="{D70B53D2-39B6-4CEF-9C7A-D5F0FF992EE3}"/>
              </a:ext>
            </a:extLst>
          </p:cNvPr>
          <p:cNvSpPr/>
          <p:nvPr/>
        </p:nvSpPr>
        <p:spPr>
          <a:xfrm>
            <a:off x="2768882" y="273388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95" name="Accolade fermante 394">
            <a:extLst>
              <a:ext uri="{FF2B5EF4-FFF2-40B4-BE49-F238E27FC236}">
                <a16:creationId xmlns:a16="http://schemas.microsoft.com/office/drawing/2014/main" id="{F1E72FAA-3C97-4F13-B46F-38832F7637EC}"/>
              </a:ext>
            </a:extLst>
          </p:cNvPr>
          <p:cNvSpPr/>
          <p:nvPr/>
        </p:nvSpPr>
        <p:spPr>
          <a:xfrm>
            <a:off x="1714309" y="313051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96" name="Accolade fermante 395">
            <a:extLst>
              <a:ext uri="{FF2B5EF4-FFF2-40B4-BE49-F238E27FC236}">
                <a16:creationId xmlns:a16="http://schemas.microsoft.com/office/drawing/2014/main" id="{82E6B915-E682-423D-B118-581707E6F3DF}"/>
              </a:ext>
            </a:extLst>
          </p:cNvPr>
          <p:cNvSpPr/>
          <p:nvPr/>
        </p:nvSpPr>
        <p:spPr>
          <a:xfrm>
            <a:off x="734931" y="347037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97" name="ZoneTexte 396">
            <a:extLst>
              <a:ext uri="{FF2B5EF4-FFF2-40B4-BE49-F238E27FC236}">
                <a16:creationId xmlns:a16="http://schemas.microsoft.com/office/drawing/2014/main" id="{6F2F94A5-EC5D-47FC-90E8-757B52DE5623}"/>
              </a:ext>
            </a:extLst>
          </p:cNvPr>
          <p:cNvSpPr txBox="1"/>
          <p:nvPr/>
        </p:nvSpPr>
        <p:spPr>
          <a:xfrm>
            <a:off x="866058" y="3496071"/>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398" name="Accolade fermante 397">
            <a:extLst>
              <a:ext uri="{FF2B5EF4-FFF2-40B4-BE49-F238E27FC236}">
                <a16:creationId xmlns:a16="http://schemas.microsoft.com/office/drawing/2014/main" id="{9ADC7C3A-7A10-4A2D-9687-AA7E6117518C}"/>
              </a:ext>
            </a:extLst>
          </p:cNvPr>
          <p:cNvSpPr/>
          <p:nvPr/>
        </p:nvSpPr>
        <p:spPr>
          <a:xfrm flipH="1">
            <a:off x="1336454" y="348788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99" name="Accolade fermante 398">
            <a:extLst>
              <a:ext uri="{FF2B5EF4-FFF2-40B4-BE49-F238E27FC236}">
                <a16:creationId xmlns:a16="http://schemas.microsoft.com/office/drawing/2014/main" id="{FB97B4A7-EFFD-4299-96AC-0E8E21B2BCBF}"/>
              </a:ext>
            </a:extLst>
          </p:cNvPr>
          <p:cNvSpPr/>
          <p:nvPr/>
        </p:nvSpPr>
        <p:spPr>
          <a:xfrm>
            <a:off x="1838084" y="349124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00" name="Graphique 23">
            <a:extLst>
              <a:ext uri="{FF2B5EF4-FFF2-40B4-BE49-F238E27FC236}">
                <a16:creationId xmlns:a16="http://schemas.microsoft.com/office/drawing/2014/main" id="{229F27E2-8803-45A6-AB8A-ACDDEDE65FF9}"/>
              </a:ext>
            </a:extLst>
          </p:cNvPr>
          <p:cNvGrpSpPr/>
          <p:nvPr/>
        </p:nvGrpSpPr>
        <p:grpSpPr>
          <a:xfrm>
            <a:off x="1592518" y="3496071"/>
            <a:ext cx="118913" cy="184666"/>
            <a:chOff x="5410460" y="2049372"/>
            <a:chExt cx="615732" cy="1159026"/>
          </a:xfrm>
          <a:solidFill>
            <a:schemeClr val="accent2">
              <a:lumMod val="75000"/>
            </a:schemeClr>
          </a:solidFill>
        </p:grpSpPr>
        <p:sp>
          <p:nvSpPr>
            <p:cNvPr id="401" name="Forme libre : forme 400">
              <a:extLst>
                <a:ext uri="{FF2B5EF4-FFF2-40B4-BE49-F238E27FC236}">
                  <a16:creationId xmlns:a16="http://schemas.microsoft.com/office/drawing/2014/main" id="{6E679539-AD72-4ECD-B709-544D35AB0757}"/>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402" name="Forme libre : forme 401">
              <a:extLst>
                <a:ext uri="{FF2B5EF4-FFF2-40B4-BE49-F238E27FC236}">
                  <a16:creationId xmlns:a16="http://schemas.microsoft.com/office/drawing/2014/main" id="{42188274-CD59-4D9E-AA8F-DAB1941657C9}"/>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403" name="Graphique 402">
            <a:extLst>
              <a:ext uri="{FF2B5EF4-FFF2-40B4-BE49-F238E27FC236}">
                <a16:creationId xmlns:a16="http://schemas.microsoft.com/office/drawing/2014/main" id="{5692C982-1466-410B-94B9-B9DBC4B38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8576" y="3479876"/>
            <a:ext cx="216516" cy="194360"/>
          </a:xfrm>
          <a:prstGeom prst="rect">
            <a:avLst/>
          </a:prstGeom>
        </p:spPr>
      </p:pic>
      <p:grpSp>
        <p:nvGrpSpPr>
          <p:cNvPr id="404" name="Graphique 23">
            <a:extLst>
              <a:ext uri="{FF2B5EF4-FFF2-40B4-BE49-F238E27FC236}">
                <a16:creationId xmlns:a16="http://schemas.microsoft.com/office/drawing/2014/main" id="{C1819726-A73F-43F4-B976-4F33922518FF}"/>
              </a:ext>
            </a:extLst>
          </p:cNvPr>
          <p:cNvGrpSpPr/>
          <p:nvPr/>
        </p:nvGrpSpPr>
        <p:grpSpPr>
          <a:xfrm>
            <a:off x="1729361" y="3496071"/>
            <a:ext cx="119903" cy="184666"/>
            <a:chOff x="5410460" y="2049372"/>
            <a:chExt cx="615732" cy="1159026"/>
          </a:xfrm>
          <a:solidFill>
            <a:srgbClr val="FF0000"/>
          </a:solidFill>
        </p:grpSpPr>
        <p:sp>
          <p:nvSpPr>
            <p:cNvPr id="405" name="Forme libre : forme 404">
              <a:extLst>
                <a:ext uri="{FF2B5EF4-FFF2-40B4-BE49-F238E27FC236}">
                  <a16:creationId xmlns:a16="http://schemas.microsoft.com/office/drawing/2014/main" id="{E88AE80A-B3CB-4303-B3A3-3DFBAE7E53A5}"/>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406" name="Forme libre : forme 405">
              <a:extLst>
                <a:ext uri="{FF2B5EF4-FFF2-40B4-BE49-F238E27FC236}">
                  <a16:creationId xmlns:a16="http://schemas.microsoft.com/office/drawing/2014/main" id="{4A264275-19C9-4B81-9B5D-6CB982411ECF}"/>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407" name="ZoneTexte 406">
            <a:extLst>
              <a:ext uri="{FF2B5EF4-FFF2-40B4-BE49-F238E27FC236}">
                <a16:creationId xmlns:a16="http://schemas.microsoft.com/office/drawing/2014/main" id="{A4850F0C-9376-492D-ABE9-3019226E76D4}"/>
              </a:ext>
            </a:extLst>
          </p:cNvPr>
          <p:cNvSpPr txBox="1"/>
          <p:nvPr/>
        </p:nvSpPr>
        <p:spPr>
          <a:xfrm>
            <a:off x="602748" y="1597739"/>
            <a:ext cx="331249" cy="246221"/>
          </a:xfrm>
          <a:prstGeom prst="rect">
            <a:avLst/>
          </a:prstGeom>
          <a:noFill/>
        </p:spPr>
        <p:txBody>
          <a:bodyPr wrap="square" rtlCol="0">
            <a:spAutoFit/>
          </a:bodyPr>
          <a:lstStyle/>
          <a:p>
            <a:r>
              <a:rPr lang="fr-FR" sz="500" dirty="0"/>
              <a:t>+2</a:t>
            </a:r>
          </a:p>
          <a:p>
            <a:r>
              <a:rPr lang="fr-FR" sz="500" dirty="0"/>
              <a:t>A:5</a:t>
            </a:r>
          </a:p>
        </p:txBody>
      </p:sp>
      <p:sp>
        <p:nvSpPr>
          <p:cNvPr id="408" name="ZoneTexte 407">
            <a:extLst>
              <a:ext uri="{FF2B5EF4-FFF2-40B4-BE49-F238E27FC236}">
                <a16:creationId xmlns:a16="http://schemas.microsoft.com/office/drawing/2014/main" id="{11D020C8-2BDE-45F9-9883-D27B13D06C96}"/>
              </a:ext>
            </a:extLst>
          </p:cNvPr>
          <p:cNvSpPr txBox="1"/>
          <p:nvPr/>
        </p:nvSpPr>
        <p:spPr>
          <a:xfrm>
            <a:off x="590174" y="1952953"/>
            <a:ext cx="331249" cy="246221"/>
          </a:xfrm>
          <a:prstGeom prst="rect">
            <a:avLst/>
          </a:prstGeom>
          <a:noFill/>
        </p:spPr>
        <p:txBody>
          <a:bodyPr wrap="square" rtlCol="0">
            <a:spAutoFit/>
          </a:bodyPr>
          <a:lstStyle/>
          <a:p>
            <a:r>
              <a:rPr lang="fr-FR" sz="500" dirty="0"/>
              <a:t>+2</a:t>
            </a:r>
          </a:p>
          <a:p>
            <a:r>
              <a:rPr lang="fr-FR" sz="500" dirty="0"/>
              <a:t>A:5</a:t>
            </a:r>
          </a:p>
        </p:txBody>
      </p:sp>
      <p:sp>
        <p:nvSpPr>
          <p:cNvPr id="409" name="ZoneTexte 408">
            <a:extLst>
              <a:ext uri="{FF2B5EF4-FFF2-40B4-BE49-F238E27FC236}">
                <a16:creationId xmlns:a16="http://schemas.microsoft.com/office/drawing/2014/main" id="{C6BFD1F2-5A17-4CFD-92DB-9E5B4BC70F11}"/>
              </a:ext>
            </a:extLst>
          </p:cNvPr>
          <p:cNvSpPr txBox="1"/>
          <p:nvPr/>
        </p:nvSpPr>
        <p:spPr>
          <a:xfrm>
            <a:off x="590174" y="2312919"/>
            <a:ext cx="331249" cy="246221"/>
          </a:xfrm>
          <a:prstGeom prst="rect">
            <a:avLst/>
          </a:prstGeom>
          <a:noFill/>
        </p:spPr>
        <p:txBody>
          <a:bodyPr wrap="square" rtlCol="0">
            <a:spAutoFit/>
          </a:bodyPr>
          <a:lstStyle/>
          <a:p>
            <a:r>
              <a:rPr lang="fr-FR" sz="500" dirty="0"/>
              <a:t>+2</a:t>
            </a:r>
          </a:p>
          <a:p>
            <a:r>
              <a:rPr lang="fr-FR" sz="500" dirty="0"/>
              <a:t>A:5</a:t>
            </a:r>
          </a:p>
        </p:txBody>
      </p:sp>
      <p:sp>
        <p:nvSpPr>
          <p:cNvPr id="410" name="ZoneTexte 409">
            <a:extLst>
              <a:ext uri="{FF2B5EF4-FFF2-40B4-BE49-F238E27FC236}">
                <a16:creationId xmlns:a16="http://schemas.microsoft.com/office/drawing/2014/main" id="{3578BFCE-6155-481E-8CDE-68004799F668}"/>
              </a:ext>
            </a:extLst>
          </p:cNvPr>
          <p:cNvSpPr txBox="1"/>
          <p:nvPr/>
        </p:nvSpPr>
        <p:spPr>
          <a:xfrm>
            <a:off x="589696" y="2689374"/>
            <a:ext cx="331249" cy="246221"/>
          </a:xfrm>
          <a:prstGeom prst="rect">
            <a:avLst/>
          </a:prstGeom>
          <a:noFill/>
        </p:spPr>
        <p:txBody>
          <a:bodyPr wrap="square" rtlCol="0">
            <a:spAutoFit/>
          </a:bodyPr>
          <a:lstStyle/>
          <a:p>
            <a:r>
              <a:rPr lang="fr-FR" sz="500" dirty="0"/>
              <a:t>+2</a:t>
            </a:r>
          </a:p>
          <a:p>
            <a:r>
              <a:rPr lang="fr-FR" sz="500" dirty="0"/>
              <a:t>A:5</a:t>
            </a:r>
          </a:p>
        </p:txBody>
      </p:sp>
      <p:sp>
        <p:nvSpPr>
          <p:cNvPr id="411" name="ZoneTexte 410">
            <a:extLst>
              <a:ext uri="{FF2B5EF4-FFF2-40B4-BE49-F238E27FC236}">
                <a16:creationId xmlns:a16="http://schemas.microsoft.com/office/drawing/2014/main" id="{4D1926B1-9350-4123-B5B5-E3673D82F875}"/>
              </a:ext>
            </a:extLst>
          </p:cNvPr>
          <p:cNvSpPr txBox="1"/>
          <p:nvPr/>
        </p:nvSpPr>
        <p:spPr>
          <a:xfrm>
            <a:off x="589174" y="3046639"/>
            <a:ext cx="331249" cy="246221"/>
          </a:xfrm>
          <a:prstGeom prst="rect">
            <a:avLst/>
          </a:prstGeom>
          <a:noFill/>
        </p:spPr>
        <p:txBody>
          <a:bodyPr wrap="square" rtlCol="0">
            <a:spAutoFit/>
          </a:bodyPr>
          <a:lstStyle/>
          <a:p>
            <a:r>
              <a:rPr lang="fr-FR" sz="500" dirty="0"/>
              <a:t>+2</a:t>
            </a:r>
          </a:p>
          <a:p>
            <a:r>
              <a:rPr lang="fr-FR" sz="500" dirty="0"/>
              <a:t>A:5</a:t>
            </a:r>
          </a:p>
        </p:txBody>
      </p:sp>
      <p:grpSp>
        <p:nvGrpSpPr>
          <p:cNvPr id="418" name="Groupe 417">
            <a:extLst>
              <a:ext uri="{FF2B5EF4-FFF2-40B4-BE49-F238E27FC236}">
                <a16:creationId xmlns:a16="http://schemas.microsoft.com/office/drawing/2014/main" id="{9DECB832-174E-4FE3-BBFD-7E2E83EB5A28}"/>
              </a:ext>
            </a:extLst>
          </p:cNvPr>
          <p:cNvGrpSpPr/>
          <p:nvPr/>
        </p:nvGrpSpPr>
        <p:grpSpPr>
          <a:xfrm>
            <a:off x="3311920" y="1562974"/>
            <a:ext cx="718466" cy="363597"/>
            <a:chOff x="4307092" y="989742"/>
            <a:chExt cx="718466" cy="363597"/>
          </a:xfrm>
        </p:grpSpPr>
        <p:grpSp>
          <p:nvGrpSpPr>
            <p:cNvPr id="419" name="Groupe 418">
              <a:extLst>
                <a:ext uri="{FF2B5EF4-FFF2-40B4-BE49-F238E27FC236}">
                  <a16:creationId xmlns:a16="http://schemas.microsoft.com/office/drawing/2014/main" id="{0D9C3BEC-7984-4804-B449-1A8B77ACC653}"/>
                </a:ext>
              </a:extLst>
            </p:cNvPr>
            <p:cNvGrpSpPr/>
            <p:nvPr/>
          </p:nvGrpSpPr>
          <p:grpSpPr>
            <a:xfrm>
              <a:off x="4390385" y="989742"/>
              <a:ext cx="565581" cy="297961"/>
              <a:chOff x="2579857" y="899021"/>
              <a:chExt cx="565581" cy="297961"/>
            </a:xfrm>
          </p:grpSpPr>
          <p:sp>
            <p:nvSpPr>
              <p:cNvPr id="421" name="ZoneTexte 420">
                <a:extLst>
                  <a:ext uri="{FF2B5EF4-FFF2-40B4-BE49-F238E27FC236}">
                    <a16:creationId xmlns:a16="http://schemas.microsoft.com/office/drawing/2014/main" id="{8C2F9B71-D8BE-4EB7-93D1-91BE2A2419A9}"/>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422" name="ZoneTexte 421">
                <a:extLst>
                  <a:ext uri="{FF2B5EF4-FFF2-40B4-BE49-F238E27FC236}">
                    <a16:creationId xmlns:a16="http://schemas.microsoft.com/office/drawing/2014/main" id="{6926E1AA-93C7-41E9-839E-911542B0B32A}"/>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420" name="ZoneTexte 419">
              <a:extLst>
                <a:ext uri="{FF2B5EF4-FFF2-40B4-BE49-F238E27FC236}">
                  <a16:creationId xmlns:a16="http://schemas.microsoft.com/office/drawing/2014/main" id="{1BEB1036-AEC9-473E-8532-2CB456E89B58}"/>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423" name="Graphique 422">
            <a:extLst>
              <a:ext uri="{FF2B5EF4-FFF2-40B4-BE49-F238E27FC236}">
                <a16:creationId xmlns:a16="http://schemas.microsoft.com/office/drawing/2014/main" id="{C5A4F431-54FB-4A57-A81F-637DD3E283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6339" y="1818803"/>
            <a:ext cx="109307" cy="98122"/>
          </a:xfrm>
          <a:prstGeom prst="rect">
            <a:avLst/>
          </a:prstGeom>
        </p:spPr>
      </p:pic>
      <p:grpSp>
        <p:nvGrpSpPr>
          <p:cNvPr id="451" name="Groupe 450">
            <a:extLst>
              <a:ext uri="{FF2B5EF4-FFF2-40B4-BE49-F238E27FC236}">
                <a16:creationId xmlns:a16="http://schemas.microsoft.com/office/drawing/2014/main" id="{A107CF88-F7E4-4D04-A3D8-79F0CEB16547}"/>
              </a:ext>
            </a:extLst>
          </p:cNvPr>
          <p:cNvGrpSpPr/>
          <p:nvPr/>
        </p:nvGrpSpPr>
        <p:grpSpPr>
          <a:xfrm>
            <a:off x="2223593" y="1561346"/>
            <a:ext cx="718466" cy="370981"/>
            <a:chOff x="2195594" y="1720797"/>
            <a:chExt cx="718466" cy="370981"/>
          </a:xfrm>
        </p:grpSpPr>
        <p:sp>
          <p:nvSpPr>
            <p:cNvPr id="416" name="ZoneTexte 415">
              <a:extLst>
                <a:ext uri="{FF2B5EF4-FFF2-40B4-BE49-F238E27FC236}">
                  <a16:creationId xmlns:a16="http://schemas.microsoft.com/office/drawing/2014/main" id="{445E3207-DDC9-4489-A91E-A08677A04F27}"/>
                </a:ext>
              </a:extLst>
            </p:cNvPr>
            <p:cNvSpPr txBox="1"/>
            <p:nvPr/>
          </p:nvSpPr>
          <p:spPr>
            <a:xfrm>
              <a:off x="2195594" y="1907112"/>
              <a:ext cx="718466" cy="184666"/>
            </a:xfrm>
            <a:prstGeom prst="rect">
              <a:avLst/>
            </a:prstGeom>
            <a:noFill/>
          </p:spPr>
          <p:txBody>
            <a:bodyPr wrap="none" rtlCol="0">
              <a:spAutoFit/>
            </a:bodyPr>
            <a:lstStyle/>
            <a:p>
              <a:r>
                <a:rPr lang="fr-FR" sz="600" dirty="0"/>
                <a:t>[7:59:00 8:00:00]</a:t>
              </a:r>
              <a:endParaRPr lang="fr-CH" sz="600" dirty="0"/>
            </a:p>
          </p:txBody>
        </p:sp>
        <p:sp>
          <p:nvSpPr>
            <p:cNvPr id="417" name="ZoneTexte 416">
              <a:extLst>
                <a:ext uri="{FF2B5EF4-FFF2-40B4-BE49-F238E27FC236}">
                  <a16:creationId xmlns:a16="http://schemas.microsoft.com/office/drawing/2014/main" id="{744C7D73-9034-4288-8603-35B25999207E}"/>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424" name="ZoneTexte 423">
              <a:extLst>
                <a:ext uri="{FF2B5EF4-FFF2-40B4-BE49-F238E27FC236}">
                  <a16:creationId xmlns:a16="http://schemas.microsoft.com/office/drawing/2014/main" id="{613A6899-C630-4177-A808-BE69F5733F23}"/>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439" name="Groupe 438">
            <a:extLst>
              <a:ext uri="{FF2B5EF4-FFF2-40B4-BE49-F238E27FC236}">
                <a16:creationId xmlns:a16="http://schemas.microsoft.com/office/drawing/2014/main" id="{C2588A3D-E581-4A56-A202-0F9B45CD6092}"/>
              </a:ext>
            </a:extLst>
          </p:cNvPr>
          <p:cNvGrpSpPr/>
          <p:nvPr/>
        </p:nvGrpSpPr>
        <p:grpSpPr>
          <a:xfrm>
            <a:off x="1666893" y="1565870"/>
            <a:ext cx="718466" cy="367712"/>
            <a:chOff x="1622389" y="1728992"/>
            <a:chExt cx="718466" cy="367712"/>
          </a:xfrm>
        </p:grpSpPr>
        <p:sp>
          <p:nvSpPr>
            <p:cNvPr id="414" name="ZoneTexte 413">
              <a:extLst>
                <a:ext uri="{FF2B5EF4-FFF2-40B4-BE49-F238E27FC236}">
                  <a16:creationId xmlns:a16="http://schemas.microsoft.com/office/drawing/2014/main" id="{CD1E2713-9DBA-4D53-9C57-E71B1031527E}"/>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7:58:00]</a:t>
              </a:r>
              <a:endParaRPr lang="fr-CH" sz="600" dirty="0"/>
            </a:p>
          </p:txBody>
        </p:sp>
        <p:sp>
          <p:nvSpPr>
            <p:cNvPr id="415" name="ZoneTexte 414">
              <a:extLst>
                <a:ext uri="{FF2B5EF4-FFF2-40B4-BE49-F238E27FC236}">
                  <a16:creationId xmlns:a16="http://schemas.microsoft.com/office/drawing/2014/main" id="{D6562CBD-1914-4376-91F8-F236E6E6B22F}"/>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425" name="ZoneTexte 424">
              <a:extLst>
                <a:ext uri="{FF2B5EF4-FFF2-40B4-BE49-F238E27FC236}">
                  <a16:creationId xmlns:a16="http://schemas.microsoft.com/office/drawing/2014/main" id="{57F70629-5003-4564-BC16-BDBB873DB4F3}"/>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430" name="Groupe 429">
            <a:extLst>
              <a:ext uri="{FF2B5EF4-FFF2-40B4-BE49-F238E27FC236}">
                <a16:creationId xmlns:a16="http://schemas.microsoft.com/office/drawing/2014/main" id="{D3BE8F55-1654-45AD-B659-0A1522EB9DA9}"/>
              </a:ext>
            </a:extLst>
          </p:cNvPr>
          <p:cNvGrpSpPr/>
          <p:nvPr/>
        </p:nvGrpSpPr>
        <p:grpSpPr>
          <a:xfrm>
            <a:off x="1103140" y="1565870"/>
            <a:ext cx="718466" cy="368277"/>
            <a:chOff x="1040513" y="1729592"/>
            <a:chExt cx="718466" cy="368277"/>
          </a:xfrm>
        </p:grpSpPr>
        <p:sp>
          <p:nvSpPr>
            <p:cNvPr id="412" name="ZoneTexte 411">
              <a:extLst>
                <a:ext uri="{FF2B5EF4-FFF2-40B4-BE49-F238E27FC236}">
                  <a16:creationId xmlns:a16="http://schemas.microsoft.com/office/drawing/2014/main" id="{51E6B066-67B8-4A5F-A3C4-F0964ACF9383}"/>
                </a:ext>
              </a:extLst>
            </p:cNvPr>
            <p:cNvSpPr txBox="1"/>
            <p:nvPr/>
          </p:nvSpPr>
          <p:spPr>
            <a:xfrm>
              <a:off x="1040513" y="1913203"/>
              <a:ext cx="718466" cy="184666"/>
            </a:xfrm>
            <a:prstGeom prst="rect">
              <a:avLst/>
            </a:prstGeom>
            <a:noFill/>
          </p:spPr>
          <p:txBody>
            <a:bodyPr wrap="none" rtlCol="0">
              <a:spAutoFit/>
            </a:bodyPr>
            <a:lstStyle/>
            <a:p>
              <a:r>
                <a:rPr lang="fr-FR" sz="600" dirty="0"/>
                <a:t>[7:45:00 7:46:00]</a:t>
              </a:r>
              <a:endParaRPr lang="fr-CH" sz="600" dirty="0"/>
            </a:p>
          </p:txBody>
        </p:sp>
        <p:sp>
          <p:nvSpPr>
            <p:cNvPr id="413" name="ZoneTexte 412">
              <a:extLst>
                <a:ext uri="{FF2B5EF4-FFF2-40B4-BE49-F238E27FC236}">
                  <a16:creationId xmlns:a16="http://schemas.microsoft.com/office/drawing/2014/main" id="{D051F386-6D74-4BAE-8F17-ADC7FABE8D77}"/>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426" name="ZoneTexte 425">
              <a:extLst>
                <a:ext uri="{FF2B5EF4-FFF2-40B4-BE49-F238E27FC236}">
                  <a16:creationId xmlns:a16="http://schemas.microsoft.com/office/drawing/2014/main" id="{D14CDA7C-4641-4624-8699-97CA05ED5D49}"/>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445" name="Groupe 444">
            <a:extLst>
              <a:ext uri="{FF2B5EF4-FFF2-40B4-BE49-F238E27FC236}">
                <a16:creationId xmlns:a16="http://schemas.microsoft.com/office/drawing/2014/main" id="{74470801-6511-4F91-9C42-906C40CEF518}"/>
              </a:ext>
            </a:extLst>
          </p:cNvPr>
          <p:cNvGrpSpPr/>
          <p:nvPr/>
        </p:nvGrpSpPr>
        <p:grpSpPr>
          <a:xfrm>
            <a:off x="2771408" y="1564250"/>
            <a:ext cx="718466" cy="363873"/>
            <a:chOff x="2745528" y="1733074"/>
            <a:chExt cx="718466" cy="363873"/>
          </a:xfrm>
        </p:grpSpPr>
        <p:sp>
          <p:nvSpPr>
            <p:cNvPr id="428" name="ZoneTexte 427">
              <a:extLst>
                <a:ext uri="{FF2B5EF4-FFF2-40B4-BE49-F238E27FC236}">
                  <a16:creationId xmlns:a16="http://schemas.microsoft.com/office/drawing/2014/main" id="{7F166EE6-2C9A-4141-B988-CA8089CFE40F}"/>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444" name="Groupe 443">
              <a:extLst>
                <a:ext uri="{FF2B5EF4-FFF2-40B4-BE49-F238E27FC236}">
                  <a16:creationId xmlns:a16="http://schemas.microsoft.com/office/drawing/2014/main" id="{C0781AD0-BA02-4A53-9EEA-5DEEFA0EFE0E}"/>
                </a:ext>
              </a:extLst>
            </p:cNvPr>
            <p:cNvGrpSpPr/>
            <p:nvPr/>
          </p:nvGrpSpPr>
          <p:grpSpPr>
            <a:xfrm>
              <a:off x="2745528" y="1777671"/>
              <a:ext cx="718466" cy="319276"/>
              <a:chOff x="2745110" y="1768025"/>
              <a:chExt cx="718466" cy="319276"/>
            </a:xfrm>
          </p:grpSpPr>
          <p:sp>
            <p:nvSpPr>
              <p:cNvPr id="427" name="ZoneTexte 426">
                <a:extLst>
                  <a:ext uri="{FF2B5EF4-FFF2-40B4-BE49-F238E27FC236}">
                    <a16:creationId xmlns:a16="http://schemas.microsoft.com/office/drawing/2014/main" id="{CAA46BF7-DA16-45BD-B711-9C8C3DD11100}"/>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8:01:00</a:t>
                </a:r>
                <a:r>
                  <a:rPr lang="fr-FR" sz="600" dirty="0"/>
                  <a:t> 8:08:00]</a:t>
                </a:r>
                <a:endParaRPr lang="fr-CH" sz="600" dirty="0"/>
              </a:p>
            </p:txBody>
          </p:sp>
          <p:sp>
            <p:nvSpPr>
              <p:cNvPr id="429" name="ZoneTexte 428">
                <a:extLst>
                  <a:ext uri="{FF2B5EF4-FFF2-40B4-BE49-F238E27FC236}">
                    <a16:creationId xmlns:a16="http://schemas.microsoft.com/office/drawing/2014/main" id="{21A756C4-CB36-4020-A461-D3F60CD1B97E}"/>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431" name="Groupe 430">
            <a:extLst>
              <a:ext uri="{FF2B5EF4-FFF2-40B4-BE49-F238E27FC236}">
                <a16:creationId xmlns:a16="http://schemas.microsoft.com/office/drawing/2014/main" id="{BF84360C-285D-4104-8280-A5FB29831F69}"/>
              </a:ext>
            </a:extLst>
          </p:cNvPr>
          <p:cNvGrpSpPr/>
          <p:nvPr/>
        </p:nvGrpSpPr>
        <p:grpSpPr>
          <a:xfrm>
            <a:off x="1099727" y="1924703"/>
            <a:ext cx="718466" cy="370723"/>
            <a:chOff x="1040513" y="1727146"/>
            <a:chExt cx="718466" cy="370723"/>
          </a:xfrm>
        </p:grpSpPr>
        <p:sp>
          <p:nvSpPr>
            <p:cNvPr id="432" name="ZoneTexte 431">
              <a:extLst>
                <a:ext uri="{FF2B5EF4-FFF2-40B4-BE49-F238E27FC236}">
                  <a16:creationId xmlns:a16="http://schemas.microsoft.com/office/drawing/2014/main" id="{4162D734-8B51-4F29-9464-E2F7D1D01919}"/>
                </a:ext>
              </a:extLst>
            </p:cNvPr>
            <p:cNvSpPr txBox="1"/>
            <p:nvPr/>
          </p:nvSpPr>
          <p:spPr>
            <a:xfrm>
              <a:off x="1040513" y="1913203"/>
              <a:ext cx="718466" cy="184666"/>
            </a:xfrm>
            <a:prstGeom prst="rect">
              <a:avLst/>
            </a:prstGeom>
            <a:noFill/>
          </p:spPr>
          <p:txBody>
            <a:bodyPr wrap="none" rtlCol="0">
              <a:spAutoFit/>
            </a:bodyPr>
            <a:lstStyle/>
            <a:p>
              <a:r>
                <a:rPr lang="fr-FR" sz="600" dirty="0"/>
                <a:t>[7:45:00 7:45:30]</a:t>
              </a:r>
              <a:endParaRPr lang="fr-CH" sz="600" dirty="0"/>
            </a:p>
          </p:txBody>
        </p:sp>
        <p:sp>
          <p:nvSpPr>
            <p:cNvPr id="433" name="ZoneTexte 432">
              <a:extLst>
                <a:ext uri="{FF2B5EF4-FFF2-40B4-BE49-F238E27FC236}">
                  <a16:creationId xmlns:a16="http://schemas.microsoft.com/office/drawing/2014/main" id="{DD9D1C93-4070-44CB-984C-BC3405EFAEE8}"/>
                </a:ext>
              </a:extLst>
            </p:cNvPr>
            <p:cNvSpPr txBox="1"/>
            <p:nvPr/>
          </p:nvSpPr>
          <p:spPr>
            <a:xfrm>
              <a:off x="1239245" y="1727146"/>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434" name="ZoneTexte 433">
              <a:extLst>
                <a:ext uri="{FF2B5EF4-FFF2-40B4-BE49-F238E27FC236}">
                  <a16:creationId xmlns:a16="http://schemas.microsoft.com/office/drawing/2014/main" id="{7014CAC4-0DC5-4EF6-994A-B1B58EBC39DC}"/>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435" name="Groupe 434">
            <a:extLst>
              <a:ext uri="{FF2B5EF4-FFF2-40B4-BE49-F238E27FC236}">
                <a16:creationId xmlns:a16="http://schemas.microsoft.com/office/drawing/2014/main" id="{86663AB1-B307-49BE-855A-049FD36F3993}"/>
              </a:ext>
            </a:extLst>
          </p:cNvPr>
          <p:cNvGrpSpPr/>
          <p:nvPr/>
        </p:nvGrpSpPr>
        <p:grpSpPr>
          <a:xfrm>
            <a:off x="1089498" y="2281531"/>
            <a:ext cx="718466" cy="375196"/>
            <a:chOff x="1040513" y="1722673"/>
            <a:chExt cx="718466" cy="375196"/>
          </a:xfrm>
        </p:grpSpPr>
        <p:sp>
          <p:nvSpPr>
            <p:cNvPr id="436" name="ZoneTexte 435">
              <a:extLst>
                <a:ext uri="{FF2B5EF4-FFF2-40B4-BE49-F238E27FC236}">
                  <a16:creationId xmlns:a16="http://schemas.microsoft.com/office/drawing/2014/main" id="{985DC482-A638-4AFD-830A-985A2FC590D5}"/>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sp>
          <p:nvSpPr>
            <p:cNvPr id="437" name="ZoneTexte 436">
              <a:extLst>
                <a:ext uri="{FF2B5EF4-FFF2-40B4-BE49-F238E27FC236}">
                  <a16:creationId xmlns:a16="http://schemas.microsoft.com/office/drawing/2014/main" id="{4190E12A-CA77-4217-926A-C2EF40A1D960}"/>
                </a:ext>
              </a:extLst>
            </p:cNvPr>
            <p:cNvSpPr txBox="1"/>
            <p:nvPr/>
          </p:nvSpPr>
          <p:spPr>
            <a:xfrm>
              <a:off x="1242110" y="172267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438" name="ZoneTexte 437">
              <a:extLst>
                <a:ext uri="{FF2B5EF4-FFF2-40B4-BE49-F238E27FC236}">
                  <a16:creationId xmlns:a16="http://schemas.microsoft.com/office/drawing/2014/main" id="{26BDC085-2033-4296-B203-A5128E688889}"/>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440" name="Groupe 439">
            <a:extLst>
              <a:ext uri="{FF2B5EF4-FFF2-40B4-BE49-F238E27FC236}">
                <a16:creationId xmlns:a16="http://schemas.microsoft.com/office/drawing/2014/main" id="{F5792EFE-452A-4039-829A-AC4C90F765B8}"/>
              </a:ext>
            </a:extLst>
          </p:cNvPr>
          <p:cNvGrpSpPr/>
          <p:nvPr/>
        </p:nvGrpSpPr>
        <p:grpSpPr>
          <a:xfrm>
            <a:off x="1668781" y="1920176"/>
            <a:ext cx="718466" cy="371854"/>
            <a:chOff x="1622389" y="1724850"/>
            <a:chExt cx="718466" cy="371854"/>
          </a:xfrm>
        </p:grpSpPr>
        <p:sp>
          <p:nvSpPr>
            <p:cNvPr id="441" name="ZoneTexte 440">
              <a:extLst>
                <a:ext uri="{FF2B5EF4-FFF2-40B4-BE49-F238E27FC236}">
                  <a16:creationId xmlns:a16="http://schemas.microsoft.com/office/drawing/2014/main" id="{202237B8-9A0C-4EA3-8749-BB83908B6410}"/>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7:57:30]</a:t>
              </a:r>
              <a:endParaRPr lang="fr-CH" sz="600" dirty="0"/>
            </a:p>
          </p:txBody>
        </p:sp>
        <p:sp>
          <p:nvSpPr>
            <p:cNvPr id="442" name="ZoneTexte 441">
              <a:extLst>
                <a:ext uri="{FF2B5EF4-FFF2-40B4-BE49-F238E27FC236}">
                  <a16:creationId xmlns:a16="http://schemas.microsoft.com/office/drawing/2014/main" id="{E024F7FA-3F90-45F2-AE83-EAD6D59A99BC}"/>
                </a:ext>
              </a:extLst>
            </p:cNvPr>
            <p:cNvSpPr txBox="1"/>
            <p:nvPr/>
          </p:nvSpPr>
          <p:spPr>
            <a:xfrm>
              <a:off x="1841304" y="1724850"/>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443" name="ZoneTexte 442">
              <a:extLst>
                <a:ext uri="{FF2B5EF4-FFF2-40B4-BE49-F238E27FC236}">
                  <a16:creationId xmlns:a16="http://schemas.microsoft.com/office/drawing/2014/main" id="{3C7D079D-2BDF-430C-98E1-3ABC5A2E02B0}"/>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446" name="Groupe 445">
            <a:extLst>
              <a:ext uri="{FF2B5EF4-FFF2-40B4-BE49-F238E27FC236}">
                <a16:creationId xmlns:a16="http://schemas.microsoft.com/office/drawing/2014/main" id="{A7E2CF61-BF9B-4254-A64B-4AB34617022A}"/>
              </a:ext>
            </a:extLst>
          </p:cNvPr>
          <p:cNvGrpSpPr/>
          <p:nvPr/>
        </p:nvGrpSpPr>
        <p:grpSpPr>
          <a:xfrm>
            <a:off x="2239625" y="1928371"/>
            <a:ext cx="718466" cy="363150"/>
            <a:chOff x="2745528" y="1733797"/>
            <a:chExt cx="718466" cy="363150"/>
          </a:xfrm>
        </p:grpSpPr>
        <p:sp>
          <p:nvSpPr>
            <p:cNvPr id="447" name="ZoneTexte 446">
              <a:extLst>
                <a:ext uri="{FF2B5EF4-FFF2-40B4-BE49-F238E27FC236}">
                  <a16:creationId xmlns:a16="http://schemas.microsoft.com/office/drawing/2014/main" id="{B8FA7D4D-45CC-46A0-8318-FC70CC4F029D}"/>
                </a:ext>
              </a:extLst>
            </p:cNvPr>
            <p:cNvSpPr txBox="1"/>
            <p:nvPr/>
          </p:nvSpPr>
          <p:spPr>
            <a:xfrm>
              <a:off x="2883345" y="1733797"/>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200" baseline="-25000" dirty="0">
                <a:solidFill>
                  <a:schemeClr val="accent2">
                    <a:lumMod val="75000"/>
                  </a:schemeClr>
                </a:solidFill>
              </a:endParaRPr>
            </a:p>
          </p:txBody>
        </p:sp>
        <p:grpSp>
          <p:nvGrpSpPr>
            <p:cNvPr id="448" name="Groupe 447">
              <a:extLst>
                <a:ext uri="{FF2B5EF4-FFF2-40B4-BE49-F238E27FC236}">
                  <a16:creationId xmlns:a16="http://schemas.microsoft.com/office/drawing/2014/main" id="{F19D3037-2238-4F5B-8DE8-08A58F0410FF}"/>
                </a:ext>
              </a:extLst>
            </p:cNvPr>
            <p:cNvGrpSpPr/>
            <p:nvPr/>
          </p:nvGrpSpPr>
          <p:grpSpPr>
            <a:xfrm>
              <a:off x="2745528" y="1763438"/>
              <a:ext cx="718466" cy="333509"/>
              <a:chOff x="2745110" y="1753792"/>
              <a:chExt cx="718466" cy="333509"/>
            </a:xfrm>
          </p:grpSpPr>
          <p:sp>
            <p:nvSpPr>
              <p:cNvPr id="449" name="ZoneTexte 448">
                <a:extLst>
                  <a:ext uri="{FF2B5EF4-FFF2-40B4-BE49-F238E27FC236}">
                    <a16:creationId xmlns:a16="http://schemas.microsoft.com/office/drawing/2014/main" id="{06500BD9-B3CF-4D89-9DBD-003AA02FC49A}"/>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7:57:30</a:t>
                </a:r>
                <a:r>
                  <a:rPr lang="fr-FR" sz="600" dirty="0"/>
                  <a:t> 7:58:00]</a:t>
                </a:r>
                <a:endParaRPr lang="fr-CH" sz="600" dirty="0"/>
              </a:p>
            </p:txBody>
          </p:sp>
          <p:sp>
            <p:nvSpPr>
              <p:cNvPr id="450" name="ZoneTexte 449">
                <a:extLst>
                  <a:ext uri="{FF2B5EF4-FFF2-40B4-BE49-F238E27FC236}">
                    <a16:creationId xmlns:a16="http://schemas.microsoft.com/office/drawing/2014/main" id="{975297B7-2D7A-4E21-B284-C49D41A3150F}"/>
                  </a:ext>
                </a:extLst>
              </p:cNvPr>
              <p:cNvSpPr txBox="1"/>
              <p:nvPr/>
            </p:nvSpPr>
            <p:spPr>
              <a:xfrm>
                <a:off x="2788415" y="1753792"/>
                <a:ext cx="331249" cy="246221"/>
              </a:xfrm>
              <a:prstGeom prst="rect">
                <a:avLst/>
              </a:prstGeom>
              <a:noFill/>
            </p:spPr>
            <p:txBody>
              <a:bodyPr wrap="square" rtlCol="0">
                <a:spAutoFit/>
              </a:bodyPr>
              <a:lstStyle/>
              <a:p>
                <a:r>
                  <a:rPr lang="fr-FR" sz="500" dirty="0"/>
                  <a:t>-3</a:t>
                </a:r>
              </a:p>
              <a:p>
                <a:r>
                  <a:rPr lang="fr-FR" sz="500" dirty="0"/>
                  <a:t>A:4</a:t>
                </a:r>
              </a:p>
            </p:txBody>
          </p:sp>
        </p:grpSp>
      </p:grpSp>
      <p:grpSp>
        <p:nvGrpSpPr>
          <p:cNvPr id="452" name="Groupe 451">
            <a:extLst>
              <a:ext uri="{FF2B5EF4-FFF2-40B4-BE49-F238E27FC236}">
                <a16:creationId xmlns:a16="http://schemas.microsoft.com/office/drawing/2014/main" id="{421A2815-61C2-41A8-A43B-719984A05FF3}"/>
              </a:ext>
            </a:extLst>
          </p:cNvPr>
          <p:cNvGrpSpPr/>
          <p:nvPr/>
        </p:nvGrpSpPr>
        <p:grpSpPr>
          <a:xfrm>
            <a:off x="2798161" y="1922681"/>
            <a:ext cx="718466" cy="364568"/>
            <a:chOff x="2195594" y="1727210"/>
            <a:chExt cx="718466" cy="364568"/>
          </a:xfrm>
        </p:grpSpPr>
        <p:sp>
          <p:nvSpPr>
            <p:cNvPr id="453" name="ZoneTexte 452">
              <a:extLst>
                <a:ext uri="{FF2B5EF4-FFF2-40B4-BE49-F238E27FC236}">
                  <a16:creationId xmlns:a16="http://schemas.microsoft.com/office/drawing/2014/main" id="{325C2B23-43F9-4306-9A8D-5397EA59E5AD}"/>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454" name="ZoneTexte 453">
              <a:extLst>
                <a:ext uri="{FF2B5EF4-FFF2-40B4-BE49-F238E27FC236}">
                  <a16:creationId xmlns:a16="http://schemas.microsoft.com/office/drawing/2014/main" id="{25F56F6F-03B6-4B5A-8466-C6ADAF79BBA3}"/>
                </a:ext>
              </a:extLst>
            </p:cNvPr>
            <p:cNvSpPr txBox="1"/>
            <p:nvPr/>
          </p:nvSpPr>
          <p:spPr>
            <a:xfrm>
              <a:off x="2355027" y="1727210"/>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1050" baseline="-25000" dirty="0">
                <a:solidFill>
                  <a:srgbClr val="FF0000"/>
                </a:solidFill>
              </a:endParaRPr>
            </a:p>
          </p:txBody>
        </p:sp>
        <p:sp>
          <p:nvSpPr>
            <p:cNvPr id="455" name="ZoneTexte 454">
              <a:extLst>
                <a:ext uri="{FF2B5EF4-FFF2-40B4-BE49-F238E27FC236}">
                  <a16:creationId xmlns:a16="http://schemas.microsoft.com/office/drawing/2014/main" id="{B6FE8050-313B-41B4-BC76-39E69682F72E}"/>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456" name="Groupe 455">
            <a:extLst>
              <a:ext uri="{FF2B5EF4-FFF2-40B4-BE49-F238E27FC236}">
                <a16:creationId xmlns:a16="http://schemas.microsoft.com/office/drawing/2014/main" id="{E89B0A66-291C-406A-8B96-133B9715D9FF}"/>
              </a:ext>
            </a:extLst>
          </p:cNvPr>
          <p:cNvGrpSpPr/>
          <p:nvPr/>
        </p:nvGrpSpPr>
        <p:grpSpPr>
          <a:xfrm>
            <a:off x="3338710" y="1916996"/>
            <a:ext cx="718466" cy="369735"/>
            <a:chOff x="4307092" y="983604"/>
            <a:chExt cx="718466" cy="369735"/>
          </a:xfrm>
        </p:grpSpPr>
        <p:grpSp>
          <p:nvGrpSpPr>
            <p:cNvPr id="457" name="Groupe 456">
              <a:extLst>
                <a:ext uri="{FF2B5EF4-FFF2-40B4-BE49-F238E27FC236}">
                  <a16:creationId xmlns:a16="http://schemas.microsoft.com/office/drawing/2014/main" id="{2186831D-70E5-4CFB-9368-15F457F404A6}"/>
                </a:ext>
              </a:extLst>
            </p:cNvPr>
            <p:cNvGrpSpPr/>
            <p:nvPr/>
          </p:nvGrpSpPr>
          <p:grpSpPr>
            <a:xfrm>
              <a:off x="4390385" y="983604"/>
              <a:ext cx="568609" cy="304099"/>
              <a:chOff x="2579857" y="892883"/>
              <a:chExt cx="568609" cy="304099"/>
            </a:xfrm>
          </p:grpSpPr>
          <p:sp>
            <p:nvSpPr>
              <p:cNvPr id="459" name="ZoneTexte 458">
                <a:extLst>
                  <a:ext uri="{FF2B5EF4-FFF2-40B4-BE49-F238E27FC236}">
                    <a16:creationId xmlns:a16="http://schemas.microsoft.com/office/drawing/2014/main" id="{B0A58DBA-859B-4E9B-AF51-C7A8F9BC995F}"/>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460" name="ZoneTexte 459">
                <a:extLst>
                  <a:ext uri="{FF2B5EF4-FFF2-40B4-BE49-F238E27FC236}">
                    <a16:creationId xmlns:a16="http://schemas.microsoft.com/office/drawing/2014/main" id="{2062B242-BE5D-4613-8E99-180464F972DB}"/>
                  </a:ext>
                </a:extLst>
              </p:cNvPr>
              <p:cNvSpPr txBox="1"/>
              <p:nvPr/>
            </p:nvSpPr>
            <p:spPr>
              <a:xfrm>
                <a:off x="2708922" y="89288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200" baseline="-25000" dirty="0">
                  <a:solidFill>
                    <a:srgbClr val="00B0F0"/>
                  </a:solidFill>
                </a:endParaRPr>
              </a:p>
            </p:txBody>
          </p:sp>
        </p:grpSp>
        <p:sp>
          <p:nvSpPr>
            <p:cNvPr id="458" name="ZoneTexte 457">
              <a:extLst>
                <a:ext uri="{FF2B5EF4-FFF2-40B4-BE49-F238E27FC236}">
                  <a16:creationId xmlns:a16="http://schemas.microsoft.com/office/drawing/2014/main" id="{73D1256C-7A07-42B6-AEDE-6492209CEFD5}"/>
                </a:ext>
              </a:extLst>
            </p:cNvPr>
            <p:cNvSpPr txBox="1"/>
            <p:nvPr/>
          </p:nvSpPr>
          <p:spPr>
            <a:xfrm>
              <a:off x="4307092" y="1168673"/>
              <a:ext cx="718466" cy="184666"/>
            </a:xfrm>
            <a:prstGeom prst="rect">
              <a:avLst/>
            </a:prstGeom>
            <a:noFill/>
          </p:spPr>
          <p:txBody>
            <a:bodyPr wrap="none" rtlCol="0">
              <a:spAutoFit/>
            </a:bodyPr>
            <a:lstStyle/>
            <a:p>
              <a:r>
                <a:rPr lang="fr-FR" sz="600" dirty="0"/>
                <a:t>[8:00:00 8:10:00]</a:t>
              </a:r>
              <a:endParaRPr lang="fr-CH" sz="600" dirty="0"/>
            </a:p>
          </p:txBody>
        </p:sp>
      </p:grpSp>
      <p:grpSp>
        <p:nvGrpSpPr>
          <p:cNvPr id="461" name="Groupe 460">
            <a:extLst>
              <a:ext uri="{FF2B5EF4-FFF2-40B4-BE49-F238E27FC236}">
                <a16:creationId xmlns:a16="http://schemas.microsoft.com/office/drawing/2014/main" id="{C8A1B2B5-B8AB-4817-85C3-6EBAC90E20DF}"/>
              </a:ext>
            </a:extLst>
          </p:cNvPr>
          <p:cNvGrpSpPr/>
          <p:nvPr/>
        </p:nvGrpSpPr>
        <p:grpSpPr>
          <a:xfrm>
            <a:off x="1646517" y="2276830"/>
            <a:ext cx="718466" cy="364623"/>
            <a:chOff x="2745528" y="1732324"/>
            <a:chExt cx="718466" cy="364623"/>
          </a:xfrm>
        </p:grpSpPr>
        <p:sp>
          <p:nvSpPr>
            <p:cNvPr id="462" name="ZoneTexte 461">
              <a:extLst>
                <a:ext uri="{FF2B5EF4-FFF2-40B4-BE49-F238E27FC236}">
                  <a16:creationId xmlns:a16="http://schemas.microsoft.com/office/drawing/2014/main" id="{41381AB1-ACC9-4C6E-BAB5-FE6896BEF329}"/>
                </a:ext>
              </a:extLst>
            </p:cNvPr>
            <p:cNvSpPr txBox="1"/>
            <p:nvPr/>
          </p:nvSpPr>
          <p:spPr>
            <a:xfrm>
              <a:off x="2907106" y="173232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463" name="Groupe 462">
              <a:extLst>
                <a:ext uri="{FF2B5EF4-FFF2-40B4-BE49-F238E27FC236}">
                  <a16:creationId xmlns:a16="http://schemas.microsoft.com/office/drawing/2014/main" id="{33902D2E-A0B4-4341-BE34-56C36104D606}"/>
                </a:ext>
              </a:extLst>
            </p:cNvPr>
            <p:cNvGrpSpPr/>
            <p:nvPr/>
          </p:nvGrpSpPr>
          <p:grpSpPr>
            <a:xfrm>
              <a:off x="2745528" y="1763438"/>
              <a:ext cx="718466" cy="333509"/>
              <a:chOff x="2745110" y="1753792"/>
              <a:chExt cx="718466" cy="333509"/>
            </a:xfrm>
          </p:grpSpPr>
          <p:sp>
            <p:nvSpPr>
              <p:cNvPr id="464" name="ZoneTexte 463">
                <a:extLst>
                  <a:ext uri="{FF2B5EF4-FFF2-40B4-BE49-F238E27FC236}">
                    <a16:creationId xmlns:a16="http://schemas.microsoft.com/office/drawing/2014/main" id="{88FFA7E4-3E53-49F1-93A7-30A2B85404C2}"/>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465" name="ZoneTexte 464">
                <a:extLst>
                  <a:ext uri="{FF2B5EF4-FFF2-40B4-BE49-F238E27FC236}">
                    <a16:creationId xmlns:a16="http://schemas.microsoft.com/office/drawing/2014/main" id="{A02B4B78-7578-4A09-8F0E-6071BB65308A}"/>
                  </a:ext>
                </a:extLst>
              </p:cNvPr>
              <p:cNvSpPr txBox="1"/>
              <p:nvPr/>
            </p:nvSpPr>
            <p:spPr>
              <a:xfrm>
                <a:off x="2788415" y="1753792"/>
                <a:ext cx="331249" cy="246221"/>
              </a:xfrm>
              <a:prstGeom prst="rect">
                <a:avLst/>
              </a:prstGeom>
              <a:noFill/>
            </p:spPr>
            <p:txBody>
              <a:bodyPr wrap="square" rtlCol="0">
                <a:spAutoFit/>
              </a:bodyPr>
              <a:lstStyle/>
              <a:p>
                <a:r>
                  <a:rPr lang="fr-FR" sz="500" dirty="0"/>
                  <a:t>-3</a:t>
                </a:r>
              </a:p>
              <a:p>
                <a:r>
                  <a:rPr lang="fr-FR" sz="500" dirty="0"/>
                  <a:t>A:5</a:t>
                </a:r>
              </a:p>
            </p:txBody>
          </p:sp>
        </p:grpSp>
      </p:grpSp>
      <p:pic>
        <p:nvPicPr>
          <p:cNvPr id="466" name="Graphique 465">
            <a:extLst>
              <a:ext uri="{FF2B5EF4-FFF2-40B4-BE49-F238E27FC236}">
                <a16:creationId xmlns:a16="http://schemas.microsoft.com/office/drawing/2014/main" id="{4D25F6E9-4F96-4D71-BAF4-4D0CEB1EFB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9457" y="2190613"/>
            <a:ext cx="109307" cy="98122"/>
          </a:xfrm>
          <a:prstGeom prst="rect">
            <a:avLst/>
          </a:prstGeom>
        </p:spPr>
      </p:pic>
      <p:grpSp>
        <p:nvGrpSpPr>
          <p:cNvPr id="467" name="Groupe 466">
            <a:extLst>
              <a:ext uri="{FF2B5EF4-FFF2-40B4-BE49-F238E27FC236}">
                <a16:creationId xmlns:a16="http://schemas.microsoft.com/office/drawing/2014/main" id="{DB16D2F7-BDD7-4319-B465-238107645B92}"/>
              </a:ext>
            </a:extLst>
          </p:cNvPr>
          <p:cNvGrpSpPr/>
          <p:nvPr/>
        </p:nvGrpSpPr>
        <p:grpSpPr>
          <a:xfrm>
            <a:off x="2195909" y="2275099"/>
            <a:ext cx="718466" cy="366354"/>
            <a:chOff x="4307092" y="986985"/>
            <a:chExt cx="718466" cy="366354"/>
          </a:xfrm>
        </p:grpSpPr>
        <p:grpSp>
          <p:nvGrpSpPr>
            <p:cNvPr id="468" name="Groupe 467">
              <a:extLst>
                <a:ext uri="{FF2B5EF4-FFF2-40B4-BE49-F238E27FC236}">
                  <a16:creationId xmlns:a16="http://schemas.microsoft.com/office/drawing/2014/main" id="{6DEC42A6-8BFB-4AAD-A1D5-814060DFAA02}"/>
                </a:ext>
              </a:extLst>
            </p:cNvPr>
            <p:cNvGrpSpPr/>
            <p:nvPr/>
          </p:nvGrpSpPr>
          <p:grpSpPr>
            <a:xfrm>
              <a:off x="4390385" y="986985"/>
              <a:ext cx="552386" cy="300718"/>
              <a:chOff x="2579857" y="896264"/>
              <a:chExt cx="552386" cy="300718"/>
            </a:xfrm>
          </p:grpSpPr>
          <p:sp>
            <p:nvSpPr>
              <p:cNvPr id="470" name="ZoneTexte 469">
                <a:extLst>
                  <a:ext uri="{FF2B5EF4-FFF2-40B4-BE49-F238E27FC236}">
                    <a16:creationId xmlns:a16="http://schemas.microsoft.com/office/drawing/2014/main" id="{16AE4152-D94A-4980-A063-F9FE23A77876}"/>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471" name="ZoneTexte 470">
                <a:extLst>
                  <a:ext uri="{FF2B5EF4-FFF2-40B4-BE49-F238E27FC236}">
                    <a16:creationId xmlns:a16="http://schemas.microsoft.com/office/drawing/2014/main" id="{5794E3CC-8992-43E0-8A57-23C138EB3860}"/>
                  </a:ext>
                </a:extLst>
              </p:cNvPr>
              <p:cNvSpPr txBox="1"/>
              <p:nvPr/>
            </p:nvSpPr>
            <p:spPr>
              <a:xfrm>
                <a:off x="2692699" y="89626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469" name="ZoneTexte 468">
              <a:extLst>
                <a:ext uri="{FF2B5EF4-FFF2-40B4-BE49-F238E27FC236}">
                  <a16:creationId xmlns:a16="http://schemas.microsoft.com/office/drawing/2014/main" id="{28A7E49A-4D39-4A00-9292-6ACD231FE225}"/>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472" name="Graphique 471">
            <a:extLst>
              <a:ext uri="{FF2B5EF4-FFF2-40B4-BE49-F238E27FC236}">
                <a16:creationId xmlns:a16="http://schemas.microsoft.com/office/drawing/2014/main" id="{7C30D770-0C4D-4093-B260-3354C3ACC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56021" y="2553762"/>
            <a:ext cx="109307" cy="98122"/>
          </a:xfrm>
          <a:prstGeom prst="rect">
            <a:avLst/>
          </a:prstGeom>
        </p:spPr>
      </p:pic>
      <p:grpSp>
        <p:nvGrpSpPr>
          <p:cNvPr id="473" name="Groupe 472">
            <a:extLst>
              <a:ext uri="{FF2B5EF4-FFF2-40B4-BE49-F238E27FC236}">
                <a16:creationId xmlns:a16="http://schemas.microsoft.com/office/drawing/2014/main" id="{5F88A606-E9A4-43D1-B574-C4FC8FC54D4B}"/>
              </a:ext>
            </a:extLst>
          </p:cNvPr>
          <p:cNvGrpSpPr/>
          <p:nvPr/>
        </p:nvGrpSpPr>
        <p:grpSpPr>
          <a:xfrm>
            <a:off x="1653657" y="2661551"/>
            <a:ext cx="718466" cy="362841"/>
            <a:chOff x="2195594" y="1728937"/>
            <a:chExt cx="718466" cy="362841"/>
          </a:xfrm>
        </p:grpSpPr>
        <p:sp>
          <p:nvSpPr>
            <p:cNvPr id="474" name="ZoneTexte 473">
              <a:extLst>
                <a:ext uri="{FF2B5EF4-FFF2-40B4-BE49-F238E27FC236}">
                  <a16:creationId xmlns:a16="http://schemas.microsoft.com/office/drawing/2014/main" id="{964DA475-8474-40B9-B7D0-EEB2513174FB}"/>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475" name="ZoneTexte 474">
              <a:extLst>
                <a:ext uri="{FF2B5EF4-FFF2-40B4-BE49-F238E27FC236}">
                  <a16:creationId xmlns:a16="http://schemas.microsoft.com/office/drawing/2014/main" id="{B9EF2DBD-BCCC-41B2-8F25-ADB147F72284}"/>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476" name="ZoneTexte 475">
              <a:extLst>
                <a:ext uri="{FF2B5EF4-FFF2-40B4-BE49-F238E27FC236}">
                  <a16:creationId xmlns:a16="http://schemas.microsoft.com/office/drawing/2014/main" id="{29741751-EC15-4FBD-8AB4-A7D67FC354CE}"/>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477" name="Groupe 476">
            <a:extLst>
              <a:ext uri="{FF2B5EF4-FFF2-40B4-BE49-F238E27FC236}">
                <a16:creationId xmlns:a16="http://schemas.microsoft.com/office/drawing/2014/main" id="{C0F63133-21A0-4689-A41C-AAC5EBE3EA6B}"/>
              </a:ext>
            </a:extLst>
          </p:cNvPr>
          <p:cNvGrpSpPr/>
          <p:nvPr/>
        </p:nvGrpSpPr>
        <p:grpSpPr>
          <a:xfrm>
            <a:off x="1096957" y="2658596"/>
            <a:ext cx="718466" cy="367051"/>
            <a:chOff x="1622389" y="1729653"/>
            <a:chExt cx="718466" cy="367051"/>
          </a:xfrm>
        </p:grpSpPr>
        <p:sp>
          <p:nvSpPr>
            <p:cNvPr id="478" name="ZoneTexte 477">
              <a:extLst>
                <a:ext uri="{FF2B5EF4-FFF2-40B4-BE49-F238E27FC236}">
                  <a16:creationId xmlns:a16="http://schemas.microsoft.com/office/drawing/2014/main" id="{B8C4C7CB-B15A-4D72-9327-3EDBCFCEF222}"/>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479" name="ZoneTexte 478">
              <a:extLst>
                <a:ext uri="{FF2B5EF4-FFF2-40B4-BE49-F238E27FC236}">
                  <a16:creationId xmlns:a16="http://schemas.microsoft.com/office/drawing/2014/main" id="{6D131925-6321-4780-9649-169691BC0E65}"/>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480" name="ZoneTexte 479">
              <a:extLst>
                <a:ext uri="{FF2B5EF4-FFF2-40B4-BE49-F238E27FC236}">
                  <a16:creationId xmlns:a16="http://schemas.microsoft.com/office/drawing/2014/main" id="{5261A649-2BD0-4E97-A1BD-57ACD906904E}"/>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481" name="Groupe 480">
            <a:extLst>
              <a:ext uri="{FF2B5EF4-FFF2-40B4-BE49-F238E27FC236}">
                <a16:creationId xmlns:a16="http://schemas.microsoft.com/office/drawing/2014/main" id="{4AB88B8C-C8C5-462A-8877-C680A9EE71B2}"/>
              </a:ext>
            </a:extLst>
          </p:cNvPr>
          <p:cNvGrpSpPr/>
          <p:nvPr/>
        </p:nvGrpSpPr>
        <p:grpSpPr>
          <a:xfrm>
            <a:off x="2203550" y="2659923"/>
            <a:ext cx="718466" cy="361624"/>
            <a:chOff x="4307092" y="991715"/>
            <a:chExt cx="718466" cy="361624"/>
          </a:xfrm>
        </p:grpSpPr>
        <p:grpSp>
          <p:nvGrpSpPr>
            <p:cNvPr id="482" name="Groupe 481">
              <a:extLst>
                <a:ext uri="{FF2B5EF4-FFF2-40B4-BE49-F238E27FC236}">
                  <a16:creationId xmlns:a16="http://schemas.microsoft.com/office/drawing/2014/main" id="{76FFFE91-59E5-4DEA-B33B-EC53890E75E0}"/>
                </a:ext>
              </a:extLst>
            </p:cNvPr>
            <p:cNvGrpSpPr/>
            <p:nvPr/>
          </p:nvGrpSpPr>
          <p:grpSpPr>
            <a:xfrm>
              <a:off x="4390385" y="991715"/>
              <a:ext cx="544617" cy="295988"/>
              <a:chOff x="2579857" y="900994"/>
              <a:chExt cx="544617" cy="295988"/>
            </a:xfrm>
          </p:grpSpPr>
          <p:sp>
            <p:nvSpPr>
              <p:cNvPr id="484" name="ZoneTexte 483">
                <a:extLst>
                  <a:ext uri="{FF2B5EF4-FFF2-40B4-BE49-F238E27FC236}">
                    <a16:creationId xmlns:a16="http://schemas.microsoft.com/office/drawing/2014/main" id="{3809D237-4453-4825-A005-D96A62FEF4B1}"/>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485" name="ZoneTexte 484">
                <a:extLst>
                  <a:ext uri="{FF2B5EF4-FFF2-40B4-BE49-F238E27FC236}">
                    <a16:creationId xmlns:a16="http://schemas.microsoft.com/office/drawing/2014/main" id="{D9B431BA-AD07-4A31-B2B8-FE82B90DD64B}"/>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483" name="ZoneTexte 482">
              <a:extLst>
                <a:ext uri="{FF2B5EF4-FFF2-40B4-BE49-F238E27FC236}">
                  <a16:creationId xmlns:a16="http://schemas.microsoft.com/office/drawing/2014/main" id="{BB5F7F5D-B659-44EA-BD50-CC01EF5B8C98}"/>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486" name="Graphique 485">
            <a:extLst>
              <a:ext uri="{FF2B5EF4-FFF2-40B4-BE49-F238E27FC236}">
                <a16:creationId xmlns:a16="http://schemas.microsoft.com/office/drawing/2014/main" id="{2AE09E04-DBD2-4473-9812-1EB57BE4E3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569" y="2921988"/>
            <a:ext cx="109307" cy="98122"/>
          </a:xfrm>
          <a:prstGeom prst="rect">
            <a:avLst/>
          </a:prstGeom>
        </p:spPr>
      </p:pic>
      <p:grpSp>
        <p:nvGrpSpPr>
          <p:cNvPr id="487" name="Groupe 486">
            <a:extLst>
              <a:ext uri="{FF2B5EF4-FFF2-40B4-BE49-F238E27FC236}">
                <a16:creationId xmlns:a16="http://schemas.microsoft.com/office/drawing/2014/main" id="{42D68EBE-5E21-463C-BD7B-6804897C5C6F}"/>
              </a:ext>
            </a:extLst>
          </p:cNvPr>
          <p:cNvGrpSpPr/>
          <p:nvPr/>
        </p:nvGrpSpPr>
        <p:grpSpPr>
          <a:xfrm>
            <a:off x="1092860" y="3011172"/>
            <a:ext cx="718466" cy="365560"/>
            <a:chOff x="4307092" y="987779"/>
            <a:chExt cx="718466" cy="365560"/>
          </a:xfrm>
        </p:grpSpPr>
        <p:grpSp>
          <p:nvGrpSpPr>
            <p:cNvPr id="488" name="Groupe 487">
              <a:extLst>
                <a:ext uri="{FF2B5EF4-FFF2-40B4-BE49-F238E27FC236}">
                  <a16:creationId xmlns:a16="http://schemas.microsoft.com/office/drawing/2014/main" id="{5A6CE289-3484-4288-B1E7-7C0D4E8056A3}"/>
                </a:ext>
              </a:extLst>
            </p:cNvPr>
            <p:cNvGrpSpPr/>
            <p:nvPr/>
          </p:nvGrpSpPr>
          <p:grpSpPr>
            <a:xfrm>
              <a:off x="4390385" y="987779"/>
              <a:ext cx="564307" cy="299924"/>
              <a:chOff x="2579857" y="897058"/>
              <a:chExt cx="564307" cy="299924"/>
            </a:xfrm>
          </p:grpSpPr>
          <p:sp>
            <p:nvSpPr>
              <p:cNvPr id="490" name="ZoneTexte 489">
                <a:extLst>
                  <a:ext uri="{FF2B5EF4-FFF2-40B4-BE49-F238E27FC236}">
                    <a16:creationId xmlns:a16="http://schemas.microsoft.com/office/drawing/2014/main" id="{32B35FCC-F925-4949-A7DE-7516951042A3}"/>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491" name="ZoneTexte 490">
                <a:extLst>
                  <a:ext uri="{FF2B5EF4-FFF2-40B4-BE49-F238E27FC236}">
                    <a16:creationId xmlns:a16="http://schemas.microsoft.com/office/drawing/2014/main" id="{DCC45637-6A7B-4228-A49D-9918E9DD0756}"/>
                  </a:ext>
                </a:extLst>
              </p:cNvPr>
              <p:cNvSpPr txBox="1"/>
              <p:nvPr/>
            </p:nvSpPr>
            <p:spPr>
              <a:xfrm>
                <a:off x="2704620" y="897058"/>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489" name="ZoneTexte 488">
              <a:extLst>
                <a:ext uri="{FF2B5EF4-FFF2-40B4-BE49-F238E27FC236}">
                  <a16:creationId xmlns:a16="http://schemas.microsoft.com/office/drawing/2014/main" id="{000208BB-FDE2-4FC5-B6A1-6A14F56F1B60}"/>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492" name="Graphique 491">
            <a:extLst>
              <a:ext uri="{FF2B5EF4-FFF2-40B4-BE49-F238E27FC236}">
                <a16:creationId xmlns:a16="http://schemas.microsoft.com/office/drawing/2014/main" id="{ABA0280C-E77F-4773-8B86-92AB129905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4431" y="3300650"/>
            <a:ext cx="109307" cy="98122"/>
          </a:xfrm>
          <a:prstGeom prst="rect">
            <a:avLst/>
          </a:prstGeom>
        </p:spPr>
      </p:pic>
      <p:sp>
        <p:nvSpPr>
          <p:cNvPr id="493" name="ZoneTexte 492">
            <a:extLst>
              <a:ext uri="{FF2B5EF4-FFF2-40B4-BE49-F238E27FC236}">
                <a16:creationId xmlns:a16="http://schemas.microsoft.com/office/drawing/2014/main" id="{2FC74F1F-2752-4F1B-93DC-3525A305215E}"/>
              </a:ext>
            </a:extLst>
          </p:cNvPr>
          <p:cNvSpPr txBox="1"/>
          <p:nvPr/>
        </p:nvSpPr>
        <p:spPr>
          <a:xfrm>
            <a:off x="1840458" y="3127176"/>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494" name="Accolade fermante 493">
            <a:extLst>
              <a:ext uri="{FF2B5EF4-FFF2-40B4-BE49-F238E27FC236}">
                <a16:creationId xmlns:a16="http://schemas.microsoft.com/office/drawing/2014/main" id="{2EC822D0-76F4-4786-873B-A4F4D02C5550}"/>
              </a:ext>
            </a:extLst>
          </p:cNvPr>
          <p:cNvSpPr/>
          <p:nvPr/>
        </p:nvSpPr>
        <p:spPr>
          <a:xfrm flipH="1">
            <a:off x="2310854" y="311898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95" name="Accolade fermante 494">
            <a:extLst>
              <a:ext uri="{FF2B5EF4-FFF2-40B4-BE49-F238E27FC236}">
                <a16:creationId xmlns:a16="http://schemas.microsoft.com/office/drawing/2014/main" id="{64E79D75-9765-4CEC-B782-3CBB4A8177C4}"/>
              </a:ext>
            </a:extLst>
          </p:cNvPr>
          <p:cNvSpPr/>
          <p:nvPr/>
        </p:nvSpPr>
        <p:spPr>
          <a:xfrm>
            <a:off x="2603106" y="311739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96" name="Graphique 23">
            <a:extLst>
              <a:ext uri="{FF2B5EF4-FFF2-40B4-BE49-F238E27FC236}">
                <a16:creationId xmlns:a16="http://schemas.microsoft.com/office/drawing/2014/main" id="{91F4C321-72FB-4A4F-8704-AAE5B6ED971C}"/>
              </a:ext>
            </a:extLst>
          </p:cNvPr>
          <p:cNvGrpSpPr/>
          <p:nvPr/>
        </p:nvGrpSpPr>
        <p:grpSpPr>
          <a:xfrm>
            <a:off x="2395987" y="3130952"/>
            <a:ext cx="118913" cy="184666"/>
            <a:chOff x="5410460" y="2049372"/>
            <a:chExt cx="615732" cy="1159026"/>
          </a:xfrm>
          <a:solidFill>
            <a:schemeClr val="accent2">
              <a:lumMod val="75000"/>
            </a:schemeClr>
          </a:solidFill>
        </p:grpSpPr>
        <p:sp>
          <p:nvSpPr>
            <p:cNvPr id="497" name="Forme libre : forme 496">
              <a:extLst>
                <a:ext uri="{FF2B5EF4-FFF2-40B4-BE49-F238E27FC236}">
                  <a16:creationId xmlns:a16="http://schemas.microsoft.com/office/drawing/2014/main" id="{D87A2F5C-0A67-4025-9058-29340AC09331}"/>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498" name="Forme libre : forme 497">
              <a:extLst>
                <a:ext uri="{FF2B5EF4-FFF2-40B4-BE49-F238E27FC236}">
                  <a16:creationId xmlns:a16="http://schemas.microsoft.com/office/drawing/2014/main" id="{07BFCD4A-D996-4516-8C07-D3AFA6122269}"/>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499" name="Graphique 23">
            <a:extLst>
              <a:ext uri="{FF2B5EF4-FFF2-40B4-BE49-F238E27FC236}">
                <a16:creationId xmlns:a16="http://schemas.microsoft.com/office/drawing/2014/main" id="{93928B71-CDD8-4B9B-87EB-A908EA5EC515}"/>
              </a:ext>
            </a:extLst>
          </p:cNvPr>
          <p:cNvGrpSpPr/>
          <p:nvPr/>
        </p:nvGrpSpPr>
        <p:grpSpPr>
          <a:xfrm>
            <a:off x="2503315" y="3129612"/>
            <a:ext cx="119903" cy="184666"/>
            <a:chOff x="5410460" y="2049372"/>
            <a:chExt cx="615732" cy="1159026"/>
          </a:xfrm>
          <a:solidFill>
            <a:srgbClr val="FF0000"/>
          </a:solidFill>
        </p:grpSpPr>
        <p:sp>
          <p:nvSpPr>
            <p:cNvPr id="500" name="Forme libre : forme 499">
              <a:extLst>
                <a:ext uri="{FF2B5EF4-FFF2-40B4-BE49-F238E27FC236}">
                  <a16:creationId xmlns:a16="http://schemas.microsoft.com/office/drawing/2014/main" id="{59300C78-DF3A-49B5-9AEC-31644B49D90B}"/>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501" name="Forme libre : forme 500">
              <a:extLst>
                <a:ext uri="{FF2B5EF4-FFF2-40B4-BE49-F238E27FC236}">
                  <a16:creationId xmlns:a16="http://schemas.microsoft.com/office/drawing/2014/main" id="{83758CA6-253C-455D-B923-1F9FBCB545F9}"/>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502" name="ZoneTexte 501">
            <a:extLst>
              <a:ext uri="{FF2B5EF4-FFF2-40B4-BE49-F238E27FC236}">
                <a16:creationId xmlns:a16="http://schemas.microsoft.com/office/drawing/2014/main" id="{B9DD0701-2A14-46A8-A3BC-127E18883271}"/>
              </a:ext>
            </a:extLst>
          </p:cNvPr>
          <p:cNvSpPr txBox="1"/>
          <p:nvPr/>
        </p:nvSpPr>
        <p:spPr>
          <a:xfrm>
            <a:off x="2899740" y="2727166"/>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503" name="Graphique 23">
            <a:extLst>
              <a:ext uri="{FF2B5EF4-FFF2-40B4-BE49-F238E27FC236}">
                <a16:creationId xmlns:a16="http://schemas.microsoft.com/office/drawing/2014/main" id="{DEF8D4D7-A2BC-4831-952F-403F4A547C0C}"/>
              </a:ext>
            </a:extLst>
          </p:cNvPr>
          <p:cNvGrpSpPr/>
          <p:nvPr/>
        </p:nvGrpSpPr>
        <p:grpSpPr>
          <a:xfrm>
            <a:off x="3455269" y="2730942"/>
            <a:ext cx="118913" cy="184666"/>
            <a:chOff x="5410460" y="2049372"/>
            <a:chExt cx="615732" cy="1159026"/>
          </a:xfrm>
          <a:solidFill>
            <a:schemeClr val="accent2">
              <a:lumMod val="75000"/>
            </a:schemeClr>
          </a:solidFill>
        </p:grpSpPr>
        <p:sp>
          <p:nvSpPr>
            <p:cNvPr id="504" name="Forme libre : forme 503">
              <a:extLst>
                <a:ext uri="{FF2B5EF4-FFF2-40B4-BE49-F238E27FC236}">
                  <a16:creationId xmlns:a16="http://schemas.microsoft.com/office/drawing/2014/main" id="{C0165DC5-27C8-402C-81B3-31852BF3FB41}"/>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505" name="Forme libre : forme 504">
              <a:extLst>
                <a:ext uri="{FF2B5EF4-FFF2-40B4-BE49-F238E27FC236}">
                  <a16:creationId xmlns:a16="http://schemas.microsoft.com/office/drawing/2014/main" id="{D7AAA5C5-42C5-44F1-BCA8-D12F27183871}"/>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506" name="Accolade fermante 505">
            <a:extLst>
              <a:ext uri="{FF2B5EF4-FFF2-40B4-BE49-F238E27FC236}">
                <a16:creationId xmlns:a16="http://schemas.microsoft.com/office/drawing/2014/main" id="{D127D42F-957E-4D3E-A2D5-0ECDD872A8DA}"/>
              </a:ext>
            </a:extLst>
          </p:cNvPr>
          <p:cNvSpPr/>
          <p:nvPr/>
        </p:nvSpPr>
        <p:spPr>
          <a:xfrm flipH="1">
            <a:off x="3376559" y="270219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07" name="Accolade fermante 506">
            <a:extLst>
              <a:ext uri="{FF2B5EF4-FFF2-40B4-BE49-F238E27FC236}">
                <a16:creationId xmlns:a16="http://schemas.microsoft.com/office/drawing/2014/main" id="{61BFF1C4-6AEF-4B23-A809-BCD291849278}"/>
              </a:ext>
            </a:extLst>
          </p:cNvPr>
          <p:cNvSpPr/>
          <p:nvPr/>
        </p:nvSpPr>
        <p:spPr>
          <a:xfrm>
            <a:off x="3571113" y="269863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08" name="ZoneTexte 507">
            <a:extLst>
              <a:ext uri="{FF2B5EF4-FFF2-40B4-BE49-F238E27FC236}">
                <a16:creationId xmlns:a16="http://schemas.microsoft.com/office/drawing/2014/main" id="{00254620-903A-4DAC-87F7-AC3AF907F3DA}"/>
              </a:ext>
            </a:extLst>
          </p:cNvPr>
          <p:cNvSpPr txBox="1"/>
          <p:nvPr/>
        </p:nvSpPr>
        <p:spPr>
          <a:xfrm>
            <a:off x="2893427" y="238527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512" name="Accolade fermante 511">
            <a:extLst>
              <a:ext uri="{FF2B5EF4-FFF2-40B4-BE49-F238E27FC236}">
                <a16:creationId xmlns:a16="http://schemas.microsoft.com/office/drawing/2014/main" id="{89BDB916-1CBF-4982-9DBF-37C3DF640DBF}"/>
              </a:ext>
            </a:extLst>
          </p:cNvPr>
          <p:cNvSpPr/>
          <p:nvPr/>
        </p:nvSpPr>
        <p:spPr>
          <a:xfrm flipH="1">
            <a:off x="3370246" y="236030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13" name="Accolade fermante 512">
            <a:extLst>
              <a:ext uri="{FF2B5EF4-FFF2-40B4-BE49-F238E27FC236}">
                <a16:creationId xmlns:a16="http://schemas.microsoft.com/office/drawing/2014/main" id="{885226F6-69E1-4F08-9D95-8F026A54FF5F}"/>
              </a:ext>
            </a:extLst>
          </p:cNvPr>
          <p:cNvSpPr/>
          <p:nvPr/>
        </p:nvSpPr>
        <p:spPr>
          <a:xfrm>
            <a:off x="3564800" y="235674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14" name="Graphique 23">
            <a:extLst>
              <a:ext uri="{FF2B5EF4-FFF2-40B4-BE49-F238E27FC236}">
                <a16:creationId xmlns:a16="http://schemas.microsoft.com/office/drawing/2014/main" id="{E7C6FAFE-AA7C-44F1-BF2F-AB9581B4FDEC}"/>
              </a:ext>
            </a:extLst>
          </p:cNvPr>
          <p:cNvGrpSpPr/>
          <p:nvPr/>
        </p:nvGrpSpPr>
        <p:grpSpPr>
          <a:xfrm>
            <a:off x="3453609" y="2391151"/>
            <a:ext cx="119903" cy="184666"/>
            <a:chOff x="5410460" y="2049372"/>
            <a:chExt cx="615732" cy="1159026"/>
          </a:xfrm>
          <a:solidFill>
            <a:srgbClr val="FF0000"/>
          </a:solidFill>
        </p:grpSpPr>
        <p:sp>
          <p:nvSpPr>
            <p:cNvPr id="515" name="Forme libre : forme 514">
              <a:extLst>
                <a:ext uri="{FF2B5EF4-FFF2-40B4-BE49-F238E27FC236}">
                  <a16:creationId xmlns:a16="http://schemas.microsoft.com/office/drawing/2014/main" id="{30BE9BE3-5CA4-4D17-921F-25C8BDECA165}"/>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516" name="Forme libre : forme 515">
              <a:extLst>
                <a:ext uri="{FF2B5EF4-FFF2-40B4-BE49-F238E27FC236}">
                  <a16:creationId xmlns:a16="http://schemas.microsoft.com/office/drawing/2014/main" id="{AB3A8D1F-99FA-4156-AC64-50AE695E78F6}"/>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517" name="ZoneTexte 516">
            <a:extLst>
              <a:ext uri="{FF2B5EF4-FFF2-40B4-BE49-F238E27FC236}">
                <a16:creationId xmlns:a16="http://schemas.microsoft.com/office/drawing/2014/main" id="{07BECE95-5D46-4D2B-BB29-697712B5D2E4}"/>
              </a:ext>
            </a:extLst>
          </p:cNvPr>
          <p:cNvSpPr txBox="1"/>
          <p:nvPr/>
        </p:nvSpPr>
        <p:spPr>
          <a:xfrm>
            <a:off x="4069629" y="1644488"/>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518" name="ZoneTexte 517">
            <a:extLst>
              <a:ext uri="{FF2B5EF4-FFF2-40B4-BE49-F238E27FC236}">
                <a16:creationId xmlns:a16="http://schemas.microsoft.com/office/drawing/2014/main" id="{1925EEC8-3E58-4390-B073-4E27214EA82D}"/>
              </a:ext>
            </a:extLst>
          </p:cNvPr>
          <p:cNvSpPr txBox="1"/>
          <p:nvPr/>
        </p:nvSpPr>
        <p:spPr>
          <a:xfrm>
            <a:off x="4076967" y="2016073"/>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529" name="ZoneTexte 528">
            <a:extLst>
              <a:ext uri="{FF2B5EF4-FFF2-40B4-BE49-F238E27FC236}">
                <a16:creationId xmlns:a16="http://schemas.microsoft.com/office/drawing/2014/main" id="{693115AE-4019-4E35-B201-947D4575F41C}"/>
              </a:ext>
            </a:extLst>
          </p:cNvPr>
          <p:cNvSpPr txBox="1"/>
          <p:nvPr/>
        </p:nvSpPr>
        <p:spPr>
          <a:xfrm>
            <a:off x="39755" y="4386698"/>
            <a:ext cx="547070" cy="246221"/>
          </a:xfrm>
          <a:prstGeom prst="rect">
            <a:avLst/>
          </a:prstGeom>
          <a:noFill/>
        </p:spPr>
        <p:txBody>
          <a:bodyPr wrap="square" rtlCol="0">
            <a:spAutoFit/>
          </a:bodyPr>
          <a:lstStyle/>
          <a:p>
            <a:r>
              <a:rPr lang="fr-FR" sz="1000" dirty="0"/>
              <a:t>a.1.1.1</a:t>
            </a:r>
          </a:p>
        </p:txBody>
      </p:sp>
      <p:sp>
        <p:nvSpPr>
          <p:cNvPr id="651" name="ZoneTexte 650">
            <a:extLst>
              <a:ext uri="{FF2B5EF4-FFF2-40B4-BE49-F238E27FC236}">
                <a16:creationId xmlns:a16="http://schemas.microsoft.com/office/drawing/2014/main" id="{3E585FD7-99FE-4E83-A0E9-061ACF49F92B}"/>
              </a:ext>
            </a:extLst>
          </p:cNvPr>
          <p:cNvSpPr txBox="1"/>
          <p:nvPr/>
        </p:nvSpPr>
        <p:spPr>
          <a:xfrm>
            <a:off x="6544850" y="368146"/>
            <a:ext cx="535176" cy="246221"/>
          </a:xfrm>
          <a:prstGeom prst="rect">
            <a:avLst/>
          </a:prstGeom>
          <a:noFill/>
        </p:spPr>
        <p:txBody>
          <a:bodyPr wrap="square" rtlCol="0">
            <a:spAutoFit/>
          </a:bodyPr>
          <a:lstStyle/>
          <a:p>
            <a:r>
              <a:rPr lang="fr-FR" sz="1000" dirty="0"/>
              <a:t>a.1.3.1</a:t>
            </a:r>
          </a:p>
        </p:txBody>
      </p:sp>
      <p:sp>
        <p:nvSpPr>
          <p:cNvPr id="773" name="ZoneTexte 772">
            <a:extLst>
              <a:ext uri="{FF2B5EF4-FFF2-40B4-BE49-F238E27FC236}">
                <a16:creationId xmlns:a16="http://schemas.microsoft.com/office/drawing/2014/main" id="{D8593E00-9751-4C27-9D1E-7B24121819CD}"/>
              </a:ext>
            </a:extLst>
          </p:cNvPr>
          <p:cNvSpPr txBox="1"/>
          <p:nvPr/>
        </p:nvSpPr>
        <p:spPr>
          <a:xfrm>
            <a:off x="48530" y="4980839"/>
            <a:ext cx="547070" cy="246221"/>
          </a:xfrm>
          <a:prstGeom prst="rect">
            <a:avLst/>
          </a:prstGeom>
          <a:noFill/>
        </p:spPr>
        <p:txBody>
          <a:bodyPr wrap="square" rtlCol="0">
            <a:spAutoFit/>
          </a:bodyPr>
          <a:lstStyle/>
          <a:p>
            <a:r>
              <a:rPr lang="fr-FR" sz="1000" dirty="0"/>
              <a:t>a.1.1.2</a:t>
            </a:r>
          </a:p>
        </p:txBody>
      </p:sp>
      <p:sp>
        <p:nvSpPr>
          <p:cNvPr id="905" name="ZoneTexte 904">
            <a:extLst>
              <a:ext uri="{FF2B5EF4-FFF2-40B4-BE49-F238E27FC236}">
                <a16:creationId xmlns:a16="http://schemas.microsoft.com/office/drawing/2014/main" id="{F64C39D0-8ABE-4300-9365-E9AACD614E8E}"/>
              </a:ext>
            </a:extLst>
          </p:cNvPr>
          <p:cNvSpPr txBox="1"/>
          <p:nvPr/>
        </p:nvSpPr>
        <p:spPr>
          <a:xfrm>
            <a:off x="6525628" y="3140768"/>
            <a:ext cx="548090" cy="246221"/>
          </a:xfrm>
          <a:prstGeom prst="rect">
            <a:avLst/>
          </a:prstGeom>
          <a:noFill/>
        </p:spPr>
        <p:txBody>
          <a:bodyPr wrap="square" rtlCol="0">
            <a:spAutoFit/>
          </a:bodyPr>
          <a:lstStyle/>
          <a:p>
            <a:r>
              <a:rPr lang="fr-FR" sz="1000" dirty="0"/>
              <a:t>a.1.3.7</a:t>
            </a:r>
          </a:p>
        </p:txBody>
      </p:sp>
      <p:grpSp>
        <p:nvGrpSpPr>
          <p:cNvPr id="907" name="Graphique 23">
            <a:extLst>
              <a:ext uri="{FF2B5EF4-FFF2-40B4-BE49-F238E27FC236}">
                <a16:creationId xmlns:a16="http://schemas.microsoft.com/office/drawing/2014/main" id="{7D93493A-365E-4E05-B7CE-3202E9A77479}"/>
              </a:ext>
            </a:extLst>
          </p:cNvPr>
          <p:cNvGrpSpPr/>
          <p:nvPr/>
        </p:nvGrpSpPr>
        <p:grpSpPr>
          <a:xfrm>
            <a:off x="790406" y="4103428"/>
            <a:ext cx="119903" cy="184666"/>
            <a:chOff x="5410460" y="2049372"/>
            <a:chExt cx="615732" cy="1159026"/>
          </a:xfrm>
          <a:solidFill>
            <a:srgbClr val="FF0000"/>
          </a:solidFill>
        </p:grpSpPr>
        <p:sp>
          <p:nvSpPr>
            <p:cNvPr id="908" name="Forme libre : forme 907">
              <a:extLst>
                <a:ext uri="{FF2B5EF4-FFF2-40B4-BE49-F238E27FC236}">
                  <a16:creationId xmlns:a16="http://schemas.microsoft.com/office/drawing/2014/main" id="{44FED13B-4142-4FDC-976A-C2458891D81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909" name="Forme libre : forme 908">
              <a:extLst>
                <a:ext uri="{FF2B5EF4-FFF2-40B4-BE49-F238E27FC236}">
                  <a16:creationId xmlns:a16="http://schemas.microsoft.com/office/drawing/2014/main" id="{6571B6F9-9B25-43AC-BA54-1BF03572A9F0}"/>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910" name="Graphique 909">
            <a:extLst>
              <a:ext uri="{FF2B5EF4-FFF2-40B4-BE49-F238E27FC236}">
                <a16:creationId xmlns:a16="http://schemas.microsoft.com/office/drawing/2014/main" id="{91D31AD7-C851-4DA0-8F27-273136C81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572" y="4093734"/>
            <a:ext cx="216516" cy="194360"/>
          </a:xfrm>
          <a:prstGeom prst="rect">
            <a:avLst/>
          </a:prstGeom>
        </p:spPr>
      </p:pic>
      <p:grpSp>
        <p:nvGrpSpPr>
          <p:cNvPr id="911" name="Graphique 23">
            <a:extLst>
              <a:ext uri="{FF2B5EF4-FFF2-40B4-BE49-F238E27FC236}">
                <a16:creationId xmlns:a16="http://schemas.microsoft.com/office/drawing/2014/main" id="{15117034-9971-4C61-97CF-D7B63EAACEBB}"/>
              </a:ext>
            </a:extLst>
          </p:cNvPr>
          <p:cNvGrpSpPr/>
          <p:nvPr/>
        </p:nvGrpSpPr>
        <p:grpSpPr>
          <a:xfrm>
            <a:off x="545114" y="4103428"/>
            <a:ext cx="118913" cy="184666"/>
            <a:chOff x="5410460" y="2049372"/>
            <a:chExt cx="615732" cy="1159026"/>
          </a:xfrm>
          <a:solidFill>
            <a:schemeClr val="accent2">
              <a:lumMod val="75000"/>
            </a:schemeClr>
          </a:solidFill>
        </p:grpSpPr>
        <p:sp>
          <p:nvSpPr>
            <p:cNvPr id="912" name="Forme libre : forme 911">
              <a:extLst>
                <a:ext uri="{FF2B5EF4-FFF2-40B4-BE49-F238E27FC236}">
                  <a16:creationId xmlns:a16="http://schemas.microsoft.com/office/drawing/2014/main" id="{31A98E87-F4FA-4FBA-820B-6B6527395070}"/>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913" name="Forme libre : forme 912">
              <a:extLst>
                <a:ext uri="{FF2B5EF4-FFF2-40B4-BE49-F238E27FC236}">
                  <a16:creationId xmlns:a16="http://schemas.microsoft.com/office/drawing/2014/main" id="{A9F49BE2-A3FB-4567-82D9-47CB300F94E3}"/>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914" name="Signe Plus 913">
            <a:extLst>
              <a:ext uri="{FF2B5EF4-FFF2-40B4-BE49-F238E27FC236}">
                <a16:creationId xmlns:a16="http://schemas.microsoft.com/office/drawing/2014/main" id="{33025A03-3AFD-41EF-9AFC-B5D4EF6F7E2D}"/>
              </a:ext>
            </a:extLst>
          </p:cNvPr>
          <p:cNvSpPr/>
          <p:nvPr/>
        </p:nvSpPr>
        <p:spPr>
          <a:xfrm>
            <a:off x="423927" y="4164687"/>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15" name="Signe Plus 914">
            <a:extLst>
              <a:ext uri="{FF2B5EF4-FFF2-40B4-BE49-F238E27FC236}">
                <a16:creationId xmlns:a16="http://schemas.microsoft.com/office/drawing/2014/main" id="{099059AE-0DB6-42DD-B300-9425C73C9FEE}"/>
              </a:ext>
            </a:extLst>
          </p:cNvPr>
          <p:cNvSpPr/>
          <p:nvPr/>
        </p:nvSpPr>
        <p:spPr>
          <a:xfrm>
            <a:off x="667752" y="4160613"/>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16" name="Signe Plus 915">
            <a:extLst>
              <a:ext uri="{FF2B5EF4-FFF2-40B4-BE49-F238E27FC236}">
                <a16:creationId xmlns:a16="http://schemas.microsoft.com/office/drawing/2014/main" id="{E1D2DE90-C4A3-4D4A-ACD7-79D1361BFBB8}"/>
              </a:ext>
            </a:extLst>
          </p:cNvPr>
          <p:cNvSpPr/>
          <p:nvPr/>
        </p:nvSpPr>
        <p:spPr>
          <a:xfrm>
            <a:off x="929248" y="4162876"/>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917" name="Groupe 916">
            <a:extLst>
              <a:ext uri="{FF2B5EF4-FFF2-40B4-BE49-F238E27FC236}">
                <a16:creationId xmlns:a16="http://schemas.microsoft.com/office/drawing/2014/main" id="{C4ED1C97-1DD0-42B1-8C66-817C24DE1C12}"/>
              </a:ext>
            </a:extLst>
          </p:cNvPr>
          <p:cNvGrpSpPr/>
          <p:nvPr/>
        </p:nvGrpSpPr>
        <p:grpSpPr>
          <a:xfrm>
            <a:off x="975003" y="4106500"/>
            <a:ext cx="305670" cy="194360"/>
            <a:chOff x="5146975" y="3184326"/>
            <a:chExt cx="1468799" cy="1171578"/>
          </a:xfrm>
          <a:solidFill>
            <a:srgbClr val="92D050"/>
          </a:solidFill>
        </p:grpSpPr>
        <p:pic>
          <p:nvPicPr>
            <p:cNvPr id="918" name="Graphique 917">
              <a:extLst>
                <a:ext uri="{FF2B5EF4-FFF2-40B4-BE49-F238E27FC236}">
                  <a16:creationId xmlns:a16="http://schemas.microsoft.com/office/drawing/2014/main" id="{4514CF75-D904-48CF-94E8-E7661A8602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919" name="Graphique 918">
              <a:extLst>
                <a:ext uri="{FF2B5EF4-FFF2-40B4-BE49-F238E27FC236}">
                  <a16:creationId xmlns:a16="http://schemas.microsoft.com/office/drawing/2014/main" id="{7F8E2864-CBA9-4FEF-9B7F-4FEBB239CA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921" name="Groupe 920">
            <a:extLst>
              <a:ext uri="{FF2B5EF4-FFF2-40B4-BE49-F238E27FC236}">
                <a16:creationId xmlns:a16="http://schemas.microsoft.com/office/drawing/2014/main" id="{9CB17870-CA63-49C4-BED6-BB0118A031E9}"/>
              </a:ext>
            </a:extLst>
          </p:cNvPr>
          <p:cNvGrpSpPr/>
          <p:nvPr/>
        </p:nvGrpSpPr>
        <p:grpSpPr>
          <a:xfrm>
            <a:off x="561218" y="4334149"/>
            <a:ext cx="718466" cy="356108"/>
            <a:chOff x="2199597" y="997505"/>
            <a:chExt cx="718466" cy="356108"/>
          </a:xfrm>
        </p:grpSpPr>
        <p:sp>
          <p:nvSpPr>
            <p:cNvPr id="922" name="ZoneTexte 921">
              <a:extLst>
                <a:ext uri="{FF2B5EF4-FFF2-40B4-BE49-F238E27FC236}">
                  <a16:creationId xmlns:a16="http://schemas.microsoft.com/office/drawing/2014/main" id="{3BB59D2C-D5AB-4888-8C51-75706B7FB9B2}"/>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923" name="ZoneTexte 922">
              <a:extLst>
                <a:ext uri="{FF2B5EF4-FFF2-40B4-BE49-F238E27FC236}">
                  <a16:creationId xmlns:a16="http://schemas.microsoft.com/office/drawing/2014/main" id="{943624DE-326A-4D09-B6D0-43A075074DB3}"/>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924" name="Accolade fermante 923">
            <a:extLst>
              <a:ext uri="{FF2B5EF4-FFF2-40B4-BE49-F238E27FC236}">
                <a16:creationId xmlns:a16="http://schemas.microsoft.com/office/drawing/2014/main" id="{1030D04E-3ADF-466B-BE99-6337BB470408}"/>
              </a:ext>
            </a:extLst>
          </p:cNvPr>
          <p:cNvSpPr/>
          <p:nvPr/>
        </p:nvSpPr>
        <p:spPr>
          <a:xfrm flipH="1">
            <a:off x="521235" y="439009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25" name="Accolade fermante 924">
            <a:extLst>
              <a:ext uri="{FF2B5EF4-FFF2-40B4-BE49-F238E27FC236}">
                <a16:creationId xmlns:a16="http://schemas.microsoft.com/office/drawing/2014/main" id="{3426FF07-9571-4E8B-BA66-524206B06AE2}"/>
              </a:ext>
            </a:extLst>
          </p:cNvPr>
          <p:cNvSpPr/>
          <p:nvPr/>
        </p:nvSpPr>
        <p:spPr>
          <a:xfrm>
            <a:off x="3956741" y="439729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26" name="ZoneTexte 925">
            <a:extLst>
              <a:ext uri="{FF2B5EF4-FFF2-40B4-BE49-F238E27FC236}">
                <a16:creationId xmlns:a16="http://schemas.microsoft.com/office/drawing/2014/main" id="{DFAA0758-19CA-4797-B081-F04913A4F34D}"/>
              </a:ext>
            </a:extLst>
          </p:cNvPr>
          <p:cNvSpPr txBox="1"/>
          <p:nvPr/>
        </p:nvSpPr>
        <p:spPr>
          <a:xfrm>
            <a:off x="616781" y="4351120"/>
            <a:ext cx="331249" cy="246221"/>
          </a:xfrm>
          <a:prstGeom prst="rect">
            <a:avLst/>
          </a:prstGeom>
          <a:noFill/>
        </p:spPr>
        <p:txBody>
          <a:bodyPr wrap="square" rtlCol="0">
            <a:spAutoFit/>
          </a:bodyPr>
          <a:lstStyle/>
          <a:p>
            <a:r>
              <a:rPr lang="fr-FR" sz="500" dirty="0"/>
              <a:t>+2</a:t>
            </a:r>
          </a:p>
          <a:p>
            <a:r>
              <a:rPr lang="fr-FR" sz="500" dirty="0"/>
              <a:t>A:5</a:t>
            </a:r>
          </a:p>
        </p:txBody>
      </p:sp>
      <p:grpSp>
        <p:nvGrpSpPr>
          <p:cNvPr id="927" name="Groupe 926">
            <a:extLst>
              <a:ext uri="{FF2B5EF4-FFF2-40B4-BE49-F238E27FC236}">
                <a16:creationId xmlns:a16="http://schemas.microsoft.com/office/drawing/2014/main" id="{08F23EC7-7928-4595-A347-B91386490E41}"/>
              </a:ext>
            </a:extLst>
          </p:cNvPr>
          <p:cNvGrpSpPr/>
          <p:nvPr/>
        </p:nvGrpSpPr>
        <p:grpSpPr>
          <a:xfrm>
            <a:off x="3325953" y="4316355"/>
            <a:ext cx="718466" cy="363597"/>
            <a:chOff x="4307092" y="989742"/>
            <a:chExt cx="718466" cy="363597"/>
          </a:xfrm>
        </p:grpSpPr>
        <p:grpSp>
          <p:nvGrpSpPr>
            <p:cNvPr id="928" name="Groupe 927">
              <a:extLst>
                <a:ext uri="{FF2B5EF4-FFF2-40B4-BE49-F238E27FC236}">
                  <a16:creationId xmlns:a16="http://schemas.microsoft.com/office/drawing/2014/main" id="{4033EB14-1D14-49DA-8DDC-9E3398FF1963}"/>
                </a:ext>
              </a:extLst>
            </p:cNvPr>
            <p:cNvGrpSpPr/>
            <p:nvPr/>
          </p:nvGrpSpPr>
          <p:grpSpPr>
            <a:xfrm>
              <a:off x="4390385" y="989742"/>
              <a:ext cx="565581" cy="297961"/>
              <a:chOff x="2579857" y="899021"/>
              <a:chExt cx="565581" cy="297961"/>
            </a:xfrm>
          </p:grpSpPr>
          <p:sp>
            <p:nvSpPr>
              <p:cNvPr id="930" name="ZoneTexte 929">
                <a:extLst>
                  <a:ext uri="{FF2B5EF4-FFF2-40B4-BE49-F238E27FC236}">
                    <a16:creationId xmlns:a16="http://schemas.microsoft.com/office/drawing/2014/main" id="{075C3905-7C47-4A49-8065-6032DAE25FD1}"/>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931" name="ZoneTexte 930">
                <a:extLst>
                  <a:ext uri="{FF2B5EF4-FFF2-40B4-BE49-F238E27FC236}">
                    <a16:creationId xmlns:a16="http://schemas.microsoft.com/office/drawing/2014/main" id="{2F22EC10-DB7F-47FA-B916-0EA4F136EAAA}"/>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929" name="ZoneTexte 928">
              <a:extLst>
                <a:ext uri="{FF2B5EF4-FFF2-40B4-BE49-F238E27FC236}">
                  <a16:creationId xmlns:a16="http://schemas.microsoft.com/office/drawing/2014/main" id="{ACAE53D6-7D63-4037-9200-ABA168A84CC6}"/>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932" name="Graphique 931">
            <a:extLst>
              <a:ext uri="{FF2B5EF4-FFF2-40B4-BE49-F238E27FC236}">
                <a16:creationId xmlns:a16="http://schemas.microsoft.com/office/drawing/2014/main" id="{623C761A-782A-4884-B6E7-4ACB14FCE9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0372" y="4572184"/>
            <a:ext cx="109307" cy="98122"/>
          </a:xfrm>
          <a:prstGeom prst="rect">
            <a:avLst/>
          </a:prstGeom>
        </p:spPr>
      </p:pic>
      <p:grpSp>
        <p:nvGrpSpPr>
          <p:cNvPr id="933" name="Groupe 932">
            <a:extLst>
              <a:ext uri="{FF2B5EF4-FFF2-40B4-BE49-F238E27FC236}">
                <a16:creationId xmlns:a16="http://schemas.microsoft.com/office/drawing/2014/main" id="{F33CA803-15F4-43A8-8786-E0F2E0F96688}"/>
              </a:ext>
            </a:extLst>
          </p:cNvPr>
          <p:cNvGrpSpPr/>
          <p:nvPr/>
        </p:nvGrpSpPr>
        <p:grpSpPr>
          <a:xfrm>
            <a:off x="2237626" y="4314727"/>
            <a:ext cx="718466" cy="370981"/>
            <a:chOff x="2195594" y="1720797"/>
            <a:chExt cx="718466" cy="370981"/>
          </a:xfrm>
        </p:grpSpPr>
        <p:sp>
          <p:nvSpPr>
            <p:cNvPr id="934" name="ZoneTexte 933">
              <a:extLst>
                <a:ext uri="{FF2B5EF4-FFF2-40B4-BE49-F238E27FC236}">
                  <a16:creationId xmlns:a16="http://schemas.microsoft.com/office/drawing/2014/main" id="{82D7807C-C43B-40EA-A859-29E1AD6F490D}"/>
                </a:ext>
              </a:extLst>
            </p:cNvPr>
            <p:cNvSpPr txBox="1"/>
            <p:nvPr/>
          </p:nvSpPr>
          <p:spPr>
            <a:xfrm>
              <a:off x="2195594" y="1907112"/>
              <a:ext cx="718466" cy="184666"/>
            </a:xfrm>
            <a:prstGeom prst="rect">
              <a:avLst/>
            </a:prstGeom>
            <a:noFill/>
          </p:spPr>
          <p:txBody>
            <a:bodyPr wrap="none" rtlCol="0">
              <a:spAutoFit/>
            </a:bodyPr>
            <a:lstStyle/>
            <a:p>
              <a:r>
                <a:rPr lang="fr-FR" sz="600" dirty="0"/>
                <a:t>[7:59:00 8:00:00]</a:t>
              </a:r>
              <a:endParaRPr lang="fr-CH" sz="600" dirty="0"/>
            </a:p>
          </p:txBody>
        </p:sp>
        <p:sp>
          <p:nvSpPr>
            <p:cNvPr id="935" name="ZoneTexte 934">
              <a:extLst>
                <a:ext uri="{FF2B5EF4-FFF2-40B4-BE49-F238E27FC236}">
                  <a16:creationId xmlns:a16="http://schemas.microsoft.com/office/drawing/2014/main" id="{4091A0F6-6D49-442A-B252-97022E96D0DA}"/>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936" name="ZoneTexte 935">
              <a:extLst>
                <a:ext uri="{FF2B5EF4-FFF2-40B4-BE49-F238E27FC236}">
                  <a16:creationId xmlns:a16="http://schemas.microsoft.com/office/drawing/2014/main" id="{DB6BFDBB-12E2-4252-8F95-F47734065C12}"/>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937" name="Groupe 936">
            <a:extLst>
              <a:ext uri="{FF2B5EF4-FFF2-40B4-BE49-F238E27FC236}">
                <a16:creationId xmlns:a16="http://schemas.microsoft.com/office/drawing/2014/main" id="{63037956-9505-4C22-9FBE-7163A22E8F3A}"/>
              </a:ext>
            </a:extLst>
          </p:cNvPr>
          <p:cNvGrpSpPr/>
          <p:nvPr/>
        </p:nvGrpSpPr>
        <p:grpSpPr>
          <a:xfrm>
            <a:off x="1680926" y="4319251"/>
            <a:ext cx="718466" cy="367712"/>
            <a:chOff x="1622389" y="1728992"/>
            <a:chExt cx="718466" cy="367712"/>
          </a:xfrm>
        </p:grpSpPr>
        <p:sp>
          <p:nvSpPr>
            <p:cNvPr id="938" name="ZoneTexte 937">
              <a:extLst>
                <a:ext uri="{FF2B5EF4-FFF2-40B4-BE49-F238E27FC236}">
                  <a16:creationId xmlns:a16="http://schemas.microsoft.com/office/drawing/2014/main" id="{B65C7E78-5C63-4E53-A043-0C1C4E0DA549}"/>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7:58:00]</a:t>
              </a:r>
              <a:endParaRPr lang="fr-CH" sz="600" dirty="0"/>
            </a:p>
          </p:txBody>
        </p:sp>
        <p:sp>
          <p:nvSpPr>
            <p:cNvPr id="939" name="ZoneTexte 938">
              <a:extLst>
                <a:ext uri="{FF2B5EF4-FFF2-40B4-BE49-F238E27FC236}">
                  <a16:creationId xmlns:a16="http://schemas.microsoft.com/office/drawing/2014/main" id="{5B2F23F6-3FE2-49E6-97EE-C4955461F6FF}"/>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940" name="ZoneTexte 939">
              <a:extLst>
                <a:ext uri="{FF2B5EF4-FFF2-40B4-BE49-F238E27FC236}">
                  <a16:creationId xmlns:a16="http://schemas.microsoft.com/office/drawing/2014/main" id="{E5C868CA-084E-499B-ABC3-4046DB80A0F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941" name="Groupe 940">
            <a:extLst>
              <a:ext uri="{FF2B5EF4-FFF2-40B4-BE49-F238E27FC236}">
                <a16:creationId xmlns:a16="http://schemas.microsoft.com/office/drawing/2014/main" id="{90DCB7F2-935A-42A5-AABC-91B9AA373D64}"/>
              </a:ext>
            </a:extLst>
          </p:cNvPr>
          <p:cNvGrpSpPr/>
          <p:nvPr/>
        </p:nvGrpSpPr>
        <p:grpSpPr>
          <a:xfrm>
            <a:off x="1117173" y="4319251"/>
            <a:ext cx="718466" cy="368277"/>
            <a:chOff x="1040513" y="1729592"/>
            <a:chExt cx="718466" cy="368277"/>
          </a:xfrm>
        </p:grpSpPr>
        <p:sp>
          <p:nvSpPr>
            <p:cNvPr id="942" name="ZoneTexte 941">
              <a:extLst>
                <a:ext uri="{FF2B5EF4-FFF2-40B4-BE49-F238E27FC236}">
                  <a16:creationId xmlns:a16="http://schemas.microsoft.com/office/drawing/2014/main" id="{3AE6F2A6-7E37-4DD3-89F9-77B1C08D7870}"/>
                </a:ext>
              </a:extLst>
            </p:cNvPr>
            <p:cNvSpPr txBox="1"/>
            <p:nvPr/>
          </p:nvSpPr>
          <p:spPr>
            <a:xfrm>
              <a:off x="1040513" y="1913203"/>
              <a:ext cx="718466" cy="184666"/>
            </a:xfrm>
            <a:prstGeom prst="rect">
              <a:avLst/>
            </a:prstGeom>
            <a:noFill/>
          </p:spPr>
          <p:txBody>
            <a:bodyPr wrap="none" rtlCol="0">
              <a:spAutoFit/>
            </a:bodyPr>
            <a:lstStyle/>
            <a:p>
              <a:r>
                <a:rPr lang="fr-FR" sz="600" dirty="0"/>
                <a:t>[7:45:00 7:46:00]</a:t>
              </a:r>
              <a:endParaRPr lang="fr-CH" sz="600" dirty="0"/>
            </a:p>
          </p:txBody>
        </p:sp>
        <p:sp>
          <p:nvSpPr>
            <p:cNvPr id="943" name="ZoneTexte 942">
              <a:extLst>
                <a:ext uri="{FF2B5EF4-FFF2-40B4-BE49-F238E27FC236}">
                  <a16:creationId xmlns:a16="http://schemas.microsoft.com/office/drawing/2014/main" id="{22E1B1FC-3470-43AE-8E3F-B4928FC03F68}"/>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944" name="ZoneTexte 943">
              <a:extLst>
                <a:ext uri="{FF2B5EF4-FFF2-40B4-BE49-F238E27FC236}">
                  <a16:creationId xmlns:a16="http://schemas.microsoft.com/office/drawing/2014/main" id="{3115879D-0481-43C6-B88C-1E2BEABEDB64}"/>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945" name="Groupe 944">
            <a:extLst>
              <a:ext uri="{FF2B5EF4-FFF2-40B4-BE49-F238E27FC236}">
                <a16:creationId xmlns:a16="http://schemas.microsoft.com/office/drawing/2014/main" id="{C3FEF0D5-483A-4A10-9EF3-9115661E17B0}"/>
              </a:ext>
            </a:extLst>
          </p:cNvPr>
          <p:cNvGrpSpPr/>
          <p:nvPr/>
        </p:nvGrpSpPr>
        <p:grpSpPr>
          <a:xfrm>
            <a:off x="2785441" y="4317631"/>
            <a:ext cx="718466" cy="363873"/>
            <a:chOff x="2745528" y="1733074"/>
            <a:chExt cx="718466" cy="363873"/>
          </a:xfrm>
        </p:grpSpPr>
        <p:sp>
          <p:nvSpPr>
            <p:cNvPr id="946" name="ZoneTexte 945">
              <a:extLst>
                <a:ext uri="{FF2B5EF4-FFF2-40B4-BE49-F238E27FC236}">
                  <a16:creationId xmlns:a16="http://schemas.microsoft.com/office/drawing/2014/main" id="{4DD4BA57-0AA5-4343-A4EE-5339C0C21252}"/>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947" name="Groupe 946">
              <a:extLst>
                <a:ext uri="{FF2B5EF4-FFF2-40B4-BE49-F238E27FC236}">
                  <a16:creationId xmlns:a16="http://schemas.microsoft.com/office/drawing/2014/main" id="{CDDDEFC7-8DB6-4212-9D70-7256FD56A22C}"/>
                </a:ext>
              </a:extLst>
            </p:cNvPr>
            <p:cNvGrpSpPr/>
            <p:nvPr/>
          </p:nvGrpSpPr>
          <p:grpSpPr>
            <a:xfrm>
              <a:off x="2745528" y="1777671"/>
              <a:ext cx="718466" cy="319276"/>
              <a:chOff x="2745110" y="1768025"/>
              <a:chExt cx="718466" cy="319276"/>
            </a:xfrm>
          </p:grpSpPr>
          <p:sp>
            <p:nvSpPr>
              <p:cNvPr id="948" name="ZoneTexte 947">
                <a:extLst>
                  <a:ext uri="{FF2B5EF4-FFF2-40B4-BE49-F238E27FC236}">
                    <a16:creationId xmlns:a16="http://schemas.microsoft.com/office/drawing/2014/main" id="{4E0B7554-4BA3-45FE-985C-75E0C7D0AC20}"/>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8:01:00</a:t>
                </a:r>
                <a:r>
                  <a:rPr lang="fr-FR" sz="600" dirty="0"/>
                  <a:t> 8:08:00]</a:t>
                </a:r>
                <a:endParaRPr lang="fr-CH" sz="600" dirty="0"/>
              </a:p>
            </p:txBody>
          </p:sp>
          <p:sp>
            <p:nvSpPr>
              <p:cNvPr id="949" name="ZoneTexte 948">
                <a:extLst>
                  <a:ext uri="{FF2B5EF4-FFF2-40B4-BE49-F238E27FC236}">
                    <a16:creationId xmlns:a16="http://schemas.microsoft.com/office/drawing/2014/main" id="{CAA11D74-3C30-4088-9121-D9985E552C47}"/>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950" name="ZoneTexte 949">
            <a:extLst>
              <a:ext uri="{FF2B5EF4-FFF2-40B4-BE49-F238E27FC236}">
                <a16:creationId xmlns:a16="http://schemas.microsoft.com/office/drawing/2014/main" id="{FBC17A0C-E3C4-48DB-8E9C-E19D38553AD5}"/>
              </a:ext>
            </a:extLst>
          </p:cNvPr>
          <p:cNvSpPr txBox="1"/>
          <p:nvPr/>
        </p:nvSpPr>
        <p:spPr>
          <a:xfrm>
            <a:off x="4083662" y="439786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954" name="Accolade fermante 953">
            <a:extLst>
              <a:ext uri="{FF2B5EF4-FFF2-40B4-BE49-F238E27FC236}">
                <a16:creationId xmlns:a16="http://schemas.microsoft.com/office/drawing/2014/main" id="{71D017C5-B098-4C52-B93C-002066C51FEF}"/>
              </a:ext>
            </a:extLst>
          </p:cNvPr>
          <p:cNvSpPr/>
          <p:nvPr/>
        </p:nvSpPr>
        <p:spPr>
          <a:xfrm flipH="1">
            <a:off x="4591343" y="440325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55" name="Accolade fermante 954">
            <a:extLst>
              <a:ext uri="{FF2B5EF4-FFF2-40B4-BE49-F238E27FC236}">
                <a16:creationId xmlns:a16="http://schemas.microsoft.com/office/drawing/2014/main" id="{653A9DF3-1898-4821-B3E3-A0AF99F43991}"/>
              </a:ext>
            </a:extLst>
          </p:cNvPr>
          <p:cNvSpPr/>
          <p:nvPr/>
        </p:nvSpPr>
        <p:spPr>
          <a:xfrm>
            <a:off x="4866776" y="440847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56" name="Groupe 955">
            <a:extLst>
              <a:ext uri="{FF2B5EF4-FFF2-40B4-BE49-F238E27FC236}">
                <a16:creationId xmlns:a16="http://schemas.microsoft.com/office/drawing/2014/main" id="{B485BB5C-328D-4F80-8F88-31A3DC494944}"/>
              </a:ext>
            </a:extLst>
          </p:cNvPr>
          <p:cNvGrpSpPr/>
          <p:nvPr/>
        </p:nvGrpSpPr>
        <p:grpSpPr>
          <a:xfrm>
            <a:off x="4600285" y="4424337"/>
            <a:ext cx="305670" cy="194360"/>
            <a:chOff x="5146975" y="3184326"/>
            <a:chExt cx="1468799" cy="1171578"/>
          </a:xfrm>
          <a:solidFill>
            <a:srgbClr val="92D050"/>
          </a:solidFill>
        </p:grpSpPr>
        <p:pic>
          <p:nvPicPr>
            <p:cNvPr id="957" name="Graphique 956">
              <a:extLst>
                <a:ext uri="{FF2B5EF4-FFF2-40B4-BE49-F238E27FC236}">
                  <a16:creationId xmlns:a16="http://schemas.microsoft.com/office/drawing/2014/main" id="{B4126017-F217-4096-AEC0-7D62136C9B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958" name="Graphique 957">
              <a:extLst>
                <a:ext uri="{FF2B5EF4-FFF2-40B4-BE49-F238E27FC236}">
                  <a16:creationId xmlns:a16="http://schemas.microsoft.com/office/drawing/2014/main" id="{A38C8F7B-D4CB-4EC3-B013-A1AA091E6F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959" name="Groupe 958">
            <a:extLst>
              <a:ext uri="{FF2B5EF4-FFF2-40B4-BE49-F238E27FC236}">
                <a16:creationId xmlns:a16="http://schemas.microsoft.com/office/drawing/2014/main" id="{B05289C7-45F7-4E3A-97D7-3E42B3BD04A2}"/>
              </a:ext>
            </a:extLst>
          </p:cNvPr>
          <p:cNvGrpSpPr/>
          <p:nvPr/>
        </p:nvGrpSpPr>
        <p:grpSpPr>
          <a:xfrm>
            <a:off x="759972" y="4758147"/>
            <a:ext cx="718466" cy="356108"/>
            <a:chOff x="2199597" y="997505"/>
            <a:chExt cx="718466" cy="356108"/>
          </a:xfrm>
        </p:grpSpPr>
        <p:sp>
          <p:nvSpPr>
            <p:cNvPr id="960" name="ZoneTexte 959">
              <a:extLst>
                <a:ext uri="{FF2B5EF4-FFF2-40B4-BE49-F238E27FC236}">
                  <a16:creationId xmlns:a16="http://schemas.microsoft.com/office/drawing/2014/main" id="{652B35C0-913E-48B4-B1E9-DC686F19858F}"/>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961" name="ZoneTexte 960">
              <a:extLst>
                <a:ext uri="{FF2B5EF4-FFF2-40B4-BE49-F238E27FC236}">
                  <a16:creationId xmlns:a16="http://schemas.microsoft.com/office/drawing/2014/main" id="{4EE20CB1-B7CF-4BD4-95B7-437F06AB9CA6}"/>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962" name="Accolade fermante 961">
            <a:extLst>
              <a:ext uri="{FF2B5EF4-FFF2-40B4-BE49-F238E27FC236}">
                <a16:creationId xmlns:a16="http://schemas.microsoft.com/office/drawing/2014/main" id="{F4EFFBF4-6A86-434B-806D-411AFF57CB5B}"/>
              </a:ext>
            </a:extLst>
          </p:cNvPr>
          <p:cNvSpPr/>
          <p:nvPr/>
        </p:nvSpPr>
        <p:spPr>
          <a:xfrm flipH="1">
            <a:off x="719989" y="481408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63" name="Accolade fermante 962">
            <a:extLst>
              <a:ext uri="{FF2B5EF4-FFF2-40B4-BE49-F238E27FC236}">
                <a16:creationId xmlns:a16="http://schemas.microsoft.com/office/drawing/2014/main" id="{1A542143-766D-4EF9-9694-A36EF0AAF815}"/>
              </a:ext>
            </a:extLst>
          </p:cNvPr>
          <p:cNvSpPr/>
          <p:nvPr/>
        </p:nvSpPr>
        <p:spPr>
          <a:xfrm>
            <a:off x="4155495" y="482129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64" name="ZoneTexte 963">
            <a:extLst>
              <a:ext uri="{FF2B5EF4-FFF2-40B4-BE49-F238E27FC236}">
                <a16:creationId xmlns:a16="http://schemas.microsoft.com/office/drawing/2014/main" id="{888F7EC7-6D29-4C02-AD8B-268DCBADC2F8}"/>
              </a:ext>
            </a:extLst>
          </p:cNvPr>
          <p:cNvSpPr txBox="1"/>
          <p:nvPr/>
        </p:nvSpPr>
        <p:spPr>
          <a:xfrm>
            <a:off x="815535" y="4775118"/>
            <a:ext cx="331249" cy="246221"/>
          </a:xfrm>
          <a:prstGeom prst="rect">
            <a:avLst/>
          </a:prstGeom>
          <a:noFill/>
        </p:spPr>
        <p:txBody>
          <a:bodyPr wrap="square" rtlCol="0">
            <a:spAutoFit/>
          </a:bodyPr>
          <a:lstStyle/>
          <a:p>
            <a:r>
              <a:rPr lang="fr-FR" sz="500" dirty="0"/>
              <a:t>+2</a:t>
            </a:r>
          </a:p>
          <a:p>
            <a:r>
              <a:rPr lang="fr-FR" sz="500" dirty="0"/>
              <a:t>A:5</a:t>
            </a:r>
          </a:p>
        </p:txBody>
      </p:sp>
      <p:grpSp>
        <p:nvGrpSpPr>
          <p:cNvPr id="965" name="Groupe 964">
            <a:extLst>
              <a:ext uri="{FF2B5EF4-FFF2-40B4-BE49-F238E27FC236}">
                <a16:creationId xmlns:a16="http://schemas.microsoft.com/office/drawing/2014/main" id="{CDC3B1CF-3E25-4A69-94CB-7CC171AA65C1}"/>
              </a:ext>
            </a:extLst>
          </p:cNvPr>
          <p:cNvGrpSpPr/>
          <p:nvPr/>
        </p:nvGrpSpPr>
        <p:grpSpPr>
          <a:xfrm>
            <a:off x="3524707" y="4740353"/>
            <a:ext cx="718466" cy="363597"/>
            <a:chOff x="4307092" y="989742"/>
            <a:chExt cx="718466" cy="363597"/>
          </a:xfrm>
        </p:grpSpPr>
        <p:grpSp>
          <p:nvGrpSpPr>
            <p:cNvPr id="966" name="Groupe 965">
              <a:extLst>
                <a:ext uri="{FF2B5EF4-FFF2-40B4-BE49-F238E27FC236}">
                  <a16:creationId xmlns:a16="http://schemas.microsoft.com/office/drawing/2014/main" id="{3523985D-0FBC-4A16-ACCC-95AF1548F2F0}"/>
                </a:ext>
              </a:extLst>
            </p:cNvPr>
            <p:cNvGrpSpPr/>
            <p:nvPr/>
          </p:nvGrpSpPr>
          <p:grpSpPr>
            <a:xfrm>
              <a:off x="4390385" y="989742"/>
              <a:ext cx="565581" cy="297961"/>
              <a:chOff x="2579857" y="899021"/>
              <a:chExt cx="565581" cy="297961"/>
            </a:xfrm>
          </p:grpSpPr>
          <p:sp>
            <p:nvSpPr>
              <p:cNvPr id="968" name="ZoneTexte 967">
                <a:extLst>
                  <a:ext uri="{FF2B5EF4-FFF2-40B4-BE49-F238E27FC236}">
                    <a16:creationId xmlns:a16="http://schemas.microsoft.com/office/drawing/2014/main" id="{B200E7BD-A9B8-4CBE-A15B-1FDE6B676855}"/>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969" name="ZoneTexte 968">
                <a:extLst>
                  <a:ext uri="{FF2B5EF4-FFF2-40B4-BE49-F238E27FC236}">
                    <a16:creationId xmlns:a16="http://schemas.microsoft.com/office/drawing/2014/main" id="{5566ACCA-077C-4DBD-B352-9C822EDB797B}"/>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967" name="ZoneTexte 966">
              <a:extLst>
                <a:ext uri="{FF2B5EF4-FFF2-40B4-BE49-F238E27FC236}">
                  <a16:creationId xmlns:a16="http://schemas.microsoft.com/office/drawing/2014/main" id="{EBAE2D16-F93B-4D50-881E-39816EE61F79}"/>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970" name="Graphique 969">
            <a:extLst>
              <a:ext uri="{FF2B5EF4-FFF2-40B4-BE49-F238E27FC236}">
                <a16:creationId xmlns:a16="http://schemas.microsoft.com/office/drawing/2014/main" id="{E0CBE64F-AAC9-4208-898B-4B65FB0E35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9126" y="4996182"/>
            <a:ext cx="109307" cy="98122"/>
          </a:xfrm>
          <a:prstGeom prst="rect">
            <a:avLst/>
          </a:prstGeom>
        </p:spPr>
      </p:pic>
      <p:grpSp>
        <p:nvGrpSpPr>
          <p:cNvPr id="971" name="Groupe 970">
            <a:extLst>
              <a:ext uri="{FF2B5EF4-FFF2-40B4-BE49-F238E27FC236}">
                <a16:creationId xmlns:a16="http://schemas.microsoft.com/office/drawing/2014/main" id="{B3D640A6-2870-4189-A07D-688C0E87C283}"/>
              </a:ext>
            </a:extLst>
          </p:cNvPr>
          <p:cNvGrpSpPr/>
          <p:nvPr/>
        </p:nvGrpSpPr>
        <p:grpSpPr>
          <a:xfrm>
            <a:off x="2436380" y="4738725"/>
            <a:ext cx="718466" cy="370981"/>
            <a:chOff x="2195594" y="1720797"/>
            <a:chExt cx="718466" cy="370981"/>
          </a:xfrm>
        </p:grpSpPr>
        <p:sp>
          <p:nvSpPr>
            <p:cNvPr id="972" name="ZoneTexte 971">
              <a:extLst>
                <a:ext uri="{FF2B5EF4-FFF2-40B4-BE49-F238E27FC236}">
                  <a16:creationId xmlns:a16="http://schemas.microsoft.com/office/drawing/2014/main" id="{74532F49-5574-4983-AB76-434140E7E8A5}"/>
                </a:ext>
              </a:extLst>
            </p:cNvPr>
            <p:cNvSpPr txBox="1"/>
            <p:nvPr/>
          </p:nvSpPr>
          <p:spPr>
            <a:xfrm>
              <a:off x="2195594" y="1907112"/>
              <a:ext cx="718466" cy="184666"/>
            </a:xfrm>
            <a:prstGeom prst="rect">
              <a:avLst/>
            </a:prstGeom>
            <a:noFill/>
          </p:spPr>
          <p:txBody>
            <a:bodyPr wrap="none" rtlCol="0">
              <a:spAutoFit/>
            </a:bodyPr>
            <a:lstStyle/>
            <a:p>
              <a:r>
                <a:rPr lang="fr-FR" sz="600" dirty="0"/>
                <a:t>[7:59:00 8:00:00]</a:t>
              </a:r>
              <a:endParaRPr lang="fr-CH" sz="600" dirty="0"/>
            </a:p>
          </p:txBody>
        </p:sp>
        <p:sp>
          <p:nvSpPr>
            <p:cNvPr id="973" name="ZoneTexte 972">
              <a:extLst>
                <a:ext uri="{FF2B5EF4-FFF2-40B4-BE49-F238E27FC236}">
                  <a16:creationId xmlns:a16="http://schemas.microsoft.com/office/drawing/2014/main" id="{0E5FFE78-0AD1-4BE8-B292-10D4AD0F259B}"/>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974" name="ZoneTexte 973">
              <a:extLst>
                <a:ext uri="{FF2B5EF4-FFF2-40B4-BE49-F238E27FC236}">
                  <a16:creationId xmlns:a16="http://schemas.microsoft.com/office/drawing/2014/main" id="{E1DC5A6A-0A54-4015-8063-92A96B42C3A7}"/>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975" name="Groupe 974">
            <a:extLst>
              <a:ext uri="{FF2B5EF4-FFF2-40B4-BE49-F238E27FC236}">
                <a16:creationId xmlns:a16="http://schemas.microsoft.com/office/drawing/2014/main" id="{88239759-4B9F-46F8-B784-A963D5E83026}"/>
              </a:ext>
            </a:extLst>
          </p:cNvPr>
          <p:cNvGrpSpPr/>
          <p:nvPr/>
        </p:nvGrpSpPr>
        <p:grpSpPr>
          <a:xfrm>
            <a:off x="1879680" y="4743249"/>
            <a:ext cx="718466" cy="367712"/>
            <a:chOff x="1622389" y="1728992"/>
            <a:chExt cx="718466" cy="367712"/>
          </a:xfrm>
        </p:grpSpPr>
        <p:sp>
          <p:nvSpPr>
            <p:cNvPr id="976" name="ZoneTexte 975">
              <a:extLst>
                <a:ext uri="{FF2B5EF4-FFF2-40B4-BE49-F238E27FC236}">
                  <a16:creationId xmlns:a16="http://schemas.microsoft.com/office/drawing/2014/main" id="{0FC63500-47C2-4829-BBF0-CE9900387D3C}"/>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7:58:00]</a:t>
              </a:r>
              <a:endParaRPr lang="fr-CH" sz="600" dirty="0"/>
            </a:p>
          </p:txBody>
        </p:sp>
        <p:sp>
          <p:nvSpPr>
            <p:cNvPr id="977" name="ZoneTexte 976">
              <a:extLst>
                <a:ext uri="{FF2B5EF4-FFF2-40B4-BE49-F238E27FC236}">
                  <a16:creationId xmlns:a16="http://schemas.microsoft.com/office/drawing/2014/main" id="{2BAA5FF7-FF9E-4771-99B1-9284E2A04435}"/>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978" name="ZoneTexte 977">
              <a:extLst>
                <a:ext uri="{FF2B5EF4-FFF2-40B4-BE49-F238E27FC236}">
                  <a16:creationId xmlns:a16="http://schemas.microsoft.com/office/drawing/2014/main" id="{391E3C2B-F349-4677-B3DC-D2996C6BA9BB}"/>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979" name="Groupe 978">
            <a:extLst>
              <a:ext uri="{FF2B5EF4-FFF2-40B4-BE49-F238E27FC236}">
                <a16:creationId xmlns:a16="http://schemas.microsoft.com/office/drawing/2014/main" id="{829ECDD7-AADD-4B54-A1FC-9A3B24DE1ED0}"/>
              </a:ext>
            </a:extLst>
          </p:cNvPr>
          <p:cNvGrpSpPr/>
          <p:nvPr/>
        </p:nvGrpSpPr>
        <p:grpSpPr>
          <a:xfrm>
            <a:off x="1315927" y="4743249"/>
            <a:ext cx="718466" cy="368277"/>
            <a:chOff x="1040513" y="1729592"/>
            <a:chExt cx="718466" cy="368277"/>
          </a:xfrm>
        </p:grpSpPr>
        <p:sp>
          <p:nvSpPr>
            <p:cNvPr id="980" name="ZoneTexte 979">
              <a:extLst>
                <a:ext uri="{FF2B5EF4-FFF2-40B4-BE49-F238E27FC236}">
                  <a16:creationId xmlns:a16="http://schemas.microsoft.com/office/drawing/2014/main" id="{9F2B81E1-8BE3-4B6C-BA98-8D042451C336}"/>
                </a:ext>
              </a:extLst>
            </p:cNvPr>
            <p:cNvSpPr txBox="1"/>
            <p:nvPr/>
          </p:nvSpPr>
          <p:spPr>
            <a:xfrm>
              <a:off x="1040513" y="1913203"/>
              <a:ext cx="718466" cy="184666"/>
            </a:xfrm>
            <a:prstGeom prst="rect">
              <a:avLst/>
            </a:prstGeom>
            <a:noFill/>
          </p:spPr>
          <p:txBody>
            <a:bodyPr wrap="none" rtlCol="0">
              <a:spAutoFit/>
            </a:bodyPr>
            <a:lstStyle/>
            <a:p>
              <a:r>
                <a:rPr lang="fr-FR" sz="600" dirty="0"/>
                <a:t>[7:45:00 7:46:00]</a:t>
              </a:r>
              <a:endParaRPr lang="fr-CH" sz="600" dirty="0"/>
            </a:p>
          </p:txBody>
        </p:sp>
        <p:sp>
          <p:nvSpPr>
            <p:cNvPr id="981" name="ZoneTexte 980">
              <a:extLst>
                <a:ext uri="{FF2B5EF4-FFF2-40B4-BE49-F238E27FC236}">
                  <a16:creationId xmlns:a16="http://schemas.microsoft.com/office/drawing/2014/main" id="{EB8C714D-F514-44A8-8E65-928BCAA3D754}"/>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982" name="ZoneTexte 981">
              <a:extLst>
                <a:ext uri="{FF2B5EF4-FFF2-40B4-BE49-F238E27FC236}">
                  <a16:creationId xmlns:a16="http://schemas.microsoft.com/office/drawing/2014/main" id="{4430138D-1C2F-412C-9087-5742D11BE28B}"/>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983" name="Groupe 982">
            <a:extLst>
              <a:ext uri="{FF2B5EF4-FFF2-40B4-BE49-F238E27FC236}">
                <a16:creationId xmlns:a16="http://schemas.microsoft.com/office/drawing/2014/main" id="{084D3296-BEEF-408A-9306-CA55CF0966D1}"/>
              </a:ext>
            </a:extLst>
          </p:cNvPr>
          <p:cNvGrpSpPr/>
          <p:nvPr/>
        </p:nvGrpSpPr>
        <p:grpSpPr>
          <a:xfrm>
            <a:off x="2984195" y="4741629"/>
            <a:ext cx="718466" cy="363873"/>
            <a:chOff x="2745528" y="1733074"/>
            <a:chExt cx="718466" cy="363873"/>
          </a:xfrm>
        </p:grpSpPr>
        <p:sp>
          <p:nvSpPr>
            <p:cNvPr id="984" name="ZoneTexte 983">
              <a:extLst>
                <a:ext uri="{FF2B5EF4-FFF2-40B4-BE49-F238E27FC236}">
                  <a16:creationId xmlns:a16="http://schemas.microsoft.com/office/drawing/2014/main" id="{8E5E2D1F-C561-4B81-9894-3777A1FDE30A}"/>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985" name="Groupe 984">
              <a:extLst>
                <a:ext uri="{FF2B5EF4-FFF2-40B4-BE49-F238E27FC236}">
                  <a16:creationId xmlns:a16="http://schemas.microsoft.com/office/drawing/2014/main" id="{A874FE2A-DFE0-4EF7-A870-C56A762FD040}"/>
                </a:ext>
              </a:extLst>
            </p:cNvPr>
            <p:cNvGrpSpPr/>
            <p:nvPr/>
          </p:nvGrpSpPr>
          <p:grpSpPr>
            <a:xfrm>
              <a:off x="2745528" y="1777671"/>
              <a:ext cx="718466" cy="319276"/>
              <a:chOff x="2745110" y="1768025"/>
              <a:chExt cx="718466" cy="319276"/>
            </a:xfrm>
          </p:grpSpPr>
          <p:sp>
            <p:nvSpPr>
              <p:cNvPr id="986" name="ZoneTexte 985">
                <a:extLst>
                  <a:ext uri="{FF2B5EF4-FFF2-40B4-BE49-F238E27FC236}">
                    <a16:creationId xmlns:a16="http://schemas.microsoft.com/office/drawing/2014/main" id="{F6C80A3F-EF9E-43E9-AF74-81EE68683A49}"/>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8:01:00</a:t>
                </a:r>
                <a:r>
                  <a:rPr lang="fr-FR" sz="600" dirty="0"/>
                  <a:t> 8:08:00]</a:t>
                </a:r>
                <a:endParaRPr lang="fr-CH" sz="600" dirty="0"/>
              </a:p>
            </p:txBody>
          </p:sp>
          <p:sp>
            <p:nvSpPr>
              <p:cNvPr id="987" name="ZoneTexte 986">
                <a:extLst>
                  <a:ext uri="{FF2B5EF4-FFF2-40B4-BE49-F238E27FC236}">
                    <a16:creationId xmlns:a16="http://schemas.microsoft.com/office/drawing/2014/main" id="{B691F3A1-C85B-4F18-B61D-CE60DBF6F5D4}"/>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988" name="Accolade fermante 987">
            <a:extLst>
              <a:ext uri="{FF2B5EF4-FFF2-40B4-BE49-F238E27FC236}">
                <a16:creationId xmlns:a16="http://schemas.microsoft.com/office/drawing/2014/main" id="{7FFEC28B-77AE-402B-8044-733B58F906F0}"/>
              </a:ext>
            </a:extLst>
          </p:cNvPr>
          <p:cNvSpPr/>
          <p:nvPr/>
        </p:nvSpPr>
        <p:spPr>
          <a:xfrm flipH="1">
            <a:off x="554995" y="4811259"/>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89" name="Accolade fermante 988">
            <a:extLst>
              <a:ext uri="{FF2B5EF4-FFF2-40B4-BE49-F238E27FC236}">
                <a16:creationId xmlns:a16="http://schemas.microsoft.com/office/drawing/2014/main" id="{4B8D2731-8981-4D08-B223-CCC52E034FD3}"/>
              </a:ext>
            </a:extLst>
          </p:cNvPr>
          <p:cNvSpPr/>
          <p:nvPr/>
        </p:nvSpPr>
        <p:spPr>
          <a:xfrm flipH="1">
            <a:off x="713596" y="515797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90" name="Accolade fermante 989">
            <a:extLst>
              <a:ext uri="{FF2B5EF4-FFF2-40B4-BE49-F238E27FC236}">
                <a16:creationId xmlns:a16="http://schemas.microsoft.com/office/drawing/2014/main" id="{2E7C3814-896B-4606-ABBC-074345B81169}"/>
              </a:ext>
            </a:extLst>
          </p:cNvPr>
          <p:cNvSpPr/>
          <p:nvPr/>
        </p:nvSpPr>
        <p:spPr>
          <a:xfrm>
            <a:off x="2051259" y="515441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43" name="Groupe 1042">
            <a:extLst>
              <a:ext uri="{FF2B5EF4-FFF2-40B4-BE49-F238E27FC236}">
                <a16:creationId xmlns:a16="http://schemas.microsoft.com/office/drawing/2014/main" id="{4A5395B6-AF8F-4044-BAEE-71A5C2619FDC}"/>
              </a:ext>
            </a:extLst>
          </p:cNvPr>
          <p:cNvGrpSpPr/>
          <p:nvPr/>
        </p:nvGrpSpPr>
        <p:grpSpPr>
          <a:xfrm>
            <a:off x="1370782" y="5050461"/>
            <a:ext cx="718466" cy="377178"/>
            <a:chOff x="1266633" y="5049608"/>
            <a:chExt cx="718466" cy="377178"/>
          </a:xfrm>
        </p:grpSpPr>
        <p:sp>
          <p:nvSpPr>
            <p:cNvPr id="993" name="ZoneTexte 992">
              <a:extLst>
                <a:ext uri="{FF2B5EF4-FFF2-40B4-BE49-F238E27FC236}">
                  <a16:creationId xmlns:a16="http://schemas.microsoft.com/office/drawing/2014/main" id="{B87979B0-FA7F-49EF-BE32-7634B4219B60}"/>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994" name="ZoneTexte 993">
              <a:extLst>
                <a:ext uri="{FF2B5EF4-FFF2-40B4-BE49-F238E27FC236}">
                  <a16:creationId xmlns:a16="http://schemas.microsoft.com/office/drawing/2014/main" id="{6CBE72EB-9632-4299-A7A1-7B80B9AB0025}"/>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995" name="ZoneTexte 994">
              <a:extLst>
                <a:ext uri="{FF2B5EF4-FFF2-40B4-BE49-F238E27FC236}">
                  <a16:creationId xmlns:a16="http://schemas.microsoft.com/office/drawing/2014/main" id="{F0839DE1-8D93-42BE-BA9E-F2646F7A18BF}"/>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038" name="Groupe 1037">
            <a:extLst>
              <a:ext uri="{FF2B5EF4-FFF2-40B4-BE49-F238E27FC236}">
                <a16:creationId xmlns:a16="http://schemas.microsoft.com/office/drawing/2014/main" id="{F7DB7D7C-E2F6-4B39-8ECD-7FC6BC0FD558}"/>
              </a:ext>
            </a:extLst>
          </p:cNvPr>
          <p:cNvGrpSpPr/>
          <p:nvPr/>
        </p:nvGrpSpPr>
        <p:grpSpPr>
          <a:xfrm>
            <a:off x="750354" y="5057982"/>
            <a:ext cx="718466" cy="369675"/>
            <a:chOff x="646205" y="5057129"/>
            <a:chExt cx="718466" cy="369675"/>
          </a:xfrm>
        </p:grpSpPr>
        <p:sp>
          <p:nvSpPr>
            <p:cNvPr id="991" name="ZoneTexte 990">
              <a:extLst>
                <a:ext uri="{FF2B5EF4-FFF2-40B4-BE49-F238E27FC236}">
                  <a16:creationId xmlns:a16="http://schemas.microsoft.com/office/drawing/2014/main" id="{7AF05094-01C7-4C4D-A166-7208D807493F}"/>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992" name="ZoneTexte 991">
              <a:extLst>
                <a:ext uri="{FF2B5EF4-FFF2-40B4-BE49-F238E27FC236}">
                  <a16:creationId xmlns:a16="http://schemas.microsoft.com/office/drawing/2014/main" id="{C9ADB8D7-E3E4-4009-B688-B25162343A3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997" name="ZoneTexte 996">
              <a:extLst>
                <a:ext uri="{FF2B5EF4-FFF2-40B4-BE49-F238E27FC236}">
                  <a16:creationId xmlns:a16="http://schemas.microsoft.com/office/drawing/2014/main" id="{C1C013B6-D616-489D-A816-1B5EE34E0FBE}"/>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998" name="Groupe 997">
            <a:extLst>
              <a:ext uri="{FF2B5EF4-FFF2-40B4-BE49-F238E27FC236}">
                <a16:creationId xmlns:a16="http://schemas.microsoft.com/office/drawing/2014/main" id="{810492FA-358D-4F63-8048-2481852A8616}"/>
              </a:ext>
            </a:extLst>
          </p:cNvPr>
          <p:cNvGrpSpPr/>
          <p:nvPr/>
        </p:nvGrpSpPr>
        <p:grpSpPr>
          <a:xfrm>
            <a:off x="2108511" y="5308465"/>
            <a:ext cx="202376" cy="157632"/>
            <a:chOff x="5146975" y="3184326"/>
            <a:chExt cx="1468799" cy="1171578"/>
          </a:xfrm>
          <a:solidFill>
            <a:srgbClr val="92D050"/>
          </a:solidFill>
        </p:grpSpPr>
        <p:pic>
          <p:nvPicPr>
            <p:cNvPr id="999" name="Graphique 998">
              <a:extLst>
                <a:ext uri="{FF2B5EF4-FFF2-40B4-BE49-F238E27FC236}">
                  <a16:creationId xmlns:a16="http://schemas.microsoft.com/office/drawing/2014/main" id="{8A091306-67E7-413C-B2AE-E3D06E22E0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000" name="Graphique 999">
              <a:extLst>
                <a:ext uri="{FF2B5EF4-FFF2-40B4-BE49-F238E27FC236}">
                  <a16:creationId xmlns:a16="http://schemas.microsoft.com/office/drawing/2014/main" id="{42260CEE-170C-48E5-A9F9-16165C4037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001" name="ZoneTexte 1000">
            <a:extLst>
              <a:ext uri="{FF2B5EF4-FFF2-40B4-BE49-F238E27FC236}">
                <a16:creationId xmlns:a16="http://schemas.microsoft.com/office/drawing/2014/main" id="{102F278B-8959-406D-BE6C-970FBA034DCB}"/>
              </a:ext>
            </a:extLst>
          </p:cNvPr>
          <p:cNvSpPr txBox="1"/>
          <p:nvPr/>
        </p:nvSpPr>
        <p:spPr>
          <a:xfrm>
            <a:off x="4237385" y="5042332"/>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1003" name="Groupe 1002">
            <a:extLst>
              <a:ext uri="{FF2B5EF4-FFF2-40B4-BE49-F238E27FC236}">
                <a16:creationId xmlns:a16="http://schemas.microsoft.com/office/drawing/2014/main" id="{A5DABFE9-F9B1-4573-9BE3-C9E97D6F58CB}"/>
              </a:ext>
            </a:extLst>
          </p:cNvPr>
          <p:cNvGrpSpPr/>
          <p:nvPr/>
        </p:nvGrpSpPr>
        <p:grpSpPr>
          <a:xfrm>
            <a:off x="7073144" y="320895"/>
            <a:ext cx="718466" cy="356108"/>
            <a:chOff x="2199597" y="997505"/>
            <a:chExt cx="718466" cy="356108"/>
          </a:xfrm>
        </p:grpSpPr>
        <p:sp>
          <p:nvSpPr>
            <p:cNvPr id="1004" name="ZoneTexte 1003">
              <a:extLst>
                <a:ext uri="{FF2B5EF4-FFF2-40B4-BE49-F238E27FC236}">
                  <a16:creationId xmlns:a16="http://schemas.microsoft.com/office/drawing/2014/main" id="{E295094E-1E60-4C4F-80F7-9D6286B10BEE}"/>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005" name="ZoneTexte 1004">
              <a:extLst>
                <a:ext uri="{FF2B5EF4-FFF2-40B4-BE49-F238E27FC236}">
                  <a16:creationId xmlns:a16="http://schemas.microsoft.com/office/drawing/2014/main" id="{E3527B55-BE87-4092-949E-E94BC7B7A1D5}"/>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1006" name="Accolade fermante 1005">
            <a:extLst>
              <a:ext uri="{FF2B5EF4-FFF2-40B4-BE49-F238E27FC236}">
                <a16:creationId xmlns:a16="http://schemas.microsoft.com/office/drawing/2014/main" id="{54D3E152-1B93-4191-A2D3-A99544C6BA37}"/>
              </a:ext>
            </a:extLst>
          </p:cNvPr>
          <p:cNvSpPr/>
          <p:nvPr/>
        </p:nvSpPr>
        <p:spPr>
          <a:xfrm flipH="1">
            <a:off x="7033161" y="37683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07" name="Accolade fermante 1006">
            <a:extLst>
              <a:ext uri="{FF2B5EF4-FFF2-40B4-BE49-F238E27FC236}">
                <a16:creationId xmlns:a16="http://schemas.microsoft.com/office/drawing/2014/main" id="{D5F791C5-2055-49EE-8408-8E2A44C79C10}"/>
              </a:ext>
            </a:extLst>
          </p:cNvPr>
          <p:cNvSpPr/>
          <p:nvPr/>
        </p:nvSpPr>
        <p:spPr>
          <a:xfrm>
            <a:off x="10468667" y="38403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08" name="ZoneTexte 1007">
            <a:extLst>
              <a:ext uri="{FF2B5EF4-FFF2-40B4-BE49-F238E27FC236}">
                <a16:creationId xmlns:a16="http://schemas.microsoft.com/office/drawing/2014/main" id="{A5CD2B21-6DA1-4B6F-8804-4BC2AB15211E}"/>
              </a:ext>
            </a:extLst>
          </p:cNvPr>
          <p:cNvSpPr txBox="1"/>
          <p:nvPr/>
        </p:nvSpPr>
        <p:spPr>
          <a:xfrm>
            <a:off x="7128707" y="337866"/>
            <a:ext cx="331249" cy="246221"/>
          </a:xfrm>
          <a:prstGeom prst="rect">
            <a:avLst/>
          </a:prstGeom>
          <a:noFill/>
        </p:spPr>
        <p:txBody>
          <a:bodyPr wrap="square" rtlCol="0">
            <a:spAutoFit/>
          </a:bodyPr>
          <a:lstStyle/>
          <a:p>
            <a:r>
              <a:rPr lang="fr-FR" sz="500" dirty="0"/>
              <a:t>+2</a:t>
            </a:r>
          </a:p>
          <a:p>
            <a:r>
              <a:rPr lang="fr-FR" sz="500" dirty="0"/>
              <a:t>A:5</a:t>
            </a:r>
          </a:p>
        </p:txBody>
      </p:sp>
      <p:grpSp>
        <p:nvGrpSpPr>
          <p:cNvPr id="1009" name="Groupe 1008">
            <a:extLst>
              <a:ext uri="{FF2B5EF4-FFF2-40B4-BE49-F238E27FC236}">
                <a16:creationId xmlns:a16="http://schemas.microsoft.com/office/drawing/2014/main" id="{19D119FD-7599-490A-8E2E-33E943B06253}"/>
              </a:ext>
            </a:extLst>
          </p:cNvPr>
          <p:cNvGrpSpPr/>
          <p:nvPr/>
        </p:nvGrpSpPr>
        <p:grpSpPr>
          <a:xfrm>
            <a:off x="9840855" y="316406"/>
            <a:ext cx="718466" cy="363597"/>
            <a:chOff x="4307092" y="989742"/>
            <a:chExt cx="718466" cy="363597"/>
          </a:xfrm>
        </p:grpSpPr>
        <p:grpSp>
          <p:nvGrpSpPr>
            <p:cNvPr id="1010" name="Groupe 1009">
              <a:extLst>
                <a:ext uri="{FF2B5EF4-FFF2-40B4-BE49-F238E27FC236}">
                  <a16:creationId xmlns:a16="http://schemas.microsoft.com/office/drawing/2014/main" id="{D73CB91E-664F-4371-A05E-8AD8F92079C2}"/>
                </a:ext>
              </a:extLst>
            </p:cNvPr>
            <p:cNvGrpSpPr/>
            <p:nvPr/>
          </p:nvGrpSpPr>
          <p:grpSpPr>
            <a:xfrm>
              <a:off x="4390385" y="989742"/>
              <a:ext cx="565581" cy="297961"/>
              <a:chOff x="2579857" y="899021"/>
              <a:chExt cx="565581" cy="297961"/>
            </a:xfrm>
          </p:grpSpPr>
          <p:sp>
            <p:nvSpPr>
              <p:cNvPr id="1012" name="ZoneTexte 1011">
                <a:extLst>
                  <a:ext uri="{FF2B5EF4-FFF2-40B4-BE49-F238E27FC236}">
                    <a16:creationId xmlns:a16="http://schemas.microsoft.com/office/drawing/2014/main" id="{199A405B-03CF-4785-A9E7-B55933B1C267}"/>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013" name="ZoneTexte 1012">
                <a:extLst>
                  <a:ext uri="{FF2B5EF4-FFF2-40B4-BE49-F238E27FC236}">
                    <a16:creationId xmlns:a16="http://schemas.microsoft.com/office/drawing/2014/main" id="{89726AD3-23E9-4621-AF00-F25FDF5C421B}"/>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011" name="ZoneTexte 1010">
              <a:extLst>
                <a:ext uri="{FF2B5EF4-FFF2-40B4-BE49-F238E27FC236}">
                  <a16:creationId xmlns:a16="http://schemas.microsoft.com/office/drawing/2014/main" id="{2A067097-560E-4168-A8EF-1443BDB55961}"/>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014" name="Graphique 1013">
            <a:extLst>
              <a:ext uri="{FF2B5EF4-FFF2-40B4-BE49-F238E27FC236}">
                <a16:creationId xmlns:a16="http://schemas.microsoft.com/office/drawing/2014/main" id="{70353365-16A1-440D-81A5-AF0E246F82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22298" y="558930"/>
            <a:ext cx="109307" cy="98122"/>
          </a:xfrm>
          <a:prstGeom prst="rect">
            <a:avLst/>
          </a:prstGeom>
        </p:spPr>
      </p:pic>
      <p:grpSp>
        <p:nvGrpSpPr>
          <p:cNvPr id="1023" name="Groupe 1022">
            <a:extLst>
              <a:ext uri="{FF2B5EF4-FFF2-40B4-BE49-F238E27FC236}">
                <a16:creationId xmlns:a16="http://schemas.microsoft.com/office/drawing/2014/main" id="{CA26A062-7035-421F-9AE2-863484036B0A}"/>
              </a:ext>
            </a:extLst>
          </p:cNvPr>
          <p:cNvGrpSpPr/>
          <p:nvPr/>
        </p:nvGrpSpPr>
        <p:grpSpPr>
          <a:xfrm>
            <a:off x="8190895" y="313634"/>
            <a:ext cx="718466" cy="368277"/>
            <a:chOff x="1040513" y="1729592"/>
            <a:chExt cx="718466" cy="368277"/>
          </a:xfrm>
        </p:grpSpPr>
        <p:sp>
          <p:nvSpPr>
            <p:cNvPr id="1024" name="ZoneTexte 1023">
              <a:extLst>
                <a:ext uri="{FF2B5EF4-FFF2-40B4-BE49-F238E27FC236}">
                  <a16:creationId xmlns:a16="http://schemas.microsoft.com/office/drawing/2014/main" id="{84234DD7-2F5F-4185-9C3B-8159B239CE3D}"/>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1025" name="ZoneTexte 1024">
              <a:extLst>
                <a:ext uri="{FF2B5EF4-FFF2-40B4-BE49-F238E27FC236}">
                  <a16:creationId xmlns:a16="http://schemas.microsoft.com/office/drawing/2014/main" id="{005B74AA-FF96-4A98-9FB5-8F3B8E6782ED}"/>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026" name="ZoneTexte 1025">
              <a:extLst>
                <a:ext uri="{FF2B5EF4-FFF2-40B4-BE49-F238E27FC236}">
                  <a16:creationId xmlns:a16="http://schemas.microsoft.com/office/drawing/2014/main" id="{336DECE0-4EF8-4B4A-863C-383C294F734B}"/>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1027" name="Groupe 1026">
            <a:extLst>
              <a:ext uri="{FF2B5EF4-FFF2-40B4-BE49-F238E27FC236}">
                <a16:creationId xmlns:a16="http://schemas.microsoft.com/office/drawing/2014/main" id="{5D73E223-6DD5-4FA0-8F47-96F6E63E9241}"/>
              </a:ext>
            </a:extLst>
          </p:cNvPr>
          <p:cNvGrpSpPr/>
          <p:nvPr/>
        </p:nvGrpSpPr>
        <p:grpSpPr>
          <a:xfrm>
            <a:off x="9297971" y="311455"/>
            <a:ext cx="718466" cy="363873"/>
            <a:chOff x="2745528" y="1733074"/>
            <a:chExt cx="718466" cy="363873"/>
          </a:xfrm>
        </p:grpSpPr>
        <p:sp>
          <p:nvSpPr>
            <p:cNvPr id="1028" name="ZoneTexte 1027">
              <a:extLst>
                <a:ext uri="{FF2B5EF4-FFF2-40B4-BE49-F238E27FC236}">
                  <a16:creationId xmlns:a16="http://schemas.microsoft.com/office/drawing/2014/main" id="{BB512136-4F68-426C-835A-2D1C0B1E299F}"/>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029" name="Groupe 1028">
              <a:extLst>
                <a:ext uri="{FF2B5EF4-FFF2-40B4-BE49-F238E27FC236}">
                  <a16:creationId xmlns:a16="http://schemas.microsoft.com/office/drawing/2014/main" id="{A289E1E2-21ED-48AC-9352-30B6EB2427A7}"/>
                </a:ext>
              </a:extLst>
            </p:cNvPr>
            <p:cNvGrpSpPr/>
            <p:nvPr/>
          </p:nvGrpSpPr>
          <p:grpSpPr>
            <a:xfrm>
              <a:off x="2745528" y="1777671"/>
              <a:ext cx="718466" cy="319276"/>
              <a:chOff x="2745110" y="1768025"/>
              <a:chExt cx="718466" cy="319276"/>
            </a:xfrm>
          </p:grpSpPr>
          <p:sp>
            <p:nvSpPr>
              <p:cNvPr id="1030" name="ZoneTexte 1029">
                <a:extLst>
                  <a:ext uri="{FF2B5EF4-FFF2-40B4-BE49-F238E27FC236}">
                    <a16:creationId xmlns:a16="http://schemas.microsoft.com/office/drawing/2014/main" id="{12BD010D-9F82-4FF8-A62B-CC6F21FEDB03}"/>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1031" name="ZoneTexte 1030">
                <a:extLst>
                  <a:ext uri="{FF2B5EF4-FFF2-40B4-BE49-F238E27FC236}">
                    <a16:creationId xmlns:a16="http://schemas.microsoft.com/office/drawing/2014/main" id="{7E3C8773-176E-4DA9-9226-199E2CFD47E9}"/>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1032" name="ZoneTexte 1031">
            <a:extLst>
              <a:ext uri="{FF2B5EF4-FFF2-40B4-BE49-F238E27FC236}">
                <a16:creationId xmlns:a16="http://schemas.microsoft.com/office/drawing/2014/main" id="{8CC3F3B2-AE19-469F-BCB1-F5427A02782F}"/>
              </a:ext>
            </a:extLst>
          </p:cNvPr>
          <p:cNvSpPr txBox="1"/>
          <p:nvPr/>
        </p:nvSpPr>
        <p:spPr>
          <a:xfrm>
            <a:off x="10595588" y="38461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033" name="Accolade fermante 1032">
            <a:extLst>
              <a:ext uri="{FF2B5EF4-FFF2-40B4-BE49-F238E27FC236}">
                <a16:creationId xmlns:a16="http://schemas.microsoft.com/office/drawing/2014/main" id="{61E3EEF2-D0B8-4E7A-BF50-054B458611A5}"/>
              </a:ext>
            </a:extLst>
          </p:cNvPr>
          <p:cNvSpPr/>
          <p:nvPr/>
        </p:nvSpPr>
        <p:spPr>
          <a:xfrm flipH="1">
            <a:off x="11103269" y="38999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34" name="Accolade fermante 1033">
            <a:extLst>
              <a:ext uri="{FF2B5EF4-FFF2-40B4-BE49-F238E27FC236}">
                <a16:creationId xmlns:a16="http://schemas.microsoft.com/office/drawing/2014/main" id="{41CE67A2-EB00-4D55-BE3C-B8C52586C24A}"/>
              </a:ext>
            </a:extLst>
          </p:cNvPr>
          <p:cNvSpPr/>
          <p:nvPr/>
        </p:nvSpPr>
        <p:spPr>
          <a:xfrm>
            <a:off x="11302714" y="39152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39" name="Groupe 1038">
            <a:extLst>
              <a:ext uri="{FF2B5EF4-FFF2-40B4-BE49-F238E27FC236}">
                <a16:creationId xmlns:a16="http://schemas.microsoft.com/office/drawing/2014/main" id="{7E3AC81D-D4DC-4828-B5BE-1002F6937D41}"/>
              </a:ext>
            </a:extLst>
          </p:cNvPr>
          <p:cNvGrpSpPr/>
          <p:nvPr/>
        </p:nvGrpSpPr>
        <p:grpSpPr>
          <a:xfrm>
            <a:off x="7622910" y="309998"/>
            <a:ext cx="718466" cy="369675"/>
            <a:chOff x="646205" y="5057129"/>
            <a:chExt cx="718466" cy="369675"/>
          </a:xfrm>
        </p:grpSpPr>
        <p:sp>
          <p:nvSpPr>
            <p:cNvPr id="1040" name="ZoneTexte 1039">
              <a:extLst>
                <a:ext uri="{FF2B5EF4-FFF2-40B4-BE49-F238E27FC236}">
                  <a16:creationId xmlns:a16="http://schemas.microsoft.com/office/drawing/2014/main" id="{F6A035D8-9AB9-4AD8-A442-39383E1C8A5E}"/>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041" name="ZoneTexte 1040">
              <a:extLst>
                <a:ext uri="{FF2B5EF4-FFF2-40B4-BE49-F238E27FC236}">
                  <a16:creationId xmlns:a16="http://schemas.microsoft.com/office/drawing/2014/main" id="{9B8687C1-43C3-4D03-AC11-8766EDEFBFDD}"/>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042" name="ZoneTexte 1041">
              <a:extLst>
                <a:ext uri="{FF2B5EF4-FFF2-40B4-BE49-F238E27FC236}">
                  <a16:creationId xmlns:a16="http://schemas.microsoft.com/office/drawing/2014/main" id="{AE8E740F-894D-42CD-9E46-DD1848B28411}"/>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048" name="Groupe 1047">
            <a:extLst>
              <a:ext uri="{FF2B5EF4-FFF2-40B4-BE49-F238E27FC236}">
                <a16:creationId xmlns:a16="http://schemas.microsoft.com/office/drawing/2014/main" id="{99A22C32-C9E5-450C-83B0-4D0BCE05F08A}"/>
              </a:ext>
            </a:extLst>
          </p:cNvPr>
          <p:cNvGrpSpPr/>
          <p:nvPr/>
        </p:nvGrpSpPr>
        <p:grpSpPr>
          <a:xfrm>
            <a:off x="8748322" y="308645"/>
            <a:ext cx="718466" cy="377178"/>
            <a:chOff x="1266633" y="5049608"/>
            <a:chExt cx="718466" cy="377178"/>
          </a:xfrm>
        </p:grpSpPr>
        <p:sp>
          <p:nvSpPr>
            <p:cNvPr id="1049" name="ZoneTexte 1048">
              <a:extLst>
                <a:ext uri="{FF2B5EF4-FFF2-40B4-BE49-F238E27FC236}">
                  <a16:creationId xmlns:a16="http://schemas.microsoft.com/office/drawing/2014/main" id="{7D6D69DF-7884-40EE-8EE0-5EADF8D78D19}"/>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050" name="ZoneTexte 1049">
              <a:extLst>
                <a:ext uri="{FF2B5EF4-FFF2-40B4-BE49-F238E27FC236}">
                  <a16:creationId xmlns:a16="http://schemas.microsoft.com/office/drawing/2014/main" id="{3ACF4DFD-0222-4AB8-AF64-C3E7EDD520B3}"/>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051" name="ZoneTexte 1050">
              <a:extLst>
                <a:ext uri="{FF2B5EF4-FFF2-40B4-BE49-F238E27FC236}">
                  <a16:creationId xmlns:a16="http://schemas.microsoft.com/office/drawing/2014/main" id="{CC1A06D3-E24B-4112-B9D7-580B6ED0153B}"/>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1052" name="Graphique 23">
            <a:extLst>
              <a:ext uri="{FF2B5EF4-FFF2-40B4-BE49-F238E27FC236}">
                <a16:creationId xmlns:a16="http://schemas.microsoft.com/office/drawing/2014/main" id="{E3435550-2AA0-4935-8966-002D72B4F21B}"/>
              </a:ext>
            </a:extLst>
          </p:cNvPr>
          <p:cNvGrpSpPr/>
          <p:nvPr/>
        </p:nvGrpSpPr>
        <p:grpSpPr>
          <a:xfrm>
            <a:off x="11188660" y="411116"/>
            <a:ext cx="119903" cy="184666"/>
            <a:chOff x="5410460" y="2049372"/>
            <a:chExt cx="615732" cy="1159026"/>
          </a:xfrm>
          <a:solidFill>
            <a:srgbClr val="FF0000"/>
          </a:solidFill>
        </p:grpSpPr>
        <p:sp>
          <p:nvSpPr>
            <p:cNvPr id="1053" name="Forme libre : forme 1052">
              <a:extLst>
                <a:ext uri="{FF2B5EF4-FFF2-40B4-BE49-F238E27FC236}">
                  <a16:creationId xmlns:a16="http://schemas.microsoft.com/office/drawing/2014/main" id="{E29C5DEF-4691-4A59-B36B-A06A3CCCB5F6}"/>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054" name="Forme libre : forme 1053">
              <a:extLst>
                <a:ext uri="{FF2B5EF4-FFF2-40B4-BE49-F238E27FC236}">
                  <a16:creationId xmlns:a16="http://schemas.microsoft.com/office/drawing/2014/main" id="{BEAE83EA-3564-4B25-BFFC-7B01ED9438F0}"/>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055" name="ZoneTexte 1054">
            <a:extLst>
              <a:ext uri="{FF2B5EF4-FFF2-40B4-BE49-F238E27FC236}">
                <a16:creationId xmlns:a16="http://schemas.microsoft.com/office/drawing/2014/main" id="{7E06DDE0-655E-48F2-8916-A57CC1B37B1B}"/>
              </a:ext>
            </a:extLst>
          </p:cNvPr>
          <p:cNvSpPr txBox="1"/>
          <p:nvPr/>
        </p:nvSpPr>
        <p:spPr>
          <a:xfrm>
            <a:off x="6544850" y="758316"/>
            <a:ext cx="535176" cy="246221"/>
          </a:xfrm>
          <a:prstGeom prst="rect">
            <a:avLst/>
          </a:prstGeom>
          <a:noFill/>
        </p:spPr>
        <p:txBody>
          <a:bodyPr wrap="square" rtlCol="0">
            <a:spAutoFit/>
          </a:bodyPr>
          <a:lstStyle/>
          <a:p>
            <a:r>
              <a:rPr lang="fr-FR" sz="1000" dirty="0"/>
              <a:t>a.1.3.1</a:t>
            </a:r>
          </a:p>
        </p:txBody>
      </p:sp>
      <p:grpSp>
        <p:nvGrpSpPr>
          <p:cNvPr id="1056" name="Groupe 1055">
            <a:extLst>
              <a:ext uri="{FF2B5EF4-FFF2-40B4-BE49-F238E27FC236}">
                <a16:creationId xmlns:a16="http://schemas.microsoft.com/office/drawing/2014/main" id="{AB11D252-A287-4F4B-9E1F-565B829B5E4B}"/>
              </a:ext>
            </a:extLst>
          </p:cNvPr>
          <p:cNvGrpSpPr/>
          <p:nvPr/>
        </p:nvGrpSpPr>
        <p:grpSpPr>
          <a:xfrm>
            <a:off x="7073144" y="711065"/>
            <a:ext cx="718466" cy="356108"/>
            <a:chOff x="2199597" y="997505"/>
            <a:chExt cx="718466" cy="356108"/>
          </a:xfrm>
        </p:grpSpPr>
        <p:sp>
          <p:nvSpPr>
            <p:cNvPr id="1057" name="ZoneTexte 1056">
              <a:extLst>
                <a:ext uri="{FF2B5EF4-FFF2-40B4-BE49-F238E27FC236}">
                  <a16:creationId xmlns:a16="http://schemas.microsoft.com/office/drawing/2014/main" id="{3F8015E1-A78D-4D35-AE6B-CDE6724608E1}"/>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058" name="ZoneTexte 1057">
              <a:extLst>
                <a:ext uri="{FF2B5EF4-FFF2-40B4-BE49-F238E27FC236}">
                  <a16:creationId xmlns:a16="http://schemas.microsoft.com/office/drawing/2014/main" id="{52D754DA-9F01-4A79-97E6-94DBC0ABC893}"/>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sp>
        <p:nvSpPr>
          <p:cNvPr id="1059" name="Accolade fermante 1058">
            <a:extLst>
              <a:ext uri="{FF2B5EF4-FFF2-40B4-BE49-F238E27FC236}">
                <a16:creationId xmlns:a16="http://schemas.microsoft.com/office/drawing/2014/main" id="{B1F6662C-C103-462C-BC9F-711FC6CE3502}"/>
              </a:ext>
            </a:extLst>
          </p:cNvPr>
          <p:cNvSpPr/>
          <p:nvPr/>
        </p:nvSpPr>
        <p:spPr>
          <a:xfrm flipH="1">
            <a:off x="7033161" y="76700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60" name="Accolade fermante 1059">
            <a:extLst>
              <a:ext uri="{FF2B5EF4-FFF2-40B4-BE49-F238E27FC236}">
                <a16:creationId xmlns:a16="http://schemas.microsoft.com/office/drawing/2014/main" id="{4411F28B-7D6C-4F54-A2BA-3A594DCC9961}"/>
              </a:ext>
            </a:extLst>
          </p:cNvPr>
          <p:cNvSpPr/>
          <p:nvPr/>
        </p:nvSpPr>
        <p:spPr>
          <a:xfrm>
            <a:off x="10468667" y="77420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61" name="ZoneTexte 1060">
            <a:extLst>
              <a:ext uri="{FF2B5EF4-FFF2-40B4-BE49-F238E27FC236}">
                <a16:creationId xmlns:a16="http://schemas.microsoft.com/office/drawing/2014/main" id="{7BCEA537-699E-4C9D-B9C8-054EDBD05FC7}"/>
              </a:ext>
            </a:extLst>
          </p:cNvPr>
          <p:cNvSpPr txBox="1"/>
          <p:nvPr/>
        </p:nvSpPr>
        <p:spPr>
          <a:xfrm>
            <a:off x="7128707" y="728036"/>
            <a:ext cx="331249" cy="246221"/>
          </a:xfrm>
          <a:prstGeom prst="rect">
            <a:avLst/>
          </a:prstGeom>
          <a:noFill/>
        </p:spPr>
        <p:txBody>
          <a:bodyPr wrap="square" rtlCol="0">
            <a:spAutoFit/>
          </a:bodyPr>
          <a:lstStyle/>
          <a:p>
            <a:r>
              <a:rPr lang="fr-FR" sz="500" dirty="0"/>
              <a:t>+2</a:t>
            </a:r>
          </a:p>
          <a:p>
            <a:r>
              <a:rPr lang="fr-FR" sz="500" dirty="0"/>
              <a:t>A:5</a:t>
            </a:r>
          </a:p>
        </p:txBody>
      </p:sp>
      <p:grpSp>
        <p:nvGrpSpPr>
          <p:cNvPr id="1062" name="Groupe 1061">
            <a:extLst>
              <a:ext uri="{FF2B5EF4-FFF2-40B4-BE49-F238E27FC236}">
                <a16:creationId xmlns:a16="http://schemas.microsoft.com/office/drawing/2014/main" id="{168A9B86-62E7-469C-8205-41BC682DDF7E}"/>
              </a:ext>
            </a:extLst>
          </p:cNvPr>
          <p:cNvGrpSpPr/>
          <p:nvPr/>
        </p:nvGrpSpPr>
        <p:grpSpPr>
          <a:xfrm>
            <a:off x="9840855" y="706576"/>
            <a:ext cx="718466" cy="363597"/>
            <a:chOff x="4307092" y="989742"/>
            <a:chExt cx="718466" cy="363597"/>
          </a:xfrm>
        </p:grpSpPr>
        <p:grpSp>
          <p:nvGrpSpPr>
            <p:cNvPr id="1063" name="Groupe 1062">
              <a:extLst>
                <a:ext uri="{FF2B5EF4-FFF2-40B4-BE49-F238E27FC236}">
                  <a16:creationId xmlns:a16="http://schemas.microsoft.com/office/drawing/2014/main" id="{BF0C4939-8324-4EB5-84FC-921B36FC8CDE}"/>
                </a:ext>
              </a:extLst>
            </p:cNvPr>
            <p:cNvGrpSpPr/>
            <p:nvPr/>
          </p:nvGrpSpPr>
          <p:grpSpPr>
            <a:xfrm>
              <a:off x="4390385" y="989742"/>
              <a:ext cx="565581" cy="297961"/>
              <a:chOff x="2579857" y="899021"/>
              <a:chExt cx="565581" cy="297961"/>
            </a:xfrm>
          </p:grpSpPr>
          <p:sp>
            <p:nvSpPr>
              <p:cNvPr id="1065" name="ZoneTexte 1064">
                <a:extLst>
                  <a:ext uri="{FF2B5EF4-FFF2-40B4-BE49-F238E27FC236}">
                    <a16:creationId xmlns:a16="http://schemas.microsoft.com/office/drawing/2014/main" id="{33860A3B-D406-4AB4-A15C-A9D9F002AB06}"/>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066" name="ZoneTexte 1065">
                <a:extLst>
                  <a:ext uri="{FF2B5EF4-FFF2-40B4-BE49-F238E27FC236}">
                    <a16:creationId xmlns:a16="http://schemas.microsoft.com/office/drawing/2014/main" id="{1F5C7302-A286-4ABD-87E8-69593328E683}"/>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064" name="ZoneTexte 1063">
              <a:extLst>
                <a:ext uri="{FF2B5EF4-FFF2-40B4-BE49-F238E27FC236}">
                  <a16:creationId xmlns:a16="http://schemas.microsoft.com/office/drawing/2014/main" id="{A83F254A-6D91-4D69-AAFB-623E5B483C2E}"/>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067" name="Graphique 1066">
            <a:extLst>
              <a:ext uri="{FF2B5EF4-FFF2-40B4-BE49-F238E27FC236}">
                <a16:creationId xmlns:a16="http://schemas.microsoft.com/office/drawing/2014/main" id="{14D856F5-8A11-41D2-88C8-7460A0DA5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22298" y="949100"/>
            <a:ext cx="109307" cy="98122"/>
          </a:xfrm>
          <a:prstGeom prst="rect">
            <a:avLst/>
          </a:prstGeom>
        </p:spPr>
      </p:pic>
      <p:grpSp>
        <p:nvGrpSpPr>
          <p:cNvPr id="1068" name="Groupe 1067">
            <a:extLst>
              <a:ext uri="{FF2B5EF4-FFF2-40B4-BE49-F238E27FC236}">
                <a16:creationId xmlns:a16="http://schemas.microsoft.com/office/drawing/2014/main" id="{5D36F6E6-8C84-44BA-B84B-D1688905DA17}"/>
              </a:ext>
            </a:extLst>
          </p:cNvPr>
          <p:cNvGrpSpPr/>
          <p:nvPr/>
        </p:nvGrpSpPr>
        <p:grpSpPr>
          <a:xfrm>
            <a:off x="7619411" y="705977"/>
            <a:ext cx="718466" cy="368277"/>
            <a:chOff x="1040513" y="1729592"/>
            <a:chExt cx="718466" cy="368277"/>
          </a:xfrm>
        </p:grpSpPr>
        <p:sp>
          <p:nvSpPr>
            <p:cNvPr id="1069" name="ZoneTexte 1068">
              <a:extLst>
                <a:ext uri="{FF2B5EF4-FFF2-40B4-BE49-F238E27FC236}">
                  <a16:creationId xmlns:a16="http://schemas.microsoft.com/office/drawing/2014/main" id="{07EEDEDB-AD18-47A6-98C1-8634E72E8877}"/>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1070" name="ZoneTexte 1069">
              <a:extLst>
                <a:ext uri="{FF2B5EF4-FFF2-40B4-BE49-F238E27FC236}">
                  <a16:creationId xmlns:a16="http://schemas.microsoft.com/office/drawing/2014/main" id="{E809BA53-C1A3-45D9-B70D-62999221CBF4}"/>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071" name="ZoneTexte 1070">
              <a:extLst>
                <a:ext uri="{FF2B5EF4-FFF2-40B4-BE49-F238E27FC236}">
                  <a16:creationId xmlns:a16="http://schemas.microsoft.com/office/drawing/2014/main" id="{5BB004BF-A535-4CAF-8C6B-F274D2278012}"/>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072" name="Groupe 1071">
            <a:extLst>
              <a:ext uri="{FF2B5EF4-FFF2-40B4-BE49-F238E27FC236}">
                <a16:creationId xmlns:a16="http://schemas.microsoft.com/office/drawing/2014/main" id="{F106CF93-CE83-46A5-9655-C415E3C2D306}"/>
              </a:ext>
            </a:extLst>
          </p:cNvPr>
          <p:cNvGrpSpPr/>
          <p:nvPr/>
        </p:nvGrpSpPr>
        <p:grpSpPr>
          <a:xfrm>
            <a:off x="9297971" y="701625"/>
            <a:ext cx="718466" cy="363873"/>
            <a:chOff x="2745528" y="1733074"/>
            <a:chExt cx="718466" cy="363873"/>
          </a:xfrm>
        </p:grpSpPr>
        <p:sp>
          <p:nvSpPr>
            <p:cNvPr id="1073" name="ZoneTexte 1072">
              <a:extLst>
                <a:ext uri="{FF2B5EF4-FFF2-40B4-BE49-F238E27FC236}">
                  <a16:creationId xmlns:a16="http://schemas.microsoft.com/office/drawing/2014/main" id="{C75549A0-8908-40B2-83A9-0B0E17B6B0DC}"/>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074" name="Groupe 1073">
              <a:extLst>
                <a:ext uri="{FF2B5EF4-FFF2-40B4-BE49-F238E27FC236}">
                  <a16:creationId xmlns:a16="http://schemas.microsoft.com/office/drawing/2014/main" id="{320D81F7-C3B2-4C74-8F74-6CB5A2644CD3}"/>
                </a:ext>
              </a:extLst>
            </p:cNvPr>
            <p:cNvGrpSpPr/>
            <p:nvPr/>
          </p:nvGrpSpPr>
          <p:grpSpPr>
            <a:xfrm>
              <a:off x="2745528" y="1777671"/>
              <a:ext cx="718466" cy="319276"/>
              <a:chOff x="2745110" y="1768025"/>
              <a:chExt cx="718466" cy="319276"/>
            </a:xfrm>
          </p:grpSpPr>
          <p:sp>
            <p:nvSpPr>
              <p:cNvPr id="1075" name="ZoneTexte 1074">
                <a:extLst>
                  <a:ext uri="{FF2B5EF4-FFF2-40B4-BE49-F238E27FC236}">
                    <a16:creationId xmlns:a16="http://schemas.microsoft.com/office/drawing/2014/main" id="{31B55010-0719-46DA-BFD2-D89053A60AEE}"/>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1076" name="ZoneTexte 1075">
                <a:extLst>
                  <a:ext uri="{FF2B5EF4-FFF2-40B4-BE49-F238E27FC236}">
                    <a16:creationId xmlns:a16="http://schemas.microsoft.com/office/drawing/2014/main" id="{F3353871-5F26-4916-A748-6946C432C3ED}"/>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1077" name="ZoneTexte 1076">
            <a:extLst>
              <a:ext uri="{FF2B5EF4-FFF2-40B4-BE49-F238E27FC236}">
                <a16:creationId xmlns:a16="http://schemas.microsoft.com/office/drawing/2014/main" id="{F85D5442-9C27-4314-87A7-4BD903401D7B}"/>
              </a:ext>
            </a:extLst>
          </p:cNvPr>
          <p:cNvSpPr txBox="1"/>
          <p:nvPr/>
        </p:nvSpPr>
        <p:spPr>
          <a:xfrm>
            <a:off x="10595588" y="77478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078" name="Accolade fermante 1077">
            <a:extLst>
              <a:ext uri="{FF2B5EF4-FFF2-40B4-BE49-F238E27FC236}">
                <a16:creationId xmlns:a16="http://schemas.microsoft.com/office/drawing/2014/main" id="{033EEF26-C013-4FA5-98A3-EBB3081ECDB0}"/>
              </a:ext>
            </a:extLst>
          </p:cNvPr>
          <p:cNvSpPr/>
          <p:nvPr/>
        </p:nvSpPr>
        <p:spPr>
          <a:xfrm flipH="1">
            <a:off x="11103269" y="78016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79" name="Accolade fermante 1078">
            <a:extLst>
              <a:ext uri="{FF2B5EF4-FFF2-40B4-BE49-F238E27FC236}">
                <a16:creationId xmlns:a16="http://schemas.microsoft.com/office/drawing/2014/main" id="{ECE8A0B3-A58B-4DCE-A1FC-68A5CD958D49}"/>
              </a:ext>
            </a:extLst>
          </p:cNvPr>
          <p:cNvSpPr/>
          <p:nvPr/>
        </p:nvSpPr>
        <p:spPr>
          <a:xfrm>
            <a:off x="11302714" y="78169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80" name="Groupe 1079">
            <a:extLst>
              <a:ext uri="{FF2B5EF4-FFF2-40B4-BE49-F238E27FC236}">
                <a16:creationId xmlns:a16="http://schemas.microsoft.com/office/drawing/2014/main" id="{BAD873EA-D95A-480B-8ABF-B22D5B26969A}"/>
              </a:ext>
            </a:extLst>
          </p:cNvPr>
          <p:cNvGrpSpPr/>
          <p:nvPr/>
        </p:nvGrpSpPr>
        <p:grpSpPr>
          <a:xfrm>
            <a:off x="8187086" y="698854"/>
            <a:ext cx="718466" cy="369675"/>
            <a:chOff x="646205" y="5057129"/>
            <a:chExt cx="718466" cy="369675"/>
          </a:xfrm>
        </p:grpSpPr>
        <p:sp>
          <p:nvSpPr>
            <p:cNvPr id="1081" name="ZoneTexte 1080">
              <a:extLst>
                <a:ext uri="{FF2B5EF4-FFF2-40B4-BE49-F238E27FC236}">
                  <a16:creationId xmlns:a16="http://schemas.microsoft.com/office/drawing/2014/main" id="{958605A2-6E3D-4CAF-AC2C-1EDAEE2E565A}"/>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082" name="ZoneTexte 1081">
              <a:extLst>
                <a:ext uri="{FF2B5EF4-FFF2-40B4-BE49-F238E27FC236}">
                  <a16:creationId xmlns:a16="http://schemas.microsoft.com/office/drawing/2014/main" id="{782411F6-ED96-44F3-8285-0657371C957C}"/>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083" name="ZoneTexte 1082">
              <a:extLst>
                <a:ext uri="{FF2B5EF4-FFF2-40B4-BE49-F238E27FC236}">
                  <a16:creationId xmlns:a16="http://schemas.microsoft.com/office/drawing/2014/main" id="{97103CBA-7CC8-41D0-9654-1BB090485A27}"/>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1084" name="Groupe 1083">
            <a:extLst>
              <a:ext uri="{FF2B5EF4-FFF2-40B4-BE49-F238E27FC236}">
                <a16:creationId xmlns:a16="http://schemas.microsoft.com/office/drawing/2014/main" id="{66C3E861-57D8-4EEE-A161-787E9B332636}"/>
              </a:ext>
            </a:extLst>
          </p:cNvPr>
          <p:cNvGrpSpPr/>
          <p:nvPr/>
        </p:nvGrpSpPr>
        <p:grpSpPr>
          <a:xfrm>
            <a:off x="8748322" y="698815"/>
            <a:ext cx="718466" cy="377178"/>
            <a:chOff x="1266633" y="5049608"/>
            <a:chExt cx="718466" cy="377178"/>
          </a:xfrm>
        </p:grpSpPr>
        <p:sp>
          <p:nvSpPr>
            <p:cNvPr id="1085" name="ZoneTexte 1084">
              <a:extLst>
                <a:ext uri="{FF2B5EF4-FFF2-40B4-BE49-F238E27FC236}">
                  <a16:creationId xmlns:a16="http://schemas.microsoft.com/office/drawing/2014/main" id="{C6E433B5-934D-47D4-8A00-A6119A68012A}"/>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086" name="ZoneTexte 1085">
              <a:extLst>
                <a:ext uri="{FF2B5EF4-FFF2-40B4-BE49-F238E27FC236}">
                  <a16:creationId xmlns:a16="http://schemas.microsoft.com/office/drawing/2014/main" id="{E3E65176-63D2-4DB2-8758-38993C608E23}"/>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087" name="ZoneTexte 1086">
              <a:extLst>
                <a:ext uri="{FF2B5EF4-FFF2-40B4-BE49-F238E27FC236}">
                  <a16:creationId xmlns:a16="http://schemas.microsoft.com/office/drawing/2014/main" id="{DD88992C-952D-4EFA-BEBA-DD65AAC98427}"/>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1088" name="Graphique 23">
            <a:extLst>
              <a:ext uri="{FF2B5EF4-FFF2-40B4-BE49-F238E27FC236}">
                <a16:creationId xmlns:a16="http://schemas.microsoft.com/office/drawing/2014/main" id="{6982AEC1-3A12-4325-BE24-67B60D552C51}"/>
              </a:ext>
            </a:extLst>
          </p:cNvPr>
          <p:cNvGrpSpPr/>
          <p:nvPr/>
        </p:nvGrpSpPr>
        <p:grpSpPr>
          <a:xfrm>
            <a:off x="11188660" y="801286"/>
            <a:ext cx="119903" cy="184666"/>
            <a:chOff x="5410460" y="2049372"/>
            <a:chExt cx="615732" cy="1159026"/>
          </a:xfrm>
          <a:solidFill>
            <a:srgbClr val="FF0000"/>
          </a:solidFill>
        </p:grpSpPr>
        <p:sp>
          <p:nvSpPr>
            <p:cNvPr id="1089" name="Forme libre : forme 1088">
              <a:extLst>
                <a:ext uri="{FF2B5EF4-FFF2-40B4-BE49-F238E27FC236}">
                  <a16:creationId xmlns:a16="http://schemas.microsoft.com/office/drawing/2014/main" id="{EAA8BADE-1E8A-49C4-8C08-C61E550B8F4B}"/>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090" name="Forme libre : forme 1089">
              <a:extLst>
                <a:ext uri="{FF2B5EF4-FFF2-40B4-BE49-F238E27FC236}">
                  <a16:creationId xmlns:a16="http://schemas.microsoft.com/office/drawing/2014/main" id="{1D2D2B7F-B3D0-4200-98B0-441AD074F27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1092" name="Groupe 1091">
            <a:extLst>
              <a:ext uri="{FF2B5EF4-FFF2-40B4-BE49-F238E27FC236}">
                <a16:creationId xmlns:a16="http://schemas.microsoft.com/office/drawing/2014/main" id="{B013EE28-3327-481B-A77B-EBA1C2323BC7}"/>
              </a:ext>
            </a:extLst>
          </p:cNvPr>
          <p:cNvGrpSpPr/>
          <p:nvPr/>
        </p:nvGrpSpPr>
        <p:grpSpPr>
          <a:xfrm>
            <a:off x="7058007" y="1850527"/>
            <a:ext cx="718466" cy="356108"/>
            <a:chOff x="2199597" y="997505"/>
            <a:chExt cx="718466" cy="356108"/>
          </a:xfrm>
        </p:grpSpPr>
        <p:sp>
          <p:nvSpPr>
            <p:cNvPr id="1093" name="ZoneTexte 1092">
              <a:extLst>
                <a:ext uri="{FF2B5EF4-FFF2-40B4-BE49-F238E27FC236}">
                  <a16:creationId xmlns:a16="http://schemas.microsoft.com/office/drawing/2014/main" id="{3DCD36A9-9CF7-4D9E-BA85-EAAB0FAA671A}"/>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094" name="ZoneTexte 1093">
              <a:extLst>
                <a:ext uri="{FF2B5EF4-FFF2-40B4-BE49-F238E27FC236}">
                  <a16:creationId xmlns:a16="http://schemas.microsoft.com/office/drawing/2014/main" id="{DD3A8789-D208-4572-A890-694BE747199E}"/>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sp>
        <p:nvSpPr>
          <p:cNvPr id="1095" name="Accolade fermante 1094">
            <a:extLst>
              <a:ext uri="{FF2B5EF4-FFF2-40B4-BE49-F238E27FC236}">
                <a16:creationId xmlns:a16="http://schemas.microsoft.com/office/drawing/2014/main" id="{676AE5F3-F538-49D6-8417-88D5DA13717D}"/>
              </a:ext>
            </a:extLst>
          </p:cNvPr>
          <p:cNvSpPr/>
          <p:nvPr/>
        </p:nvSpPr>
        <p:spPr>
          <a:xfrm flipH="1">
            <a:off x="7018024" y="190646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96" name="Accolade fermante 1095">
            <a:extLst>
              <a:ext uri="{FF2B5EF4-FFF2-40B4-BE49-F238E27FC236}">
                <a16:creationId xmlns:a16="http://schemas.microsoft.com/office/drawing/2014/main" id="{A3C839F7-4028-4CEB-9250-8C0C1F0A8637}"/>
              </a:ext>
            </a:extLst>
          </p:cNvPr>
          <p:cNvSpPr/>
          <p:nvPr/>
        </p:nvSpPr>
        <p:spPr>
          <a:xfrm>
            <a:off x="9340775" y="190494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97" name="ZoneTexte 1096">
            <a:extLst>
              <a:ext uri="{FF2B5EF4-FFF2-40B4-BE49-F238E27FC236}">
                <a16:creationId xmlns:a16="http://schemas.microsoft.com/office/drawing/2014/main" id="{203A03B9-E0ED-4604-8027-5CD0B1C129C3}"/>
              </a:ext>
            </a:extLst>
          </p:cNvPr>
          <p:cNvSpPr txBox="1"/>
          <p:nvPr/>
        </p:nvSpPr>
        <p:spPr>
          <a:xfrm>
            <a:off x="7113570" y="1867498"/>
            <a:ext cx="331249" cy="246221"/>
          </a:xfrm>
          <a:prstGeom prst="rect">
            <a:avLst/>
          </a:prstGeom>
          <a:noFill/>
        </p:spPr>
        <p:txBody>
          <a:bodyPr wrap="square" rtlCol="0">
            <a:spAutoFit/>
          </a:bodyPr>
          <a:lstStyle/>
          <a:p>
            <a:r>
              <a:rPr lang="fr-FR" sz="500" dirty="0"/>
              <a:t>+2</a:t>
            </a:r>
          </a:p>
          <a:p>
            <a:r>
              <a:rPr lang="fr-FR" sz="500" dirty="0"/>
              <a:t>A:5</a:t>
            </a:r>
          </a:p>
        </p:txBody>
      </p:sp>
      <p:grpSp>
        <p:nvGrpSpPr>
          <p:cNvPr id="1098" name="Groupe 1097">
            <a:extLst>
              <a:ext uri="{FF2B5EF4-FFF2-40B4-BE49-F238E27FC236}">
                <a16:creationId xmlns:a16="http://schemas.microsoft.com/office/drawing/2014/main" id="{2B7CFBE8-04DC-4E40-9B3F-62B44F27C193}"/>
              </a:ext>
            </a:extLst>
          </p:cNvPr>
          <p:cNvGrpSpPr/>
          <p:nvPr/>
        </p:nvGrpSpPr>
        <p:grpSpPr>
          <a:xfrm>
            <a:off x="8713350" y="1845552"/>
            <a:ext cx="718466" cy="363597"/>
            <a:chOff x="4307092" y="989742"/>
            <a:chExt cx="718466" cy="363597"/>
          </a:xfrm>
        </p:grpSpPr>
        <p:grpSp>
          <p:nvGrpSpPr>
            <p:cNvPr id="1099" name="Groupe 1098">
              <a:extLst>
                <a:ext uri="{FF2B5EF4-FFF2-40B4-BE49-F238E27FC236}">
                  <a16:creationId xmlns:a16="http://schemas.microsoft.com/office/drawing/2014/main" id="{4400D544-580E-4598-AF42-4665EA256DCF}"/>
                </a:ext>
              </a:extLst>
            </p:cNvPr>
            <p:cNvGrpSpPr/>
            <p:nvPr/>
          </p:nvGrpSpPr>
          <p:grpSpPr>
            <a:xfrm>
              <a:off x="4390385" y="989742"/>
              <a:ext cx="565581" cy="297961"/>
              <a:chOff x="2579857" y="899021"/>
              <a:chExt cx="565581" cy="297961"/>
            </a:xfrm>
          </p:grpSpPr>
          <p:sp>
            <p:nvSpPr>
              <p:cNvPr id="1101" name="ZoneTexte 1100">
                <a:extLst>
                  <a:ext uri="{FF2B5EF4-FFF2-40B4-BE49-F238E27FC236}">
                    <a16:creationId xmlns:a16="http://schemas.microsoft.com/office/drawing/2014/main" id="{B52E1747-9623-4D61-9395-C57F25F41FA6}"/>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102" name="ZoneTexte 1101">
                <a:extLst>
                  <a:ext uri="{FF2B5EF4-FFF2-40B4-BE49-F238E27FC236}">
                    <a16:creationId xmlns:a16="http://schemas.microsoft.com/office/drawing/2014/main" id="{F8CB7B81-2218-429E-920C-01359CE702C9}"/>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100" name="ZoneTexte 1099">
              <a:extLst>
                <a:ext uri="{FF2B5EF4-FFF2-40B4-BE49-F238E27FC236}">
                  <a16:creationId xmlns:a16="http://schemas.microsoft.com/office/drawing/2014/main" id="{97FB8727-6C90-4D63-AEF7-5E676C775A72}"/>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103" name="Graphique 1102">
            <a:extLst>
              <a:ext uri="{FF2B5EF4-FFF2-40B4-BE49-F238E27FC236}">
                <a16:creationId xmlns:a16="http://schemas.microsoft.com/office/drawing/2014/main" id="{0EC7ED4E-2E60-49D6-9A4E-4BE652319E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94406" y="2079840"/>
            <a:ext cx="109307" cy="98122"/>
          </a:xfrm>
          <a:prstGeom prst="rect">
            <a:avLst/>
          </a:prstGeom>
        </p:spPr>
      </p:pic>
      <p:grpSp>
        <p:nvGrpSpPr>
          <p:cNvPr id="1104" name="Groupe 1103">
            <a:extLst>
              <a:ext uri="{FF2B5EF4-FFF2-40B4-BE49-F238E27FC236}">
                <a16:creationId xmlns:a16="http://schemas.microsoft.com/office/drawing/2014/main" id="{DD488121-E4DE-4BB5-93BD-72A5E0BB1494}"/>
              </a:ext>
            </a:extLst>
          </p:cNvPr>
          <p:cNvGrpSpPr/>
          <p:nvPr/>
        </p:nvGrpSpPr>
        <p:grpSpPr>
          <a:xfrm>
            <a:off x="7604274" y="1845439"/>
            <a:ext cx="718466" cy="368277"/>
            <a:chOff x="1040513" y="1729592"/>
            <a:chExt cx="718466" cy="368277"/>
          </a:xfrm>
        </p:grpSpPr>
        <p:sp>
          <p:nvSpPr>
            <p:cNvPr id="1105" name="ZoneTexte 1104">
              <a:extLst>
                <a:ext uri="{FF2B5EF4-FFF2-40B4-BE49-F238E27FC236}">
                  <a16:creationId xmlns:a16="http://schemas.microsoft.com/office/drawing/2014/main" id="{0023E29D-C401-4A6E-986F-144DD250FAAB}"/>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1106" name="ZoneTexte 1105">
              <a:extLst>
                <a:ext uri="{FF2B5EF4-FFF2-40B4-BE49-F238E27FC236}">
                  <a16:creationId xmlns:a16="http://schemas.microsoft.com/office/drawing/2014/main" id="{6B565AC2-9046-4D82-BDDE-03AAE01E4171}"/>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107" name="ZoneTexte 1106">
              <a:extLst>
                <a:ext uri="{FF2B5EF4-FFF2-40B4-BE49-F238E27FC236}">
                  <a16:creationId xmlns:a16="http://schemas.microsoft.com/office/drawing/2014/main" id="{BDB9B052-69FE-4E76-B434-2A51139E71C8}"/>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108" name="Groupe 1107">
            <a:extLst>
              <a:ext uri="{FF2B5EF4-FFF2-40B4-BE49-F238E27FC236}">
                <a16:creationId xmlns:a16="http://schemas.microsoft.com/office/drawing/2014/main" id="{52E68A81-1BBA-46FA-8C4D-A17882CBD828}"/>
              </a:ext>
            </a:extLst>
          </p:cNvPr>
          <p:cNvGrpSpPr/>
          <p:nvPr/>
        </p:nvGrpSpPr>
        <p:grpSpPr>
          <a:xfrm>
            <a:off x="8162371" y="1848852"/>
            <a:ext cx="718466" cy="363873"/>
            <a:chOff x="2745528" y="1733074"/>
            <a:chExt cx="718466" cy="363873"/>
          </a:xfrm>
        </p:grpSpPr>
        <p:sp>
          <p:nvSpPr>
            <p:cNvPr id="1109" name="ZoneTexte 1108">
              <a:extLst>
                <a:ext uri="{FF2B5EF4-FFF2-40B4-BE49-F238E27FC236}">
                  <a16:creationId xmlns:a16="http://schemas.microsoft.com/office/drawing/2014/main" id="{45AA4C0E-A767-4119-BB87-7718BD387C5C}"/>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110" name="Groupe 1109">
              <a:extLst>
                <a:ext uri="{FF2B5EF4-FFF2-40B4-BE49-F238E27FC236}">
                  <a16:creationId xmlns:a16="http://schemas.microsoft.com/office/drawing/2014/main" id="{73C98533-D9A5-4C69-B135-0FC1A4069E4C}"/>
                </a:ext>
              </a:extLst>
            </p:cNvPr>
            <p:cNvGrpSpPr/>
            <p:nvPr/>
          </p:nvGrpSpPr>
          <p:grpSpPr>
            <a:xfrm>
              <a:off x="2745528" y="1777671"/>
              <a:ext cx="718466" cy="319276"/>
              <a:chOff x="2745110" y="1768025"/>
              <a:chExt cx="718466" cy="319276"/>
            </a:xfrm>
          </p:grpSpPr>
          <p:sp>
            <p:nvSpPr>
              <p:cNvPr id="1111" name="ZoneTexte 1110">
                <a:extLst>
                  <a:ext uri="{FF2B5EF4-FFF2-40B4-BE49-F238E27FC236}">
                    <a16:creationId xmlns:a16="http://schemas.microsoft.com/office/drawing/2014/main" id="{179F40B7-604C-4834-A51C-6843D5C5608B}"/>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1112" name="ZoneTexte 1111">
                <a:extLst>
                  <a:ext uri="{FF2B5EF4-FFF2-40B4-BE49-F238E27FC236}">
                    <a16:creationId xmlns:a16="http://schemas.microsoft.com/office/drawing/2014/main" id="{B33CDDAC-3A66-48B4-A994-B8AE05DE6E82}"/>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1113" name="ZoneTexte 1112">
            <a:extLst>
              <a:ext uri="{FF2B5EF4-FFF2-40B4-BE49-F238E27FC236}">
                <a16:creationId xmlns:a16="http://schemas.microsoft.com/office/drawing/2014/main" id="{A4C2C4FE-36CF-40D9-8718-D8B7BE4CF841}"/>
              </a:ext>
            </a:extLst>
          </p:cNvPr>
          <p:cNvSpPr txBox="1"/>
          <p:nvPr/>
        </p:nvSpPr>
        <p:spPr>
          <a:xfrm>
            <a:off x="9467696" y="190552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114" name="Accolade fermante 1113">
            <a:extLst>
              <a:ext uri="{FF2B5EF4-FFF2-40B4-BE49-F238E27FC236}">
                <a16:creationId xmlns:a16="http://schemas.microsoft.com/office/drawing/2014/main" id="{54C80E85-D370-46F4-A346-0A32269F1120}"/>
              </a:ext>
            </a:extLst>
          </p:cNvPr>
          <p:cNvSpPr/>
          <p:nvPr/>
        </p:nvSpPr>
        <p:spPr>
          <a:xfrm flipH="1">
            <a:off x="9975377" y="191090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15" name="Accolade fermante 1114">
            <a:extLst>
              <a:ext uri="{FF2B5EF4-FFF2-40B4-BE49-F238E27FC236}">
                <a16:creationId xmlns:a16="http://schemas.microsoft.com/office/drawing/2014/main" id="{346CB1DE-AAB3-47E9-A188-E89E895BDF55}"/>
              </a:ext>
            </a:extLst>
          </p:cNvPr>
          <p:cNvSpPr/>
          <p:nvPr/>
        </p:nvSpPr>
        <p:spPr>
          <a:xfrm>
            <a:off x="10343047" y="191090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24" name="Graphique 23">
            <a:extLst>
              <a:ext uri="{FF2B5EF4-FFF2-40B4-BE49-F238E27FC236}">
                <a16:creationId xmlns:a16="http://schemas.microsoft.com/office/drawing/2014/main" id="{2E91493E-52DE-42EA-936A-20683A527721}"/>
              </a:ext>
            </a:extLst>
          </p:cNvPr>
          <p:cNvGrpSpPr/>
          <p:nvPr/>
        </p:nvGrpSpPr>
        <p:grpSpPr>
          <a:xfrm>
            <a:off x="10060768" y="1932026"/>
            <a:ext cx="119903" cy="184666"/>
            <a:chOff x="5410460" y="2049372"/>
            <a:chExt cx="615732" cy="1159026"/>
          </a:xfrm>
          <a:solidFill>
            <a:srgbClr val="FF0000"/>
          </a:solidFill>
        </p:grpSpPr>
        <p:sp>
          <p:nvSpPr>
            <p:cNvPr id="1125" name="Forme libre : forme 1124">
              <a:extLst>
                <a:ext uri="{FF2B5EF4-FFF2-40B4-BE49-F238E27FC236}">
                  <a16:creationId xmlns:a16="http://schemas.microsoft.com/office/drawing/2014/main" id="{FE8A27E7-0DE8-4F88-BF23-A2E06F2D6902}"/>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126" name="Forme libre : forme 1125">
              <a:extLst>
                <a:ext uri="{FF2B5EF4-FFF2-40B4-BE49-F238E27FC236}">
                  <a16:creationId xmlns:a16="http://schemas.microsoft.com/office/drawing/2014/main" id="{97EA0D4C-1445-4EFD-B692-872BCDFF83E5}"/>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127" name="ZoneTexte 1126">
            <a:extLst>
              <a:ext uri="{FF2B5EF4-FFF2-40B4-BE49-F238E27FC236}">
                <a16:creationId xmlns:a16="http://schemas.microsoft.com/office/drawing/2014/main" id="{5CD4F92D-ED58-4FA2-B8FC-FC39A477C198}"/>
              </a:ext>
            </a:extLst>
          </p:cNvPr>
          <p:cNvSpPr txBox="1"/>
          <p:nvPr/>
        </p:nvSpPr>
        <p:spPr>
          <a:xfrm>
            <a:off x="6525628" y="1901886"/>
            <a:ext cx="548090" cy="246221"/>
          </a:xfrm>
          <a:prstGeom prst="rect">
            <a:avLst/>
          </a:prstGeom>
          <a:noFill/>
        </p:spPr>
        <p:txBody>
          <a:bodyPr wrap="square" rtlCol="0">
            <a:spAutoFit/>
          </a:bodyPr>
          <a:lstStyle/>
          <a:p>
            <a:r>
              <a:rPr lang="fr-FR" sz="1000" dirty="0"/>
              <a:t>a.1.3.5</a:t>
            </a:r>
          </a:p>
        </p:txBody>
      </p:sp>
      <p:grpSp>
        <p:nvGrpSpPr>
          <p:cNvPr id="1128" name="Groupe 1127">
            <a:extLst>
              <a:ext uri="{FF2B5EF4-FFF2-40B4-BE49-F238E27FC236}">
                <a16:creationId xmlns:a16="http://schemas.microsoft.com/office/drawing/2014/main" id="{78231C62-1568-4999-A379-416BA31719A1}"/>
              </a:ext>
            </a:extLst>
          </p:cNvPr>
          <p:cNvGrpSpPr/>
          <p:nvPr/>
        </p:nvGrpSpPr>
        <p:grpSpPr>
          <a:xfrm>
            <a:off x="10096652" y="1933166"/>
            <a:ext cx="305670" cy="194360"/>
            <a:chOff x="5146975" y="3184326"/>
            <a:chExt cx="1468799" cy="1171578"/>
          </a:xfrm>
          <a:solidFill>
            <a:srgbClr val="92D050"/>
          </a:solidFill>
        </p:grpSpPr>
        <p:pic>
          <p:nvPicPr>
            <p:cNvPr id="1129" name="Graphique 1128">
              <a:extLst>
                <a:ext uri="{FF2B5EF4-FFF2-40B4-BE49-F238E27FC236}">
                  <a16:creationId xmlns:a16="http://schemas.microsoft.com/office/drawing/2014/main" id="{491741DE-8150-47A3-A4FA-B96975E1C3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130" name="Graphique 1129">
              <a:extLst>
                <a:ext uri="{FF2B5EF4-FFF2-40B4-BE49-F238E27FC236}">
                  <a16:creationId xmlns:a16="http://schemas.microsoft.com/office/drawing/2014/main" id="{82DDF4FD-74AE-4243-8DA7-6376E1C9C5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1132" name="Groupe 1131">
            <a:extLst>
              <a:ext uri="{FF2B5EF4-FFF2-40B4-BE49-F238E27FC236}">
                <a16:creationId xmlns:a16="http://schemas.microsoft.com/office/drawing/2014/main" id="{A158A5DE-C19E-4C17-B7EB-8E4D6B15AF9F}"/>
              </a:ext>
            </a:extLst>
          </p:cNvPr>
          <p:cNvGrpSpPr/>
          <p:nvPr/>
        </p:nvGrpSpPr>
        <p:grpSpPr>
          <a:xfrm>
            <a:off x="7135379" y="2879155"/>
            <a:ext cx="718466" cy="372618"/>
            <a:chOff x="2199597" y="980995"/>
            <a:chExt cx="718466" cy="372618"/>
          </a:xfrm>
        </p:grpSpPr>
        <p:grpSp>
          <p:nvGrpSpPr>
            <p:cNvPr id="1133" name="Groupe 1132">
              <a:extLst>
                <a:ext uri="{FF2B5EF4-FFF2-40B4-BE49-F238E27FC236}">
                  <a16:creationId xmlns:a16="http://schemas.microsoft.com/office/drawing/2014/main" id="{79E3E3D5-C210-47FC-9F7C-21DB99C01302}"/>
                </a:ext>
              </a:extLst>
            </p:cNvPr>
            <p:cNvGrpSpPr/>
            <p:nvPr/>
          </p:nvGrpSpPr>
          <p:grpSpPr>
            <a:xfrm>
              <a:off x="2239783" y="980995"/>
              <a:ext cx="586242" cy="276999"/>
              <a:chOff x="1694275" y="916594"/>
              <a:chExt cx="586242" cy="276999"/>
            </a:xfrm>
          </p:grpSpPr>
          <p:sp>
            <p:nvSpPr>
              <p:cNvPr id="1135" name="ZoneTexte 1134">
                <a:extLst>
                  <a:ext uri="{FF2B5EF4-FFF2-40B4-BE49-F238E27FC236}">
                    <a16:creationId xmlns:a16="http://schemas.microsoft.com/office/drawing/2014/main" id="{9E907BE4-D93C-4E85-80D9-C1DA8C4A9C1F}"/>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1136" name="ZoneTexte 1135">
                <a:extLst>
                  <a:ext uri="{FF2B5EF4-FFF2-40B4-BE49-F238E27FC236}">
                    <a16:creationId xmlns:a16="http://schemas.microsoft.com/office/drawing/2014/main" id="{FA49BE6B-239E-4943-B9D3-0312172DC093}"/>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1134" name="ZoneTexte 1133">
              <a:extLst>
                <a:ext uri="{FF2B5EF4-FFF2-40B4-BE49-F238E27FC236}">
                  <a16:creationId xmlns:a16="http://schemas.microsoft.com/office/drawing/2014/main" id="{BE16E355-20D2-42C4-BC55-1C0E3794944A}"/>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1137" name="Groupe 1136">
            <a:extLst>
              <a:ext uri="{FF2B5EF4-FFF2-40B4-BE49-F238E27FC236}">
                <a16:creationId xmlns:a16="http://schemas.microsoft.com/office/drawing/2014/main" id="{372F9A83-8E40-4F66-B235-37E8A969723C}"/>
              </a:ext>
            </a:extLst>
          </p:cNvPr>
          <p:cNvGrpSpPr/>
          <p:nvPr/>
        </p:nvGrpSpPr>
        <p:grpSpPr>
          <a:xfrm>
            <a:off x="8800486" y="2885492"/>
            <a:ext cx="718466" cy="363526"/>
            <a:chOff x="4307092" y="989813"/>
            <a:chExt cx="718466" cy="363526"/>
          </a:xfrm>
        </p:grpSpPr>
        <p:grpSp>
          <p:nvGrpSpPr>
            <p:cNvPr id="1138" name="Groupe 1137">
              <a:extLst>
                <a:ext uri="{FF2B5EF4-FFF2-40B4-BE49-F238E27FC236}">
                  <a16:creationId xmlns:a16="http://schemas.microsoft.com/office/drawing/2014/main" id="{295B3D33-2502-49C4-8A3F-35F18A23240A}"/>
                </a:ext>
              </a:extLst>
            </p:cNvPr>
            <p:cNvGrpSpPr/>
            <p:nvPr/>
          </p:nvGrpSpPr>
          <p:grpSpPr>
            <a:xfrm>
              <a:off x="4390385" y="989813"/>
              <a:ext cx="566525" cy="297890"/>
              <a:chOff x="2579857" y="899092"/>
              <a:chExt cx="566525" cy="297890"/>
            </a:xfrm>
          </p:grpSpPr>
          <p:sp>
            <p:nvSpPr>
              <p:cNvPr id="1140" name="ZoneTexte 1139">
                <a:extLst>
                  <a:ext uri="{FF2B5EF4-FFF2-40B4-BE49-F238E27FC236}">
                    <a16:creationId xmlns:a16="http://schemas.microsoft.com/office/drawing/2014/main" id="{B277F391-3644-4D7D-886F-E910D7AF5209}"/>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141" name="ZoneTexte 1140">
                <a:extLst>
                  <a:ext uri="{FF2B5EF4-FFF2-40B4-BE49-F238E27FC236}">
                    <a16:creationId xmlns:a16="http://schemas.microsoft.com/office/drawing/2014/main" id="{EBA76C7E-B411-422E-84A7-E19CCD09A031}"/>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139" name="ZoneTexte 1138">
              <a:extLst>
                <a:ext uri="{FF2B5EF4-FFF2-40B4-BE49-F238E27FC236}">
                  <a16:creationId xmlns:a16="http://schemas.microsoft.com/office/drawing/2014/main" id="{FCB871C8-323B-4D8A-A775-DFD83B95221F}"/>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1142" name="Accolade fermante 1141">
            <a:extLst>
              <a:ext uri="{FF2B5EF4-FFF2-40B4-BE49-F238E27FC236}">
                <a16:creationId xmlns:a16="http://schemas.microsoft.com/office/drawing/2014/main" id="{7C86325F-3CFB-496F-B617-3AFADF899466}"/>
              </a:ext>
            </a:extLst>
          </p:cNvPr>
          <p:cNvSpPr/>
          <p:nvPr/>
        </p:nvSpPr>
        <p:spPr>
          <a:xfrm>
            <a:off x="9451071" y="296590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43" name="ZoneTexte 1142">
            <a:extLst>
              <a:ext uri="{FF2B5EF4-FFF2-40B4-BE49-F238E27FC236}">
                <a16:creationId xmlns:a16="http://schemas.microsoft.com/office/drawing/2014/main" id="{49F220E6-5768-4ACD-BCA4-08817A34E3A6}"/>
              </a:ext>
            </a:extLst>
          </p:cNvPr>
          <p:cNvSpPr txBox="1"/>
          <p:nvPr/>
        </p:nvSpPr>
        <p:spPr>
          <a:xfrm>
            <a:off x="9589923" y="3147551"/>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1144" name="Groupe 1143">
            <a:extLst>
              <a:ext uri="{FF2B5EF4-FFF2-40B4-BE49-F238E27FC236}">
                <a16:creationId xmlns:a16="http://schemas.microsoft.com/office/drawing/2014/main" id="{B5F40EF4-5A0B-4C80-8C4E-36E9F02FBB52}"/>
              </a:ext>
            </a:extLst>
          </p:cNvPr>
          <p:cNvGrpSpPr/>
          <p:nvPr/>
        </p:nvGrpSpPr>
        <p:grpSpPr>
          <a:xfrm>
            <a:off x="7688868" y="2885642"/>
            <a:ext cx="718466" cy="366131"/>
            <a:chOff x="1539952" y="1638479"/>
            <a:chExt cx="718466" cy="366131"/>
          </a:xfrm>
        </p:grpSpPr>
        <p:sp>
          <p:nvSpPr>
            <p:cNvPr id="1145" name="ZoneTexte 1144">
              <a:extLst>
                <a:ext uri="{FF2B5EF4-FFF2-40B4-BE49-F238E27FC236}">
                  <a16:creationId xmlns:a16="http://schemas.microsoft.com/office/drawing/2014/main" id="{20427E8E-DA20-40BC-BD73-1367713BAE93}"/>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1146" name="Groupe 1145">
              <a:extLst>
                <a:ext uri="{FF2B5EF4-FFF2-40B4-BE49-F238E27FC236}">
                  <a16:creationId xmlns:a16="http://schemas.microsoft.com/office/drawing/2014/main" id="{11AE8E62-8D24-4FB1-82D2-9B92222A47D4}"/>
                </a:ext>
              </a:extLst>
            </p:cNvPr>
            <p:cNvGrpSpPr/>
            <p:nvPr/>
          </p:nvGrpSpPr>
          <p:grpSpPr>
            <a:xfrm>
              <a:off x="1587793" y="1638479"/>
              <a:ext cx="593068" cy="281853"/>
              <a:chOff x="1727718" y="1640613"/>
              <a:chExt cx="593068" cy="281853"/>
            </a:xfrm>
          </p:grpSpPr>
          <p:sp>
            <p:nvSpPr>
              <p:cNvPr id="1147" name="ZoneTexte 1146">
                <a:extLst>
                  <a:ext uri="{FF2B5EF4-FFF2-40B4-BE49-F238E27FC236}">
                    <a16:creationId xmlns:a16="http://schemas.microsoft.com/office/drawing/2014/main" id="{E0857922-AD06-415E-BAF4-563AC689BB83}"/>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1148" name="ZoneTexte 1147">
                <a:extLst>
                  <a:ext uri="{FF2B5EF4-FFF2-40B4-BE49-F238E27FC236}">
                    <a16:creationId xmlns:a16="http://schemas.microsoft.com/office/drawing/2014/main" id="{E900F029-F666-4C69-96DA-380216EFB757}"/>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149" name="Groupe 1148">
            <a:extLst>
              <a:ext uri="{FF2B5EF4-FFF2-40B4-BE49-F238E27FC236}">
                <a16:creationId xmlns:a16="http://schemas.microsoft.com/office/drawing/2014/main" id="{814687CF-F92E-4AD6-A679-C6F85B4B60F1}"/>
              </a:ext>
            </a:extLst>
          </p:cNvPr>
          <p:cNvGrpSpPr/>
          <p:nvPr/>
        </p:nvGrpSpPr>
        <p:grpSpPr>
          <a:xfrm>
            <a:off x="8246997" y="2882370"/>
            <a:ext cx="718466" cy="366648"/>
            <a:chOff x="2422732" y="1629870"/>
            <a:chExt cx="718466" cy="366648"/>
          </a:xfrm>
        </p:grpSpPr>
        <p:sp>
          <p:nvSpPr>
            <p:cNvPr id="1150" name="ZoneTexte 1149">
              <a:extLst>
                <a:ext uri="{FF2B5EF4-FFF2-40B4-BE49-F238E27FC236}">
                  <a16:creationId xmlns:a16="http://schemas.microsoft.com/office/drawing/2014/main" id="{1C228B77-4274-4E17-B75C-CA6B2ABACA81}"/>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1151" name="Groupe 1150">
              <a:extLst>
                <a:ext uri="{FF2B5EF4-FFF2-40B4-BE49-F238E27FC236}">
                  <a16:creationId xmlns:a16="http://schemas.microsoft.com/office/drawing/2014/main" id="{F69BDC2A-1689-4AA3-9926-04FB9B2DAFCE}"/>
                </a:ext>
              </a:extLst>
            </p:cNvPr>
            <p:cNvGrpSpPr/>
            <p:nvPr/>
          </p:nvGrpSpPr>
          <p:grpSpPr>
            <a:xfrm>
              <a:off x="2467193" y="1629870"/>
              <a:ext cx="555847" cy="281496"/>
              <a:chOff x="2607118" y="1632004"/>
              <a:chExt cx="555847" cy="281496"/>
            </a:xfrm>
          </p:grpSpPr>
          <p:sp>
            <p:nvSpPr>
              <p:cNvPr id="1152" name="ZoneTexte 1151">
                <a:extLst>
                  <a:ext uri="{FF2B5EF4-FFF2-40B4-BE49-F238E27FC236}">
                    <a16:creationId xmlns:a16="http://schemas.microsoft.com/office/drawing/2014/main" id="{BC10DF81-5613-4813-8E23-3BB9F552487A}"/>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1153" name="ZoneTexte 1152">
                <a:extLst>
                  <a:ext uri="{FF2B5EF4-FFF2-40B4-BE49-F238E27FC236}">
                    <a16:creationId xmlns:a16="http://schemas.microsoft.com/office/drawing/2014/main" id="{20D5902D-D15B-4B2E-9E57-BD1924939C40}"/>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1154" name="Accolade fermante 1153">
            <a:extLst>
              <a:ext uri="{FF2B5EF4-FFF2-40B4-BE49-F238E27FC236}">
                <a16:creationId xmlns:a16="http://schemas.microsoft.com/office/drawing/2014/main" id="{4E4BAEE8-9934-485E-BA91-A2DBB425AFBA}"/>
              </a:ext>
            </a:extLst>
          </p:cNvPr>
          <p:cNvSpPr/>
          <p:nvPr/>
        </p:nvSpPr>
        <p:spPr>
          <a:xfrm flipH="1">
            <a:off x="7131748" y="296590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155" name="Graphique 1154">
            <a:extLst>
              <a:ext uri="{FF2B5EF4-FFF2-40B4-BE49-F238E27FC236}">
                <a16:creationId xmlns:a16="http://schemas.microsoft.com/office/drawing/2014/main" id="{24D91ECA-0EB1-4AF3-BFFD-849010502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2731" y="3163067"/>
            <a:ext cx="109307" cy="98122"/>
          </a:xfrm>
          <a:prstGeom prst="rect">
            <a:avLst/>
          </a:prstGeom>
        </p:spPr>
      </p:pic>
      <p:grpSp>
        <p:nvGrpSpPr>
          <p:cNvPr id="1156" name="Graphique 23">
            <a:extLst>
              <a:ext uri="{FF2B5EF4-FFF2-40B4-BE49-F238E27FC236}">
                <a16:creationId xmlns:a16="http://schemas.microsoft.com/office/drawing/2014/main" id="{1331373A-7D92-4C76-B174-A1D25F555A1F}"/>
              </a:ext>
            </a:extLst>
          </p:cNvPr>
          <p:cNvGrpSpPr/>
          <p:nvPr/>
        </p:nvGrpSpPr>
        <p:grpSpPr>
          <a:xfrm>
            <a:off x="7292087" y="53512"/>
            <a:ext cx="119903" cy="184666"/>
            <a:chOff x="5410460" y="2049372"/>
            <a:chExt cx="615732" cy="1159026"/>
          </a:xfrm>
          <a:solidFill>
            <a:srgbClr val="FF0000"/>
          </a:solidFill>
        </p:grpSpPr>
        <p:sp>
          <p:nvSpPr>
            <p:cNvPr id="1157" name="Forme libre : forme 1156">
              <a:extLst>
                <a:ext uri="{FF2B5EF4-FFF2-40B4-BE49-F238E27FC236}">
                  <a16:creationId xmlns:a16="http://schemas.microsoft.com/office/drawing/2014/main" id="{CFBFF9B7-AD13-4575-B045-26ABD62B4C57}"/>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158" name="Forme libre : forme 1157">
              <a:extLst>
                <a:ext uri="{FF2B5EF4-FFF2-40B4-BE49-F238E27FC236}">
                  <a16:creationId xmlns:a16="http://schemas.microsoft.com/office/drawing/2014/main" id="{4B75803C-D55F-45E6-8BFE-4BFA9024D351}"/>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1159" name="Graphique 1158">
            <a:extLst>
              <a:ext uri="{FF2B5EF4-FFF2-40B4-BE49-F238E27FC236}">
                <a16:creationId xmlns:a16="http://schemas.microsoft.com/office/drawing/2014/main" id="{D6A64226-1F70-4C7D-8087-675A0C518F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99253" y="43818"/>
            <a:ext cx="216516" cy="194360"/>
          </a:xfrm>
          <a:prstGeom prst="rect">
            <a:avLst/>
          </a:prstGeom>
        </p:spPr>
      </p:pic>
      <p:grpSp>
        <p:nvGrpSpPr>
          <p:cNvPr id="1160" name="Graphique 23">
            <a:extLst>
              <a:ext uri="{FF2B5EF4-FFF2-40B4-BE49-F238E27FC236}">
                <a16:creationId xmlns:a16="http://schemas.microsoft.com/office/drawing/2014/main" id="{4C7D7AC0-28B2-4F78-8D5C-8817A1CCF618}"/>
              </a:ext>
            </a:extLst>
          </p:cNvPr>
          <p:cNvGrpSpPr/>
          <p:nvPr/>
        </p:nvGrpSpPr>
        <p:grpSpPr>
          <a:xfrm>
            <a:off x="7046795" y="53512"/>
            <a:ext cx="118913" cy="184666"/>
            <a:chOff x="5410460" y="2049372"/>
            <a:chExt cx="615732" cy="1159026"/>
          </a:xfrm>
          <a:solidFill>
            <a:schemeClr val="accent2">
              <a:lumMod val="75000"/>
            </a:schemeClr>
          </a:solidFill>
        </p:grpSpPr>
        <p:sp>
          <p:nvSpPr>
            <p:cNvPr id="1161" name="Forme libre : forme 1160">
              <a:extLst>
                <a:ext uri="{FF2B5EF4-FFF2-40B4-BE49-F238E27FC236}">
                  <a16:creationId xmlns:a16="http://schemas.microsoft.com/office/drawing/2014/main" id="{E06D6D02-3676-4822-82F6-8DF27363A247}"/>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162" name="Forme libre : forme 1161">
              <a:extLst>
                <a:ext uri="{FF2B5EF4-FFF2-40B4-BE49-F238E27FC236}">
                  <a16:creationId xmlns:a16="http://schemas.microsoft.com/office/drawing/2014/main" id="{B3E10189-227A-4A3C-BC50-AE4F84BBA58F}"/>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163" name="Signe Plus 1162">
            <a:extLst>
              <a:ext uri="{FF2B5EF4-FFF2-40B4-BE49-F238E27FC236}">
                <a16:creationId xmlns:a16="http://schemas.microsoft.com/office/drawing/2014/main" id="{F9414344-B1D1-4FD7-AE06-38C6E2215A91}"/>
              </a:ext>
            </a:extLst>
          </p:cNvPr>
          <p:cNvSpPr/>
          <p:nvPr/>
        </p:nvSpPr>
        <p:spPr>
          <a:xfrm>
            <a:off x="6925608" y="114771"/>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64" name="Signe Plus 1163">
            <a:extLst>
              <a:ext uri="{FF2B5EF4-FFF2-40B4-BE49-F238E27FC236}">
                <a16:creationId xmlns:a16="http://schemas.microsoft.com/office/drawing/2014/main" id="{7168AF55-75B4-4BA5-8F27-C0E59DE7D065}"/>
              </a:ext>
            </a:extLst>
          </p:cNvPr>
          <p:cNvSpPr/>
          <p:nvPr/>
        </p:nvSpPr>
        <p:spPr>
          <a:xfrm>
            <a:off x="7169433" y="110697"/>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65" name="Signe Plus 1164">
            <a:extLst>
              <a:ext uri="{FF2B5EF4-FFF2-40B4-BE49-F238E27FC236}">
                <a16:creationId xmlns:a16="http://schemas.microsoft.com/office/drawing/2014/main" id="{3917A3FF-9139-4F67-BA43-7CA048F0C011}"/>
              </a:ext>
            </a:extLst>
          </p:cNvPr>
          <p:cNvSpPr/>
          <p:nvPr/>
        </p:nvSpPr>
        <p:spPr>
          <a:xfrm>
            <a:off x="7430929" y="112960"/>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166" name="Groupe 1165">
            <a:extLst>
              <a:ext uri="{FF2B5EF4-FFF2-40B4-BE49-F238E27FC236}">
                <a16:creationId xmlns:a16="http://schemas.microsoft.com/office/drawing/2014/main" id="{6FDEC404-CBBA-442C-B861-213ABECDF06E}"/>
              </a:ext>
            </a:extLst>
          </p:cNvPr>
          <p:cNvGrpSpPr/>
          <p:nvPr/>
        </p:nvGrpSpPr>
        <p:grpSpPr>
          <a:xfrm>
            <a:off x="7476684" y="56584"/>
            <a:ext cx="305670" cy="194360"/>
            <a:chOff x="5146975" y="3184326"/>
            <a:chExt cx="1468799" cy="1171578"/>
          </a:xfrm>
          <a:solidFill>
            <a:srgbClr val="92D050"/>
          </a:solidFill>
        </p:grpSpPr>
        <p:pic>
          <p:nvPicPr>
            <p:cNvPr id="1167" name="Graphique 1166">
              <a:extLst>
                <a:ext uri="{FF2B5EF4-FFF2-40B4-BE49-F238E27FC236}">
                  <a16:creationId xmlns:a16="http://schemas.microsoft.com/office/drawing/2014/main" id="{2D6761DF-1250-44B3-B2A1-13DD9E41DC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168" name="Graphique 1167">
              <a:extLst>
                <a:ext uri="{FF2B5EF4-FFF2-40B4-BE49-F238E27FC236}">
                  <a16:creationId xmlns:a16="http://schemas.microsoft.com/office/drawing/2014/main" id="{56CB083C-2E55-4461-B835-A90912C52A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169" name="Accolade fermante 1168">
            <a:extLst>
              <a:ext uri="{FF2B5EF4-FFF2-40B4-BE49-F238E27FC236}">
                <a16:creationId xmlns:a16="http://schemas.microsoft.com/office/drawing/2014/main" id="{C9895811-468B-42A1-8B00-A1F0E91A4732}"/>
              </a:ext>
            </a:extLst>
          </p:cNvPr>
          <p:cNvSpPr/>
          <p:nvPr/>
        </p:nvSpPr>
        <p:spPr>
          <a:xfrm flipH="1">
            <a:off x="7022065" y="2965908"/>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84" name="Accolade fermante 1183">
            <a:extLst>
              <a:ext uri="{FF2B5EF4-FFF2-40B4-BE49-F238E27FC236}">
                <a16:creationId xmlns:a16="http://schemas.microsoft.com/office/drawing/2014/main" id="{C6BEB3A9-5D92-459C-AD9E-6C12234F6BE1}"/>
              </a:ext>
            </a:extLst>
          </p:cNvPr>
          <p:cNvSpPr/>
          <p:nvPr/>
        </p:nvSpPr>
        <p:spPr>
          <a:xfrm flipH="1">
            <a:off x="7120925" y="329470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85" name="Accolade fermante 1184">
            <a:extLst>
              <a:ext uri="{FF2B5EF4-FFF2-40B4-BE49-F238E27FC236}">
                <a16:creationId xmlns:a16="http://schemas.microsoft.com/office/drawing/2014/main" id="{16630D94-575E-47AC-8601-F6904D28CF61}"/>
              </a:ext>
            </a:extLst>
          </p:cNvPr>
          <p:cNvSpPr/>
          <p:nvPr/>
        </p:nvSpPr>
        <p:spPr>
          <a:xfrm>
            <a:off x="9437198" y="328836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87" name="Groupe 1186">
            <a:extLst>
              <a:ext uri="{FF2B5EF4-FFF2-40B4-BE49-F238E27FC236}">
                <a16:creationId xmlns:a16="http://schemas.microsoft.com/office/drawing/2014/main" id="{0C35DA45-FE01-4707-95F2-D89AA6D3243D}"/>
              </a:ext>
            </a:extLst>
          </p:cNvPr>
          <p:cNvGrpSpPr/>
          <p:nvPr/>
        </p:nvGrpSpPr>
        <p:grpSpPr>
          <a:xfrm>
            <a:off x="8286026" y="3215154"/>
            <a:ext cx="718466" cy="362841"/>
            <a:chOff x="2195594" y="1728937"/>
            <a:chExt cx="718466" cy="362841"/>
          </a:xfrm>
        </p:grpSpPr>
        <p:sp>
          <p:nvSpPr>
            <p:cNvPr id="1188" name="ZoneTexte 1187">
              <a:extLst>
                <a:ext uri="{FF2B5EF4-FFF2-40B4-BE49-F238E27FC236}">
                  <a16:creationId xmlns:a16="http://schemas.microsoft.com/office/drawing/2014/main" id="{D7C8F8DB-59DD-4BFE-9E75-DBDE116D6CE7}"/>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189" name="ZoneTexte 1188">
              <a:extLst>
                <a:ext uri="{FF2B5EF4-FFF2-40B4-BE49-F238E27FC236}">
                  <a16:creationId xmlns:a16="http://schemas.microsoft.com/office/drawing/2014/main" id="{F9B609D2-BA17-4F0B-B885-D8E936D29453}"/>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190" name="ZoneTexte 1189">
              <a:extLst>
                <a:ext uri="{FF2B5EF4-FFF2-40B4-BE49-F238E27FC236}">
                  <a16:creationId xmlns:a16="http://schemas.microsoft.com/office/drawing/2014/main" id="{0D5BFBE2-AF0D-49BA-85C0-FDF330F44861}"/>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1191" name="Groupe 1190">
            <a:extLst>
              <a:ext uri="{FF2B5EF4-FFF2-40B4-BE49-F238E27FC236}">
                <a16:creationId xmlns:a16="http://schemas.microsoft.com/office/drawing/2014/main" id="{61E604A6-35F8-4DA3-A1E8-081FFAF04861}"/>
              </a:ext>
            </a:extLst>
          </p:cNvPr>
          <p:cNvGrpSpPr/>
          <p:nvPr/>
        </p:nvGrpSpPr>
        <p:grpSpPr>
          <a:xfrm>
            <a:off x="7729326" y="3212199"/>
            <a:ext cx="718466" cy="367051"/>
            <a:chOff x="1622389" y="1729653"/>
            <a:chExt cx="718466" cy="367051"/>
          </a:xfrm>
        </p:grpSpPr>
        <p:sp>
          <p:nvSpPr>
            <p:cNvPr id="1192" name="ZoneTexte 1191">
              <a:extLst>
                <a:ext uri="{FF2B5EF4-FFF2-40B4-BE49-F238E27FC236}">
                  <a16:creationId xmlns:a16="http://schemas.microsoft.com/office/drawing/2014/main" id="{6FEC82EE-A969-4169-A679-73C9D89CEE71}"/>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1193" name="ZoneTexte 1192">
              <a:extLst>
                <a:ext uri="{FF2B5EF4-FFF2-40B4-BE49-F238E27FC236}">
                  <a16:creationId xmlns:a16="http://schemas.microsoft.com/office/drawing/2014/main" id="{6E6C06CE-6F7D-4BE4-B7B7-17B5D310C7F1}"/>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194" name="ZoneTexte 1193">
              <a:extLst>
                <a:ext uri="{FF2B5EF4-FFF2-40B4-BE49-F238E27FC236}">
                  <a16:creationId xmlns:a16="http://schemas.microsoft.com/office/drawing/2014/main" id="{8653DF34-493A-4FDC-AA48-38E38D4F9EEF}"/>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196" name="Groupe 1195">
            <a:extLst>
              <a:ext uri="{FF2B5EF4-FFF2-40B4-BE49-F238E27FC236}">
                <a16:creationId xmlns:a16="http://schemas.microsoft.com/office/drawing/2014/main" id="{834E559F-1C11-450C-B64A-1FA2E0E5C832}"/>
              </a:ext>
            </a:extLst>
          </p:cNvPr>
          <p:cNvGrpSpPr/>
          <p:nvPr/>
        </p:nvGrpSpPr>
        <p:grpSpPr>
          <a:xfrm>
            <a:off x="8832158" y="3200892"/>
            <a:ext cx="718466" cy="377178"/>
            <a:chOff x="1266633" y="5049608"/>
            <a:chExt cx="718466" cy="377178"/>
          </a:xfrm>
        </p:grpSpPr>
        <p:sp>
          <p:nvSpPr>
            <p:cNvPr id="1197" name="ZoneTexte 1196">
              <a:extLst>
                <a:ext uri="{FF2B5EF4-FFF2-40B4-BE49-F238E27FC236}">
                  <a16:creationId xmlns:a16="http://schemas.microsoft.com/office/drawing/2014/main" id="{6B23E571-55ED-4230-B059-4C992E8C066D}"/>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198" name="ZoneTexte 1197">
              <a:extLst>
                <a:ext uri="{FF2B5EF4-FFF2-40B4-BE49-F238E27FC236}">
                  <a16:creationId xmlns:a16="http://schemas.microsoft.com/office/drawing/2014/main" id="{11636AD6-88F1-43E6-B02D-F96BCBF3E1F5}"/>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199" name="ZoneTexte 1198">
              <a:extLst>
                <a:ext uri="{FF2B5EF4-FFF2-40B4-BE49-F238E27FC236}">
                  <a16:creationId xmlns:a16="http://schemas.microsoft.com/office/drawing/2014/main" id="{FA9C0077-5E87-4A88-A5B1-E3D25AFA753B}"/>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200" name="Groupe 1199">
            <a:extLst>
              <a:ext uri="{FF2B5EF4-FFF2-40B4-BE49-F238E27FC236}">
                <a16:creationId xmlns:a16="http://schemas.microsoft.com/office/drawing/2014/main" id="{D545364E-0477-407D-9335-59C79D326090}"/>
              </a:ext>
            </a:extLst>
          </p:cNvPr>
          <p:cNvGrpSpPr/>
          <p:nvPr/>
        </p:nvGrpSpPr>
        <p:grpSpPr>
          <a:xfrm>
            <a:off x="7161552" y="3204590"/>
            <a:ext cx="718466" cy="369675"/>
            <a:chOff x="646205" y="5057129"/>
            <a:chExt cx="718466" cy="369675"/>
          </a:xfrm>
        </p:grpSpPr>
        <p:sp>
          <p:nvSpPr>
            <p:cNvPr id="1201" name="ZoneTexte 1200">
              <a:extLst>
                <a:ext uri="{FF2B5EF4-FFF2-40B4-BE49-F238E27FC236}">
                  <a16:creationId xmlns:a16="http://schemas.microsoft.com/office/drawing/2014/main" id="{A837806E-0DA3-4F9A-801E-AC5EBB0B43E7}"/>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1202" name="ZoneTexte 1201">
              <a:extLst>
                <a:ext uri="{FF2B5EF4-FFF2-40B4-BE49-F238E27FC236}">
                  <a16:creationId xmlns:a16="http://schemas.microsoft.com/office/drawing/2014/main" id="{9D60CD04-D7FA-4399-AA75-617CA1258C77}"/>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203" name="ZoneTexte 1202">
              <a:extLst>
                <a:ext uri="{FF2B5EF4-FFF2-40B4-BE49-F238E27FC236}">
                  <a16:creationId xmlns:a16="http://schemas.microsoft.com/office/drawing/2014/main" id="{806B1ABF-3ED1-41C6-BC72-4CCDB193FA7B}"/>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204" name="Groupe 1203">
            <a:extLst>
              <a:ext uri="{FF2B5EF4-FFF2-40B4-BE49-F238E27FC236}">
                <a16:creationId xmlns:a16="http://schemas.microsoft.com/office/drawing/2014/main" id="{F858957F-DA73-483C-80BB-58FAB105E415}"/>
              </a:ext>
            </a:extLst>
          </p:cNvPr>
          <p:cNvGrpSpPr/>
          <p:nvPr/>
        </p:nvGrpSpPr>
        <p:grpSpPr>
          <a:xfrm>
            <a:off x="9453377" y="3432381"/>
            <a:ext cx="202376" cy="157632"/>
            <a:chOff x="5146975" y="3184326"/>
            <a:chExt cx="1468799" cy="1171578"/>
          </a:xfrm>
          <a:solidFill>
            <a:srgbClr val="92D050"/>
          </a:solidFill>
        </p:grpSpPr>
        <p:pic>
          <p:nvPicPr>
            <p:cNvPr id="1205" name="Graphique 1204">
              <a:extLst>
                <a:ext uri="{FF2B5EF4-FFF2-40B4-BE49-F238E27FC236}">
                  <a16:creationId xmlns:a16="http://schemas.microsoft.com/office/drawing/2014/main" id="{D1616386-E9E4-433F-B757-1FF2083ECC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206" name="Graphique 1205">
              <a:extLst>
                <a:ext uri="{FF2B5EF4-FFF2-40B4-BE49-F238E27FC236}">
                  <a16:creationId xmlns:a16="http://schemas.microsoft.com/office/drawing/2014/main" id="{3836A9A3-2C31-49CB-9168-61CCA6305D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215" name="ZoneTexte 1214">
            <a:extLst>
              <a:ext uri="{FF2B5EF4-FFF2-40B4-BE49-F238E27FC236}">
                <a16:creationId xmlns:a16="http://schemas.microsoft.com/office/drawing/2014/main" id="{E89A2DE4-4CBD-49FC-9AD8-F82CAA4D6030}"/>
              </a:ext>
            </a:extLst>
          </p:cNvPr>
          <p:cNvSpPr txBox="1"/>
          <p:nvPr/>
        </p:nvSpPr>
        <p:spPr>
          <a:xfrm>
            <a:off x="20693" y="5638633"/>
            <a:ext cx="574972" cy="246221"/>
          </a:xfrm>
          <a:prstGeom prst="rect">
            <a:avLst/>
          </a:prstGeom>
          <a:noFill/>
        </p:spPr>
        <p:txBody>
          <a:bodyPr wrap="square" rtlCol="0">
            <a:spAutoFit/>
          </a:bodyPr>
          <a:lstStyle/>
          <a:p>
            <a:r>
              <a:rPr lang="fr-FR" sz="1000" dirty="0"/>
              <a:t>a.1.2.1</a:t>
            </a:r>
          </a:p>
        </p:txBody>
      </p:sp>
      <p:sp>
        <p:nvSpPr>
          <p:cNvPr id="1295" name="ZoneTexte 1294">
            <a:extLst>
              <a:ext uri="{FF2B5EF4-FFF2-40B4-BE49-F238E27FC236}">
                <a16:creationId xmlns:a16="http://schemas.microsoft.com/office/drawing/2014/main" id="{D49AD055-9717-47BB-B87E-CE6AB880EC7B}"/>
              </a:ext>
            </a:extLst>
          </p:cNvPr>
          <p:cNvSpPr txBox="1"/>
          <p:nvPr/>
        </p:nvSpPr>
        <p:spPr>
          <a:xfrm>
            <a:off x="6539797" y="1123157"/>
            <a:ext cx="553886" cy="246221"/>
          </a:xfrm>
          <a:prstGeom prst="rect">
            <a:avLst/>
          </a:prstGeom>
          <a:noFill/>
        </p:spPr>
        <p:txBody>
          <a:bodyPr wrap="square" rtlCol="0">
            <a:spAutoFit/>
          </a:bodyPr>
          <a:lstStyle/>
          <a:p>
            <a:r>
              <a:rPr lang="fr-FR" sz="1000" dirty="0"/>
              <a:t>a.1.3.2</a:t>
            </a:r>
          </a:p>
        </p:txBody>
      </p:sp>
      <p:sp>
        <p:nvSpPr>
          <p:cNvPr id="1380" name="ZoneTexte 1379">
            <a:extLst>
              <a:ext uri="{FF2B5EF4-FFF2-40B4-BE49-F238E27FC236}">
                <a16:creationId xmlns:a16="http://schemas.microsoft.com/office/drawing/2014/main" id="{BE6ACE23-39C5-4317-915E-14B2AF122175}"/>
              </a:ext>
            </a:extLst>
          </p:cNvPr>
          <p:cNvSpPr txBox="1"/>
          <p:nvPr/>
        </p:nvSpPr>
        <p:spPr>
          <a:xfrm>
            <a:off x="6526019" y="1544648"/>
            <a:ext cx="564898" cy="246221"/>
          </a:xfrm>
          <a:prstGeom prst="rect">
            <a:avLst/>
          </a:prstGeom>
          <a:noFill/>
        </p:spPr>
        <p:txBody>
          <a:bodyPr wrap="square" rtlCol="0">
            <a:spAutoFit/>
          </a:bodyPr>
          <a:lstStyle/>
          <a:p>
            <a:r>
              <a:rPr lang="fr-FR" sz="1000" dirty="0"/>
              <a:t>a.1.3.4</a:t>
            </a:r>
          </a:p>
        </p:txBody>
      </p:sp>
      <p:sp>
        <p:nvSpPr>
          <p:cNvPr id="1439" name="ZoneTexte 1438">
            <a:extLst>
              <a:ext uri="{FF2B5EF4-FFF2-40B4-BE49-F238E27FC236}">
                <a16:creationId xmlns:a16="http://schemas.microsoft.com/office/drawing/2014/main" id="{5F386961-360A-4685-A3C2-CC5D10E29619}"/>
              </a:ext>
            </a:extLst>
          </p:cNvPr>
          <p:cNvSpPr txBox="1"/>
          <p:nvPr/>
        </p:nvSpPr>
        <p:spPr>
          <a:xfrm>
            <a:off x="6509067" y="2423575"/>
            <a:ext cx="548090" cy="246221"/>
          </a:xfrm>
          <a:prstGeom prst="rect">
            <a:avLst/>
          </a:prstGeom>
          <a:noFill/>
        </p:spPr>
        <p:txBody>
          <a:bodyPr wrap="square" rtlCol="0">
            <a:spAutoFit/>
          </a:bodyPr>
          <a:lstStyle/>
          <a:p>
            <a:r>
              <a:rPr lang="fr-FR" sz="1000" dirty="0"/>
              <a:t>a.1.3.6</a:t>
            </a:r>
          </a:p>
        </p:txBody>
      </p:sp>
      <p:sp>
        <p:nvSpPr>
          <p:cNvPr id="1464" name="ZoneTexte 1463">
            <a:extLst>
              <a:ext uri="{FF2B5EF4-FFF2-40B4-BE49-F238E27FC236}">
                <a16:creationId xmlns:a16="http://schemas.microsoft.com/office/drawing/2014/main" id="{866DD298-DBF4-4F17-AFF0-B89307B77420}"/>
              </a:ext>
            </a:extLst>
          </p:cNvPr>
          <p:cNvSpPr txBox="1"/>
          <p:nvPr/>
        </p:nvSpPr>
        <p:spPr>
          <a:xfrm>
            <a:off x="48327" y="6206517"/>
            <a:ext cx="547070" cy="246221"/>
          </a:xfrm>
          <a:prstGeom prst="rect">
            <a:avLst/>
          </a:prstGeom>
          <a:noFill/>
        </p:spPr>
        <p:txBody>
          <a:bodyPr wrap="square" rtlCol="0">
            <a:spAutoFit/>
          </a:bodyPr>
          <a:lstStyle/>
          <a:p>
            <a:r>
              <a:rPr lang="fr-FR" sz="1000" dirty="0"/>
              <a:t>a.1.2.2</a:t>
            </a:r>
          </a:p>
        </p:txBody>
      </p:sp>
      <p:grpSp>
        <p:nvGrpSpPr>
          <p:cNvPr id="1537" name="Groupe 1536">
            <a:extLst>
              <a:ext uri="{FF2B5EF4-FFF2-40B4-BE49-F238E27FC236}">
                <a16:creationId xmlns:a16="http://schemas.microsoft.com/office/drawing/2014/main" id="{AC40EB7A-41D7-4ABB-860D-82245F15A48F}"/>
              </a:ext>
            </a:extLst>
          </p:cNvPr>
          <p:cNvGrpSpPr/>
          <p:nvPr/>
        </p:nvGrpSpPr>
        <p:grpSpPr>
          <a:xfrm>
            <a:off x="565390" y="5568099"/>
            <a:ext cx="718466" cy="356108"/>
            <a:chOff x="2199597" y="997505"/>
            <a:chExt cx="718466" cy="356108"/>
          </a:xfrm>
        </p:grpSpPr>
        <p:sp>
          <p:nvSpPr>
            <p:cNvPr id="1538" name="ZoneTexte 1537">
              <a:extLst>
                <a:ext uri="{FF2B5EF4-FFF2-40B4-BE49-F238E27FC236}">
                  <a16:creationId xmlns:a16="http://schemas.microsoft.com/office/drawing/2014/main" id="{0580B3FF-3A0D-434A-A9CA-5414F2668F9C}"/>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539" name="ZoneTexte 1538">
              <a:extLst>
                <a:ext uri="{FF2B5EF4-FFF2-40B4-BE49-F238E27FC236}">
                  <a16:creationId xmlns:a16="http://schemas.microsoft.com/office/drawing/2014/main" id="{ED519D02-C6A0-4897-AA60-01C3EE5BB294}"/>
                </a:ext>
              </a:extLst>
            </p:cNvPr>
            <p:cNvSpPr txBox="1"/>
            <p:nvPr/>
          </p:nvSpPr>
          <p:spPr>
            <a:xfrm>
              <a:off x="2199597" y="1168947"/>
              <a:ext cx="718466" cy="184666"/>
            </a:xfrm>
            <a:prstGeom prst="rect">
              <a:avLst/>
            </a:prstGeom>
            <a:noFill/>
          </p:spPr>
          <p:txBody>
            <a:bodyPr wrap="none" rtlCol="0">
              <a:spAutoFit/>
            </a:bodyPr>
            <a:lstStyle/>
            <a:p>
              <a:r>
                <a:rPr lang="fr-FR" sz="600" dirty="0"/>
                <a:t>[7:15:00 7:41:30]</a:t>
              </a:r>
              <a:endParaRPr lang="fr-CH" sz="600" dirty="0"/>
            </a:p>
          </p:txBody>
        </p:sp>
      </p:grpSp>
      <p:sp>
        <p:nvSpPr>
          <p:cNvPr id="1540" name="Accolade fermante 1539">
            <a:extLst>
              <a:ext uri="{FF2B5EF4-FFF2-40B4-BE49-F238E27FC236}">
                <a16:creationId xmlns:a16="http://schemas.microsoft.com/office/drawing/2014/main" id="{1765E23F-CE52-4CFE-A7D8-78966D3EE543}"/>
              </a:ext>
            </a:extLst>
          </p:cNvPr>
          <p:cNvSpPr/>
          <p:nvPr/>
        </p:nvSpPr>
        <p:spPr>
          <a:xfrm flipH="1">
            <a:off x="525407" y="562404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41" name="Accolade fermante 1540">
            <a:extLst>
              <a:ext uri="{FF2B5EF4-FFF2-40B4-BE49-F238E27FC236}">
                <a16:creationId xmlns:a16="http://schemas.microsoft.com/office/drawing/2014/main" id="{55F9F491-FFF1-4121-8B87-791260840B71}"/>
              </a:ext>
            </a:extLst>
          </p:cNvPr>
          <p:cNvSpPr/>
          <p:nvPr/>
        </p:nvSpPr>
        <p:spPr>
          <a:xfrm>
            <a:off x="3960913" y="563124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42" name="ZoneTexte 1541">
            <a:extLst>
              <a:ext uri="{FF2B5EF4-FFF2-40B4-BE49-F238E27FC236}">
                <a16:creationId xmlns:a16="http://schemas.microsoft.com/office/drawing/2014/main" id="{14E2841D-E193-4BAA-8C13-93AA2F33C9AC}"/>
              </a:ext>
            </a:extLst>
          </p:cNvPr>
          <p:cNvSpPr txBox="1"/>
          <p:nvPr/>
        </p:nvSpPr>
        <p:spPr>
          <a:xfrm>
            <a:off x="620953" y="5585070"/>
            <a:ext cx="331249" cy="246221"/>
          </a:xfrm>
          <a:prstGeom prst="rect">
            <a:avLst/>
          </a:prstGeom>
          <a:noFill/>
        </p:spPr>
        <p:txBody>
          <a:bodyPr wrap="square" rtlCol="0">
            <a:spAutoFit/>
          </a:bodyPr>
          <a:lstStyle/>
          <a:p>
            <a:r>
              <a:rPr lang="fr-FR" sz="500" dirty="0"/>
              <a:t>+2</a:t>
            </a:r>
          </a:p>
          <a:p>
            <a:r>
              <a:rPr lang="fr-FR" sz="500" dirty="0"/>
              <a:t>A:5</a:t>
            </a:r>
          </a:p>
        </p:txBody>
      </p:sp>
      <p:grpSp>
        <p:nvGrpSpPr>
          <p:cNvPr id="1543" name="Groupe 1542">
            <a:extLst>
              <a:ext uri="{FF2B5EF4-FFF2-40B4-BE49-F238E27FC236}">
                <a16:creationId xmlns:a16="http://schemas.microsoft.com/office/drawing/2014/main" id="{5EA9E7F6-21FD-4563-B800-BA164F289274}"/>
              </a:ext>
            </a:extLst>
          </p:cNvPr>
          <p:cNvGrpSpPr/>
          <p:nvPr/>
        </p:nvGrpSpPr>
        <p:grpSpPr>
          <a:xfrm>
            <a:off x="3330125" y="5550305"/>
            <a:ext cx="718466" cy="363597"/>
            <a:chOff x="4307092" y="989742"/>
            <a:chExt cx="718466" cy="363597"/>
          </a:xfrm>
        </p:grpSpPr>
        <p:grpSp>
          <p:nvGrpSpPr>
            <p:cNvPr id="1544" name="Groupe 1543">
              <a:extLst>
                <a:ext uri="{FF2B5EF4-FFF2-40B4-BE49-F238E27FC236}">
                  <a16:creationId xmlns:a16="http://schemas.microsoft.com/office/drawing/2014/main" id="{A21D3230-5BFE-4721-AA39-DDE5EB8C9B37}"/>
                </a:ext>
              </a:extLst>
            </p:cNvPr>
            <p:cNvGrpSpPr/>
            <p:nvPr/>
          </p:nvGrpSpPr>
          <p:grpSpPr>
            <a:xfrm>
              <a:off x="4390385" y="989742"/>
              <a:ext cx="565581" cy="297961"/>
              <a:chOff x="2579857" y="899021"/>
              <a:chExt cx="565581" cy="297961"/>
            </a:xfrm>
          </p:grpSpPr>
          <p:sp>
            <p:nvSpPr>
              <p:cNvPr id="1546" name="ZoneTexte 1545">
                <a:extLst>
                  <a:ext uri="{FF2B5EF4-FFF2-40B4-BE49-F238E27FC236}">
                    <a16:creationId xmlns:a16="http://schemas.microsoft.com/office/drawing/2014/main" id="{15F4775E-2A8E-4E9D-8B3F-ECBA6BF1D42F}"/>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547" name="ZoneTexte 1546">
                <a:extLst>
                  <a:ext uri="{FF2B5EF4-FFF2-40B4-BE49-F238E27FC236}">
                    <a16:creationId xmlns:a16="http://schemas.microsoft.com/office/drawing/2014/main" id="{B9CAFBA9-0909-4299-829E-87DC0D2F6C3E}"/>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545" name="ZoneTexte 1544">
              <a:extLst>
                <a:ext uri="{FF2B5EF4-FFF2-40B4-BE49-F238E27FC236}">
                  <a16:creationId xmlns:a16="http://schemas.microsoft.com/office/drawing/2014/main" id="{A74EC106-31C0-4691-8D02-4F21F693444F}"/>
                </a:ext>
              </a:extLst>
            </p:cNvPr>
            <p:cNvSpPr txBox="1"/>
            <p:nvPr/>
          </p:nvSpPr>
          <p:spPr>
            <a:xfrm>
              <a:off x="4307092" y="1168673"/>
              <a:ext cx="718466" cy="184666"/>
            </a:xfrm>
            <a:prstGeom prst="rect">
              <a:avLst/>
            </a:prstGeom>
            <a:noFill/>
          </p:spPr>
          <p:txBody>
            <a:bodyPr wrap="none" rtlCol="0">
              <a:spAutoFit/>
            </a:bodyPr>
            <a:lstStyle/>
            <a:p>
              <a:r>
                <a:rPr lang="fr-FR" sz="600" dirty="0"/>
                <a:t>[8:00:00 8:10:00]</a:t>
              </a:r>
              <a:endParaRPr lang="fr-CH" sz="600" dirty="0"/>
            </a:p>
          </p:txBody>
        </p:sp>
      </p:grpSp>
      <p:pic>
        <p:nvPicPr>
          <p:cNvPr id="1548" name="Graphique 1547">
            <a:extLst>
              <a:ext uri="{FF2B5EF4-FFF2-40B4-BE49-F238E27FC236}">
                <a16:creationId xmlns:a16="http://schemas.microsoft.com/office/drawing/2014/main" id="{52175CA3-61AA-4D3E-AD12-D948E69C8A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4544" y="5806134"/>
            <a:ext cx="109307" cy="98122"/>
          </a:xfrm>
          <a:prstGeom prst="rect">
            <a:avLst/>
          </a:prstGeom>
        </p:spPr>
      </p:pic>
      <p:grpSp>
        <p:nvGrpSpPr>
          <p:cNvPr id="1549" name="Groupe 1548">
            <a:extLst>
              <a:ext uri="{FF2B5EF4-FFF2-40B4-BE49-F238E27FC236}">
                <a16:creationId xmlns:a16="http://schemas.microsoft.com/office/drawing/2014/main" id="{FBC91F7D-5685-4540-BBC2-2413593583EB}"/>
              </a:ext>
            </a:extLst>
          </p:cNvPr>
          <p:cNvGrpSpPr/>
          <p:nvPr/>
        </p:nvGrpSpPr>
        <p:grpSpPr>
          <a:xfrm>
            <a:off x="2784036" y="5542324"/>
            <a:ext cx="718466" cy="370981"/>
            <a:chOff x="2195594" y="1720797"/>
            <a:chExt cx="718466" cy="370981"/>
          </a:xfrm>
        </p:grpSpPr>
        <p:sp>
          <p:nvSpPr>
            <p:cNvPr id="1550" name="ZoneTexte 1549">
              <a:extLst>
                <a:ext uri="{FF2B5EF4-FFF2-40B4-BE49-F238E27FC236}">
                  <a16:creationId xmlns:a16="http://schemas.microsoft.com/office/drawing/2014/main" id="{5464A9A8-A0DF-4F82-9E72-DC49ECF72F5A}"/>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1551" name="ZoneTexte 1550">
              <a:extLst>
                <a:ext uri="{FF2B5EF4-FFF2-40B4-BE49-F238E27FC236}">
                  <a16:creationId xmlns:a16="http://schemas.microsoft.com/office/drawing/2014/main" id="{42C233A7-FF5A-446A-8962-66EF9B890545}"/>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552" name="ZoneTexte 1551">
              <a:extLst>
                <a:ext uri="{FF2B5EF4-FFF2-40B4-BE49-F238E27FC236}">
                  <a16:creationId xmlns:a16="http://schemas.microsoft.com/office/drawing/2014/main" id="{26BC10F6-601F-4849-A4EF-4FB8B98E9469}"/>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553" name="Groupe 1552">
            <a:extLst>
              <a:ext uri="{FF2B5EF4-FFF2-40B4-BE49-F238E27FC236}">
                <a16:creationId xmlns:a16="http://schemas.microsoft.com/office/drawing/2014/main" id="{DC202771-E19B-454D-B12A-539B52795018}"/>
              </a:ext>
            </a:extLst>
          </p:cNvPr>
          <p:cNvGrpSpPr/>
          <p:nvPr/>
        </p:nvGrpSpPr>
        <p:grpSpPr>
          <a:xfrm>
            <a:off x="1685098" y="5553201"/>
            <a:ext cx="718466" cy="367712"/>
            <a:chOff x="1622389" y="1728992"/>
            <a:chExt cx="718466" cy="367712"/>
          </a:xfrm>
        </p:grpSpPr>
        <p:sp>
          <p:nvSpPr>
            <p:cNvPr id="1554" name="ZoneTexte 1553">
              <a:extLst>
                <a:ext uri="{FF2B5EF4-FFF2-40B4-BE49-F238E27FC236}">
                  <a16:creationId xmlns:a16="http://schemas.microsoft.com/office/drawing/2014/main" id="{873068A5-ABA8-4B65-BF54-EC1ED9BD9015}"/>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7:57:30]</a:t>
              </a:r>
              <a:endParaRPr lang="fr-CH" sz="600" dirty="0"/>
            </a:p>
          </p:txBody>
        </p:sp>
        <p:sp>
          <p:nvSpPr>
            <p:cNvPr id="1555" name="ZoneTexte 1554">
              <a:extLst>
                <a:ext uri="{FF2B5EF4-FFF2-40B4-BE49-F238E27FC236}">
                  <a16:creationId xmlns:a16="http://schemas.microsoft.com/office/drawing/2014/main" id="{C2F9E229-C1CC-4B28-B071-34C712512E80}"/>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556" name="ZoneTexte 1555">
              <a:extLst>
                <a:ext uri="{FF2B5EF4-FFF2-40B4-BE49-F238E27FC236}">
                  <a16:creationId xmlns:a16="http://schemas.microsoft.com/office/drawing/2014/main" id="{0FA5BECA-A67F-4EE8-8E84-B3A12CFED506}"/>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557" name="Groupe 1556">
            <a:extLst>
              <a:ext uri="{FF2B5EF4-FFF2-40B4-BE49-F238E27FC236}">
                <a16:creationId xmlns:a16="http://schemas.microsoft.com/office/drawing/2014/main" id="{FC766907-26B0-4DB1-AA12-8C9833762A7F}"/>
              </a:ext>
            </a:extLst>
          </p:cNvPr>
          <p:cNvGrpSpPr/>
          <p:nvPr/>
        </p:nvGrpSpPr>
        <p:grpSpPr>
          <a:xfrm>
            <a:off x="1121345" y="5553201"/>
            <a:ext cx="718466" cy="368277"/>
            <a:chOff x="1040513" y="1729592"/>
            <a:chExt cx="718466" cy="368277"/>
          </a:xfrm>
        </p:grpSpPr>
        <p:sp>
          <p:nvSpPr>
            <p:cNvPr id="1558" name="ZoneTexte 1557">
              <a:extLst>
                <a:ext uri="{FF2B5EF4-FFF2-40B4-BE49-F238E27FC236}">
                  <a16:creationId xmlns:a16="http://schemas.microsoft.com/office/drawing/2014/main" id="{DB50EBF0-C7E4-4145-8D32-AE480BB91325}"/>
                </a:ext>
              </a:extLst>
            </p:cNvPr>
            <p:cNvSpPr txBox="1"/>
            <p:nvPr/>
          </p:nvSpPr>
          <p:spPr>
            <a:xfrm>
              <a:off x="1040513" y="1913203"/>
              <a:ext cx="718466" cy="184666"/>
            </a:xfrm>
            <a:prstGeom prst="rect">
              <a:avLst/>
            </a:prstGeom>
            <a:noFill/>
          </p:spPr>
          <p:txBody>
            <a:bodyPr wrap="none" rtlCol="0">
              <a:spAutoFit/>
            </a:bodyPr>
            <a:lstStyle/>
            <a:p>
              <a:r>
                <a:rPr lang="fr-FR" sz="600" dirty="0"/>
                <a:t>[7:45:00 7:45:30]</a:t>
              </a:r>
              <a:endParaRPr lang="fr-CH" sz="600" dirty="0"/>
            </a:p>
          </p:txBody>
        </p:sp>
        <p:sp>
          <p:nvSpPr>
            <p:cNvPr id="1559" name="ZoneTexte 1558">
              <a:extLst>
                <a:ext uri="{FF2B5EF4-FFF2-40B4-BE49-F238E27FC236}">
                  <a16:creationId xmlns:a16="http://schemas.microsoft.com/office/drawing/2014/main" id="{C3D88DDE-8810-409B-82A8-BF59314A7F0D}"/>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560" name="ZoneTexte 1559">
              <a:extLst>
                <a:ext uri="{FF2B5EF4-FFF2-40B4-BE49-F238E27FC236}">
                  <a16:creationId xmlns:a16="http://schemas.microsoft.com/office/drawing/2014/main" id="{3B323B0C-E528-45EF-9ECD-007118E6545B}"/>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561" name="Groupe 1560">
            <a:extLst>
              <a:ext uri="{FF2B5EF4-FFF2-40B4-BE49-F238E27FC236}">
                <a16:creationId xmlns:a16="http://schemas.microsoft.com/office/drawing/2014/main" id="{812FB0B1-6848-425C-BA3D-EBAF102CF37C}"/>
              </a:ext>
            </a:extLst>
          </p:cNvPr>
          <p:cNvGrpSpPr/>
          <p:nvPr/>
        </p:nvGrpSpPr>
        <p:grpSpPr>
          <a:xfrm>
            <a:off x="2236494" y="5561975"/>
            <a:ext cx="718466" cy="363873"/>
            <a:chOff x="2745528" y="1733074"/>
            <a:chExt cx="718466" cy="363873"/>
          </a:xfrm>
        </p:grpSpPr>
        <p:sp>
          <p:nvSpPr>
            <p:cNvPr id="1562" name="ZoneTexte 1561">
              <a:extLst>
                <a:ext uri="{FF2B5EF4-FFF2-40B4-BE49-F238E27FC236}">
                  <a16:creationId xmlns:a16="http://schemas.microsoft.com/office/drawing/2014/main" id="{9B8070CA-832B-4916-B407-3179B6246A84}"/>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563" name="Groupe 1562">
              <a:extLst>
                <a:ext uri="{FF2B5EF4-FFF2-40B4-BE49-F238E27FC236}">
                  <a16:creationId xmlns:a16="http://schemas.microsoft.com/office/drawing/2014/main" id="{715B5FE3-DC6C-4A2C-90CC-BAC5D8B1B682}"/>
                </a:ext>
              </a:extLst>
            </p:cNvPr>
            <p:cNvGrpSpPr/>
            <p:nvPr/>
          </p:nvGrpSpPr>
          <p:grpSpPr>
            <a:xfrm>
              <a:off x="2745528" y="1777671"/>
              <a:ext cx="718466" cy="319276"/>
              <a:chOff x="2745110" y="1768025"/>
              <a:chExt cx="718466" cy="319276"/>
            </a:xfrm>
          </p:grpSpPr>
          <p:sp>
            <p:nvSpPr>
              <p:cNvPr id="1564" name="ZoneTexte 1563">
                <a:extLst>
                  <a:ext uri="{FF2B5EF4-FFF2-40B4-BE49-F238E27FC236}">
                    <a16:creationId xmlns:a16="http://schemas.microsoft.com/office/drawing/2014/main" id="{F2A889C5-84A8-49BE-A70B-0A6E1CA539B6}"/>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7:57:30</a:t>
                </a:r>
                <a:r>
                  <a:rPr lang="fr-FR" sz="600" dirty="0"/>
                  <a:t> 7:58:00]</a:t>
                </a:r>
                <a:endParaRPr lang="fr-CH" sz="600" dirty="0"/>
              </a:p>
            </p:txBody>
          </p:sp>
          <p:sp>
            <p:nvSpPr>
              <p:cNvPr id="1565" name="ZoneTexte 1564">
                <a:extLst>
                  <a:ext uri="{FF2B5EF4-FFF2-40B4-BE49-F238E27FC236}">
                    <a16:creationId xmlns:a16="http://schemas.microsoft.com/office/drawing/2014/main" id="{5D0510E2-9B7C-4092-BD7E-6CE4DD305F20}"/>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A:4</a:t>
                </a:r>
              </a:p>
            </p:txBody>
          </p:sp>
        </p:grpSp>
      </p:grpSp>
      <p:sp>
        <p:nvSpPr>
          <p:cNvPr id="1566" name="ZoneTexte 1565">
            <a:extLst>
              <a:ext uri="{FF2B5EF4-FFF2-40B4-BE49-F238E27FC236}">
                <a16:creationId xmlns:a16="http://schemas.microsoft.com/office/drawing/2014/main" id="{6F6ECABB-EDD6-4D7C-88AD-F137FB1C0371}"/>
              </a:ext>
            </a:extLst>
          </p:cNvPr>
          <p:cNvSpPr txBox="1"/>
          <p:nvPr/>
        </p:nvSpPr>
        <p:spPr>
          <a:xfrm>
            <a:off x="4087834" y="563181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567" name="Accolade fermante 1566">
            <a:extLst>
              <a:ext uri="{FF2B5EF4-FFF2-40B4-BE49-F238E27FC236}">
                <a16:creationId xmlns:a16="http://schemas.microsoft.com/office/drawing/2014/main" id="{4D202848-2FA2-472A-B1F3-31C8E2AE2FC9}"/>
              </a:ext>
            </a:extLst>
          </p:cNvPr>
          <p:cNvSpPr/>
          <p:nvPr/>
        </p:nvSpPr>
        <p:spPr>
          <a:xfrm flipH="1">
            <a:off x="4595515" y="563720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68" name="Accolade fermante 1567">
            <a:extLst>
              <a:ext uri="{FF2B5EF4-FFF2-40B4-BE49-F238E27FC236}">
                <a16:creationId xmlns:a16="http://schemas.microsoft.com/office/drawing/2014/main" id="{FBA4B0C3-F143-4FBC-916F-65DDCBEB966F}"/>
              </a:ext>
            </a:extLst>
          </p:cNvPr>
          <p:cNvSpPr/>
          <p:nvPr/>
        </p:nvSpPr>
        <p:spPr>
          <a:xfrm>
            <a:off x="4870948" y="564242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569" name="Groupe 1568">
            <a:extLst>
              <a:ext uri="{FF2B5EF4-FFF2-40B4-BE49-F238E27FC236}">
                <a16:creationId xmlns:a16="http://schemas.microsoft.com/office/drawing/2014/main" id="{C0AACAB9-C4DF-4536-8A3D-8E186CE2AD44}"/>
              </a:ext>
            </a:extLst>
          </p:cNvPr>
          <p:cNvGrpSpPr/>
          <p:nvPr/>
        </p:nvGrpSpPr>
        <p:grpSpPr>
          <a:xfrm>
            <a:off x="4604457" y="5658287"/>
            <a:ext cx="305670" cy="194360"/>
            <a:chOff x="5146975" y="3184326"/>
            <a:chExt cx="1468799" cy="1171578"/>
          </a:xfrm>
          <a:solidFill>
            <a:srgbClr val="92D050"/>
          </a:solidFill>
        </p:grpSpPr>
        <p:pic>
          <p:nvPicPr>
            <p:cNvPr id="1570" name="Graphique 1569">
              <a:extLst>
                <a:ext uri="{FF2B5EF4-FFF2-40B4-BE49-F238E27FC236}">
                  <a16:creationId xmlns:a16="http://schemas.microsoft.com/office/drawing/2014/main" id="{9DCAD84E-ADCD-43A3-84F7-C8964A3EC0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571" name="Graphique 1570">
              <a:extLst>
                <a:ext uri="{FF2B5EF4-FFF2-40B4-BE49-F238E27FC236}">
                  <a16:creationId xmlns:a16="http://schemas.microsoft.com/office/drawing/2014/main" id="{EB46C712-5112-4F98-9EBD-48F1CDBF5B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572" name="Accolade fermante 1571">
            <a:extLst>
              <a:ext uri="{FF2B5EF4-FFF2-40B4-BE49-F238E27FC236}">
                <a16:creationId xmlns:a16="http://schemas.microsoft.com/office/drawing/2014/main" id="{4F2F4B8A-CA3A-4546-AC3E-E4F85F24EFA7}"/>
              </a:ext>
            </a:extLst>
          </p:cNvPr>
          <p:cNvSpPr/>
          <p:nvPr/>
        </p:nvSpPr>
        <p:spPr>
          <a:xfrm flipH="1">
            <a:off x="552021" y="6022582"/>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573" name="Groupe 1572">
            <a:extLst>
              <a:ext uri="{FF2B5EF4-FFF2-40B4-BE49-F238E27FC236}">
                <a16:creationId xmlns:a16="http://schemas.microsoft.com/office/drawing/2014/main" id="{78D4C80D-A4A3-42DE-83FF-1BB409D111B3}"/>
              </a:ext>
            </a:extLst>
          </p:cNvPr>
          <p:cNvGrpSpPr/>
          <p:nvPr/>
        </p:nvGrpSpPr>
        <p:grpSpPr>
          <a:xfrm>
            <a:off x="688592" y="5972022"/>
            <a:ext cx="718466" cy="356108"/>
            <a:chOff x="2199597" y="997505"/>
            <a:chExt cx="718466" cy="356108"/>
          </a:xfrm>
        </p:grpSpPr>
        <p:sp>
          <p:nvSpPr>
            <p:cNvPr id="1574" name="ZoneTexte 1573">
              <a:extLst>
                <a:ext uri="{FF2B5EF4-FFF2-40B4-BE49-F238E27FC236}">
                  <a16:creationId xmlns:a16="http://schemas.microsoft.com/office/drawing/2014/main" id="{371BFA9D-D009-49DC-BCE9-E1D3D1256E81}"/>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575" name="ZoneTexte 1574">
              <a:extLst>
                <a:ext uri="{FF2B5EF4-FFF2-40B4-BE49-F238E27FC236}">
                  <a16:creationId xmlns:a16="http://schemas.microsoft.com/office/drawing/2014/main" id="{9E979AC8-F0D5-4443-B36B-4C9FAD6E2C66}"/>
                </a:ext>
              </a:extLst>
            </p:cNvPr>
            <p:cNvSpPr txBox="1"/>
            <p:nvPr/>
          </p:nvSpPr>
          <p:spPr>
            <a:xfrm>
              <a:off x="2199597" y="1168947"/>
              <a:ext cx="718466" cy="184666"/>
            </a:xfrm>
            <a:prstGeom prst="rect">
              <a:avLst/>
            </a:prstGeom>
            <a:noFill/>
          </p:spPr>
          <p:txBody>
            <a:bodyPr wrap="none" rtlCol="0">
              <a:spAutoFit/>
            </a:bodyPr>
            <a:lstStyle/>
            <a:p>
              <a:r>
                <a:rPr lang="fr-FR" sz="600" dirty="0"/>
                <a:t>[7:15:00 7:41:30]</a:t>
              </a:r>
              <a:endParaRPr lang="fr-CH" sz="600" dirty="0"/>
            </a:p>
          </p:txBody>
        </p:sp>
      </p:grpSp>
      <p:sp>
        <p:nvSpPr>
          <p:cNvPr id="1576" name="Accolade fermante 1575">
            <a:extLst>
              <a:ext uri="{FF2B5EF4-FFF2-40B4-BE49-F238E27FC236}">
                <a16:creationId xmlns:a16="http://schemas.microsoft.com/office/drawing/2014/main" id="{6775D846-6F8B-4678-ACB4-566D6798D81E}"/>
              </a:ext>
            </a:extLst>
          </p:cNvPr>
          <p:cNvSpPr/>
          <p:nvPr/>
        </p:nvSpPr>
        <p:spPr>
          <a:xfrm flipH="1">
            <a:off x="648609" y="602796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77" name="Accolade fermante 1576">
            <a:extLst>
              <a:ext uri="{FF2B5EF4-FFF2-40B4-BE49-F238E27FC236}">
                <a16:creationId xmlns:a16="http://schemas.microsoft.com/office/drawing/2014/main" id="{4D0EC43A-6BEF-401A-8EA0-870CC149042B}"/>
              </a:ext>
            </a:extLst>
          </p:cNvPr>
          <p:cNvSpPr/>
          <p:nvPr/>
        </p:nvSpPr>
        <p:spPr>
          <a:xfrm>
            <a:off x="4084115" y="603516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78" name="ZoneTexte 1577">
            <a:extLst>
              <a:ext uri="{FF2B5EF4-FFF2-40B4-BE49-F238E27FC236}">
                <a16:creationId xmlns:a16="http://schemas.microsoft.com/office/drawing/2014/main" id="{6EB69C33-34BC-41A8-A5E5-246FCE91F83B}"/>
              </a:ext>
            </a:extLst>
          </p:cNvPr>
          <p:cNvSpPr txBox="1"/>
          <p:nvPr/>
        </p:nvSpPr>
        <p:spPr>
          <a:xfrm>
            <a:off x="744155" y="5988993"/>
            <a:ext cx="331249" cy="246221"/>
          </a:xfrm>
          <a:prstGeom prst="rect">
            <a:avLst/>
          </a:prstGeom>
          <a:noFill/>
        </p:spPr>
        <p:txBody>
          <a:bodyPr wrap="square" rtlCol="0">
            <a:spAutoFit/>
          </a:bodyPr>
          <a:lstStyle/>
          <a:p>
            <a:r>
              <a:rPr lang="fr-FR" sz="500" dirty="0"/>
              <a:t>+2</a:t>
            </a:r>
          </a:p>
          <a:p>
            <a:r>
              <a:rPr lang="fr-FR" sz="500" dirty="0"/>
              <a:t>A:5</a:t>
            </a:r>
          </a:p>
        </p:txBody>
      </p:sp>
      <p:grpSp>
        <p:nvGrpSpPr>
          <p:cNvPr id="1579" name="Groupe 1578">
            <a:extLst>
              <a:ext uri="{FF2B5EF4-FFF2-40B4-BE49-F238E27FC236}">
                <a16:creationId xmlns:a16="http://schemas.microsoft.com/office/drawing/2014/main" id="{5326E992-91BB-4D37-ACE1-E6924E65F24C}"/>
              </a:ext>
            </a:extLst>
          </p:cNvPr>
          <p:cNvGrpSpPr/>
          <p:nvPr/>
        </p:nvGrpSpPr>
        <p:grpSpPr>
          <a:xfrm>
            <a:off x="3453327" y="5954228"/>
            <a:ext cx="718466" cy="363597"/>
            <a:chOff x="4307092" y="989742"/>
            <a:chExt cx="718466" cy="363597"/>
          </a:xfrm>
        </p:grpSpPr>
        <p:grpSp>
          <p:nvGrpSpPr>
            <p:cNvPr id="1580" name="Groupe 1579">
              <a:extLst>
                <a:ext uri="{FF2B5EF4-FFF2-40B4-BE49-F238E27FC236}">
                  <a16:creationId xmlns:a16="http://schemas.microsoft.com/office/drawing/2014/main" id="{21A754F0-3FF3-4E49-B76E-E52C9EE0DAC6}"/>
                </a:ext>
              </a:extLst>
            </p:cNvPr>
            <p:cNvGrpSpPr/>
            <p:nvPr/>
          </p:nvGrpSpPr>
          <p:grpSpPr>
            <a:xfrm>
              <a:off x="4390385" y="989742"/>
              <a:ext cx="565581" cy="297961"/>
              <a:chOff x="2579857" y="899021"/>
              <a:chExt cx="565581" cy="297961"/>
            </a:xfrm>
          </p:grpSpPr>
          <p:sp>
            <p:nvSpPr>
              <p:cNvPr id="1582" name="ZoneTexte 1581">
                <a:extLst>
                  <a:ext uri="{FF2B5EF4-FFF2-40B4-BE49-F238E27FC236}">
                    <a16:creationId xmlns:a16="http://schemas.microsoft.com/office/drawing/2014/main" id="{4D69C6D7-FE03-4F2C-B2CA-00E807540037}"/>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583" name="ZoneTexte 1582">
                <a:extLst>
                  <a:ext uri="{FF2B5EF4-FFF2-40B4-BE49-F238E27FC236}">
                    <a16:creationId xmlns:a16="http://schemas.microsoft.com/office/drawing/2014/main" id="{FDA9649F-A7AD-47B9-AB7F-B770157794BB}"/>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581" name="ZoneTexte 1580">
              <a:extLst>
                <a:ext uri="{FF2B5EF4-FFF2-40B4-BE49-F238E27FC236}">
                  <a16:creationId xmlns:a16="http://schemas.microsoft.com/office/drawing/2014/main" id="{68232A7F-89E0-4470-A4C1-1B942C926D3A}"/>
                </a:ext>
              </a:extLst>
            </p:cNvPr>
            <p:cNvSpPr txBox="1"/>
            <p:nvPr/>
          </p:nvSpPr>
          <p:spPr>
            <a:xfrm>
              <a:off x="4307092" y="1168673"/>
              <a:ext cx="718466" cy="184666"/>
            </a:xfrm>
            <a:prstGeom prst="rect">
              <a:avLst/>
            </a:prstGeom>
            <a:noFill/>
          </p:spPr>
          <p:txBody>
            <a:bodyPr wrap="none" rtlCol="0">
              <a:spAutoFit/>
            </a:bodyPr>
            <a:lstStyle/>
            <a:p>
              <a:r>
                <a:rPr lang="fr-FR" sz="600" dirty="0"/>
                <a:t>[8:00:00 8:10:00]</a:t>
              </a:r>
              <a:endParaRPr lang="fr-CH" sz="600" dirty="0"/>
            </a:p>
          </p:txBody>
        </p:sp>
      </p:grpSp>
      <p:pic>
        <p:nvPicPr>
          <p:cNvPr id="1584" name="Graphique 1583">
            <a:extLst>
              <a:ext uri="{FF2B5EF4-FFF2-40B4-BE49-F238E27FC236}">
                <a16:creationId xmlns:a16="http://schemas.microsoft.com/office/drawing/2014/main" id="{AF86239C-294B-43FD-A443-EB1AC7F638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7746" y="6210057"/>
            <a:ext cx="109307" cy="98122"/>
          </a:xfrm>
          <a:prstGeom prst="rect">
            <a:avLst/>
          </a:prstGeom>
        </p:spPr>
      </p:pic>
      <p:grpSp>
        <p:nvGrpSpPr>
          <p:cNvPr id="1585" name="Groupe 1584">
            <a:extLst>
              <a:ext uri="{FF2B5EF4-FFF2-40B4-BE49-F238E27FC236}">
                <a16:creationId xmlns:a16="http://schemas.microsoft.com/office/drawing/2014/main" id="{89059F20-F8FC-4C44-AAC4-2447EEB73346}"/>
              </a:ext>
            </a:extLst>
          </p:cNvPr>
          <p:cNvGrpSpPr/>
          <p:nvPr/>
        </p:nvGrpSpPr>
        <p:grpSpPr>
          <a:xfrm>
            <a:off x="2907238" y="5946247"/>
            <a:ext cx="718466" cy="370981"/>
            <a:chOff x="2195594" y="1720797"/>
            <a:chExt cx="718466" cy="370981"/>
          </a:xfrm>
        </p:grpSpPr>
        <p:sp>
          <p:nvSpPr>
            <p:cNvPr id="1586" name="ZoneTexte 1585">
              <a:extLst>
                <a:ext uri="{FF2B5EF4-FFF2-40B4-BE49-F238E27FC236}">
                  <a16:creationId xmlns:a16="http://schemas.microsoft.com/office/drawing/2014/main" id="{249B2F61-8C11-4342-A220-962CDBB1A140}"/>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1587" name="ZoneTexte 1586">
              <a:extLst>
                <a:ext uri="{FF2B5EF4-FFF2-40B4-BE49-F238E27FC236}">
                  <a16:creationId xmlns:a16="http://schemas.microsoft.com/office/drawing/2014/main" id="{D69B1A89-34DE-4B0B-AFCF-BF3C002EBA0D}"/>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588" name="ZoneTexte 1587">
              <a:extLst>
                <a:ext uri="{FF2B5EF4-FFF2-40B4-BE49-F238E27FC236}">
                  <a16:creationId xmlns:a16="http://schemas.microsoft.com/office/drawing/2014/main" id="{827D8615-00FF-4F45-A634-4000403A2A2A}"/>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589" name="Groupe 1588">
            <a:extLst>
              <a:ext uri="{FF2B5EF4-FFF2-40B4-BE49-F238E27FC236}">
                <a16:creationId xmlns:a16="http://schemas.microsoft.com/office/drawing/2014/main" id="{97D4F077-658F-4CD7-9A97-AC77CA2C8FA6}"/>
              </a:ext>
            </a:extLst>
          </p:cNvPr>
          <p:cNvGrpSpPr/>
          <p:nvPr/>
        </p:nvGrpSpPr>
        <p:grpSpPr>
          <a:xfrm>
            <a:off x="1808300" y="5957124"/>
            <a:ext cx="718466" cy="367712"/>
            <a:chOff x="1622389" y="1728992"/>
            <a:chExt cx="718466" cy="367712"/>
          </a:xfrm>
        </p:grpSpPr>
        <p:sp>
          <p:nvSpPr>
            <p:cNvPr id="1590" name="ZoneTexte 1589">
              <a:extLst>
                <a:ext uri="{FF2B5EF4-FFF2-40B4-BE49-F238E27FC236}">
                  <a16:creationId xmlns:a16="http://schemas.microsoft.com/office/drawing/2014/main" id="{02F5B50F-E374-43AF-8A4D-F9E97DE882C3}"/>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7:57:30]</a:t>
              </a:r>
              <a:endParaRPr lang="fr-CH" sz="600" dirty="0"/>
            </a:p>
          </p:txBody>
        </p:sp>
        <p:sp>
          <p:nvSpPr>
            <p:cNvPr id="1591" name="ZoneTexte 1590">
              <a:extLst>
                <a:ext uri="{FF2B5EF4-FFF2-40B4-BE49-F238E27FC236}">
                  <a16:creationId xmlns:a16="http://schemas.microsoft.com/office/drawing/2014/main" id="{AF732A0D-9BB8-4F7B-9C92-7D45363814AE}"/>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592" name="ZoneTexte 1591">
              <a:extLst>
                <a:ext uri="{FF2B5EF4-FFF2-40B4-BE49-F238E27FC236}">
                  <a16:creationId xmlns:a16="http://schemas.microsoft.com/office/drawing/2014/main" id="{4E8009A8-5DB1-4E6F-8698-014D57FB232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593" name="Groupe 1592">
            <a:extLst>
              <a:ext uri="{FF2B5EF4-FFF2-40B4-BE49-F238E27FC236}">
                <a16:creationId xmlns:a16="http://schemas.microsoft.com/office/drawing/2014/main" id="{CFBF26B6-3831-4461-9A3D-EB0BE08465BC}"/>
              </a:ext>
            </a:extLst>
          </p:cNvPr>
          <p:cNvGrpSpPr/>
          <p:nvPr/>
        </p:nvGrpSpPr>
        <p:grpSpPr>
          <a:xfrm>
            <a:off x="1244547" y="5957124"/>
            <a:ext cx="718466" cy="368277"/>
            <a:chOff x="1040513" y="1729592"/>
            <a:chExt cx="718466" cy="368277"/>
          </a:xfrm>
        </p:grpSpPr>
        <p:sp>
          <p:nvSpPr>
            <p:cNvPr id="1594" name="ZoneTexte 1593">
              <a:extLst>
                <a:ext uri="{FF2B5EF4-FFF2-40B4-BE49-F238E27FC236}">
                  <a16:creationId xmlns:a16="http://schemas.microsoft.com/office/drawing/2014/main" id="{83F808C5-4D27-4211-B14D-8DB00E678FC8}"/>
                </a:ext>
              </a:extLst>
            </p:cNvPr>
            <p:cNvSpPr txBox="1"/>
            <p:nvPr/>
          </p:nvSpPr>
          <p:spPr>
            <a:xfrm>
              <a:off x="1040513" y="1913203"/>
              <a:ext cx="718466" cy="184666"/>
            </a:xfrm>
            <a:prstGeom prst="rect">
              <a:avLst/>
            </a:prstGeom>
            <a:noFill/>
          </p:spPr>
          <p:txBody>
            <a:bodyPr wrap="none" rtlCol="0">
              <a:spAutoFit/>
            </a:bodyPr>
            <a:lstStyle/>
            <a:p>
              <a:r>
                <a:rPr lang="fr-FR" sz="600" dirty="0"/>
                <a:t>[7:45:00 7:45:30]</a:t>
              </a:r>
              <a:endParaRPr lang="fr-CH" sz="600" dirty="0"/>
            </a:p>
          </p:txBody>
        </p:sp>
        <p:sp>
          <p:nvSpPr>
            <p:cNvPr id="1595" name="ZoneTexte 1594">
              <a:extLst>
                <a:ext uri="{FF2B5EF4-FFF2-40B4-BE49-F238E27FC236}">
                  <a16:creationId xmlns:a16="http://schemas.microsoft.com/office/drawing/2014/main" id="{5638A02E-EE4D-4DA6-89F3-7B1904D85D31}"/>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596" name="ZoneTexte 1595">
              <a:extLst>
                <a:ext uri="{FF2B5EF4-FFF2-40B4-BE49-F238E27FC236}">
                  <a16:creationId xmlns:a16="http://schemas.microsoft.com/office/drawing/2014/main" id="{436C986C-B0AE-4C17-BCA5-EB7361C11808}"/>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597" name="Groupe 1596">
            <a:extLst>
              <a:ext uri="{FF2B5EF4-FFF2-40B4-BE49-F238E27FC236}">
                <a16:creationId xmlns:a16="http://schemas.microsoft.com/office/drawing/2014/main" id="{E4C4071B-8189-4979-A6ED-EE3AF0DEF284}"/>
              </a:ext>
            </a:extLst>
          </p:cNvPr>
          <p:cNvGrpSpPr/>
          <p:nvPr/>
        </p:nvGrpSpPr>
        <p:grpSpPr>
          <a:xfrm>
            <a:off x="2359696" y="5965898"/>
            <a:ext cx="718466" cy="363873"/>
            <a:chOff x="2745528" y="1733074"/>
            <a:chExt cx="718466" cy="363873"/>
          </a:xfrm>
        </p:grpSpPr>
        <p:sp>
          <p:nvSpPr>
            <p:cNvPr id="1598" name="ZoneTexte 1597">
              <a:extLst>
                <a:ext uri="{FF2B5EF4-FFF2-40B4-BE49-F238E27FC236}">
                  <a16:creationId xmlns:a16="http://schemas.microsoft.com/office/drawing/2014/main" id="{D366B8CC-C7A4-45D2-8A40-E685BF8F5B91}"/>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599" name="Groupe 1598">
              <a:extLst>
                <a:ext uri="{FF2B5EF4-FFF2-40B4-BE49-F238E27FC236}">
                  <a16:creationId xmlns:a16="http://schemas.microsoft.com/office/drawing/2014/main" id="{553D5489-F16E-4774-BCCD-4933DFC167F2}"/>
                </a:ext>
              </a:extLst>
            </p:cNvPr>
            <p:cNvGrpSpPr/>
            <p:nvPr/>
          </p:nvGrpSpPr>
          <p:grpSpPr>
            <a:xfrm>
              <a:off x="2745528" y="1777671"/>
              <a:ext cx="718466" cy="319276"/>
              <a:chOff x="2745110" y="1768025"/>
              <a:chExt cx="718466" cy="319276"/>
            </a:xfrm>
          </p:grpSpPr>
          <p:sp>
            <p:nvSpPr>
              <p:cNvPr id="1600" name="ZoneTexte 1599">
                <a:extLst>
                  <a:ext uri="{FF2B5EF4-FFF2-40B4-BE49-F238E27FC236}">
                    <a16:creationId xmlns:a16="http://schemas.microsoft.com/office/drawing/2014/main" id="{BFC55181-CD2E-494F-99FD-FA692CDCCFF2}"/>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7:57:30</a:t>
                </a:r>
                <a:r>
                  <a:rPr lang="fr-FR" sz="600" dirty="0"/>
                  <a:t> 7:58:00]</a:t>
                </a:r>
                <a:endParaRPr lang="fr-CH" sz="600" dirty="0"/>
              </a:p>
            </p:txBody>
          </p:sp>
          <p:sp>
            <p:nvSpPr>
              <p:cNvPr id="1601" name="ZoneTexte 1600">
                <a:extLst>
                  <a:ext uri="{FF2B5EF4-FFF2-40B4-BE49-F238E27FC236}">
                    <a16:creationId xmlns:a16="http://schemas.microsoft.com/office/drawing/2014/main" id="{37906E6A-8F12-4C99-8E18-2A15393848DD}"/>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A:4</a:t>
                </a:r>
              </a:p>
            </p:txBody>
          </p:sp>
        </p:grpSp>
      </p:grpSp>
      <p:sp>
        <p:nvSpPr>
          <p:cNvPr id="1634" name="Accolade fermante 1633">
            <a:extLst>
              <a:ext uri="{FF2B5EF4-FFF2-40B4-BE49-F238E27FC236}">
                <a16:creationId xmlns:a16="http://schemas.microsoft.com/office/drawing/2014/main" id="{BCA80947-1533-4CD1-A37E-47B84A49EA7A}"/>
              </a:ext>
            </a:extLst>
          </p:cNvPr>
          <p:cNvSpPr/>
          <p:nvPr/>
        </p:nvSpPr>
        <p:spPr>
          <a:xfrm flipH="1">
            <a:off x="648609" y="638594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35" name="Accolade fermante 1634">
            <a:extLst>
              <a:ext uri="{FF2B5EF4-FFF2-40B4-BE49-F238E27FC236}">
                <a16:creationId xmlns:a16="http://schemas.microsoft.com/office/drawing/2014/main" id="{C816B452-EBD9-412F-BF86-1CAE2311AD82}"/>
              </a:ext>
            </a:extLst>
          </p:cNvPr>
          <p:cNvSpPr/>
          <p:nvPr/>
        </p:nvSpPr>
        <p:spPr>
          <a:xfrm>
            <a:off x="1986272" y="638237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636" name="Groupe 1635">
            <a:extLst>
              <a:ext uri="{FF2B5EF4-FFF2-40B4-BE49-F238E27FC236}">
                <a16:creationId xmlns:a16="http://schemas.microsoft.com/office/drawing/2014/main" id="{E58FB0C3-AA22-413C-9F0C-55ABF6206852}"/>
              </a:ext>
            </a:extLst>
          </p:cNvPr>
          <p:cNvGrpSpPr/>
          <p:nvPr/>
        </p:nvGrpSpPr>
        <p:grpSpPr>
          <a:xfrm>
            <a:off x="1305795" y="6278424"/>
            <a:ext cx="718466" cy="377178"/>
            <a:chOff x="1266633" y="5049608"/>
            <a:chExt cx="718466" cy="377178"/>
          </a:xfrm>
        </p:grpSpPr>
        <p:sp>
          <p:nvSpPr>
            <p:cNvPr id="1637" name="ZoneTexte 1636">
              <a:extLst>
                <a:ext uri="{FF2B5EF4-FFF2-40B4-BE49-F238E27FC236}">
                  <a16:creationId xmlns:a16="http://schemas.microsoft.com/office/drawing/2014/main" id="{C185016C-68CA-4980-BC7C-5AA7780CE9C3}"/>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638" name="ZoneTexte 1637">
              <a:extLst>
                <a:ext uri="{FF2B5EF4-FFF2-40B4-BE49-F238E27FC236}">
                  <a16:creationId xmlns:a16="http://schemas.microsoft.com/office/drawing/2014/main" id="{66522CD3-7FB7-4A36-A83D-606ADFB454E9}"/>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639" name="ZoneTexte 1638">
              <a:extLst>
                <a:ext uri="{FF2B5EF4-FFF2-40B4-BE49-F238E27FC236}">
                  <a16:creationId xmlns:a16="http://schemas.microsoft.com/office/drawing/2014/main" id="{2CE13A8A-8CF8-4CE0-95D6-F5A3650CB93F}"/>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640" name="Groupe 1639">
            <a:extLst>
              <a:ext uri="{FF2B5EF4-FFF2-40B4-BE49-F238E27FC236}">
                <a16:creationId xmlns:a16="http://schemas.microsoft.com/office/drawing/2014/main" id="{7879939F-9C14-46E7-88B0-2D6B478EA612}"/>
              </a:ext>
            </a:extLst>
          </p:cNvPr>
          <p:cNvGrpSpPr/>
          <p:nvPr/>
        </p:nvGrpSpPr>
        <p:grpSpPr>
          <a:xfrm>
            <a:off x="685367" y="6285945"/>
            <a:ext cx="718466" cy="369675"/>
            <a:chOff x="646205" y="5057129"/>
            <a:chExt cx="718466" cy="369675"/>
          </a:xfrm>
        </p:grpSpPr>
        <p:sp>
          <p:nvSpPr>
            <p:cNvPr id="1641" name="ZoneTexte 1640">
              <a:extLst>
                <a:ext uri="{FF2B5EF4-FFF2-40B4-BE49-F238E27FC236}">
                  <a16:creationId xmlns:a16="http://schemas.microsoft.com/office/drawing/2014/main" id="{7D7C464C-6165-41FA-BEAA-FCE1F4CE0CCF}"/>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642" name="ZoneTexte 1641">
              <a:extLst>
                <a:ext uri="{FF2B5EF4-FFF2-40B4-BE49-F238E27FC236}">
                  <a16:creationId xmlns:a16="http://schemas.microsoft.com/office/drawing/2014/main" id="{E35242ED-9A72-4389-B273-5E8AE66BA720}"/>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643" name="ZoneTexte 1642">
              <a:extLst>
                <a:ext uri="{FF2B5EF4-FFF2-40B4-BE49-F238E27FC236}">
                  <a16:creationId xmlns:a16="http://schemas.microsoft.com/office/drawing/2014/main" id="{D52CBF53-94D9-4F64-B64C-701BBB23118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644" name="Groupe 1643">
            <a:extLst>
              <a:ext uri="{FF2B5EF4-FFF2-40B4-BE49-F238E27FC236}">
                <a16:creationId xmlns:a16="http://schemas.microsoft.com/office/drawing/2014/main" id="{FCC853B8-59A5-4BE8-A0A2-D9A99DD8D1B6}"/>
              </a:ext>
            </a:extLst>
          </p:cNvPr>
          <p:cNvGrpSpPr/>
          <p:nvPr/>
        </p:nvGrpSpPr>
        <p:grpSpPr>
          <a:xfrm>
            <a:off x="2043524" y="6536428"/>
            <a:ext cx="202376" cy="157632"/>
            <a:chOff x="5146975" y="3184326"/>
            <a:chExt cx="1468799" cy="1171578"/>
          </a:xfrm>
          <a:solidFill>
            <a:srgbClr val="92D050"/>
          </a:solidFill>
        </p:grpSpPr>
        <p:pic>
          <p:nvPicPr>
            <p:cNvPr id="1645" name="Graphique 1644">
              <a:extLst>
                <a:ext uri="{FF2B5EF4-FFF2-40B4-BE49-F238E27FC236}">
                  <a16:creationId xmlns:a16="http://schemas.microsoft.com/office/drawing/2014/main" id="{CC458586-0755-4776-868F-DB0842EB27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646" name="Graphique 1645">
              <a:extLst>
                <a:ext uri="{FF2B5EF4-FFF2-40B4-BE49-F238E27FC236}">
                  <a16:creationId xmlns:a16="http://schemas.microsoft.com/office/drawing/2014/main" id="{B5B23873-CCD4-4A15-9308-3DCB43739B7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647" name="ZoneTexte 1646">
            <a:extLst>
              <a:ext uri="{FF2B5EF4-FFF2-40B4-BE49-F238E27FC236}">
                <a16:creationId xmlns:a16="http://schemas.microsoft.com/office/drawing/2014/main" id="{AF6B35A7-F11A-4E20-A90A-487814696920}"/>
              </a:ext>
            </a:extLst>
          </p:cNvPr>
          <p:cNvSpPr txBox="1"/>
          <p:nvPr/>
        </p:nvSpPr>
        <p:spPr>
          <a:xfrm>
            <a:off x="4212931" y="6237438"/>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1649" name="Groupe 1648">
            <a:extLst>
              <a:ext uri="{FF2B5EF4-FFF2-40B4-BE49-F238E27FC236}">
                <a16:creationId xmlns:a16="http://schemas.microsoft.com/office/drawing/2014/main" id="{2F48D99D-CA95-4F11-B0C7-91A58DF69BCD}"/>
              </a:ext>
            </a:extLst>
          </p:cNvPr>
          <p:cNvGrpSpPr/>
          <p:nvPr/>
        </p:nvGrpSpPr>
        <p:grpSpPr>
          <a:xfrm>
            <a:off x="7064937" y="1077961"/>
            <a:ext cx="718466" cy="356108"/>
            <a:chOff x="2199597" y="997505"/>
            <a:chExt cx="718466" cy="356108"/>
          </a:xfrm>
        </p:grpSpPr>
        <p:sp>
          <p:nvSpPr>
            <p:cNvPr id="1650" name="ZoneTexte 1649">
              <a:extLst>
                <a:ext uri="{FF2B5EF4-FFF2-40B4-BE49-F238E27FC236}">
                  <a16:creationId xmlns:a16="http://schemas.microsoft.com/office/drawing/2014/main" id="{4E032210-F2BB-4927-98C0-139AFAA1140C}"/>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651" name="ZoneTexte 1650">
              <a:extLst>
                <a:ext uri="{FF2B5EF4-FFF2-40B4-BE49-F238E27FC236}">
                  <a16:creationId xmlns:a16="http://schemas.microsoft.com/office/drawing/2014/main" id="{330E1F89-7346-4199-86A4-BFC70D2DAE01}"/>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1652" name="Accolade fermante 1651">
            <a:extLst>
              <a:ext uri="{FF2B5EF4-FFF2-40B4-BE49-F238E27FC236}">
                <a16:creationId xmlns:a16="http://schemas.microsoft.com/office/drawing/2014/main" id="{963FB3BF-9CA7-49A6-9366-D48C949FF077}"/>
              </a:ext>
            </a:extLst>
          </p:cNvPr>
          <p:cNvSpPr/>
          <p:nvPr/>
        </p:nvSpPr>
        <p:spPr>
          <a:xfrm flipH="1">
            <a:off x="7024954" y="113390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53" name="Accolade fermante 1652">
            <a:extLst>
              <a:ext uri="{FF2B5EF4-FFF2-40B4-BE49-F238E27FC236}">
                <a16:creationId xmlns:a16="http://schemas.microsoft.com/office/drawing/2014/main" id="{B55E21E8-B8D4-47D9-BFA0-DDB79E756326}"/>
              </a:ext>
            </a:extLst>
          </p:cNvPr>
          <p:cNvSpPr/>
          <p:nvPr/>
        </p:nvSpPr>
        <p:spPr>
          <a:xfrm>
            <a:off x="10460460" y="114110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54" name="ZoneTexte 1653">
            <a:extLst>
              <a:ext uri="{FF2B5EF4-FFF2-40B4-BE49-F238E27FC236}">
                <a16:creationId xmlns:a16="http://schemas.microsoft.com/office/drawing/2014/main" id="{534D386A-3620-47B5-8C24-354AE38439BB}"/>
              </a:ext>
            </a:extLst>
          </p:cNvPr>
          <p:cNvSpPr txBox="1"/>
          <p:nvPr/>
        </p:nvSpPr>
        <p:spPr>
          <a:xfrm>
            <a:off x="7120500" y="1094932"/>
            <a:ext cx="331249" cy="246221"/>
          </a:xfrm>
          <a:prstGeom prst="rect">
            <a:avLst/>
          </a:prstGeom>
          <a:noFill/>
        </p:spPr>
        <p:txBody>
          <a:bodyPr wrap="square" rtlCol="0">
            <a:spAutoFit/>
          </a:bodyPr>
          <a:lstStyle/>
          <a:p>
            <a:r>
              <a:rPr lang="fr-FR" sz="500" dirty="0"/>
              <a:t>+2</a:t>
            </a:r>
          </a:p>
          <a:p>
            <a:r>
              <a:rPr lang="fr-FR" sz="500" dirty="0"/>
              <a:t>A:5</a:t>
            </a:r>
          </a:p>
        </p:txBody>
      </p:sp>
      <p:grpSp>
        <p:nvGrpSpPr>
          <p:cNvPr id="1655" name="Groupe 1654">
            <a:extLst>
              <a:ext uri="{FF2B5EF4-FFF2-40B4-BE49-F238E27FC236}">
                <a16:creationId xmlns:a16="http://schemas.microsoft.com/office/drawing/2014/main" id="{E8D8ECDF-E991-4893-841B-9D0A50101372}"/>
              </a:ext>
            </a:extLst>
          </p:cNvPr>
          <p:cNvGrpSpPr/>
          <p:nvPr/>
        </p:nvGrpSpPr>
        <p:grpSpPr>
          <a:xfrm>
            <a:off x="9832648" y="1073472"/>
            <a:ext cx="718466" cy="363597"/>
            <a:chOff x="4307092" y="989742"/>
            <a:chExt cx="718466" cy="363597"/>
          </a:xfrm>
        </p:grpSpPr>
        <p:grpSp>
          <p:nvGrpSpPr>
            <p:cNvPr id="1656" name="Groupe 1655">
              <a:extLst>
                <a:ext uri="{FF2B5EF4-FFF2-40B4-BE49-F238E27FC236}">
                  <a16:creationId xmlns:a16="http://schemas.microsoft.com/office/drawing/2014/main" id="{FA689D05-306B-4707-A9A3-F4A14D73DB03}"/>
                </a:ext>
              </a:extLst>
            </p:cNvPr>
            <p:cNvGrpSpPr/>
            <p:nvPr/>
          </p:nvGrpSpPr>
          <p:grpSpPr>
            <a:xfrm>
              <a:off x="4390385" y="989742"/>
              <a:ext cx="565581" cy="297961"/>
              <a:chOff x="2579857" y="899021"/>
              <a:chExt cx="565581" cy="297961"/>
            </a:xfrm>
          </p:grpSpPr>
          <p:sp>
            <p:nvSpPr>
              <p:cNvPr id="1658" name="ZoneTexte 1657">
                <a:extLst>
                  <a:ext uri="{FF2B5EF4-FFF2-40B4-BE49-F238E27FC236}">
                    <a16:creationId xmlns:a16="http://schemas.microsoft.com/office/drawing/2014/main" id="{F70F9DBB-7D9D-4ED8-BE91-7A97EB267D2E}"/>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659" name="ZoneTexte 1658">
                <a:extLst>
                  <a:ext uri="{FF2B5EF4-FFF2-40B4-BE49-F238E27FC236}">
                    <a16:creationId xmlns:a16="http://schemas.microsoft.com/office/drawing/2014/main" id="{76BFBE5A-C66F-4C3E-A963-EAA8D0DD7991}"/>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657" name="ZoneTexte 1656">
              <a:extLst>
                <a:ext uri="{FF2B5EF4-FFF2-40B4-BE49-F238E27FC236}">
                  <a16:creationId xmlns:a16="http://schemas.microsoft.com/office/drawing/2014/main" id="{5B52281F-370E-46C6-9A46-CFE87AA408F1}"/>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660" name="Graphique 1659">
            <a:extLst>
              <a:ext uri="{FF2B5EF4-FFF2-40B4-BE49-F238E27FC236}">
                <a16:creationId xmlns:a16="http://schemas.microsoft.com/office/drawing/2014/main" id="{665137FE-B421-4599-84BD-27D8A54F8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4091" y="1315996"/>
            <a:ext cx="109307" cy="98122"/>
          </a:xfrm>
          <a:prstGeom prst="rect">
            <a:avLst/>
          </a:prstGeom>
        </p:spPr>
      </p:pic>
      <p:grpSp>
        <p:nvGrpSpPr>
          <p:cNvPr id="1661" name="Groupe 1660">
            <a:extLst>
              <a:ext uri="{FF2B5EF4-FFF2-40B4-BE49-F238E27FC236}">
                <a16:creationId xmlns:a16="http://schemas.microsoft.com/office/drawing/2014/main" id="{D42DB7EE-4143-4F81-A210-3792FA858776}"/>
              </a:ext>
            </a:extLst>
          </p:cNvPr>
          <p:cNvGrpSpPr/>
          <p:nvPr/>
        </p:nvGrpSpPr>
        <p:grpSpPr>
          <a:xfrm>
            <a:off x="8182688" y="1070700"/>
            <a:ext cx="718466" cy="368277"/>
            <a:chOff x="1040513" y="1729592"/>
            <a:chExt cx="718466" cy="368277"/>
          </a:xfrm>
        </p:grpSpPr>
        <p:sp>
          <p:nvSpPr>
            <p:cNvPr id="1662" name="ZoneTexte 1661">
              <a:extLst>
                <a:ext uri="{FF2B5EF4-FFF2-40B4-BE49-F238E27FC236}">
                  <a16:creationId xmlns:a16="http://schemas.microsoft.com/office/drawing/2014/main" id="{7DFC2CC3-FCA5-4D87-B30C-5E1AC01630CA}"/>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sp>
          <p:nvSpPr>
            <p:cNvPr id="1663" name="ZoneTexte 1662">
              <a:extLst>
                <a:ext uri="{FF2B5EF4-FFF2-40B4-BE49-F238E27FC236}">
                  <a16:creationId xmlns:a16="http://schemas.microsoft.com/office/drawing/2014/main" id="{2BAB7050-A415-47C5-95B3-C8911B30666F}"/>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664" name="ZoneTexte 1663">
              <a:extLst>
                <a:ext uri="{FF2B5EF4-FFF2-40B4-BE49-F238E27FC236}">
                  <a16:creationId xmlns:a16="http://schemas.microsoft.com/office/drawing/2014/main" id="{54FCC5D1-0166-432F-8DBC-F058531E804B}"/>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1665" name="Groupe 1664">
            <a:extLst>
              <a:ext uri="{FF2B5EF4-FFF2-40B4-BE49-F238E27FC236}">
                <a16:creationId xmlns:a16="http://schemas.microsoft.com/office/drawing/2014/main" id="{1D734DBB-E579-4881-B963-A45E7858353A}"/>
              </a:ext>
            </a:extLst>
          </p:cNvPr>
          <p:cNvGrpSpPr/>
          <p:nvPr/>
        </p:nvGrpSpPr>
        <p:grpSpPr>
          <a:xfrm>
            <a:off x="8741619" y="1068629"/>
            <a:ext cx="718466" cy="363873"/>
            <a:chOff x="2745528" y="1733074"/>
            <a:chExt cx="718466" cy="363873"/>
          </a:xfrm>
        </p:grpSpPr>
        <p:sp>
          <p:nvSpPr>
            <p:cNvPr id="1666" name="ZoneTexte 1665">
              <a:extLst>
                <a:ext uri="{FF2B5EF4-FFF2-40B4-BE49-F238E27FC236}">
                  <a16:creationId xmlns:a16="http://schemas.microsoft.com/office/drawing/2014/main" id="{5CDD8DCB-782B-4F51-8587-508450595D2A}"/>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667" name="Groupe 1666">
              <a:extLst>
                <a:ext uri="{FF2B5EF4-FFF2-40B4-BE49-F238E27FC236}">
                  <a16:creationId xmlns:a16="http://schemas.microsoft.com/office/drawing/2014/main" id="{A34E16CF-52E4-43B0-9B9D-ADA7C2F0A7D8}"/>
                </a:ext>
              </a:extLst>
            </p:cNvPr>
            <p:cNvGrpSpPr/>
            <p:nvPr/>
          </p:nvGrpSpPr>
          <p:grpSpPr>
            <a:xfrm>
              <a:off x="2745528" y="1777671"/>
              <a:ext cx="718466" cy="319276"/>
              <a:chOff x="2745110" y="1768025"/>
              <a:chExt cx="718466" cy="319276"/>
            </a:xfrm>
          </p:grpSpPr>
          <p:sp>
            <p:nvSpPr>
              <p:cNvPr id="1668" name="ZoneTexte 1667">
                <a:extLst>
                  <a:ext uri="{FF2B5EF4-FFF2-40B4-BE49-F238E27FC236}">
                    <a16:creationId xmlns:a16="http://schemas.microsoft.com/office/drawing/2014/main" id="{D56DB22E-B400-4428-97F7-60C47E449C7A}"/>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1669" name="ZoneTexte 1668">
                <a:extLst>
                  <a:ext uri="{FF2B5EF4-FFF2-40B4-BE49-F238E27FC236}">
                    <a16:creationId xmlns:a16="http://schemas.microsoft.com/office/drawing/2014/main" id="{3F6C5BAF-02CB-41D6-B09D-F5E36F9B93C3}"/>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A:3</a:t>
                </a:r>
              </a:p>
            </p:txBody>
          </p:sp>
        </p:grpSp>
      </p:grpSp>
      <p:sp>
        <p:nvSpPr>
          <p:cNvPr id="1670" name="ZoneTexte 1669">
            <a:extLst>
              <a:ext uri="{FF2B5EF4-FFF2-40B4-BE49-F238E27FC236}">
                <a16:creationId xmlns:a16="http://schemas.microsoft.com/office/drawing/2014/main" id="{AB9EDF25-4520-4456-BA32-3134660F7AA7}"/>
              </a:ext>
            </a:extLst>
          </p:cNvPr>
          <p:cNvSpPr txBox="1"/>
          <p:nvPr/>
        </p:nvSpPr>
        <p:spPr>
          <a:xfrm>
            <a:off x="10587381" y="1141681"/>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671" name="Accolade fermante 1670">
            <a:extLst>
              <a:ext uri="{FF2B5EF4-FFF2-40B4-BE49-F238E27FC236}">
                <a16:creationId xmlns:a16="http://schemas.microsoft.com/office/drawing/2014/main" id="{858E4509-F99B-4085-999F-ADEDA7F9860E}"/>
              </a:ext>
            </a:extLst>
          </p:cNvPr>
          <p:cNvSpPr/>
          <p:nvPr/>
        </p:nvSpPr>
        <p:spPr>
          <a:xfrm flipH="1">
            <a:off x="11095062" y="114706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72" name="Accolade fermante 1671">
            <a:extLst>
              <a:ext uri="{FF2B5EF4-FFF2-40B4-BE49-F238E27FC236}">
                <a16:creationId xmlns:a16="http://schemas.microsoft.com/office/drawing/2014/main" id="{5758E4A6-A694-4BAB-929D-E4B6D6C34478}"/>
              </a:ext>
            </a:extLst>
          </p:cNvPr>
          <p:cNvSpPr/>
          <p:nvPr/>
        </p:nvSpPr>
        <p:spPr>
          <a:xfrm>
            <a:off x="11294507" y="114859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673" name="Groupe 1672">
            <a:extLst>
              <a:ext uri="{FF2B5EF4-FFF2-40B4-BE49-F238E27FC236}">
                <a16:creationId xmlns:a16="http://schemas.microsoft.com/office/drawing/2014/main" id="{B4AEEB69-D382-4485-8489-1718B4C0F9BB}"/>
              </a:ext>
            </a:extLst>
          </p:cNvPr>
          <p:cNvGrpSpPr/>
          <p:nvPr/>
        </p:nvGrpSpPr>
        <p:grpSpPr>
          <a:xfrm>
            <a:off x="7614703" y="1067064"/>
            <a:ext cx="718466" cy="369675"/>
            <a:chOff x="646205" y="5057129"/>
            <a:chExt cx="718466" cy="369675"/>
          </a:xfrm>
        </p:grpSpPr>
        <p:sp>
          <p:nvSpPr>
            <p:cNvPr id="1674" name="ZoneTexte 1673">
              <a:extLst>
                <a:ext uri="{FF2B5EF4-FFF2-40B4-BE49-F238E27FC236}">
                  <a16:creationId xmlns:a16="http://schemas.microsoft.com/office/drawing/2014/main" id="{8D6AAF20-665A-4E10-B100-EFB234304C6A}"/>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675" name="ZoneTexte 1674">
              <a:extLst>
                <a:ext uri="{FF2B5EF4-FFF2-40B4-BE49-F238E27FC236}">
                  <a16:creationId xmlns:a16="http://schemas.microsoft.com/office/drawing/2014/main" id="{1BC31D37-5049-4D98-A1DA-1AD304DE25EC}"/>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676" name="ZoneTexte 1675">
              <a:extLst>
                <a:ext uri="{FF2B5EF4-FFF2-40B4-BE49-F238E27FC236}">
                  <a16:creationId xmlns:a16="http://schemas.microsoft.com/office/drawing/2014/main" id="{FB9E25C9-1B8C-4D0D-9F3B-E224F1FD8F51}"/>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677" name="Groupe 1676">
            <a:extLst>
              <a:ext uri="{FF2B5EF4-FFF2-40B4-BE49-F238E27FC236}">
                <a16:creationId xmlns:a16="http://schemas.microsoft.com/office/drawing/2014/main" id="{CB30A3FF-A89F-4D77-9534-BA7F76901FE6}"/>
              </a:ext>
            </a:extLst>
          </p:cNvPr>
          <p:cNvGrpSpPr/>
          <p:nvPr/>
        </p:nvGrpSpPr>
        <p:grpSpPr>
          <a:xfrm>
            <a:off x="9275875" y="1059249"/>
            <a:ext cx="718466" cy="377178"/>
            <a:chOff x="1266633" y="5049608"/>
            <a:chExt cx="718466" cy="377178"/>
          </a:xfrm>
        </p:grpSpPr>
        <p:sp>
          <p:nvSpPr>
            <p:cNvPr id="1678" name="ZoneTexte 1677">
              <a:extLst>
                <a:ext uri="{FF2B5EF4-FFF2-40B4-BE49-F238E27FC236}">
                  <a16:creationId xmlns:a16="http://schemas.microsoft.com/office/drawing/2014/main" id="{EECF0158-A479-42DE-90CE-1E6DBA856B3D}"/>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679" name="ZoneTexte 1678">
              <a:extLst>
                <a:ext uri="{FF2B5EF4-FFF2-40B4-BE49-F238E27FC236}">
                  <a16:creationId xmlns:a16="http://schemas.microsoft.com/office/drawing/2014/main" id="{5AA9D587-E34E-4404-8F05-B6A7073DB888}"/>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680" name="ZoneTexte 1679">
              <a:extLst>
                <a:ext uri="{FF2B5EF4-FFF2-40B4-BE49-F238E27FC236}">
                  <a16:creationId xmlns:a16="http://schemas.microsoft.com/office/drawing/2014/main" id="{546EA26A-930C-4CE1-93A9-509FAACA8298}"/>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681" name="Graphique 23">
            <a:extLst>
              <a:ext uri="{FF2B5EF4-FFF2-40B4-BE49-F238E27FC236}">
                <a16:creationId xmlns:a16="http://schemas.microsoft.com/office/drawing/2014/main" id="{394C59E9-1EC3-491C-A2B2-095A4C1EA993}"/>
              </a:ext>
            </a:extLst>
          </p:cNvPr>
          <p:cNvGrpSpPr/>
          <p:nvPr/>
        </p:nvGrpSpPr>
        <p:grpSpPr>
          <a:xfrm>
            <a:off x="11180453" y="1168182"/>
            <a:ext cx="119903" cy="184666"/>
            <a:chOff x="5410460" y="2049372"/>
            <a:chExt cx="615732" cy="1159026"/>
          </a:xfrm>
          <a:solidFill>
            <a:srgbClr val="FF0000"/>
          </a:solidFill>
        </p:grpSpPr>
        <p:sp>
          <p:nvSpPr>
            <p:cNvPr id="1682" name="Forme libre : forme 1681">
              <a:extLst>
                <a:ext uri="{FF2B5EF4-FFF2-40B4-BE49-F238E27FC236}">
                  <a16:creationId xmlns:a16="http://schemas.microsoft.com/office/drawing/2014/main" id="{B3A25124-74BA-4BEF-BDE8-01809F801AE0}"/>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683" name="Forme libre : forme 1682">
              <a:extLst>
                <a:ext uri="{FF2B5EF4-FFF2-40B4-BE49-F238E27FC236}">
                  <a16:creationId xmlns:a16="http://schemas.microsoft.com/office/drawing/2014/main" id="{82CBB401-3E17-4B36-830B-35E8081D0BC0}"/>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1685" name="Groupe 1684">
            <a:extLst>
              <a:ext uri="{FF2B5EF4-FFF2-40B4-BE49-F238E27FC236}">
                <a16:creationId xmlns:a16="http://schemas.microsoft.com/office/drawing/2014/main" id="{169879C6-ABF3-4952-8CCB-7706D4ED5614}"/>
              </a:ext>
            </a:extLst>
          </p:cNvPr>
          <p:cNvGrpSpPr/>
          <p:nvPr/>
        </p:nvGrpSpPr>
        <p:grpSpPr>
          <a:xfrm>
            <a:off x="7064937" y="1481505"/>
            <a:ext cx="718466" cy="356108"/>
            <a:chOff x="2199597" y="997505"/>
            <a:chExt cx="718466" cy="356108"/>
          </a:xfrm>
        </p:grpSpPr>
        <p:sp>
          <p:nvSpPr>
            <p:cNvPr id="1686" name="ZoneTexte 1685">
              <a:extLst>
                <a:ext uri="{FF2B5EF4-FFF2-40B4-BE49-F238E27FC236}">
                  <a16:creationId xmlns:a16="http://schemas.microsoft.com/office/drawing/2014/main" id="{02C3E650-B2ED-474F-9CE7-C07826DDC990}"/>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687" name="ZoneTexte 1686">
              <a:extLst>
                <a:ext uri="{FF2B5EF4-FFF2-40B4-BE49-F238E27FC236}">
                  <a16:creationId xmlns:a16="http://schemas.microsoft.com/office/drawing/2014/main" id="{0F7B702B-81C2-42A1-B9E7-971B9DE7A6AE}"/>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sp>
        <p:nvSpPr>
          <p:cNvPr id="1688" name="Accolade fermante 1687">
            <a:extLst>
              <a:ext uri="{FF2B5EF4-FFF2-40B4-BE49-F238E27FC236}">
                <a16:creationId xmlns:a16="http://schemas.microsoft.com/office/drawing/2014/main" id="{DAD4EC90-50CE-4BF0-93BC-CCD7A84D83FB}"/>
              </a:ext>
            </a:extLst>
          </p:cNvPr>
          <p:cNvSpPr/>
          <p:nvPr/>
        </p:nvSpPr>
        <p:spPr>
          <a:xfrm flipH="1">
            <a:off x="7024954" y="153744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89" name="Accolade fermante 1688">
            <a:extLst>
              <a:ext uri="{FF2B5EF4-FFF2-40B4-BE49-F238E27FC236}">
                <a16:creationId xmlns:a16="http://schemas.microsoft.com/office/drawing/2014/main" id="{647003C6-C234-4B17-8080-A84C23003FA1}"/>
              </a:ext>
            </a:extLst>
          </p:cNvPr>
          <p:cNvSpPr/>
          <p:nvPr/>
        </p:nvSpPr>
        <p:spPr>
          <a:xfrm>
            <a:off x="10460460" y="154464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90" name="ZoneTexte 1689">
            <a:extLst>
              <a:ext uri="{FF2B5EF4-FFF2-40B4-BE49-F238E27FC236}">
                <a16:creationId xmlns:a16="http://schemas.microsoft.com/office/drawing/2014/main" id="{3E463832-5FE7-4FF0-8A81-2DD8669C0D54}"/>
              </a:ext>
            </a:extLst>
          </p:cNvPr>
          <p:cNvSpPr txBox="1"/>
          <p:nvPr/>
        </p:nvSpPr>
        <p:spPr>
          <a:xfrm>
            <a:off x="7120500" y="1498476"/>
            <a:ext cx="331249" cy="246221"/>
          </a:xfrm>
          <a:prstGeom prst="rect">
            <a:avLst/>
          </a:prstGeom>
          <a:noFill/>
        </p:spPr>
        <p:txBody>
          <a:bodyPr wrap="square" rtlCol="0">
            <a:spAutoFit/>
          </a:bodyPr>
          <a:lstStyle/>
          <a:p>
            <a:r>
              <a:rPr lang="fr-FR" sz="500" dirty="0"/>
              <a:t>+2</a:t>
            </a:r>
          </a:p>
          <a:p>
            <a:r>
              <a:rPr lang="fr-FR" sz="500" dirty="0"/>
              <a:t>A:5</a:t>
            </a:r>
          </a:p>
        </p:txBody>
      </p:sp>
      <p:grpSp>
        <p:nvGrpSpPr>
          <p:cNvPr id="1691" name="Groupe 1690">
            <a:extLst>
              <a:ext uri="{FF2B5EF4-FFF2-40B4-BE49-F238E27FC236}">
                <a16:creationId xmlns:a16="http://schemas.microsoft.com/office/drawing/2014/main" id="{90227FBD-11CF-4485-AC4C-668DDFE1E3E9}"/>
              </a:ext>
            </a:extLst>
          </p:cNvPr>
          <p:cNvGrpSpPr/>
          <p:nvPr/>
        </p:nvGrpSpPr>
        <p:grpSpPr>
          <a:xfrm>
            <a:off x="9832648" y="1477016"/>
            <a:ext cx="718466" cy="363597"/>
            <a:chOff x="4307092" y="989742"/>
            <a:chExt cx="718466" cy="363597"/>
          </a:xfrm>
        </p:grpSpPr>
        <p:grpSp>
          <p:nvGrpSpPr>
            <p:cNvPr id="1692" name="Groupe 1691">
              <a:extLst>
                <a:ext uri="{FF2B5EF4-FFF2-40B4-BE49-F238E27FC236}">
                  <a16:creationId xmlns:a16="http://schemas.microsoft.com/office/drawing/2014/main" id="{735BD58A-CA2E-42FB-BD94-1B7EE6A47DD0}"/>
                </a:ext>
              </a:extLst>
            </p:cNvPr>
            <p:cNvGrpSpPr/>
            <p:nvPr/>
          </p:nvGrpSpPr>
          <p:grpSpPr>
            <a:xfrm>
              <a:off x="4390385" y="989742"/>
              <a:ext cx="565581" cy="297961"/>
              <a:chOff x="2579857" y="899021"/>
              <a:chExt cx="565581" cy="297961"/>
            </a:xfrm>
          </p:grpSpPr>
          <p:sp>
            <p:nvSpPr>
              <p:cNvPr id="1694" name="ZoneTexte 1693">
                <a:extLst>
                  <a:ext uri="{FF2B5EF4-FFF2-40B4-BE49-F238E27FC236}">
                    <a16:creationId xmlns:a16="http://schemas.microsoft.com/office/drawing/2014/main" id="{DE7417E0-4698-4BC8-97F9-E3FAFDFE660E}"/>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695" name="ZoneTexte 1694">
                <a:extLst>
                  <a:ext uri="{FF2B5EF4-FFF2-40B4-BE49-F238E27FC236}">
                    <a16:creationId xmlns:a16="http://schemas.microsoft.com/office/drawing/2014/main" id="{357AC5F6-3B23-4A46-BB32-B96872CECBAC}"/>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693" name="ZoneTexte 1692">
              <a:extLst>
                <a:ext uri="{FF2B5EF4-FFF2-40B4-BE49-F238E27FC236}">
                  <a16:creationId xmlns:a16="http://schemas.microsoft.com/office/drawing/2014/main" id="{BC4FBF1E-61E9-4DCF-8370-EAFDE5139018}"/>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696" name="Graphique 1695">
            <a:extLst>
              <a:ext uri="{FF2B5EF4-FFF2-40B4-BE49-F238E27FC236}">
                <a16:creationId xmlns:a16="http://schemas.microsoft.com/office/drawing/2014/main" id="{CB83542F-B74E-4EFA-91A9-07E9E57D58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4091" y="1719540"/>
            <a:ext cx="109307" cy="98122"/>
          </a:xfrm>
          <a:prstGeom prst="rect">
            <a:avLst/>
          </a:prstGeom>
        </p:spPr>
      </p:pic>
      <p:grpSp>
        <p:nvGrpSpPr>
          <p:cNvPr id="1697" name="Groupe 1696">
            <a:extLst>
              <a:ext uri="{FF2B5EF4-FFF2-40B4-BE49-F238E27FC236}">
                <a16:creationId xmlns:a16="http://schemas.microsoft.com/office/drawing/2014/main" id="{708F405A-0B92-473D-BC8D-47AFB3908F81}"/>
              </a:ext>
            </a:extLst>
          </p:cNvPr>
          <p:cNvGrpSpPr/>
          <p:nvPr/>
        </p:nvGrpSpPr>
        <p:grpSpPr>
          <a:xfrm>
            <a:off x="7641954" y="1467140"/>
            <a:ext cx="718466" cy="368277"/>
            <a:chOff x="1040513" y="1729592"/>
            <a:chExt cx="718466" cy="368277"/>
          </a:xfrm>
        </p:grpSpPr>
        <p:sp>
          <p:nvSpPr>
            <p:cNvPr id="1698" name="ZoneTexte 1697">
              <a:extLst>
                <a:ext uri="{FF2B5EF4-FFF2-40B4-BE49-F238E27FC236}">
                  <a16:creationId xmlns:a16="http://schemas.microsoft.com/office/drawing/2014/main" id="{C45AC2A5-ED78-49B0-9D0D-D355C4025F69}"/>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1699" name="ZoneTexte 1698">
              <a:extLst>
                <a:ext uri="{FF2B5EF4-FFF2-40B4-BE49-F238E27FC236}">
                  <a16:creationId xmlns:a16="http://schemas.microsoft.com/office/drawing/2014/main" id="{41F7E3B0-4901-48AE-9DAF-42B3D959921A}"/>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700" name="ZoneTexte 1699">
              <a:extLst>
                <a:ext uri="{FF2B5EF4-FFF2-40B4-BE49-F238E27FC236}">
                  <a16:creationId xmlns:a16="http://schemas.microsoft.com/office/drawing/2014/main" id="{36B78995-DDE1-40B2-A902-471753F5B45E}"/>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1701" name="Groupe 1700">
            <a:extLst>
              <a:ext uri="{FF2B5EF4-FFF2-40B4-BE49-F238E27FC236}">
                <a16:creationId xmlns:a16="http://schemas.microsoft.com/office/drawing/2014/main" id="{504C174A-CA1F-4A50-AA61-9F6DA40CCBDF}"/>
              </a:ext>
            </a:extLst>
          </p:cNvPr>
          <p:cNvGrpSpPr/>
          <p:nvPr/>
        </p:nvGrpSpPr>
        <p:grpSpPr>
          <a:xfrm>
            <a:off x="8741619" y="1472173"/>
            <a:ext cx="718466" cy="363873"/>
            <a:chOff x="2745528" y="1733074"/>
            <a:chExt cx="718466" cy="363873"/>
          </a:xfrm>
        </p:grpSpPr>
        <p:sp>
          <p:nvSpPr>
            <p:cNvPr id="1702" name="ZoneTexte 1701">
              <a:extLst>
                <a:ext uri="{FF2B5EF4-FFF2-40B4-BE49-F238E27FC236}">
                  <a16:creationId xmlns:a16="http://schemas.microsoft.com/office/drawing/2014/main" id="{E40850D2-9320-4A83-9085-E713B8C09D20}"/>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703" name="Groupe 1702">
              <a:extLst>
                <a:ext uri="{FF2B5EF4-FFF2-40B4-BE49-F238E27FC236}">
                  <a16:creationId xmlns:a16="http://schemas.microsoft.com/office/drawing/2014/main" id="{C87AFF68-208D-4EF9-88B1-486C8401D5D4}"/>
                </a:ext>
              </a:extLst>
            </p:cNvPr>
            <p:cNvGrpSpPr/>
            <p:nvPr/>
          </p:nvGrpSpPr>
          <p:grpSpPr>
            <a:xfrm>
              <a:off x="2745528" y="1777671"/>
              <a:ext cx="718466" cy="319276"/>
              <a:chOff x="2745110" y="1768025"/>
              <a:chExt cx="718466" cy="319276"/>
            </a:xfrm>
          </p:grpSpPr>
          <p:sp>
            <p:nvSpPr>
              <p:cNvPr id="1704" name="ZoneTexte 1703">
                <a:extLst>
                  <a:ext uri="{FF2B5EF4-FFF2-40B4-BE49-F238E27FC236}">
                    <a16:creationId xmlns:a16="http://schemas.microsoft.com/office/drawing/2014/main" id="{E7D953D1-9E16-4B69-8609-F415E4B90D6A}"/>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1705" name="ZoneTexte 1704">
                <a:extLst>
                  <a:ext uri="{FF2B5EF4-FFF2-40B4-BE49-F238E27FC236}">
                    <a16:creationId xmlns:a16="http://schemas.microsoft.com/office/drawing/2014/main" id="{E8AAEF99-B716-43B5-A130-5C2AD9F213B5}"/>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1706" name="ZoneTexte 1705">
            <a:extLst>
              <a:ext uri="{FF2B5EF4-FFF2-40B4-BE49-F238E27FC236}">
                <a16:creationId xmlns:a16="http://schemas.microsoft.com/office/drawing/2014/main" id="{3FC49D65-1B3D-47F5-8969-1DF17DBE4739}"/>
              </a:ext>
            </a:extLst>
          </p:cNvPr>
          <p:cNvSpPr txBox="1"/>
          <p:nvPr/>
        </p:nvSpPr>
        <p:spPr>
          <a:xfrm>
            <a:off x="10587381" y="154522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707" name="Accolade fermante 1706">
            <a:extLst>
              <a:ext uri="{FF2B5EF4-FFF2-40B4-BE49-F238E27FC236}">
                <a16:creationId xmlns:a16="http://schemas.microsoft.com/office/drawing/2014/main" id="{E0F546FC-6509-4ED4-8A60-FE7E1A9EFBF2}"/>
              </a:ext>
            </a:extLst>
          </p:cNvPr>
          <p:cNvSpPr/>
          <p:nvPr/>
        </p:nvSpPr>
        <p:spPr>
          <a:xfrm flipH="1">
            <a:off x="11095062" y="155060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08" name="Accolade fermante 1707">
            <a:extLst>
              <a:ext uri="{FF2B5EF4-FFF2-40B4-BE49-F238E27FC236}">
                <a16:creationId xmlns:a16="http://schemas.microsoft.com/office/drawing/2014/main" id="{03DA124B-B059-43A4-84A2-E207B9D38FD8}"/>
              </a:ext>
            </a:extLst>
          </p:cNvPr>
          <p:cNvSpPr/>
          <p:nvPr/>
        </p:nvSpPr>
        <p:spPr>
          <a:xfrm>
            <a:off x="11294507" y="155213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09" name="Groupe 1708">
            <a:extLst>
              <a:ext uri="{FF2B5EF4-FFF2-40B4-BE49-F238E27FC236}">
                <a16:creationId xmlns:a16="http://schemas.microsoft.com/office/drawing/2014/main" id="{C2CD778A-D05E-4D91-8360-D4B7DAC56E31}"/>
              </a:ext>
            </a:extLst>
          </p:cNvPr>
          <p:cNvGrpSpPr/>
          <p:nvPr/>
        </p:nvGrpSpPr>
        <p:grpSpPr>
          <a:xfrm>
            <a:off x="8193660" y="1462293"/>
            <a:ext cx="718466" cy="369675"/>
            <a:chOff x="646205" y="5057129"/>
            <a:chExt cx="718466" cy="369675"/>
          </a:xfrm>
        </p:grpSpPr>
        <p:sp>
          <p:nvSpPr>
            <p:cNvPr id="1710" name="ZoneTexte 1709">
              <a:extLst>
                <a:ext uri="{FF2B5EF4-FFF2-40B4-BE49-F238E27FC236}">
                  <a16:creationId xmlns:a16="http://schemas.microsoft.com/office/drawing/2014/main" id="{6AF19B5A-45BD-41E3-8210-C5FA095D755D}"/>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711" name="ZoneTexte 1710">
              <a:extLst>
                <a:ext uri="{FF2B5EF4-FFF2-40B4-BE49-F238E27FC236}">
                  <a16:creationId xmlns:a16="http://schemas.microsoft.com/office/drawing/2014/main" id="{4B8A53A4-BA27-45DA-B728-0459F6DEF5A6}"/>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712" name="ZoneTexte 1711">
              <a:extLst>
                <a:ext uri="{FF2B5EF4-FFF2-40B4-BE49-F238E27FC236}">
                  <a16:creationId xmlns:a16="http://schemas.microsoft.com/office/drawing/2014/main" id="{7A394221-EF01-4173-9543-F566A0C9E3F9}"/>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713" name="Groupe 1712">
            <a:extLst>
              <a:ext uri="{FF2B5EF4-FFF2-40B4-BE49-F238E27FC236}">
                <a16:creationId xmlns:a16="http://schemas.microsoft.com/office/drawing/2014/main" id="{4EE91D11-54E2-452D-A993-EA969C9EED40}"/>
              </a:ext>
            </a:extLst>
          </p:cNvPr>
          <p:cNvGrpSpPr/>
          <p:nvPr/>
        </p:nvGrpSpPr>
        <p:grpSpPr>
          <a:xfrm>
            <a:off x="9275875" y="1462793"/>
            <a:ext cx="718466" cy="377178"/>
            <a:chOff x="1266633" y="5049608"/>
            <a:chExt cx="718466" cy="377178"/>
          </a:xfrm>
        </p:grpSpPr>
        <p:sp>
          <p:nvSpPr>
            <p:cNvPr id="1714" name="ZoneTexte 1713">
              <a:extLst>
                <a:ext uri="{FF2B5EF4-FFF2-40B4-BE49-F238E27FC236}">
                  <a16:creationId xmlns:a16="http://schemas.microsoft.com/office/drawing/2014/main" id="{09D6C6AB-F12D-4395-A736-15BB10118D5D}"/>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715" name="ZoneTexte 1714">
              <a:extLst>
                <a:ext uri="{FF2B5EF4-FFF2-40B4-BE49-F238E27FC236}">
                  <a16:creationId xmlns:a16="http://schemas.microsoft.com/office/drawing/2014/main" id="{B811F66A-BDCB-4272-98DA-21A489D34A31}"/>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716" name="ZoneTexte 1715">
              <a:extLst>
                <a:ext uri="{FF2B5EF4-FFF2-40B4-BE49-F238E27FC236}">
                  <a16:creationId xmlns:a16="http://schemas.microsoft.com/office/drawing/2014/main" id="{24F16ADC-55CB-4612-B4B1-DD3D1401F9D4}"/>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1717" name="Graphique 23">
            <a:extLst>
              <a:ext uri="{FF2B5EF4-FFF2-40B4-BE49-F238E27FC236}">
                <a16:creationId xmlns:a16="http://schemas.microsoft.com/office/drawing/2014/main" id="{C493B62D-8CE0-478C-8707-AC952A174490}"/>
              </a:ext>
            </a:extLst>
          </p:cNvPr>
          <p:cNvGrpSpPr/>
          <p:nvPr/>
        </p:nvGrpSpPr>
        <p:grpSpPr>
          <a:xfrm>
            <a:off x="11180453" y="1571726"/>
            <a:ext cx="119903" cy="184666"/>
            <a:chOff x="5410460" y="2049372"/>
            <a:chExt cx="615732" cy="1159026"/>
          </a:xfrm>
          <a:solidFill>
            <a:srgbClr val="FF0000"/>
          </a:solidFill>
        </p:grpSpPr>
        <p:sp>
          <p:nvSpPr>
            <p:cNvPr id="1718" name="Forme libre : forme 1717">
              <a:extLst>
                <a:ext uri="{FF2B5EF4-FFF2-40B4-BE49-F238E27FC236}">
                  <a16:creationId xmlns:a16="http://schemas.microsoft.com/office/drawing/2014/main" id="{AA8FC7C5-5922-4FF7-9C83-BA2B4FDC21FF}"/>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719" name="Forme libre : forme 1718">
              <a:extLst>
                <a:ext uri="{FF2B5EF4-FFF2-40B4-BE49-F238E27FC236}">
                  <a16:creationId xmlns:a16="http://schemas.microsoft.com/office/drawing/2014/main" id="{D9D21367-68F2-462F-806E-EE84EB5C0DC4}"/>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1720" name="Groupe 1719">
            <a:extLst>
              <a:ext uri="{FF2B5EF4-FFF2-40B4-BE49-F238E27FC236}">
                <a16:creationId xmlns:a16="http://schemas.microsoft.com/office/drawing/2014/main" id="{F8E89ECE-339B-4D2E-AFFF-558D98FF6A6F}"/>
              </a:ext>
            </a:extLst>
          </p:cNvPr>
          <p:cNvGrpSpPr/>
          <p:nvPr/>
        </p:nvGrpSpPr>
        <p:grpSpPr>
          <a:xfrm>
            <a:off x="7154357" y="2183535"/>
            <a:ext cx="718466" cy="372618"/>
            <a:chOff x="2199597" y="980995"/>
            <a:chExt cx="718466" cy="372618"/>
          </a:xfrm>
        </p:grpSpPr>
        <p:grpSp>
          <p:nvGrpSpPr>
            <p:cNvPr id="1721" name="Groupe 1720">
              <a:extLst>
                <a:ext uri="{FF2B5EF4-FFF2-40B4-BE49-F238E27FC236}">
                  <a16:creationId xmlns:a16="http://schemas.microsoft.com/office/drawing/2014/main" id="{AA778ACE-FF8B-4951-9076-C9B93F2B0C5E}"/>
                </a:ext>
              </a:extLst>
            </p:cNvPr>
            <p:cNvGrpSpPr/>
            <p:nvPr/>
          </p:nvGrpSpPr>
          <p:grpSpPr>
            <a:xfrm>
              <a:off x="2239783" y="980995"/>
              <a:ext cx="586242" cy="276999"/>
              <a:chOff x="1694275" y="916594"/>
              <a:chExt cx="586242" cy="276999"/>
            </a:xfrm>
          </p:grpSpPr>
          <p:sp>
            <p:nvSpPr>
              <p:cNvPr id="1723" name="ZoneTexte 1722">
                <a:extLst>
                  <a:ext uri="{FF2B5EF4-FFF2-40B4-BE49-F238E27FC236}">
                    <a16:creationId xmlns:a16="http://schemas.microsoft.com/office/drawing/2014/main" id="{BF0E7C6B-3DE9-468D-BB3A-452B5DD63266}"/>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1724" name="ZoneTexte 1723">
                <a:extLst>
                  <a:ext uri="{FF2B5EF4-FFF2-40B4-BE49-F238E27FC236}">
                    <a16:creationId xmlns:a16="http://schemas.microsoft.com/office/drawing/2014/main" id="{690C2523-3A24-489D-85FC-766590A2503B}"/>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1722" name="ZoneTexte 1721">
              <a:extLst>
                <a:ext uri="{FF2B5EF4-FFF2-40B4-BE49-F238E27FC236}">
                  <a16:creationId xmlns:a16="http://schemas.microsoft.com/office/drawing/2014/main" id="{7A7CC4A5-82FC-4031-A58F-098076B48B19}"/>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1725" name="Groupe 1724">
            <a:extLst>
              <a:ext uri="{FF2B5EF4-FFF2-40B4-BE49-F238E27FC236}">
                <a16:creationId xmlns:a16="http://schemas.microsoft.com/office/drawing/2014/main" id="{57B3AC30-E75E-46AC-8B1A-6E262C7C3B43}"/>
              </a:ext>
            </a:extLst>
          </p:cNvPr>
          <p:cNvGrpSpPr/>
          <p:nvPr/>
        </p:nvGrpSpPr>
        <p:grpSpPr>
          <a:xfrm>
            <a:off x="8819464" y="2189872"/>
            <a:ext cx="718466" cy="363526"/>
            <a:chOff x="4307092" y="989813"/>
            <a:chExt cx="718466" cy="363526"/>
          </a:xfrm>
        </p:grpSpPr>
        <p:grpSp>
          <p:nvGrpSpPr>
            <p:cNvPr id="1726" name="Groupe 1725">
              <a:extLst>
                <a:ext uri="{FF2B5EF4-FFF2-40B4-BE49-F238E27FC236}">
                  <a16:creationId xmlns:a16="http://schemas.microsoft.com/office/drawing/2014/main" id="{7CE3E39F-398C-4577-900C-B4432C6C78CA}"/>
                </a:ext>
              </a:extLst>
            </p:cNvPr>
            <p:cNvGrpSpPr/>
            <p:nvPr/>
          </p:nvGrpSpPr>
          <p:grpSpPr>
            <a:xfrm>
              <a:off x="4390385" y="989813"/>
              <a:ext cx="566525" cy="297890"/>
              <a:chOff x="2579857" y="899092"/>
              <a:chExt cx="566525" cy="297890"/>
            </a:xfrm>
          </p:grpSpPr>
          <p:sp>
            <p:nvSpPr>
              <p:cNvPr id="1728" name="ZoneTexte 1727">
                <a:extLst>
                  <a:ext uri="{FF2B5EF4-FFF2-40B4-BE49-F238E27FC236}">
                    <a16:creationId xmlns:a16="http://schemas.microsoft.com/office/drawing/2014/main" id="{053F5755-DA83-4784-8696-B43806EFACDB}"/>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729" name="ZoneTexte 1728">
                <a:extLst>
                  <a:ext uri="{FF2B5EF4-FFF2-40B4-BE49-F238E27FC236}">
                    <a16:creationId xmlns:a16="http://schemas.microsoft.com/office/drawing/2014/main" id="{1ADC484D-2970-40CB-997D-F7FB24E903AA}"/>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727" name="ZoneTexte 1726">
              <a:extLst>
                <a:ext uri="{FF2B5EF4-FFF2-40B4-BE49-F238E27FC236}">
                  <a16:creationId xmlns:a16="http://schemas.microsoft.com/office/drawing/2014/main" id="{D8147861-603B-41EF-A8B0-7F5C28D54647}"/>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1730" name="Accolade fermante 1729">
            <a:extLst>
              <a:ext uri="{FF2B5EF4-FFF2-40B4-BE49-F238E27FC236}">
                <a16:creationId xmlns:a16="http://schemas.microsoft.com/office/drawing/2014/main" id="{6B263806-88D8-4293-95AF-CBEAF985ECDC}"/>
              </a:ext>
            </a:extLst>
          </p:cNvPr>
          <p:cNvSpPr/>
          <p:nvPr/>
        </p:nvSpPr>
        <p:spPr>
          <a:xfrm>
            <a:off x="9470049" y="227028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31" name="Groupe 1730">
            <a:extLst>
              <a:ext uri="{FF2B5EF4-FFF2-40B4-BE49-F238E27FC236}">
                <a16:creationId xmlns:a16="http://schemas.microsoft.com/office/drawing/2014/main" id="{3B5AE902-190A-4719-9833-987DFC208439}"/>
              </a:ext>
            </a:extLst>
          </p:cNvPr>
          <p:cNvGrpSpPr/>
          <p:nvPr/>
        </p:nvGrpSpPr>
        <p:grpSpPr>
          <a:xfrm>
            <a:off x="7707846" y="2190022"/>
            <a:ext cx="718466" cy="366131"/>
            <a:chOff x="1539952" y="1638479"/>
            <a:chExt cx="718466" cy="366131"/>
          </a:xfrm>
        </p:grpSpPr>
        <p:sp>
          <p:nvSpPr>
            <p:cNvPr id="1732" name="ZoneTexte 1731">
              <a:extLst>
                <a:ext uri="{FF2B5EF4-FFF2-40B4-BE49-F238E27FC236}">
                  <a16:creationId xmlns:a16="http://schemas.microsoft.com/office/drawing/2014/main" id="{78C2429B-BBB2-4073-A175-38ADD9EC6FD4}"/>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1733" name="Groupe 1732">
              <a:extLst>
                <a:ext uri="{FF2B5EF4-FFF2-40B4-BE49-F238E27FC236}">
                  <a16:creationId xmlns:a16="http://schemas.microsoft.com/office/drawing/2014/main" id="{C8135D93-6643-4B7C-96E7-A0BCEFAA5C6F}"/>
                </a:ext>
              </a:extLst>
            </p:cNvPr>
            <p:cNvGrpSpPr/>
            <p:nvPr/>
          </p:nvGrpSpPr>
          <p:grpSpPr>
            <a:xfrm>
              <a:off x="1587793" y="1638479"/>
              <a:ext cx="593068" cy="281853"/>
              <a:chOff x="1727718" y="1640613"/>
              <a:chExt cx="593068" cy="281853"/>
            </a:xfrm>
          </p:grpSpPr>
          <p:sp>
            <p:nvSpPr>
              <p:cNvPr id="1734" name="ZoneTexte 1733">
                <a:extLst>
                  <a:ext uri="{FF2B5EF4-FFF2-40B4-BE49-F238E27FC236}">
                    <a16:creationId xmlns:a16="http://schemas.microsoft.com/office/drawing/2014/main" id="{7E2313CD-C84E-4C32-8180-C3F5625FB73C}"/>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1735" name="ZoneTexte 1734">
                <a:extLst>
                  <a:ext uri="{FF2B5EF4-FFF2-40B4-BE49-F238E27FC236}">
                    <a16:creationId xmlns:a16="http://schemas.microsoft.com/office/drawing/2014/main" id="{03A6CD7C-631F-4CD1-B7E2-E7767E6B250C}"/>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736" name="Groupe 1735">
            <a:extLst>
              <a:ext uri="{FF2B5EF4-FFF2-40B4-BE49-F238E27FC236}">
                <a16:creationId xmlns:a16="http://schemas.microsoft.com/office/drawing/2014/main" id="{79AF805C-E34E-41EF-B19D-9B95FCFA5069}"/>
              </a:ext>
            </a:extLst>
          </p:cNvPr>
          <p:cNvGrpSpPr/>
          <p:nvPr/>
        </p:nvGrpSpPr>
        <p:grpSpPr>
          <a:xfrm>
            <a:off x="8265975" y="2186750"/>
            <a:ext cx="718466" cy="366648"/>
            <a:chOff x="2422732" y="1629870"/>
            <a:chExt cx="718466" cy="366648"/>
          </a:xfrm>
        </p:grpSpPr>
        <p:sp>
          <p:nvSpPr>
            <p:cNvPr id="1737" name="ZoneTexte 1736">
              <a:extLst>
                <a:ext uri="{FF2B5EF4-FFF2-40B4-BE49-F238E27FC236}">
                  <a16:creationId xmlns:a16="http://schemas.microsoft.com/office/drawing/2014/main" id="{E4C3B4BB-BEFD-43F0-9713-83F43F5D9E93}"/>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1738" name="Groupe 1737">
              <a:extLst>
                <a:ext uri="{FF2B5EF4-FFF2-40B4-BE49-F238E27FC236}">
                  <a16:creationId xmlns:a16="http://schemas.microsoft.com/office/drawing/2014/main" id="{D2FBCD45-EF5E-4EC4-B587-397BBE044DF5}"/>
                </a:ext>
              </a:extLst>
            </p:cNvPr>
            <p:cNvGrpSpPr/>
            <p:nvPr/>
          </p:nvGrpSpPr>
          <p:grpSpPr>
            <a:xfrm>
              <a:off x="2467193" y="1629870"/>
              <a:ext cx="555847" cy="281496"/>
              <a:chOff x="2607118" y="1632004"/>
              <a:chExt cx="555847" cy="281496"/>
            </a:xfrm>
          </p:grpSpPr>
          <p:sp>
            <p:nvSpPr>
              <p:cNvPr id="1739" name="ZoneTexte 1738">
                <a:extLst>
                  <a:ext uri="{FF2B5EF4-FFF2-40B4-BE49-F238E27FC236}">
                    <a16:creationId xmlns:a16="http://schemas.microsoft.com/office/drawing/2014/main" id="{89D4EB16-EEAA-415E-A32A-C962891208BB}"/>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1740" name="ZoneTexte 1739">
                <a:extLst>
                  <a:ext uri="{FF2B5EF4-FFF2-40B4-BE49-F238E27FC236}">
                    <a16:creationId xmlns:a16="http://schemas.microsoft.com/office/drawing/2014/main" id="{C0986C8B-1C86-4999-A4F3-BE4D36097C3D}"/>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1741" name="Accolade fermante 1740">
            <a:extLst>
              <a:ext uri="{FF2B5EF4-FFF2-40B4-BE49-F238E27FC236}">
                <a16:creationId xmlns:a16="http://schemas.microsoft.com/office/drawing/2014/main" id="{6769296C-59F4-4131-9B30-0CEAC69538B6}"/>
              </a:ext>
            </a:extLst>
          </p:cNvPr>
          <p:cNvSpPr/>
          <p:nvPr/>
        </p:nvSpPr>
        <p:spPr>
          <a:xfrm flipH="1">
            <a:off x="7150726" y="227028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742" name="Graphique 1741">
            <a:extLst>
              <a:ext uri="{FF2B5EF4-FFF2-40B4-BE49-F238E27FC236}">
                <a16:creationId xmlns:a16="http://schemas.microsoft.com/office/drawing/2014/main" id="{9DB0C16E-8835-4C22-80FA-9D38DB686C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11709" y="2467447"/>
            <a:ext cx="109307" cy="98122"/>
          </a:xfrm>
          <a:prstGeom prst="rect">
            <a:avLst/>
          </a:prstGeom>
        </p:spPr>
      </p:pic>
      <p:sp>
        <p:nvSpPr>
          <p:cNvPr id="1743" name="Accolade fermante 1742">
            <a:extLst>
              <a:ext uri="{FF2B5EF4-FFF2-40B4-BE49-F238E27FC236}">
                <a16:creationId xmlns:a16="http://schemas.microsoft.com/office/drawing/2014/main" id="{D3A8A053-5572-485A-9729-C208519B6F21}"/>
              </a:ext>
            </a:extLst>
          </p:cNvPr>
          <p:cNvSpPr/>
          <p:nvPr/>
        </p:nvSpPr>
        <p:spPr>
          <a:xfrm flipH="1">
            <a:off x="7027849" y="2235568"/>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44" name="Accolade fermante 1743">
            <a:extLst>
              <a:ext uri="{FF2B5EF4-FFF2-40B4-BE49-F238E27FC236}">
                <a16:creationId xmlns:a16="http://schemas.microsoft.com/office/drawing/2014/main" id="{F0D12B68-A530-4075-BA8B-A708A87F0070}"/>
              </a:ext>
            </a:extLst>
          </p:cNvPr>
          <p:cNvSpPr/>
          <p:nvPr/>
        </p:nvSpPr>
        <p:spPr>
          <a:xfrm flipH="1">
            <a:off x="7141350" y="258866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45" name="Accolade fermante 1744">
            <a:extLst>
              <a:ext uri="{FF2B5EF4-FFF2-40B4-BE49-F238E27FC236}">
                <a16:creationId xmlns:a16="http://schemas.microsoft.com/office/drawing/2014/main" id="{4BBFCCE1-4DE0-4473-8CF2-58A692601096}"/>
              </a:ext>
            </a:extLst>
          </p:cNvPr>
          <p:cNvSpPr/>
          <p:nvPr/>
        </p:nvSpPr>
        <p:spPr>
          <a:xfrm>
            <a:off x="8479013" y="258510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46" name="Groupe 1745">
            <a:extLst>
              <a:ext uri="{FF2B5EF4-FFF2-40B4-BE49-F238E27FC236}">
                <a16:creationId xmlns:a16="http://schemas.microsoft.com/office/drawing/2014/main" id="{8FA8F677-5930-48BE-8E46-6CF6617D96CD}"/>
              </a:ext>
            </a:extLst>
          </p:cNvPr>
          <p:cNvGrpSpPr/>
          <p:nvPr/>
        </p:nvGrpSpPr>
        <p:grpSpPr>
          <a:xfrm>
            <a:off x="7798536" y="2481151"/>
            <a:ext cx="718466" cy="377178"/>
            <a:chOff x="1266633" y="5049608"/>
            <a:chExt cx="718466" cy="377178"/>
          </a:xfrm>
        </p:grpSpPr>
        <p:sp>
          <p:nvSpPr>
            <p:cNvPr id="1747" name="ZoneTexte 1746">
              <a:extLst>
                <a:ext uri="{FF2B5EF4-FFF2-40B4-BE49-F238E27FC236}">
                  <a16:creationId xmlns:a16="http://schemas.microsoft.com/office/drawing/2014/main" id="{BDA355BA-54EE-4B3D-92FD-597C76F97319}"/>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748" name="ZoneTexte 1747">
              <a:extLst>
                <a:ext uri="{FF2B5EF4-FFF2-40B4-BE49-F238E27FC236}">
                  <a16:creationId xmlns:a16="http://schemas.microsoft.com/office/drawing/2014/main" id="{F58D06FD-986F-469F-9330-1A860F0FE5D4}"/>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749" name="ZoneTexte 1748">
              <a:extLst>
                <a:ext uri="{FF2B5EF4-FFF2-40B4-BE49-F238E27FC236}">
                  <a16:creationId xmlns:a16="http://schemas.microsoft.com/office/drawing/2014/main" id="{3E621249-77A3-472A-98E1-FED4C3F4907E}"/>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750" name="Groupe 1749">
            <a:extLst>
              <a:ext uri="{FF2B5EF4-FFF2-40B4-BE49-F238E27FC236}">
                <a16:creationId xmlns:a16="http://schemas.microsoft.com/office/drawing/2014/main" id="{1702382F-544C-4AFB-9F9C-6C3AF5A9A473}"/>
              </a:ext>
            </a:extLst>
          </p:cNvPr>
          <p:cNvGrpSpPr/>
          <p:nvPr/>
        </p:nvGrpSpPr>
        <p:grpSpPr>
          <a:xfrm>
            <a:off x="7178108" y="2488672"/>
            <a:ext cx="718466" cy="369675"/>
            <a:chOff x="646205" y="5057129"/>
            <a:chExt cx="718466" cy="369675"/>
          </a:xfrm>
        </p:grpSpPr>
        <p:sp>
          <p:nvSpPr>
            <p:cNvPr id="1751" name="ZoneTexte 1750">
              <a:extLst>
                <a:ext uri="{FF2B5EF4-FFF2-40B4-BE49-F238E27FC236}">
                  <a16:creationId xmlns:a16="http://schemas.microsoft.com/office/drawing/2014/main" id="{C60A3880-796D-47EF-A0A3-B4DF9B297405}"/>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752" name="ZoneTexte 1751">
              <a:extLst>
                <a:ext uri="{FF2B5EF4-FFF2-40B4-BE49-F238E27FC236}">
                  <a16:creationId xmlns:a16="http://schemas.microsoft.com/office/drawing/2014/main" id="{FBE31558-4DC1-43B2-94CE-0895A77D6546}"/>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753" name="ZoneTexte 1752">
              <a:extLst>
                <a:ext uri="{FF2B5EF4-FFF2-40B4-BE49-F238E27FC236}">
                  <a16:creationId xmlns:a16="http://schemas.microsoft.com/office/drawing/2014/main" id="{FBB2F269-BE6E-4D15-8A6B-10FDFE550BD1}"/>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754" name="Groupe 1753">
            <a:extLst>
              <a:ext uri="{FF2B5EF4-FFF2-40B4-BE49-F238E27FC236}">
                <a16:creationId xmlns:a16="http://schemas.microsoft.com/office/drawing/2014/main" id="{AE665F88-C300-4974-B74A-BF8B13146362}"/>
              </a:ext>
            </a:extLst>
          </p:cNvPr>
          <p:cNvGrpSpPr/>
          <p:nvPr/>
        </p:nvGrpSpPr>
        <p:grpSpPr>
          <a:xfrm>
            <a:off x="8536265" y="2739155"/>
            <a:ext cx="202376" cy="157632"/>
            <a:chOff x="5146975" y="3184326"/>
            <a:chExt cx="1468799" cy="1171578"/>
          </a:xfrm>
          <a:solidFill>
            <a:srgbClr val="92D050"/>
          </a:solidFill>
        </p:grpSpPr>
        <p:pic>
          <p:nvPicPr>
            <p:cNvPr id="1755" name="Graphique 1754">
              <a:extLst>
                <a:ext uri="{FF2B5EF4-FFF2-40B4-BE49-F238E27FC236}">
                  <a16:creationId xmlns:a16="http://schemas.microsoft.com/office/drawing/2014/main" id="{86D4DB90-4A98-4C0F-BA08-384E381CB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756" name="Graphique 1755">
              <a:extLst>
                <a:ext uri="{FF2B5EF4-FFF2-40B4-BE49-F238E27FC236}">
                  <a16:creationId xmlns:a16="http://schemas.microsoft.com/office/drawing/2014/main" id="{99B9B22C-120C-4A5C-857F-E96EE36E8B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757" name="ZoneTexte 1756">
            <a:extLst>
              <a:ext uri="{FF2B5EF4-FFF2-40B4-BE49-F238E27FC236}">
                <a16:creationId xmlns:a16="http://schemas.microsoft.com/office/drawing/2014/main" id="{AB0580EA-69E1-4821-8DC9-B93A7C650124}"/>
              </a:ext>
            </a:extLst>
          </p:cNvPr>
          <p:cNvSpPr txBox="1"/>
          <p:nvPr/>
        </p:nvSpPr>
        <p:spPr>
          <a:xfrm>
            <a:off x="9648558" y="2467916"/>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758" name="Accolade fermante 1757">
            <a:extLst>
              <a:ext uri="{FF2B5EF4-FFF2-40B4-BE49-F238E27FC236}">
                <a16:creationId xmlns:a16="http://schemas.microsoft.com/office/drawing/2014/main" id="{070914A8-E304-4186-956D-FF71F412F0BE}"/>
              </a:ext>
            </a:extLst>
          </p:cNvPr>
          <p:cNvSpPr/>
          <p:nvPr/>
        </p:nvSpPr>
        <p:spPr>
          <a:xfrm flipH="1">
            <a:off x="10156239" y="247330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59" name="Accolade fermante 1758">
            <a:extLst>
              <a:ext uri="{FF2B5EF4-FFF2-40B4-BE49-F238E27FC236}">
                <a16:creationId xmlns:a16="http://schemas.microsoft.com/office/drawing/2014/main" id="{3A490020-9E11-4E20-9874-C678C5F3DCCD}"/>
              </a:ext>
            </a:extLst>
          </p:cNvPr>
          <p:cNvSpPr/>
          <p:nvPr/>
        </p:nvSpPr>
        <p:spPr>
          <a:xfrm>
            <a:off x="10355684" y="247482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60" name="Graphique 23">
            <a:extLst>
              <a:ext uri="{FF2B5EF4-FFF2-40B4-BE49-F238E27FC236}">
                <a16:creationId xmlns:a16="http://schemas.microsoft.com/office/drawing/2014/main" id="{6E166D92-8DDE-48DA-A9B3-8DAFEAAD320E}"/>
              </a:ext>
            </a:extLst>
          </p:cNvPr>
          <p:cNvGrpSpPr/>
          <p:nvPr/>
        </p:nvGrpSpPr>
        <p:grpSpPr>
          <a:xfrm>
            <a:off x="10241630" y="2494417"/>
            <a:ext cx="119903" cy="184666"/>
            <a:chOff x="5410460" y="2049372"/>
            <a:chExt cx="615732" cy="1159026"/>
          </a:xfrm>
          <a:solidFill>
            <a:srgbClr val="FF0000"/>
          </a:solidFill>
        </p:grpSpPr>
        <p:sp>
          <p:nvSpPr>
            <p:cNvPr id="1761" name="Forme libre : forme 1760">
              <a:extLst>
                <a:ext uri="{FF2B5EF4-FFF2-40B4-BE49-F238E27FC236}">
                  <a16:creationId xmlns:a16="http://schemas.microsoft.com/office/drawing/2014/main" id="{B7C8A7B2-F045-4C2F-AD93-80F3E8EBB2C8}"/>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762" name="Forme libre : forme 1761">
              <a:extLst>
                <a:ext uri="{FF2B5EF4-FFF2-40B4-BE49-F238E27FC236}">
                  <a16:creationId xmlns:a16="http://schemas.microsoft.com/office/drawing/2014/main" id="{431F1EEB-F3A7-4B80-BBC3-F380535C70D3}"/>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782" name="ZoneTexte 1781">
            <a:extLst>
              <a:ext uri="{FF2B5EF4-FFF2-40B4-BE49-F238E27FC236}">
                <a16:creationId xmlns:a16="http://schemas.microsoft.com/office/drawing/2014/main" id="{E922ACCA-D77E-4E7D-A8BD-D87A4AC72EEE}"/>
              </a:ext>
            </a:extLst>
          </p:cNvPr>
          <p:cNvSpPr txBox="1"/>
          <p:nvPr/>
        </p:nvSpPr>
        <p:spPr>
          <a:xfrm>
            <a:off x="6588214" y="3653823"/>
            <a:ext cx="444804" cy="246221"/>
          </a:xfrm>
          <a:prstGeom prst="rect">
            <a:avLst/>
          </a:prstGeom>
          <a:noFill/>
        </p:spPr>
        <p:txBody>
          <a:bodyPr wrap="square" rtlCol="0">
            <a:spAutoFit/>
          </a:bodyPr>
          <a:lstStyle/>
          <a:p>
            <a:r>
              <a:rPr lang="fr-FR" sz="1000" dirty="0"/>
              <a:t>b.1.1</a:t>
            </a:r>
            <a:endParaRPr lang="fr-FR" sz="800" dirty="0"/>
          </a:p>
        </p:txBody>
      </p:sp>
      <p:sp>
        <p:nvSpPr>
          <p:cNvPr id="1870" name="ZoneTexte 1869">
            <a:extLst>
              <a:ext uri="{FF2B5EF4-FFF2-40B4-BE49-F238E27FC236}">
                <a16:creationId xmlns:a16="http://schemas.microsoft.com/office/drawing/2014/main" id="{1CC03D41-8237-4530-BA72-9B23B1EB2867}"/>
              </a:ext>
            </a:extLst>
          </p:cNvPr>
          <p:cNvSpPr txBox="1"/>
          <p:nvPr/>
        </p:nvSpPr>
        <p:spPr>
          <a:xfrm>
            <a:off x="6610738" y="4208000"/>
            <a:ext cx="444804" cy="246221"/>
          </a:xfrm>
          <a:prstGeom prst="rect">
            <a:avLst/>
          </a:prstGeom>
          <a:noFill/>
        </p:spPr>
        <p:txBody>
          <a:bodyPr wrap="square" rtlCol="0">
            <a:spAutoFit/>
          </a:bodyPr>
          <a:lstStyle/>
          <a:p>
            <a:r>
              <a:rPr lang="fr-FR" sz="1000" dirty="0"/>
              <a:t>b.1.2</a:t>
            </a:r>
            <a:endParaRPr lang="fr-FR" sz="800" dirty="0"/>
          </a:p>
        </p:txBody>
      </p:sp>
      <p:grpSp>
        <p:nvGrpSpPr>
          <p:cNvPr id="1964" name="Groupe 1963">
            <a:extLst>
              <a:ext uri="{FF2B5EF4-FFF2-40B4-BE49-F238E27FC236}">
                <a16:creationId xmlns:a16="http://schemas.microsoft.com/office/drawing/2014/main" id="{3B9382BD-07AA-4B5E-8D48-86873E2DD3C7}"/>
              </a:ext>
            </a:extLst>
          </p:cNvPr>
          <p:cNvGrpSpPr/>
          <p:nvPr/>
        </p:nvGrpSpPr>
        <p:grpSpPr>
          <a:xfrm>
            <a:off x="7068596" y="3558431"/>
            <a:ext cx="718466" cy="364522"/>
            <a:chOff x="2199597" y="989091"/>
            <a:chExt cx="718466" cy="364522"/>
          </a:xfrm>
        </p:grpSpPr>
        <p:sp>
          <p:nvSpPr>
            <p:cNvPr id="1965" name="ZoneTexte 1964">
              <a:extLst>
                <a:ext uri="{FF2B5EF4-FFF2-40B4-BE49-F238E27FC236}">
                  <a16:creationId xmlns:a16="http://schemas.microsoft.com/office/drawing/2014/main" id="{E7AB21D6-09BD-4B2F-9D9A-604CD781009C}"/>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966" name="ZoneTexte 1965">
              <a:extLst>
                <a:ext uri="{FF2B5EF4-FFF2-40B4-BE49-F238E27FC236}">
                  <a16:creationId xmlns:a16="http://schemas.microsoft.com/office/drawing/2014/main" id="{AA97E8E0-EE88-4993-95EF-637300209C80}"/>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967" name="Accolade fermante 1966">
            <a:extLst>
              <a:ext uri="{FF2B5EF4-FFF2-40B4-BE49-F238E27FC236}">
                <a16:creationId xmlns:a16="http://schemas.microsoft.com/office/drawing/2014/main" id="{2062D5BD-A44D-4B06-8FB2-D0D12675FF9A}"/>
              </a:ext>
            </a:extLst>
          </p:cNvPr>
          <p:cNvSpPr/>
          <p:nvPr/>
        </p:nvSpPr>
        <p:spPr>
          <a:xfrm flipH="1">
            <a:off x="7014007" y="364269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68" name="Accolade fermante 1967">
            <a:extLst>
              <a:ext uri="{FF2B5EF4-FFF2-40B4-BE49-F238E27FC236}">
                <a16:creationId xmlns:a16="http://schemas.microsoft.com/office/drawing/2014/main" id="{E15645D7-C358-4E69-AE31-E332EEB33307}"/>
              </a:ext>
            </a:extLst>
          </p:cNvPr>
          <p:cNvSpPr/>
          <p:nvPr/>
        </p:nvSpPr>
        <p:spPr>
          <a:xfrm>
            <a:off x="9294333" y="363548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69" name="ZoneTexte 1968">
            <a:extLst>
              <a:ext uri="{FF2B5EF4-FFF2-40B4-BE49-F238E27FC236}">
                <a16:creationId xmlns:a16="http://schemas.microsoft.com/office/drawing/2014/main" id="{E94DF219-C26F-422E-BCBD-77A6ACCE7727}"/>
              </a:ext>
            </a:extLst>
          </p:cNvPr>
          <p:cNvSpPr txBox="1"/>
          <p:nvPr/>
        </p:nvSpPr>
        <p:spPr>
          <a:xfrm>
            <a:off x="7115147" y="3590971"/>
            <a:ext cx="331249" cy="246221"/>
          </a:xfrm>
          <a:prstGeom prst="rect">
            <a:avLst/>
          </a:prstGeom>
          <a:noFill/>
        </p:spPr>
        <p:txBody>
          <a:bodyPr wrap="square" rtlCol="0">
            <a:spAutoFit/>
          </a:bodyPr>
          <a:lstStyle/>
          <a:p>
            <a:r>
              <a:rPr lang="fr-FR" sz="500" dirty="0"/>
              <a:t>+2</a:t>
            </a:r>
          </a:p>
          <a:p>
            <a:r>
              <a:rPr lang="fr-FR" sz="500" dirty="0"/>
              <a:t>A:5</a:t>
            </a:r>
          </a:p>
        </p:txBody>
      </p:sp>
      <p:grpSp>
        <p:nvGrpSpPr>
          <p:cNvPr id="1971" name="Groupe 1970">
            <a:extLst>
              <a:ext uri="{FF2B5EF4-FFF2-40B4-BE49-F238E27FC236}">
                <a16:creationId xmlns:a16="http://schemas.microsoft.com/office/drawing/2014/main" id="{CE40A36A-0DC0-431E-B296-DCF8F2977044}"/>
              </a:ext>
            </a:extLst>
          </p:cNvPr>
          <p:cNvGrpSpPr/>
          <p:nvPr/>
        </p:nvGrpSpPr>
        <p:grpSpPr>
          <a:xfrm>
            <a:off x="8179108" y="3563148"/>
            <a:ext cx="718466" cy="362841"/>
            <a:chOff x="2195594" y="1728937"/>
            <a:chExt cx="718466" cy="362841"/>
          </a:xfrm>
        </p:grpSpPr>
        <p:sp>
          <p:nvSpPr>
            <p:cNvPr id="1972" name="ZoneTexte 1971">
              <a:extLst>
                <a:ext uri="{FF2B5EF4-FFF2-40B4-BE49-F238E27FC236}">
                  <a16:creationId xmlns:a16="http://schemas.microsoft.com/office/drawing/2014/main" id="{65692955-D111-4F7E-9323-631D6B8DA87C}"/>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973" name="ZoneTexte 1972">
              <a:extLst>
                <a:ext uri="{FF2B5EF4-FFF2-40B4-BE49-F238E27FC236}">
                  <a16:creationId xmlns:a16="http://schemas.microsoft.com/office/drawing/2014/main" id="{BE3882BF-915B-44CB-9A07-76BCAF54F765}"/>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974" name="ZoneTexte 1973">
              <a:extLst>
                <a:ext uri="{FF2B5EF4-FFF2-40B4-BE49-F238E27FC236}">
                  <a16:creationId xmlns:a16="http://schemas.microsoft.com/office/drawing/2014/main" id="{041E662D-A92F-46B6-9D5B-15B70C1D63F9}"/>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975" name="Groupe 1974">
            <a:extLst>
              <a:ext uri="{FF2B5EF4-FFF2-40B4-BE49-F238E27FC236}">
                <a16:creationId xmlns:a16="http://schemas.microsoft.com/office/drawing/2014/main" id="{7DB3A0EC-399A-434F-86F6-406076CA811B}"/>
              </a:ext>
            </a:extLst>
          </p:cNvPr>
          <p:cNvGrpSpPr/>
          <p:nvPr/>
        </p:nvGrpSpPr>
        <p:grpSpPr>
          <a:xfrm>
            <a:off x="7622408" y="3560193"/>
            <a:ext cx="718466" cy="367051"/>
            <a:chOff x="1622389" y="1729653"/>
            <a:chExt cx="718466" cy="367051"/>
          </a:xfrm>
        </p:grpSpPr>
        <p:sp>
          <p:nvSpPr>
            <p:cNvPr id="1976" name="ZoneTexte 1975">
              <a:extLst>
                <a:ext uri="{FF2B5EF4-FFF2-40B4-BE49-F238E27FC236}">
                  <a16:creationId xmlns:a16="http://schemas.microsoft.com/office/drawing/2014/main" id="{06767AFD-7955-4B1F-B128-3E01E449076B}"/>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977" name="ZoneTexte 1976">
              <a:extLst>
                <a:ext uri="{FF2B5EF4-FFF2-40B4-BE49-F238E27FC236}">
                  <a16:creationId xmlns:a16="http://schemas.microsoft.com/office/drawing/2014/main" id="{284DE06F-BE01-458D-8A79-E3C1A3B55AE5}"/>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978" name="ZoneTexte 1977">
              <a:extLst>
                <a:ext uri="{FF2B5EF4-FFF2-40B4-BE49-F238E27FC236}">
                  <a16:creationId xmlns:a16="http://schemas.microsoft.com/office/drawing/2014/main" id="{44D86395-1FAF-45AA-BEBF-610D8CC4969A}"/>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979" name="Groupe 1978">
            <a:extLst>
              <a:ext uri="{FF2B5EF4-FFF2-40B4-BE49-F238E27FC236}">
                <a16:creationId xmlns:a16="http://schemas.microsoft.com/office/drawing/2014/main" id="{1F9F9149-3B22-430B-9910-47880C2E9FE3}"/>
              </a:ext>
            </a:extLst>
          </p:cNvPr>
          <p:cNvGrpSpPr/>
          <p:nvPr/>
        </p:nvGrpSpPr>
        <p:grpSpPr>
          <a:xfrm>
            <a:off x="8729001" y="3561520"/>
            <a:ext cx="718466" cy="361624"/>
            <a:chOff x="4307092" y="991715"/>
            <a:chExt cx="718466" cy="361624"/>
          </a:xfrm>
        </p:grpSpPr>
        <p:grpSp>
          <p:nvGrpSpPr>
            <p:cNvPr id="1980" name="Groupe 1979">
              <a:extLst>
                <a:ext uri="{FF2B5EF4-FFF2-40B4-BE49-F238E27FC236}">
                  <a16:creationId xmlns:a16="http://schemas.microsoft.com/office/drawing/2014/main" id="{BAB51219-4C55-4F92-BBBC-FB6D9D5E898F}"/>
                </a:ext>
              </a:extLst>
            </p:cNvPr>
            <p:cNvGrpSpPr/>
            <p:nvPr/>
          </p:nvGrpSpPr>
          <p:grpSpPr>
            <a:xfrm>
              <a:off x="4390385" y="991715"/>
              <a:ext cx="544617" cy="295988"/>
              <a:chOff x="2579857" y="900994"/>
              <a:chExt cx="544617" cy="295988"/>
            </a:xfrm>
          </p:grpSpPr>
          <p:sp>
            <p:nvSpPr>
              <p:cNvPr id="1982" name="ZoneTexte 1981">
                <a:extLst>
                  <a:ext uri="{FF2B5EF4-FFF2-40B4-BE49-F238E27FC236}">
                    <a16:creationId xmlns:a16="http://schemas.microsoft.com/office/drawing/2014/main" id="{37E06CFE-754C-4D72-B4CC-31182C4C9B12}"/>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983" name="ZoneTexte 1982">
                <a:extLst>
                  <a:ext uri="{FF2B5EF4-FFF2-40B4-BE49-F238E27FC236}">
                    <a16:creationId xmlns:a16="http://schemas.microsoft.com/office/drawing/2014/main" id="{7A84D40D-079E-4A13-95E1-B80DAFF87443}"/>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981" name="ZoneTexte 1980">
              <a:extLst>
                <a:ext uri="{FF2B5EF4-FFF2-40B4-BE49-F238E27FC236}">
                  <a16:creationId xmlns:a16="http://schemas.microsoft.com/office/drawing/2014/main" id="{F3261430-BDF5-4AA8-B1D8-0EB7ACAF8FA3}"/>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984" name="Graphique 1983">
            <a:extLst>
              <a:ext uri="{FF2B5EF4-FFF2-40B4-BE49-F238E27FC236}">
                <a16:creationId xmlns:a16="http://schemas.microsoft.com/office/drawing/2014/main" id="{AB389C36-0688-4181-A5AB-C6E47FEFA1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68020" y="3823585"/>
            <a:ext cx="109307" cy="98122"/>
          </a:xfrm>
          <a:prstGeom prst="rect">
            <a:avLst/>
          </a:prstGeom>
        </p:spPr>
      </p:pic>
      <p:sp>
        <p:nvSpPr>
          <p:cNvPr id="1985" name="ZoneTexte 1984">
            <a:extLst>
              <a:ext uri="{FF2B5EF4-FFF2-40B4-BE49-F238E27FC236}">
                <a16:creationId xmlns:a16="http://schemas.microsoft.com/office/drawing/2014/main" id="{A25AF072-01BB-4855-8786-DC0CABBF4C0B}"/>
              </a:ext>
            </a:extLst>
          </p:cNvPr>
          <p:cNvSpPr txBox="1"/>
          <p:nvPr/>
        </p:nvSpPr>
        <p:spPr>
          <a:xfrm>
            <a:off x="9425191" y="3628763"/>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986" name="Graphique 23">
            <a:extLst>
              <a:ext uri="{FF2B5EF4-FFF2-40B4-BE49-F238E27FC236}">
                <a16:creationId xmlns:a16="http://schemas.microsoft.com/office/drawing/2014/main" id="{A4513E96-0071-44A5-9C1C-DD474F7F1BB6}"/>
              </a:ext>
            </a:extLst>
          </p:cNvPr>
          <p:cNvGrpSpPr/>
          <p:nvPr/>
        </p:nvGrpSpPr>
        <p:grpSpPr>
          <a:xfrm>
            <a:off x="9980720" y="3632539"/>
            <a:ext cx="118913" cy="184666"/>
            <a:chOff x="5410460" y="2049372"/>
            <a:chExt cx="615732" cy="1159026"/>
          </a:xfrm>
          <a:solidFill>
            <a:schemeClr val="accent2">
              <a:lumMod val="75000"/>
            </a:schemeClr>
          </a:solidFill>
        </p:grpSpPr>
        <p:sp>
          <p:nvSpPr>
            <p:cNvPr id="1987" name="Forme libre : forme 1986">
              <a:extLst>
                <a:ext uri="{FF2B5EF4-FFF2-40B4-BE49-F238E27FC236}">
                  <a16:creationId xmlns:a16="http://schemas.microsoft.com/office/drawing/2014/main" id="{B69F0645-A641-4E12-BC35-A7BA35D50C8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988" name="Forme libre : forme 1987">
              <a:extLst>
                <a:ext uri="{FF2B5EF4-FFF2-40B4-BE49-F238E27FC236}">
                  <a16:creationId xmlns:a16="http://schemas.microsoft.com/office/drawing/2014/main" id="{3C411873-4073-48AA-992E-53DB3189CA2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989" name="Accolade fermante 1988">
            <a:extLst>
              <a:ext uri="{FF2B5EF4-FFF2-40B4-BE49-F238E27FC236}">
                <a16:creationId xmlns:a16="http://schemas.microsoft.com/office/drawing/2014/main" id="{BC9466BD-B94B-4F66-B066-8D595EE2D447}"/>
              </a:ext>
            </a:extLst>
          </p:cNvPr>
          <p:cNvSpPr/>
          <p:nvPr/>
        </p:nvSpPr>
        <p:spPr>
          <a:xfrm flipH="1">
            <a:off x="9902010" y="360379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90" name="Accolade fermante 1989">
            <a:extLst>
              <a:ext uri="{FF2B5EF4-FFF2-40B4-BE49-F238E27FC236}">
                <a16:creationId xmlns:a16="http://schemas.microsoft.com/office/drawing/2014/main" id="{4A6529CD-ECC0-4D74-B0AB-C634DFA446D0}"/>
              </a:ext>
            </a:extLst>
          </p:cNvPr>
          <p:cNvSpPr/>
          <p:nvPr/>
        </p:nvSpPr>
        <p:spPr>
          <a:xfrm>
            <a:off x="10315105" y="360447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94" name="Groupe 1993">
            <a:extLst>
              <a:ext uri="{FF2B5EF4-FFF2-40B4-BE49-F238E27FC236}">
                <a16:creationId xmlns:a16="http://schemas.microsoft.com/office/drawing/2014/main" id="{E7B4BE97-E542-458D-BBC5-FF31DE3E2A4E}"/>
              </a:ext>
            </a:extLst>
          </p:cNvPr>
          <p:cNvGrpSpPr/>
          <p:nvPr/>
        </p:nvGrpSpPr>
        <p:grpSpPr>
          <a:xfrm>
            <a:off x="10034851" y="3622845"/>
            <a:ext cx="305670" cy="194360"/>
            <a:chOff x="5146975" y="3184326"/>
            <a:chExt cx="1468799" cy="1171578"/>
          </a:xfrm>
          <a:solidFill>
            <a:srgbClr val="92D050"/>
          </a:solidFill>
        </p:grpSpPr>
        <p:pic>
          <p:nvPicPr>
            <p:cNvPr id="1995" name="Graphique 1994">
              <a:extLst>
                <a:ext uri="{FF2B5EF4-FFF2-40B4-BE49-F238E27FC236}">
                  <a16:creationId xmlns:a16="http://schemas.microsoft.com/office/drawing/2014/main" id="{A1AD8204-714F-4641-9F6A-4E9447E6C9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996" name="Graphique 1995">
              <a:extLst>
                <a:ext uri="{FF2B5EF4-FFF2-40B4-BE49-F238E27FC236}">
                  <a16:creationId xmlns:a16="http://schemas.microsoft.com/office/drawing/2014/main" id="{DD583C89-4F6E-40B5-9BA2-B751C16C54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997" name="Accolade fermante 1996">
            <a:extLst>
              <a:ext uri="{FF2B5EF4-FFF2-40B4-BE49-F238E27FC236}">
                <a16:creationId xmlns:a16="http://schemas.microsoft.com/office/drawing/2014/main" id="{DD3558DE-FABB-4ECF-8B35-9A68FE08F407}"/>
              </a:ext>
            </a:extLst>
          </p:cNvPr>
          <p:cNvSpPr/>
          <p:nvPr/>
        </p:nvSpPr>
        <p:spPr>
          <a:xfrm flipH="1">
            <a:off x="7037422" y="4024892"/>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99" name="Groupe 1998">
            <a:extLst>
              <a:ext uri="{FF2B5EF4-FFF2-40B4-BE49-F238E27FC236}">
                <a16:creationId xmlns:a16="http://schemas.microsoft.com/office/drawing/2014/main" id="{D84D4E31-774C-49BF-B2C4-9CE104B160DE}"/>
              </a:ext>
            </a:extLst>
          </p:cNvPr>
          <p:cNvGrpSpPr/>
          <p:nvPr/>
        </p:nvGrpSpPr>
        <p:grpSpPr>
          <a:xfrm>
            <a:off x="7195319" y="3966398"/>
            <a:ext cx="718466" cy="364522"/>
            <a:chOff x="2199597" y="989091"/>
            <a:chExt cx="718466" cy="364522"/>
          </a:xfrm>
        </p:grpSpPr>
        <p:sp>
          <p:nvSpPr>
            <p:cNvPr id="2000" name="ZoneTexte 1999">
              <a:extLst>
                <a:ext uri="{FF2B5EF4-FFF2-40B4-BE49-F238E27FC236}">
                  <a16:creationId xmlns:a16="http://schemas.microsoft.com/office/drawing/2014/main" id="{B8281972-A809-4E97-8B9B-51B4BA67933E}"/>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001" name="ZoneTexte 2000">
              <a:extLst>
                <a:ext uri="{FF2B5EF4-FFF2-40B4-BE49-F238E27FC236}">
                  <a16:creationId xmlns:a16="http://schemas.microsoft.com/office/drawing/2014/main" id="{38DC41BE-7763-4A66-87ED-622728019FFB}"/>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2002" name="Accolade fermante 2001">
            <a:extLst>
              <a:ext uri="{FF2B5EF4-FFF2-40B4-BE49-F238E27FC236}">
                <a16:creationId xmlns:a16="http://schemas.microsoft.com/office/drawing/2014/main" id="{8B1B2692-44BD-4749-8FE6-8F1F362D1E07}"/>
              </a:ext>
            </a:extLst>
          </p:cNvPr>
          <p:cNvSpPr/>
          <p:nvPr/>
        </p:nvSpPr>
        <p:spPr>
          <a:xfrm flipH="1">
            <a:off x="7140730" y="405066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03" name="Accolade fermante 2002">
            <a:extLst>
              <a:ext uri="{FF2B5EF4-FFF2-40B4-BE49-F238E27FC236}">
                <a16:creationId xmlns:a16="http://schemas.microsoft.com/office/drawing/2014/main" id="{321EA37C-DF70-4605-BAFB-2200E1DA1AA2}"/>
              </a:ext>
            </a:extLst>
          </p:cNvPr>
          <p:cNvSpPr/>
          <p:nvPr/>
        </p:nvSpPr>
        <p:spPr>
          <a:xfrm>
            <a:off x="9421056" y="404345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04" name="ZoneTexte 2003">
            <a:extLst>
              <a:ext uri="{FF2B5EF4-FFF2-40B4-BE49-F238E27FC236}">
                <a16:creationId xmlns:a16="http://schemas.microsoft.com/office/drawing/2014/main" id="{60DBAC99-22ED-4C41-A561-2959CE93BCBF}"/>
              </a:ext>
            </a:extLst>
          </p:cNvPr>
          <p:cNvSpPr txBox="1"/>
          <p:nvPr/>
        </p:nvSpPr>
        <p:spPr>
          <a:xfrm>
            <a:off x="7241870" y="3998938"/>
            <a:ext cx="331249" cy="246221"/>
          </a:xfrm>
          <a:prstGeom prst="rect">
            <a:avLst/>
          </a:prstGeom>
          <a:noFill/>
        </p:spPr>
        <p:txBody>
          <a:bodyPr wrap="square" rtlCol="0">
            <a:spAutoFit/>
          </a:bodyPr>
          <a:lstStyle/>
          <a:p>
            <a:r>
              <a:rPr lang="fr-FR" sz="500" dirty="0"/>
              <a:t>+2</a:t>
            </a:r>
          </a:p>
          <a:p>
            <a:r>
              <a:rPr lang="fr-FR" sz="500" dirty="0"/>
              <a:t>A:5</a:t>
            </a:r>
          </a:p>
        </p:txBody>
      </p:sp>
      <p:grpSp>
        <p:nvGrpSpPr>
          <p:cNvPr id="2006" name="Groupe 2005">
            <a:extLst>
              <a:ext uri="{FF2B5EF4-FFF2-40B4-BE49-F238E27FC236}">
                <a16:creationId xmlns:a16="http://schemas.microsoft.com/office/drawing/2014/main" id="{9B333AAB-9F1B-45EC-B226-6D7026AE16CF}"/>
              </a:ext>
            </a:extLst>
          </p:cNvPr>
          <p:cNvGrpSpPr/>
          <p:nvPr/>
        </p:nvGrpSpPr>
        <p:grpSpPr>
          <a:xfrm>
            <a:off x="8305831" y="3971115"/>
            <a:ext cx="718466" cy="362841"/>
            <a:chOff x="2195594" y="1728937"/>
            <a:chExt cx="718466" cy="362841"/>
          </a:xfrm>
        </p:grpSpPr>
        <p:sp>
          <p:nvSpPr>
            <p:cNvPr id="2007" name="ZoneTexte 2006">
              <a:extLst>
                <a:ext uri="{FF2B5EF4-FFF2-40B4-BE49-F238E27FC236}">
                  <a16:creationId xmlns:a16="http://schemas.microsoft.com/office/drawing/2014/main" id="{2F5993A7-71F6-4D08-A3E3-D6AF13C8EFD6}"/>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008" name="ZoneTexte 2007">
              <a:extLst>
                <a:ext uri="{FF2B5EF4-FFF2-40B4-BE49-F238E27FC236}">
                  <a16:creationId xmlns:a16="http://schemas.microsoft.com/office/drawing/2014/main" id="{A1B92DFC-E484-4EF8-B69E-CDF51B4B2871}"/>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009" name="ZoneTexte 2008">
              <a:extLst>
                <a:ext uri="{FF2B5EF4-FFF2-40B4-BE49-F238E27FC236}">
                  <a16:creationId xmlns:a16="http://schemas.microsoft.com/office/drawing/2014/main" id="{3038671C-8447-4291-ADEC-CDD6E937A3F6}"/>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010" name="Groupe 2009">
            <a:extLst>
              <a:ext uri="{FF2B5EF4-FFF2-40B4-BE49-F238E27FC236}">
                <a16:creationId xmlns:a16="http://schemas.microsoft.com/office/drawing/2014/main" id="{7B46D644-1852-4C42-80F1-238ECBB01DDD}"/>
              </a:ext>
            </a:extLst>
          </p:cNvPr>
          <p:cNvGrpSpPr/>
          <p:nvPr/>
        </p:nvGrpSpPr>
        <p:grpSpPr>
          <a:xfrm>
            <a:off x="7749131" y="3968160"/>
            <a:ext cx="718466" cy="367051"/>
            <a:chOff x="1622389" y="1729653"/>
            <a:chExt cx="718466" cy="367051"/>
          </a:xfrm>
        </p:grpSpPr>
        <p:sp>
          <p:nvSpPr>
            <p:cNvPr id="2011" name="ZoneTexte 2010">
              <a:extLst>
                <a:ext uri="{FF2B5EF4-FFF2-40B4-BE49-F238E27FC236}">
                  <a16:creationId xmlns:a16="http://schemas.microsoft.com/office/drawing/2014/main" id="{645D8568-6CAE-4880-B3EF-79736700B301}"/>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012" name="ZoneTexte 2011">
              <a:extLst>
                <a:ext uri="{FF2B5EF4-FFF2-40B4-BE49-F238E27FC236}">
                  <a16:creationId xmlns:a16="http://schemas.microsoft.com/office/drawing/2014/main" id="{A18CCAC2-78FB-478E-81D1-10B75135C84B}"/>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013" name="ZoneTexte 2012">
              <a:extLst>
                <a:ext uri="{FF2B5EF4-FFF2-40B4-BE49-F238E27FC236}">
                  <a16:creationId xmlns:a16="http://schemas.microsoft.com/office/drawing/2014/main" id="{DF69BBC8-D820-4A88-89DF-84CE65F83587}"/>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014" name="Groupe 2013">
            <a:extLst>
              <a:ext uri="{FF2B5EF4-FFF2-40B4-BE49-F238E27FC236}">
                <a16:creationId xmlns:a16="http://schemas.microsoft.com/office/drawing/2014/main" id="{656E20DD-73F4-459E-BF15-040662099447}"/>
              </a:ext>
            </a:extLst>
          </p:cNvPr>
          <p:cNvGrpSpPr/>
          <p:nvPr/>
        </p:nvGrpSpPr>
        <p:grpSpPr>
          <a:xfrm>
            <a:off x="8855724" y="3969487"/>
            <a:ext cx="718466" cy="361624"/>
            <a:chOff x="4307092" y="991715"/>
            <a:chExt cx="718466" cy="361624"/>
          </a:xfrm>
        </p:grpSpPr>
        <p:grpSp>
          <p:nvGrpSpPr>
            <p:cNvPr id="2015" name="Groupe 2014">
              <a:extLst>
                <a:ext uri="{FF2B5EF4-FFF2-40B4-BE49-F238E27FC236}">
                  <a16:creationId xmlns:a16="http://schemas.microsoft.com/office/drawing/2014/main" id="{C28B01CD-6264-4C6E-8D19-AEB5A88ED652}"/>
                </a:ext>
              </a:extLst>
            </p:cNvPr>
            <p:cNvGrpSpPr/>
            <p:nvPr/>
          </p:nvGrpSpPr>
          <p:grpSpPr>
            <a:xfrm>
              <a:off x="4390385" y="991715"/>
              <a:ext cx="544617" cy="295988"/>
              <a:chOff x="2579857" y="900994"/>
              <a:chExt cx="544617" cy="295988"/>
            </a:xfrm>
          </p:grpSpPr>
          <p:sp>
            <p:nvSpPr>
              <p:cNvPr id="2017" name="ZoneTexte 2016">
                <a:extLst>
                  <a:ext uri="{FF2B5EF4-FFF2-40B4-BE49-F238E27FC236}">
                    <a16:creationId xmlns:a16="http://schemas.microsoft.com/office/drawing/2014/main" id="{FD3124CA-FE2F-43FE-99B0-A747A95EBEBA}"/>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018" name="ZoneTexte 2017">
                <a:extLst>
                  <a:ext uri="{FF2B5EF4-FFF2-40B4-BE49-F238E27FC236}">
                    <a16:creationId xmlns:a16="http://schemas.microsoft.com/office/drawing/2014/main" id="{75D02BE8-9D4F-41BB-904F-080861F72BA8}"/>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016" name="ZoneTexte 2015">
              <a:extLst>
                <a:ext uri="{FF2B5EF4-FFF2-40B4-BE49-F238E27FC236}">
                  <a16:creationId xmlns:a16="http://schemas.microsoft.com/office/drawing/2014/main" id="{6E83C418-9B52-4D45-99BA-80232E98E48E}"/>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019" name="Graphique 2018">
            <a:extLst>
              <a:ext uri="{FF2B5EF4-FFF2-40B4-BE49-F238E27FC236}">
                <a16:creationId xmlns:a16="http://schemas.microsoft.com/office/drawing/2014/main" id="{AFFAE187-9B52-4EDA-BEB3-8504107E3E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4743" y="4231552"/>
            <a:ext cx="109307" cy="98122"/>
          </a:xfrm>
          <a:prstGeom prst="rect">
            <a:avLst/>
          </a:prstGeom>
        </p:spPr>
      </p:pic>
      <p:sp>
        <p:nvSpPr>
          <p:cNvPr id="2020" name="Accolade fermante 2019">
            <a:extLst>
              <a:ext uri="{FF2B5EF4-FFF2-40B4-BE49-F238E27FC236}">
                <a16:creationId xmlns:a16="http://schemas.microsoft.com/office/drawing/2014/main" id="{23B3E3AE-3A9F-44D7-9814-B830AEA18B25}"/>
              </a:ext>
            </a:extLst>
          </p:cNvPr>
          <p:cNvSpPr/>
          <p:nvPr/>
        </p:nvSpPr>
        <p:spPr>
          <a:xfrm flipH="1">
            <a:off x="7141350" y="438057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21" name="Accolade fermante 2020">
            <a:extLst>
              <a:ext uri="{FF2B5EF4-FFF2-40B4-BE49-F238E27FC236}">
                <a16:creationId xmlns:a16="http://schemas.microsoft.com/office/drawing/2014/main" id="{7B383E71-84EA-4E46-9299-1D4CE88951FA}"/>
              </a:ext>
            </a:extLst>
          </p:cNvPr>
          <p:cNvSpPr/>
          <p:nvPr/>
        </p:nvSpPr>
        <p:spPr>
          <a:xfrm>
            <a:off x="8479013" y="437701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22" name="Groupe 2021">
            <a:extLst>
              <a:ext uri="{FF2B5EF4-FFF2-40B4-BE49-F238E27FC236}">
                <a16:creationId xmlns:a16="http://schemas.microsoft.com/office/drawing/2014/main" id="{9DEBD94D-5DFB-44BF-B030-494991557A2E}"/>
              </a:ext>
            </a:extLst>
          </p:cNvPr>
          <p:cNvGrpSpPr/>
          <p:nvPr/>
        </p:nvGrpSpPr>
        <p:grpSpPr>
          <a:xfrm>
            <a:off x="7798536" y="4273059"/>
            <a:ext cx="718466" cy="377178"/>
            <a:chOff x="1266633" y="5049608"/>
            <a:chExt cx="718466" cy="377178"/>
          </a:xfrm>
        </p:grpSpPr>
        <p:sp>
          <p:nvSpPr>
            <p:cNvPr id="2023" name="ZoneTexte 2022">
              <a:extLst>
                <a:ext uri="{FF2B5EF4-FFF2-40B4-BE49-F238E27FC236}">
                  <a16:creationId xmlns:a16="http://schemas.microsoft.com/office/drawing/2014/main" id="{F04E90E2-5F7B-48B0-BA86-40C3A789857B}"/>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024" name="ZoneTexte 2023">
              <a:extLst>
                <a:ext uri="{FF2B5EF4-FFF2-40B4-BE49-F238E27FC236}">
                  <a16:creationId xmlns:a16="http://schemas.microsoft.com/office/drawing/2014/main" id="{3A06D594-53C1-412E-BDDF-62D258164B1C}"/>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025" name="ZoneTexte 2024">
              <a:extLst>
                <a:ext uri="{FF2B5EF4-FFF2-40B4-BE49-F238E27FC236}">
                  <a16:creationId xmlns:a16="http://schemas.microsoft.com/office/drawing/2014/main" id="{01C06675-9BE4-4652-BD16-C773C5E4F79A}"/>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026" name="Groupe 2025">
            <a:extLst>
              <a:ext uri="{FF2B5EF4-FFF2-40B4-BE49-F238E27FC236}">
                <a16:creationId xmlns:a16="http://schemas.microsoft.com/office/drawing/2014/main" id="{75C49B06-CB58-41D9-8F6F-49EBD013BF37}"/>
              </a:ext>
            </a:extLst>
          </p:cNvPr>
          <p:cNvGrpSpPr/>
          <p:nvPr/>
        </p:nvGrpSpPr>
        <p:grpSpPr>
          <a:xfrm>
            <a:off x="7178108" y="4280580"/>
            <a:ext cx="718466" cy="369675"/>
            <a:chOff x="646205" y="5057129"/>
            <a:chExt cx="718466" cy="369675"/>
          </a:xfrm>
        </p:grpSpPr>
        <p:sp>
          <p:nvSpPr>
            <p:cNvPr id="2027" name="ZoneTexte 2026">
              <a:extLst>
                <a:ext uri="{FF2B5EF4-FFF2-40B4-BE49-F238E27FC236}">
                  <a16:creationId xmlns:a16="http://schemas.microsoft.com/office/drawing/2014/main" id="{816D3220-397F-47A9-A3D4-92E7A33DD2B8}"/>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028" name="ZoneTexte 2027">
              <a:extLst>
                <a:ext uri="{FF2B5EF4-FFF2-40B4-BE49-F238E27FC236}">
                  <a16:creationId xmlns:a16="http://schemas.microsoft.com/office/drawing/2014/main" id="{D117DC07-59DF-4290-82E1-491D8CBF4856}"/>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029" name="ZoneTexte 2028">
              <a:extLst>
                <a:ext uri="{FF2B5EF4-FFF2-40B4-BE49-F238E27FC236}">
                  <a16:creationId xmlns:a16="http://schemas.microsoft.com/office/drawing/2014/main" id="{E1E49368-0E93-4386-89CC-CC4AD62E50D3}"/>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030" name="Groupe 2029">
            <a:extLst>
              <a:ext uri="{FF2B5EF4-FFF2-40B4-BE49-F238E27FC236}">
                <a16:creationId xmlns:a16="http://schemas.microsoft.com/office/drawing/2014/main" id="{9C2475E7-7BC9-4498-8ED6-54717E923037}"/>
              </a:ext>
            </a:extLst>
          </p:cNvPr>
          <p:cNvGrpSpPr/>
          <p:nvPr/>
        </p:nvGrpSpPr>
        <p:grpSpPr>
          <a:xfrm>
            <a:off x="8536265" y="4531063"/>
            <a:ext cx="202376" cy="157632"/>
            <a:chOff x="5146975" y="3184326"/>
            <a:chExt cx="1468799" cy="1171578"/>
          </a:xfrm>
          <a:solidFill>
            <a:srgbClr val="92D050"/>
          </a:solidFill>
        </p:grpSpPr>
        <p:pic>
          <p:nvPicPr>
            <p:cNvPr id="2031" name="Graphique 2030">
              <a:extLst>
                <a:ext uri="{FF2B5EF4-FFF2-40B4-BE49-F238E27FC236}">
                  <a16:creationId xmlns:a16="http://schemas.microsoft.com/office/drawing/2014/main" id="{1BF74EEB-0977-4B68-85EB-C851871073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2032" name="Graphique 2031">
              <a:extLst>
                <a:ext uri="{FF2B5EF4-FFF2-40B4-BE49-F238E27FC236}">
                  <a16:creationId xmlns:a16="http://schemas.microsoft.com/office/drawing/2014/main" id="{D4CA2602-8E3C-4C50-A812-703BB4901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2033" name="ZoneTexte 2032">
            <a:extLst>
              <a:ext uri="{FF2B5EF4-FFF2-40B4-BE49-F238E27FC236}">
                <a16:creationId xmlns:a16="http://schemas.microsoft.com/office/drawing/2014/main" id="{1BF5C0FE-3ECE-4C13-8ECF-8C1633538665}"/>
              </a:ext>
            </a:extLst>
          </p:cNvPr>
          <p:cNvSpPr txBox="1"/>
          <p:nvPr/>
        </p:nvSpPr>
        <p:spPr>
          <a:xfrm>
            <a:off x="9545049" y="4198862"/>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2034" name="Accolade fermante 2033">
            <a:extLst>
              <a:ext uri="{FF2B5EF4-FFF2-40B4-BE49-F238E27FC236}">
                <a16:creationId xmlns:a16="http://schemas.microsoft.com/office/drawing/2014/main" id="{984A77AC-57CA-4FDB-8544-518FBB306E25}"/>
              </a:ext>
            </a:extLst>
          </p:cNvPr>
          <p:cNvSpPr/>
          <p:nvPr/>
        </p:nvSpPr>
        <p:spPr>
          <a:xfrm flipH="1">
            <a:off x="10015445" y="419067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35" name="Accolade fermante 2034">
            <a:extLst>
              <a:ext uri="{FF2B5EF4-FFF2-40B4-BE49-F238E27FC236}">
                <a16:creationId xmlns:a16="http://schemas.microsoft.com/office/drawing/2014/main" id="{CBC14A33-A5C5-456E-BCBF-5483F30917C0}"/>
              </a:ext>
            </a:extLst>
          </p:cNvPr>
          <p:cNvSpPr/>
          <p:nvPr/>
        </p:nvSpPr>
        <p:spPr>
          <a:xfrm>
            <a:off x="10209999" y="418710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36" name="Graphique 23">
            <a:extLst>
              <a:ext uri="{FF2B5EF4-FFF2-40B4-BE49-F238E27FC236}">
                <a16:creationId xmlns:a16="http://schemas.microsoft.com/office/drawing/2014/main" id="{1DAF3A7D-CDC2-4A6F-B918-FAEA143300C3}"/>
              </a:ext>
            </a:extLst>
          </p:cNvPr>
          <p:cNvGrpSpPr/>
          <p:nvPr/>
        </p:nvGrpSpPr>
        <p:grpSpPr>
          <a:xfrm>
            <a:off x="10100578" y="4202638"/>
            <a:ext cx="118913" cy="184666"/>
            <a:chOff x="5410460" y="2049372"/>
            <a:chExt cx="615732" cy="1159026"/>
          </a:xfrm>
          <a:solidFill>
            <a:schemeClr val="accent2">
              <a:lumMod val="75000"/>
            </a:schemeClr>
          </a:solidFill>
        </p:grpSpPr>
        <p:sp>
          <p:nvSpPr>
            <p:cNvPr id="2037" name="Forme libre : forme 2036">
              <a:extLst>
                <a:ext uri="{FF2B5EF4-FFF2-40B4-BE49-F238E27FC236}">
                  <a16:creationId xmlns:a16="http://schemas.microsoft.com/office/drawing/2014/main" id="{E2D02014-8C07-4156-ABFD-63F6076BF62B}"/>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038" name="Forme libre : forme 2037">
              <a:extLst>
                <a:ext uri="{FF2B5EF4-FFF2-40B4-BE49-F238E27FC236}">
                  <a16:creationId xmlns:a16="http://schemas.microsoft.com/office/drawing/2014/main" id="{E666E4BC-2550-431E-A5B2-9A269A5E5430}"/>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058" name="ZoneTexte 2057">
            <a:extLst>
              <a:ext uri="{FF2B5EF4-FFF2-40B4-BE49-F238E27FC236}">
                <a16:creationId xmlns:a16="http://schemas.microsoft.com/office/drawing/2014/main" id="{F5D3C312-DDDA-4AC1-91DD-CEE2FCC051A0}"/>
              </a:ext>
            </a:extLst>
          </p:cNvPr>
          <p:cNvSpPr txBox="1"/>
          <p:nvPr/>
        </p:nvSpPr>
        <p:spPr>
          <a:xfrm>
            <a:off x="6627523" y="5478958"/>
            <a:ext cx="444804" cy="246221"/>
          </a:xfrm>
          <a:prstGeom prst="rect">
            <a:avLst/>
          </a:prstGeom>
          <a:noFill/>
        </p:spPr>
        <p:txBody>
          <a:bodyPr wrap="square" rtlCol="0">
            <a:spAutoFit/>
          </a:bodyPr>
          <a:lstStyle/>
          <a:p>
            <a:r>
              <a:rPr lang="fr-FR" sz="1000" dirty="0"/>
              <a:t>b.2.1</a:t>
            </a:r>
            <a:endParaRPr lang="fr-FR" sz="800" dirty="0"/>
          </a:p>
        </p:txBody>
      </p:sp>
      <p:sp>
        <p:nvSpPr>
          <p:cNvPr id="2154" name="ZoneTexte 2153">
            <a:extLst>
              <a:ext uri="{FF2B5EF4-FFF2-40B4-BE49-F238E27FC236}">
                <a16:creationId xmlns:a16="http://schemas.microsoft.com/office/drawing/2014/main" id="{E2849959-9A67-4F6B-A57D-56771C83AF51}"/>
              </a:ext>
            </a:extLst>
          </p:cNvPr>
          <p:cNvSpPr txBox="1"/>
          <p:nvPr/>
        </p:nvSpPr>
        <p:spPr>
          <a:xfrm>
            <a:off x="6641519" y="5978077"/>
            <a:ext cx="444804" cy="246221"/>
          </a:xfrm>
          <a:prstGeom prst="rect">
            <a:avLst/>
          </a:prstGeom>
          <a:noFill/>
        </p:spPr>
        <p:txBody>
          <a:bodyPr wrap="square" rtlCol="0">
            <a:spAutoFit/>
          </a:bodyPr>
          <a:lstStyle/>
          <a:p>
            <a:r>
              <a:rPr lang="fr-FR" sz="1000" dirty="0"/>
              <a:t>b.2.2</a:t>
            </a:r>
            <a:endParaRPr lang="fr-FR" sz="800" dirty="0"/>
          </a:p>
        </p:txBody>
      </p:sp>
      <p:grpSp>
        <p:nvGrpSpPr>
          <p:cNvPr id="2172" name="Groupe 2171">
            <a:extLst>
              <a:ext uri="{FF2B5EF4-FFF2-40B4-BE49-F238E27FC236}">
                <a16:creationId xmlns:a16="http://schemas.microsoft.com/office/drawing/2014/main" id="{C3061888-C2AD-49D6-8B69-9F94CA8C2D84}"/>
              </a:ext>
            </a:extLst>
          </p:cNvPr>
          <p:cNvGrpSpPr/>
          <p:nvPr/>
        </p:nvGrpSpPr>
        <p:grpSpPr>
          <a:xfrm>
            <a:off x="7037987" y="5391527"/>
            <a:ext cx="718466" cy="365560"/>
            <a:chOff x="2199597" y="988053"/>
            <a:chExt cx="718466" cy="365560"/>
          </a:xfrm>
        </p:grpSpPr>
        <p:sp>
          <p:nvSpPr>
            <p:cNvPr id="2173" name="ZoneTexte 2172">
              <a:extLst>
                <a:ext uri="{FF2B5EF4-FFF2-40B4-BE49-F238E27FC236}">
                  <a16:creationId xmlns:a16="http://schemas.microsoft.com/office/drawing/2014/main" id="{11245640-7A4C-4D1B-A69F-E28445F4C5CF}"/>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174" name="ZoneTexte 2173">
              <a:extLst>
                <a:ext uri="{FF2B5EF4-FFF2-40B4-BE49-F238E27FC236}">
                  <a16:creationId xmlns:a16="http://schemas.microsoft.com/office/drawing/2014/main" id="{166DDDC1-1504-48C6-96A8-3892B8CE98A4}"/>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2175" name="Groupe 2174">
            <a:extLst>
              <a:ext uri="{FF2B5EF4-FFF2-40B4-BE49-F238E27FC236}">
                <a16:creationId xmlns:a16="http://schemas.microsoft.com/office/drawing/2014/main" id="{89ABB4E7-E21F-4D86-9698-133DDF34E2D9}"/>
              </a:ext>
            </a:extLst>
          </p:cNvPr>
          <p:cNvGrpSpPr/>
          <p:nvPr/>
        </p:nvGrpSpPr>
        <p:grpSpPr>
          <a:xfrm>
            <a:off x="7693342" y="5393645"/>
            <a:ext cx="718466" cy="363333"/>
            <a:chOff x="4307092" y="990006"/>
            <a:chExt cx="718466" cy="363333"/>
          </a:xfrm>
        </p:grpSpPr>
        <p:sp>
          <p:nvSpPr>
            <p:cNvPr id="2176" name="ZoneTexte 2175">
              <a:extLst>
                <a:ext uri="{FF2B5EF4-FFF2-40B4-BE49-F238E27FC236}">
                  <a16:creationId xmlns:a16="http://schemas.microsoft.com/office/drawing/2014/main" id="{FA7374D7-77B3-42A7-A08E-24581207D598}"/>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2177" name="ZoneTexte 2176">
              <a:extLst>
                <a:ext uri="{FF2B5EF4-FFF2-40B4-BE49-F238E27FC236}">
                  <a16:creationId xmlns:a16="http://schemas.microsoft.com/office/drawing/2014/main" id="{384672FF-4ED1-4B71-8D95-912203DCBFB7}"/>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2180" name="ZoneTexte 2179">
            <a:extLst>
              <a:ext uri="{FF2B5EF4-FFF2-40B4-BE49-F238E27FC236}">
                <a16:creationId xmlns:a16="http://schemas.microsoft.com/office/drawing/2014/main" id="{4031D7BE-CF42-49B6-B56F-CFF514879679}"/>
              </a:ext>
            </a:extLst>
          </p:cNvPr>
          <p:cNvSpPr txBox="1"/>
          <p:nvPr/>
        </p:nvSpPr>
        <p:spPr>
          <a:xfrm>
            <a:off x="7106667" y="5427793"/>
            <a:ext cx="331249" cy="246221"/>
          </a:xfrm>
          <a:prstGeom prst="rect">
            <a:avLst/>
          </a:prstGeom>
          <a:noFill/>
        </p:spPr>
        <p:txBody>
          <a:bodyPr wrap="square" rtlCol="0">
            <a:spAutoFit/>
          </a:bodyPr>
          <a:lstStyle/>
          <a:p>
            <a:r>
              <a:rPr lang="fr-FR" sz="500" dirty="0"/>
              <a:t>+2</a:t>
            </a:r>
          </a:p>
          <a:p>
            <a:r>
              <a:rPr lang="fr-FR" sz="500" dirty="0"/>
              <a:t>A:5</a:t>
            </a:r>
          </a:p>
        </p:txBody>
      </p:sp>
      <p:sp>
        <p:nvSpPr>
          <p:cNvPr id="2181" name="ZoneTexte 2180">
            <a:extLst>
              <a:ext uri="{FF2B5EF4-FFF2-40B4-BE49-F238E27FC236}">
                <a16:creationId xmlns:a16="http://schemas.microsoft.com/office/drawing/2014/main" id="{F473B318-3EFE-4DE0-AD74-8355D507B403}"/>
              </a:ext>
            </a:extLst>
          </p:cNvPr>
          <p:cNvSpPr txBox="1"/>
          <p:nvPr/>
        </p:nvSpPr>
        <p:spPr>
          <a:xfrm>
            <a:off x="7739794" y="5418104"/>
            <a:ext cx="331249" cy="246221"/>
          </a:xfrm>
          <a:prstGeom prst="rect">
            <a:avLst/>
          </a:prstGeom>
          <a:noFill/>
        </p:spPr>
        <p:txBody>
          <a:bodyPr wrap="square" rtlCol="0">
            <a:spAutoFit/>
          </a:bodyPr>
          <a:lstStyle/>
          <a:p>
            <a:r>
              <a:rPr lang="fr-FR" sz="500" dirty="0"/>
              <a:t>-2</a:t>
            </a:r>
          </a:p>
          <a:p>
            <a:r>
              <a:rPr lang="fr-FR" sz="500" dirty="0"/>
              <a:t>A:7</a:t>
            </a:r>
          </a:p>
        </p:txBody>
      </p:sp>
      <p:sp>
        <p:nvSpPr>
          <p:cNvPr id="2182" name="Accolade fermante 2181">
            <a:extLst>
              <a:ext uri="{FF2B5EF4-FFF2-40B4-BE49-F238E27FC236}">
                <a16:creationId xmlns:a16="http://schemas.microsoft.com/office/drawing/2014/main" id="{A8BED482-05F2-484E-8067-3E7639BCB558}"/>
              </a:ext>
            </a:extLst>
          </p:cNvPr>
          <p:cNvSpPr/>
          <p:nvPr/>
        </p:nvSpPr>
        <p:spPr>
          <a:xfrm flipH="1">
            <a:off x="7029127" y="548142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83" name="Accolade fermante 2182">
            <a:extLst>
              <a:ext uri="{FF2B5EF4-FFF2-40B4-BE49-F238E27FC236}">
                <a16:creationId xmlns:a16="http://schemas.microsoft.com/office/drawing/2014/main" id="{4DC7C03A-87DD-44F8-B632-47C5304DB7A3}"/>
              </a:ext>
            </a:extLst>
          </p:cNvPr>
          <p:cNvSpPr/>
          <p:nvPr/>
        </p:nvSpPr>
        <p:spPr>
          <a:xfrm>
            <a:off x="8320001" y="546520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184" name="Graphique 2183">
            <a:extLst>
              <a:ext uri="{FF2B5EF4-FFF2-40B4-BE49-F238E27FC236}">
                <a16:creationId xmlns:a16="http://schemas.microsoft.com/office/drawing/2014/main" id="{2FF83D69-D0D0-4F9A-A97F-A4C024C54B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4385" y="5640251"/>
            <a:ext cx="109307" cy="98122"/>
          </a:xfrm>
          <a:prstGeom prst="rect">
            <a:avLst/>
          </a:prstGeom>
        </p:spPr>
      </p:pic>
      <p:sp>
        <p:nvSpPr>
          <p:cNvPr id="2191" name="ZoneTexte 2190">
            <a:extLst>
              <a:ext uri="{FF2B5EF4-FFF2-40B4-BE49-F238E27FC236}">
                <a16:creationId xmlns:a16="http://schemas.microsoft.com/office/drawing/2014/main" id="{D6762F6C-3FB7-42D7-B1C8-9AB3F09FE985}"/>
              </a:ext>
            </a:extLst>
          </p:cNvPr>
          <p:cNvSpPr txBox="1"/>
          <p:nvPr/>
        </p:nvSpPr>
        <p:spPr>
          <a:xfrm>
            <a:off x="8470003" y="5476082"/>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192" name="Graphique 23">
            <a:extLst>
              <a:ext uri="{FF2B5EF4-FFF2-40B4-BE49-F238E27FC236}">
                <a16:creationId xmlns:a16="http://schemas.microsoft.com/office/drawing/2014/main" id="{B5906B49-934E-4595-80B6-E31CAB4DAEB2}"/>
              </a:ext>
            </a:extLst>
          </p:cNvPr>
          <p:cNvGrpSpPr/>
          <p:nvPr/>
        </p:nvGrpSpPr>
        <p:grpSpPr>
          <a:xfrm>
            <a:off x="9025532" y="5479858"/>
            <a:ext cx="118913" cy="184666"/>
            <a:chOff x="5410460" y="2049372"/>
            <a:chExt cx="615732" cy="1159026"/>
          </a:xfrm>
          <a:solidFill>
            <a:schemeClr val="accent2">
              <a:lumMod val="75000"/>
            </a:schemeClr>
          </a:solidFill>
        </p:grpSpPr>
        <p:sp>
          <p:nvSpPr>
            <p:cNvPr id="2193" name="Forme libre : forme 2192">
              <a:extLst>
                <a:ext uri="{FF2B5EF4-FFF2-40B4-BE49-F238E27FC236}">
                  <a16:creationId xmlns:a16="http://schemas.microsoft.com/office/drawing/2014/main" id="{9ADD3CA4-9413-41EC-B927-CAE8F927D7A6}"/>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194" name="Forme libre : forme 2193">
              <a:extLst>
                <a:ext uri="{FF2B5EF4-FFF2-40B4-BE49-F238E27FC236}">
                  <a16:creationId xmlns:a16="http://schemas.microsoft.com/office/drawing/2014/main" id="{8459E853-0255-459B-8B04-6A2B29E34148}"/>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195" name="Accolade fermante 2194">
            <a:extLst>
              <a:ext uri="{FF2B5EF4-FFF2-40B4-BE49-F238E27FC236}">
                <a16:creationId xmlns:a16="http://schemas.microsoft.com/office/drawing/2014/main" id="{A5BACFFD-4035-407C-AC8B-F9EB36124647}"/>
              </a:ext>
            </a:extLst>
          </p:cNvPr>
          <p:cNvSpPr/>
          <p:nvPr/>
        </p:nvSpPr>
        <p:spPr>
          <a:xfrm flipH="1">
            <a:off x="8946822" y="545111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96" name="Accolade fermante 2195">
            <a:extLst>
              <a:ext uri="{FF2B5EF4-FFF2-40B4-BE49-F238E27FC236}">
                <a16:creationId xmlns:a16="http://schemas.microsoft.com/office/drawing/2014/main" id="{7EF4A0E4-A04D-4C1B-85E3-D0AE0D6B5C3A}"/>
              </a:ext>
            </a:extLst>
          </p:cNvPr>
          <p:cNvSpPr/>
          <p:nvPr/>
        </p:nvSpPr>
        <p:spPr>
          <a:xfrm>
            <a:off x="9503482" y="546326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197" name="Groupe 2196">
            <a:extLst>
              <a:ext uri="{FF2B5EF4-FFF2-40B4-BE49-F238E27FC236}">
                <a16:creationId xmlns:a16="http://schemas.microsoft.com/office/drawing/2014/main" id="{B30EF775-19EB-4FCA-B65E-C4E540CB8920}"/>
              </a:ext>
            </a:extLst>
          </p:cNvPr>
          <p:cNvGrpSpPr/>
          <p:nvPr/>
        </p:nvGrpSpPr>
        <p:grpSpPr>
          <a:xfrm>
            <a:off x="9223228" y="5481642"/>
            <a:ext cx="305670" cy="194360"/>
            <a:chOff x="5146975" y="3184326"/>
            <a:chExt cx="1468799" cy="1171578"/>
          </a:xfrm>
          <a:solidFill>
            <a:srgbClr val="92D050"/>
          </a:solidFill>
        </p:grpSpPr>
        <p:pic>
          <p:nvPicPr>
            <p:cNvPr id="2198" name="Graphique 2197">
              <a:extLst>
                <a:ext uri="{FF2B5EF4-FFF2-40B4-BE49-F238E27FC236}">
                  <a16:creationId xmlns:a16="http://schemas.microsoft.com/office/drawing/2014/main" id="{2AC5E233-3D26-40AD-B7A7-046E95A8E3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2199" name="Graphique 2198">
              <a:extLst>
                <a:ext uri="{FF2B5EF4-FFF2-40B4-BE49-F238E27FC236}">
                  <a16:creationId xmlns:a16="http://schemas.microsoft.com/office/drawing/2014/main" id="{86727F3A-315D-4983-A8CD-97A8B2BBD0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2200" name="Graphique 23">
            <a:extLst>
              <a:ext uri="{FF2B5EF4-FFF2-40B4-BE49-F238E27FC236}">
                <a16:creationId xmlns:a16="http://schemas.microsoft.com/office/drawing/2014/main" id="{7A44B752-C877-46AB-B19F-07415112076B}"/>
              </a:ext>
            </a:extLst>
          </p:cNvPr>
          <p:cNvGrpSpPr/>
          <p:nvPr/>
        </p:nvGrpSpPr>
        <p:grpSpPr>
          <a:xfrm>
            <a:off x="9158485" y="5485094"/>
            <a:ext cx="119903" cy="184666"/>
            <a:chOff x="5410460" y="2049372"/>
            <a:chExt cx="615732" cy="1159026"/>
          </a:xfrm>
          <a:solidFill>
            <a:srgbClr val="FF0000"/>
          </a:solidFill>
        </p:grpSpPr>
        <p:sp>
          <p:nvSpPr>
            <p:cNvPr id="2201" name="Forme libre : forme 2200">
              <a:extLst>
                <a:ext uri="{FF2B5EF4-FFF2-40B4-BE49-F238E27FC236}">
                  <a16:creationId xmlns:a16="http://schemas.microsoft.com/office/drawing/2014/main" id="{79E475DB-FFE4-429F-AA19-D34EC246FBFE}"/>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202" name="Forme libre : forme 2201">
              <a:extLst>
                <a:ext uri="{FF2B5EF4-FFF2-40B4-BE49-F238E27FC236}">
                  <a16:creationId xmlns:a16="http://schemas.microsoft.com/office/drawing/2014/main" id="{D614A8DA-1D2C-4602-9ADB-000C8BE29C56}"/>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2222" name="Groupe 2221">
            <a:extLst>
              <a:ext uri="{FF2B5EF4-FFF2-40B4-BE49-F238E27FC236}">
                <a16:creationId xmlns:a16="http://schemas.microsoft.com/office/drawing/2014/main" id="{E35C41B3-C3D6-4963-84B6-A22E03A97EE2}"/>
              </a:ext>
            </a:extLst>
          </p:cNvPr>
          <p:cNvGrpSpPr/>
          <p:nvPr/>
        </p:nvGrpSpPr>
        <p:grpSpPr>
          <a:xfrm>
            <a:off x="7168207" y="5737794"/>
            <a:ext cx="718466" cy="365560"/>
            <a:chOff x="2199597" y="988053"/>
            <a:chExt cx="718466" cy="365560"/>
          </a:xfrm>
        </p:grpSpPr>
        <p:sp>
          <p:nvSpPr>
            <p:cNvPr id="2223" name="ZoneTexte 2222">
              <a:extLst>
                <a:ext uri="{FF2B5EF4-FFF2-40B4-BE49-F238E27FC236}">
                  <a16:creationId xmlns:a16="http://schemas.microsoft.com/office/drawing/2014/main" id="{6E6B9E88-D530-437C-B43E-A2E6165A0FC0}"/>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224" name="ZoneTexte 2223">
              <a:extLst>
                <a:ext uri="{FF2B5EF4-FFF2-40B4-BE49-F238E27FC236}">
                  <a16:creationId xmlns:a16="http://schemas.microsoft.com/office/drawing/2014/main" id="{77648C9F-E35A-4638-BC37-9D22BEB0CECF}"/>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2225" name="Groupe 2224">
            <a:extLst>
              <a:ext uri="{FF2B5EF4-FFF2-40B4-BE49-F238E27FC236}">
                <a16:creationId xmlns:a16="http://schemas.microsoft.com/office/drawing/2014/main" id="{849A3A57-14C0-4CE4-9C12-30B38EA49B44}"/>
              </a:ext>
            </a:extLst>
          </p:cNvPr>
          <p:cNvGrpSpPr/>
          <p:nvPr/>
        </p:nvGrpSpPr>
        <p:grpSpPr>
          <a:xfrm>
            <a:off x="7823562" y="5739912"/>
            <a:ext cx="718466" cy="363333"/>
            <a:chOff x="4307092" y="990006"/>
            <a:chExt cx="718466" cy="363333"/>
          </a:xfrm>
        </p:grpSpPr>
        <p:sp>
          <p:nvSpPr>
            <p:cNvPr id="2226" name="ZoneTexte 2225">
              <a:extLst>
                <a:ext uri="{FF2B5EF4-FFF2-40B4-BE49-F238E27FC236}">
                  <a16:creationId xmlns:a16="http://schemas.microsoft.com/office/drawing/2014/main" id="{ABE90462-7FAA-4AAC-88A8-780F52096C19}"/>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2227" name="ZoneTexte 2226">
              <a:extLst>
                <a:ext uri="{FF2B5EF4-FFF2-40B4-BE49-F238E27FC236}">
                  <a16:creationId xmlns:a16="http://schemas.microsoft.com/office/drawing/2014/main" id="{3D4EE2DA-88EC-4246-9249-536CD24D5F7E}"/>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2228" name="ZoneTexte 2227">
            <a:extLst>
              <a:ext uri="{FF2B5EF4-FFF2-40B4-BE49-F238E27FC236}">
                <a16:creationId xmlns:a16="http://schemas.microsoft.com/office/drawing/2014/main" id="{EB421BC1-EE96-420B-80D2-73F9D01BC20D}"/>
              </a:ext>
            </a:extLst>
          </p:cNvPr>
          <p:cNvSpPr txBox="1"/>
          <p:nvPr/>
        </p:nvSpPr>
        <p:spPr>
          <a:xfrm>
            <a:off x="7236887" y="5774060"/>
            <a:ext cx="331249" cy="246221"/>
          </a:xfrm>
          <a:prstGeom prst="rect">
            <a:avLst/>
          </a:prstGeom>
          <a:noFill/>
        </p:spPr>
        <p:txBody>
          <a:bodyPr wrap="square" rtlCol="0">
            <a:spAutoFit/>
          </a:bodyPr>
          <a:lstStyle/>
          <a:p>
            <a:r>
              <a:rPr lang="fr-FR" sz="500" dirty="0"/>
              <a:t>+2</a:t>
            </a:r>
          </a:p>
          <a:p>
            <a:r>
              <a:rPr lang="fr-FR" sz="500" dirty="0"/>
              <a:t>A:5</a:t>
            </a:r>
          </a:p>
        </p:txBody>
      </p:sp>
      <p:sp>
        <p:nvSpPr>
          <p:cNvPr id="2229" name="ZoneTexte 2228">
            <a:extLst>
              <a:ext uri="{FF2B5EF4-FFF2-40B4-BE49-F238E27FC236}">
                <a16:creationId xmlns:a16="http://schemas.microsoft.com/office/drawing/2014/main" id="{2BC64E4B-67BD-48D6-A755-54CA4237E7CD}"/>
              </a:ext>
            </a:extLst>
          </p:cNvPr>
          <p:cNvSpPr txBox="1"/>
          <p:nvPr/>
        </p:nvSpPr>
        <p:spPr>
          <a:xfrm>
            <a:off x="7870014" y="5764371"/>
            <a:ext cx="331249" cy="246221"/>
          </a:xfrm>
          <a:prstGeom prst="rect">
            <a:avLst/>
          </a:prstGeom>
          <a:noFill/>
        </p:spPr>
        <p:txBody>
          <a:bodyPr wrap="square" rtlCol="0">
            <a:spAutoFit/>
          </a:bodyPr>
          <a:lstStyle/>
          <a:p>
            <a:r>
              <a:rPr lang="fr-FR" sz="500" dirty="0"/>
              <a:t>-2</a:t>
            </a:r>
          </a:p>
          <a:p>
            <a:r>
              <a:rPr lang="fr-FR" sz="500" dirty="0"/>
              <a:t>A:7</a:t>
            </a:r>
          </a:p>
        </p:txBody>
      </p:sp>
      <p:sp>
        <p:nvSpPr>
          <p:cNvPr id="2230" name="Accolade fermante 2229">
            <a:extLst>
              <a:ext uri="{FF2B5EF4-FFF2-40B4-BE49-F238E27FC236}">
                <a16:creationId xmlns:a16="http://schemas.microsoft.com/office/drawing/2014/main" id="{EF270F80-958F-4C69-8123-4C353C11D4DB}"/>
              </a:ext>
            </a:extLst>
          </p:cNvPr>
          <p:cNvSpPr/>
          <p:nvPr/>
        </p:nvSpPr>
        <p:spPr>
          <a:xfrm flipH="1">
            <a:off x="7159347" y="582769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31" name="Accolade fermante 2230">
            <a:extLst>
              <a:ext uri="{FF2B5EF4-FFF2-40B4-BE49-F238E27FC236}">
                <a16:creationId xmlns:a16="http://schemas.microsoft.com/office/drawing/2014/main" id="{AEED227C-F85C-4FEC-97FE-EFDF054ACB9C}"/>
              </a:ext>
            </a:extLst>
          </p:cNvPr>
          <p:cNvSpPr/>
          <p:nvPr/>
        </p:nvSpPr>
        <p:spPr>
          <a:xfrm>
            <a:off x="8450221" y="581147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232" name="Graphique 2231">
            <a:extLst>
              <a:ext uri="{FF2B5EF4-FFF2-40B4-BE49-F238E27FC236}">
                <a16:creationId xmlns:a16="http://schemas.microsoft.com/office/drawing/2014/main" id="{16008CAB-3993-4736-90AD-39678D8416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4605" y="5986518"/>
            <a:ext cx="109307" cy="98122"/>
          </a:xfrm>
          <a:prstGeom prst="rect">
            <a:avLst/>
          </a:prstGeom>
        </p:spPr>
      </p:pic>
      <p:sp>
        <p:nvSpPr>
          <p:cNvPr id="2245" name="Accolade fermante 2244">
            <a:extLst>
              <a:ext uri="{FF2B5EF4-FFF2-40B4-BE49-F238E27FC236}">
                <a16:creationId xmlns:a16="http://schemas.microsoft.com/office/drawing/2014/main" id="{AA1B9B3F-76F6-4D33-AED0-2194B5D26177}"/>
              </a:ext>
            </a:extLst>
          </p:cNvPr>
          <p:cNvSpPr/>
          <p:nvPr/>
        </p:nvSpPr>
        <p:spPr>
          <a:xfrm flipH="1">
            <a:off x="7036857" y="5817346"/>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46" name="Accolade fermante 2245">
            <a:extLst>
              <a:ext uri="{FF2B5EF4-FFF2-40B4-BE49-F238E27FC236}">
                <a16:creationId xmlns:a16="http://schemas.microsoft.com/office/drawing/2014/main" id="{49C8AC88-4F67-472B-B9EF-159BE872AFDE}"/>
              </a:ext>
            </a:extLst>
          </p:cNvPr>
          <p:cNvSpPr/>
          <p:nvPr/>
        </p:nvSpPr>
        <p:spPr>
          <a:xfrm flipH="1">
            <a:off x="7165493" y="616539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47" name="Accolade fermante 2246">
            <a:extLst>
              <a:ext uri="{FF2B5EF4-FFF2-40B4-BE49-F238E27FC236}">
                <a16:creationId xmlns:a16="http://schemas.microsoft.com/office/drawing/2014/main" id="{1F2E2EF2-9855-40E1-90C8-70DF00E3B44A}"/>
              </a:ext>
            </a:extLst>
          </p:cNvPr>
          <p:cNvSpPr/>
          <p:nvPr/>
        </p:nvSpPr>
        <p:spPr>
          <a:xfrm>
            <a:off x="8470132" y="616195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248" name="Groupe 2247">
            <a:extLst>
              <a:ext uri="{FF2B5EF4-FFF2-40B4-BE49-F238E27FC236}">
                <a16:creationId xmlns:a16="http://schemas.microsoft.com/office/drawing/2014/main" id="{5DEF22C1-ABF0-4A3B-909C-6967E9F09DDB}"/>
              </a:ext>
            </a:extLst>
          </p:cNvPr>
          <p:cNvGrpSpPr/>
          <p:nvPr/>
        </p:nvGrpSpPr>
        <p:grpSpPr>
          <a:xfrm>
            <a:off x="7820938" y="5983142"/>
            <a:ext cx="718466" cy="377178"/>
            <a:chOff x="1266633" y="5049608"/>
            <a:chExt cx="718466" cy="377178"/>
          </a:xfrm>
        </p:grpSpPr>
        <p:sp>
          <p:nvSpPr>
            <p:cNvPr id="2249" name="ZoneTexte 2248">
              <a:extLst>
                <a:ext uri="{FF2B5EF4-FFF2-40B4-BE49-F238E27FC236}">
                  <a16:creationId xmlns:a16="http://schemas.microsoft.com/office/drawing/2014/main" id="{150A89B6-87B7-4D83-9675-F5DDD624884A}"/>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250" name="ZoneTexte 2249">
              <a:extLst>
                <a:ext uri="{FF2B5EF4-FFF2-40B4-BE49-F238E27FC236}">
                  <a16:creationId xmlns:a16="http://schemas.microsoft.com/office/drawing/2014/main" id="{65E1A612-2FAC-4194-B3A8-6D8B0ADD5C3E}"/>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251" name="ZoneTexte 2250">
              <a:extLst>
                <a:ext uri="{FF2B5EF4-FFF2-40B4-BE49-F238E27FC236}">
                  <a16:creationId xmlns:a16="http://schemas.microsoft.com/office/drawing/2014/main" id="{57E862D7-5C06-4366-B6F5-D0BD9A71C6D2}"/>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252" name="Groupe 2251">
            <a:extLst>
              <a:ext uri="{FF2B5EF4-FFF2-40B4-BE49-F238E27FC236}">
                <a16:creationId xmlns:a16="http://schemas.microsoft.com/office/drawing/2014/main" id="{344EA667-9EBE-4DC0-B21E-B4B0E536044F}"/>
              </a:ext>
            </a:extLst>
          </p:cNvPr>
          <p:cNvGrpSpPr/>
          <p:nvPr/>
        </p:nvGrpSpPr>
        <p:grpSpPr>
          <a:xfrm>
            <a:off x="7200510" y="5990663"/>
            <a:ext cx="718466" cy="369675"/>
            <a:chOff x="646205" y="5057129"/>
            <a:chExt cx="718466" cy="369675"/>
          </a:xfrm>
        </p:grpSpPr>
        <p:sp>
          <p:nvSpPr>
            <p:cNvPr id="2253" name="ZoneTexte 2252">
              <a:extLst>
                <a:ext uri="{FF2B5EF4-FFF2-40B4-BE49-F238E27FC236}">
                  <a16:creationId xmlns:a16="http://schemas.microsoft.com/office/drawing/2014/main" id="{41FC95E4-9B23-4AA6-BCFC-21B03D7464EB}"/>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254" name="ZoneTexte 2253">
              <a:extLst>
                <a:ext uri="{FF2B5EF4-FFF2-40B4-BE49-F238E27FC236}">
                  <a16:creationId xmlns:a16="http://schemas.microsoft.com/office/drawing/2014/main" id="{E7CC7587-D593-4502-851B-4533BA2B089D}"/>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255" name="ZoneTexte 2254">
              <a:extLst>
                <a:ext uri="{FF2B5EF4-FFF2-40B4-BE49-F238E27FC236}">
                  <a16:creationId xmlns:a16="http://schemas.microsoft.com/office/drawing/2014/main" id="{E478B623-EDA0-4792-83A6-AB97354CEFAD}"/>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256" name="Groupe 2255">
            <a:extLst>
              <a:ext uri="{FF2B5EF4-FFF2-40B4-BE49-F238E27FC236}">
                <a16:creationId xmlns:a16="http://schemas.microsoft.com/office/drawing/2014/main" id="{181AD8C2-B427-48F9-A8BF-20E217B27F69}"/>
              </a:ext>
            </a:extLst>
          </p:cNvPr>
          <p:cNvGrpSpPr/>
          <p:nvPr/>
        </p:nvGrpSpPr>
        <p:grpSpPr>
          <a:xfrm>
            <a:off x="8516452" y="6242621"/>
            <a:ext cx="202376" cy="157632"/>
            <a:chOff x="5146975" y="3184326"/>
            <a:chExt cx="1468799" cy="1171578"/>
          </a:xfrm>
          <a:solidFill>
            <a:srgbClr val="92D050"/>
          </a:solidFill>
        </p:grpSpPr>
        <p:pic>
          <p:nvPicPr>
            <p:cNvPr id="2257" name="Graphique 2256">
              <a:extLst>
                <a:ext uri="{FF2B5EF4-FFF2-40B4-BE49-F238E27FC236}">
                  <a16:creationId xmlns:a16="http://schemas.microsoft.com/office/drawing/2014/main" id="{95DE11BA-CBFA-4A9A-B3BF-D6DCC616B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2258" name="Graphique 2257">
              <a:extLst>
                <a:ext uri="{FF2B5EF4-FFF2-40B4-BE49-F238E27FC236}">
                  <a16:creationId xmlns:a16="http://schemas.microsoft.com/office/drawing/2014/main" id="{B71DC025-9BC9-4E9D-9E9C-1FA80A8731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2259" name="ZoneTexte 2258">
            <a:extLst>
              <a:ext uri="{FF2B5EF4-FFF2-40B4-BE49-F238E27FC236}">
                <a16:creationId xmlns:a16="http://schemas.microsoft.com/office/drawing/2014/main" id="{2CADEAA4-0656-41A3-A00A-B5348A56AE63}"/>
              </a:ext>
            </a:extLst>
          </p:cNvPr>
          <p:cNvSpPr txBox="1"/>
          <p:nvPr/>
        </p:nvSpPr>
        <p:spPr>
          <a:xfrm>
            <a:off x="8565296" y="5957593"/>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2260" name="Accolade fermante 2259">
            <a:extLst>
              <a:ext uri="{FF2B5EF4-FFF2-40B4-BE49-F238E27FC236}">
                <a16:creationId xmlns:a16="http://schemas.microsoft.com/office/drawing/2014/main" id="{A104CAB4-3D68-40D0-B23D-F2448F93CA62}"/>
              </a:ext>
            </a:extLst>
          </p:cNvPr>
          <p:cNvSpPr/>
          <p:nvPr/>
        </p:nvSpPr>
        <p:spPr>
          <a:xfrm flipH="1">
            <a:off x="9035692" y="594940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61" name="Accolade fermante 2260">
            <a:extLst>
              <a:ext uri="{FF2B5EF4-FFF2-40B4-BE49-F238E27FC236}">
                <a16:creationId xmlns:a16="http://schemas.microsoft.com/office/drawing/2014/main" id="{AD6418BE-F551-4ED4-9CD4-DF4F699AE758}"/>
              </a:ext>
            </a:extLst>
          </p:cNvPr>
          <p:cNvSpPr/>
          <p:nvPr/>
        </p:nvSpPr>
        <p:spPr>
          <a:xfrm>
            <a:off x="9327944" y="594781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262" name="Graphique 23">
            <a:extLst>
              <a:ext uri="{FF2B5EF4-FFF2-40B4-BE49-F238E27FC236}">
                <a16:creationId xmlns:a16="http://schemas.microsoft.com/office/drawing/2014/main" id="{1D8F774A-784F-4492-AC33-FB5DD8329A70}"/>
              </a:ext>
            </a:extLst>
          </p:cNvPr>
          <p:cNvGrpSpPr/>
          <p:nvPr/>
        </p:nvGrpSpPr>
        <p:grpSpPr>
          <a:xfrm>
            <a:off x="9120825" y="5961369"/>
            <a:ext cx="118913" cy="184666"/>
            <a:chOff x="5410460" y="2049372"/>
            <a:chExt cx="615732" cy="1159026"/>
          </a:xfrm>
          <a:solidFill>
            <a:schemeClr val="accent2">
              <a:lumMod val="75000"/>
            </a:schemeClr>
          </a:solidFill>
        </p:grpSpPr>
        <p:sp>
          <p:nvSpPr>
            <p:cNvPr id="2263" name="Forme libre : forme 2262">
              <a:extLst>
                <a:ext uri="{FF2B5EF4-FFF2-40B4-BE49-F238E27FC236}">
                  <a16:creationId xmlns:a16="http://schemas.microsoft.com/office/drawing/2014/main" id="{A683C573-275D-4239-B9D9-AD9E08C3869C}"/>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264" name="Forme libre : forme 2263">
              <a:extLst>
                <a:ext uri="{FF2B5EF4-FFF2-40B4-BE49-F238E27FC236}">
                  <a16:creationId xmlns:a16="http://schemas.microsoft.com/office/drawing/2014/main" id="{85A3BECE-1928-416B-9936-4F83D02CDE43}"/>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2265" name="Graphique 23">
            <a:extLst>
              <a:ext uri="{FF2B5EF4-FFF2-40B4-BE49-F238E27FC236}">
                <a16:creationId xmlns:a16="http://schemas.microsoft.com/office/drawing/2014/main" id="{A4E14283-14D0-4310-8123-C0A193021C50}"/>
              </a:ext>
            </a:extLst>
          </p:cNvPr>
          <p:cNvGrpSpPr/>
          <p:nvPr/>
        </p:nvGrpSpPr>
        <p:grpSpPr>
          <a:xfrm>
            <a:off x="9228153" y="5960029"/>
            <a:ext cx="119903" cy="184666"/>
            <a:chOff x="5410460" y="2049372"/>
            <a:chExt cx="615732" cy="1159026"/>
          </a:xfrm>
          <a:solidFill>
            <a:srgbClr val="FF0000"/>
          </a:solidFill>
        </p:grpSpPr>
        <p:sp>
          <p:nvSpPr>
            <p:cNvPr id="2266" name="Forme libre : forme 2265">
              <a:extLst>
                <a:ext uri="{FF2B5EF4-FFF2-40B4-BE49-F238E27FC236}">
                  <a16:creationId xmlns:a16="http://schemas.microsoft.com/office/drawing/2014/main" id="{8F16E23E-5BD6-47CC-9F3F-7C0868F75222}"/>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267" name="Forme libre : forme 2266">
              <a:extLst>
                <a:ext uri="{FF2B5EF4-FFF2-40B4-BE49-F238E27FC236}">
                  <a16:creationId xmlns:a16="http://schemas.microsoft.com/office/drawing/2014/main" id="{7956C533-FC02-4501-B033-6C252653C5AD}"/>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271" name="ZoneTexte 2270">
            <a:extLst>
              <a:ext uri="{FF2B5EF4-FFF2-40B4-BE49-F238E27FC236}">
                <a16:creationId xmlns:a16="http://schemas.microsoft.com/office/drawing/2014/main" id="{88F5F34C-0B5C-4D35-A308-56B8B9B86196}"/>
              </a:ext>
            </a:extLst>
          </p:cNvPr>
          <p:cNvSpPr txBox="1"/>
          <p:nvPr/>
        </p:nvSpPr>
        <p:spPr>
          <a:xfrm>
            <a:off x="6584500" y="6508758"/>
            <a:ext cx="444804" cy="246221"/>
          </a:xfrm>
          <a:prstGeom prst="rect">
            <a:avLst/>
          </a:prstGeom>
          <a:noFill/>
        </p:spPr>
        <p:txBody>
          <a:bodyPr wrap="square" rtlCol="0">
            <a:spAutoFit/>
          </a:bodyPr>
          <a:lstStyle/>
          <a:p>
            <a:r>
              <a:rPr lang="fr-FR" sz="1000" dirty="0"/>
              <a:t>b.3.1</a:t>
            </a:r>
            <a:endParaRPr lang="fr-FR" sz="800" dirty="0"/>
          </a:p>
        </p:txBody>
      </p:sp>
      <p:grpSp>
        <p:nvGrpSpPr>
          <p:cNvPr id="2272" name="Groupe 2271">
            <a:extLst>
              <a:ext uri="{FF2B5EF4-FFF2-40B4-BE49-F238E27FC236}">
                <a16:creationId xmlns:a16="http://schemas.microsoft.com/office/drawing/2014/main" id="{52AE6EAB-9E18-4D64-80C9-4366355A336D}"/>
              </a:ext>
            </a:extLst>
          </p:cNvPr>
          <p:cNvGrpSpPr/>
          <p:nvPr/>
        </p:nvGrpSpPr>
        <p:grpSpPr>
          <a:xfrm>
            <a:off x="7064882" y="6413366"/>
            <a:ext cx="718466" cy="364522"/>
            <a:chOff x="2199597" y="989091"/>
            <a:chExt cx="718466" cy="364522"/>
          </a:xfrm>
        </p:grpSpPr>
        <p:sp>
          <p:nvSpPr>
            <p:cNvPr id="2273" name="ZoneTexte 2272">
              <a:extLst>
                <a:ext uri="{FF2B5EF4-FFF2-40B4-BE49-F238E27FC236}">
                  <a16:creationId xmlns:a16="http://schemas.microsoft.com/office/drawing/2014/main" id="{A114121D-5955-4DFB-8381-F22EC917B4A1}"/>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274" name="ZoneTexte 2273">
              <a:extLst>
                <a:ext uri="{FF2B5EF4-FFF2-40B4-BE49-F238E27FC236}">
                  <a16:creationId xmlns:a16="http://schemas.microsoft.com/office/drawing/2014/main" id="{D580759E-1B27-4102-89DF-9C9239022B13}"/>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2275" name="Accolade fermante 2274">
            <a:extLst>
              <a:ext uri="{FF2B5EF4-FFF2-40B4-BE49-F238E27FC236}">
                <a16:creationId xmlns:a16="http://schemas.microsoft.com/office/drawing/2014/main" id="{B389DEEA-A559-4086-8258-2102978FEE69}"/>
              </a:ext>
            </a:extLst>
          </p:cNvPr>
          <p:cNvSpPr/>
          <p:nvPr/>
        </p:nvSpPr>
        <p:spPr>
          <a:xfrm flipH="1">
            <a:off x="7010293" y="649763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76" name="Accolade fermante 2275">
            <a:extLst>
              <a:ext uri="{FF2B5EF4-FFF2-40B4-BE49-F238E27FC236}">
                <a16:creationId xmlns:a16="http://schemas.microsoft.com/office/drawing/2014/main" id="{6117166C-E073-47BD-AF5D-1B6BCD078F28}"/>
              </a:ext>
            </a:extLst>
          </p:cNvPr>
          <p:cNvSpPr/>
          <p:nvPr/>
        </p:nvSpPr>
        <p:spPr>
          <a:xfrm>
            <a:off x="9290619" y="649042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77" name="ZoneTexte 2276">
            <a:extLst>
              <a:ext uri="{FF2B5EF4-FFF2-40B4-BE49-F238E27FC236}">
                <a16:creationId xmlns:a16="http://schemas.microsoft.com/office/drawing/2014/main" id="{E512DB50-EC9C-4499-9806-FA6CFAD92F11}"/>
              </a:ext>
            </a:extLst>
          </p:cNvPr>
          <p:cNvSpPr txBox="1"/>
          <p:nvPr/>
        </p:nvSpPr>
        <p:spPr>
          <a:xfrm>
            <a:off x="7111433" y="6445906"/>
            <a:ext cx="331249" cy="246221"/>
          </a:xfrm>
          <a:prstGeom prst="rect">
            <a:avLst/>
          </a:prstGeom>
          <a:noFill/>
        </p:spPr>
        <p:txBody>
          <a:bodyPr wrap="square" rtlCol="0">
            <a:spAutoFit/>
          </a:bodyPr>
          <a:lstStyle/>
          <a:p>
            <a:r>
              <a:rPr lang="fr-FR" sz="500" dirty="0"/>
              <a:t>+2</a:t>
            </a:r>
          </a:p>
          <a:p>
            <a:r>
              <a:rPr lang="fr-FR" sz="500" dirty="0"/>
              <a:t>A:5</a:t>
            </a:r>
          </a:p>
        </p:txBody>
      </p:sp>
      <p:grpSp>
        <p:nvGrpSpPr>
          <p:cNvPr id="2287" name="Groupe 2286">
            <a:extLst>
              <a:ext uri="{FF2B5EF4-FFF2-40B4-BE49-F238E27FC236}">
                <a16:creationId xmlns:a16="http://schemas.microsoft.com/office/drawing/2014/main" id="{164E8A6D-73B8-4AB0-8844-DEA8E400374E}"/>
              </a:ext>
            </a:extLst>
          </p:cNvPr>
          <p:cNvGrpSpPr/>
          <p:nvPr/>
        </p:nvGrpSpPr>
        <p:grpSpPr>
          <a:xfrm>
            <a:off x="8725287" y="6416455"/>
            <a:ext cx="718466" cy="361624"/>
            <a:chOff x="4307092" y="991715"/>
            <a:chExt cx="718466" cy="361624"/>
          </a:xfrm>
        </p:grpSpPr>
        <p:grpSp>
          <p:nvGrpSpPr>
            <p:cNvPr id="2288" name="Groupe 2287">
              <a:extLst>
                <a:ext uri="{FF2B5EF4-FFF2-40B4-BE49-F238E27FC236}">
                  <a16:creationId xmlns:a16="http://schemas.microsoft.com/office/drawing/2014/main" id="{3AA307F9-88EB-4AF1-8229-1D60A2D4F6CB}"/>
                </a:ext>
              </a:extLst>
            </p:cNvPr>
            <p:cNvGrpSpPr/>
            <p:nvPr/>
          </p:nvGrpSpPr>
          <p:grpSpPr>
            <a:xfrm>
              <a:off x="4390385" y="991715"/>
              <a:ext cx="544617" cy="295988"/>
              <a:chOff x="2579857" y="900994"/>
              <a:chExt cx="544617" cy="295988"/>
            </a:xfrm>
          </p:grpSpPr>
          <p:sp>
            <p:nvSpPr>
              <p:cNvPr id="2290" name="ZoneTexte 2289">
                <a:extLst>
                  <a:ext uri="{FF2B5EF4-FFF2-40B4-BE49-F238E27FC236}">
                    <a16:creationId xmlns:a16="http://schemas.microsoft.com/office/drawing/2014/main" id="{FBA2B32B-D39E-4CA5-9A2D-7519204DD118}"/>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291" name="ZoneTexte 2290">
                <a:extLst>
                  <a:ext uri="{FF2B5EF4-FFF2-40B4-BE49-F238E27FC236}">
                    <a16:creationId xmlns:a16="http://schemas.microsoft.com/office/drawing/2014/main" id="{64E32E28-4B6B-49EF-B985-3501E88DD75C}"/>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289" name="ZoneTexte 2288">
              <a:extLst>
                <a:ext uri="{FF2B5EF4-FFF2-40B4-BE49-F238E27FC236}">
                  <a16:creationId xmlns:a16="http://schemas.microsoft.com/office/drawing/2014/main" id="{ADD24E41-08DD-4609-B2FD-35CDCCB25659}"/>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2292" name="Graphique 2291">
            <a:extLst>
              <a:ext uri="{FF2B5EF4-FFF2-40B4-BE49-F238E27FC236}">
                <a16:creationId xmlns:a16="http://schemas.microsoft.com/office/drawing/2014/main" id="{1444FE6C-6FF6-4439-BE67-278FCD36F4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64306" y="6678520"/>
            <a:ext cx="109307" cy="98122"/>
          </a:xfrm>
          <a:prstGeom prst="rect">
            <a:avLst/>
          </a:prstGeom>
        </p:spPr>
      </p:pic>
      <p:sp>
        <p:nvSpPr>
          <p:cNvPr id="2293" name="ZoneTexte 2292">
            <a:extLst>
              <a:ext uri="{FF2B5EF4-FFF2-40B4-BE49-F238E27FC236}">
                <a16:creationId xmlns:a16="http://schemas.microsoft.com/office/drawing/2014/main" id="{86EE291C-F7A9-4172-B57F-E8D385728B46}"/>
              </a:ext>
            </a:extLst>
          </p:cNvPr>
          <p:cNvSpPr txBox="1"/>
          <p:nvPr/>
        </p:nvSpPr>
        <p:spPr>
          <a:xfrm>
            <a:off x="9421477" y="6483698"/>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294" name="Graphique 23">
            <a:extLst>
              <a:ext uri="{FF2B5EF4-FFF2-40B4-BE49-F238E27FC236}">
                <a16:creationId xmlns:a16="http://schemas.microsoft.com/office/drawing/2014/main" id="{5EE247D6-42A9-4CC6-AC60-2F07F1F5DDFA}"/>
              </a:ext>
            </a:extLst>
          </p:cNvPr>
          <p:cNvGrpSpPr/>
          <p:nvPr/>
        </p:nvGrpSpPr>
        <p:grpSpPr>
          <a:xfrm>
            <a:off x="9977006" y="6487474"/>
            <a:ext cx="118913" cy="184666"/>
            <a:chOff x="5410460" y="2049372"/>
            <a:chExt cx="615732" cy="1159026"/>
          </a:xfrm>
          <a:solidFill>
            <a:schemeClr val="accent2">
              <a:lumMod val="75000"/>
            </a:schemeClr>
          </a:solidFill>
        </p:grpSpPr>
        <p:sp>
          <p:nvSpPr>
            <p:cNvPr id="2295" name="Forme libre : forme 2294">
              <a:extLst>
                <a:ext uri="{FF2B5EF4-FFF2-40B4-BE49-F238E27FC236}">
                  <a16:creationId xmlns:a16="http://schemas.microsoft.com/office/drawing/2014/main" id="{AA8DDA9B-4077-49C0-994C-8C7E83D61E9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296" name="Forme libre : forme 2295">
              <a:extLst>
                <a:ext uri="{FF2B5EF4-FFF2-40B4-BE49-F238E27FC236}">
                  <a16:creationId xmlns:a16="http://schemas.microsoft.com/office/drawing/2014/main" id="{028DDDCC-0AB4-4755-81D5-4B72A3B96BCE}"/>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297" name="Accolade fermante 2296">
            <a:extLst>
              <a:ext uri="{FF2B5EF4-FFF2-40B4-BE49-F238E27FC236}">
                <a16:creationId xmlns:a16="http://schemas.microsoft.com/office/drawing/2014/main" id="{9D618B5B-0A22-46F7-911F-E061C3227EC8}"/>
              </a:ext>
            </a:extLst>
          </p:cNvPr>
          <p:cNvSpPr/>
          <p:nvPr/>
        </p:nvSpPr>
        <p:spPr>
          <a:xfrm flipH="1">
            <a:off x="9898296" y="645873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98" name="Accolade fermante 2297">
            <a:extLst>
              <a:ext uri="{FF2B5EF4-FFF2-40B4-BE49-F238E27FC236}">
                <a16:creationId xmlns:a16="http://schemas.microsoft.com/office/drawing/2014/main" id="{E9D1C7CC-13FE-43FA-9936-5A6CDFB34658}"/>
              </a:ext>
            </a:extLst>
          </p:cNvPr>
          <p:cNvSpPr/>
          <p:nvPr/>
        </p:nvSpPr>
        <p:spPr>
          <a:xfrm>
            <a:off x="10195893" y="645929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302" name="Graphique 23">
            <a:extLst>
              <a:ext uri="{FF2B5EF4-FFF2-40B4-BE49-F238E27FC236}">
                <a16:creationId xmlns:a16="http://schemas.microsoft.com/office/drawing/2014/main" id="{45D29000-5BB5-416A-A923-204910E08F80}"/>
              </a:ext>
            </a:extLst>
          </p:cNvPr>
          <p:cNvGrpSpPr/>
          <p:nvPr/>
        </p:nvGrpSpPr>
        <p:grpSpPr>
          <a:xfrm>
            <a:off x="10103587" y="6490630"/>
            <a:ext cx="119903" cy="184666"/>
            <a:chOff x="5410460" y="2049372"/>
            <a:chExt cx="615732" cy="1159026"/>
          </a:xfrm>
          <a:solidFill>
            <a:srgbClr val="FF0000"/>
          </a:solidFill>
        </p:grpSpPr>
        <p:sp>
          <p:nvSpPr>
            <p:cNvPr id="2303" name="Forme libre : forme 2302">
              <a:extLst>
                <a:ext uri="{FF2B5EF4-FFF2-40B4-BE49-F238E27FC236}">
                  <a16:creationId xmlns:a16="http://schemas.microsoft.com/office/drawing/2014/main" id="{3A32087E-5245-4846-B686-45F83AEB429D}"/>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304" name="Forme libre : forme 2303">
              <a:extLst>
                <a:ext uri="{FF2B5EF4-FFF2-40B4-BE49-F238E27FC236}">
                  <a16:creationId xmlns:a16="http://schemas.microsoft.com/office/drawing/2014/main" id="{B54035C4-41AA-47C3-8AE4-B7ED7C0932E1}"/>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2305" name="Groupe 2304">
            <a:extLst>
              <a:ext uri="{FF2B5EF4-FFF2-40B4-BE49-F238E27FC236}">
                <a16:creationId xmlns:a16="http://schemas.microsoft.com/office/drawing/2014/main" id="{A27A4701-870B-4770-B5CE-D48CEECF0BF1}"/>
              </a:ext>
            </a:extLst>
          </p:cNvPr>
          <p:cNvGrpSpPr/>
          <p:nvPr/>
        </p:nvGrpSpPr>
        <p:grpSpPr>
          <a:xfrm>
            <a:off x="8164112" y="6391742"/>
            <a:ext cx="718466" cy="377178"/>
            <a:chOff x="1266633" y="5049608"/>
            <a:chExt cx="718466" cy="377178"/>
          </a:xfrm>
        </p:grpSpPr>
        <p:sp>
          <p:nvSpPr>
            <p:cNvPr id="2306" name="ZoneTexte 2305">
              <a:extLst>
                <a:ext uri="{FF2B5EF4-FFF2-40B4-BE49-F238E27FC236}">
                  <a16:creationId xmlns:a16="http://schemas.microsoft.com/office/drawing/2014/main" id="{692E2B49-390F-4F5F-B981-65C9E4290183}"/>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307" name="ZoneTexte 2306">
              <a:extLst>
                <a:ext uri="{FF2B5EF4-FFF2-40B4-BE49-F238E27FC236}">
                  <a16:creationId xmlns:a16="http://schemas.microsoft.com/office/drawing/2014/main" id="{00D0E8CF-28D3-4E77-BAA0-6A9782727F31}"/>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308" name="ZoneTexte 2307">
              <a:extLst>
                <a:ext uri="{FF2B5EF4-FFF2-40B4-BE49-F238E27FC236}">
                  <a16:creationId xmlns:a16="http://schemas.microsoft.com/office/drawing/2014/main" id="{069D5454-FED8-42BD-80A2-AE5CA812B146}"/>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309" name="Groupe 2308">
            <a:extLst>
              <a:ext uri="{FF2B5EF4-FFF2-40B4-BE49-F238E27FC236}">
                <a16:creationId xmlns:a16="http://schemas.microsoft.com/office/drawing/2014/main" id="{B823D1FE-528A-4F97-86EE-034E49A19E0A}"/>
              </a:ext>
            </a:extLst>
          </p:cNvPr>
          <p:cNvGrpSpPr/>
          <p:nvPr/>
        </p:nvGrpSpPr>
        <p:grpSpPr>
          <a:xfrm>
            <a:off x="7607898" y="6406688"/>
            <a:ext cx="718466" cy="369675"/>
            <a:chOff x="646205" y="5057129"/>
            <a:chExt cx="718466" cy="369675"/>
          </a:xfrm>
        </p:grpSpPr>
        <p:sp>
          <p:nvSpPr>
            <p:cNvPr id="2310" name="ZoneTexte 2309">
              <a:extLst>
                <a:ext uri="{FF2B5EF4-FFF2-40B4-BE49-F238E27FC236}">
                  <a16:creationId xmlns:a16="http://schemas.microsoft.com/office/drawing/2014/main" id="{25845B33-AFEA-4DD3-9F65-5B5E278C8856}"/>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311" name="ZoneTexte 2310">
              <a:extLst>
                <a:ext uri="{FF2B5EF4-FFF2-40B4-BE49-F238E27FC236}">
                  <a16:creationId xmlns:a16="http://schemas.microsoft.com/office/drawing/2014/main" id="{2AB08336-1F82-4E7A-B193-363A27B73EB3}"/>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312" name="ZoneTexte 2311">
              <a:extLst>
                <a:ext uri="{FF2B5EF4-FFF2-40B4-BE49-F238E27FC236}">
                  <a16:creationId xmlns:a16="http://schemas.microsoft.com/office/drawing/2014/main" id="{BAE113BD-23E3-4252-A8FD-44DDFBB32133}"/>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876" name="ZoneTexte 875">
            <a:extLst>
              <a:ext uri="{FF2B5EF4-FFF2-40B4-BE49-F238E27FC236}">
                <a16:creationId xmlns:a16="http://schemas.microsoft.com/office/drawing/2014/main" id="{88EEAAAD-ED44-43C3-AFE7-BEF432C22B93}"/>
              </a:ext>
            </a:extLst>
          </p:cNvPr>
          <p:cNvSpPr txBox="1"/>
          <p:nvPr/>
        </p:nvSpPr>
        <p:spPr>
          <a:xfrm>
            <a:off x="6621379" y="4901728"/>
            <a:ext cx="444804" cy="246221"/>
          </a:xfrm>
          <a:prstGeom prst="rect">
            <a:avLst/>
          </a:prstGeom>
          <a:noFill/>
        </p:spPr>
        <p:txBody>
          <a:bodyPr wrap="square" rtlCol="0">
            <a:spAutoFit/>
          </a:bodyPr>
          <a:lstStyle/>
          <a:p>
            <a:r>
              <a:rPr lang="fr-FR" sz="1000" dirty="0"/>
              <a:t>b.1.3</a:t>
            </a:r>
            <a:endParaRPr lang="fr-FR" sz="800" dirty="0"/>
          </a:p>
        </p:txBody>
      </p:sp>
      <p:pic>
        <p:nvPicPr>
          <p:cNvPr id="877" name="Graphique 876">
            <a:extLst>
              <a:ext uri="{FF2B5EF4-FFF2-40B4-BE49-F238E27FC236}">
                <a16:creationId xmlns:a16="http://schemas.microsoft.com/office/drawing/2014/main" id="{043E0C09-F8A1-4440-B9AC-BDC48463C5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8661" y="4517313"/>
            <a:ext cx="109307" cy="98122"/>
          </a:xfrm>
          <a:prstGeom prst="rect">
            <a:avLst/>
          </a:prstGeom>
        </p:spPr>
      </p:pic>
      <p:sp>
        <p:nvSpPr>
          <p:cNvPr id="878" name="Accolade fermante 877">
            <a:extLst>
              <a:ext uri="{FF2B5EF4-FFF2-40B4-BE49-F238E27FC236}">
                <a16:creationId xmlns:a16="http://schemas.microsoft.com/office/drawing/2014/main" id="{1DF103B7-4C62-4103-A546-78948E530DCD}"/>
              </a:ext>
            </a:extLst>
          </p:cNvPr>
          <p:cNvSpPr/>
          <p:nvPr/>
        </p:nvSpPr>
        <p:spPr>
          <a:xfrm flipH="1">
            <a:off x="7048063" y="4718620"/>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79" name="Groupe 878">
            <a:extLst>
              <a:ext uri="{FF2B5EF4-FFF2-40B4-BE49-F238E27FC236}">
                <a16:creationId xmlns:a16="http://schemas.microsoft.com/office/drawing/2014/main" id="{8F10BB12-EF32-4568-A45F-B95F00734680}"/>
              </a:ext>
            </a:extLst>
          </p:cNvPr>
          <p:cNvGrpSpPr/>
          <p:nvPr/>
        </p:nvGrpSpPr>
        <p:grpSpPr>
          <a:xfrm>
            <a:off x="7205960" y="4660126"/>
            <a:ext cx="718466" cy="364522"/>
            <a:chOff x="2199597" y="989091"/>
            <a:chExt cx="718466" cy="364522"/>
          </a:xfrm>
        </p:grpSpPr>
        <p:sp>
          <p:nvSpPr>
            <p:cNvPr id="880" name="ZoneTexte 879">
              <a:extLst>
                <a:ext uri="{FF2B5EF4-FFF2-40B4-BE49-F238E27FC236}">
                  <a16:creationId xmlns:a16="http://schemas.microsoft.com/office/drawing/2014/main" id="{0AE8DF1D-83F8-4336-9633-8202F8100813}"/>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881" name="ZoneTexte 880">
              <a:extLst>
                <a:ext uri="{FF2B5EF4-FFF2-40B4-BE49-F238E27FC236}">
                  <a16:creationId xmlns:a16="http://schemas.microsoft.com/office/drawing/2014/main" id="{F6EB3B45-17A0-427B-9BAE-67E847D13B0D}"/>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882" name="Accolade fermante 881">
            <a:extLst>
              <a:ext uri="{FF2B5EF4-FFF2-40B4-BE49-F238E27FC236}">
                <a16:creationId xmlns:a16="http://schemas.microsoft.com/office/drawing/2014/main" id="{9E23DB2A-781A-4B09-93C3-91C32991A8E7}"/>
              </a:ext>
            </a:extLst>
          </p:cNvPr>
          <p:cNvSpPr/>
          <p:nvPr/>
        </p:nvSpPr>
        <p:spPr>
          <a:xfrm flipH="1">
            <a:off x="7151371" y="474439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83" name="Accolade fermante 882">
            <a:extLst>
              <a:ext uri="{FF2B5EF4-FFF2-40B4-BE49-F238E27FC236}">
                <a16:creationId xmlns:a16="http://schemas.microsoft.com/office/drawing/2014/main" id="{FE8865F0-BEA8-4EBB-9C96-F909B2B72996}"/>
              </a:ext>
            </a:extLst>
          </p:cNvPr>
          <p:cNvSpPr/>
          <p:nvPr/>
        </p:nvSpPr>
        <p:spPr>
          <a:xfrm>
            <a:off x="9431697" y="473718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84" name="ZoneTexte 883">
            <a:extLst>
              <a:ext uri="{FF2B5EF4-FFF2-40B4-BE49-F238E27FC236}">
                <a16:creationId xmlns:a16="http://schemas.microsoft.com/office/drawing/2014/main" id="{CA2BF6BF-DA6E-41C7-A166-2164E9EFA709}"/>
              </a:ext>
            </a:extLst>
          </p:cNvPr>
          <p:cNvSpPr txBox="1"/>
          <p:nvPr/>
        </p:nvSpPr>
        <p:spPr>
          <a:xfrm>
            <a:off x="7252511" y="4692666"/>
            <a:ext cx="331249" cy="246221"/>
          </a:xfrm>
          <a:prstGeom prst="rect">
            <a:avLst/>
          </a:prstGeom>
          <a:noFill/>
        </p:spPr>
        <p:txBody>
          <a:bodyPr wrap="square" rtlCol="0">
            <a:spAutoFit/>
          </a:bodyPr>
          <a:lstStyle/>
          <a:p>
            <a:r>
              <a:rPr lang="fr-FR" sz="500" dirty="0"/>
              <a:t>+2</a:t>
            </a:r>
          </a:p>
          <a:p>
            <a:r>
              <a:rPr lang="fr-FR" sz="500" dirty="0"/>
              <a:t>A:5</a:t>
            </a:r>
          </a:p>
        </p:txBody>
      </p:sp>
      <p:grpSp>
        <p:nvGrpSpPr>
          <p:cNvPr id="885" name="Groupe 884">
            <a:extLst>
              <a:ext uri="{FF2B5EF4-FFF2-40B4-BE49-F238E27FC236}">
                <a16:creationId xmlns:a16="http://schemas.microsoft.com/office/drawing/2014/main" id="{4A222881-37BB-430A-9C84-C0FA288C728B}"/>
              </a:ext>
            </a:extLst>
          </p:cNvPr>
          <p:cNvGrpSpPr/>
          <p:nvPr/>
        </p:nvGrpSpPr>
        <p:grpSpPr>
          <a:xfrm>
            <a:off x="8316472" y="4664843"/>
            <a:ext cx="718466" cy="362841"/>
            <a:chOff x="2195594" y="1728937"/>
            <a:chExt cx="718466" cy="362841"/>
          </a:xfrm>
        </p:grpSpPr>
        <p:sp>
          <p:nvSpPr>
            <p:cNvPr id="886" name="ZoneTexte 885">
              <a:extLst>
                <a:ext uri="{FF2B5EF4-FFF2-40B4-BE49-F238E27FC236}">
                  <a16:creationId xmlns:a16="http://schemas.microsoft.com/office/drawing/2014/main" id="{135CEC0D-E15F-42E5-9A75-F86841A92BA5}"/>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887" name="ZoneTexte 886">
              <a:extLst>
                <a:ext uri="{FF2B5EF4-FFF2-40B4-BE49-F238E27FC236}">
                  <a16:creationId xmlns:a16="http://schemas.microsoft.com/office/drawing/2014/main" id="{730B017E-1C0E-47F5-901C-6704268FD099}"/>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888" name="ZoneTexte 887">
              <a:extLst>
                <a:ext uri="{FF2B5EF4-FFF2-40B4-BE49-F238E27FC236}">
                  <a16:creationId xmlns:a16="http://schemas.microsoft.com/office/drawing/2014/main" id="{92807422-0D7F-4ECA-B0C3-6D7B7F097C8D}"/>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889" name="Groupe 888">
            <a:extLst>
              <a:ext uri="{FF2B5EF4-FFF2-40B4-BE49-F238E27FC236}">
                <a16:creationId xmlns:a16="http://schemas.microsoft.com/office/drawing/2014/main" id="{1E605240-C42B-4F99-8382-C11E9202C9CA}"/>
              </a:ext>
            </a:extLst>
          </p:cNvPr>
          <p:cNvGrpSpPr/>
          <p:nvPr/>
        </p:nvGrpSpPr>
        <p:grpSpPr>
          <a:xfrm>
            <a:off x="7759772" y="4661888"/>
            <a:ext cx="718466" cy="367051"/>
            <a:chOff x="1622389" y="1729653"/>
            <a:chExt cx="718466" cy="367051"/>
          </a:xfrm>
        </p:grpSpPr>
        <p:sp>
          <p:nvSpPr>
            <p:cNvPr id="890" name="ZoneTexte 889">
              <a:extLst>
                <a:ext uri="{FF2B5EF4-FFF2-40B4-BE49-F238E27FC236}">
                  <a16:creationId xmlns:a16="http://schemas.microsoft.com/office/drawing/2014/main" id="{7C34E1D8-A8E0-4A86-9F81-864298C983B4}"/>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891" name="ZoneTexte 890">
              <a:extLst>
                <a:ext uri="{FF2B5EF4-FFF2-40B4-BE49-F238E27FC236}">
                  <a16:creationId xmlns:a16="http://schemas.microsoft.com/office/drawing/2014/main" id="{E6F4D554-A448-451C-A9DB-079819C33739}"/>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892" name="ZoneTexte 891">
              <a:extLst>
                <a:ext uri="{FF2B5EF4-FFF2-40B4-BE49-F238E27FC236}">
                  <a16:creationId xmlns:a16="http://schemas.microsoft.com/office/drawing/2014/main" id="{47F700A6-0161-4214-AFAF-48D263C4FF0C}"/>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893" name="Groupe 892">
            <a:extLst>
              <a:ext uri="{FF2B5EF4-FFF2-40B4-BE49-F238E27FC236}">
                <a16:creationId xmlns:a16="http://schemas.microsoft.com/office/drawing/2014/main" id="{46D96CFC-DED1-4EF0-83F1-878BF4FDA795}"/>
              </a:ext>
            </a:extLst>
          </p:cNvPr>
          <p:cNvGrpSpPr/>
          <p:nvPr/>
        </p:nvGrpSpPr>
        <p:grpSpPr>
          <a:xfrm>
            <a:off x="8866365" y="4663215"/>
            <a:ext cx="718466" cy="361624"/>
            <a:chOff x="4307092" y="991715"/>
            <a:chExt cx="718466" cy="361624"/>
          </a:xfrm>
        </p:grpSpPr>
        <p:grpSp>
          <p:nvGrpSpPr>
            <p:cNvPr id="894" name="Groupe 893">
              <a:extLst>
                <a:ext uri="{FF2B5EF4-FFF2-40B4-BE49-F238E27FC236}">
                  <a16:creationId xmlns:a16="http://schemas.microsoft.com/office/drawing/2014/main" id="{0BAB08BE-795B-48B7-90C1-7513B0CBDDF7}"/>
                </a:ext>
              </a:extLst>
            </p:cNvPr>
            <p:cNvGrpSpPr/>
            <p:nvPr/>
          </p:nvGrpSpPr>
          <p:grpSpPr>
            <a:xfrm>
              <a:off x="4390385" y="991715"/>
              <a:ext cx="544617" cy="295988"/>
              <a:chOff x="2579857" y="900994"/>
              <a:chExt cx="544617" cy="295988"/>
            </a:xfrm>
          </p:grpSpPr>
          <p:sp>
            <p:nvSpPr>
              <p:cNvPr id="896" name="ZoneTexte 895">
                <a:extLst>
                  <a:ext uri="{FF2B5EF4-FFF2-40B4-BE49-F238E27FC236}">
                    <a16:creationId xmlns:a16="http://schemas.microsoft.com/office/drawing/2014/main" id="{F7A8C07E-C95F-43C6-8AA1-EA6353051E1D}"/>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897" name="ZoneTexte 896">
                <a:extLst>
                  <a:ext uri="{FF2B5EF4-FFF2-40B4-BE49-F238E27FC236}">
                    <a16:creationId xmlns:a16="http://schemas.microsoft.com/office/drawing/2014/main" id="{776A5EC8-18CF-44B4-B268-5FDE7293B98C}"/>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895" name="ZoneTexte 894">
              <a:extLst>
                <a:ext uri="{FF2B5EF4-FFF2-40B4-BE49-F238E27FC236}">
                  <a16:creationId xmlns:a16="http://schemas.microsoft.com/office/drawing/2014/main" id="{6C60CB74-BAC7-4ACD-AE8F-76341358E1FA}"/>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898" name="Graphique 897">
            <a:extLst>
              <a:ext uri="{FF2B5EF4-FFF2-40B4-BE49-F238E27FC236}">
                <a16:creationId xmlns:a16="http://schemas.microsoft.com/office/drawing/2014/main" id="{73818BB2-101B-4338-AD85-18827A825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05384" y="4925280"/>
            <a:ext cx="109307" cy="98122"/>
          </a:xfrm>
          <a:prstGeom prst="rect">
            <a:avLst/>
          </a:prstGeom>
        </p:spPr>
      </p:pic>
      <p:sp>
        <p:nvSpPr>
          <p:cNvPr id="1021" name="ZoneTexte 1020">
            <a:extLst>
              <a:ext uri="{FF2B5EF4-FFF2-40B4-BE49-F238E27FC236}">
                <a16:creationId xmlns:a16="http://schemas.microsoft.com/office/drawing/2014/main" id="{7E14BF06-C052-4AE3-B200-90B68C913237}"/>
              </a:ext>
            </a:extLst>
          </p:cNvPr>
          <p:cNvSpPr txBox="1"/>
          <p:nvPr/>
        </p:nvSpPr>
        <p:spPr>
          <a:xfrm>
            <a:off x="9648627" y="4932505"/>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1022" name="Groupe 1021">
            <a:extLst>
              <a:ext uri="{FF2B5EF4-FFF2-40B4-BE49-F238E27FC236}">
                <a16:creationId xmlns:a16="http://schemas.microsoft.com/office/drawing/2014/main" id="{A3211910-6442-4030-B8DD-779106855597}"/>
              </a:ext>
            </a:extLst>
          </p:cNvPr>
          <p:cNvGrpSpPr/>
          <p:nvPr/>
        </p:nvGrpSpPr>
        <p:grpSpPr>
          <a:xfrm>
            <a:off x="9489038" y="5236314"/>
            <a:ext cx="202376" cy="157632"/>
            <a:chOff x="5146975" y="3184326"/>
            <a:chExt cx="1468799" cy="1171578"/>
          </a:xfrm>
          <a:solidFill>
            <a:srgbClr val="92D050"/>
          </a:solidFill>
        </p:grpSpPr>
        <p:pic>
          <p:nvPicPr>
            <p:cNvPr id="1035" name="Graphique 1034">
              <a:extLst>
                <a:ext uri="{FF2B5EF4-FFF2-40B4-BE49-F238E27FC236}">
                  <a16:creationId xmlns:a16="http://schemas.microsoft.com/office/drawing/2014/main" id="{E7D5D81B-902F-46A2-AEF2-C2AC9CA1D6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036" name="Graphique 1035">
              <a:extLst>
                <a:ext uri="{FF2B5EF4-FFF2-40B4-BE49-F238E27FC236}">
                  <a16:creationId xmlns:a16="http://schemas.microsoft.com/office/drawing/2014/main" id="{903F21F2-3709-447A-B377-C61B433116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037" name="Accolade fermante 1036">
            <a:extLst>
              <a:ext uri="{FF2B5EF4-FFF2-40B4-BE49-F238E27FC236}">
                <a16:creationId xmlns:a16="http://schemas.microsoft.com/office/drawing/2014/main" id="{1B6CCBC5-4C96-4819-8895-2A6BF149152D}"/>
              </a:ext>
            </a:extLst>
          </p:cNvPr>
          <p:cNvSpPr/>
          <p:nvPr/>
        </p:nvSpPr>
        <p:spPr>
          <a:xfrm>
            <a:off x="9461087" y="506890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44" name="Groupe 1043">
            <a:extLst>
              <a:ext uri="{FF2B5EF4-FFF2-40B4-BE49-F238E27FC236}">
                <a16:creationId xmlns:a16="http://schemas.microsoft.com/office/drawing/2014/main" id="{BA4D834D-CCF2-4BB7-89F1-29E4DA4CAEAA}"/>
              </a:ext>
            </a:extLst>
          </p:cNvPr>
          <p:cNvGrpSpPr/>
          <p:nvPr/>
        </p:nvGrpSpPr>
        <p:grpSpPr>
          <a:xfrm>
            <a:off x="7698884" y="4988643"/>
            <a:ext cx="718466" cy="366131"/>
            <a:chOff x="1539952" y="1638479"/>
            <a:chExt cx="718466" cy="366131"/>
          </a:xfrm>
        </p:grpSpPr>
        <p:sp>
          <p:nvSpPr>
            <p:cNvPr id="1045" name="ZoneTexte 1044">
              <a:extLst>
                <a:ext uri="{FF2B5EF4-FFF2-40B4-BE49-F238E27FC236}">
                  <a16:creationId xmlns:a16="http://schemas.microsoft.com/office/drawing/2014/main" id="{AC79FBBF-3C67-489B-AC0E-2E0F2FCAB6A3}"/>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1046" name="Groupe 1045">
              <a:extLst>
                <a:ext uri="{FF2B5EF4-FFF2-40B4-BE49-F238E27FC236}">
                  <a16:creationId xmlns:a16="http://schemas.microsoft.com/office/drawing/2014/main" id="{5CFE39C1-C799-4FCE-8C44-7A5738E0258B}"/>
                </a:ext>
              </a:extLst>
            </p:cNvPr>
            <p:cNvGrpSpPr/>
            <p:nvPr/>
          </p:nvGrpSpPr>
          <p:grpSpPr>
            <a:xfrm>
              <a:off x="1587793" y="1638479"/>
              <a:ext cx="593068" cy="281853"/>
              <a:chOff x="1727718" y="1640613"/>
              <a:chExt cx="593068" cy="281853"/>
            </a:xfrm>
          </p:grpSpPr>
          <p:sp>
            <p:nvSpPr>
              <p:cNvPr id="1047" name="ZoneTexte 1046">
                <a:extLst>
                  <a:ext uri="{FF2B5EF4-FFF2-40B4-BE49-F238E27FC236}">
                    <a16:creationId xmlns:a16="http://schemas.microsoft.com/office/drawing/2014/main" id="{4CC22111-5CEB-45B4-952E-18ADB9A18F1E}"/>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1091" name="ZoneTexte 1090">
                <a:extLst>
                  <a:ext uri="{FF2B5EF4-FFF2-40B4-BE49-F238E27FC236}">
                    <a16:creationId xmlns:a16="http://schemas.microsoft.com/office/drawing/2014/main" id="{1D5B23D4-C11E-401F-8425-802E64E78B14}"/>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116" name="Groupe 1115">
            <a:extLst>
              <a:ext uri="{FF2B5EF4-FFF2-40B4-BE49-F238E27FC236}">
                <a16:creationId xmlns:a16="http://schemas.microsoft.com/office/drawing/2014/main" id="{E6BD3F93-AAEF-4775-8CAF-1543FCBB8037}"/>
              </a:ext>
            </a:extLst>
          </p:cNvPr>
          <p:cNvGrpSpPr/>
          <p:nvPr/>
        </p:nvGrpSpPr>
        <p:grpSpPr>
          <a:xfrm>
            <a:off x="8257013" y="4985371"/>
            <a:ext cx="718466" cy="366648"/>
            <a:chOff x="2422732" y="1629870"/>
            <a:chExt cx="718466" cy="366648"/>
          </a:xfrm>
        </p:grpSpPr>
        <p:sp>
          <p:nvSpPr>
            <p:cNvPr id="1117" name="ZoneTexte 1116">
              <a:extLst>
                <a:ext uri="{FF2B5EF4-FFF2-40B4-BE49-F238E27FC236}">
                  <a16:creationId xmlns:a16="http://schemas.microsoft.com/office/drawing/2014/main" id="{2DBCDA8F-AD46-4E90-B79C-8BCD9BD82BF8}"/>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1118" name="Groupe 1117">
              <a:extLst>
                <a:ext uri="{FF2B5EF4-FFF2-40B4-BE49-F238E27FC236}">
                  <a16:creationId xmlns:a16="http://schemas.microsoft.com/office/drawing/2014/main" id="{AD7E27CC-CB93-42E9-B8D8-1EE7DCFF6A16}"/>
                </a:ext>
              </a:extLst>
            </p:cNvPr>
            <p:cNvGrpSpPr/>
            <p:nvPr/>
          </p:nvGrpSpPr>
          <p:grpSpPr>
            <a:xfrm>
              <a:off x="2467193" y="1629870"/>
              <a:ext cx="555847" cy="281496"/>
              <a:chOff x="2607118" y="1632004"/>
              <a:chExt cx="555847" cy="281496"/>
            </a:xfrm>
          </p:grpSpPr>
          <p:sp>
            <p:nvSpPr>
              <p:cNvPr id="1119" name="ZoneTexte 1118">
                <a:extLst>
                  <a:ext uri="{FF2B5EF4-FFF2-40B4-BE49-F238E27FC236}">
                    <a16:creationId xmlns:a16="http://schemas.microsoft.com/office/drawing/2014/main" id="{58AB40CF-5E66-446A-8DA2-2276F6B09B3F}"/>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1120" name="ZoneTexte 1119">
                <a:extLst>
                  <a:ext uri="{FF2B5EF4-FFF2-40B4-BE49-F238E27FC236}">
                    <a16:creationId xmlns:a16="http://schemas.microsoft.com/office/drawing/2014/main" id="{21A2E1BC-0DBC-4598-9482-35FBAFA70B0F}"/>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1121" name="Accolade fermante 1120">
            <a:extLst>
              <a:ext uri="{FF2B5EF4-FFF2-40B4-BE49-F238E27FC236}">
                <a16:creationId xmlns:a16="http://schemas.microsoft.com/office/drawing/2014/main" id="{F1380F38-F184-4A9C-86E4-E22A44E6E766}"/>
              </a:ext>
            </a:extLst>
          </p:cNvPr>
          <p:cNvSpPr/>
          <p:nvPr/>
        </p:nvSpPr>
        <p:spPr>
          <a:xfrm flipH="1">
            <a:off x="7141764" y="506890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22" name="Groupe 1121">
            <a:extLst>
              <a:ext uri="{FF2B5EF4-FFF2-40B4-BE49-F238E27FC236}">
                <a16:creationId xmlns:a16="http://schemas.microsoft.com/office/drawing/2014/main" id="{BC65A18B-8A94-48F1-A152-061A8424FBBB}"/>
              </a:ext>
            </a:extLst>
          </p:cNvPr>
          <p:cNvGrpSpPr/>
          <p:nvPr/>
        </p:nvGrpSpPr>
        <p:grpSpPr>
          <a:xfrm>
            <a:off x="8813358" y="4968547"/>
            <a:ext cx="718466" cy="377178"/>
            <a:chOff x="1266633" y="5049608"/>
            <a:chExt cx="718466" cy="377178"/>
          </a:xfrm>
        </p:grpSpPr>
        <p:sp>
          <p:nvSpPr>
            <p:cNvPr id="1123" name="ZoneTexte 1122">
              <a:extLst>
                <a:ext uri="{FF2B5EF4-FFF2-40B4-BE49-F238E27FC236}">
                  <a16:creationId xmlns:a16="http://schemas.microsoft.com/office/drawing/2014/main" id="{63C476CC-6E5F-4714-A136-98FC06DD5539}"/>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131" name="ZoneTexte 1130">
              <a:extLst>
                <a:ext uri="{FF2B5EF4-FFF2-40B4-BE49-F238E27FC236}">
                  <a16:creationId xmlns:a16="http://schemas.microsoft.com/office/drawing/2014/main" id="{AAF2ADBF-6A5B-4146-BD8E-A43BE74747B6}"/>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170" name="ZoneTexte 1169">
              <a:extLst>
                <a:ext uri="{FF2B5EF4-FFF2-40B4-BE49-F238E27FC236}">
                  <a16:creationId xmlns:a16="http://schemas.microsoft.com/office/drawing/2014/main" id="{6B034445-B5B5-43C1-BE8F-C3088BCA8A7C}"/>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171" name="Groupe 1170">
            <a:extLst>
              <a:ext uri="{FF2B5EF4-FFF2-40B4-BE49-F238E27FC236}">
                <a16:creationId xmlns:a16="http://schemas.microsoft.com/office/drawing/2014/main" id="{6C577070-6FC9-49E8-A5FB-E82C0A0ECF13}"/>
              </a:ext>
            </a:extLst>
          </p:cNvPr>
          <p:cNvGrpSpPr/>
          <p:nvPr/>
        </p:nvGrpSpPr>
        <p:grpSpPr>
          <a:xfrm>
            <a:off x="7142752" y="4972245"/>
            <a:ext cx="718466" cy="369675"/>
            <a:chOff x="646205" y="5057129"/>
            <a:chExt cx="718466" cy="369675"/>
          </a:xfrm>
        </p:grpSpPr>
        <p:sp>
          <p:nvSpPr>
            <p:cNvPr id="1172" name="ZoneTexte 1171">
              <a:extLst>
                <a:ext uri="{FF2B5EF4-FFF2-40B4-BE49-F238E27FC236}">
                  <a16:creationId xmlns:a16="http://schemas.microsoft.com/office/drawing/2014/main" id="{CCA2FE5D-E155-42EB-A1C3-B19155BEEB86}"/>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173" name="ZoneTexte 1172">
              <a:extLst>
                <a:ext uri="{FF2B5EF4-FFF2-40B4-BE49-F238E27FC236}">
                  <a16:creationId xmlns:a16="http://schemas.microsoft.com/office/drawing/2014/main" id="{96B5D00F-65A7-4A2B-AC08-674990EC9FFC}"/>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174" name="ZoneTexte 1173">
              <a:extLst>
                <a:ext uri="{FF2B5EF4-FFF2-40B4-BE49-F238E27FC236}">
                  <a16:creationId xmlns:a16="http://schemas.microsoft.com/office/drawing/2014/main" id="{1ED5FC59-DE51-4FBD-AB79-C2822C733E84}"/>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Tree>
    <p:extLst>
      <p:ext uri="{BB962C8B-B14F-4D97-AF65-F5344CB8AC3E}">
        <p14:creationId xmlns:p14="http://schemas.microsoft.com/office/powerpoint/2010/main" val="151604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3344F9E3-12E8-450A-B646-6DE1D25846AF}"/>
              </a:ext>
            </a:extLst>
          </p:cNvPr>
          <p:cNvGrpSpPr/>
          <p:nvPr/>
        </p:nvGrpSpPr>
        <p:grpSpPr>
          <a:xfrm>
            <a:off x="650073" y="900261"/>
            <a:ext cx="718466" cy="365560"/>
            <a:chOff x="2199597" y="988053"/>
            <a:chExt cx="718466" cy="365560"/>
          </a:xfrm>
        </p:grpSpPr>
        <p:sp>
          <p:nvSpPr>
            <p:cNvPr id="6" name="ZoneTexte 5">
              <a:extLst>
                <a:ext uri="{FF2B5EF4-FFF2-40B4-BE49-F238E27FC236}">
                  <a16:creationId xmlns:a16="http://schemas.microsoft.com/office/drawing/2014/main" id="{CC32E6BB-6145-44FA-9DDE-38A8216C704C}"/>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7" name="ZoneTexte 6">
              <a:extLst>
                <a:ext uri="{FF2B5EF4-FFF2-40B4-BE49-F238E27FC236}">
                  <a16:creationId xmlns:a16="http://schemas.microsoft.com/office/drawing/2014/main" id="{C19E91A3-434F-4192-A8CA-082F7E975B88}"/>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8" name="Groupe 7">
            <a:extLst>
              <a:ext uri="{FF2B5EF4-FFF2-40B4-BE49-F238E27FC236}">
                <a16:creationId xmlns:a16="http://schemas.microsoft.com/office/drawing/2014/main" id="{D9FFBE06-670B-41D2-B2CD-60931D74C79E}"/>
              </a:ext>
            </a:extLst>
          </p:cNvPr>
          <p:cNvGrpSpPr/>
          <p:nvPr/>
        </p:nvGrpSpPr>
        <p:grpSpPr>
          <a:xfrm>
            <a:off x="1305428" y="902379"/>
            <a:ext cx="718466" cy="363333"/>
            <a:chOff x="4307092" y="990006"/>
            <a:chExt cx="718466" cy="363333"/>
          </a:xfrm>
        </p:grpSpPr>
        <p:sp>
          <p:nvSpPr>
            <p:cNvPr id="9" name="ZoneTexte 8">
              <a:extLst>
                <a:ext uri="{FF2B5EF4-FFF2-40B4-BE49-F238E27FC236}">
                  <a16:creationId xmlns:a16="http://schemas.microsoft.com/office/drawing/2014/main" id="{1C4A5CC3-F99A-4379-98BD-CBE2721EBAFD}"/>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0" name="ZoneTexte 9">
              <a:extLst>
                <a:ext uri="{FF2B5EF4-FFF2-40B4-BE49-F238E27FC236}">
                  <a16:creationId xmlns:a16="http://schemas.microsoft.com/office/drawing/2014/main" id="{0E7D470B-126B-4728-A570-AA8C214E2A3E}"/>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1" name="ZoneTexte 10">
            <a:extLst>
              <a:ext uri="{FF2B5EF4-FFF2-40B4-BE49-F238E27FC236}">
                <a16:creationId xmlns:a16="http://schemas.microsoft.com/office/drawing/2014/main" id="{08184A9C-3F76-4D28-A011-A27645A4C7D8}"/>
              </a:ext>
            </a:extLst>
          </p:cNvPr>
          <p:cNvSpPr txBox="1"/>
          <p:nvPr/>
        </p:nvSpPr>
        <p:spPr>
          <a:xfrm>
            <a:off x="718753" y="936527"/>
            <a:ext cx="331249" cy="246221"/>
          </a:xfrm>
          <a:prstGeom prst="rect">
            <a:avLst/>
          </a:prstGeom>
          <a:noFill/>
        </p:spPr>
        <p:txBody>
          <a:bodyPr wrap="square" rtlCol="0">
            <a:spAutoFit/>
          </a:bodyPr>
          <a:lstStyle/>
          <a:p>
            <a:r>
              <a:rPr lang="fr-FR" sz="500" dirty="0"/>
              <a:t>+2</a:t>
            </a:r>
          </a:p>
          <a:p>
            <a:r>
              <a:rPr lang="fr-FR" sz="500" dirty="0"/>
              <a:t>A:5</a:t>
            </a:r>
          </a:p>
        </p:txBody>
      </p:sp>
      <p:sp>
        <p:nvSpPr>
          <p:cNvPr id="12" name="ZoneTexte 11">
            <a:extLst>
              <a:ext uri="{FF2B5EF4-FFF2-40B4-BE49-F238E27FC236}">
                <a16:creationId xmlns:a16="http://schemas.microsoft.com/office/drawing/2014/main" id="{B59FDDAE-FEDB-4966-A4C0-57EE65A2BF2D}"/>
              </a:ext>
            </a:extLst>
          </p:cNvPr>
          <p:cNvSpPr txBox="1"/>
          <p:nvPr/>
        </p:nvSpPr>
        <p:spPr>
          <a:xfrm>
            <a:off x="1351880" y="926838"/>
            <a:ext cx="331249" cy="246221"/>
          </a:xfrm>
          <a:prstGeom prst="rect">
            <a:avLst/>
          </a:prstGeom>
          <a:noFill/>
        </p:spPr>
        <p:txBody>
          <a:bodyPr wrap="square" rtlCol="0">
            <a:spAutoFit/>
          </a:bodyPr>
          <a:lstStyle/>
          <a:p>
            <a:r>
              <a:rPr lang="fr-FR" sz="500" dirty="0"/>
              <a:t>-2</a:t>
            </a:r>
          </a:p>
          <a:p>
            <a:r>
              <a:rPr lang="fr-FR" sz="500" dirty="0"/>
              <a:t>A:7</a:t>
            </a:r>
          </a:p>
        </p:txBody>
      </p:sp>
      <p:sp>
        <p:nvSpPr>
          <p:cNvPr id="13" name="Accolade fermante 12">
            <a:extLst>
              <a:ext uri="{FF2B5EF4-FFF2-40B4-BE49-F238E27FC236}">
                <a16:creationId xmlns:a16="http://schemas.microsoft.com/office/drawing/2014/main" id="{4A97555E-82E7-443B-8D25-EC9F866926E6}"/>
              </a:ext>
            </a:extLst>
          </p:cNvPr>
          <p:cNvSpPr/>
          <p:nvPr/>
        </p:nvSpPr>
        <p:spPr>
          <a:xfrm flipH="1">
            <a:off x="641213" y="99016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4" name="Accolade fermante 13">
            <a:extLst>
              <a:ext uri="{FF2B5EF4-FFF2-40B4-BE49-F238E27FC236}">
                <a16:creationId xmlns:a16="http://schemas.microsoft.com/office/drawing/2014/main" id="{089079EB-A2EE-4B36-897B-8A1C1986A3CC}"/>
              </a:ext>
            </a:extLst>
          </p:cNvPr>
          <p:cNvSpPr/>
          <p:nvPr/>
        </p:nvSpPr>
        <p:spPr>
          <a:xfrm>
            <a:off x="1932087" y="97394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5" name="Graphique 14">
            <a:extLst>
              <a:ext uri="{FF2B5EF4-FFF2-40B4-BE49-F238E27FC236}">
                <a16:creationId xmlns:a16="http://schemas.microsoft.com/office/drawing/2014/main" id="{E8D270DB-9CE2-4675-9CB8-F80D2DB20F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6471" y="1148985"/>
            <a:ext cx="109307" cy="98122"/>
          </a:xfrm>
          <a:prstGeom prst="rect">
            <a:avLst/>
          </a:prstGeom>
        </p:spPr>
      </p:pic>
      <p:sp>
        <p:nvSpPr>
          <p:cNvPr id="16" name="Accolade fermante 15">
            <a:extLst>
              <a:ext uri="{FF2B5EF4-FFF2-40B4-BE49-F238E27FC236}">
                <a16:creationId xmlns:a16="http://schemas.microsoft.com/office/drawing/2014/main" id="{021157E4-6DAC-45FF-8AB2-C9532E896856}"/>
              </a:ext>
            </a:extLst>
          </p:cNvPr>
          <p:cNvSpPr/>
          <p:nvPr/>
        </p:nvSpPr>
        <p:spPr>
          <a:xfrm flipH="1">
            <a:off x="543730" y="631999"/>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 name="Accolade fermante 16">
            <a:extLst>
              <a:ext uri="{FF2B5EF4-FFF2-40B4-BE49-F238E27FC236}">
                <a16:creationId xmlns:a16="http://schemas.microsoft.com/office/drawing/2014/main" id="{6C187C96-3175-42F3-A2F7-04381302FAF9}"/>
              </a:ext>
            </a:extLst>
          </p:cNvPr>
          <p:cNvSpPr/>
          <p:nvPr/>
        </p:nvSpPr>
        <p:spPr>
          <a:xfrm flipH="1">
            <a:off x="641924" y="66834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 name="Accolade fermante 17">
            <a:extLst>
              <a:ext uri="{FF2B5EF4-FFF2-40B4-BE49-F238E27FC236}">
                <a16:creationId xmlns:a16="http://schemas.microsoft.com/office/drawing/2014/main" id="{807B3CA0-E8F3-4D73-B03D-1CA6CFA343E7}"/>
              </a:ext>
            </a:extLst>
          </p:cNvPr>
          <p:cNvSpPr/>
          <p:nvPr/>
        </p:nvSpPr>
        <p:spPr>
          <a:xfrm>
            <a:off x="1946563" y="66490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 name="Groupe 18">
            <a:extLst>
              <a:ext uri="{FF2B5EF4-FFF2-40B4-BE49-F238E27FC236}">
                <a16:creationId xmlns:a16="http://schemas.microsoft.com/office/drawing/2014/main" id="{BE783D42-0558-4381-A047-D0E8679945FD}"/>
              </a:ext>
            </a:extLst>
          </p:cNvPr>
          <p:cNvGrpSpPr/>
          <p:nvPr/>
        </p:nvGrpSpPr>
        <p:grpSpPr>
          <a:xfrm>
            <a:off x="1299110" y="560828"/>
            <a:ext cx="718466" cy="377178"/>
            <a:chOff x="1266633" y="5049608"/>
            <a:chExt cx="718466" cy="377178"/>
          </a:xfrm>
        </p:grpSpPr>
        <p:sp>
          <p:nvSpPr>
            <p:cNvPr id="20" name="ZoneTexte 19">
              <a:extLst>
                <a:ext uri="{FF2B5EF4-FFF2-40B4-BE49-F238E27FC236}">
                  <a16:creationId xmlns:a16="http://schemas.microsoft.com/office/drawing/2014/main" id="{93804217-7590-458F-AB00-8627927AB737}"/>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1" name="ZoneTexte 20">
              <a:extLst>
                <a:ext uri="{FF2B5EF4-FFF2-40B4-BE49-F238E27FC236}">
                  <a16:creationId xmlns:a16="http://schemas.microsoft.com/office/drawing/2014/main" id="{C14E09B0-7DB7-4971-81E3-776DBB218E45}"/>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2" name="ZoneTexte 21">
              <a:extLst>
                <a:ext uri="{FF2B5EF4-FFF2-40B4-BE49-F238E27FC236}">
                  <a16:creationId xmlns:a16="http://schemas.microsoft.com/office/drawing/2014/main" id="{C2352777-03C4-49A6-A330-D12CB1F331D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3" name="Groupe 22">
            <a:extLst>
              <a:ext uri="{FF2B5EF4-FFF2-40B4-BE49-F238E27FC236}">
                <a16:creationId xmlns:a16="http://schemas.microsoft.com/office/drawing/2014/main" id="{B0132BA7-26A3-4460-A131-DC7CEF97BB46}"/>
              </a:ext>
            </a:extLst>
          </p:cNvPr>
          <p:cNvGrpSpPr/>
          <p:nvPr/>
        </p:nvGrpSpPr>
        <p:grpSpPr>
          <a:xfrm>
            <a:off x="678682" y="568349"/>
            <a:ext cx="718466" cy="369675"/>
            <a:chOff x="646205" y="5057129"/>
            <a:chExt cx="718466" cy="369675"/>
          </a:xfrm>
        </p:grpSpPr>
        <p:sp>
          <p:nvSpPr>
            <p:cNvPr id="24" name="ZoneTexte 23">
              <a:extLst>
                <a:ext uri="{FF2B5EF4-FFF2-40B4-BE49-F238E27FC236}">
                  <a16:creationId xmlns:a16="http://schemas.microsoft.com/office/drawing/2014/main" id="{521336A1-7BCE-4171-81DC-CD0E4DB40007}"/>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5" name="ZoneTexte 24">
              <a:extLst>
                <a:ext uri="{FF2B5EF4-FFF2-40B4-BE49-F238E27FC236}">
                  <a16:creationId xmlns:a16="http://schemas.microsoft.com/office/drawing/2014/main" id="{3272C5EC-0CD1-4C7A-AB09-4176C5A9BE0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6" name="ZoneTexte 25">
              <a:extLst>
                <a:ext uri="{FF2B5EF4-FFF2-40B4-BE49-F238E27FC236}">
                  <a16:creationId xmlns:a16="http://schemas.microsoft.com/office/drawing/2014/main" id="{5AF1D97A-A238-45C1-9EAE-5912A7FF8D40}"/>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7" name="Groupe 26">
            <a:extLst>
              <a:ext uri="{FF2B5EF4-FFF2-40B4-BE49-F238E27FC236}">
                <a16:creationId xmlns:a16="http://schemas.microsoft.com/office/drawing/2014/main" id="{460BD66A-4DFD-47AF-B4E1-98684AAADC4A}"/>
              </a:ext>
            </a:extLst>
          </p:cNvPr>
          <p:cNvGrpSpPr/>
          <p:nvPr/>
        </p:nvGrpSpPr>
        <p:grpSpPr>
          <a:xfrm>
            <a:off x="1994624" y="820307"/>
            <a:ext cx="202376" cy="157632"/>
            <a:chOff x="5146975" y="3184326"/>
            <a:chExt cx="1468799" cy="1171578"/>
          </a:xfrm>
          <a:solidFill>
            <a:srgbClr val="92D050"/>
          </a:solidFill>
        </p:grpSpPr>
        <p:pic>
          <p:nvPicPr>
            <p:cNvPr id="28" name="Graphique 27">
              <a:extLst>
                <a:ext uri="{FF2B5EF4-FFF2-40B4-BE49-F238E27FC236}">
                  <a16:creationId xmlns:a16="http://schemas.microsoft.com/office/drawing/2014/main" id="{8B19A5EE-A8B2-407C-AE48-D4FE8CBB2C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29" name="Graphique 28">
              <a:extLst>
                <a:ext uri="{FF2B5EF4-FFF2-40B4-BE49-F238E27FC236}">
                  <a16:creationId xmlns:a16="http://schemas.microsoft.com/office/drawing/2014/main" id="{91FC2EA7-BD28-49CB-A950-D9F209EADD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30" name="ZoneTexte 29">
            <a:extLst>
              <a:ext uri="{FF2B5EF4-FFF2-40B4-BE49-F238E27FC236}">
                <a16:creationId xmlns:a16="http://schemas.microsoft.com/office/drawing/2014/main" id="{9C08C47F-3AD1-44D0-8183-680F627F1A4B}"/>
              </a:ext>
            </a:extLst>
          </p:cNvPr>
          <p:cNvSpPr txBox="1"/>
          <p:nvPr/>
        </p:nvSpPr>
        <p:spPr>
          <a:xfrm>
            <a:off x="2066197" y="227042"/>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31" name="Accolade fermante 30">
            <a:extLst>
              <a:ext uri="{FF2B5EF4-FFF2-40B4-BE49-F238E27FC236}">
                <a16:creationId xmlns:a16="http://schemas.microsoft.com/office/drawing/2014/main" id="{A0BD60A2-CC55-4AB1-A9AC-8E7112DF7D02}"/>
              </a:ext>
            </a:extLst>
          </p:cNvPr>
          <p:cNvSpPr/>
          <p:nvPr/>
        </p:nvSpPr>
        <p:spPr>
          <a:xfrm flipH="1">
            <a:off x="2536593" y="21885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2" name="Accolade fermante 31">
            <a:extLst>
              <a:ext uri="{FF2B5EF4-FFF2-40B4-BE49-F238E27FC236}">
                <a16:creationId xmlns:a16="http://schemas.microsoft.com/office/drawing/2014/main" id="{2484BD49-5B62-4D15-8C16-43ACA8DCC18B}"/>
              </a:ext>
            </a:extLst>
          </p:cNvPr>
          <p:cNvSpPr/>
          <p:nvPr/>
        </p:nvSpPr>
        <p:spPr>
          <a:xfrm>
            <a:off x="3006604" y="22517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3" name="Graphique 23">
            <a:extLst>
              <a:ext uri="{FF2B5EF4-FFF2-40B4-BE49-F238E27FC236}">
                <a16:creationId xmlns:a16="http://schemas.microsoft.com/office/drawing/2014/main" id="{E975A7AC-BFF4-4479-87BD-4EFC581A5E95}"/>
              </a:ext>
            </a:extLst>
          </p:cNvPr>
          <p:cNvGrpSpPr/>
          <p:nvPr/>
        </p:nvGrpSpPr>
        <p:grpSpPr>
          <a:xfrm>
            <a:off x="2779128" y="243714"/>
            <a:ext cx="118913" cy="184666"/>
            <a:chOff x="5410460" y="2049372"/>
            <a:chExt cx="615732" cy="1159026"/>
          </a:xfrm>
          <a:solidFill>
            <a:schemeClr val="accent2">
              <a:lumMod val="75000"/>
            </a:schemeClr>
          </a:solidFill>
        </p:grpSpPr>
        <p:sp>
          <p:nvSpPr>
            <p:cNvPr id="34" name="Forme libre : forme 33">
              <a:extLst>
                <a:ext uri="{FF2B5EF4-FFF2-40B4-BE49-F238E27FC236}">
                  <a16:creationId xmlns:a16="http://schemas.microsoft.com/office/drawing/2014/main" id="{2F299B1D-0792-4330-9D7D-DCAEB6998EE7}"/>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5" name="Forme libre : forme 34">
              <a:extLst>
                <a:ext uri="{FF2B5EF4-FFF2-40B4-BE49-F238E27FC236}">
                  <a16:creationId xmlns:a16="http://schemas.microsoft.com/office/drawing/2014/main" id="{8E96CBF2-2088-476E-888C-84C65A4255A9}"/>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36" name="Graphique 23">
            <a:extLst>
              <a:ext uri="{FF2B5EF4-FFF2-40B4-BE49-F238E27FC236}">
                <a16:creationId xmlns:a16="http://schemas.microsoft.com/office/drawing/2014/main" id="{EA2858CA-5EF9-45FA-A14C-380D6E315CF1}"/>
              </a:ext>
            </a:extLst>
          </p:cNvPr>
          <p:cNvGrpSpPr/>
          <p:nvPr/>
        </p:nvGrpSpPr>
        <p:grpSpPr>
          <a:xfrm>
            <a:off x="2907253" y="249632"/>
            <a:ext cx="119903" cy="184666"/>
            <a:chOff x="5410460" y="2049372"/>
            <a:chExt cx="615732" cy="1159026"/>
          </a:xfrm>
          <a:solidFill>
            <a:srgbClr val="FF0000"/>
          </a:solidFill>
        </p:grpSpPr>
        <p:sp>
          <p:nvSpPr>
            <p:cNvPr id="37" name="Forme libre : forme 36">
              <a:extLst>
                <a:ext uri="{FF2B5EF4-FFF2-40B4-BE49-F238E27FC236}">
                  <a16:creationId xmlns:a16="http://schemas.microsoft.com/office/drawing/2014/main" id="{7BEBF0EF-DC7C-4B19-98D2-F04AA620DFE0}"/>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8" name="Forme libre : forme 37">
              <a:extLst>
                <a:ext uri="{FF2B5EF4-FFF2-40B4-BE49-F238E27FC236}">
                  <a16:creationId xmlns:a16="http://schemas.microsoft.com/office/drawing/2014/main" id="{0AF17298-57F6-473C-8036-745CB01925EB}"/>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39" name="Graphique 23">
            <a:extLst>
              <a:ext uri="{FF2B5EF4-FFF2-40B4-BE49-F238E27FC236}">
                <a16:creationId xmlns:a16="http://schemas.microsoft.com/office/drawing/2014/main" id="{E3095496-845B-464B-BE83-42DCE3579365}"/>
              </a:ext>
            </a:extLst>
          </p:cNvPr>
          <p:cNvGrpSpPr/>
          <p:nvPr/>
        </p:nvGrpSpPr>
        <p:grpSpPr>
          <a:xfrm>
            <a:off x="7060817" y="30889"/>
            <a:ext cx="119903" cy="184666"/>
            <a:chOff x="5410460" y="2049372"/>
            <a:chExt cx="615732" cy="1159026"/>
          </a:xfrm>
          <a:solidFill>
            <a:srgbClr val="FF0000"/>
          </a:solidFill>
        </p:grpSpPr>
        <p:sp>
          <p:nvSpPr>
            <p:cNvPr id="40" name="Forme libre : forme 39">
              <a:extLst>
                <a:ext uri="{FF2B5EF4-FFF2-40B4-BE49-F238E27FC236}">
                  <a16:creationId xmlns:a16="http://schemas.microsoft.com/office/drawing/2014/main" id="{7F47E073-3097-4753-9BE1-7776A02CC7A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41" name="Forme libre : forme 40">
              <a:extLst>
                <a:ext uri="{FF2B5EF4-FFF2-40B4-BE49-F238E27FC236}">
                  <a16:creationId xmlns:a16="http://schemas.microsoft.com/office/drawing/2014/main" id="{D70686B4-A436-49FA-90CA-848341265818}"/>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42" name="Graphique 41">
            <a:extLst>
              <a:ext uri="{FF2B5EF4-FFF2-40B4-BE49-F238E27FC236}">
                <a16:creationId xmlns:a16="http://schemas.microsoft.com/office/drawing/2014/main" id="{5AE330FF-B981-4906-8596-2ACDCC82F0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7983" y="21195"/>
            <a:ext cx="216516" cy="194360"/>
          </a:xfrm>
          <a:prstGeom prst="rect">
            <a:avLst/>
          </a:prstGeom>
        </p:spPr>
      </p:pic>
      <p:grpSp>
        <p:nvGrpSpPr>
          <p:cNvPr id="43" name="Graphique 23">
            <a:extLst>
              <a:ext uri="{FF2B5EF4-FFF2-40B4-BE49-F238E27FC236}">
                <a16:creationId xmlns:a16="http://schemas.microsoft.com/office/drawing/2014/main" id="{B8D96A98-2F03-4981-BAB0-B1872D02C060}"/>
              </a:ext>
            </a:extLst>
          </p:cNvPr>
          <p:cNvGrpSpPr/>
          <p:nvPr/>
        </p:nvGrpSpPr>
        <p:grpSpPr>
          <a:xfrm>
            <a:off x="6815525" y="30889"/>
            <a:ext cx="118913" cy="184666"/>
            <a:chOff x="5410460" y="2049372"/>
            <a:chExt cx="615732" cy="1159026"/>
          </a:xfrm>
          <a:solidFill>
            <a:schemeClr val="accent2">
              <a:lumMod val="75000"/>
            </a:schemeClr>
          </a:solidFill>
        </p:grpSpPr>
        <p:sp>
          <p:nvSpPr>
            <p:cNvPr id="44" name="Forme libre : forme 43">
              <a:extLst>
                <a:ext uri="{FF2B5EF4-FFF2-40B4-BE49-F238E27FC236}">
                  <a16:creationId xmlns:a16="http://schemas.microsoft.com/office/drawing/2014/main" id="{B1846B50-16A7-4A23-A809-18CC681A3800}"/>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45" name="Forme libre : forme 44">
              <a:extLst>
                <a:ext uri="{FF2B5EF4-FFF2-40B4-BE49-F238E27FC236}">
                  <a16:creationId xmlns:a16="http://schemas.microsoft.com/office/drawing/2014/main" id="{E20FBAC8-52D0-4450-BB1E-7A77A0448934}"/>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46" name="Signe Plus 45">
            <a:extLst>
              <a:ext uri="{FF2B5EF4-FFF2-40B4-BE49-F238E27FC236}">
                <a16:creationId xmlns:a16="http://schemas.microsoft.com/office/drawing/2014/main" id="{3330E8BA-FE1B-46EC-913E-D9A336DA3F5E}"/>
              </a:ext>
            </a:extLst>
          </p:cNvPr>
          <p:cNvSpPr/>
          <p:nvPr/>
        </p:nvSpPr>
        <p:spPr>
          <a:xfrm>
            <a:off x="6694338" y="9214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7" name="Signe Plus 46">
            <a:extLst>
              <a:ext uri="{FF2B5EF4-FFF2-40B4-BE49-F238E27FC236}">
                <a16:creationId xmlns:a16="http://schemas.microsoft.com/office/drawing/2014/main" id="{F25B3321-FBD5-401D-A2AD-BE66B38DFC2C}"/>
              </a:ext>
            </a:extLst>
          </p:cNvPr>
          <p:cNvSpPr/>
          <p:nvPr/>
        </p:nvSpPr>
        <p:spPr>
          <a:xfrm>
            <a:off x="6938163" y="88074"/>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8" name="Signe Plus 47">
            <a:extLst>
              <a:ext uri="{FF2B5EF4-FFF2-40B4-BE49-F238E27FC236}">
                <a16:creationId xmlns:a16="http://schemas.microsoft.com/office/drawing/2014/main" id="{7E40626E-B1DD-4E08-A0B2-D3C862B21C81}"/>
              </a:ext>
            </a:extLst>
          </p:cNvPr>
          <p:cNvSpPr/>
          <p:nvPr/>
        </p:nvSpPr>
        <p:spPr>
          <a:xfrm>
            <a:off x="7199659" y="90337"/>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49" name="Groupe 48">
            <a:extLst>
              <a:ext uri="{FF2B5EF4-FFF2-40B4-BE49-F238E27FC236}">
                <a16:creationId xmlns:a16="http://schemas.microsoft.com/office/drawing/2014/main" id="{14113B1D-9EDD-4B19-AB25-1F18F20477F8}"/>
              </a:ext>
            </a:extLst>
          </p:cNvPr>
          <p:cNvGrpSpPr/>
          <p:nvPr/>
        </p:nvGrpSpPr>
        <p:grpSpPr>
          <a:xfrm>
            <a:off x="7245414" y="33961"/>
            <a:ext cx="305670" cy="194360"/>
            <a:chOff x="5146975" y="3184326"/>
            <a:chExt cx="1468799" cy="1171578"/>
          </a:xfrm>
          <a:solidFill>
            <a:srgbClr val="92D050"/>
          </a:solidFill>
        </p:grpSpPr>
        <p:pic>
          <p:nvPicPr>
            <p:cNvPr id="50" name="Graphique 49">
              <a:extLst>
                <a:ext uri="{FF2B5EF4-FFF2-40B4-BE49-F238E27FC236}">
                  <a16:creationId xmlns:a16="http://schemas.microsoft.com/office/drawing/2014/main" id="{E762617C-AD4A-4348-B205-2D0ED858EB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51" name="Graphique 50">
              <a:extLst>
                <a:ext uri="{FF2B5EF4-FFF2-40B4-BE49-F238E27FC236}">
                  <a16:creationId xmlns:a16="http://schemas.microsoft.com/office/drawing/2014/main" id="{6A7815B5-4723-4422-9971-8B802F78AD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52" name="Graphique 23">
            <a:extLst>
              <a:ext uri="{FF2B5EF4-FFF2-40B4-BE49-F238E27FC236}">
                <a16:creationId xmlns:a16="http://schemas.microsoft.com/office/drawing/2014/main" id="{EB3BC755-E14F-4162-ABB7-869CCD6CD408}"/>
              </a:ext>
            </a:extLst>
          </p:cNvPr>
          <p:cNvGrpSpPr/>
          <p:nvPr/>
        </p:nvGrpSpPr>
        <p:grpSpPr>
          <a:xfrm>
            <a:off x="789289" y="31080"/>
            <a:ext cx="119903" cy="184666"/>
            <a:chOff x="5410460" y="2049372"/>
            <a:chExt cx="615732" cy="1159026"/>
          </a:xfrm>
          <a:solidFill>
            <a:srgbClr val="FF0000"/>
          </a:solidFill>
        </p:grpSpPr>
        <p:sp>
          <p:nvSpPr>
            <p:cNvPr id="53" name="Forme libre : forme 52">
              <a:extLst>
                <a:ext uri="{FF2B5EF4-FFF2-40B4-BE49-F238E27FC236}">
                  <a16:creationId xmlns:a16="http://schemas.microsoft.com/office/drawing/2014/main" id="{81E5CADD-8AE6-45D2-B2D5-D1C97DC1C406}"/>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54" name="Forme libre : forme 53">
              <a:extLst>
                <a:ext uri="{FF2B5EF4-FFF2-40B4-BE49-F238E27FC236}">
                  <a16:creationId xmlns:a16="http://schemas.microsoft.com/office/drawing/2014/main" id="{DEE1FA6F-1B80-4EC2-9C26-713DB3E88E37}"/>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55" name="Graphique 54">
            <a:extLst>
              <a:ext uri="{FF2B5EF4-FFF2-40B4-BE49-F238E27FC236}">
                <a16:creationId xmlns:a16="http://schemas.microsoft.com/office/drawing/2014/main" id="{3847662B-FCC5-4277-9B6B-60FEC094B1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455" y="21386"/>
            <a:ext cx="216516" cy="194360"/>
          </a:xfrm>
          <a:prstGeom prst="rect">
            <a:avLst/>
          </a:prstGeom>
        </p:spPr>
      </p:pic>
      <p:grpSp>
        <p:nvGrpSpPr>
          <p:cNvPr id="56" name="Graphique 23">
            <a:extLst>
              <a:ext uri="{FF2B5EF4-FFF2-40B4-BE49-F238E27FC236}">
                <a16:creationId xmlns:a16="http://schemas.microsoft.com/office/drawing/2014/main" id="{F4DB86C1-0C92-4E64-BD05-4B3A057EAE26}"/>
              </a:ext>
            </a:extLst>
          </p:cNvPr>
          <p:cNvGrpSpPr/>
          <p:nvPr/>
        </p:nvGrpSpPr>
        <p:grpSpPr>
          <a:xfrm>
            <a:off x="543997" y="31080"/>
            <a:ext cx="118913" cy="184666"/>
            <a:chOff x="5410460" y="2049372"/>
            <a:chExt cx="615732" cy="1159026"/>
          </a:xfrm>
          <a:solidFill>
            <a:schemeClr val="accent2">
              <a:lumMod val="75000"/>
            </a:schemeClr>
          </a:solidFill>
        </p:grpSpPr>
        <p:sp>
          <p:nvSpPr>
            <p:cNvPr id="57" name="Forme libre : forme 56">
              <a:extLst>
                <a:ext uri="{FF2B5EF4-FFF2-40B4-BE49-F238E27FC236}">
                  <a16:creationId xmlns:a16="http://schemas.microsoft.com/office/drawing/2014/main" id="{D049D0A8-F574-4596-81B9-BA03D87A41D1}"/>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58" name="Forme libre : forme 57">
              <a:extLst>
                <a:ext uri="{FF2B5EF4-FFF2-40B4-BE49-F238E27FC236}">
                  <a16:creationId xmlns:a16="http://schemas.microsoft.com/office/drawing/2014/main" id="{267D7033-C7D4-485C-BA4C-D53C127FEEDF}"/>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59" name="Signe Plus 58">
            <a:extLst>
              <a:ext uri="{FF2B5EF4-FFF2-40B4-BE49-F238E27FC236}">
                <a16:creationId xmlns:a16="http://schemas.microsoft.com/office/drawing/2014/main" id="{56BB5A83-969A-403F-AA32-69854DEAB141}"/>
              </a:ext>
            </a:extLst>
          </p:cNvPr>
          <p:cNvSpPr/>
          <p:nvPr/>
        </p:nvSpPr>
        <p:spPr>
          <a:xfrm>
            <a:off x="422810" y="92339"/>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0" name="Signe Plus 59">
            <a:extLst>
              <a:ext uri="{FF2B5EF4-FFF2-40B4-BE49-F238E27FC236}">
                <a16:creationId xmlns:a16="http://schemas.microsoft.com/office/drawing/2014/main" id="{CA883933-CC3B-4B16-817F-A49BA25A5372}"/>
              </a:ext>
            </a:extLst>
          </p:cNvPr>
          <p:cNvSpPr/>
          <p:nvPr/>
        </p:nvSpPr>
        <p:spPr>
          <a:xfrm>
            <a:off x="666635" y="88265"/>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1" name="Signe Plus 60">
            <a:extLst>
              <a:ext uri="{FF2B5EF4-FFF2-40B4-BE49-F238E27FC236}">
                <a16:creationId xmlns:a16="http://schemas.microsoft.com/office/drawing/2014/main" id="{E812C054-9C1D-4AD5-B28B-72DCC20148F1}"/>
              </a:ext>
            </a:extLst>
          </p:cNvPr>
          <p:cNvSpPr/>
          <p:nvPr/>
        </p:nvSpPr>
        <p:spPr>
          <a:xfrm>
            <a:off x="928131" y="9052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62" name="Groupe 61">
            <a:extLst>
              <a:ext uri="{FF2B5EF4-FFF2-40B4-BE49-F238E27FC236}">
                <a16:creationId xmlns:a16="http://schemas.microsoft.com/office/drawing/2014/main" id="{5FB969E0-74CA-4D84-A2CE-65493A892F68}"/>
              </a:ext>
            </a:extLst>
          </p:cNvPr>
          <p:cNvGrpSpPr/>
          <p:nvPr/>
        </p:nvGrpSpPr>
        <p:grpSpPr>
          <a:xfrm>
            <a:off x="973886" y="34152"/>
            <a:ext cx="305670" cy="194360"/>
            <a:chOff x="5146975" y="3184326"/>
            <a:chExt cx="1468799" cy="1171578"/>
          </a:xfrm>
          <a:solidFill>
            <a:srgbClr val="92D050"/>
          </a:solidFill>
        </p:grpSpPr>
        <p:pic>
          <p:nvPicPr>
            <p:cNvPr id="63" name="Graphique 62">
              <a:extLst>
                <a:ext uri="{FF2B5EF4-FFF2-40B4-BE49-F238E27FC236}">
                  <a16:creationId xmlns:a16="http://schemas.microsoft.com/office/drawing/2014/main" id="{DAFFB082-7C31-497C-9257-0FDF1A43E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64" name="Graphique 63">
              <a:extLst>
                <a:ext uri="{FF2B5EF4-FFF2-40B4-BE49-F238E27FC236}">
                  <a16:creationId xmlns:a16="http://schemas.microsoft.com/office/drawing/2014/main" id="{2DA1B91D-CB6E-47B0-BC23-D47B816E86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87" name="ZoneTexte 86">
            <a:extLst>
              <a:ext uri="{FF2B5EF4-FFF2-40B4-BE49-F238E27FC236}">
                <a16:creationId xmlns:a16="http://schemas.microsoft.com/office/drawing/2014/main" id="{4DAD64EA-7380-4EA8-B29A-6746D4C01166}"/>
              </a:ext>
            </a:extLst>
          </p:cNvPr>
          <p:cNvSpPr txBox="1"/>
          <p:nvPr/>
        </p:nvSpPr>
        <p:spPr>
          <a:xfrm>
            <a:off x="212532" y="255994"/>
            <a:ext cx="426520" cy="246221"/>
          </a:xfrm>
          <a:prstGeom prst="rect">
            <a:avLst/>
          </a:prstGeom>
          <a:noFill/>
        </p:spPr>
        <p:txBody>
          <a:bodyPr wrap="square" rtlCol="0">
            <a:spAutoFit/>
          </a:bodyPr>
          <a:lstStyle/>
          <a:p>
            <a:r>
              <a:rPr lang="fr-FR" sz="1000" dirty="0"/>
              <a:t>c.1</a:t>
            </a:r>
            <a:endParaRPr lang="fr-FR" sz="800" dirty="0"/>
          </a:p>
        </p:txBody>
      </p:sp>
      <p:sp>
        <p:nvSpPr>
          <p:cNvPr id="103" name="ZoneTexte 102">
            <a:extLst>
              <a:ext uri="{FF2B5EF4-FFF2-40B4-BE49-F238E27FC236}">
                <a16:creationId xmlns:a16="http://schemas.microsoft.com/office/drawing/2014/main" id="{AE2D5F05-33B4-4FCF-BBCB-510740989F1C}"/>
              </a:ext>
            </a:extLst>
          </p:cNvPr>
          <p:cNvSpPr txBox="1"/>
          <p:nvPr/>
        </p:nvSpPr>
        <p:spPr>
          <a:xfrm>
            <a:off x="212798" y="1369067"/>
            <a:ext cx="426520" cy="246221"/>
          </a:xfrm>
          <a:prstGeom prst="rect">
            <a:avLst/>
          </a:prstGeom>
          <a:noFill/>
        </p:spPr>
        <p:txBody>
          <a:bodyPr wrap="square" rtlCol="0">
            <a:spAutoFit/>
          </a:bodyPr>
          <a:lstStyle/>
          <a:p>
            <a:r>
              <a:rPr lang="fr-FR" sz="1000" dirty="0"/>
              <a:t>c.3</a:t>
            </a:r>
            <a:endParaRPr lang="fr-FR" sz="800" dirty="0"/>
          </a:p>
        </p:txBody>
      </p:sp>
      <p:sp>
        <p:nvSpPr>
          <p:cNvPr id="151" name="Accolade fermante 150">
            <a:extLst>
              <a:ext uri="{FF2B5EF4-FFF2-40B4-BE49-F238E27FC236}">
                <a16:creationId xmlns:a16="http://schemas.microsoft.com/office/drawing/2014/main" id="{4B8AFEFC-3772-4496-852F-4F965609F878}"/>
              </a:ext>
            </a:extLst>
          </p:cNvPr>
          <p:cNvSpPr/>
          <p:nvPr/>
        </p:nvSpPr>
        <p:spPr>
          <a:xfrm flipH="1">
            <a:off x="519651" y="24505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2" name="Accolade fermante 151">
            <a:extLst>
              <a:ext uri="{FF2B5EF4-FFF2-40B4-BE49-F238E27FC236}">
                <a16:creationId xmlns:a16="http://schemas.microsoft.com/office/drawing/2014/main" id="{9CAAD1C2-3D1D-4BB6-8EAE-F3B36D8D5B7C}"/>
              </a:ext>
            </a:extLst>
          </p:cNvPr>
          <p:cNvSpPr/>
          <p:nvPr/>
        </p:nvSpPr>
        <p:spPr>
          <a:xfrm>
            <a:off x="1824290" y="24161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53" name="Groupe 152">
            <a:extLst>
              <a:ext uri="{FF2B5EF4-FFF2-40B4-BE49-F238E27FC236}">
                <a16:creationId xmlns:a16="http://schemas.microsoft.com/office/drawing/2014/main" id="{6318592E-3DF3-40FD-B912-92E87B818BA1}"/>
              </a:ext>
            </a:extLst>
          </p:cNvPr>
          <p:cNvGrpSpPr/>
          <p:nvPr/>
        </p:nvGrpSpPr>
        <p:grpSpPr>
          <a:xfrm>
            <a:off x="1176837" y="137538"/>
            <a:ext cx="718466" cy="377178"/>
            <a:chOff x="1266633" y="5049608"/>
            <a:chExt cx="718466" cy="377178"/>
          </a:xfrm>
        </p:grpSpPr>
        <p:sp>
          <p:nvSpPr>
            <p:cNvPr id="154" name="ZoneTexte 153">
              <a:extLst>
                <a:ext uri="{FF2B5EF4-FFF2-40B4-BE49-F238E27FC236}">
                  <a16:creationId xmlns:a16="http://schemas.microsoft.com/office/drawing/2014/main" id="{08524321-99A5-4026-AF37-38F9B8914CC5}"/>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55" name="ZoneTexte 154">
              <a:extLst>
                <a:ext uri="{FF2B5EF4-FFF2-40B4-BE49-F238E27FC236}">
                  <a16:creationId xmlns:a16="http://schemas.microsoft.com/office/drawing/2014/main" id="{D7318C4E-6C32-45F6-810D-C5AFAF122534}"/>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56" name="ZoneTexte 155">
              <a:extLst>
                <a:ext uri="{FF2B5EF4-FFF2-40B4-BE49-F238E27FC236}">
                  <a16:creationId xmlns:a16="http://schemas.microsoft.com/office/drawing/2014/main" id="{260C4CAC-F08C-4C35-99EB-B3D185362E42}"/>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57" name="Groupe 156">
            <a:extLst>
              <a:ext uri="{FF2B5EF4-FFF2-40B4-BE49-F238E27FC236}">
                <a16:creationId xmlns:a16="http://schemas.microsoft.com/office/drawing/2014/main" id="{1DD04CF7-54FA-4656-8E44-8B840B7D9212}"/>
              </a:ext>
            </a:extLst>
          </p:cNvPr>
          <p:cNvGrpSpPr/>
          <p:nvPr/>
        </p:nvGrpSpPr>
        <p:grpSpPr>
          <a:xfrm>
            <a:off x="556409" y="145059"/>
            <a:ext cx="718466" cy="369675"/>
            <a:chOff x="646205" y="5057129"/>
            <a:chExt cx="718466" cy="369675"/>
          </a:xfrm>
        </p:grpSpPr>
        <p:sp>
          <p:nvSpPr>
            <p:cNvPr id="158" name="ZoneTexte 157">
              <a:extLst>
                <a:ext uri="{FF2B5EF4-FFF2-40B4-BE49-F238E27FC236}">
                  <a16:creationId xmlns:a16="http://schemas.microsoft.com/office/drawing/2014/main" id="{3D924097-7B04-46BE-8A84-6D66B7A66F5F}"/>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59" name="ZoneTexte 158">
              <a:extLst>
                <a:ext uri="{FF2B5EF4-FFF2-40B4-BE49-F238E27FC236}">
                  <a16:creationId xmlns:a16="http://schemas.microsoft.com/office/drawing/2014/main" id="{130EB661-6985-4B7C-9D3A-8FEDF77BDE09}"/>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60" name="ZoneTexte 159">
              <a:extLst>
                <a:ext uri="{FF2B5EF4-FFF2-40B4-BE49-F238E27FC236}">
                  <a16:creationId xmlns:a16="http://schemas.microsoft.com/office/drawing/2014/main" id="{CEEAF711-94C3-47CF-AB1E-DA94E7B226E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61" name="Groupe 160">
            <a:extLst>
              <a:ext uri="{FF2B5EF4-FFF2-40B4-BE49-F238E27FC236}">
                <a16:creationId xmlns:a16="http://schemas.microsoft.com/office/drawing/2014/main" id="{7C9140CB-4C8E-4197-9068-A776AFFB4D74}"/>
              </a:ext>
            </a:extLst>
          </p:cNvPr>
          <p:cNvGrpSpPr/>
          <p:nvPr/>
        </p:nvGrpSpPr>
        <p:grpSpPr>
          <a:xfrm>
            <a:off x="1872351" y="397017"/>
            <a:ext cx="202376" cy="157632"/>
            <a:chOff x="5146975" y="3184326"/>
            <a:chExt cx="1468799" cy="1171578"/>
          </a:xfrm>
          <a:solidFill>
            <a:srgbClr val="92D050"/>
          </a:solidFill>
        </p:grpSpPr>
        <p:pic>
          <p:nvPicPr>
            <p:cNvPr id="162" name="Graphique 161">
              <a:extLst>
                <a:ext uri="{FF2B5EF4-FFF2-40B4-BE49-F238E27FC236}">
                  <a16:creationId xmlns:a16="http://schemas.microsoft.com/office/drawing/2014/main" id="{0CE6C9DE-53CF-4A3E-AFF2-08741DC207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63" name="Graphique 162">
              <a:extLst>
                <a:ext uri="{FF2B5EF4-FFF2-40B4-BE49-F238E27FC236}">
                  <a16:creationId xmlns:a16="http://schemas.microsoft.com/office/drawing/2014/main" id="{D489D854-1495-4A67-8F21-B3EE4D9851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pic>
        <p:nvPicPr>
          <p:cNvPr id="165" name="Graphique 164">
            <a:extLst>
              <a:ext uri="{FF2B5EF4-FFF2-40B4-BE49-F238E27FC236}">
                <a16:creationId xmlns:a16="http://schemas.microsoft.com/office/drawing/2014/main" id="{6F694444-555C-4518-A193-E01A1608E0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3405" y="238217"/>
            <a:ext cx="216516" cy="194360"/>
          </a:xfrm>
          <a:prstGeom prst="rect">
            <a:avLst/>
          </a:prstGeom>
        </p:spPr>
      </p:pic>
      <p:sp>
        <p:nvSpPr>
          <p:cNvPr id="166" name="ZoneTexte 165">
            <a:extLst>
              <a:ext uri="{FF2B5EF4-FFF2-40B4-BE49-F238E27FC236}">
                <a16:creationId xmlns:a16="http://schemas.microsoft.com/office/drawing/2014/main" id="{4E2F7C89-DEBB-4932-9BDF-E1D2FD41B3AA}"/>
              </a:ext>
            </a:extLst>
          </p:cNvPr>
          <p:cNvSpPr txBox="1"/>
          <p:nvPr/>
        </p:nvSpPr>
        <p:spPr>
          <a:xfrm>
            <a:off x="2140413" y="859227"/>
            <a:ext cx="532518" cy="215444"/>
          </a:xfrm>
          <a:prstGeom prst="rect">
            <a:avLst/>
          </a:prstGeom>
          <a:noFill/>
        </p:spPr>
        <p:txBody>
          <a:bodyPr wrap="squar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67" name="Graphique 23">
            <a:extLst>
              <a:ext uri="{FF2B5EF4-FFF2-40B4-BE49-F238E27FC236}">
                <a16:creationId xmlns:a16="http://schemas.microsoft.com/office/drawing/2014/main" id="{05262205-47F1-4294-A803-96DF687C4047}"/>
              </a:ext>
            </a:extLst>
          </p:cNvPr>
          <p:cNvGrpSpPr/>
          <p:nvPr/>
        </p:nvGrpSpPr>
        <p:grpSpPr>
          <a:xfrm>
            <a:off x="2695942" y="863003"/>
            <a:ext cx="118913" cy="184666"/>
            <a:chOff x="5410460" y="2049372"/>
            <a:chExt cx="615732" cy="1159026"/>
          </a:xfrm>
          <a:solidFill>
            <a:schemeClr val="accent2">
              <a:lumMod val="75000"/>
            </a:schemeClr>
          </a:solidFill>
        </p:grpSpPr>
        <p:sp>
          <p:nvSpPr>
            <p:cNvPr id="168" name="Forme libre : forme 167">
              <a:extLst>
                <a:ext uri="{FF2B5EF4-FFF2-40B4-BE49-F238E27FC236}">
                  <a16:creationId xmlns:a16="http://schemas.microsoft.com/office/drawing/2014/main" id="{FFCE124F-C316-46A7-9CCD-648012DBF328}"/>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69" name="Forme libre : forme 168">
              <a:extLst>
                <a:ext uri="{FF2B5EF4-FFF2-40B4-BE49-F238E27FC236}">
                  <a16:creationId xmlns:a16="http://schemas.microsoft.com/office/drawing/2014/main" id="{99B25449-1616-4C2C-BE24-DC35528FABE3}"/>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70" name="Accolade fermante 169">
            <a:extLst>
              <a:ext uri="{FF2B5EF4-FFF2-40B4-BE49-F238E27FC236}">
                <a16:creationId xmlns:a16="http://schemas.microsoft.com/office/drawing/2014/main" id="{55D12805-674F-48AC-8B2E-AF2AC59835D0}"/>
              </a:ext>
            </a:extLst>
          </p:cNvPr>
          <p:cNvSpPr/>
          <p:nvPr/>
        </p:nvSpPr>
        <p:spPr>
          <a:xfrm flipH="1">
            <a:off x="2617232" y="83425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1" name="Accolade fermante 170">
            <a:extLst>
              <a:ext uri="{FF2B5EF4-FFF2-40B4-BE49-F238E27FC236}">
                <a16:creationId xmlns:a16="http://schemas.microsoft.com/office/drawing/2014/main" id="{6ECA026D-60C1-47FF-B0FE-1194642CE892}"/>
              </a:ext>
            </a:extLst>
          </p:cNvPr>
          <p:cNvSpPr/>
          <p:nvPr/>
        </p:nvSpPr>
        <p:spPr>
          <a:xfrm>
            <a:off x="2914829" y="83482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2" name="Graphique 23">
            <a:extLst>
              <a:ext uri="{FF2B5EF4-FFF2-40B4-BE49-F238E27FC236}">
                <a16:creationId xmlns:a16="http://schemas.microsoft.com/office/drawing/2014/main" id="{B8CE030F-76F8-4ECC-B2EF-E06D73EB678A}"/>
              </a:ext>
            </a:extLst>
          </p:cNvPr>
          <p:cNvGrpSpPr/>
          <p:nvPr/>
        </p:nvGrpSpPr>
        <p:grpSpPr>
          <a:xfrm>
            <a:off x="2822523" y="866159"/>
            <a:ext cx="119903" cy="184666"/>
            <a:chOff x="5410460" y="2049372"/>
            <a:chExt cx="615732" cy="1159026"/>
          </a:xfrm>
          <a:solidFill>
            <a:srgbClr val="FF0000"/>
          </a:solidFill>
        </p:grpSpPr>
        <p:sp>
          <p:nvSpPr>
            <p:cNvPr id="173" name="Forme libre : forme 172">
              <a:extLst>
                <a:ext uri="{FF2B5EF4-FFF2-40B4-BE49-F238E27FC236}">
                  <a16:creationId xmlns:a16="http://schemas.microsoft.com/office/drawing/2014/main" id="{67BFAAD2-5388-4A28-AFB1-8B10D39A9BE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74" name="Forme libre : forme 173">
              <a:extLst>
                <a:ext uri="{FF2B5EF4-FFF2-40B4-BE49-F238E27FC236}">
                  <a16:creationId xmlns:a16="http://schemas.microsoft.com/office/drawing/2014/main" id="{11186474-CCC4-4336-9C3E-9DA84A4A6F06}"/>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21" name="ZoneTexte 220">
            <a:extLst>
              <a:ext uri="{FF2B5EF4-FFF2-40B4-BE49-F238E27FC236}">
                <a16:creationId xmlns:a16="http://schemas.microsoft.com/office/drawing/2014/main" id="{81A91E15-CB6D-4953-9E98-C4AFA3EE3123}"/>
              </a:ext>
            </a:extLst>
          </p:cNvPr>
          <p:cNvSpPr txBox="1"/>
          <p:nvPr/>
        </p:nvSpPr>
        <p:spPr>
          <a:xfrm>
            <a:off x="223719" y="803780"/>
            <a:ext cx="426520" cy="246221"/>
          </a:xfrm>
          <a:prstGeom prst="rect">
            <a:avLst/>
          </a:prstGeom>
          <a:noFill/>
        </p:spPr>
        <p:txBody>
          <a:bodyPr wrap="square" rtlCol="0">
            <a:spAutoFit/>
          </a:bodyPr>
          <a:lstStyle/>
          <a:p>
            <a:r>
              <a:rPr lang="fr-FR" sz="1000" dirty="0"/>
              <a:t>c.2</a:t>
            </a:r>
            <a:endParaRPr lang="fr-FR" sz="800" dirty="0"/>
          </a:p>
        </p:txBody>
      </p:sp>
      <p:sp>
        <p:nvSpPr>
          <p:cNvPr id="254" name="ZoneTexte 253">
            <a:extLst>
              <a:ext uri="{FF2B5EF4-FFF2-40B4-BE49-F238E27FC236}">
                <a16:creationId xmlns:a16="http://schemas.microsoft.com/office/drawing/2014/main" id="{4D51D094-7C00-4623-BA7D-B9838039EB0C}"/>
              </a:ext>
            </a:extLst>
          </p:cNvPr>
          <p:cNvSpPr txBox="1"/>
          <p:nvPr/>
        </p:nvSpPr>
        <p:spPr>
          <a:xfrm>
            <a:off x="231420" y="1883238"/>
            <a:ext cx="426520" cy="246221"/>
          </a:xfrm>
          <a:prstGeom prst="rect">
            <a:avLst/>
          </a:prstGeom>
          <a:noFill/>
        </p:spPr>
        <p:txBody>
          <a:bodyPr wrap="square" rtlCol="0">
            <a:spAutoFit/>
          </a:bodyPr>
          <a:lstStyle/>
          <a:p>
            <a:r>
              <a:rPr lang="fr-FR" sz="1000" dirty="0"/>
              <a:t>c.4</a:t>
            </a:r>
            <a:endParaRPr lang="fr-FR" sz="800" dirty="0"/>
          </a:p>
        </p:txBody>
      </p:sp>
      <p:sp>
        <p:nvSpPr>
          <p:cNvPr id="289" name="Accolade fermante 288">
            <a:extLst>
              <a:ext uri="{FF2B5EF4-FFF2-40B4-BE49-F238E27FC236}">
                <a16:creationId xmlns:a16="http://schemas.microsoft.com/office/drawing/2014/main" id="{E1FFD8E5-AA6E-4E32-92AD-6FED28EDD8A4}"/>
              </a:ext>
            </a:extLst>
          </p:cNvPr>
          <p:cNvSpPr/>
          <p:nvPr/>
        </p:nvSpPr>
        <p:spPr>
          <a:xfrm flipH="1">
            <a:off x="525878" y="136712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90" name="Accolade fermante 289">
            <a:extLst>
              <a:ext uri="{FF2B5EF4-FFF2-40B4-BE49-F238E27FC236}">
                <a16:creationId xmlns:a16="http://schemas.microsoft.com/office/drawing/2014/main" id="{62D68BA6-17DB-4082-AE4B-EC688187C3C9}"/>
              </a:ext>
            </a:extLst>
          </p:cNvPr>
          <p:cNvSpPr/>
          <p:nvPr/>
        </p:nvSpPr>
        <p:spPr>
          <a:xfrm>
            <a:off x="2842151" y="136078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91" name="Groupe 290">
            <a:extLst>
              <a:ext uri="{FF2B5EF4-FFF2-40B4-BE49-F238E27FC236}">
                <a16:creationId xmlns:a16="http://schemas.microsoft.com/office/drawing/2014/main" id="{2A2532BC-D7A4-4BF6-99CA-E1D4730D07C7}"/>
              </a:ext>
            </a:extLst>
          </p:cNvPr>
          <p:cNvGrpSpPr/>
          <p:nvPr/>
        </p:nvGrpSpPr>
        <p:grpSpPr>
          <a:xfrm>
            <a:off x="1690979" y="1287577"/>
            <a:ext cx="718466" cy="362841"/>
            <a:chOff x="2195594" y="1728937"/>
            <a:chExt cx="718466" cy="362841"/>
          </a:xfrm>
        </p:grpSpPr>
        <p:sp>
          <p:nvSpPr>
            <p:cNvPr id="292" name="ZoneTexte 291">
              <a:extLst>
                <a:ext uri="{FF2B5EF4-FFF2-40B4-BE49-F238E27FC236}">
                  <a16:creationId xmlns:a16="http://schemas.microsoft.com/office/drawing/2014/main" id="{7FCBFA85-3A2F-45BE-B0C5-09515EF865A4}"/>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93" name="ZoneTexte 292">
              <a:extLst>
                <a:ext uri="{FF2B5EF4-FFF2-40B4-BE49-F238E27FC236}">
                  <a16:creationId xmlns:a16="http://schemas.microsoft.com/office/drawing/2014/main" id="{6317A905-E319-4BEE-B776-4A50CA2B057F}"/>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94" name="ZoneTexte 293">
              <a:extLst>
                <a:ext uri="{FF2B5EF4-FFF2-40B4-BE49-F238E27FC236}">
                  <a16:creationId xmlns:a16="http://schemas.microsoft.com/office/drawing/2014/main" id="{F38E9F39-AB91-476A-9F98-A36FE9DAA696}"/>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295" name="Groupe 294">
            <a:extLst>
              <a:ext uri="{FF2B5EF4-FFF2-40B4-BE49-F238E27FC236}">
                <a16:creationId xmlns:a16="http://schemas.microsoft.com/office/drawing/2014/main" id="{6A4D7636-B287-43F1-9903-6FF2794C867E}"/>
              </a:ext>
            </a:extLst>
          </p:cNvPr>
          <p:cNvGrpSpPr/>
          <p:nvPr/>
        </p:nvGrpSpPr>
        <p:grpSpPr>
          <a:xfrm>
            <a:off x="1134279" y="1284622"/>
            <a:ext cx="718466" cy="367051"/>
            <a:chOff x="1622389" y="1729653"/>
            <a:chExt cx="718466" cy="367051"/>
          </a:xfrm>
        </p:grpSpPr>
        <p:sp>
          <p:nvSpPr>
            <p:cNvPr id="296" name="ZoneTexte 295">
              <a:extLst>
                <a:ext uri="{FF2B5EF4-FFF2-40B4-BE49-F238E27FC236}">
                  <a16:creationId xmlns:a16="http://schemas.microsoft.com/office/drawing/2014/main" id="{183E1B8F-33A6-46A3-88E4-7E5B58DC98FC}"/>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297" name="ZoneTexte 296">
              <a:extLst>
                <a:ext uri="{FF2B5EF4-FFF2-40B4-BE49-F238E27FC236}">
                  <a16:creationId xmlns:a16="http://schemas.microsoft.com/office/drawing/2014/main" id="{3AE4CDF5-DCBA-4F7D-9A2D-2C86248D4B26}"/>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98" name="ZoneTexte 297">
              <a:extLst>
                <a:ext uri="{FF2B5EF4-FFF2-40B4-BE49-F238E27FC236}">
                  <a16:creationId xmlns:a16="http://schemas.microsoft.com/office/drawing/2014/main" id="{0219F64D-3F3E-4E7E-B8E4-29644AAD3D79}"/>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299" name="Groupe 298">
            <a:extLst>
              <a:ext uri="{FF2B5EF4-FFF2-40B4-BE49-F238E27FC236}">
                <a16:creationId xmlns:a16="http://schemas.microsoft.com/office/drawing/2014/main" id="{06D5E220-68A0-40D3-AFF7-B9E23AA634EA}"/>
              </a:ext>
            </a:extLst>
          </p:cNvPr>
          <p:cNvGrpSpPr/>
          <p:nvPr/>
        </p:nvGrpSpPr>
        <p:grpSpPr>
          <a:xfrm>
            <a:off x="2237111" y="1273315"/>
            <a:ext cx="718466" cy="377178"/>
            <a:chOff x="1266633" y="5049608"/>
            <a:chExt cx="718466" cy="377178"/>
          </a:xfrm>
        </p:grpSpPr>
        <p:sp>
          <p:nvSpPr>
            <p:cNvPr id="300" name="ZoneTexte 299">
              <a:extLst>
                <a:ext uri="{FF2B5EF4-FFF2-40B4-BE49-F238E27FC236}">
                  <a16:creationId xmlns:a16="http://schemas.microsoft.com/office/drawing/2014/main" id="{3270C372-70F1-4593-B57D-0E4C3E285B68}"/>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301" name="ZoneTexte 300">
              <a:extLst>
                <a:ext uri="{FF2B5EF4-FFF2-40B4-BE49-F238E27FC236}">
                  <a16:creationId xmlns:a16="http://schemas.microsoft.com/office/drawing/2014/main" id="{902695EE-A8D0-4558-8C9C-35E2187120A5}"/>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02" name="ZoneTexte 301">
              <a:extLst>
                <a:ext uri="{FF2B5EF4-FFF2-40B4-BE49-F238E27FC236}">
                  <a16:creationId xmlns:a16="http://schemas.microsoft.com/office/drawing/2014/main" id="{44364F02-7294-40E1-9F45-24CF91804A54}"/>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303" name="Groupe 302">
            <a:extLst>
              <a:ext uri="{FF2B5EF4-FFF2-40B4-BE49-F238E27FC236}">
                <a16:creationId xmlns:a16="http://schemas.microsoft.com/office/drawing/2014/main" id="{F41B3705-795C-431A-B836-0EC66124C38D}"/>
              </a:ext>
            </a:extLst>
          </p:cNvPr>
          <p:cNvGrpSpPr/>
          <p:nvPr/>
        </p:nvGrpSpPr>
        <p:grpSpPr>
          <a:xfrm>
            <a:off x="566505" y="1277013"/>
            <a:ext cx="718466" cy="369675"/>
            <a:chOff x="646205" y="5057129"/>
            <a:chExt cx="718466" cy="369675"/>
          </a:xfrm>
        </p:grpSpPr>
        <p:sp>
          <p:nvSpPr>
            <p:cNvPr id="304" name="ZoneTexte 303">
              <a:extLst>
                <a:ext uri="{FF2B5EF4-FFF2-40B4-BE49-F238E27FC236}">
                  <a16:creationId xmlns:a16="http://schemas.microsoft.com/office/drawing/2014/main" id="{7C6555BD-4766-4FD8-8212-AC9BCB6B32A1}"/>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305" name="ZoneTexte 304">
              <a:extLst>
                <a:ext uri="{FF2B5EF4-FFF2-40B4-BE49-F238E27FC236}">
                  <a16:creationId xmlns:a16="http://schemas.microsoft.com/office/drawing/2014/main" id="{72B51C59-6ED7-4A3D-9217-5E56CD4A9CD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06" name="ZoneTexte 305">
              <a:extLst>
                <a:ext uri="{FF2B5EF4-FFF2-40B4-BE49-F238E27FC236}">
                  <a16:creationId xmlns:a16="http://schemas.microsoft.com/office/drawing/2014/main" id="{D7117809-3741-4E94-B7C5-09B60377B00A}"/>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07" name="Groupe 306">
            <a:extLst>
              <a:ext uri="{FF2B5EF4-FFF2-40B4-BE49-F238E27FC236}">
                <a16:creationId xmlns:a16="http://schemas.microsoft.com/office/drawing/2014/main" id="{84F38BB6-488F-4102-9684-12CD388DDC82}"/>
              </a:ext>
            </a:extLst>
          </p:cNvPr>
          <p:cNvGrpSpPr/>
          <p:nvPr/>
        </p:nvGrpSpPr>
        <p:grpSpPr>
          <a:xfrm>
            <a:off x="2858330" y="1504804"/>
            <a:ext cx="202376" cy="157632"/>
            <a:chOff x="5146975" y="3184326"/>
            <a:chExt cx="1468799" cy="1171578"/>
          </a:xfrm>
          <a:solidFill>
            <a:srgbClr val="92D050"/>
          </a:solidFill>
        </p:grpSpPr>
        <p:pic>
          <p:nvPicPr>
            <p:cNvPr id="308" name="Graphique 307">
              <a:extLst>
                <a:ext uri="{FF2B5EF4-FFF2-40B4-BE49-F238E27FC236}">
                  <a16:creationId xmlns:a16="http://schemas.microsoft.com/office/drawing/2014/main" id="{CB238477-7537-4EDD-84F5-4166989E0A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309" name="Graphique 308">
              <a:extLst>
                <a:ext uri="{FF2B5EF4-FFF2-40B4-BE49-F238E27FC236}">
                  <a16:creationId xmlns:a16="http://schemas.microsoft.com/office/drawing/2014/main" id="{F472396B-633E-4191-8B25-CAEB1F5253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310" name="ZoneTexte 309">
            <a:extLst>
              <a:ext uri="{FF2B5EF4-FFF2-40B4-BE49-F238E27FC236}">
                <a16:creationId xmlns:a16="http://schemas.microsoft.com/office/drawing/2014/main" id="{33AB54BB-BF51-4D9C-8E8E-BF75A85BEA28}"/>
              </a:ext>
            </a:extLst>
          </p:cNvPr>
          <p:cNvSpPr txBox="1"/>
          <p:nvPr/>
        </p:nvSpPr>
        <p:spPr>
          <a:xfrm>
            <a:off x="2984088" y="1354217"/>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311" name="Accolade fermante 310">
            <a:extLst>
              <a:ext uri="{FF2B5EF4-FFF2-40B4-BE49-F238E27FC236}">
                <a16:creationId xmlns:a16="http://schemas.microsoft.com/office/drawing/2014/main" id="{A3E9E038-FC88-4CAC-9F99-9118FFF284CA}"/>
              </a:ext>
            </a:extLst>
          </p:cNvPr>
          <p:cNvSpPr/>
          <p:nvPr/>
        </p:nvSpPr>
        <p:spPr>
          <a:xfrm flipH="1">
            <a:off x="3454484" y="134603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2" name="Accolade fermante 311">
            <a:extLst>
              <a:ext uri="{FF2B5EF4-FFF2-40B4-BE49-F238E27FC236}">
                <a16:creationId xmlns:a16="http://schemas.microsoft.com/office/drawing/2014/main" id="{4F5D2F15-5D69-4A09-8F42-E17587C8179D}"/>
              </a:ext>
            </a:extLst>
          </p:cNvPr>
          <p:cNvSpPr/>
          <p:nvPr/>
        </p:nvSpPr>
        <p:spPr>
          <a:xfrm>
            <a:off x="3817358" y="134226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13" name="Graphique 23">
            <a:extLst>
              <a:ext uri="{FF2B5EF4-FFF2-40B4-BE49-F238E27FC236}">
                <a16:creationId xmlns:a16="http://schemas.microsoft.com/office/drawing/2014/main" id="{BA8AE730-1BD1-4B88-BD31-85F681DE1322}"/>
              </a:ext>
            </a:extLst>
          </p:cNvPr>
          <p:cNvGrpSpPr/>
          <p:nvPr/>
        </p:nvGrpSpPr>
        <p:grpSpPr>
          <a:xfrm>
            <a:off x="3697019" y="1370889"/>
            <a:ext cx="118913" cy="184666"/>
            <a:chOff x="5410460" y="2049372"/>
            <a:chExt cx="615732" cy="1159026"/>
          </a:xfrm>
          <a:solidFill>
            <a:schemeClr val="accent2">
              <a:lumMod val="75000"/>
            </a:schemeClr>
          </a:solidFill>
        </p:grpSpPr>
        <p:sp>
          <p:nvSpPr>
            <p:cNvPr id="314" name="Forme libre : forme 313">
              <a:extLst>
                <a:ext uri="{FF2B5EF4-FFF2-40B4-BE49-F238E27FC236}">
                  <a16:creationId xmlns:a16="http://schemas.microsoft.com/office/drawing/2014/main" id="{360D6115-7965-4772-80FD-83A2FBD64AA8}"/>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15" name="Forme libre : forme 314">
              <a:extLst>
                <a:ext uri="{FF2B5EF4-FFF2-40B4-BE49-F238E27FC236}">
                  <a16:creationId xmlns:a16="http://schemas.microsoft.com/office/drawing/2014/main" id="{87525791-91FF-42DE-877A-2962988C5FA8}"/>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319" name="Graphique 318">
            <a:extLst>
              <a:ext uri="{FF2B5EF4-FFF2-40B4-BE49-F238E27FC236}">
                <a16:creationId xmlns:a16="http://schemas.microsoft.com/office/drawing/2014/main" id="{A2A431BE-A21E-4EAD-9514-FE70CC1FF2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1296" y="1365392"/>
            <a:ext cx="216516" cy="194360"/>
          </a:xfrm>
          <a:prstGeom prst="rect">
            <a:avLst/>
          </a:prstGeom>
        </p:spPr>
      </p:pic>
      <p:grpSp>
        <p:nvGrpSpPr>
          <p:cNvPr id="320" name="Groupe 319">
            <a:extLst>
              <a:ext uri="{FF2B5EF4-FFF2-40B4-BE49-F238E27FC236}">
                <a16:creationId xmlns:a16="http://schemas.microsoft.com/office/drawing/2014/main" id="{4BA27845-BAF8-4C86-85B7-9876E06736D7}"/>
              </a:ext>
            </a:extLst>
          </p:cNvPr>
          <p:cNvGrpSpPr/>
          <p:nvPr/>
        </p:nvGrpSpPr>
        <p:grpSpPr>
          <a:xfrm>
            <a:off x="667240" y="2001216"/>
            <a:ext cx="718466" cy="365560"/>
            <a:chOff x="2199597" y="988053"/>
            <a:chExt cx="718466" cy="365560"/>
          </a:xfrm>
        </p:grpSpPr>
        <p:sp>
          <p:nvSpPr>
            <p:cNvPr id="321" name="ZoneTexte 320">
              <a:extLst>
                <a:ext uri="{FF2B5EF4-FFF2-40B4-BE49-F238E27FC236}">
                  <a16:creationId xmlns:a16="http://schemas.microsoft.com/office/drawing/2014/main" id="{B7160A5E-653B-4D0C-A5EA-E477F85E0457}"/>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322" name="ZoneTexte 321">
              <a:extLst>
                <a:ext uri="{FF2B5EF4-FFF2-40B4-BE49-F238E27FC236}">
                  <a16:creationId xmlns:a16="http://schemas.microsoft.com/office/drawing/2014/main" id="{4E41B10D-4BA5-46BE-ACF2-6BF8E495DAC1}"/>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323" name="Groupe 322">
            <a:extLst>
              <a:ext uri="{FF2B5EF4-FFF2-40B4-BE49-F238E27FC236}">
                <a16:creationId xmlns:a16="http://schemas.microsoft.com/office/drawing/2014/main" id="{DFC25B35-586B-4359-8B7D-7E9D7188D1BF}"/>
              </a:ext>
            </a:extLst>
          </p:cNvPr>
          <p:cNvGrpSpPr/>
          <p:nvPr/>
        </p:nvGrpSpPr>
        <p:grpSpPr>
          <a:xfrm>
            <a:off x="1322595" y="2003334"/>
            <a:ext cx="718466" cy="363333"/>
            <a:chOff x="4307092" y="990006"/>
            <a:chExt cx="718466" cy="363333"/>
          </a:xfrm>
        </p:grpSpPr>
        <p:sp>
          <p:nvSpPr>
            <p:cNvPr id="324" name="ZoneTexte 323">
              <a:extLst>
                <a:ext uri="{FF2B5EF4-FFF2-40B4-BE49-F238E27FC236}">
                  <a16:creationId xmlns:a16="http://schemas.microsoft.com/office/drawing/2014/main" id="{89400214-993F-41D3-A282-4D0442D269EE}"/>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325" name="ZoneTexte 324">
              <a:extLst>
                <a:ext uri="{FF2B5EF4-FFF2-40B4-BE49-F238E27FC236}">
                  <a16:creationId xmlns:a16="http://schemas.microsoft.com/office/drawing/2014/main" id="{DF63E6CB-934A-42B8-8DF5-03353C2D37A6}"/>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326" name="ZoneTexte 325">
            <a:extLst>
              <a:ext uri="{FF2B5EF4-FFF2-40B4-BE49-F238E27FC236}">
                <a16:creationId xmlns:a16="http://schemas.microsoft.com/office/drawing/2014/main" id="{F075B36A-CC63-4311-8762-19387267BA06}"/>
              </a:ext>
            </a:extLst>
          </p:cNvPr>
          <p:cNvSpPr txBox="1"/>
          <p:nvPr/>
        </p:nvSpPr>
        <p:spPr>
          <a:xfrm>
            <a:off x="1369047" y="2027793"/>
            <a:ext cx="331249" cy="246221"/>
          </a:xfrm>
          <a:prstGeom prst="rect">
            <a:avLst/>
          </a:prstGeom>
          <a:noFill/>
        </p:spPr>
        <p:txBody>
          <a:bodyPr wrap="square" rtlCol="0">
            <a:spAutoFit/>
          </a:bodyPr>
          <a:lstStyle/>
          <a:p>
            <a:r>
              <a:rPr lang="fr-FR" sz="500" dirty="0"/>
              <a:t>-2</a:t>
            </a:r>
          </a:p>
          <a:p>
            <a:r>
              <a:rPr lang="fr-FR" sz="500" dirty="0"/>
              <a:t>A:7</a:t>
            </a:r>
          </a:p>
        </p:txBody>
      </p:sp>
      <p:sp>
        <p:nvSpPr>
          <p:cNvPr id="327" name="Accolade fermante 326">
            <a:extLst>
              <a:ext uri="{FF2B5EF4-FFF2-40B4-BE49-F238E27FC236}">
                <a16:creationId xmlns:a16="http://schemas.microsoft.com/office/drawing/2014/main" id="{D75C9810-881B-4B62-AB2C-F2361C4A486E}"/>
              </a:ext>
            </a:extLst>
          </p:cNvPr>
          <p:cNvSpPr/>
          <p:nvPr/>
        </p:nvSpPr>
        <p:spPr>
          <a:xfrm flipH="1">
            <a:off x="634017" y="206790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28" name="Accolade fermante 327">
            <a:extLst>
              <a:ext uri="{FF2B5EF4-FFF2-40B4-BE49-F238E27FC236}">
                <a16:creationId xmlns:a16="http://schemas.microsoft.com/office/drawing/2014/main" id="{7946B62A-8AAA-483D-B217-A5B010B317D5}"/>
              </a:ext>
            </a:extLst>
          </p:cNvPr>
          <p:cNvSpPr/>
          <p:nvPr/>
        </p:nvSpPr>
        <p:spPr>
          <a:xfrm>
            <a:off x="1971558" y="207898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41" name="ZoneTexte 340">
            <a:extLst>
              <a:ext uri="{FF2B5EF4-FFF2-40B4-BE49-F238E27FC236}">
                <a16:creationId xmlns:a16="http://schemas.microsoft.com/office/drawing/2014/main" id="{0C46836F-7071-4B8D-8379-F72760969ABB}"/>
              </a:ext>
            </a:extLst>
          </p:cNvPr>
          <p:cNvSpPr txBox="1"/>
          <p:nvPr/>
        </p:nvSpPr>
        <p:spPr>
          <a:xfrm>
            <a:off x="3068722" y="1960182"/>
            <a:ext cx="532518" cy="215444"/>
          </a:xfrm>
          <a:prstGeom prst="rect">
            <a:avLst/>
          </a:prstGeom>
          <a:noFill/>
        </p:spPr>
        <p:txBody>
          <a:bodyPr wrap="squar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342" name="Graphique 23">
            <a:extLst>
              <a:ext uri="{FF2B5EF4-FFF2-40B4-BE49-F238E27FC236}">
                <a16:creationId xmlns:a16="http://schemas.microsoft.com/office/drawing/2014/main" id="{FAB3CD96-2AFE-4BEC-90A0-BA02F8D89FAA}"/>
              </a:ext>
            </a:extLst>
          </p:cNvPr>
          <p:cNvGrpSpPr/>
          <p:nvPr/>
        </p:nvGrpSpPr>
        <p:grpSpPr>
          <a:xfrm>
            <a:off x="3624251" y="1963958"/>
            <a:ext cx="118913" cy="184666"/>
            <a:chOff x="5410460" y="2049372"/>
            <a:chExt cx="615732" cy="1159026"/>
          </a:xfrm>
          <a:solidFill>
            <a:schemeClr val="accent2">
              <a:lumMod val="75000"/>
            </a:schemeClr>
          </a:solidFill>
        </p:grpSpPr>
        <p:sp>
          <p:nvSpPr>
            <p:cNvPr id="343" name="Forme libre : forme 342">
              <a:extLst>
                <a:ext uri="{FF2B5EF4-FFF2-40B4-BE49-F238E27FC236}">
                  <a16:creationId xmlns:a16="http://schemas.microsoft.com/office/drawing/2014/main" id="{303C5363-A70C-4780-B66A-475CAEFAF9E3}"/>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44" name="Forme libre : forme 343">
              <a:extLst>
                <a:ext uri="{FF2B5EF4-FFF2-40B4-BE49-F238E27FC236}">
                  <a16:creationId xmlns:a16="http://schemas.microsoft.com/office/drawing/2014/main" id="{6DB8C8F6-5D86-4185-BB4E-213A0653E1F0}"/>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45" name="Accolade fermante 344">
            <a:extLst>
              <a:ext uri="{FF2B5EF4-FFF2-40B4-BE49-F238E27FC236}">
                <a16:creationId xmlns:a16="http://schemas.microsoft.com/office/drawing/2014/main" id="{39C362E5-C287-46DD-A438-85A9531074E8}"/>
              </a:ext>
            </a:extLst>
          </p:cNvPr>
          <p:cNvSpPr/>
          <p:nvPr/>
        </p:nvSpPr>
        <p:spPr>
          <a:xfrm flipH="1">
            <a:off x="3545541" y="193521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46" name="Accolade fermante 345">
            <a:extLst>
              <a:ext uri="{FF2B5EF4-FFF2-40B4-BE49-F238E27FC236}">
                <a16:creationId xmlns:a16="http://schemas.microsoft.com/office/drawing/2014/main" id="{F6416479-2AF4-48BE-826A-32CE509A6CBB}"/>
              </a:ext>
            </a:extLst>
          </p:cNvPr>
          <p:cNvSpPr/>
          <p:nvPr/>
        </p:nvSpPr>
        <p:spPr>
          <a:xfrm>
            <a:off x="3718784" y="193578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50" name="Accolade fermante 349">
            <a:extLst>
              <a:ext uri="{FF2B5EF4-FFF2-40B4-BE49-F238E27FC236}">
                <a16:creationId xmlns:a16="http://schemas.microsoft.com/office/drawing/2014/main" id="{D941C67E-2B91-4D70-8BED-BF1DB30A95D3}"/>
              </a:ext>
            </a:extLst>
          </p:cNvPr>
          <p:cNvSpPr/>
          <p:nvPr/>
        </p:nvSpPr>
        <p:spPr>
          <a:xfrm flipH="1">
            <a:off x="536862" y="1715435"/>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51" name="Accolade fermante 350">
            <a:extLst>
              <a:ext uri="{FF2B5EF4-FFF2-40B4-BE49-F238E27FC236}">
                <a16:creationId xmlns:a16="http://schemas.microsoft.com/office/drawing/2014/main" id="{EE73B4CA-FAA9-418C-9045-DFAF0F3648C1}"/>
              </a:ext>
            </a:extLst>
          </p:cNvPr>
          <p:cNvSpPr/>
          <p:nvPr/>
        </p:nvSpPr>
        <p:spPr>
          <a:xfrm flipH="1">
            <a:off x="636863" y="173380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52" name="Accolade fermante 351">
            <a:extLst>
              <a:ext uri="{FF2B5EF4-FFF2-40B4-BE49-F238E27FC236}">
                <a16:creationId xmlns:a16="http://schemas.microsoft.com/office/drawing/2014/main" id="{147A32DB-4E37-4DC5-A284-C414B6B04490}"/>
              </a:ext>
            </a:extLst>
          </p:cNvPr>
          <p:cNvSpPr/>
          <p:nvPr/>
        </p:nvSpPr>
        <p:spPr>
          <a:xfrm>
            <a:off x="2953136" y="172746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53" name="Groupe 352">
            <a:extLst>
              <a:ext uri="{FF2B5EF4-FFF2-40B4-BE49-F238E27FC236}">
                <a16:creationId xmlns:a16="http://schemas.microsoft.com/office/drawing/2014/main" id="{B2149B14-5417-412C-BC5E-5F6CC7F2F069}"/>
              </a:ext>
            </a:extLst>
          </p:cNvPr>
          <p:cNvGrpSpPr/>
          <p:nvPr/>
        </p:nvGrpSpPr>
        <p:grpSpPr>
          <a:xfrm>
            <a:off x="1801964" y="1654253"/>
            <a:ext cx="718466" cy="362841"/>
            <a:chOff x="2195594" y="1728937"/>
            <a:chExt cx="718466" cy="362841"/>
          </a:xfrm>
        </p:grpSpPr>
        <p:sp>
          <p:nvSpPr>
            <p:cNvPr id="354" name="ZoneTexte 353">
              <a:extLst>
                <a:ext uri="{FF2B5EF4-FFF2-40B4-BE49-F238E27FC236}">
                  <a16:creationId xmlns:a16="http://schemas.microsoft.com/office/drawing/2014/main" id="{0C7B9047-EA55-4031-9A92-63B0AEEDA8C7}"/>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355" name="ZoneTexte 354">
              <a:extLst>
                <a:ext uri="{FF2B5EF4-FFF2-40B4-BE49-F238E27FC236}">
                  <a16:creationId xmlns:a16="http://schemas.microsoft.com/office/drawing/2014/main" id="{0A08AA2D-76AC-480A-B217-82179F631C19}"/>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356" name="ZoneTexte 355">
              <a:extLst>
                <a:ext uri="{FF2B5EF4-FFF2-40B4-BE49-F238E27FC236}">
                  <a16:creationId xmlns:a16="http://schemas.microsoft.com/office/drawing/2014/main" id="{F686F376-D18E-42AB-AF79-F87512363007}"/>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357" name="Groupe 356">
            <a:extLst>
              <a:ext uri="{FF2B5EF4-FFF2-40B4-BE49-F238E27FC236}">
                <a16:creationId xmlns:a16="http://schemas.microsoft.com/office/drawing/2014/main" id="{FF11F092-4660-4C8A-A0EA-04173CA6F581}"/>
              </a:ext>
            </a:extLst>
          </p:cNvPr>
          <p:cNvGrpSpPr/>
          <p:nvPr/>
        </p:nvGrpSpPr>
        <p:grpSpPr>
          <a:xfrm>
            <a:off x="1245264" y="1651298"/>
            <a:ext cx="718466" cy="367051"/>
            <a:chOff x="1622389" y="1729653"/>
            <a:chExt cx="718466" cy="367051"/>
          </a:xfrm>
        </p:grpSpPr>
        <p:sp>
          <p:nvSpPr>
            <p:cNvPr id="358" name="ZoneTexte 357">
              <a:extLst>
                <a:ext uri="{FF2B5EF4-FFF2-40B4-BE49-F238E27FC236}">
                  <a16:creationId xmlns:a16="http://schemas.microsoft.com/office/drawing/2014/main" id="{EC9C25B1-899A-441D-B89D-865FA4D6423F}"/>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359" name="ZoneTexte 358">
              <a:extLst>
                <a:ext uri="{FF2B5EF4-FFF2-40B4-BE49-F238E27FC236}">
                  <a16:creationId xmlns:a16="http://schemas.microsoft.com/office/drawing/2014/main" id="{606277A9-AAB2-473D-9CA8-A7CBD8221E9F}"/>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360" name="ZoneTexte 359">
              <a:extLst>
                <a:ext uri="{FF2B5EF4-FFF2-40B4-BE49-F238E27FC236}">
                  <a16:creationId xmlns:a16="http://schemas.microsoft.com/office/drawing/2014/main" id="{23181B4A-D335-4F3F-A931-A9DF26A65F72}"/>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361" name="Groupe 360">
            <a:extLst>
              <a:ext uri="{FF2B5EF4-FFF2-40B4-BE49-F238E27FC236}">
                <a16:creationId xmlns:a16="http://schemas.microsoft.com/office/drawing/2014/main" id="{6CFD59A5-B535-426F-A8A4-CFCBA222E8A1}"/>
              </a:ext>
            </a:extLst>
          </p:cNvPr>
          <p:cNvGrpSpPr/>
          <p:nvPr/>
        </p:nvGrpSpPr>
        <p:grpSpPr>
          <a:xfrm>
            <a:off x="2348096" y="1639991"/>
            <a:ext cx="718466" cy="377178"/>
            <a:chOff x="1266633" y="5049608"/>
            <a:chExt cx="718466" cy="377178"/>
          </a:xfrm>
        </p:grpSpPr>
        <p:sp>
          <p:nvSpPr>
            <p:cNvPr id="362" name="ZoneTexte 361">
              <a:extLst>
                <a:ext uri="{FF2B5EF4-FFF2-40B4-BE49-F238E27FC236}">
                  <a16:creationId xmlns:a16="http://schemas.microsoft.com/office/drawing/2014/main" id="{DFF57ED1-4A22-4A38-93FC-9BDAE273D9B7}"/>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363" name="ZoneTexte 362">
              <a:extLst>
                <a:ext uri="{FF2B5EF4-FFF2-40B4-BE49-F238E27FC236}">
                  <a16:creationId xmlns:a16="http://schemas.microsoft.com/office/drawing/2014/main" id="{EE37E941-AA65-47D4-B26B-38474AB9F1C2}"/>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64" name="ZoneTexte 363">
              <a:extLst>
                <a:ext uri="{FF2B5EF4-FFF2-40B4-BE49-F238E27FC236}">
                  <a16:creationId xmlns:a16="http://schemas.microsoft.com/office/drawing/2014/main" id="{492E03F5-2113-4AB5-810D-48E2F5A16411}"/>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365" name="Groupe 364">
            <a:extLst>
              <a:ext uri="{FF2B5EF4-FFF2-40B4-BE49-F238E27FC236}">
                <a16:creationId xmlns:a16="http://schemas.microsoft.com/office/drawing/2014/main" id="{C5F9CEC6-74C2-4276-88DD-F88E9BFBD313}"/>
              </a:ext>
            </a:extLst>
          </p:cNvPr>
          <p:cNvGrpSpPr/>
          <p:nvPr/>
        </p:nvGrpSpPr>
        <p:grpSpPr>
          <a:xfrm>
            <a:off x="677490" y="1643689"/>
            <a:ext cx="718466" cy="369675"/>
            <a:chOff x="646205" y="5057129"/>
            <a:chExt cx="718466" cy="369675"/>
          </a:xfrm>
        </p:grpSpPr>
        <p:sp>
          <p:nvSpPr>
            <p:cNvPr id="366" name="ZoneTexte 365">
              <a:extLst>
                <a:ext uri="{FF2B5EF4-FFF2-40B4-BE49-F238E27FC236}">
                  <a16:creationId xmlns:a16="http://schemas.microsoft.com/office/drawing/2014/main" id="{E931A1E1-BFBA-4BC6-86B4-54BA532BCD08}"/>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367" name="ZoneTexte 366">
              <a:extLst>
                <a:ext uri="{FF2B5EF4-FFF2-40B4-BE49-F238E27FC236}">
                  <a16:creationId xmlns:a16="http://schemas.microsoft.com/office/drawing/2014/main" id="{FC13E5D7-5234-4A22-8B9B-DE8C3CB06192}"/>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68" name="ZoneTexte 367">
              <a:extLst>
                <a:ext uri="{FF2B5EF4-FFF2-40B4-BE49-F238E27FC236}">
                  <a16:creationId xmlns:a16="http://schemas.microsoft.com/office/drawing/2014/main" id="{AE38BAF2-BC90-456D-9B0B-3CAB8EE79796}"/>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69" name="Groupe 368">
            <a:extLst>
              <a:ext uri="{FF2B5EF4-FFF2-40B4-BE49-F238E27FC236}">
                <a16:creationId xmlns:a16="http://schemas.microsoft.com/office/drawing/2014/main" id="{A2EAB3AC-12F4-4F78-BBCA-B0605F510B33}"/>
              </a:ext>
            </a:extLst>
          </p:cNvPr>
          <p:cNvGrpSpPr/>
          <p:nvPr/>
        </p:nvGrpSpPr>
        <p:grpSpPr>
          <a:xfrm>
            <a:off x="2969315" y="1871480"/>
            <a:ext cx="202376" cy="157632"/>
            <a:chOff x="5146975" y="3184326"/>
            <a:chExt cx="1468799" cy="1171578"/>
          </a:xfrm>
          <a:solidFill>
            <a:srgbClr val="92D050"/>
          </a:solidFill>
        </p:grpSpPr>
        <p:pic>
          <p:nvPicPr>
            <p:cNvPr id="370" name="Graphique 369">
              <a:extLst>
                <a:ext uri="{FF2B5EF4-FFF2-40B4-BE49-F238E27FC236}">
                  <a16:creationId xmlns:a16="http://schemas.microsoft.com/office/drawing/2014/main" id="{ECB3A145-D492-43FA-BD7B-0F8B24A70B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371" name="Graphique 370">
              <a:extLst>
                <a:ext uri="{FF2B5EF4-FFF2-40B4-BE49-F238E27FC236}">
                  <a16:creationId xmlns:a16="http://schemas.microsoft.com/office/drawing/2014/main" id="{0E05212F-5BC7-4778-81D8-BF1D6CF5C5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381" name="ZoneTexte 380">
            <a:extLst>
              <a:ext uri="{FF2B5EF4-FFF2-40B4-BE49-F238E27FC236}">
                <a16:creationId xmlns:a16="http://schemas.microsoft.com/office/drawing/2014/main" id="{F4D522AA-DC1E-48FC-95D6-D744126801C0}"/>
              </a:ext>
            </a:extLst>
          </p:cNvPr>
          <p:cNvSpPr txBox="1"/>
          <p:nvPr/>
        </p:nvSpPr>
        <p:spPr>
          <a:xfrm>
            <a:off x="220486" y="2614936"/>
            <a:ext cx="426520" cy="246221"/>
          </a:xfrm>
          <a:prstGeom prst="rect">
            <a:avLst/>
          </a:prstGeom>
          <a:noFill/>
        </p:spPr>
        <p:txBody>
          <a:bodyPr wrap="square" rtlCol="0">
            <a:spAutoFit/>
          </a:bodyPr>
          <a:lstStyle/>
          <a:p>
            <a:r>
              <a:rPr lang="fr-FR" sz="1000" dirty="0"/>
              <a:t>c.5</a:t>
            </a:r>
            <a:endParaRPr lang="fr-FR" sz="800" dirty="0"/>
          </a:p>
        </p:txBody>
      </p:sp>
      <p:sp>
        <p:nvSpPr>
          <p:cNvPr id="422" name="ZoneTexte 421">
            <a:extLst>
              <a:ext uri="{FF2B5EF4-FFF2-40B4-BE49-F238E27FC236}">
                <a16:creationId xmlns:a16="http://schemas.microsoft.com/office/drawing/2014/main" id="{898C5279-E096-44B5-9FDD-12D8166DC316}"/>
              </a:ext>
            </a:extLst>
          </p:cNvPr>
          <p:cNvSpPr txBox="1"/>
          <p:nvPr/>
        </p:nvSpPr>
        <p:spPr>
          <a:xfrm>
            <a:off x="187047" y="4315191"/>
            <a:ext cx="426520" cy="246221"/>
          </a:xfrm>
          <a:prstGeom prst="rect">
            <a:avLst/>
          </a:prstGeom>
          <a:noFill/>
        </p:spPr>
        <p:txBody>
          <a:bodyPr wrap="square" rtlCol="0">
            <a:spAutoFit/>
          </a:bodyPr>
          <a:lstStyle/>
          <a:p>
            <a:r>
              <a:rPr lang="fr-FR" sz="1000" dirty="0"/>
              <a:t>c.8</a:t>
            </a:r>
            <a:endParaRPr lang="fr-FR" sz="800" dirty="0"/>
          </a:p>
        </p:txBody>
      </p:sp>
      <p:sp>
        <p:nvSpPr>
          <p:cNvPr id="512" name="ZoneTexte 511">
            <a:extLst>
              <a:ext uri="{FF2B5EF4-FFF2-40B4-BE49-F238E27FC236}">
                <a16:creationId xmlns:a16="http://schemas.microsoft.com/office/drawing/2014/main" id="{DB79334D-E9CE-45F3-9450-B2A4F2AAF703}"/>
              </a:ext>
            </a:extLst>
          </p:cNvPr>
          <p:cNvSpPr txBox="1"/>
          <p:nvPr/>
        </p:nvSpPr>
        <p:spPr>
          <a:xfrm>
            <a:off x="135277" y="5404958"/>
            <a:ext cx="401023" cy="246221"/>
          </a:xfrm>
          <a:prstGeom prst="rect">
            <a:avLst/>
          </a:prstGeom>
          <a:noFill/>
        </p:spPr>
        <p:txBody>
          <a:bodyPr wrap="square" rtlCol="0">
            <a:spAutoFit/>
          </a:bodyPr>
          <a:lstStyle/>
          <a:p>
            <a:r>
              <a:rPr lang="fr-FR" sz="1000" dirty="0"/>
              <a:t>c.10</a:t>
            </a:r>
            <a:endParaRPr lang="fr-FR" sz="800" dirty="0"/>
          </a:p>
        </p:txBody>
      </p:sp>
      <p:sp>
        <p:nvSpPr>
          <p:cNvPr id="577" name="Accolade fermante 576">
            <a:extLst>
              <a:ext uri="{FF2B5EF4-FFF2-40B4-BE49-F238E27FC236}">
                <a16:creationId xmlns:a16="http://schemas.microsoft.com/office/drawing/2014/main" id="{94F17210-8CAA-4E3F-B057-976879B2C162}"/>
              </a:ext>
            </a:extLst>
          </p:cNvPr>
          <p:cNvSpPr/>
          <p:nvPr/>
        </p:nvSpPr>
        <p:spPr>
          <a:xfrm flipH="1">
            <a:off x="533550" y="2452266"/>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78" name="Accolade fermante 577">
            <a:extLst>
              <a:ext uri="{FF2B5EF4-FFF2-40B4-BE49-F238E27FC236}">
                <a16:creationId xmlns:a16="http://schemas.microsoft.com/office/drawing/2014/main" id="{F24F0EF8-4306-403A-86C0-95B972FC4185}"/>
              </a:ext>
            </a:extLst>
          </p:cNvPr>
          <p:cNvSpPr/>
          <p:nvPr/>
        </p:nvSpPr>
        <p:spPr>
          <a:xfrm flipH="1">
            <a:off x="633551" y="247063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79" name="Accolade fermante 578">
            <a:extLst>
              <a:ext uri="{FF2B5EF4-FFF2-40B4-BE49-F238E27FC236}">
                <a16:creationId xmlns:a16="http://schemas.microsoft.com/office/drawing/2014/main" id="{877355DD-A7CA-40E3-98EF-55A35626BB92}"/>
              </a:ext>
            </a:extLst>
          </p:cNvPr>
          <p:cNvSpPr/>
          <p:nvPr/>
        </p:nvSpPr>
        <p:spPr>
          <a:xfrm>
            <a:off x="2949824" y="246429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80" name="Groupe 579">
            <a:extLst>
              <a:ext uri="{FF2B5EF4-FFF2-40B4-BE49-F238E27FC236}">
                <a16:creationId xmlns:a16="http://schemas.microsoft.com/office/drawing/2014/main" id="{CB4282F0-C61F-46E0-BFBB-02AB10C8CED8}"/>
              </a:ext>
            </a:extLst>
          </p:cNvPr>
          <p:cNvGrpSpPr/>
          <p:nvPr/>
        </p:nvGrpSpPr>
        <p:grpSpPr>
          <a:xfrm>
            <a:off x="1798652" y="2391084"/>
            <a:ext cx="718466" cy="362841"/>
            <a:chOff x="2195594" y="1728937"/>
            <a:chExt cx="718466" cy="362841"/>
          </a:xfrm>
        </p:grpSpPr>
        <p:sp>
          <p:nvSpPr>
            <p:cNvPr id="581" name="ZoneTexte 580">
              <a:extLst>
                <a:ext uri="{FF2B5EF4-FFF2-40B4-BE49-F238E27FC236}">
                  <a16:creationId xmlns:a16="http://schemas.microsoft.com/office/drawing/2014/main" id="{029A0C6A-119D-4D43-8530-02C3B131940F}"/>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582" name="ZoneTexte 581">
              <a:extLst>
                <a:ext uri="{FF2B5EF4-FFF2-40B4-BE49-F238E27FC236}">
                  <a16:creationId xmlns:a16="http://schemas.microsoft.com/office/drawing/2014/main" id="{AE704450-444B-4F1A-8CBB-ED248F4CE384}"/>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583" name="ZoneTexte 582">
              <a:extLst>
                <a:ext uri="{FF2B5EF4-FFF2-40B4-BE49-F238E27FC236}">
                  <a16:creationId xmlns:a16="http://schemas.microsoft.com/office/drawing/2014/main" id="{0F050158-7B8D-4091-BE98-8AC7DE33B93F}"/>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584" name="Groupe 583">
            <a:extLst>
              <a:ext uri="{FF2B5EF4-FFF2-40B4-BE49-F238E27FC236}">
                <a16:creationId xmlns:a16="http://schemas.microsoft.com/office/drawing/2014/main" id="{348D5B61-885E-498C-B5D9-5492A695BC8A}"/>
              </a:ext>
            </a:extLst>
          </p:cNvPr>
          <p:cNvGrpSpPr/>
          <p:nvPr/>
        </p:nvGrpSpPr>
        <p:grpSpPr>
          <a:xfrm>
            <a:off x="1241952" y="2388129"/>
            <a:ext cx="718466" cy="367051"/>
            <a:chOff x="1622389" y="1729653"/>
            <a:chExt cx="718466" cy="367051"/>
          </a:xfrm>
        </p:grpSpPr>
        <p:sp>
          <p:nvSpPr>
            <p:cNvPr id="585" name="ZoneTexte 584">
              <a:extLst>
                <a:ext uri="{FF2B5EF4-FFF2-40B4-BE49-F238E27FC236}">
                  <a16:creationId xmlns:a16="http://schemas.microsoft.com/office/drawing/2014/main" id="{0076DA7F-8851-4E40-AF15-8426F81AA34D}"/>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586" name="ZoneTexte 585">
              <a:extLst>
                <a:ext uri="{FF2B5EF4-FFF2-40B4-BE49-F238E27FC236}">
                  <a16:creationId xmlns:a16="http://schemas.microsoft.com/office/drawing/2014/main" id="{A02D05F3-FAE5-448C-89DE-7A625C243C45}"/>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587" name="ZoneTexte 586">
              <a:extLst>
                <a:ext uri="{FF2B5EF4-FFF2-40B4-BE49-F238E27FC236}">
                  <a16:creationId xmlns:a16="http://schemas.microsoft.com/office/drawing/2014/main" id="{B6F9D78D-7265-4F4A-858A-7357E6E9EBD9}"/>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588" name="Groupe 587">
            <a:extLst>
              <a:ext uri="{FF2B5EF4-FFF2-40B4-BE49-F238E27FC236}">
                <a16:creationId xmlns:a16="http://schemas.microsoft.com/office/drawing/2014/main" id="{042B1257-5545-4E4E-895F-8999C361D91C}"/>
              </a:ext>
            </a:extLst>
          </p:cNvPr>
          <p:cNvGrpSpPr/>
          <p:nvPr/>
        </p:nvGrpSpPr>
        <p:grpSpPr>
          <a:xfrm>
            <a:off x="2344784" y="2376822"/>
            <a:ext cx="718466" cy="377178"/>
            <a:chOff x="1266633" y="5049608"/>
            <a:chExt cx="718466" cy="377178"/>
          </a:xfrm>
        </p:grpSpPr>
        <p:sp>
          <p:nvSpPr>
            <p:cNvPr id="589" name="ZoneTexte 588">
              <a:extLst>
                <a:ext uri="{FF2B5EF4-FFF2-40B4-BE49-F238E27FC236}">
                  <a16:creationId xmlns:a16="http://schemas.microsoft.com/office/drawing/2014/main" id="{935787CB-BD81-463E-8B00-68690C8A1AC2}"/>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590" name="ZoneTexte 589">
              <a:extLst>
                <a:ext uri="{FF2B5EF4-FFF2-40B4-BE49-F238E27FC236}">
                  <a16:creationId xmlns:a16="http://schemas.microsoft.com/office/drawing/2014/main" id="{DCD9B3B9-448F-4DD4-A7D9-2D3BF8A78F6F}"/>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591" name="ZoneTexte 590">
              <a:extLst>
                <a:ext uri="{FF2B5EF4-FFF2-40B4-BE49-F238E27FC236}">
                  <a16:creationId xmlns:a16="http://schemas.microsoft.com/office/drawing/2014/main" id="{19159878-A7C9-4031-91C2-2C817A88A759}"/>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592" name="Groupe 591">
            <a:extLst>
              <a:ext uri="{FF2B5EF4-FFF2-40B4-BE49-F238E27FC236}">
                <a16:creationId xmlns:a16="http://schemas.microsoft.com/office/drawing/2014/main" id="{88C4B505-4F19-4FC1-88EE-F6A772280988}"/>
              </a:ext>
            </a:extLst>
          </p:cNvPr>
          <p:cNvGrpSpPr/>
          <p:nvPr/>
        </p:nvGrpSpPr>
        <p:grpSpPr>
          <a:xfrm>
            <a:off x="674178" y="2380520"/>
            <a:ext cx="718466" cy="369675"/>
            <a:chOff x="646205" y="5057129"/>
            <a:chExt cx="718466" cy="369675"/>
          </a:xfrm>
        </p:grpSpPr>
        <p:sp>
          <p:nvSpPr>
            <p:cNvPr id="593" name="ZoneTexte 592">
              <a:extLst>
                <a:ext uri="{FF2B5EF4-FFF2-40B4-BE49-F238E27FC236}">
                  <a16:creationId xmlns:a16="http://schemas.microsoft.com/office/drawing/2014/main" id="{C45CA713-D7DC-49F9-A443-6E41E5527E3A}"/>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594" name="ZoneTexte 593">
              <a:extLst>
                <a:ext uri="{FF2B5EF4-FFF2-40B4-BE49-F238E27FC236}">
                  <a16:creationId xmlns:a16="http://schemas.microsoft.com/office/drawing/2014/main" id="{4810E883-70FA-479E-8956-CA0D6CC54145}"/>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595" name="ZoneTexte 594">
              <a:extLst>
                <a:ext uri="{FF2B5EF4-FFF2-40B4-BE49-F238E27FC236}">
                  <a16:creationId xmlns:a16="http://schemas.microsoft.com/office/drawing/2014/main" id="{DFB503AC-A6E6-4DF1-8593-FD58C74AE44B}"/>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596" name="Groupe 595">
            <a:extLst>
              <a:ext uri="{FF2B5EF4-FFF2-40B4-BE49-F238E27FC236}">
                <a16:creationId xmlns:a16="http://schemas.microsoft.com/office/drawing/2014/main" id="{0141314A-2444-4ED9-8DFF-646CC6B5BF8B}"/>
              </a:ext>
            </a:extLst>
          </p:cNvPr>
          <p:cNvGrpSpPr/>
          <p:nvPr/>
        </p:nvGrpSpPr>
        <p:grpSpPr>
          <a:xfrm>
            <a:off x="2966003" y="2608311"/>
            <a:ext cx="202376" cy="157632"/>
            <a:chOff x="5146975" y="3184326"/>
            <a:chExt cx="1468799" cy="1171578"/>
          </a:xfrm>
          <a:solidFill>
            <a:srgbClr val="92D050"/>
          </a:solidFill>
        </p:grpSpPr>
        <p:pic>
          <p:nvPicPr>
            <p:cNvPr id="597" name="Graphique 596">
              <a:extLst>
                <a:ext uri="{FF2B5EF4-FFF2-40B4-BE49-F238E27FC236}">
                  <a16:creationId xmlns:a16="http://schemas.microsoft.com/office/drawing/2014/main" id="{19ED2944-C333-4EE0-9D07-E76DDAAEB6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598" name="Graphique 597">
              <a:extLst>
                <a:ext uri="{FF2B5EF4-FFF2-40B4-BE49-F238E27FC236}">
                  <a16:creationId xmlns:a16="http://schemas.microsoft.com/office/drawing/2014/main" id="{93A979D1-6575-4C8F-94D5-09F14BD598A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599" name="Groupe 598">
            <a:extLst>
              <a:ext uri="{FF2B5EF4-FFF2-40B4-BE49-F238E27FC236}">
                <a16:creationId xmlns:a16="http://schemas.microsoft.com/office/drawing/2014/main" id="{36CE1D07-C99F-4E76-AFE0-8914C1B94413}"/>
              </a:ext>
            </a:extLst>
          </p:cNvPr>
          <p:cNvGrpSpPr/>
          <p:nvPr/>
        </p:nvGrpSpPr>
        <p:grpSpPr>
          <a:xfrm>
            <a:off x="630142" y="2723105"/>
            <a:ext cx="718466" cy="372618"/>
            <a:chOff x="2199597" y="980995"/>
            <a:chExt cx="718466" cy="372618"/>
          </a:xfrm>
        </p:grpSpPr>
        <p:grpSp>
          <p:nvGrpSpPr>
            <p:cNvPr id="600" name="Groupe 599">
              <a:extLst>
                <a:ext uri="{FF2B5EF4-FFF2-40B4-BE49-F238E27FC236}">
                  <a16:creationId xmlns:a16="http://schemas.microsoft.com/office/drawing/2014/main" id="{7BD7763A-ED7F-460B-8BB3-3B9F226665C8}"/>
                </a:ext>
              </a:extLst>
            </p:cNvPr>
            <p:cNvGrpSpPr/>
            <p:nvPr/>
          </p:nvGrpSpPr>
          <p:grpSpPr>
            <a:xfrm>
              <a:off x="2239783" y="980995"/>
              <a:ext cx="586242" cy="276999"/>
              <a:chOff x="1694275" y="916594"/>
              <a:chExt cx="586242" cy="276999"/>
            </a:xfrm>
          </p:grpSpPr>
          <p:sp>
            <p:nvSpPr>
              <p:cNvPr id="602" name="ZoneTexte 601">
                <a:extLst>
                  <a:ext uri="{FF2B5EF4-FFF2-40B4-BE49-F238E27FC236}">
                    <a16:creationId xmlns:a16="http://schemas.microsoft.com/office/drawing/2014/main" id="{3549FB66-D754-409E-BDAA-76E02A59CB32}"/>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603" name="ZoneTexte 602">
                <a:extLst>
                  <a:ext uri="{FF2B5EF4-FFF2-40B4-BE49-F238E27FC236}">
                    <a16:creationId xmlns:a16="http://schemas.microsoft.com/office/drawing/2014/main" id="{43C8FA26-F35C-49DD-8385-4AC1BA0CF99D}"/>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601" name="ZoneTexte 600">
              <a:extLst>
                <a:ext uri="{FF2B5EF4-FFF2-40B4-BE49-F238E27FC236}">
                  <a16:creationId xmlns:a16="http://schemas.microsoft.com/office/drawing/2014/main" id="{096C492F-E56C-4B37-ACB1-68E0792F6A90}"/>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604" name="Groupe 603">
            <a:extLst>
              <a:ext uri="{FF2B5EF4-FFF2-40B4-BE49-F238E27FC236}">
                <a16:creationId xmlns:a16="http://schemas.microsoft.com/office/drawing/2014/main" id="{1AF67DEB-FC5C-44F2-9F54-81CAB958F863}"/>
              </a:ext>
            </a:extLst>
          </p:cNvPr>
          <p:cNvGrpSpPr/>
          <p:nvPr/>
        </p:nvGrpSpPr>
        <p:grpSpPr>
          <a:xfrm>
            <a:off x="2295249" y="2729442"/>
            <a:ext cx="718466" cy="363526"/>
            <a:chOff x="4307092" y="989813"/>
            <a:chExt cx="718466" cy="363526"/>
          </a:xfrm>
        </p:grpSpPr>
        <p:grpSp>
          <p:nvGrpSpPr>
            <p:cNvPr id="605" name="Groupe 604">
              <a:extLst>
                <a:ext uri="{FF2B5EF4-FFF2-40B4-BE49-F238E27FC236}">
                  <a16:creationId xmlns:a16="http://schemas.microsoft.com/office/drawing/2014/main" id="{54CA3A5F-B576-464C-9341-CD6B6A0FCC1D}"/>
                </a:ext>
              </a:extLst>
            </p:cNvPr>
            <p:cNvGrpSpPr/>
            <p:nvPr/>
          </p:nvGrpSpPr>
          <p:grpSpPr>
            <a:xfrm>
              <a:off x="4390385" y="989813"/>
              <a:ext cx="566525" cy="297890"/>
              <a:chOff x="2579857" y="899092"/>
              <a:chExt cx="566525" cy="297890"/>
            </a:xfrm>
          </p:grpSpPr>
          <p:sp>
            <p:nvSpPr>
              <p:cNvPr id="607" name="ZoneTexte 606">
                <a:extLst>
                  <a:ext uri="{FF2B5EF4-FFF2-40B4-BE49-F238E27FC236}">
                    <a16:creationId xmlns:a16="http://schemas.microsoft.com/office/drawing/2014/main" id="{9BB97DAD-4515-418F-80E4-1FCE256C4833}"/>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608" name="ZoneTexte 607">
                <a:extLst>
                  <a:ext uri="{FF2B5EF4-FFF2-40B4-BE49-F238E27FC236}">
                    <a16:creationId xmlns:a16="http://schemas.microsoft.com/office/drawing/2014/main" id="{5BA6C054-6208-42FE-ACCD-A868E105BDE8}"/>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606" name="ZoneTexte 605">
              <a:extLst>
                <a:ext uri="{FF2B5EF4-FFF2-40B4-BE49-F238E27FC236}">
                  <a16:creationId xmlns:a16="http://schemas.microsoft.com/office/drawing/2014/main" id="{8BDD541F-6FB5-4FC6-8055-961F95B348DC}"/>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609" name="Accolade fermante 608">
            <a:extLst>
              <a:ext uri="{FF2B5EF4-FFF2-40B4-BE49-F238E27FC236}">
                <a16:creationId xmlns:a16="http://schemas.microsoft.com/office/drawing/2014/main" id="{744D06A6-F0E2-43F7-A8AF-F45947825260}"/>
              </a:ext>
            </a:extLst>
          </p:cNvPr>
          <p:cNvSpPr/>
          <p:nvPr/>
        </p:nvSpPr>
        <p:spPr>
          <a:xfrm>
            <a:off x="2945834" y="280985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10" name="Groupe 609">
            <a:extLst>
              <a:ext uri="{FF2B5EF4-FFF2-40B4-BE49-F238E27FC236}">
                <a16:creationId xmlns:a16="http://schemas.microsoft.com/office/drawing/2014/main" id="{FDD795EB-98DA-42EB-A5D9-C321D487333E}"/>
              </a:ext>
            </a:extLst>
          </p:cNvPr>
          <p:cNvGrpSpPr/>
          <p:nvPr/>
        </p:nvGrpSpPr>
        <p:grpSpPr>
          <a:xfrm>
            <a:off x="1183631" y="2729592"/>
            <a:ext cx="718466" cy="366131"/>
            <a:chOff x="1539952" y="1638479"/>
            <a:chExt cx="718466" cy="366131"/>
          </a:xfrm>
        </p:grpSpPr>
        <p:sp>
          <p:nvSpPr>
            <p:cNvPr id="611" name="ZoneTexte 610">
              <a:extLst>
                <a:ext uri="{FF2B5EF4-FFF2-40B4-BE49-F238E27FC236}">
                  <a16:creationId xmlns:a16="http://schemas.microsoft.com/office/drawing/2014/main" id="{AC094F23-021B-4E3B-80F4-29ADC86B314C}"/>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612" name="Groupe 611">
              <a:extLst>
                <a:ext uri="{FF2B5EF4-FFF2-40B4-BE49-F238E27FC236}">
                  <a16:creationId xmlns:a16="http://schemas.microsoft.com/office/drawing/2014/main" id="{8CAAD7F2-EB0D-45A0-85DD-33DEE41C0616}"/>
                </a:ext>
              </a:extLst>
            </p:cNvPr>
            <p:cNvGrpSpPr/>
            <p:nvPr/>
          </p:nvGrpSpPr>
          <p:grpSpPr>
            <a:xfrm>
              <a:off x="1587793" y="1638479"/>
              <a:ext cx="593068" cy="281853"/>
              <a:chOff x="1727718" y="1640613"/>
              <a:chExt cx="593068" cy="281853"/>
            </a:xfrm>
          </p:grpSpPr>
          <p:sp>
            <p:nvSpPr>
              <p:cNvPr id="613" name="ZoneTexte 612">
                <a:extLst>
                  <a:ext uri="{FF2B5EF4-FFF2-40B4-BE49-F238E27FC236}">
                    <a16:creationId xmlns:a16="http://schemas.microsoft.com/office/drawing/2014/main" id="{DD14BDD6-4942-4ED8-B1E3-A4229E030D36}"/>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614" name="ZoneTexte 613">
                <a:extLst>
                  <a:ext uri="{FF2B5EF4-FFF2-40B4-BE49-F238E27FC236}">
                    <a16:creationId xmlns:a16="http://schemas.microsoft.com/office/drawing/2014/main" id="{E8786FC1-309C-4979-AF01-4F208ADD241B}"/>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615" name="Groupe 614">
            <a:extLst>
              <a:ext uri="{FF2B5EF4-FFF2-40B4-BE49-F238E27FC236}">
                <a16:creationId xmlns:a16="http://schemas.microsoft.com/office/drawing/2014/main" id="{E2772C9C-78B7-4F98-93E4-27957C8AF972}"/>
              </a:ext>
            </a:extLst>
          </p:cNvPr>
          <p:cNvGrpSpPr/>
          <p:nvPr/>
        </p:nvGrpSpPr>
        <p:grpSpPr>
          <a:xfrm>
            <a:off x="1741760" y="2726320"/>
            <a:ext cx="718466" cy="366648"/>
            <a:chOff x="2422732" y="1629870"/>
            <a:chExt cx="718466" cy="366648"/>
          </a:xfrm>
        </p:grpSpPr>
        <p:sp>
          <p:nvSpPr>
            <p:cNvPr id="616" name="ZoneTexte 615">
              <a:extLst>
                <a:ext uri="{FF2B5EF4-FFF2-40B4-BE49-F238E27FC236}">
                  <a16:creationId xmlns:a16="http://schemas.microsoft.com/office/drawing/2014/main" id="{9166409B-D53A-4BF6-B715-F796EB3CF618}"/>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617" name="Groupe 616">
              <a:extLst>
                <a:ext uri="{FF2B5EF4-FFF2-40B4-BE49-F238E27FC236}">
                  <a16:creationId xmlns:a16="http://schemas.microsoft.com/office/drawing/2014/main" id="{0ED6974E-55F5-4D75-A258-E08F14252B20}"/>
                </a:ext>
              </a:extLst>
            </p:cNvPr>
            <p:cNvGrpSpPr/>
            <p:nvPr/>
          </p:nvGrpSpPr>
          <p:grpSpPr>
            <a:xfrm>
              <a:off x="2467193" y="1629870"/>
              <a:ext cx="555847" cy="281496"/>
              <a:chOff x="2607118" y="1632004"/>
              <a:chExt cx="555847" cy="281496"/>
            </a:xfrm>
          </p:grpSpPr>
          <p:sp>
            <p:nvSpPr>
              <p:cNvPr id="618" name="ZoneTexte 617">
                <a:extLst>
                  <a:ext uri="{FF2B5EF4-FFF2-40B4-BE49-F238E27FC236}">
                    <a16:creationId xmlns:a16="http://schemas.microsoft.com/office/drawing/2014/main" id="{60DA2302-255C-4343-B2C2-62606609B65C}"/>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619" name="ZoneTexte 618">
                <a:extLst>
                  <a:ext uri="{FF2B5EF4-FFF2-40B4-BE49-F238E27FC236}">
                    <a16:creationId xmlns:a16="http://schemas.microsoft.com/office/drawing/2014/main" id="{C15AD995-E198-4926-B4ED-02E46D52EE8B}"/>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621" name="Accolade fermante 620">
            <a:extLst>
              <a:ext uri="{FF2B5EF4-FFF2-40B4-BE49-F238E27FC236}">
                <a16:creationId xmlns:a16="http://schemas.microsoft.com/office/drawing/2014/main" id="{5A558122-183C-417F-B7FF-BC071B8FD484}"/>
              </a:ext>
            </a:extLst>
          </p:cNvPr>
          <p:cNvSpPr/>
          <p:nvPr/>
        </p:nvSpPr>
        <p:spPr>
          <a:xfrm flipH="1">
            <a:off x="626511" y="280985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622" name="Graphique 621">
            <a:extLst>
              <a:ext uri="{FF2B5EF4-FFF2-40B4-BE49-F238E27FC236}">
                <a16:creationId xmlns:a16="http://schemas.microsoft.com/office/drawing/2014/main" id="{FA76256B-F5A3-4D5E-B18B-7B3E1A92A2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7494" y="3007017"/>
            <a:ext cx="109307" cy="98122"/>
          </a:xfrm>
          <a:prstGeom prst="rect">
            <a:avLst/>
          </a:prstGeom>
        </p:spPr>
      </p:pic>
      <p:sp>
        <p:nvSpPr>
          <p:cNvPr id="623" name="ZoneTexte 622">
            <a:extLst>
              <a:ext uri="{FF2B5EF4-FFF2-40B4-BE49-F238E27FC236}">
                <a16:creationId xmlns:a16="http://schemas.microsoft.com/office/drawing/2014/main" id="{3847095C-614B-4B31-8D9C-36B134EA3533}"/>
              </a:ext>
            </a:extLst>
          </p:cNvPr>
          <p:cNvSpPr txBox="1"/>
          <p:nvPr/>
        </p:nvSpPr>
        <p:spPr>
          <a:xfrm>
            <a:off x="714249" y="2028260"/>
            <a:ext cx="331249" cy="246221"/>
          </a:xfrm>
          <a:prstGeom prst="rect">
            <a:avLst/>
          </a:prstGeom>
          <a:noFill/>
        </p:spPr>
        <p:txBody>
          <a:bodyPr wrap="square" rtlCol="0">
            <a:spAutoFit/>
          </a:bodyPr>
          <a:lstStyle/>
          <a:p>
            <a:r>
              <a:rPr lang="fr-FR" sz="500" dirty="0"/>
              <a:t>+2</a:t>
            </a:r>
          </a:p>
          <a:p>
            <a:r>
              <a:rPr lang="fr-FR" sz="500" dirty="0"/>
              <a:t>A:5</a:t>
            </a:r>
          </a:p>
        </p:txBody>
      </p:sp>
      <p:sp>
        <p:nvSpPr>
          <p:cNvPr id="624" name="ZoneTexte 623">
            <a:extLst>
              <a:ext uri="{FF2B5EF4-FFF2-40B4-BE49-F238E27FC236}">
                <a16:creationId xmlns:a16="http://schemas.microsoft.com/office/drawing/2014/main" id="{3BDD826E-3FE6-4EF0-95C0-5B7061005BCB}"/>
              </a:ext>
            </a:extLst>
          </p:cNvPr>
          <p:cNvSpPr txBox="1"/>
          <p:nvPr/>
        </p:nvSpPr>
        <p:spPr>
          <a:xfrm>
            <a:off x="3096801" y="2668301"/>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625" name="Accolade fermante 624">
            <a:extLst>
              <a:ext uri="{FF2B5EF4-FFF2-40B4-BE49-F238E27FC236}">
                <a16:creationId xmlns:a16="http://schemas.microsoft.com/office/drawing/2014/main" id="{9B1C4630-0903-41AA-8D3C-6D52BDDBABEE}"/>
              </a:ext>
            </a:extLst>
          </p:cNvPr>
          <p:cNvSpPr/>
          <p:nvPr/>
        </p:nvSpPr>
        <p:spPr>
          <a:xfrm flipH="1">
            <a:off x="495714" y="431519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26" name="Accolade fermante 625">
            <a:extLst>
              <a:ext uri="{FF2B5EF4-FFF2-40B4-BE49-F238E27FC236}">
                <a16:creationId xmlns:a16="http://schemas.microsoft.com/office/drawing/2014/main" id="{0DFF8BA8-0177-4A8B-86CE-79D25A9A8450}"/>
              </a:ext>
            </a:extLst>
          </p:cNvPr>
          <p:cNvSpPr/>
          <p:nvPr/>
        </p:nvSpPr>
        <p:spPr>
          <a:xfrm>
            <a:off x="3925048" y="429053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27" name="Groupe 626">
            <a:extLst>
              <a:ext uri="{FF2B5EF4-FFF2-40B4-BE49-F238E27FC236}">
                <a16:creationId xmlns:a16="http://schemas.microsoft.com/office/drawing/2014/main" id="{3AFF0D63-E602-4396-BFC8-CCB4AF01641E}"/>
              </a:ext>
            </a:extLst>
          </p:cNvPr>
          <p:cNvGrpSpPr/>
          <p:nvPr/>
        </p:nvGrpSpPr>
        <p:grpSpPr>
          <a:xfrm>
            <a:off x="2773876" y="4217321"/>
            <a:ext cx="718466" cy="362841"/>
            <a:chOff x="2195594" y="1728937"/>
            <a:chExt cx="718466" cy="362841"/>
          </a:xfrm>
        </p:grpSpPr>
        <p:sp>
          <p:nvSpPr>
            <p:cNvPr id="628" name="ZoneTexte 627">
              <a:extLst>
                <a:ext uri="{FF2B5EF4-FFF2-40B4-BE49-F238E27FC236}">
                  <a16:creationId xmlns:a16="http://schemas.microsoft.com/office/drawing/2014/main" id="{4D083520-3564-4A6F-BD33-1A85BA45F19D}"/>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629" name="ZoneTexte 628">
              <a:extLst>
                <a:ext uri="{FF2B5EF4-FFF2-40B4-BE49-F238E27FC236}">
                  <a16:creationId xmlns:a16="http://schemas.microsoft.com/office/drawing/2014/main" id="{5520B018-21CB-4176-A88D-4B42751C2553}"/>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630" name="ZoneTexte 629">
              <a:extLst>
                <a:ext uri="{FF2B5EF4-FFF2-40B4-BE49-F238E27FC236}">
                  <a16:creationId xmlns:a16="http://schemas.microsoft.com/office/drawing/2014/main" id="{0F2A140E-2D51-43E1-B8D5-D443B88E1975}"/>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631" name="Groupe 630">
            <a:extLst>
              <a:ext uri="{FF2B5EF4-FFF2-40B4-BE49-F238E27FC236}">
                <a16:creationId xmlns:a16="http://schemas.microsoft.com/office/drawing/2014/main" id="{475E3420-1AFD-4799-82A1-6934297ABE1D}"/>
              </a:ext>
            </a:extLst>
          </p:cNvPr>
          <p:cNvGrpSpPr/>
          <p:nvPr/>
        </p:nvGrpSpPr>
        <p:grpSpPr>
          <a:xfrm>
            <a:off x="2217176" y="4214366"/>
            <a:ext cx="718466" cy="367051"/>
            <a:chOff x="1622389" y="1729653"/>
            <a:chExt cx="718466" cy="367051"/>
          </a:xfrm>
        </p:grpSpPr>
        <p:sp>
          <p:nvSpPr>
            <p:cNvPr id="632" name="ZoneTexte 631">
              <a:extLst>
                <a:ext uri="{FF2B5EF4-FFF2-40B4-BE49-F238E27FC236}">
                  <a16:creationId xmlns:a16="http://schemas.microsoft.com/office/drawing/2014/main" id="{443C0EA0-9368-49AE-B5F6-FF39AD7A6714}"/>
                </a:ext>
              </a:extLst>
            </p:cNvPr>
            <p:cNvSpPr txBox="1"/>
            <p:nvPr/>
          </p:nvSpPr>
          <p:spPr>
            <a:xfrm>
              <a:off x="1622389" y="1912038"/>
              <a:ext cx="718466" cy="184666"/>
            </a:xfrm>
            <a:prstGeom prst="rect">
              <a:avLst/>
            </a:prstGeom>
            <a:noFill/>
          </p:spPr>
          <p:txBody>
            <a:bodyPr wrap="none" rtlCol="0">
              <a:spAutoFit/>
            </a:bodyPr>
            <a:lstStyle/>
            <a:p>
              <a:r>
                <a:rPr lang="fr-FR" sz="600" dirty="0"/>
                <a:t>[7:57:30 7:58:00]</a:t>
              </a:r>
              <a:endParaRPr lang="fr-CH" sz="600" dirty="0"/>
            </a:p>
          </p:txBody>
        </p:sp>
        <p:sp>
          <p:nvSpPr>
            <p:cNvPr id="633" name="ZoneTexte 632">
              <a:extLst>
                <a:ext uri="{FF2B5EF4-FFF2-40B4-BE49-F238E27FC236}">
                  <a16:creationId xmlns:a16="http://schemas.microsoft.com/office/drawing/2014/main" id="{6D7DC444-BF42-4D71-AE23-7BCF1516CB48}"/>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634" name="ZoneTexte 633">
              <a:extLst>
                <a:ext uri="{FF2B5EF4-FFF2-40B4-BE49-F238E27FC236}">
                  <a16:creationId xmlns:a16="http://schemas.microsoft.com/office/drawing/2014/main" id="{1BF66A9B-A01D-4B63-A447-9761D1490991}"/>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635" name="Groupe 634">
            <a:extLst>
              <a:ext uri="{FF2B5EF4-FFF2-40B4-BE49-F238E27FC236}">
                <a16:creationId xmlns:a16="http://schemas.microsoft.com/office/drawing/2014/main" id="{BA91C0B4-2E6C-478F-ABB0-56DF84679B72}"/>
              </a:ext>
            </a:extLst>
          </p:cNvPr>
          <p:cNvGrpSpPr/>
          <p:nvPr/>
        </p:nvGrpSpPr>
        <p:grpSpPr>
          <a:xfrm>
            <a:off x="3320008" y="4203059"/>
            <a:ext cx="718466" cy="377178"/>
            <a:chOff x="1266633" y="5049608"/>
            <a:chExt cx="718466" cy="377178"/>
          </a:xfrm>
        </p:grpSpPr>
        <p:sp>
          <p:nvSpPr>
            <p:cNvPr id="636" name="ZoneTexte 635">
              <a:extLst>
                <a:ext uri="{FF2B5EF4-FFF2-40B4-BE49-F238E27FC236}">
                  <a16:creationId xmlns:a16="http://schemas.microsoft.com/office/drawing/2014/main" id="{2D7DAAC5-B54E-43F4-82C9-D217A7ECAC7A}"/>
                </a:ext>
              </a:extLst>
            </p:cNvPr>
            <p:cNvSpPr txBox="1"/>
            <p:nvPr/>
          </p:nvSpPr>
          <p:spPr>
            <a:xfrm>
              <a:off x="1266633" y="5242120"/>
              <a:ext cx="718466" cy="184666"/>
            </a:xfrm>
            <a:prstGeom prst="rect">
              <a:avLst/>
            </a:prstGeom>
            <a:noFill/>
          </p:spPr>
          <p:txBody>
            <a:bodyPr wrap="none" rtlCol="0">
              <a:spAutoFit/>
            </a:bodyPr>
            <a:lstStyle/>
            <a:p>
              <a:r>
                <a:rPr lang="fr-FR" sz="600" dirty="0"/>
                <a:t>[8:01:30 8:05:00]</a:t>
              </a:r>
              <a:endParaRPr lang="fr-CH" sz="600" dirty="0"/>
            </a:p>
          </p:txBody>
        </p:sp>
        <p:sp>
          <p:nvSpPr>
            <p:cNvPr id="637" name="ZoneTexte 636">
              <a:extLst>
                <a:ext uri="{FF2B5EF4-FFF2-40B4-BE49-F238E27FC236}">
                  <a16:creationId xmlns:a16="http://schemas.microsoft.com/office/drawing/2014/main" id="{E06EE877-D01F-4302-8E9B-08D67E082844}"/>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638" name="ZoneTexte 637">
              <a:extLst>
                <a:ext uri="{FF2B5EF4-FFF2-40B4-BE49-F238E27FC236}">
                  <a16:creationId xmlns:a16="http://schemas.microsoft.com/office/drawing/2014/main" id="{D13541B7-34C7-46F0-AD91-7D1C4767FE78}"/>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639" name="Groupe 638">
            <a:extLst>
              <a:ext uri="{FF2B5EF4-FFF2-40B4-BE49-F238E27FC236}">
                <a16:creationId xmlns:a16="http://schemas.microsoft.com/office/drawing/2014/main" id="{B787CD6E-E2CA-4738-ADBF-A6928486B1BD}"/>
              </a:ext>
            </a:extLst>
          </p:cNvPr>
          <p:cNvGrpSpPr/>
          <p:nvPr/>
        </p:nvGrpSpPr>
        <p:grpSpPr>
          <a:xfrm>
            <a:off x="536341" y="4225076"/>
            <a:ext cx="718466" cy="369675"/>
            <a:chOff x="646205" y="5057129"/>
            <a:chExt cx="718466" cy="369675"/>
          </a:xfrm>
        </p:grpSpPr>
        <p:sp>
          <p:nvSpPr>
            <p:cNvPr id="640" name="ZoneTexte 639">
              <a:extLst>
                <a:ext uri="{FF2B5EF4-FFF2-40B4-BE49-F238E27FC236}">
                  <a16:creationId xmlns:a16="http://schemas.microsoft.com/office/drawing/2014/main" id="{CC106FF5-0475-4F75-9EE8-5F515F7A7E45}"/>
                </a:ext>
              </a:extLst>
            </p:cNvPr>
            <p:cNvSpPr txBox="1"/>
            <p:nvPr/>
          </p:nvSpPr>
          <p:spPr>
            <a:xfrm>
              <a:off x="646205" y="5242138"/>
              <a:ext cx="718466" cy="184666"/>
            </a:xfrm>
            <a:prstGeom prst="rect">
              <a:avLst/>
            </a:prstGeom>
            <a:noFill/>
          </p:spPr>
          <p:txBody>
            <a:bodyPr wrap="none" rtlCol="0">
              <a:spAutoFit/>
            </a:bodyPr>
            <a:lstStyle/>
            <a:p>
              <a:r>
                <a:rPr lang="fr-FR" sz="600" dirty="0"/>
                <a:t>[7:45:00 7:45:30]</a:t>
              </a:r>
              <a:endParaRPr lang="fr-CH" sz="600" dirty="0"/>
            </a:p>
          </p:txBody>
        </p:sp>
        <p:sp>
          <p:nvSpPr>
            <p:cNvPr id="641" name="ZoneTexte 640">
              <a:extLst>
                <a:ext uri="{FF2B5EF4-FFF2-40B4-BE49-F238E27FC236}">
                  <a16:creationId xmlns:a16="http://schemas.microsoft.com/office/drawing/2014/main" id="{73AE1409-0553-4424-A929-5F20872BDD13}"/>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642" name="ZoneTexte 641">
              <a:extLst>
                <a:ext uri="{FF2B5EF4-FFF2-40B4-BE49-F238E27FC236}">
                  <a16:creationId xmlns:a16="http://schemas.microsoft.com/office/drawing/2014/main" id="{D4FB9776-F64D-400E-88D8-3CE3AE1D09B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643" name="Groupe 642">
            <a:extLst>
              <a:ext uri="{FF2B5EF4-FFF2-40B4-BE49-F238E27FC236}">
                <a16:creationId xmlns:a16="http://schemas.microsoft.com/office/drawing/2014/main" id="{F9E83809-1021-4CFE-8CB5-2785093C3E2F}"/>
              </a:ext>
            </a:extLst>
          </p:cNvPr>
          <p:cNvGrpSpPr/>
          <p:nvPr/>
        </p:nvGrpSpPr>
        <p:grpSpPr>
          <a:xfrm>
            <a:off x="3941227" y="4434548"/>
            <a:ext cx="202376" cy="157632"/>
            <a:chOff x="5146975" y="3184326"/>
            <a:chExt cx="1468799" cy="1171578"/>
          </a:xfrm>
          <a:solidFill>
            <a:srgbClr val="92D050"/>
          </a:solidFill>
        </p:grpSpPr>
        <p:pic>
          <p:nvPicPr>
            <p:cNvPr id="644" name="Graphique 643">
              <a:extLst>
                <a:ext uri="{FF2B5EF4-FFF2-40B4-BE49-F238E27FC236}">
                  <a16:creationId xmlns:a16="http://schemas.microsoft.com/office/drawing/2014/main" id="{F4E26DD7-A117-4EB6-8D47-F7E755C01B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645" name="Graphique 644">
              <a:extLst>
                <a:ext uri="{FF2B5EF4-FFF2-40B4-BE49-F238E27FC236}">
                  <a16:creationId xmlns:a16="http://schemas.microsoft.com/office/drawing/2014/main" id="{276FB2A9-75AE-4792-AC38-6605A3905A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646" name="Groupe 645">
            <a:extLst>
              <a:ext uri="{FF2B5EF4-FFF2-40B4-BE49-F238E27FC236}">
                <a16:creationId xmlns:a16="http://schemas.microsoft.com/office/drawing/2014/main" id="{D3077496-6AD0-4BBB-BD71-D7FAFE0EE8CC}"/>
              </a:ext>
            </a:extLst>
          </p:cNvPr>
          <p:cNvGrpSpPr/>
          <p:nvPr/>
        </p:nvGrpSpPr>
        <p:grpSpPr>
          <a:xfrm>
            <a:off x="1095758" y="4219797"/>
            <a:ext cx="718466" cy="366131"/>
            <a:chOff x="1539952" y="1638479"/>
            <a:chExt cx="718466" cy="366131"/>
          </a:xfrm>
        </p:grpSpPr>
        <p:sp>
          <p:nvSpPr>
            <p:cNvPr id="647" name="ZoneTexte 646">
              <a:extLst>
                <a:ext uri="{FF2B5EF4-FFF2-40B4-BE49-F238E27FC236}">
                  <a16:creationId xmlns:a16="http://schemas.microsoft.com/office/drawing/2014/main" id="{4A535BD6-3AAC-432E-A457-2115BF40A082}"/>
                </a:ext>
              </a:extLst>
            </p:cNvPr>
            <p:cNvSpPr txBox="1"/>
            <p:nvPr/>
          </p:nvSpPr>
          <p:spPr>
            <a:xfrm>
              <a:off x="1539952" y="1819944"/>
              <a:ext cx="718466" cy="184666"/>
            </a:xfrm>
            <a:prstGeom prst="rect">
              <a:avLst/>
            </a:prstGeom>
            <a:noFill/>
          </p:spPr>
          <p:txBody>
            <a:bodyPr wrap="none" rtlCol="0">
              <a:spAutoFit/>
            </a:bodyPr>
            <a:lstStyle/>
            <a:p>
              <a:r>
                <a:rPr lang="fr-FR" sz="600" dirty="0"/>
                <a:t>[7:45:00 7:45:30]</a:t>
              </a:r>
              <a:endParaRPr lang="fr-CH" sz="600" dirty="0"/>
            </a:p>
          </p:txBody>
        </p:sp>
        <p:grpSp>
          <p:nvGrpSpPr>
            <p:cNvPr id="648" name="Groupe 647">
              <a:extLst>
                <a:ext uri="{FF2B5EF4-FFF2-40B4-BE49-F238E27FC236}">
                  <a16:creationId xmlns:a16="http://schemas.microsoft.com/office/drawing/2014/main" id="{7489F8A6-C787-4683-98DF-7A141647677C}"/>
                </a:ext>
              </a:extLst>
            </p:cNvPr>
            <p:cNvGrpSpPr/>
            <p:nvPr/>
          </p:nvGrpSpPr>
          <p:grpSpPr>
            <a:xfrm>
              <a:off x="1587793" y="1638479"/>
              <a:ext cx="593068" cy="281853"/>
              <a:chOff x="1727718" y="1640613"/>
              <a:chExt cx="593068" cy="281853"/>
            </a:xfrm>
          </p:grpSpPr>
          <p:sp>
            <p:nvSpPr>
              <p:cNvPr id="649" name="ZoneTexte 648">
                <a:extLst>
                  <a:ext uri="{FF2B5EF4-FFF2-40B4-BE49-F238E27FC236}">
                    <a16:creationId xmlns:a16="http://schemas.microsoft.com/office/drawing/2014/main" id="{7EA0444C-32A5-4531-A041-049839D34B9C}"/>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650" name="ZoneTexte 649">
                <a:extLst>
                  <a:ext uri="{FF2B5EF4-FFF2-40B4-BE49-F238E27FC236}">
                    <a16:creationId xmlns:a16="http://schemas.microsoft.com/office/drawing/2014/main" id="{B599EC34-4B4E-43FE-B0DF-13385AD9FD4F}"/>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651" name="Groupe 650">
            <a:extLst>
              <a:ext uri="{FF2B5EF4-FFF2-40B4-BE49-F238E27FC236}">
                <a16:creationId xmlns:a16="http://schemas.microsoft.com/office/drawing/2014/main" id="{02682A05-5DB2-4A1D-9571-810768D92AB2}"/>
              </a:ext>
            </a:extLst>
          </p:cNvPr>
          <p:cNvGrpSpPr/>
          <p:nvPr/>
        </p:nvGrpSpPr>
        <p:grpSpPr>
          <a:xfrm>
            <a:off x="1653887" y="4216525"/>
            <a:ext cx="718466" cy="366648"/>
            <a:chOff x="2422732" y="1629870"/>
            <a:chExt cx="718466" cy="366648"/>
          </a:xfrm>
        </p:grpSpPr>
        <p:sp>
          <p:nvSpPr>
            <p:cNvPr id="652" name="ZoneTexte 651">
              <a:extLst>
                <a:ext uri="{FF2B5EF4-FFF2-40B4-BE49-F238E27FC236}">
                  <a16:creationId xmlns:a16="http://schemas.microsoft.com/office/drawing/2014/main" id="{9562A1B9-3887-422D-AE51-DF347C870D91}"/>
                </a:ext>
              </a:extLst>
            </p:cNvPr>
            <p:cNvSpPr txBox="1"/>
            <p:nvPr/>
          </p:nvSpPr>
          <p:spPr>
            <a:xfrm>
              <a:off x="2422732" y="1811852"/>
              <a:ext cx="718466" cy="184666"/>
            </a:xfrm>
            <a:prstGeom prst="rect">
              <a:avLst/>
            </a:prstGeom>
            <a:noFill/>
          </p:spPr>
          <p:txBody>
            <a:bodyPr wrap="none" rtlCol="0">
              <a:spAutoFit/>
            </a:bodyPr>
            <a:lstStyle/>
            <a:p>
              <a:r>
                <a:rPr lang="fr-FR" sz="600" dirty="0"/>
                <a:t>[7:57:00 7:57:30]</a:t>
              </a:r>
              <a:endParaRPr lang="fr-CH" sz="600" dirty="0"/>
            </a:p>
          </p:txBody>
        </p:sp>
        <p:grpSp>
          <p:nvGrpSpPr>
            <p:cNvPr id="653" name="Groupe 652">
              <a:extLst>
                <a:ext uri="{FF2B5EF4-FFF2-40B4-BE49-F238E27FC236}">
                  <a16:creationId xmlns:a16="http://schemas.microsoft.com/office/drawing/2014/main" id="{928A2BC6-2753-410F-9FBC-0F4375A444DB}"/>
                </a:ext>
              </a:extLst>
            </p:cNvPr>
            <p:cNvGrpSpPr/>
            <p:nvPr/>
          </p:nvGrpSpPr>
          <p:grpSpPr>
            <a:xfrm>
              <a:off x="2467193" y="1629870"/>
              <a:ext cx="555847" cy="281496"/>
              <a:chOff x="2607118" y="1632004"/>
              <a:chExt cx="555847" cy="281496"/>
            </a:xfrm>
          </p:grpSpPr>
          <p:sp>
            <p:nvSpPr>
              <p:cNvPr id="654" name="ZoneTexte 653">
                <a:extLst>
                  <a:ext uri="{FF2B5EF4-FFF2-40B4-BE49-F238E27FC236}">
                    <a16:creationId xmlns:a16="http://schemas.microsoft.com/office/drawing/2014/main" id="{780842F1-95FF-41B2-9995-D642DBBD656D}"/>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655" name="ZoneTexte 654">
                <a:extLst>
                  <a:ext uri="{FF2B5EF4-FFF2-40B4-BE49-F238E27FC236}">
                    <a16:creationId xmlns:a16="http://schemas.microsoft.com/office/drawing/2014/main" id="{5A33DEE4-A7B1-4295-ABD7-5596251A5AD5}"/>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656" name="ZoneTexte 655">
            <a:extLst>
              <a:ext uri="{FF2B5EF4-FFF2-40B4-BE49-F238E27FC236}">
                <a16:creationId xmlns:a16="http://schemas.microsoft.com/office/drawing/2014/main" id="{C80B3FEF-4C10-4744-AA4A-2B8A6AD0A093}"/>
              </a:ext>
            </a:extLst>
          </p:cNvPr>
          <p:cNvSpPr txBox="1"/>
          <p:nvPr/>
        </p:nvSpPr>
        <p:spPr>
          <a:xfrm>
            <a:off x="4040560" y="4297150"/>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657" name="Accolade fermante 656">
            <a:extLst>
              <a:ext uri="{FF2B5EF4-FFF2-40B4-BE49-F238E27FC236}">
                <a16:creationId xmlns:a16="http://schemas.microsoft.com/office/drawing/2014/main" id="{C7116451-6D1D-4971-8E9B-76654F19BB2F}"/>
              </a:ext>
            </a:extLst>
          </p:cNvPr>
          <p:cNvSpPr/>
          <p:nvPr/>
        </p:nvSpPr>
        <p:spPr>
          <a:xfrm flipH="1">
            <a:off x="4510956" y="428896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58" name="Accolade fermante 657">
            <a:extLst>
              <a:ext uri="{FF2B5EF4-FFF2-40B4-BE49-F238E27FC236}">
                <a16:creationId xmlns:a16="http://schemas.microsoft.com/office/drawing/2014/main" id="{C01E8B32-9AB2-4EE6-A738-D33E7802F1C1}"/>
              </a:ext>
            </a:extLst>
          </p:cNvPr>
          <p:cNvSpPr/>
          <p:nvPr/>
        </p:nvSpPr>
        <p:spPr>
          <a:xfrm>
            <a:off x="4729761" y="428697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662" name="Graphique 661">
            <a:extLst>
              <a:ext uri="{FF2B5EF4-FFF2-40B4-BE49-F238E27FC236}">
                <a16:creationId xmlns:a16="http://schemas.microsoft.com/office/drawing/2014/main" id="{87B193D1-A451-41CE-BC02-FBF4A9128A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7768" y="4308325"/>
            <a:ext cx="216516" cy="194360"/>
          </a:xfrm>
          <a:prstGeom prst="rect">
            <a:avLst/>
          </a:prstGeom>
        </p:spPr>
      </p:pic>
      <p:sp>
        <p:nvSpPr>
          <p:cNvPr id="676" name="Accolade fermante 675">
            <a:extLst>
              <a:ext uri="{FF2B5EF4-FFF2-40B4-BE49-F238E27FC236}">
                <a16:creationId xmlns:a16="http://schemas.microsoft.com/office/drawing/2014/main" id="{AD6F1A49-67F3-4CF0-B8C8-1CF8F2EE7652}"/>
              </a:ext>
            </a:extLst>
          </p:cNvPr>
          <p:cNvSpPr/>
          <p:nvPr/>
        </p:nvSpPr>
        <p:spPr>
          <a:xfrm flipH="1">
            <a:off x="498965" y="539979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77" name="Accolade fermante 676">
            <a:extLst>
              <a:ext uri="{FF2B5EF4-FFF2-40B4-BE49-F238E27FC236}">
                <a16:creationId xmlns:a16="http://schemas.microsoft.com/office/drawing/2014/main" id="{DCD578AB-7AED-437B-AD65-352C64EA036D}"/>
              </a:ext>
            </a:extLst>
          </p:cNvPr>
          <p:cNvSpPr/>
          <p:nvPr/>
        </p:nvSpPr>
        <p:spPr>
          <a:xfrm>
            <a:off x="731704" y="539560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78" name="ZoneTexte 677">
            <a:extLst>
              <a:ext uri="{FF2B5EF4-FFF2-40B4-BE49-F238E27FC236}">
                <a16:creationId xmlns:a16="http://schemas.microsoft.com/office/drawing/2014/main" id="{7E7E84D3-C4D4-428C-A846-65E5BB490007}"/>
              </a:ext>
            </a:extLst>
          </p:cNvPr>
          <p:cNvSpPr txBox="1"/>
          <p:nvPr/>
        </p:nvSpPr>
        <p:spPr>
          <a:xfrm>
            <a:off x="837341" y="541157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679" name="Accolade fermante 678">
            <a:extLst>
              <a:ext uri="{FF2B5EF4-FFF2-40B4-BE49-F238E27FC236}">
                <a16:creationId xmlns:a16="http://schemas.microsoft.com/office/drawing/2014/main" id="{E7C287A5-2544-4A86-805D-0DA4DBA52C38}"/>
              </a:ext>
            </a:extLst>
          </p:cNvPr>
          <p:cNvSpPr/>
          <p:nvPr/>
        </p:nvSpPr>
        <p:spPr>
          <a:xfrm flipH="1">
            <a:off x="1307737" y="540339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80" name="Accolade fermante 679">
            <a:extLst>
              <a:ext uri="{FF2B5EF4-FFF2-40B4-BE49-F238E27FC236}">
                <a16:creationId xmlns:a16="http://schemas.microsoft.com/office/drawing/2014/main" id="{ADFC47C4-FA4E-4306-8CB1-631542FE0BCE}"/>
              </a:ext>
            </a:extLst>
          </p:cNvPr>
          <p:cNvSpPr/>
          <p:nvPr/>
        </p:nvSpPr>
        <p:spPr>
          <a:xfrm>
            <a:off x="2055710" y="539538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81" name="Graphique 23">
            <a:extLst>
              <a:ext uri="{FF2B5EF4-FFF2-40B4-BE49-F238E27FC236}">
                <a16:creationId xmlns:a16="http://schemas.microsoft.com/office/drawing/2014/main" id="{77D615EF-B03D-4921-BDB3-28303660A9D8}"/>
              </a:ext>
            </a:extLst>
          </p:cNvPr>
          <p:cNvGrpSpPr/>
          <p:nvPr/>
        </p:nvGrpSpPr>
        <p:grpSpPr>
          <a:xfrm>
            <a:off x="1585414" y="5403886"/>
            <a:ext cx="118913" cy="184666"/>
            <a:chOff x="5410460" y="2049372"/>
            <a:chExt cx="615732" cy="1159026"/>
          </a:xfrm>
          <a:solidFill>
            <a:schemeClr val="accent2">
              <a:lumMod val="75000"/>
            </a:schemeClr>
          </a:solidFill>
        </p:grpSpPr>
        <p:sp>
          <p:nvSpPr>
            <p:cNvPr id="682" name="Forme libre : forme 681">
              <a:extLst>
                <a:ext uri="{FF2B5EF4-FFF2-40B4-BE49-F238E27FC236}">
                  <a16:creationId xmlns:a16="http://schemas.microsoft.com/office/drawing/2014/main" id="{35E04C52-DB8F-43B8-8514-D5F73B2B6C8D}"/>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683" name="Forme libre : forme 682">
              <a:extLst>
                <a:ext uri="{FF2B5EF4-FFF2-40B4-BE49-F238E27FC236}">
                  <a16:creationId xmlns:a16="http://schemas.microsoft.com/office/drawing/2014/main" id="{2F2D2B99-7A72-49E6-ACB5-C4C7C4450D27}"/>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684" name="Graphique 683">
            <a:extLst>
              <a:ext uri="{FF2B5EF4-FFF2-40B4-BE49-F238E27FC236}">
                <a16:creationId xmlns:a16="http://schemas.microsoft.com/office/drawing/2014/main" id="{7D46EE84-2EB8-4D2F-97DE-21FBCE5399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9859" y="5395384"/>
            <a:ext cx="216516" cy="194360"/>
          </a:xfrm>
          <a:prstGeom prst="rect">
            <a:avLst/>
          </a:prstGeom>
        </p:spPr>
      </p:pic>
      <p:grpSp>
        <p:nvGrpSpPr>
          <p:cNvPr id="685" name="Groupe 684">
            <a:extLst>
              <a:ext uri="{FF2B5EF4-FFF2-40B4-BE49-F238E27FC236}">
                <a16:creationId xmlns:a16="http://schemas.microsoft.com/office/drawing/2014/main" id="{46F8BCFA-38E1-4067-AE72-B33419D14813}"/>
              </a:ext>
            </a:extLst>
          </p:cNvPr>
          <p:cNvGrpSpPr/>
          <p:nvPr/>
        </p:nvGrpSpPr>
        <p:grpSpPr>
          <a:xfrm>
            <a:off x="1780192" y="5401831"/>
            <a:ext cx="305670" cy="194360"/>
            <a:chOff x="5146975" y="3184326"/>
            <a:chExt cx="1468799" cy="1171578"/>
          </a:xfrm>
          <a:solidFill>
            <a:srgbClr val="92D050"/>
          </a:solidFill>
        </p:grpSpPr>
        <p:pic>
          <p:nvPicPr>
            <p:cNvPr id="686" name="Graphique 685">
              <a:extLst>
                <a:ext uri="{FF2B5EF4-FFF2-40B4-BE49-F238E27FC236}">
                  <a16:creationId xmlns:a16="http://schemas.microsoft.com/office/drawing/2014/main" id="{0BEB25DA-DE90-4214-A3D2-02A35F5C52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687" name="Graphique 686">
              <a:extLst>
                <a:ext uri="{FF2B5EF4-FFF2-40B4-BE49-F238E27FC236}">
                  <a16:creationId xmlns:a16="http://schemas.microsoft.com/office/drawing/2014/main" id="{20BF209C-9201-4871-9380-97786B726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688" name="Graphique 23">
            <a:extLst>
              <a:ext uri="{FF2B5EF4-FFF2-40B4-BE49-F238E27FC236}">
                <a16:creationId xmlns:a16="http://schemas.microsoft.com/office/drawing/2014/main" id="{DA6F1B3B-81CD-40E7-B637-CA41DCB729A5}"/>
              </a:ext>
            </a:extLst>
          </p:cNvPr>
          <p:cNvGrpSpPr/>
          <p:nvPr/>
        </p:nvGrpSpPr>
        <p:grpSpPr>
          <a:xfrm>
            <a:off x="1715449" y="5405283"/>
            <a:ext cx="119903" cy="184666"/>
            <a:chOff x="5410460" y="2049372"/>
            <a:chExt cx="615732" cy="1159026"/>
          </a:xfrm>
          <a:solidFill>
            <a:srgbClr val="FF0000"/>
          </a:solidFill>
        </p:grpSpPr>
        <p:sp>
          <p:nvSpPr>
            <p:cNvPr id="689" name="Forme libre : forme 688">
              <a:extLst>
                <a:ext uri="{FF2B5EF4-FFF2-40B4-BE49-F238E27FC236}">
                  <a16:creationId xmlns:a16="http://schemas.microsoft.com/office/drawing/2014/main" id="{8F80B350-6969-4CDF-88FB-B51B0D8E1DA9}"/>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690" name="Forme libre : forme 689">
              <a:extLst>
                <a:ext uri="{FF2B5EF4-FFF2-40B4-BE49-F238E27FC236}">
                  <a16:creationId xmlns:a16="http://schemas.microsoft.com/office/drawing/2014/main" id="{4A51FBDC-6349-40DF-B3EE-A7A4014CA4C7}"/>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700" name="ZoneTexte 699">
            <a:extLst>
              <a:ext uri="{FF2B5EF4-FFF2-40B4-BE49-F238E27FC236}">
                <a16:creationId xmlns:a16="http://schemas.microsoft.com/office/drawing/2014/main" id="{CB2CD753-4B43-4A5D-84C9-4275BD342A62}"/>
              </a:ext>
            </a:extLst>
          </p:cNvPr>
          <p:cNvSpPr txBox="1"/>
          <p:nvPr/>
        </p:nvSpPr>
        <p:spPr>
          <a:xfrm>
            <a:off x="196455" y="3177641"/>
            <a:ext cx="426520" cy="246221"/>
          </a:xfrm>
          <a:prstGeom prst="rect">
            <a:avLst/>
          </a:prstGeom>
          <a:noFill/>
        </p:spPr>
        <p:txBody>
          <a:bodyPr wrap="square" rtlCol="0">
            <a:spAutoFit/>
          </a:bodyPr>
          <a:lstStyle/>
          <a:p>
            <a:r>
              <a:rPr lang="fr-FR" sz="1000" dirty="0"/>
              <a:t>c.6</a:t>
            </a:r>
            <a:endParaRPr lang="fr-FR" sz="800" dirty="0"/>
          </a:p>
        </p:txBody>
      </p:sp>
      <p:sp>
        <p:nvSpPr>
          <p:cNvPr id="804" name="ZoneTexte 803">
            <a:extLst>
              <a:ext uri="{FF2B5EF4-FFF2-40B4-BE49-F238E27FC236}">
                <a16:creationId xmlns:a16="http://schemas.microsoft.com/office/drawing/2014/main" id="{E3FC9994-800F-4453-BB45-F6A2D905C70C}"/>
              </a:ext>
            </a:extLst>
          </p:cNvPr>
          <p:cNvSpPr txBox="1"/>
          <p:nvPr/>
        </p:nvSpPr>
        <p:spPr>
          <a:xfrm>
            <a:off x="212502" y="3764062"/>
            <a:ext cx="426520" cy="246221"/>
          </a:xfrm>
          <a:prstGeom prst="rect">
            <a:avLst/>
          </a:prstGeom>
          <a:noFill/>
        </p:spPr>
        <p:txBody>
          <a:bodyPr wrap="square" rtlCol="0">
            <a:spAutoFit/>
          </a:bodyPr>
          <a:lstStyle/>
          <a:p>
            <a:r>
              <a:rPr lang="fr-FR" sz="1000" dirty="0"/>
              <a:t>c.7</a:t>
            </a:r>
            <a:endParaRPr lang="fr-FR" sz="800" dirty="0"/>
          </a:p>
        </p:txBody>
      </p:sp>
      <p:sp>
        <p:nvSpPr>
          <p:cNvPr id="832" name="ZoneTexte 831">
            <a:extLst>
              <a:ext uri="{FF2B5EF4-FFF2-40B4-BE49-F238E27FC236}">
                <a16:creationId xmlns:a16="http://schemas.microsoft.com/office/drawing/2014/main" id="{2AE2C065-95B9-4C53-9A99-3C21C77039E9}"/>
              </a:ext>
            </a:extLst>
          </p:cNvPr>
          <p:cNvSpPr txBox="1"/>
          <p:nvPr/>
        </p:nvSpPr>
        <p:spPr>
          <a:xfrm>
            <a:off x="204327" y="4831243"/>
            <a:ext cx="426520" cy="246221"/>
          </a:xfrm>
          <a:prstGeom prst="rect">
            <a:avLst/>
          </a:prstGeom>
          <a:noFill/>
        </p:spPr>
        <p:txBody>
          <a:bodyPr wrap="square" rtlCol="0">
            <a:spAutoFit/>
          </a:bodyPr>
          <a:lstStyle/>
          <a:p>
            <a:r>
              <a:rPr lang="fr-FR" sz="1000" dirty="0"/>
              <a:t>c.9</a:t>
            </a:r>
            <a:endParaRPr lang="fr-FR" sz="800" dirty="0"/>
          </a:p>
        </p:txBody>
      </p:sp>
      <p:grpSp>
        <p:nvGrpSpPr>
          <p:cNvPr id="886" name="Groupe 885">
            <a:extLst>
              <a:ext uri="{FF2B5EF4-FFF2-40B4-BE49-F238E27FC236}">
                <a16:creationId xmlns:a16="http://schemas.microsoft.com/office/drawing/2014/main" id="{B687D154-3FBC-4EB5-BC53-3F161CE0C1DD}"/>
              </a:ext>
            </a:extLst>
          </p:cNvPr>
          <p:cNvGrpSpPr/>
          <p:nvPr/>
        </p:nvGrpSpPr>
        <p:grpSpPr>
          <a:xfrm>
            <a:off x="2866055" y="3339014"/>
            <a:ext cx="202376" cy="157632"/>
            <a:chOff x="5146975" y="3184326"/>
            <a:chExt cx="1468799" cy="1171578"/>
          </a:xfrm>
          <a:solidFill>
            <a:srgbClr val="92D050"/>
          </a:solidFill>
        </p:grpSpPr>
        <p:pic>
          <p:nvPicPr>
            <p:cNvPr id="887" name="Graphique 886">
              <a:extLst>
                <a:ext uri="{FF2B5EF4-FFF2-40B4-BE49-F238E27FC236}">
                  <a16:creationId xmlns:a16="http://schemas.microsoft.com/office/drawing/2014/main" id="{ACF4A439-0E25-4C47-A870-79C982F835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888" name="Graphique 887">
              <a:extLst>
                <a:ext uri="{FF2B5EF4-FFF2-40B4-BE49-F238E27FC236}">
                  <a16:creationId xmlns:a16="http://schemas.microsoft.com/office/drawing/2014/main" id="{40F56D79-23F1-46A4-AFDA-CE114F689B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899" name="Accolade fermante 898">
            <a:extLst>
              <a:ext uri="{FF2B5EF4-FFF2-40B4-BE49-F238E27FC236}">
                <a16:creationId xmlns:a16="http://schemas.microsoft.com/office/drawing/2014/main" id="{5B90B75A-6160-4647-AAB3-8EDBE11B99CF}"/>
              </a:ext>
            </a:extLst>
          </p:cNvPr>
          <p:cNvSpPr/>
          <p:nvPr/>
        </p:nvSpPr>
        <p:spPr>
          <a:xfrm>
            <a:off x="2838104" y="317160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00" name="Groupe 899">
            <a:extLst>
              <a:ext uri="{FF2B5EF4-FFF2-40B4-BE49-F238E27FC236}">
                <a16:creationId xmlns:a16="http://schemas.microsoft.com/office/drawing/2014/main" id="{B4FF2814-AD4B-44E2-8663-2C9C2C066E7C}"/>
              </a:ext>
            </a:extLst>
          </p:cNvPr>
          <p:cNvGrpSpPr/>
          <p:nvPr/>
        </p:nvGrpSpPr>
        <p:grpSpPr>
          <a:xfrm>
            <a:off x="1075901" y="3091343"/>
            <a:ext cx="718466" cy="366131"/>
            <a:chOff x="1539952" y="1638479"/>
            <a:chExt cx="718466" cy="366131"/>
          </a:xfrm>
        </p:grpSpPr>
        <p:sp>
          <p:nvSpPr>
            <p:cNvPr id="901" name="ZoneTexte 900">
              <a:extLst>
                <a:ext uri="{FF2B5EF4-FFF2-40B4-BE49-F238E27FC236}">
                  <a16:creationId xmlns:a16="http://schemas.microsoft.com/office/drawing/2014/main" id="{158326DE-4361-483C-851D-9BDDE4ADACE3}"/>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902" name="Groupe 901">
              <a:extLst>
                <a:ext uri="{FF2B5EF4-FFF2-40B4-BE49-F238E27FC236}">
                  <a16:creationId xmlns:a16="http://schemas.microsoft.com/office/drawing/2014/main" id="{D0573E5C-018D-460C-BAA1-2E6C7E439802}"/>
                </a:ext>
              </a:extLst>
            </p:cNvPr>
            <p:cNvGrpSpPr/>
            <p:nvPr/>
          </p:nvGrpSpPr>
          <p:grpSpPr>
            <a:xfrm>
              <a:off x="1587793" y="1638479"/>
              <a:ext cx="593068" cy="281853"/>
              <a:chOff x="1727718" y="1640613"/>
              <a:chExt cx="593068" cy="281853"/>
            </a:xfrm>
          </p:grpSpPr>
          <p:sp>
            <p:nvSpPr>
              <p:cNvPr id="903" name="ZoneTexte 902">
                <a:extLst>
                  <a:ext uri="{FF2B5EF4-FFF2-40B4-BE49-F238E27FC236}">
                    <a16:creationId xmlns:a16="http://schemas.microsoft.com/office/drawing/2014/main" id="{D249F319-12A9-4905-BF60-607374424C0E}"/>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904" name="ZoneTexte 903">
                <a:extLst>
                  <a:ext uri="{FF2B5EF4-FFF2-40B4-BE49-F238E27FC236}">
                    <a16:creationId xmlns:a16="http://schemas.microsoft.com/office/drawing/2014/main" id="{EA1766CE-68BC-4DDB-A799-D792877AD72E}"/>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905" name="Groupe 904">
            <a:extLst>
              <a:ext uri="{FF2B5EF4-FFF2-40B4-BE49-F238E27FC236}">
                <a16:creationId xmlns:a16="http://schemas.microsoft.com/office/drawing/2014/main" id="{B3ADCABA-1F8C-4FF9-9027-E38073B54FE8}"/>
              </a:ext>
            </a:extLst>
          </p:cNvPr>
          <p:cNvGrpSpPr/>
          <p:nvPr/>
        </p:nvGrpSpPr>
        <p:grpSpPr>
          <a:xfrm>
            <a:off x="1634030" y="3088071"/>
            <a:ext cx="718466" cy="366648"/>
            <a:chOff x="2422732" y="1629870"/>
            <a:chExt cx="718466" cy="366648"/>
          </a:xfrm>
        </p:grpSpPr>
        <p:sp>
          <p:nvSpPr>
            <p:cNvPr id="906" name="ZoneTexte 905">
              <a:extLst>
                <a:ext uri="{FF2B5EF4-FFF2-40B4-BE49-F238E27FC236}">
                  <a16:creationId xmlns:a16="http://schemas.microsoft.com/office/drawing/2014/main" id="{EB633C8A-D13C-4A94-ACE8-C25E481845B5}"/>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907" name="Groupe 906">
              <a:extLst>
                <a:ext uri="{FF2B5EF4-FFF2-40B4-BE49-F238E27FC236}">
                  <a16:creationId xmlns:a16="http://schemas.microsoft.com/office/drawing/2014/main" id="{D048B547-0AA6-4888-A6B6-E61736097042}"/>
                </a:ext>
              </a:extLst>
            </p:cNvPr>
            <p:cNvGrpSpPr/>
            <p:nvPr/>
          </p:nvGrpSpPr>
          <p:grpSpPr>
            <a:xfrm>
              <a:off x="2467193" y="1629870"/>
              <a:ext cx="555847" cy="281496"/>
              <a:chOff x="2607118" y="1632004"/>
              <a:chExt cx="555847" cy="281496"/>
            </a:xfrm>
          </p:grpSpPr>
          <p:sp>
            <p:nvSpPr>
              <p:cNvPr id="908" name="ZoneTexte 907">
                <a:extLst>
                  <a:ext uri="{FF2B5EF4-FFF2-40B4-BE49-F238E27FC236}">
                    <a16:creationId xmlns:a16="http://schemas.microsoft.com/office/drawing/2014/main" id="{E7B9D09B-E97E-4307-B7C6-E0EAFB9B6DC6}"/>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909" name="ZoneTexte 908">
                <a:extLst>
                  <a:ext uri="{FF2B5EF4-FFF2-40B4-BE49-F238E27FC236}">
                    <a16:creationId xmlns:a16="http://schemas.microsoft.com/office/drawing/2014/main" id="{0E7ED5CC-DBED-4EB9-BD69-87ABC3DBCC38}"/>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910" name="Accolade fermante 909">
            <a:extLst>
              <a:ext uri="{FF2B5EF4-FFF2-40B4-BE49-F238E27FC236}">
                <a16:creationId xmlns:a16="http://schemas.microsoft.com/office/drawing/2014/main" id="{352307D0-D530-401A-AA0F-1AE57F3B442E}"/>
              </a:ext>
            </a:extLst>
          </p:cNvPr>
          <p:cNvSpPr/>
          <p:nvPr/>
        </p:nvSpPr>
        <p:spPr>
          <a:xfrm flipH="1">
            <a:off x="518781" y="317160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13" name="Groupe 912">
            <a:extLst>
              <a:ext uri="{FF2B5EF4-FFF2-40B4-BE49-F238E27FC236}">
                <a16:creationId xmlns:a16="http://schemas.microsoft.com/office/drawing/2014/main" id="{8C90E92B-EB40-4EC3-A29F-F360016B237D}"/>
              </a:ext>
            </a:extLst>
          </p:cNvPr>
          <p:cNvGrpSpPr/>
          <p:nvPr/>
        </p:nvGrpSpPr>
        <p:grpSpPr>
          <a:xfrm>
            <a:off x="2190375" y="3071247"/>
            <a:ext cx="718466" cy="377178"/>
            <a:chOff x="1266633" y="5049608"/>
            <a:chExt cx="718466" cy="377178"/>
          </a:xfrm>
        </p:grpSpPr>
        <p:sp>
          <p:nvSpPr>
            <p:cNvPr id="914" name="ZoneTexte 913">
              <a:extLst>
                <a:ext uri="{FF2B5EF4-FFF2-40B4-BE49-F238E27FC236}">
                  <a16:creationId xmlns:a16="http://schemas.microsoft.com/office/drawing/2014/main" id="{40890B3A-7B6B-4B61-99E7-C5FF676A3E81}"/>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915" name="ZoneTexte 914">
              <a:extLst>
                <a:ext uri="{FF2B5EF4-FFF2-40B4-BE49-F238E27FC236}">
                  <a16:creationId xmlns:a16="http://schemas.microsoft.com/office/drawing/2014/main" id="{29AA4749-A002-4D11-B91E-0E2E3176622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916" name="ZoneTexte 915">
              <a:extLst>
                <a:ext uri="{FF2B5EF4-FFF2-40B4-BE49-F238E27FC236}">
                  <a16:creationId xmlns:a16="http://schemas.microsoft.com/office/drawing/2014/main" id="{B299A81E-548F-4B7B-9C10-B25D9A16DD22}"/>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917" name="Groupe 916">
            <a:extLst>
              <a:ext uri="{FF2B5EF4-FFF2-40B4-BE49-F238E27FC236}">
                <a16:creationId xmlns:a16="http://schemas.microsoft.com/office/drawing/2014/main" id="{BF65B520-2DB5-45BE-9240-1860247211B0}"/>
              </a:ext>
            </a:extLst>
          </p:cNvPr>
          <p:cNvGrpSpPr/>
          <p:nvPr/>
        </p:nvGrpSpPr>
        <p:grpSpPr>
          <a:xfrm>
            <a:off x="519769" y="3074945"/>
            <a:ext cx="718466" cy="369675"/>
            <a:chOff x="646205" y="5057129"/>
            <a:chExt cx="718466" cy="369675"/>
          </a:xfrm>
        </p:grpSpPr>
        <p:sp>
          <p:nvSpPr>
            <p:cNvPr id="918" name="ZoneTexte 917">
              <a:extLst>
                <a:ext uri="{FF2B5EF4-FFF2-40B4-BE49-F238E27FC236}">
                  <a16:creationId xmlns:a16="http://schemas.microsoft.com/office/drawing/2014/main" id="{5D0F6165-FB4D-41C8-9BEC-9BC85206BE1C}"/>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919" name="ZoneTexte 918">
              <a:extLst>
                <a:ext uri="{FF2B5EF4-FFF2-40B4-BE49-F238E27FC236}">
                  <a16:creationId xmlns:a16="http://schemas.microsoft.com/office/drawing/2014/main" id="{7B7BF7EC-34ED-48FE-AE11-5FF57DD852B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920" name="ZoneTexte 919">
              <a:extLst>
                <a:ext uri="{FF2B5EF4-FFF2-40B4-BE49-F238E27FC236}">
                  <a16:creationId xmlns:a16="http://schemas.microsoft.com/office/drawing/2014/main" id="{BB2604A4-BD3A-4AB0-817B-8FBBDBA5D42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pic>
        <p:nvPicPr>
          <p:cNvPr id="921" name="Graphique 920">
            <a:extLst>
              <a:ext uri="{FF2B5EF4-FFF2-40B4-BE49-F238E27FC236}">
                <a16:creationId xmlns:a16="http://schemas.microsoft.com/office/drawing/2014/main" id="{EA40E871-139E-4937-9600-B29299DF8A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0212" y="2268344"/>
            <a:ext cx="109307" cy="98122"/>
          </a:xfrm>
          <a:prstGeom prst="rect">
            <a:avLst/>
          </a:prstGeom>
        </p:spPr>
      </p:pic>
      <p:sp>
        <p:nvSpPr>
          <p:cNvPr id="922" name="ZoneTexte 921">
            <a:extLst>
              <a:ext uri="{FF2B5EF4-FFF2-40B4-BE49-F238E27FC236}">
                <a16:creationId xmlns:a16="http://schemas.microsoft.com/office/drawing/2014/main" id="{E1521E37-F77C-44DF-8621-0D5CDD26A90D}"/>
              </a:ext>
            </a:extLst>
          </p:cNvPr>
          <p:cNvSpPr txBox="1"/>
          <p:nvPr/>
        </p:nvSpPr>
        <p:spPr>
          <a:xfrm>
            <a:off x="3020164" y="3155092"/>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923" name="Accolade fermante 922">
            <a:extLst>
              <a:ext uri="{FF2B5EF4-FFF2-40B4-BE49-F238E27FC236}">
                <a16:creationId xmlns:a16="http://schemas.microsoft.com/office/drawing/2014/main" id="{B9155B8A-3BB6-4584-8BFC-AB14EC715354}"/>
              </a:ext>
            </a:extLst>
          </p:cNvPr>
          <p:cNvSpPr/>
          <p:nvPr/>
        </p:nvSpPr>
        <p:spPr>
          <a:xfrm flipH="1">
            <a:off x="3490560" y="314690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24" name="Accolade fermante 923">
            <a:extLst>
              <a:ext uri="{FF2B5EF4-FFF2-40B4-BE49-F238E27FC236}">
                <a16:creationId xmlns:a16="http://schemas.microsoft.com/office/drawing/2014/main" id="{EDA1EB90-A6A4-423D-A8CF-F52679413125}"/>
              </a:ext>
            </a:extLst>
          </p:cNvPr>
          <p:cNvSpPr/>
          <p:nvPr/>
        </p:nvSpPr>
        <p:spPr>
          <a:xfrm>
            <a:off x="3830019" y="315509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28" name="Graphique 23">
            <a:extLst>
              <a:ext uri="{FF2B5EF4-FFF2-40B4-BE49-F238E27FC236}">
                <a16:creationId xmlns:a16="http://schemas.microsoft.com/office/drawing/2014/main" id="{932A9ABF-F272-44C8-860F-2412A46D39BF}"/>
              </a:ext>
            </a:extLst>
          </p:cNvPr>
          <p:cNvGrpSpPr/>
          <p:nvPr/>
        </p:nvGrpSpPr>
        <p:grpSpPr>
          <a:xfrm>
            <a:off x="3730668" y="3179547"/>
            <a:ext cx="119903" cy="184666"/>
            <a:chOff x="5410460" y="2049372"/>
            <a:chExt cx="615732" cy="1159026"/>
          </a:xfrm>
          <a:solidFill>
            <a:srgbClr val="FF0000"/>
          </a:solidFill>
        </p:grpSpPr>
        <p:sp>
          <p:nvSpPr>
            <p:cNvPr id="929" name="Forme libre : forme 928">
              <a:extLst>
                <a:ext uri="{FF2B5EF4-FFF2-40B4-BE49-F238E27FC236}">
                  <a16:creationId xmlns:a16="http://schemas.microsoft.com/office/drawing/2014/main" id="{36D8E144-7CB7-43C6-9478-F2E6CA805A7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930" name="Forme libre : forme 929">
              <a:extLst>
                <a:ext uri="{FF2B5EF4-FFF2-40B4-BE49-F238E27FC236}">
                  <a16:creationId xmlns:a16="http://schemas.microsoft.com/office/drawing/2014/main" id="{CB5A576A-649D-45AB-A554-6ACB0DC6CB07}"/>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931" name="Graphique 930">
            <a:extLst>
              <a:ext uri="{FF2B5EF4-FFF2-40B4-BE49-F238E27FC236}">
                <a16:creationId xmlns:a16="http://schemas.microsoft.com/office/drawing/2014/main" id="{58F88122-9E27-49A2-864A-8BCD7ED909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37372" y="3166267"/>
            <a:ext cx="216516" cy="194360"/>
          </a:xfrm>
          <a:prstGeom prst="rect">
            <a:avLst/>
          </a:prstGeom>
        </p:spPr>
      </p:pic>
      <p:grpSp>
        <p:nvGrpSpPr>
          <p:cNvPr id="932" name="Groupe 931">
            <a:extLst>
              <a:ext uri="{FF2B5EF4-FFF2-40B4-BE49-F238E27FC236}">
                <a16:creationId xmlns:a16="http://schemas.microsoft.com/office/drawing/2014/main" id="{A4ADA4AE-41D6-4910-B739-056106A6E7D1}"/>
              </a:ext>
            </a:extLst>
          </p:cNvPr>
          <p:cNvGrpSpPr/>
          <p:nvPr/>
        </p:nvGrpSpPr>
        <p:grpSpPr>
          <a:xfrm>
            <a:off x="2988108" y="3787467"/>
            <a:ext cx="202376" cy="157632"/>
            <a:chOff x="5146975" y="3184326"/>
            <a:chExt cx="1468799" cy="1171578"/>
          </a:xfrm>
          <a:solidFill>
            <a:srgbClr val="92D050"/>
          </a:solidFill>
        </p:grpSpPr>
        <p:pic>
          <p:nvPicPr>
            <p:cNvPr id="933" name="Graphique 932">
              <a:extLst>
                <a:ext uri="{FF2B5EF4-FFF2-40B4-BE49-F238E27FC236}">
                  <a16:creationId xmlns:a16="http://schemas.microsoft.com/office/drawing/2014/main" id="{63148864-55DC-4511-BA09-10287E721F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934" name="Graphique 933">
              <a:extLst>
                <a:ext uri="{FF2B5EF4-FFF2-40B4-BE49-F238E27FC236}">
                  <a16:creationId xmlns:a16="http://schemas.microsoft.com/office/drawing/2014/main" id="{2FEF82ED-96D4-4261-83A5-B3330E1C5A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935" name="Accolade fermante 934">
            <a:extLst>
              <a:ext uri="{FF2B5EF4-FFF2-40B4-BE49-F238E27FC236}">
                <a16:creationId xmlns:a16="http://schemas.microsoft.com/office/drawing/2014/main" id="{A2474BB3-7881-4FC9-9105-E776E331BFBA}"/>
              </a:ext>
            </a:extLst>
          </p:cNvPr>
          <p:cNvSpPr/>
          <p:nvPr/>
        </p:nvSpPr>
        <p:spPr>
          <a:xfrm>
            <a:off x="2960157" y="362006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36" name="Groupe 935">
            <a:extLst>
              <a:ext uri="{FF2B5EF4-FFF2-40B4-BE49-F238E27FC236}">
                <a16:creationId xmlns:a16="http://schemas.microsoft.com/office/drawing/2014/main" id="{6DC4D1F7-59EC-4EE0-8F80-CBB30DB1AB87}"/>
              </a:ext>
            </a:extLst>
          </p:cNvPr>
          <p:cNvGrpSpPr/>
          <p:nvPr/>
        </p:nvGrpSpPr>
        <p:grpSpPr>
          <a:xfrm>
            <a:off x="1197954" y="3539796"/>
            <a:ext cx="718466" cy="366131"/>
            <a:chOff x="1539952" y="1638479"/>
            <a:chExt cx="718466" cy="366131"/>
          </a:xfrm>
        </p:grpSpPr>
        <p:sp>
          <p:nvSpPr>
            <p:cNvPr id="937" name="ZoneTexte 936">
              <a:extLst>
                <a:ext uri="{FF2B5EF4-FFF2-40B4-BE49-F238E27FC236}">
                  <a16:creationId xmlns:a16="http://schemas.microsoft.com/office/drawing/2014/main" id="{5C4F8F54-CD6B-4436-BE08-F3EB13240911}"/>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938" name="Groupe 937">
              <a:extLst>
                <a:ext uri="{FF2B5EF4-FFF2-40B4-BE49-F238E27FC236}">
                  <a16:creationId xmlns:a16="http://schemas.microsoft.com/office/drawing/2014/main" id="{5A7E6B9F-BA5E-47BE-8B70-2014599BE01B}"/>
                </a:ext>
              </a:extLst>
            </p:cNvPr>
            <p:cNvGrpSpPr/>
            <p:nvPr/>
          </p:nvGrpSpPr>
          <p:grpSpPr>
            <a:xfrm>
              <a:off x="1587793" y="1638479"/>
              <a:ext cx="593068" cy="281853"/>
              <a:chOff x="1727718" y="1640613"/>
              <a:chExt cx="593068" cy="281853"/>
            </a:xfrm>
          </p:grpSpPr>
          <p:sp>
            <p:nvSpPr>
              <p:cNvPr id="939" name="ZoneTexte 938">
                <a:extLst>
                  <a:ext uri="{FF2B5EF4-FFF2-40B4-BE49-F238E27FC236}">
                    <a16:creationId xmlns:a16="http://schemas.microsoft.com/office/drawing/2014/main" id="{4BD919D0-8328-4CBE-B927-7B0C4C1FF7E9}"/>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940" name="ZoneTexte 939">
                <a:extLst>
                  <a:ext uri="{FF2B5EF4-FFF2-40B4-BE49-F238E27FC236}">
                    <a16:creationId xmlns:a16="http://schemas.microsoft.com/office/drawing/2014/main" id="{1A5241F2-078E-4A12-A129-9C8514005F65}"/>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941" name="Groupe 940">
            <a:extLst>
              <a:ext uri="{FF2B5EF4-FFF2-40B4-BE49-F238E27FC236}">
                <a16:creationId xmlns:a16="http://schemas.microsoft.com/office/drawing/2014/main" id="{D239B47F-D05D-4889-8DD6-048AB7BED938}"/>
              </a:ext>
            </a:extLst>
          </p:cNvPr>
          <p:cNvGrpSpPr/>
          <p:nvPr/>
        </p:nvGrpSpPr>
        <p:grpSpPr>
          <a:xfrm>
            <a:off x="1756083" y="3536524"/>
            <a:ext cx="718466" cy="366648"/>
            <a:chOff x="2422732" y="1629870"/>
            <a:chExt cx="718466" cy="366648"/>
          </a:xfrm>
        </p:grpSpPr>
        <p:sp>
          <p:nvSpPr>
            <p:cNvPr id="942" name="ZoneTexte 941">
              <a:extLst>
                <a:ext uri="{FF2B5EF4-FFF2-40B4-BE49-F238E27FC236}">
                  <a16:creationId xmlns:a16="http://schemas.microsoft.com/office/drawing/2014/main" id="{83163032-887E-483F-9617-0C169D5543E4}"/>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943" name="Groupe 942">
              <a:extLst>
                <a:ext uri="{FF2B5EF4-FFF2-40B4-BE49-F238E27FC236}">
                  <a16:creationId xmlns:a16="http://schemas.microsoft.com/office/drawing/2014/main" id="{F16B1FF7-C5AC-4AC0-A205-B49A1CE584D4}"/>
                </a:ext>
              </a:extLst>
            </p:cNvPr>
            <p:cNvGrpSpPr/>
            <p:nvPr/>
          </p:nvGrpSpPr>
          <p:grpSpPr>
            <a:xfrm>
              <a:off x="2467193" y="1629870"/>
              <a:ext cx="555847" cy="281496"/>
              <a:chOff x="2607118" y="1632004"/>
              <a:chExt cx="555847" cy="281496"/>
            </a:xfrm>
          </p:grpSpPr>
          <p:sp>
            <p:nvSpPr>
              <p:cNvPr id="944" name="ZoneTexte 943">
                <a:extLst>
                  <a:ext uri="{FF2B5EF4-FFF2-40B4-BE49-F238E27FC236}">
                    <a16:creationId xmlns:a16="http://schemas.microsoft.com/office/drawing/2014/main" id="{EFE11E01-98D9-4462-B91C-1946434A6AE3}"/>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945" name="ZoneTexte 944">
                <a:extLst>
                  <a:ext uri="{FF2B5EF4-FFF2-40B4-BE49-F238E27FC236}">
                    <a16:creationId xmlns:a16="http://schemas.microsoft.com/office/drawing/2014/main" id="{8C0638E8-AF77-41CC-B19B-B35DE7364559}"/>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946" name="Accolade fermante 945">
            <a:extLst>
              <a:ext uri="{FF2B5EF4-FFF2-40B4-BE49-F238E27FC236}">
                <a16:creationId xmlns:a16="http://schemas.microsoft.com/office/drawing/2014/main" id="{B884BC19-9962-487B-A681-C9F72C6F8B64}"/>
              </a:ext>
            </a:extLst>
          </p:cNvPr>
          <p:cNvSpPr/>
          <p:nvPr/>
        </p:nvSpPr>
        <p:spPr>
          <a:xfrm flipH="1">
            <a:off x="640834" y="362006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47" name="Groupe 946">
            <a:extLst>
              <a:ext uri="{FF2B5EF4-FFF2-40B4-BE49-F238E27FC236}">
                <a16:creationId xmlns:a16="http://schemas.microsoft.com/office/drawing/2014/main" id="{72E80EC2-F4B5-4380-8D60-3ED2DD25B361}"/>
              </a:ext>
            </a:extLst>
          </p:cNvPr>
          <p:cNvGrpSpPr/>
          <p:nvPr/>
        </p:nvGrpSpPr>
        <p:grpSpPr>
          <a:xfrm>
            <a:off x="2312428" y="3519700"/>
            <a:ext cx="718466" cy="377178"/>
            <a:chOff x="1266633" y="5049608"/>
            <a:chExt cx="718466" cy="377178"/>
          </a:xfrm>
        </p:grpSpPr>
        <p:sp>
          <p:nvSpPr>
            <p:cNvPr id="948" name="ZoneTexte 947">
              <a:extLst>
                <a:ext uri="{FF2B5EF4-FFF2-40B4-BE49-F238E27FC236}">
                  <a16:creationId xmlns:a16="http://schemas.microsoft.com/office/drawing/2014/main" id="{24062D9F-234B-421B-ADCB-C245C66A9FE7}"/>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949" name="ZoneTexte 948">
              <a:extLst>
                <a:ext uri="{FF2B5EF4-FFF2-40B4-BE49-F238E27FC236}">
                  <a16:creationId xmlns:a16="http://schemas.microsoft.com/office/drawing/2014/main" id="{24EB17C4-5CA8-403C-9CAD-E6CCD2F25F19}"/>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950" name="ZoneTexte 949">
              <a:extLst>
                <a:ext uri="{FF2B5EF4-FFF2-40B4-BE49-F238E27FC236}">
                  <a16:creationId xmlns:a16="http://schemas.microsoft.com/office/drawing/2014/main" id="{2FB37EE5-512B-4C03-9A33-AD0B32F2D189}"/>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951" name="Groupe 950">
            <a:extLst>
              <a:ext uri="{FF2B5EF4-FFF2-40B4-BE49-F238E27FC236}">
                <a16:creationId xmlns:a16="http://schemas.microsoft.com/office/drawing/2014/main" id="{517DD1B7-9551-4435-B341-E6DF869BB4F2}"/>
              </a:ext>
            </a:extLst>
          </p:cNvPr>
          <p:cNvGrpSpPr/>
          <p:nvPr/>
        </p:nvGrpSpPr>
        <p:grpSpPr>
          <a:xfrm>
            <a:off x="641822" y="3523398"/>
            <a:ext cx="718466" cy="369675"/>
            <a:chOff x="646205" y="5057129"/>
            <a:chExt cx="718466" cy="369675"/>
          </a:xfrm>
        </p:grpSpPr>
        <p:sp>
          <p:nvSpPr>
            <p:cNvPr id="952" name="ZoneTexte 951">
              <a:extLst>
                <a:ext uri="{FF2B5EF4-FFF2-40B4-BE49-F238E27FC236}">
                  <a16:creationId xmlns:a16="http://schemas.microsoft.com/office/drawing/2014/main" id="{F00799F4-5919-4AD3-B512-F9F1E678DFA1}"/>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953" name="ZoneTexte 952">
              <a:extLst>
                <a:ext uri="{FF2B5EF4-FFF2-40B4-BE49-F238E27FC236}">
                  <a16:creationId xmlns:a16="http://schemas.microsoft.com/office/drawing/2014/main" id="{8202B936-B165-433B-AD46-300B171C2140}"/>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954" name="ZoneTexte 953">
              <a:extLst>
                <a:ext uri="{FF2B5EF4-FFF2-40B4-BE49-F238E27FC236}">
                  <a16:creationId xmlns:a16="http://schemas.microsoft.com/office/drawing/2014/main" id="{9845D8AB-F19D-4CE2-B08A-284BC03CB39D}"/>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955" name="Accolade fermante 954">
            <a:extLst>
              <a:ext uri="{FF2B5EF4-FFF2-40B4-BE49-F238E27FC236}">
                <a16:creationId xmlns:a16="http://schemas.microsoft.com/office/drawing/2014/main" id="{83D8C5AB-2378-4546-8D12-F48EEB61B7AF}"/>
              </a:ext>
            </a:extLst>
          </p:cNvPr>
          <p:cNvSpPr/>
          <p:nvPr/>
        </p:nvSpPr>
        <p:spPr>
          <a:xfrm flipH="1">
            <a:off x="522037" y="3608539"/>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56" name="Groupe 955">
            <a:extLst>
              <a:ext uri="{FF2B5EF4-FFF2-40B4-BE49-F238E27FC236}">
                <a16:creationId xmlns:a16="http://schemas.microsoft.com/office/drawing/2014/main" id="{D0BEC385-5260-4C96-BB0E-E4376B4C6EE0}"/>
              </a:ext>
            </a:extLst>
          </p:cNvPr>
          <p:cNvGrpSpPr/>
          <p:nvPr/>
        </p:nvGrpSpPr>
        <p:grpSpPr>
          <a:xfrm>
            <a:off x="654572" y="3892090"/>
            <a:ext cx="718466" cy="365560"/>
            <a:chOff x="2199597" y="988053"/>
            <a:chExt cx="718466" cy="365560"/>
          </a:xfrm>
        </p:grpSpPr>
        <p:sp>
          <p:nvSpPr>
            <p:cNvPr id="957" name="ZoneTexte 956">
              <a:extLst>
                <a:ext uri="{FF2B5EF4-FFF2-40B4-BE49-F238E27FC236}">
                  <a16:creationId xmlns:a16="http://schemas.microsoft.com/office/drawing/2014/main" id="{137BD9C0-1865-4220-845F-AF03DCEAD071}"/>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958" name="ZoneTexte 957">
              <a:extLst>
                <a:ext uri="{FF2B5EF4-FFF2-40B4-BE49-F238E27FC236}">
                  <a16:creationId xmlns:a16="http://schemas.microsoft.com/office/drawing/2014/main" id="{9ED76798-A0E1-431B-BC16-6D08D0298A58}"/>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959" name="Groupe 958">
            <a:extLst>
              <a:ext uri="{FF2B5EF4-FFF2-40B4-BE49-F238E27FC236}">
                <a16:creationId xmlns:a16="http://schemas.microsoft.com/office/drawing/2014/main" id="{88280EB6-F818-47AF-B464-E35909133A1A}"/>
              </a:ext>
            </a:extLst>
          </p:cNvPr>
          <p:cNvGrpSpPr/>
          <p:nvPr/>
        </p:nvGrpSpPr>
        <p:grpSpPr>
          <a:xfrm>
            <a:off x="1309927" y="3894208"/>
            <a:ext cx="718466" cy="363333"/>
            <a:chOff x="4307092" y="990006"/>
            <a:chExt cx="718466" cy="363333"/>
          </a:xfrm>
        </p:grpSpPr>
        <p:sp>
          <p:nvSpPr>
            <p:cNvPr id="960" name="ZoneTexte 959">
              <a:extLst>
                <a:ext uri="{FF2B5EF4-FFF2-40B4-BE49-F238E27FC236}">
                  <a16:creationId xmlns:a16="http://schemas.microsoft.com/office/drawing/2014/main" id="{3EF74F50-D652-41D8-A539-085F5D8D8B6D}"/>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961" name="ZoneTexte 960">
              <a:extLst>
                <a:ext uri="{FF2B5EF4-FFF2-40B4-BE49-F238E27FC236}">
                  <a16:creationId xmlns:a16="http://schemas.microsoft.com/office/drawing/2014/main" id="{D5B36590-A86D-44A3-A013-7EED16120737}"/>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962" name="ZoneTexte 961">
            <a:extLst>
              <a:ext uri="{FF2B5EF4-FFF2-40B4-BE49-F238E27FC236}">
                <a16:creationId xmlns:a16="http://schemas.microsoft.com/office/drawing/2014/main" id="{EC0AD18F-DEDD-46B4-A72F-1D19859BA644}"/>
              </a:ext>
            </a:extLst>
          </p:cNvPr>
          <p:cNvSpPr txBox="1"/>
          <p:nvPr/>
        </p:nvSpPr>
        <p:spPr>
          <a:xfrm>
            <a:off x="1356379" y="3918667"/>
            <a:ext cx="331249" cy="246221"/>
          </a:xfrm>
          <a:prstGeom prst="rect">
            <a:avLst/>
          </a:prstGeom>
          <a:noFill/>
        </p:spPr>
        <p:txBody>
          <a:bodyPr wrap="square" rtlCol="0">
            <a:spAutoFit/>
          </a:bodyPr>
          <a:lstStyle/>
          <a:p>
            <a:r>
              <a:rPr lang="fr-FR" sz="500" dirty="0"/>
              <a:t>-2</a:t>
            </a:r>
          </a:p>
          <a:p>
            <a:r>
              <a:rPr lang="fr-FR" sz="500" dirty="0"/>
              <a:t>A:7</a:t>
            </a:r>
          </a:p>
        </p:txBody>
      </p:sp>
      <p:sp>
        <p:nvSpPr>
          <p:cNvPr id="963" name="Accolade fermante 962">
            <a:extLst>
              <a:ext uri="{FF2B5EF4-FFF2-40B4-BE49-F238E27FC236}">
                <a16:creationId xmlns:a16="http://schemas.microsoft.com/office/drawing/2014/main" id="{05B7C29A-A797-4051-9D11-4CA016F0E463}"/>
              </a:ext>
            </a:extLst>
          </p:cNvPr>
          <p:cNvSpPr/>
          <p:nvPr/>
        </p:nvSpPr>
        <p:spPr>
          <a:xfrm flipH="1">
            <a:off x="621349" y="395877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64" name="Accolade fermante 963">
            <a:extLst>
              <a:ext uri="{FF2B5EF4-FFF2-40B4-BE49-F238E27FC236}">
                <a16:creationId xmlns:a16="http://schemas.microsoft.com/office/drawing/2014/main" id="{A7A219C2-C4F1-468B-B35E-AD6EF9042FD3}"/>
              </a:ext>
            </a:extLst>
          </p:cNvPr>
          <p:cNvSpPr/>
          <p:nvPr/>
        </p:nvSpPr>
        <p:spPr>
          <a:xfrm>
            <a:off x="1958890" y="396986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65" name="ZoneTexte 964">
            <a:extLst>
              <a:ext uri="{FF2B5EF4-FFF2-40B4-BE49-F238E27FC236}">
                <a16:creationId xmlns:a16="http://schemas.microsoft.com/office/drawing/2014/main" id="{A834FF6A-A9CD-45BB-AD43-FAD291710F10}"/>
              </a:ext>
            </a:extLst>
          </p:cNvPr>
          <p:cNvSpPr txBox="1"/>
          <p:nvPr/>
        </p:nvSpPr>
        <p:spPr>
          <a:xfrm>
            <a:off x="701581" y="3919134"/>
            <a:ext cx="331249" cy="246221"/>
          </a:xfrm>
          <a:prstGeom prst="rect">
            <a:avLst/>
          </a:prstGeom>
          <a:noFill/>
        </p:spPr>
        <p:txBody>
          <a:bodyPr wrap="square" rtlCol="0">
            <a:spAutoFit/>
          </a:bodyPr>
          <a:lstStyle/>
          <a:p>
            <a:r>
              <a:rPr lang="fr-FR" sz="500" dirty="0"/>
              <a:t>+2</a:t>
            </a:r>
          </a:p>
          <a:p>
            <a:r>
              <a:rPr lang="fr-FR" sz="500" dirty="0"/>
              <a:t>A:5</a:t>
            </a:r>
          </a:p>
        </p:txBody>
      </p:sp>
      <p:pic>
        <p:nvPicPr>
          <p:cNvPr id="966" name="Graphique 965">
            <a:extLst>
              <a:ext uri="{FF2B5EF4-FFF2-40B4-BE49-F238E27FC236}">
                <a16:creationId xmlns:a16="http://schemas.microsoft.com/office/drawing/2014/main" id="{5EAC1FA2-19D0-4487-9DC6-E88F1EA0DB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7721" y="4469622"/>
            <a:ext cx="109307" cy="98122"/>
          </a:xfrm>
          <a:prstGeom prst="rect">
            <a:avLst/>
          </a:prstGeom>
        </p:spPr>
      </p:pic>
      <p:sp>
        <p:nvSpPr>
          <p:cNvPr id="967" name="ZoneTexte 966">
            <a:extLst>
              <a:ext uri="{FF2B5EF4-FFF2-40B4-BE49-F238E27FC236}">
                <a16:creationId xmlns:a16="http://schemas.microsoft.com/office/drawing/2014/main" id="{4ED02292-013B-4987-BC09-3A941BCE43FA}"/>
              </a:ext>
            </a:extLst>
          </p:cNvPr>
          <p:cNvSpPr txBox="1"/>
          <p:nvPr/>
        </p:nvSpPr>
        <p:spPr>
          <a:xfrm>
            <a:off x="3141497" y="3835688"/>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968" name="Accolade fermante 967">
            <a:extLst>
              <a:ext uri="{FF2B5EF4-FFF2-40B4-BE49-F238E27FC236}">
                <a16:creationId xmlns:a16="http://schemas.microsoft.com/office/drawing/2014/main" id="{8563FD4E-8A2B-4E8E-8F70-1A76BC44BB06}"/>
              </a:ext>
            </a:extLst>
          </p:cNvPr>
          <p:cNvSpPr/>
          <p:nvPr/>
        </p:nvSpPr>
        <p:spPr>
          <a:xfrm flipH="1">
            <a:off x="3649178" y="384107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69" name="Accolade fermante 968">
            <a:extLst>
              <a:ext uri="{FF2B5EF4-FFF2-40B4-BE49-F238E27FC236}">
                <a16:creationId xmlns:a16="http://schemas.microsoft.com/office/drawing/2014/main" id="{413BF6E4-AF8B-412C-902E-0B6188141542}"/>
              </a:ext>
            </a:extLst>
          </p:cNvPr>
          <p:cNvSpPr/>
          <p:nvPr/>
        </p:nvSpPr>
        <p:spPr>
          <a:xfrm>
            <a:off x="3848623" y="384259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70" name="Graphique 23">
            <a:extLst>
              <a:ext uri="{FF2B5EF4-FFF2-40B4-BE49-F238E27FC236}">
                <a16:creationId xmlns:a16="http://schemas.microsoft.com/office/drawing/2014/main" id="{189E4E28-9775-437C-A10D-13F964619E89}"/>
              </a:ext>
            </a:extLst>
          </p:cNvPr>
          <p:cNvGrpSpPr/>
          <p:nvPr/>
        </p:nvGrpSpPr>
        <p:grpSpPr>
          <a:xfrm>
            <a:off x="3734569" y="3862189"/>
            <a:ext cx="119903" cy="184666"/>
            <a:chOff x="5410460" y="2049372"/>
            <a:chExt cx="615732" cy="1159026"/>
          </a:xfrm>
          <a:solidFill>
            <a:srgbClr val="FF0000"/>
          </a:solidFill>
        </p:grpSpPr>
        <p:sp>
          <p:nvSpPr>
            <p:cNvPr id="971" name="Forme libre : forme 970">
              <a:extLst>
                <a:ext uri="{FF2B5EF4-FFF2-40B4-BE49-F238E27FC236}">
                  <a16:creationId xmlns:a16="http://schemas.microsoft.com/office/drawing/2014/main" id="{BF5186A7-FDCB-47F0-BE0A-730C48A281F6}"/>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972" name="Forme libre : forme 971">
              <a:extLst>
                <a:ext uri="{FF2B5EF4-FFF2-40B4-BE49-F238E27FC236}">
                  <a16:creationId xmlns:a16="http://schemas.microsoft.com/office/drawing/2014/main" id="{55785146-8F25-41A5-B14E-C96DE36EAD6F}"/>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973" name="Groupe 972">
            <a:extLst>
              <a:ext uri="{FF2B5EF4-FFF2-40B4-BE49-F238E27FC236}">
                <a16:creationId xmlns:a16="http://schemas.microsoft.com/office/drawing/2014/main" id="{1DACD158-8839-4469-9DDD-96AFA4FE52A5}"/>
              </a:ext>
            </a:extLst>
          </p:cNvPr>
          <p:cNvGrpSpPr/>
          <p:nvPr/>
        </p:nvGrpSpPr>
        <p:grpSpPr>
          <a:xfrm>
            <a:off x="644455" y="4949688"/>
            <a:ext cx="718466" cy="365560"/>
            <a:chOff x="2199597" y="988053"/>
            <a:chExt cx="718466" cy="365560"/>
          </a:xfrm>
        </p:grpSpPr>
        <p:sp>
          <p:nvSpPr>
            <p:cNvPr id="974" name="ZoneTexte 973">
              <a:extLst>
                <a:ext uri="{FF2B5EF4-FFF2-40B4-BE49-F238E27FC236}">
                  <a16:creationId xmlns:a16="http://schemas.microsoft.com/office/drawing/2014/main" id="{4A786732-E068-403C-8DD5-B8112F7896B8}"/>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975" name="ZoneTexte 974">
              <a:extLst>
                <a:ext uri="{FF2B5EF4-FFF2-40B4-BE49-F238E27FC236}">
                  <a16:creationId xmlns:a16="http://schemas.microsoft.com/office/drawing/2014/main" id="{D5660FEA-03E7-4C92-8D71-E51B1C91DB93}"/>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976" name="Groupe 975">
            <a:extLst>
              <a:ext uri="{FF2B5EF4-FFF2-40B4-BE49-F238E27FC236}">
                <a16:creationId xmlns:a16="http://schemas.microsoft.com/office/drawing/2014/main" id="{32374931-0713-418A-8BF9-46B9AD86C4B0}"/>
              </a:ext>
            </a:extLst>
          </p:cNvPr>
          <p:cNvGrpSpPr/>
          <p:nvPr/>
        </p:nvGrpSpPr>
        <p:grpSpPr>
          <a:xfrm>
            <a:off x="1299810" y="4951806"/>
            <a:ext cx="718466" cy="363333"/>
            <a:chOff x="4307092" y="990006"/>
            <a:chExt cx="718466" cy="363333"/>
          </a:xfrm>
        </p:grpSpPr>
        <p:sp>
          <p:nvSpPr>
            <p:cNvPr id="977" name="ZoneTexte 976">
              <a:extLst>
                <a:ext uri="{FF2B5EF4-FFF2-40B4-BE49-F238E27FC236}">
                  <a16:creationId xmlns:a16="http://schemas.microsoft.com/office/drawing/2014/main" id="{AFFE2F0F-F3D2-41E9-B404-8993A59CAC6C}"/>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978" name="ZoneTexte 977">
              <a:extLst>
                <a:ext uri="{FF2B5EF4-FFF2-40B4-BE49-F238E27FC236}">
                  <a16:creationId xmlns:a16="http://schemas.microsoft.com/office/drawing/2014/main" id="{04FB5704-87BA-4DD5-AFA2-05066FA5584F}"/>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979" name="ZoneTexte 978">
            <a:extLst>
              <a:ext uri="{FF2B5EF4-FFF2-40B4-BE49-F238E27FC236}">
                <a16:creationId xmlns:a16="http://schemas.microsoft.com/office/drawing/2014/main" id="{07C15BBE-C203-4374-89A3-0D3E4E0BFA32}"/>
              </a:ext>
            </a:extLst>
          </p:cNvPr>
          <p:cNvSpPr txBox="1"/>
          <p:nvPr/>
        </p:nvSpPr>
        <p:spPr>
          <a:xfrm>
            <a:off x="1346262" y="4976265"/>
            <a:ext cx="331249" cy="246221"/>
          </a:xfrm>
          <a:prstGeom prst="rect">
            <a:avLst/>
          </a:prstGeom>
          <a:noFill/>
        </p:spPr>
        <p:txBody>
          <a:bodyPr wrap="square" rtlCol="0">
            <a:spAutoFit/>
          </a:bodyPr>
          <a:lstStyle/>
          <a:p>
            <a:r>
              <a:rPr lang="fr-FR" sz="500" dirty="0"/>
              <a:t>-2</a:t>
            </a:r>
          </a:p>
          <a:p>
            <a:r>
              <a:rPr lang="fr-FR" sz="500" dirty="0"/>
              <a:t>A:7</a:t>
            </a:r>
          </a:p>
        </p:txBody>
      </p:sp>
      <p:sp>
        <p:nvSpPr>
          <p:cNvPr id="980" name="Accolade fermante 979">
            <a:extLst>
              <a:ext uri="{FF2B5EF4-FFF2-40B4-BE49-F238E27FC236}">
                <a16:creationId xmlns:a16="http://schemas.microsoft.com/office/drawing/2014/main" id="{1B6ABD6E-BFEC-4F4F-876B-0CD4A4464BC3}"/>
              </a:ext>
            </a:extLst>
          </p:cNvPr>
          <p:cNvSpPr/>
          <p:nvPr/>
        </p:nvSpPr>
        <p:spPr>
          <a:xfrm flipH="1">
            <a:off x="611232" y="501637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81" name="Accolade fermante 980">
            <a:extLst>
              <a:ext uri="{FF2B5EF4-FFF2-40B4-BE49-F238E27FC236}">
                <a16:creationId xmlns:a16="http://schemas.microsoft.com/office/drawing/2014/main" id="{A668E26C-5F7F-4383-9A2D-9834641CFFA8}"/>
              </a:ext>
            </a:extLst>
          </p:cNvPr>
          <p:cNvSpPr/>
          <p:nvPr/>
        </p:nvSpPr>
        <p:spPr>
          <a:xfrm>
            <a:off x="1948773" y="502745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82" name="ZoneTexte 981">
            <a:extLst>
              <a:ext uri="{FF2B5EF4-FFF2-40B4-BE49-F238E27FC236}">
                <a16:creationId xmlns:a16="http://schemas.microsoft.com/office/drawing/2014/main" id="{CCB3D856-D8C6-4517-956A-C562F8F6F026}"/>
              </a:ext>
            </a:extLst>
          </p:cNvPr>
          <p:cNvSpPr txBox="1"/>
          <p:nvPr/>
        </p:nvSpPr>
        <p:spPr>
          <a:xfrm>
            <a:off x="691464" y="4976732"/>
            <a:ext cx="331249" cy="246221"/>
          </a:xfrm>
          <a:prstGeom prst="rect">
            <a:avLst/>
          </a:prstGeom>
          <a:noFill/>
        </p:spPr>
        <p:txBody>
          <a:bodyPr wrap="square" rtlCol="0">
            <a:spAutoFit/>
          </a:bodyPr>
          <a:lstStyle/>
          <a:p>
            <a:r>
              <a:rPr lang="fr-FR" sz="500" dirty="0"/>
              <a:t>+2</a:t>
            </a:r>
          </a:p>
          <a:p>
            <a:r>
              <a:rPr lang="fr-FR" sz="500" dirty="0"/>
              <a:t>A:5</a:t>
            </a:r>
          </a:p>
        </p:txBody>
      </p:sp>
      <p:pic>
        <p:nvPicPr>
          <p:cNvPr id="983" name="Graphique 982">
            <a:extLst>
              <a:ext uri="{FF2B5EF4-FFF2-40B4-BE49-F238E27FC236}">
                <a16:creationId xmlns:a16="http://schemas.microsoft.com/office/drawing/2014/main" id="{200DE369-AEC9-4B5C-AFA3-859A55A9C8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7427" y="5216816"/>
            <a:ext cx="109307" cy="98122"/>
          </a:xfrm>
          <a:prstGeom prst="rect">
            <a:avLst/>
          </a:prstGeom>
        </p:spPr>
      </p:pic>
      <p:sp>
        <p:nvSpPr>
          <p:cNvPr id="984" name="Accolade fermante 983">
            <a:extLst>
              <a:ext uri="{FF2B5EF4-FFF2-40B4-BE49-F238E27FC236}">
                <a16:creationId xmlns:a16="http://schemas.microsoft.com/office/drawing/2014/main" id="{FD62D872-B50C-4C9D-B3FD-6C39413AF60A}"/>
              </a:ext>
            </a:extLst>
          </p:cNvPr>
          <p:cNvSpPr/>
          <p:nvPr/>
        </p:nvSpPr>
        <p:spPr>
          <a:xfrm flipH="1">
            <a:off x="610766" y="466591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85" name="Accolade fermante 984">
            <a:extLst>
              <a:ext uri="{FF2B5EF4-FFF2-40B4-BE49-F238E27FC236}">
                <a16:creationId xmlns:a16="http://schemas.microsoft.com/office/drawing/2014/main" id="{903E035A-CFC9-4046-9C50-BA4485F789F2}"/>
              </a:ext>
            </a:extLst>
          </p:cNvPr>
          <p:cNvSpPr/>
          <p:nvPr/>
        </p:nvSpPr>
        <p:spPr>
          <a:xfrm>
            <a:off x="4040100" y="464125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86" name="Groupe 985">
            <a:extLst>
              <a:ext uri="{FF2B5EF4-FFF2-40B4-BE49-F238E27FC236}">
                <a16:creationId xmlns:a16="http://schemas.microsoft.com/office/drawing/2014/main" id="{92895F08-C743-49C0-B1F1-1224629AAAFD}"/>
              </a:ext>
            </a:extLst>
          </p:cNvPr>
          <p:cNvGrpSpPr/>
          <p:nvPr/>
        </p:nvGrpSpPr>
        <p:grpSpPr>
          <a:xfrm>
            <a:off x="2888928" y="4568048"/>
            <a:ext cx="718466" cy="362841"/>
            <a:chOff x="2195594" y="1728937"/>
            <a:chExt cx="718466" cy="362841"/>
          </a:xfrm>
        </p:grpSpPr>
        <p:sp>
          <p:nvSpPr>
            <p:cNvPr id="987" name="ZoneTexte 986">
              <a:extLst>
                <a:ext uri="{FF2B5EF4-FFF2-40B4-BE49-F238E27FC236}">
                  <a16:creationId xmlns:a16="http://schemas.microsoft.com/office/drawing/2014/main" id="{B1FB8290-4147-4A39-B38E-59F11C8F3217}"/>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988" name="ZoneTexte 987">
              <a:extLst>
                <a:ext uri="{FF2B5EF4-FFF2-40B4-BE49-F238E27FC236}">
                  <a16:creationId xmlns:a16="http://schemas.microsoft.com/office/drawing/2014/main" id="{F13A71A7-C3CE-47BD-A579-3201FD7A668E}"/>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989" name="ZoneTexte 988">
              <a:extLst>
                <a:ext uri="{FF2B5EF4-FFF2-40B4-BE49-F238E27FC236}">
                  <a16:creationId xmlns:a16="http://schemas.microsoft.com/office/drawing/2014/main" id="{19B5442C-2C79-4F71-9237-594E04FCECC4}"/>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990" name="Groupe 989">
            <a:extLst>
              <a:ext uri="{FF2B5EF4-FFF2-40B4-BE49-F238E27FC236}">
                <a16:creationId xmlns:a16="http://schemas.microsoft.com/office/drawing/2014/main" id="{C84F9001-B90D-4E09-9328-45EABED50DFE}"/>
              </a:ext>
            </a:extLst>
          </p:cNvPr>
          <p:cNvGrpSpPr/>
          <p:nvPr/>
        </p:nvGrpSpPr>
        <p:grpSpPr>
          <a:xfrm>
            <a:off x="2332228" y="4565093"/>
            <a:ext cx="718466" cy="367051"/>
            <a:chOff x="1622389" y="1729653"/>
            <a:chExt cx="718466" cy="367051"/>
          </a:xfrm>
        </p:grpSpPr>
        <p:sp>
          <p:nvSpPr>
            <p:cNvPr id="991" name="ZoneTexte 990">
              <a:extLst>
                <a:ext uri="{FF2B5EF4-FFF2-40B4-BE49-F238E27FC236}">
                  <a16:creationId xmlns:a16="http://schemas.microsoft.com/office/drawing/2014/main" id="{C6536628-9A49-429E-A949-08FA041DFDD4}"/>
                </a:ext>
              </a:extLst>
            </p:cNvPr>
            <p:cNvSpPr txBox="1"/>
            <p:nvPr/>
          </p:nvSpPr>
          <p:spPr>
            <a:xfrm>
              <a:off x="1622389" y="1912038"/>
              <a:ext cx="718466" cy="184666"/>
            </a:xfrm>
            <a:prstGeom prst="rect">
              <a:avLst/>
            </a:prstGeom>
            <a:noFill/>
          </p:spPr>
          <p:txBody>
            <a:bodyPr wrap="none" rtlCol="0">
              <a:spAutoFit/>
            </a:bodyPr>
            <a:lstStyle/>
            <a:p>
              <a:r>
                <a:rPr lang="fr-FR" sz="600" dirty="0"/>
                <a:t>[7:57:30 7:58:00]</a:t>
              </a:r>
              <a:endParaRPr lang="fr-CH" sz="600" dirty="0"/>
            </a:p>
          </p:txBody>
        </p:sp>
        <p:sp>
          <p:nvSpPr>
            <p:cNvPr id="992" name="ZoneTexte 991">
              <a:extLst>
                <a:ext uri="{FF2B5EF4-FFF2-40B4-BE49-F238E27FC236}">
                  <a16:creationId xmlns:a16="http://schemas.microsoft.com/office/drawing/2014/main" id="{FD8A321F-220A-49B8-AB73-B4A5E2B284ED}"/>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993" name="ZoneTexte 992">
              <a:extLst>
                <a:ext uri="{FF2B5EF4-FFF2-40B4-BE49-F238E27FC236}">
                  <a16:creationId xmlns:a16="http://schemas.microsoft.com/office/drawing/2014/main" id="{69B2404B-DB29-48D0-A8E7-CB79D24990C4}"/>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994" name="Groupe 993">
            <a:extLst>
              <a:ext uri="{FF2B5EF4-FFF2-40B4-BE49-F238E27FC236}">
                <a16:creationId xmlns:a16="http://schemas.microsoft.com/office/drawing/2014/main" id="{166B425B-E37E-49D8-B553-E1E579ED11A2}"/>
              </a:ext>
            </a:extLst>
          </p:cNvPr>
          <p:cNvGrpSpPr/>
          <p:nvPr/>
        </p:nvGrpSpPr>
        <p:grpSpPr>
          <a:xfrm>
            <a:off x="3435060" y="4553786"/>
            <a:ext cx="718466" cy="377178"/>
            <a:chOff x="1266633" y="5049608"/>
            <a:chExt cx="718466" cy="377178"/>
          </a:xfrm>
        </p:grpSpPr>
        <p:sp>
          <p:nvSpPr>
            <p:cNvPr id="995" name="ZoneTexte 994">
              <a:extLst>
                <a:ext uri="{FF2B5EF4-FFF2-40B4-BE49-F238E27FC236}">
                  <a16:creationId xmlns:a16="http://schemas.microsoft.com/office/drawing/2014/main" id="{9052CA0E-494E-4D3A-BEB9-56C9BD5CB81C}"/>
                </a:ext>
              </a:extLst>
            </p:cNvPr>
            <p:cNvSpPr txBox="1"/>
            <p:nvPr/>
          </p:nvSpPr>
          <p:spPr>
            <a:xfrm>
              <a:off x="1266633" y="5242120"/>
              <a:ext cx="718466" cy="184666"/>
            </a:xfrm>
            <a:prstGeom prst="rect">
              <a:avLst/>
            </a:prstGeom>
            <a:noFill/>
          </p:spPr>
          <p:txBody>
            <a:bodyPr wrap="none" rtlCol="0">
              <a:spAutoFit/>
            </a:bodyPr>
            <a:lstStyle/>
            <a:p>
              <a:r>
                <a:rPr lang="fr-FR" sz="600" dirty="0"/>
                <a:t>[8:01:30 8:05:00]</a:t>
              </a:r>
              <a:endParaRPr lang="fr-CH" sz="600" dirty="0"/>
            </a:p>
          </p:txBody>
        </p:sp>
        <p:sp>
          <p:nvSpPr>
            <p:cNvPr id="996" name="ZoneTexte 995">
              <a:extLst>
                <a:ext uri="{FF2B5EF4-FFF2-40B4-BE49-F238E27FC236}">
                  <a16:creationId xmlns:a16="http://schemas.microsoft.com/office/drawing/2014/main" id="{86991353-C417-4623-8EFD-9E754BBA30AF}"/>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997" name="ZoneTexte 996">
              <a:extLst>
                <a:ext uri="{FF2B5EF4-FFF2-40B4-BE49-F238E27FC236}">
                  <a16:creationId xmlns:a16="http://schemas.microsoft.com/office/drawing/2014/main" id="{ECEEE840-3D1C-42B9-A468-CEB7A26EC7C0}"/>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998" name="Groupe 997">
            <a:extLst>
              <a:ext uri="{FF2B5EF4-FFF2-40B4-BE49-F238E27FC236}">
                <a16:creationId xmlns:a16="http://schemas.microsoft.com/office/drawing/2014/main" id="{A01CB295-DCE3-4B21-9252-94FDF4150A71}"/>
              </a:ext>
            </a:extLst>
          </p:cNvPr>
          <p:cNvGrpSpPr/>
          <p:nvPr/>
        </p:nvGrpSpPr>
        <p:grpSpPr>
          <a:xfrm>
            <a:off x="651393" y="4575803"/>
            <a:ext cx="718466" cy="369675"/>
            <a:chOff x="646205" y="5057129"/>
            <a:chExt cx="718466" cy="369675"/>
          </a:xfrm>
        </p:grpSpPr>
        <p:sp>
          <p:nvSpPr>
            <p:cNvPr id="999" name="ZoneTexte 998">
              <a:extLst>
                <a:ext uri="{FF2B5EF4-FFF2-40B4-BE49-F238E27FC236}">
                  <a16:creationId xmlns:a16="http://schemas.microsoft.com/office/drawing/2014/main" id="{7C1E79DB-5944-431F-A5F3-572DA16DEC04}"/>
                </a:ext>
              </a:extLst>
            </p:cNvPr>
            <p:cNvSpPr txBox="1"/>
            <p:nvPr/>
          </p:nvSpPr>
          <p:spPr>
            <a:xfrm>
              <a:off x="646205" y="5242138"/>
              <a:ext cx="718466" cy="184666"/>
            </a:xfrm>
            <a:prstGeom prst="rect">
              <a:avLst/>
            </a:prstGeom>
            <a:noFill/>
          </p:spPr>
          <p:txBody>
            <a:bodyPr wrap="none" rtlCol="0">
              <a:spAutoFit/>
            </a:bodyPr>
            <a:lstStyle/>
            <a:p>
              <a:r>
                <a:rPr lang="fr-FR" sz="600" dirty="0"/>
                <a:t>[7:45:00 7:45:30]</a:t>
              </a:r>
              <a:endParaRPr lang="fr-CH" sz="600" dirty="0"/>
            </a:p>
          </p:txBody>
        </p:sp>
        <p:sp>
          <p:nvSpPr>
            <p:cNvPr id="1000" name="ZoneTexte 999">
              <a:extLst>
                <a:ext uri="{FF2B5EF4-FFF2-40B4-BE49-F238E27FC236}">
                  <a16:creationId xmlns:a16="http://schemas.microsoft.com/office/drawing/2014/main" id="{661EB432-8FB7-45EF-AE7E-AC583A9CF003}"/>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001" name="ZoneTexte 1000">
              <a:extLst>
                <a:ext uri="{FF2B5EF4-FFF2-40B4-BE49-F238E27FC236}">
                  <a16:creationId xmlns:a16="http://schemas.microsoft.com/office/drawing/2014/main" id="{209C015F-598F-4FA0-9223-8AC9A506F52B}"/>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002" name="Groupe 1001">
            <a:extLst>
              <a:ext uri="{FF2B5EF4-FFF2-40B4-BE49-F238E27FC236}">
                <a16:creationId xmlns:a16="http://schemas.microsoft.com/office/drawing/2014/main" id="{007644D8-0970-4F0C-8E5F-6180C8C09018}"/>
              </a:ext>
            </a:extLst>
          </p:cNvPr>
          <p:cNvGrpSpPr/>
          <p:nvPr/>
        </p:nvGrpSpPr>
        <p:grpSpPr>
          <a:xfrm>
            <a:off x="4056279" y="4785275"/>
            <a:ext cx="202376" cy="157632"/>
            <a:chOff x="5146975" y="3184326"/>
            <a:chExt cx="1468799" cy="1171578"/>
          </a:xfrm>
          <a:solidFill>
            <a:srgbClr val="92D050"/>
          </a:solidFill>
        </p:grpSpPr>
        <p:pic>
          <p:nvPicPr>
            <p:cNvPr id="1003" name="Graphique 1002">
              <a:extLst>
                <a:ext uri="{FF2B5EF4-FFF2-40B4-BE49-F238E27FC236}">
                  <a16:creationId xmlns:a16="http://schemas.microsoft.com/office/drawing/2014/main" id="{03C77471-DCB0-42B2-9502-29EA8C6010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004" name="Graphique 1003">
              <a:extLst>
                <a:ext uri="{FF2B5EF4-FFF2-40B4-BE49-F238E27FC236}">
                  <a16:creationId xmlns:a16="http://schemas.microsoft.com/office/drawing/2014/main" id="{25AABC52-45DE-4CEE-88B0-54C0345CFA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1005" name="Groupe 1004">
            <a:extLst>
              <a:ext uri="{FF2B5EF4-FFF2-40B4-BE49-F238E27FC236}">
                <a16:creationId xmlns:a16="http://schemas.microsoft.com/office/drawing/2014/main" id="{C4B5CA85-1D6B-40BC-A8F7-D6E654A60602}"/>
              </a:ext>
            </a:extLst>
          </p:cNvPr>
          <p:cNvGrpSpPr/>
          <p:nvPr/>
        </p:nvGrpSpPr>
        <p:grpSpPr>
          <a:xfrm>
            <a:off x="1210810" y="4570524"/>
            <a:ext cx="718466" cy="366131"/>
            <a:chOff x="1539952" y="1638479"/>
            <a:chExt cx="718466" cy="366131"/>
          </a:xfrm>
        </p:grpSpPr>
        <p:sp>
          <p:nvSpPr>
            <p:cNvPr id="1006" name="ZoneTexte 1005">
              <a:extLst>
                <a:ext uri="{FF2B5EF4-FFF2-40B4-BE49-F238E27FC236}">
                  <a16:creationId xmlns:a16="http://schemas.microsoft.com/office/drawing/2014/main" id="{BE7F301F-9585-4C60-AF35-8884CB0B0034}"/>
                </a:ext>
              </a:extLst>
            </p:cNvPr>
            <p:cNvSpPr txBox="1"/>
            <p:nvPr/>
          </p:nvSpPr>
          <p:spPr>
            <a:xfrm>
              <a:off x="1539952" y="1819944"/>
              <a:ext cx="718466" cy="184666"/>
            </a:xfrm>
            <a:prstGeom prst="rect">
              <a:avLst/>
            </a:prstGeom>
            <a:noFill/>
          </p:spPr>
          <p:txBody>
            <a:bodyPr wrap="none" rtlCol="0">
              <a:spAutoFit/>
            </a:bodyPr>
            <a:lstStyle/>
            <a:p>
              <a:r>
                <a:rPr lang="fr-FR" sz="600" dirty="0"/>
                <a:t>[7:45:00 7:45:30]</a:t>
              </a:r>
              <a:endParaRPr lang="fr-CH" sz="600" dirty="0"/>
            </a:p>
          </p:txBody>
        </p:sp>
        <p:grpSp>
          <p:nvGrpSpPr>
            <p:cNvPr id="1007" name="Groupe 1006">
              <a:extLst>
                <a:ext uri="{FF2B5EF4-FFF2-40B4-BE49-F238E27FC236}">
                  <a16:creationId xmlns:a16="http://schemas.microsoft.com/office/drawing/2014/main" id="{766C2353-225A-4292-AD10-D14CF5F76536}"/>
                </a:ext>
              </a:extLst>
            </p:cNvPr>
            <p:cNvGrpSpPr/>
            <p:nvPr/>
          </p:nvGrpSpPr>
          <p:grpSpPr>
            <a:xfrm>
              <a:off x="1587793" y="1638479"/>
              <a:ext cx="593068" cy="281853"/>
              <a:chOff x="1727718" y="1640613"/>
              <a:chExt cx="593068" cy="281853"/>
            </a:xfrm>
          </p:grpSpPr>
          <p:sp>
            <p:nvSpPr>
              <p:cNvPr id="1008" name="ZoneTexte 1007">
                <a:extLst>
                  <a:ext uri="{FF2B5EF4-FFF2-40B4-BE49-F238E27FC236}">
                    <a16:creationId xmlns:a16="http://schemas.microsoft.com/office/drawing/2014/main" id="{F32373F6-3BE7-40A6-AC01-39620818FFC9}"/>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1009" name="ZoneTexte 1008">
                <a:extLst>
                  <a:ext uri="{FF2B5EF4-FFF2-40B4-BE49-F238E27FC236}">
                    <a16:creationId xmlns:a16="http://schemas.microsoft.com/office/drawing/2014/main" id="{83E08064-7681-4133-AEDF-CB7BEDCF1B2F}"/>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010" name="Groupe 1009">
            <a:extLst>
              <a:ext uri="{FF2B5EF4-FFF2-40B4-BE49-F238E27FC236}">
                <a16:creationId xmlns:a16="http://schemas.microsoft.com/office/drawing/2014/main" id="{3CDB2C31-65D7-461B-ADF4-3350679BF990}"/>
              </a:ext>
            </a:extLst>
          </p:cNvPr>
          <p:cNvGrpSpPr/>
          <p:nvPr/>
        </p:nvGrpSpPr>
        <p:grpSpPr>
          <a:xfrm>
            <a:off x="1768939" y="4567252"/>
            <a:ext cx="718466" cy="366648"/>
            <a:chOff x="2422732" y="1629870"/>
            <a:chExt cx="718466" cy="366648"/>
          </a:xfrm>
        </p:grpSpPr>
        <p:sp>
          <p:nvSpPr>
            <p:cNvPr id="1011" name="ZoneTexte 1010">
              <a:extLst>
                <a:ext uri="{FF2B5EF4-FFF2-40B4-BE49-F238E27FC236}">
                  <a16:creationId xmlns:a16="http://schemas.microsoft.com/office/drawing/2014/main" id="{DDDA76FD-8927-471D-86FB-547D03645B39}"/>
                </a:ext>
              </a:extLst>
            </p:cNvPr>
            <p:cNvSpPr txBox="1"/>
            <p:nvPr/>
          </p:nvSpPr>
          <p:spPr>
            <a:xfrm>
              <a:off x="2422732" y="1811852"/>
              <a:ext cx="718466" cy="184666"/>
            </a:xfrm>
            <a:prstGeom prst="rect">
              <a:avLst/>
            </a:prstGeom>
            <a:noFill/>
          </p:spPr>
          <p:txBody>
            <a:bodyPr wrap="none" rtlCol="0">
              <a:spAutoFit/>
            </a:bodyPr>
            <a:lstStyle/>
            <a:p>
              <a:r>
                <a:rPr lang="fr-FR" sz="600" dirty="0"/>
                <a:t>[7:57:00 7:57:30]</a:t>
              </a:r>
              <a:endParaRPr lang="fr-CH" sz="600" dirty="0"/>
            </a:p>
          </p:txBody>
        </p:sp>
        <p:grpSp>
          <p:nvGrpSpPr>
            <p:cNvPr id="1012" name="Groupe 1011">
              <a:extLst>
                <a:ext uri="{FF2B5EF4-FFF2-40B4-BE49-F238E27FC236}">
                  <a16:creationId xmlns:a16="http://schemas.microsoft.com/office/drawing/2014/main" id="{03C30AF0-D637-4241-8E7E-439FEFD28214}"/>
                </a:ext>
              </a:extLst>
            </p:cNvPr>
            <p:cNvGrpSpPr/>
            <p:nvPr/>
          </p:nvGrpSpPr>
          <p:grpSpPr>
            <a:xfrm>
              <a:off x="2467193" y="1629870"/>
              <a:ext cx="555847" cy="281496"/>
              <a:chOff x="2607118" y="1632004"/>
              <a:chExt cx="555847" cy="281496"/>
            </a:xfrm>
          </p:grpSpPr>
          <p:sp>
            <p:nvSpPr>
              <p:cNvPr id="1013" name="ZoneTexte 1012">
                <a:extLst>
                  <a:ext uri="{FF2B5EF4-FFF2-40B4-BE49-F238E27FC236}">
                    <a16:creationId xmlns:a16="http://schemas.microsoft.com/office/drawing/2014/main" id="{06722AB7-B831-4588-965B-CC6CBF871080}"/>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1014" name="ZoneTexte 1013">
                <a:extLst>
                  <a:ext uri="{FF2B5EF4-FFF2-40B4-BE49-F238E27FC236}">
                    <a16:creationId xmlns:a16="http://schemas.microsoft.com/office/drawing/2014/main" id="{7985E36A-495C-4153-AFF1-8C826B495CC4}"/>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1015" name="Accolade fermante 1014">
            <a:extLst>
              <a:ext uri="{FF2B5EF4-FFF2-40B4-BE49-F238E27FC236}">
                <a16:creationId xmlns:a16="http://schemas.microsoft.com/office/drawing/2014/main" id="{0426EB15-9DFB-4C76-B55C-CF21AD37AFB2}"/>
              </a:ext>
            </a:extLst>
          </p:cNvPr>
          <p:cNvSpPr/>
          <p:nvPr/>
        </p:nvSpPr>
        <p:spPr>
          <a:xfrm flipH="1">
            <a:off x="509627" y="4667648"/>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16" name="ZoneTexte 1015">
            <a:extLst>
              <a:ext uri="{FF2B5EF4-FFF2-40B4-BE49-F238E27FC236}">
                <a16:creationId xmlns:a16="http://schemas.microsoft.com/office/drawing/2014/main" id="{609C95C9-18C3-40EB-A6D4-1CE62F5590B9}"/>
              </a:ext>
            </a:extLst>
          </p:cNvPr>
          <p:cNvSpPr txBox="1"/>
          <p:nvPr/>
        </p:nvSpPr>
        <p:spPr>
          <a:xfrm>
            <a:off x="3963360" y="4884797"/>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1019" name="ZoneTexte 1018">
            <a:extLst>
              <a:ext uri="{FF2B5EF4-FFF2-40B4-BE49-F238E27FC236}">
                <a16:creationId xmlns:a16="http://schemas.microsoft.com/office/drawing/2014/main" id="{91D1CAE8-5556-42D9-91FA-3BE005447CF2}"/>
              </a:ext>
            </a:extLst>
          </p:cNvPr>
          <p:cNvSpPr txBox="1"/>
          <p:nvPr/>
        </p:nvSpPr>
        <p:spPr>
          <a:xfrm>
            <a:off x="5704650" y="286252"/>
            <a:ext cx="657650" cy="246221"/>
          </a:xfrm>
          <a:prstGeom prst="rect">
            <a:avLst/>
          </a:prstGeom>
          <a:noFill/>
        </p:spPr>
        <p:txBody>
          <a:bodyPr wrap="square" rtlCol="0">
            <a:spAutoFit/>
          </a:bodyPr>
          <a:lstStyle/>
          <a:p>
            <a:r>
              <a:rPr lang="fr-FR" sz="1000" dirty="0"/>
              <a:t>a.1.1.1.1</a:t>
            </a:r>
          </a:p>
        </p:txBody>
      </p:sp>
      <p:sp>
        <p:nvSpPr>
          <p:cNvPr id="1083" name="ZoneTexte 1082">
            <a:extLst>
              <a:ext uri="{FF2B5EF4-FFF2-40B4-BE49-F238E27FC236}">
                <a16:creationId xmlns:a16="http://schemas.microsoft.com/office/drawing/2014/main" id="{90B4879C-DA4A-4530-8145-D0488D541AE2}"/>
              </a:ext>
            </a:extLst>
          </p:cNvPr>
          <p:cNvSpPr txBox="1"/>
          <p:nvPr/>
        </p:nvSpPr>
        <p:spPr>
          <a:xfrm>
            <a:off x="5702579" y="844461"/>
            <a:ext cx="657650" cy="246221"/>
          </a:xfrm>
          <a:prstGeom prst="rect">
            <a:avLst/>
          </a:prstGeom>
          <a:noFill/>
        </p:spPr>
        <p:txBody>
          <a:bodyPr wrap="square" rtlCol="0">
            <a:spAutoFit/>
          </a:bodyPr>
          <a:lstStyle/>
          <a:p>
            <a:r>
              <a:rPr lang="fr-FR" sz="1000" dirty="0"/>
              <a:t>a.1.1.1.2</a:t>
            </a:r>
          </a:p>
        </p:txBody>
      </p:sp>
      <p:sp>
        <p:nvSpPr>
          <p:cNvPr id="1173" name="Signe Plus 1172">
            <a:extLst>
              <a:ext uri="{FF2B5EF4-FFF2-40B4-BE49-F238E27FC236}">
                <a16:creationId xmlns:a16="http://schemas.microsoft.com/office/drawing/2014/main" id="{E0875FF7-0E3A-43E0-BBD7-638BE2D7026D}"/>
              </a:ext>
            </a:extLst>
          </p:cNvPr>
          <p:cNvSpPr/>
          <p:nvPr/>
        </p:nvSpPr>
        <p:spPr>
          <a:xfrm>
            <a:off x="7541862" y="90337"/>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174" name="Groupe 1173">
            <a:extLst>
              <a:ext uri="{FF2B5EF4-FFF2-40B4-BE49-F238E27FC236}">
                <a16:creationId xmlns:a16="http://schemas.microsoft.com/office/drawing/2014/main" id="{252482E1-405F-4F23-A98F-26DD1B10CB1E}"/>
              </a:ext>
            </a:extLst>
          </p:cNvPr>
          <p:cNvGrpSpPr/>
          <p:nvPr/>
        </p:nvGrpSpPr>
        <p:grpSpPr>
          <a:xfrm>
            <a:off x="7636799" y="44425"/>
            <a:ext cx="277434" cy="192278"/>
            <a:chOff x="5500799" y="4255430"/>
            <a:chExt cx="1544225" cy="1042144"/>
          </a:xfrm>
          <a:solidFill>
            <a:srgbClr val="7030A0"/>
          </a:solidFill>
        </p:grpSpPr>
        <p:pic>
          <p:nvPicPr>
            <p:cNvPr id="1175" name="Graphique 1174">
              <a:extLst>
                <a:ext uri="{FF2B5EF4-FFF2-40B4-BE49-F238E27FC236}">
                  <a16:creationId xmlns:a16="http://schemas.microsoft.com/office/drawing/2014/main" id="{6149EB9A-701C-4C6D-817E-71DD8A890B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176" name="Graphique 1175">
              <a:extLst>
                <a:ext uri="{FF2B5EF4-FFF2-40B4-BE49-F238E27FC236}">
                  <a16:creationId xmlns:a16="http://schemas.microsoft.com/office/drawing/2014/main" id="{C5A93B41-CD4B-4524-851D-F795E29C43D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197" name="ZoneTexte 1196">
            <a:extLst>
              <a:ext uri="{FF2B5EF4-FFF2-40B4-BE49-F238E27FC236}">
                <a16:creationId xmlns:a16="http://schemas.microsoft.com/office/drawing/2014/main" id="{B7BCC0D0-E3BB-4FCD-8D85-633234CA2E94}"/>
              </a:ext>
            </a:extLst>
          </p:cNvPr>
          <p:cNvSpPr txBox="1"/>
          <p:nvPr/>
        </p:nvSpPr>
        <p:spPr>
          <a:xfrm>
            <a:off x="9871330" y="30681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198" name="Accolade fermante 1197">
            <a:extLst>
              <a:ext uri="{FF2B5EF4-FFF2-40B4-BE49-F238E27FC236}">
                <a16:creationId xmlns:a16="http://schemas.microsoft.com/office/drawing/2014/main" id="{B67309BB-719E-4CA6-A850-57A7CCAA672D}"/>
              </a:ext>
            </a:extLst>
          </p:cNvPr>
          <p:cNvSpPr/>
          <p:nvPr/>
        </p:nvSpPr>
        <p:spPr>
          <a:xfrm flipH="1">
            <a:off x="10379011" y="31219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99" name="Accolade fermante 1198">
            <a:extLst>
              <a:ext uri="{FF2B5EF4-FFF2-40B4-BE49-F238E27FC236}">
                <a16:creationId xmlns:a16="http://schemas.microsoft.com/office/drawing/2014/main" id="{D1ED71D7-EB72-4834-9CEE-720AC7D7A8AE}"/>
              </a:ext>
            </a:extLst>
          </p:cNvPr>
          <p:cNvSpPr/>
          <p:nvPr/>
        </p:nvSpPr>
        <p:spPr>
          <a:xfrm>
            <a:off x="10905650" y="31219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00" name="Groupe 1199">
            <a:extLst>
              <a:ext uri="{FF2B5EF4-FFF2-40B4-BE49-F238E27FC236}">
                <a16:creationId xmlns:a16="http://schemas.microsoft.com/office/drawing/2014/main" id="{0C150CB0-F84F-425A-9B06-1F95F7F5432F}"/>
              </a:ext>
            </a:extLst>
          </p:cNvPr>
          <p:cNvGrpSpPr/>
          <p:nvPr/>
        </p:nvGrpSpPr>
        <p:grpSpPr>
          <a:xfrm>
            <a:off x="10387953" y="333283"/>
            <a:ext cx="305670" cy="194360"/>
            <a:chOff x="5146975" y="3184326"/>
            <a:chExt cx="1468799" cy="1171578"/>
          </a:xfrm>
          <a:solidFill>
            <a:srgbClr val="92D050"/>
          </a:solidFill>
        </p:grpSpPr>
        <p:pic>
          <p:nvPicPr>
            <p:cNvPr id="1201" name="Graphique 1200">
              <a:extLst>
                <a:ext uri="{FF2B5EF4-FFF2-40B4-BE49-F238E27FC236}">
                  <a16:creationId xmlns:a16="http://schemas.microsoft.com/office/drawing/2014/main" id="{7E1D2A50-0086-4EA6-9538-97F4ABB45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202" name="Graphique 1201">
              <a:extLst>
                <a:ext uri="{FF2B5EF4-FFF2-40B4-BE49-F238E27FC236}">
                  <a16:creationId xmlns:a16="http://schemas.microsoft.com/office/drawing/2014/main" id="{7FA982D9-26FF-48A6-89B9-9E73C5C173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1203" name="Groupe 1202">
            <a:extLst>
              <a:ext uri="{FF2B5EF4-FFF2-40B4-BE49-F238E27FC236}">
                <a16:creationId xmlns:a16="http://schemas.microsoft.com/office/drawing/2014/main" id="{E9A0B489-DD0C-4D81-8236-063798519C6D}"/>
              </a:ext>
            </a:extLst>
          </p:cNvPr>
          <p:cNvGrpSpPr/>
          <p:nvPr/>
        </p:nvGrpSpPr>
        <p:grpSpPr>
          <a:xfrm>
            <a:off x="10683749" y="350742"/>
            <a:ext cx="277434" cy="192278"/>
            <a:chOff x="5500799" y="4255430"/>
            <a:chExt cx="1544225" cy="1042144"/>
          </a:xfrm>
          <a:solidFill>
            <a:srgbClr val="7030A0"/>
          </a:solidFill>
        </p:grpSpPr>
        <p:pic>
          <p:nvPicPr>
            <p:cNvPr id="1204" name="Graphique 1203">
              <a:extLst>
                <a:ext uri="{FF2B5EF4-FFF2-40B4-BE49-F238E27FC236}">
                  <a16:creationId xmlns:a16="http://schemas.microsoft.com/office/drawing/2014/main" id="{7919EE95-DC99-484E-AFED-BCB707ADDB2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205" name="Graphique 1204">
              <a:extLst>
                <a:ext uri="{FF2B5EF4-FFF2-40B4-BE49-F238E27FC236}">
                  <a16:creationId xmlns:a16="http://schemas.microsoft.com/office/drawing/2014/main" id="{7BD2145D-9EA9-4E03-B34F-A8D36D9700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207" name="Groupe 1206">
            <a:extLst>
              <a:ext uri="{FF2B5EF4-FFF2-40B4-BE49-F238E27FC236}">
                <a16:creationId xmlns:a16="http://schemas.microsoft.com/office/drawing/2014/main" id="{414BB33C-C63C-4ED0-9A9D-75A164B38A8A}"/>
              </a:ext>
            </a:extLst>
          </p:cNvPr>
          <p:cNvGrpSpPr/>
          <p:nvPr/>
        </p:nvGrpSpPr>
        <p:grpSpPr>
          <a:xfrm>
            <a:off x="6334498" y="229756"/>
            <a:ext cx="718466" cy="356108"/>
            <a:chOff x="2199597" y="997505"/>
            <a:chExt cx="718466" cy="356108"/>
          </a:xfrm>
        </p:grpSpPr>
        <p:sp>
          <p:nvSpPr>
            <p:cNvPr id="1208" name="ZoneTexte 1207">
              <a:extLst>
                <a:ext uri="{FF2B5EF4-FFF2-40B4-BE49-F238E27FC236}">
                  <a16:creationId xmlns:a16="http://schemas.microsoft.com/office/drawing/2014/main" id="{D75C38F6-0DDC-4CA9-AFB7-74AB493205BB}"/>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209" name="ZoneTexte 1208">
              <a:extLst>
                <a:ext uri="{FF2B5EF4-FFF2-40B4-BE49-F238E27FC236}">
                  <a16:creationId xmlns:a16="http://schemas.microsoft.com/office/drawing/2014/main" id="{EB8C8BBA-9137-4E45-B462-5882F801B342}"/>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210" name="Accolade fermante 1209">
            <a:extLst>
              <a:ext uri="{FF2B5EF4-FFF2-40B4-BE49-F238E27FC236}">
                <a16:creationId xmlns:a16="http://schemas.microsoft.com/office/drawing/2014/main" id="{24A9E0B3-9652-4328-91DD-77B5536FAF76}"/>
              </a:ext>
            </a:extLst>
          </p:cNvPr>
          <p:cNvSpPr/>
          <p:nvPr/>
        </p:nvSpPr>
        <p:spPr>
          <a:xfrm flipH="1">
            <a:off x="6294515" y="28569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11" name="Accolade fermante 1210">
            <a:extLst>
              <a:ext uri="{FF2B5EF4-FFF2-40B4-BE49-F238E27FC236}">
                <a16:creationId xmlns:a16="http://schemas.microsoft.com/office/drawing/2014/main" id="{4B824619-D02F-45A8-906B-2F669B0CE866}"/>
              </a:ext>
            </a:extLst>
          </p:cNvPr>
          <p:cNvSpPr/>
          <p:nvPr/>
        </p:nvSpPr>
        <p:spPr>
          <a:xfrm>
            <a:off x="9730021" y="29289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12" name="ZoneTexte 1211">
            <a:extLst>
              <a:ext uri="{FF2B5EF4-FFF2-40B4-BE49-F238E27FC236}">
                <a16:creationId xmlns:a16="http://schemas.microsoft.com/office/drawing/2014/main" id="{FA49EAAA-8370-43C8-AB71-989E43DD750D}"/>
              </a:ext>
            </a:extLst>
          </p:cNvPr>
          <p:cNvSpPr txBox="1"/>
          <p:nvPr/>
        </p:nvSpPr>
        <p:spPr>
          <a:xfrm>
            <a:off x="6390061" y="246727"/>
            <a:ext cx="331249" cy="246221"/>
          </a:xfrm>
          <a:prstGeom prst="rect">
            <a:avLst/>
          </a:prstGeom>
          <a:noFill/>
        </p:spPr>
        <p:txBody>
          <a:bodyPr wrap="square" rtlCol="0">
            <a:spAutoFit/>
          </a:bodyPr>
          <a:lstStyle/>
          <a:p>
            <a:r>
              <a:rPr lang="fr-FR" sz="500" dirty="0"/>
              <a:t>+2</a:t>
            </a:r>
          </a:p>
          <a:p>
            <a:r>
              <a:rPr lang="fr-FR" sz="500" dirty="0"/>
              <a:t>A:5</a:t>
            </a:r>
          </a:p>
        </p:txBody>
      </p:sp>
      <p:grpSp>
        <p:nvGrpSpPr>
          <p:cNvPr id="1213" name="Groupe 1212">
            <a:extLst>
              <a:ext uri="{FF2B5EF4-FFF2-40B4-BE49-F238E27FC236}">
                <a16:creationId xmlns:a16="http://schemas.microsoft.com/office/drawing/2014/main" id="{649920A5-70EE-4637-80B5-46F6FC6B98CE}"/>
              </a:ext>
            </a:extLst>
          </p:cNvPr>
          <p:cNvGrpSpPr/>
          <p:nvPr/>
        </p:nvGrpSpPr>
        <p:grpSpPr>
          <a:xfrm>
            <a:off x="9099233" y="211962"/>
            <a:ext cx="718466" cy="363597"/>
            <a:chOff x="4307092" y="989742"/>
            <a:chExt cx="718466" cy="363597"/>
          </a:xfrm>
        </p:grpSpPr>
        <p:grpSp>
          <p:nvGrpSpPr>
            <p:cNvPr id="1214" name="Groupe 1213">
              <a:extLst>
                <a:ext uri="{FF2B5EF4-FFF2-40B4-BE49-F238E27FC236}">
                  <a16:creationId xmlns:a16="http://schemas.microsoft.com/office/drawing/2014/main" id="{0D7B40EF-03D3-4DAB-A550-0FED9B1E8256}"/>
                </a:ext>
              </a:extLst>
            </p:cNvPr>
            <p:cNvGrpSpPr/>
            <p:nvPr/>
          </p:nvGrpSpPr>
          <p:grpSpPr>
            <a:xfrm>
              <a:off x="4390385" y="989742"/>
              <a:ext cx="565581" cy="297961"/>
              <a:chOff x="2579857" y="899021"/>
              <a:chExt cx="565581" cy="297961"/>
            </a:xfrm>
          </p:grpSpPr>
          <p:sp>
            <p:nvSpPr>
              <p:cNvPr id="1216" name="ZoneTexte 1215">
                <a:extLst>
                  <a:ext uri="{FF2B5EF4-FFF2-40B4-BE49-F238E27FC236}">
                    <a16:creationId xmlns:a16="http://schemas.microsoft.com/office/drawing/2014/main" id="{A8703DAD-6281-4A65-A81C-9E6DBDFA382B}"/>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217" name="ZoneTexte 1216">
                <a:extLst>
                  <a:ext uri="{FF2B5EF4-FFF2-40B4-BE49-F238E27FC236}">
                    <a16:creationId xmlns:a16="http://schemas.microsoft.com/office/drawing/2014/main" id="{D525BBDA-2B71-4D5C-8FFD-D0A919267E55}"/>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215" name="ZoneTexte 1214">
              <a:extLst>
                <a:ext uri="{FF2B5EF4-FFF2-40B4-BE49-F238E27FC236}">
                  <a16:creationId xmlns:a16="http://schemas.microsoft.com/office/drawing/2014/main" id="{AE4D842D-9A65-4690-BB40-18A095843A01}"/>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218" name="Graphique 1217">
            <a:extLst>
              <a:ext uri="{FF2B5EF4-FFF2-40B4-BE49-F238E27FC236}">
                <a16:creationId xmlns:a16="http://schemas.microsoft.com/office/drawing/2014/main" id="{FB8F865B-6C15-48E5-A41D-A619433A26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83652" y="467791"/>
            <a:ext cx="109307" cy="98122"/>
          </a:xfrm>
          <a:prstGeom prst="rect">
            <a:avLst/>
          </a:prstGeom>
        </p:spPr>
      </p:pic>
      <p:grpSp>
        <p:nvGrpSpPr>
          <p:cNvPr id="1219" name="Groupe 1218">
            <a:extLst>
              <a:ext uri="{FF2B5EF4-FFF2-40B4-BE49-F238E27FC236}">
                <a16:creationId xmlns:a16="http://schemas.microsoft.com/office/drawing/2014/main" id="{0CF876B0-6243-4813-B1FA-A027E1340BAA}"/>
              </a:ext>
            </a:extLst>
          </p:cNvPr>
          <p:cNvGrpSpPr/>
          <p:nvPr/>
        </p:nvGrpSpPr>
        <p:grpSpPr>
          <a:xfrm>
            <a:off x="8010906" y="210334"/>
            <a:ext cx="718466" cy="370981"/>
            <a:chOff x="2195594" y="1720797"/>
            <a:chExt cx="718466" cy="370981"/>
          </a:xfrm>
        </p:grpSpPr>
        <p:sp>
          <p:nvSpPr>
            <p:cNvPr id="1220" name="ZoneTexte 1219">
              <a:extLst>
                <a:ext uri="{FF2B5EF4-FFF2-40B4-BE49-F238E27FC236}">
                  <a16:creationId xmlns:a16="http://schemas.microsoft.com/office/drawing/2014/main" id="{0C6E2524-827D-4737-994D-AA2348EC2ACA}"/>
                </a:ext>
              </a:extLst>
            </p:cNvPr>
            <p:cNvSpPr txBox="1"/>
            <p:nvPr/>
          </p:nvSpPr>
          <p:spPr>
            <a:xfrm>
              <a:off x="2195594" y="1907112"/>
              <a:ext cx="718466" cy="184666"/>
            </a:xfrm>
            <a:prstGeom prst="rect">
              <a:avLst/>
            </a:prstGeom>
            <a:noFill/>
          </p:spPr>
          <p:txBody>
            <a:bodyPr wrap="none" rtlCol="0">
              <a:spAutoFit/>
            </a:bodyPr>
            <a:lstStyle/>
            <a:p>
              <a:r>
                <a:rPr lang="fr-FR" sz="600" dirty="0"/>
                <a:t>[7:59:00 8:00:00]</a:t>
              </a:r>
              <a:endParaRPr lang="fr-CH" sz="600" dirty="0"/>
            </a:p>
          </p:txBody>
        </p:sp>
        <p:sp>
          <p:nvSpPr>
            <p:cNvPr id="1221" name="ZoneTexte 1220">
              <a:extLst>
                <a:ext uri="{FF2B5EF4-FFF2-40B4-BE49-F238E27FC236}">
                  <a16:creationId xmlns:a16="http://schemas.microsoft.com/office/drawing/2014/main" id="{29FFBBF2-D687-4EED-9CDF-59F401E0EE88}"/>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222" name="ZoneTexte 1221">
              <a:extLst>
                <a:ext uri="{FF2B5EF4-FFF2-40B4-BE49-F238E27FC236}">
                  <a16:creationId xmlns:a16="http://schemas.microsoft.com/office/drawing/2014/main" id="{21CA3302-C7D8-4223-832A-678951B866A5}"/>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223" name="Groupe 1222">
            <a:extLst>
              <a:ext uri="{FF2B5EF4-FFF2-40B4-BE49-F238E27FC236}">
                <a16:creationId xmlns:a16="http://schemas.microsoft.com/office/drawing/2014/main" id="{EF479A5D-BC3A-46E4-9652-EABE2910E458}"/>
              </a:ext>
            </a:extLst>
          </p:cNvPr>
          <p:cNvGrpSpPr/>
          <p:nvPr/>
        </p:nvGrpSpPr>
        <p:grpSpPr>
          <a:xfrm>
            <a:off x="7454206" y="214858"/>
            <a:ext cx="718466" cy="367712"/>
            <a:chOff x="1622389" y="1728992"/>
            <a:chExt cx="718466" cy="367712"/>
          </a:xfrm>
        </p:grpSpPr>
        <p:sp>
          <p:nvSpPr>
            <p:cNvPr id="1224" name="ZoneTexte 1223">
              <a:extLst>
                <a:ext uri="{FF2B5EF4-FFF2-40B4-BE49-F238E27FC236}">
                  <a16:creationId xmlns:a16="http://schemas.microsoft.com/office/drawing/2014/main" id="{7D0FEE0D-4DC0-4610-85DC-A8051D2E8D89}"/>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7:58:00]</a:t>
              </a:r>
              <a:endParaRPr lang="fr-CH" sz="600" dirty="0"/>
            </a:p>
          </p:txBody>
        </p:sp>
        <p:sp>
          <p:nvSpPr>
            <p:cNvPr id="1225" name="ZoneTexte 1224">
              <a:extLst>
                <a:ext uri="{FF2B5EF4-FFF2-40B4-BE49-F238E27FC236}">
                  <a16:creationId xmlns:a16="http://schemas.microsoft.com/office/drawing/2014/main" id="{D6B4D343-267A-47A9-B17F-E3B9DCE94978}"/>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226" name="ZoneTexte 1225">
              <a:extLst>
                <a:ext uri="{FF2B5EF4-FFF2-40B4-BE49-F238E27FC236}">
                  <a16:creationId xmlns:a16="http://schemas.microsoft.com/office/drawing/2014/main" id="{B758F2A6-640F-4667-AD0C-4AF72EB39554}"/>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227" name="Groupe 1226">
            <a:extLst>
              <a:ext uri="{FF2B5EF4-FFF2-40B4-BE49-F238E27FC236}">
                <a16:creationId xmlns:a16="http://schemas.microsoft.com/office/drawing/2014/main" id="{E495E0EB-55D5-4794-9F99-0F8C085B8D76}"/>
              </a:ext>
            </a:extLst>
          </p:cNvPr>
          <p:cNvGrpSpPr/>
          <p:nvPr/>
        </p:nvGrpSpPr>
        <p:grpSpPr>
          <a:xfrm>
            <a:off x="6890453" y="214858"/>
            <a:ext cx="718466" cy="368277"/>
            <a:chOff x="1040513" y="1729592"/>
            <a:chExt cx="718466" cy="368277"/>
          </a:xfrm>
        </p:grpSpPr>
        <p:sp>
          <p:nvSpPr>
            <p:cNvPr id="1228" name="ZoneTexte 1227">
              <a:extLst>
                <a:ext uri="{FF2B5EF4-FFF2-40B4-BE49-F238E27FC236}">
                  <a16:creationId xmlns:a16="http://schemas.microsoft.com/office/drawing/2014/main" id="{88C608F4-5C46-41E2-B261-48475493892D}"/>
                </a:ext>
              </a:extLst>
            </p:cNvPr>
            <p:cNvSpPr txBox="1"/>
            <p:nvPr/>
          </p:nvSpPr>
          <p:spPr>
            <a:xfrm>
              <a:off x="1040513" y="1913203"/>
              <a:ext cx="718466" cy="184666"/>
            </a:xfrm>
            <a:prstGeom prst="rect">
              <a:avLst/>
            </a:prstGeom>
            <a:noFill/>
          </p:spPr>
          <p:txBody>
            <a:bodyPr wrap="none" rtlCol="0">
              <a:spAutoFit/>
            </a:bodyPr>
            <a:lstStyle/>
            <a:p>
              <a:r>
                <a:rPr lang="fr-FR" sz="600" dirty="0"/>
                <a:t>[7:45:00 7:46:00]</a:t>
              </a:r>
              <a:endParaRPr lang="fr-CH" sz="600" dirty="0"/>
            </a:p>
          </p:txBody>
        </p:sp>
        <p:sp>
          <p:nvSpPr>
            <p:cNvPr id="1229" name="ZoneTexte 1228">
              <a:extLst>
                <a:ext uri="{FF2B5EF4-FFF2-40B4-BE49-F238E27FC236}">
                  <a16:creationId xmlns:a16="http://schemas.microsoft.com/office/drawing/2014/main" id="{C7728463-2A78-4FB3-B05B-99C7550ACECB}"/>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230" name="ZoneTexte 1229">
              <a:extLst>
                <a:ext uri="{FF2B5EF4-FFF2-40B4-BE49-F238E27FC236}">
                  <a16:creationId xmlns:a16="http://schemas.microsoft.com/office/drawing/2014/main" id="{4A2B6F38-B70B-40DB-A052-7EE134EC652B}"/>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231" name="Groupe 1230">
            <a:extLst>
              <a:ext uri="{FF2B5EF4-FFF2-40B4-BE49-F238E27FC236}">
                <a16:creationId xmlns:a16="http://schemas.microsoft.com/office/drawing/2014/main" id="{5E81C264-5D93-4D83-B843-51DC385341BB}"/>
              </a:ext>
            </a:extLst>
          </p:cNvPr>
          <p:cNvGrpSpPr/>
          <p:nvPr/>
        </p:nvGrpSpPr>
        <p:grpSpPr>
          <a:xfrm>
            <a:off x="8558721" y="213238"/>
            <a:ext cx="718466" cy="363873"/>
            <a:chOff x="2745528" y="1733074"/>
            <a:chExt cx="718466" cy="363873"/>
          </a:xfrm>
        </p:grpSpPr>
        <p:sp>
          <p:nvSpPr>
            <p:cNvPr id="1232" name="ZoneTexte 1231">
              <a:extLst>
                <a:ext uri="{FF2B5EF4-FFF2-40B4-BE49-F238E27FC236}">
                  <a16:creationId xmlns:a16="http://schemas.microsoft.com/office/drawing/2014/main" id="{58073F15-9BF7-4F73-81EC-4DC7FB89F677}"/>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233" name="Groupe 1232">
              <a:extLst>
                <a:ext uri="{FF2B5EF4-FFF2-40B4-BE49-F238E27FC236}">
                  <a16:creationId xmlns:a16="http://schemas.microsoft.com/office/drawing/2014/main" id="{7974AD59-3B16-40D7-911C-525ABD06B1FE}"/>
                </a:ext>
              </a:extLst>
            </p:cNvPr>
            <p:cNvGrpSpPr/>
            <p:nvPr/>
          </p:nvGrpSpPr>
          <p:grpSpPr>
            <a:xfrm>
              <a:off x="2745528" y="1777671"/>
              <a:ext cx="718466" cy="319276"/>
              <a:chOff x="2745110" y="1768025"/>
              <a:chExt cx="718466" cy="319276"/>
            </a:xfrm>
          </p:grpSpPr>
          <p:sp>
            <p:nvSpPr>
              <p:cNvPr id="1234" name="ZoneTexte 1233">
                <a:extLst>
                  <a:ext uri="{FF2B5EF4-FFF2-40B4-BE49-F238E27FC236}">
                    <a16:creationId xmlns:a16="http://schemas.microsoft.com/office/drawing/2014/main" id="{B6831DF3-A1C6-47E3-994F-453F663CEF6E}"/>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8:01:00</a:t>
                </a:r>
                <a:r>
                  <a:rPr lang="fr-FR" sz="600" dirty="0"/>
                  <a:t> 8:08:00]</a:t>
                </a:r>
                <a:endParaRPr lang="fr-CH" sz="600" dirty="0"/>
              </a:p>
            </p:txBody>
          </p:sp>
          <p:sp>
            <p:nvSpPr>
              <p:cNvPr id="1235" name="ZoneTexte 1234">
                <a:extLst>
                  <a:ext uri="{FF2B5EF4-FFF2-40B4-BE49-F238E27FC236}">
                    <a16:creationId xmlns:a16="http://schemas.microsoft.com/office/drawing/2014/main" id="{FF825C70-FF76-469A-B355-CEEAF7DC82AE}"/>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1243" name="Groupe 1242">
            <a:extLst>
              <a:ext uri="{FF2B5EF4-FFF2-40B4-BE49-F238E27FC236}">
                <a16:creationId xmlns:a16="http://schemas.microsoft.com/office/drawing/2014/main" id="{4F4F53EC-88D8-47F8-B07F-4B7FA689BEE3}"/>
              </a:ext>
            </a:extLst>
          </p:cNvPr>
          <p:cNvGrpSpPr/>
          <p:nvPr/>
        </p:nvGrpSpPr>
        <p:grpSpPr>
          <a:xfrm>
            <a:off x="6490467" y="622280"/>
            <a:ext cx="718466" cy="356108"/>
            <a:chOff x="2199597" y="997505"/>
            <a:chExt cx="718466" cy="356108"/>
          </a:xfrm>
        </p:grpSpPr>
        <p:sp>
          <p:nvSpPr>
            <p:cNvPr id="1244" name="ZoneTexte 1243">
              <a:extLst>
                <a:ext uri="{FF2B5EF4-FFF2-40B4-BE49-F238E27FC236}">
                  <a16:creationId xmlns:a16="http://schemas.microsoft.com/office/drawing/2014/main" id="{14559273-E480-4163-97D2-B56634480E40}"/>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245" name="ZoneTexte 1244">
              <a:extLst>
                <a:ext uri="{FF2B5EF4-FFF2-40B4-BE49-F238E27FC236}">
                  <a16:creationId xmlns:a16="http://schemas.microsoft.com/office/drawing/2014/main" id="{BCB05582-611C-4D08-A71D-19C309A9B4E3}"/>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246" name="Accolade fermante 1245">
            <a:extLst>
              <a:ext uri="{FF2B5EF4-FFF2-40B4-BE49-F238E27FC236}">
                <a16:creationId xmlns:a16="http://schemas.microsoft.com/office/drawing/2014/main" id="{DCCFFFBF-DA2D-4588-AC29-0FBC1F892D71}"/>
              </a:ext>
            </a:extLst>
          </p:cNvPr>
          <p:cNvSpPr/>
          <p:nvPr/>
        </p:nvSpPr>
        <p:spPr>
          <a:xfrm flipH="1">
            <a:off x="6450484" y="67822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47" name="Accolade fermante 1246">
            <a:extLst>
              <a:ext uri="{FF2B5EF4-FFF2-40B4-BE49-F238E27FC236}">
                <a16:creationId xmlns:a16="http://schemas.microsoft.com/office/drawing/2014/main" id="{C453CFFB-35DB-41D1-BD8E-7E5202D23283}"/>
              </a:ext>
            </a:extLst>
          </p:cNvPr>
          <p:cNvSpPr/>
          <p:nvPr/>
        </p:nvSpPr>
        <p:spPr>
          <a:xfrm>
            <a:off x="9885990" y="68542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48" name="ZoneTexte 1247">
            <a:extLst>
              <a:ext uri="{FF2B5EF4-FFF2-40B4-BE49-F238E27FC236}">
                <a16:creationId xmlns:a16="http://schemas.microsoft.com/office/drawing/2014/main" id="{2376BECF-3063-4BBD-B16C-702BDB43ECD6}"/>
              </a:ext>
            </a:extLst>
          </p:cNvPr>
          <p:cNvSpPr txBox="1"/>
          <p:nvPr/>
        </p:nvSpPr>
        <p:spPr>
          <a:xfrm>
            <a:off x="6546030" y="639251"/>
            <a:ext cx="331249" cy="246221"/>
          </a:xfrm>
          <a:prstGeom prst="rect">
            <a:avLst/>
          </a:prstGeom>
          <a:noFill/>
        </p:spPr>
        <p:txBody>
          <a:bodyPr wrap="square" rtlCol="0">
            <a:spAutoFit/>
          </a:bodyPr>
          <a:lstStyle/>
          <a:p>
            <a:r>
              <a:rPr lang="fr-FR" sz="500" dirty="0"/>
              <a:t>+2</a:t>
            </a:r>
          </a:p>
          <a:p>
            <a:r>
              <a:rPr lang="fr-FR" sz="500" dirty="0"/>
              <a:t>A:5</a:t>
            </a:r>
          </a:p>
        </p:txBody>
      </p:sp>
      <p:grpSp>
        <p:nvGrpSpPr>
          <p:cNvPr id="1249" name="Groupe 1248">
            <a:extLst>
              <a:ext uri="{FF2B5EF4-FFF2-40B4-BE49-F238E27FC236}">
                <a16:creationId xmlns:a16="http://schemas.microsoft.com/office/drawing/2014/main" id="{31C85E34-3A4C-4922-AE87-0052FC221598}"/>
              </a:ext>
            </a:extLst>
          </p:cNvPr>
          <p:cNvGrpSpPr/>
          <p:nvPr/>
        </p:nvGrpSpPr>
        <p:grpSpPr>
          <a:xfrm>
            <a:off x="9255202" y="604486"/>
            <a:ext cx="718466" cy="363597"/>
            <a:chOff x="4307092" y="989742"/>
            <a:chExt cx="718466" cy="363597"/>
          </a:xfrm>
        </p:grpSpPr>
        <p:grpSp>
          <p:nvGrpSpPr>
            <p:cNvPr id="1250" name="Groupe 1249">
              <a:extLst>
                <a:ext uri="{FF2B5EF4-FFF2-40B4-BE49-F238E27FC236}">
                  <a16:creationId xmlns:a16="http://schemas.microsoft.com/office/drawing/2014/main" id="{0B422DB2-DAE4-4D29-9BC0-8D00EC4C9C24}"/>
                </a:ext>
              </a:extLst>
            </p:cNvPr>
            <p:cNvGrpSpPr/>
            <p:nvPr/>
          </p:nvGrpSpPr>
          <p:grpSpPr>
            <a:xfrm>
              <a:off x="4390385" y="989742"/>
              <a:ext cx="565581" cy="297961"/>
              <a:chOff x="2579857" y="899021"/>
              <a:chExt cx="565581" cy="297961"/>
            </a:xfrm>
          </p:grpSpPr>
          <p:sp>
            <p:nvSpPr>
              <p:cNvPr id="1252" name="ZoneTexte 1251">
                <a:extLst>
                  <a:ext uri="{FF2B5EF4-FFF2-40B4-BE49-F238E27FC236}">
                    <a16:creationId xmlns:a16="http://schemas.microsoft.com/office/drawing/2014/main" id="{9CDBB504-7281-4684-8DF7-E3ED0E26E8AB}"/>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253" name="ZoneTexte 1252">
                <a:extLst>
                  <a:ext uri="{FF2B5EF4-FFF2-40B4-BE49-F238E27FC236}">
                    <a16:creationId xmlns:a16="http://schemas.microsoft.com/office/drawing/2014/main" id="{7AB9C45E-3087-431C-91A1-14918CC1FEA2}"/>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251" name="ZoneTexte 1250">
              <a:extLst>
                <a:ext uri="{FF2B5EF4-FFF2-40B4-BE49-F238E27FC236}">
                  <a16:creationId xmlns:a16="http://schemas.microsoft.com/office/drawing/2014/main" id="{912C2E76-E9D7-4FB3-A07D-6EE01264CA53}"/>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254" name="Graphique 1253">
            <a:extLst>
              <a:ext uri="{FF2B5EF4-FFF2-40B4-BE49-F238E27FC236}">
                <a16:creationId xmlns:a16="http://schemas.microsoft.com/office/drawing/2014/main" id="{F2238202-6CED-4049-A4E1-0C23549080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9621" y="860315"/>
            <a:ext cx="109307" cy="98122"/>
          </a:xfrm>
          <a:prstGeom prst="rect">
            <a:avLst/>
          </a:prstGeom>
        </p:spPr>
      </p:pic>
      <p:grpSp>
        <p:nvGrpSpPr>
          <p:cNvPr id="1255" name="Groupe 1254">
            <a:extLst>
              <a:ext uri="{FF2B5EF4-FFF2-40B4-BE49-F238E27FC236}">
                <a16:creationId xmlns:a16="http://schemas.microsoft.com/office/drawing/2014/main" id="{B43BDA03-F0E9-4A95-9758-EBA869D98F60}"/>
              </a:ext>
            </a:extLst>
          </p:cNvPr>
          <p:cNvGrpSpPr/>
          <p:nvPr/>
        </p:nvGrpSpPr>
        <p:grpSpPr>
          <a:xfrm>
            <a:off x="8166875" y="602858"/>
            <a:ext cx="718466" cy="370981"/>
            <a:chOff x="2195594" y="1720797"/>
            <a:chExt cx="718466" cy="370981"/>
          </a:xfrm>
        </p:grpSpPr>
        <p:sp>
          <p:nvSpPr>
            <p:cNvPr id="1256" name="ZoneTexte 1255">
              <a:extLst>
                <a:ext uri="{FF2B5EF4-FFF2-40B4-BE49-F238E27FC236}">
                  <a16:creationId xmlns:a16="http://schemas.microsoft.com/office/drawing/2014/main" id="{05D2A84F-1916-4770-918E-96FDD10EA8ED}"/>
                </a:ext>
              </a:extLst>
            </p:cNvPr>
            <p:cNvSpPr txBox="1"/>
            <p:nvPr/>
          </p:nvSpPr>
          <p:spPr>
            <a:xfrm>
              <a:off x="2195594" y="1907112"/>
              <a:ext cx="718466" cy="184666"/>
            </a:xfrm>
            <a:prstGeom prst="rect">
              <a:avLst/>
            </a:prstGeom>
            <a:noFill/>
          </p:spPr>
          <p:txBody>
            <a:bodyPr wrap="none" rtlCol="0">
              <a:spAutoFit/>
            </a:bodyPr>
            <a:lstStyle/>
            <a:p>
              <a:r>
                <a:rPr lang="fr-FR" sz="600" dirty="0"/>
                <a:t>[7:59:00 8:00:00]</a:t>
              </a:r>
              <a:endParaRPr lang="fr-CH" sz="600" dirty="0"/>
            </a:p>
          </p:txBody>
        </p:sp>
        <p:sp>
          <p:nvSpPr>
            <p:cNvPr id="1257" name="ZoneTexte 1256">
              <a:extLst>
                <a:ext uri="{FF2B5EF4-FFF2-40B4-BE49-F238E27FC236}">
                  <a16:creationId xmlns:a16="http://schemas.microsoft.com/office/drawing/2014/main" id="{46084456-1567-46EF-A4DD-76ED8718764E}"/>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258" name="ZoneTexte 1257">
              <a:extLst>
                <a:ext uri="{FF2B5EF4-FFF2-40B4-BE49-F238E27FC236}">
                  <a16:creationId xmlns:a16="http://schemas.microsoft.com/office/drawing/2014/main" id="{CC04CA28-6B20-4268-8CBB-597396C22A75}"/>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259" name="Groupe 1258">
            <a:extLst>
              <a:ext uri="{FF2B5EF4-FFF2-40B4-BE49-F238E27FC236}">
                <a16:creationId xmlns:a16="http://schemas.microsoft.com/office/drawing/2014/main" id="{904EBCA0-8080-4E93-85F5-3DC9E8A7FD98}"/>
              </a:ext>
            </a:extLst>
          </p:cNvPr>
          <p:cNvGrpSpPr/>
          <p:nvPr/>
        </p:nvGrpSpPr>
        <p:grpSpPr>
          <a:xfrm>
            <a:off x="7610175" y="607382"/>
            <a:ext cx="718466" cy="367712"/>
            <a:chOff x="1622389" y="1728992"/>
            <a:chExt cx="718466" cy="367712"/>
          </a:xfrm>
        </p:grpSpPr>
        <p:sp>
          <p:nvSpPr>
            <p:cNvPr id="1260" name="ZoneTexte 1259">
              <a:extLst>
                <a:ext uri="{FF2B5EF4-FFF2-40B4-BE49-F238E27FC236}">
                  <a16:creationId xmlns:a16="http://schemas.microsoft.com/office/drawing/2014/main" id="{CCB1EB6B-D1E2-4FEC-A55B-CCDB7CA874C8}"/>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7:58:00]</a:t>
              </a:r>
              <a:endParaRPr lang="fr-CH" sz="600" dirty="0"/>
            </a:p>
          </p:txBody>
        </p:sp>
        <p:sp>
          <p:nvSpPr>
            <p:cNvPr id="1261" name="ZoneTexte 1260">
              <a:extLst>
                <a:ext uri="{FF2B5EF4-FFF2-40B4-BE49-F238E27FC236}">
                  <a16:creationId xmlns:a16="http://schemas.microsoft.com/office/drawing/2014/main" id="{78B14422-CEA6-415C-9098-7A8D7ABB2885}"/>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262" name="ZoneTexte 1261">
              <a:extLst>
                <a:ext uri="{FF2B5EF4-FFF2-40B4-BE49-F238E27FC236}">
                  <a16:creationId xmlns:a16="http://schemas.microsoft.com/office/drawing/2014/main" id="{B867A8FA-6465-4847-A204-4ED9C186DE27}"/>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263" name="Groupe 1262">
            <a:extLst>
              <a:ext uri="{FF2B5EF4-FFF2-40B4-BE49-F238E27FC236}">
                <a16:creationId xmlns:a16="http://schemas.microsoft.com/office/drawing/2014/main" id="{F2028E85-39C4-45E4-ADFE-97190176BF31}"/>
              </a:ext>
            </a:extLst>
          </p:cNvPr>
          <p:cNvGrpSpPr/>
          <p:nvPr/>
        </p:nvGrpSpPr>
        <p:grpSpPr>
          <a:xfrm>
            <a:off x="7046422" y="607382"/>
            <a:ext cx="718466" cy="368277"/>
            <a:chOff x="1040513" y="1729592"/>
            <a:chExt cx="718466" cy="368277"/>
          </a:xfrm>
        </p:grpSpPr>
        <p:sp>
          <p:nvSpPr>
            <p:cNvPr id="1264" name="ZoneTexte 1263">
              <a:extLst>
                <a:ext uri="{FF2B5EF4-FFF2-40B4-BE49-F238E27FC236}">
                  <a16:creationId xmlns:a16="http://schemas.microsoft.com/office/drawing/2014/main" id="{650D37BC-1AB7-4968-AEA0-BBEE067C7455}"/>
                </a:ext>
              </a:extLst>
            </p:cNvPr>
            <p:cNvSpPr txBox="1"/>
            <p:nvPr/>
          </p:nvSpPr>
          <p:spPr>
            <a:xfrm>
              <a:off x="1040513" y="1913203"/>
              <a:ext cx="718466" cy="184666"/>
            </a:xfrm>
            <a:prstGeom prst="rect">
              <a:avLst/>
            </a:prstGeom>
            <a:noFill/>
          </p:spPr>
          <p:txBody>
            <a:bodyPr wrap="none" rtlCol="0">
              <a:spAutoFit/>
            </a:bodyPr>
            <a:lstStyle/>
            <a:p>
              <a:r>
                <a:rPr lang="fr-FR" sz="600" dirty="0"/>
                <a:t>[7:45:00 7:46:00]</a:t>
              </a:r>
              <a:endParaRPr lang="fr-CH" sz="600" dirty="0"/>
            </a:p>
          </p:txBody>
        </p:sp>
        <p:sp>
          <p:nvSpPr>
            <p:cNvPr id="1265" name="ZoneTexte 1264">
              <a:extLst>
                <a:ext uri="{FF2B5EF4-FFF2-40B4-BE49-F238E27FC236}">
                  <a16:creationId xmlns:a16="http://schemas.microsoft.com/office/drawing/2014/main" id="{C0999C4A-1AB8-4872-970B-F34B3929697A}"/>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266" name="ZoneTexte 1265">
              <a:extLst>
                <a:ext uri="{FF2B5EF4-FFF2-40B4-BE49-F238E27FC236}">
                  <a16:creationId xmlns:a16="http://schemas.microsoft.com/office/drawing/2014/main" id="{768EC913-1F6C-4C2D-9734-EF57DED751F9}"/>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267" name="Groupe 1266">
            <a:extLst>
              <a:ext uri="{FF2B5EF4-FFF2-40B4-BE49-F238E27FC236}">
                <a16:creationId xmlns:a16="http://schemas.microsoft.com/office/drawing/2014/main" id="{D59E594B-F192-432B-A2FD-86901B8B0B9D}"/>
              </a:ext>
            </a:extLst>
          </p:cNvPr>
          <p:cNvGrpSpPr/>
          <p:nvPr/>
        </p:nvGrpSpPr>
        <p:grpSpPr>
          <a:xfrm>
            <a:off x="8714690" y="605762"/>
            <a:ext cx="718466" cy="363873"/>
            <a:chOff x="2745528" y="1733074"/>
            <a:chExt cx="718466" cy="363873"/>
          </a:xfrm>
        </p:grpSpPr>
        <p:sp>
          <p:nvSpPr>
            <p:cNvPr id="1268" name="ZoneTexte 1267">
              <a:extLst>
                <a:ext uri="{FF2B5EF4-FFF2-40B4-BE49-F238E27FC236}">
                  <a16:creationId xmlns:a16="http://schemas.microsoft.com/office/drawing/2014/main" id="{60C224BA-6CC4-4A3C-95AE-E19A9A8770FA}"/>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269" name="Groupe 1268">
              <a:extLst>
                <a:ext uri="{FF2B5EF4-FFF2-40B4-BE49-F238E27FC236}">
                  <a16:creationId xmlns:a16="http://schemas.microsoft.com/office/drawing/2014/main" id="{8904E547-5C5E-4084-BCE0-41DCA66D6341}"/>
                </a:ext>
              </a:extLst>
            </p:cNvPr>
            <p:cNvGrpSpPr/>
            <p:nvPr/>
          </p:nvGrpSpPr>
          <p:grpSpPr>
            <a:xfrm>
              <a:off x="2745528" y="1777671"/>
              <a:ext cx="718466" cy="319276"/>
              <a:chOff x="2745110" y="1768025"/>
              <a:chExt cx="718466" cy="319276"/>
            </a:xfrm>
          </p:grpSpPr>
          <p:sp>
            <p:nvSpPr>
              <p:cNvPr id="1270" name="ZoneTexte 1269">
                <a:extLst>
                  <a:ext uri="{FF2B5EF4-FFF2-40B4-BE49-F238E27FC236}">
                    <a16:creationId xmlns:a16="http://schemas.microsoft.com/office/drawing/2014/main" id="{4D1AA34D-FDBC-4429-B039-50193D218A19}"/>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8:01:00</a:t>
                </a:r>
                <a:r>
                  <a:rPr lang="fr-FR" sz="600" dirty="0"/>
                  <a:t> 8:08:00]</a:t>
                </a:r>
                <a:endParaRPr lang="fr-CH" sz="600" dirty="0"/>
              </a:p>
            </p:txBody>
          </p:sp>
          <p:sp>
            <p:nvSpPr>
              <p:cNvPr id="1271" name="ZoneTexte 1270">
                <a:extLst>
                  <a:ext uri="{FF2B5EF4-FFF2-40B4-BE49-F238E27FC236}">
                    <a16:creationId xmlns:a16="http://schemas.microsoft.com/office/drawing/2014/main" id="{2FD5F6A8-E77C-4AE5-B7B5-EF8D2DC6B2B7}"/>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1272" name="ZoneTexte 1271">
            <a:extLst>
              <a:ext uri="{FF2B5EF4-FFF2-40B4-BE49-F238E27FC236}">
                <a16:creationId xmlns:a16="http://schemas.microsoft.com/office/drawing/2014/main" id="{077C47E3-152E-4DCE-B993-076DC700FCFD}"/>
              </a:ext>
            </a:extLst>
          </p:cNvPr>
          <p:cNvSpPr txBox="1"/>
          <p:nvPr/>
        </p:nvSpPr>
        <p:spPr>
          <a:xfrm>
            <a:off x="10012911" y="686000"/>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273" name="Accolade fermante 1272">
            <a:extLst>
              <a:ext uri="{FF2B5EF4-FFF2-40B4-BE49-F238E27FC236}">
                <a16:creationId xmlns:a16="http://schemas.microsoft.com/office/drawing/2014/main" id="{7E308657-6132-4785-B12D-D0F1F1265273}"/>
              </a:ext>
            </a:extLst>
          </p:cNvPr>
          <p:cNvSpPr/>
          <p:nvPr/>
        </p:nvSpPr>
        <p:spPr>
          <a:xfrm flipH="1">
            <a:off x="10520592" y="69138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74" name="Accolade fermante 1273">
            <a:extLst>
              <a:ext uri="{FF2B5EF4-FFF2-40B4-BE49-F238E27FC236}">
                <a16:creationId xmlns:a16="http://schemas.microsoft.com/office/drawing/2014/main" id="{F2F6AD53-00E4-4A4D-AF49-964FA0CC9170}"/>
              </a:ext>
            </a:extLst>
          </p:cNvPr>
          <p:cNvSpPr/>
          <p:nvPr/>
        </p:nvSpPr>
        <p:spPr>
          <a:xfrm>
            <a:off x="10796025" y="69660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75" name="Groupe 1274">
            <a:extLst>
              <a:ext uri="{FF2B5EF4-FFF2-40B4-BE49-F238E27FC236}">
                <a16:creationId xmlns:a16="http://schemas.microsoft.com/office/drawing/2014/main" id="{41AC52B1-5EE0-4984-9922-40F91E252832}"/>
              </a:ext>
            </a:extLst>
          </p:cNvPr>
          <p:cNvGrpSpPr/>
          <p:nvPr/>
        </p:nvGrpSpPr>
        <p:grpSpPr>
          <a:xfrm>
            <a:off x="10529534" y="712468"/>
            <a:ext cx="305670" cy="194360"/>
            <a:chOff x="5146975" y="3184326"/>
            <a:chExt cx="1468799" cy="1171578"/>
          </a:xfrm>
          <a:solidFill>
            <a:srgbClr val="92D050"/>
          </a:solidFill>
        </p:grpSpPr>
        <p:pic>
          <p:nvPicPr>
            <p:cNvPr id="1276" name="Graphique 1275">
              <a:extLst>
                <a:ext uri="{FF2B5EF4-FFF2-40B4-BE49-F238E27FC236}">
                  <a16:creationId xmlns:a16="http://schemas.microsoft.com/office/drawing/2014/main" id="{8EFFD071-18AF-4A12-A615-2C7AA62CB8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277" name="Graphique 1276">
              <a:extLst>
                <a:ext uri="{FF2B5EF4-FFF2-40B4-BE49-F238E27FC236}">
                  <a16:creationId xmlns:a16="http://schemas.microsoft.com/office/drawing/2014/main" id="{2202CF8A-6827-4EF7-A770-01F308E4EE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278" name="Accolade fermante 1277">
            <a:extLst>
              <a:ext uri="{FF2B5EF4-FFF2-40B4-BE49-F238E27FC236}">
                <a16:creationId xmlns:a16="http://schemas.microsoft.com/office/drawing/2014/main" id="{D453009C-CFA9-4140-A7EC-7716C74E2B89}"/>
              </a:ext>
            </a:extLst>
          </p:cNvPr>
          <p:cNvSpPr/>
          <p:nvPr/>
        </p:nvSpPr>
        <p:spPr>
          <a:xfrm flipH="1">
            <a:off x="6324216" y="669199"/>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82" name="Groupe 1281">
            <a:extLst>
              <a:ext uri="{FF2B5EF4-FFF2-40B4-BE49-F238E27FC236}">
                <a16:creationId xmlns:a16="http://schemas.microsoft.com/office/drawing/2014/main" id="{F6836655-6494-4805-9B63-BD2978BAABD3}"/>
              </a:ext>
            </a:extLst>
          </p:cNvPr>
          <p:cNvGrpSpPr/>
          <p:nvPr/>
        </p:nvGrpSpPr>
        <p:grpSpPr>
          <a:xfrm>
            <a:off x="6529934" y="928822"/>
            <a:ext cx="718466" cy="385083"/>
            <a:chOff x="6111049" y="6137090"/>
            <a:chExt cx="718466" cy="385083"/>
          </a:xfrm>
        </p:grpSpPr>
        <p:grpSp>
          <p:nvGrpSpPr>
            <p:cNvPr id="1145" name="Groupe 1144">
              <a:extLst>
                <a:ext uri="{FF2B5EF4-FFF2-40B4-BE49-F238E27FC236}">
                  <a16:creationId xmlns:a16="http://schemas.microsoft.com/office/drawing/2014/main" id="{1D3B9583-A594-4F5D-9529-EEB1333784D8}"/>
                </a:ext>
              </a:extLst>
            </p:cNvPr>
            <p:cNvGrpSpPr/>
            <p:nvPr/>
          </p:nvGrpSpPr>
          <p:grpSpPr>
            <a:xfrm>
              <a:off x="6111049" y="6137090"/>
              <a:ext cx="718466" cy="385083"/>
              <a:chOff x="1523235" y="3839102"/>
              <a:chExt cx="718466" cy="385083"/>
            </a:xfrm>
          </p:grpSpPr>
          <p:sp>
            <p:nvSpPr>
              <p:cNvPr id="1146" name="ZoneTexte 1145">
                <a:extLst>
                  <a:ext uri="{FF2B5EF4-FFF2-40B4-BE49-F238E27FC236}">
                    <a16:creationId xmlns:a16="http://schemas.microsoft.com/office/drawing/2014/main" id="{A59292E0-0A61-4152-B54C-985BFEBD1018}"/>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1151" name="ZoneTexte 1150">
                <a:extLst>
                  <a:ext uri="{FF2B5EF4-FFF2-40B4-BE49-F238E27FC236}">
                    <a16:creationId xmlns:a16="http://schemas.microsoft.com/office/drawing/2014/main" id="{E2D6FCFD-785B-4DD2-874B-98C3EF423691}"/>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279" name="ZoneTexte 1278">
              <a:extLst>
                <a:ext uri="{FF2B5EF4-FFF2-40B4-BE49-F238E27FC236}">
                  <a16:creationId xmlns:a16="http://schemas.microsoft.com/office/drawing/2014/main" id="{9FC26D07-90C0-47DB-BBA0-B347E673EF19}"/>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283" name="Groupe 1282">
            <a:extLst>
              <a:ext uri="{FF2B5EF4-FFF2-40B4-BE49-F238E27FC236}">
                <a16:creationId xmlns:a16="http://schemas.microsoft.com/office/drawing/2014/main" id="{14D5F765-B572-4F6C-9374-BEEAEF78DE11}"/>
              </a:ext>
            </a:extLst>
          </p:cNvPr>
          <p:cNvGrpSpPr/>
          <p:nvPr/>
        </p:nvGrpSpPr>
        <p:grpSpPr>
          <a:xfrm>
            <a:off x="7087758" y="937216"/>
            <a:ext cx="718466" cy="375832"/>
            <a:chOff x="6752258" y="6147312"/>
            <a:chExt cx="718466" cy="375832"/>
          </a:xfrm>
        </p:grpSpPr>
        <p:grpSp>
          <p:nvGrpSpPr>
            <p:cNvPr id="1153" name="Groupe 1152">
              <a:extLst>
                <a:ext uri="{FF2B5EF4-FFF2-40B4-BE49-F238E27FC236}">
                  <a16:creationId xmlns:a16="http://schemas.microsoft.com/office/drawing/2014/main" id="{F1E3DB67-2656-4D3B-866B-7971B124409B}"/>
                </a:ext>
              </a:extLst>
            </p:cNvPr>
            <p:cNvGrpSpPr/>
            <p:nvPr/>
          </p:nvGrpSpPr>
          <p:grpSpPr>
            <a:xfrm>
              <a:off x="6752258" y="6147312"/>
              <a:ext cx="718466" cy="375832"/>
              <a:chOff x="2358333" y="3850592"/>
              <a:chExt cx="718466" cy="375832"/>
            </a:xfrm>
          </p:grpSpPr>
          <p:sp>
            <p:nvSpPr>
              <p:cNvPr id="1155" name="ZoneTexte 1154">
                <a:extLst>
                  <a:ext uri="{FF2B5EF4-FFF2-40B4-BE49-F238E27FC236}">
                    <a16:creationId xmlns:a16="http://schemas.microsoft.com/office/drawing/2014/main" id="{B42C90EA-4DC2-4E5C-A4A5-7D7717F64C61}"/>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1158" name="ZoneTexte 1157">
                <a:extLst>
                  <a:ext uri="{FF2B5EF4-FFF2-40B4-BE49-F238E27FC236}">
                    <a16:creationId xmlns:a16="http://schemas.microsoft.com/office/drawing/2014/main" id="{C780B3EA-B145-4768-AB16-66EC7F04A5F6}"/>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280" name="ZoneTexte 1279">
              <a:extLst>
                <a:ext uri="{FF2B5EF4-FFF2-40B4-BE49-F238E27FC236}">
                  <a16:creationId xmlns:a16="http://schemas.microsoft.com/office/drawing/2014/main" id="{74E8DE44-396A-4012-B7F3-2710AA90EF5C}"/>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284" name="Groupe 1283">
            <a:extLst>
              <a:ext uri="{FF2B5EF4-FFF2-40B4-BE49-F238E27FC236}">
                <a16:creationId xmlns:a16="http://schemas.microsoft.com/office/drawing/2014/main" id="{067B59A3-7519-4189-A446-B27B5CA97113}"/>
              </a:ext>
            </a:extLst>
          </p:cNvPr>
          <p:cNvGrpSpPr/>
          <p:nvPr/>
        </p:nvGrpSpPr>
        <p:grpSpPr>
          <a:xfrm>
            <a:off x="7646994" y="920863"/>
            <a:ext cx="718466" cy="390094"/>
            <a:chOff x="7339755" y="6147312"/>
            <a:chExt cx="718466" cy="390094"/>
          </a:xfrm>
        </p:grpSpPr>
        <p:grpSp>
          <p:nvGrpSpPr>
            <p:cNvPr id="1162" name="Groupe 1161">
              <a:extLst>
                <a:ext uri="{FF2B5EF4-FFF2-40B4-BE49-F238E27FC236}">
                  <a16:creationId xmlns:a16="http://schemas.microsoft.com/office/drawing/2014/main" id="{3152B7CE-CE8F-4AC9-AD9E-CD80C1CBD02C}"/>
                </a:ext>
              </a:extLst>
            </p:cNvPr>
            <p:cNvGrpSpPr/>
            <p:nvPr/>
          </p:nvGrpSpPr>
          <p:grpSpPr>
            <a:xfrm>
              <a:off x="7339755" y="6147312"/>
              <a:ext cx="718466" cy="390094"/>
              <a:chOff x="3085711" y="3836330"/>
              <a:chExt cx="718466" cy="390094"/>
            </a:xfrm>
          </p:grpSpPr>
          <p:sp>
            <p:nvSpPr>
              <p:cNvPr id="1164" name="ZoneTexte 1163">
                <a:extLst>
                  <a:ext uri="{FF2B5EF4-FFF2-40B4-BE49-F238E27FC236}">
                    <a16:creationId xmlns:a16="http://schemas.microsoft.com/office/drawing/2014/main" id="{F3F9FC1A-E0F2-496A-B2CF-A71BB638A5BF}"/>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167" name="ZoneTexte 1166">
                <a:extLst>
                  <a:ext uri="{FF2B5EF4-FFF2-40B4-BE49-F238E27FC236}">
                    <a16:creationId xmlns:a16="http://schemas.microsoft.com/office/drawing/2014/main" id="{E54CF3B5-B0CB-41D1-9D0D-008C551355EE}"/>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281" name="ZoneTexte 1280">
              <a:extLst>
                <a:ext uri="{FF2B5EF4-FFF2-40B4-BE49-F238E27FC236}">
                  <a16:creationId xmlns:a16="http://schemas.microsoft.com/office/drawing/2014/main" id="{05246859-942E-46E2-957E-09CCDC69DE14}"/>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285" name="Accolade fermante 1284">
            <a:extLst>
              <a:ext uri="{FF2B5EF4-FFF2-40B4-BE49-F238E27FC236}">
                <a16:creationId xmlns:a16="http://schemas.microsoft.com/office/drawing/2014/main" id="{CABA53EB-81BE-4B9B-AD82-9D285209160C}"/>
              </a:ext>
            </a:extLst>
          </p:cNvPr>
          <p:cNvSpPr/>
          <p:nvPr/>
        </p:nvSpPr>
        <p:spPr>
          <a:xfrm flipH="1">
            <a:off x="6463109" y="102000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86" name="Accolade fermante 1285">
            <a:extLst>
              <a:ext uri="{FF2B5EF4-FFF2-40B4-BE49-F238E27FC236}">
                <a16:creationId xmlns:a16="http://schemas.microsoft.com/office/drawing/2014/main" id="{6F1C648F-D899-46BF-B3F7-63E7EE51870C}"/>
              </a:ext>
            </a:extLst>
          </p:cNvPr>
          <p:cNvSpPr/>
          <p:nvPr/>
        </p:nvSpPr>
        <p:spPr>
          <a:xfrm>
            <a:off x="8285548" y="101949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87" name="Groupe 1286">
            <a:extLst>
              <a:ext uri="{FF2B5EF4-FFF2-40B4-BE49-F238E27FC236}">
                <a16:creationId xmlns:a16="http://schemas.microsoft.com/office/drawing/2014/main" id="{EA41807B-D060-4E14-88FC-C0B64ED88A45}"/>
              </a:ext>
            </a:extLst>
          </p:cNvPr>
          <p:cNvGrpSpPr/>
          <p:nvPr/>
        </p:nvGrpSpPr>
        <p:grpSpPr>
          <a:xfrm>
            <a:off x="8343526" y="1200553"/>
            <a:ext cx="145699" cy="102974"/>
            <a:chOff x="5500799" y="4255430"/>
            <a:chExt cx="1544225" cy="1042144"/>
          </a:xfrm>
          <a:solidFill>
            <a:srgbClr val="7030A0"/>
          </a:solidFill>
        </p:grpSpPr>
        <p:pic>
          <p:nvPicPr>
            <p:cNvPr id="1288" name="Graphique 1287">
              <a:extLst>
                <a:ext uri="{FF2B5EF4-FFF2-40B4-BE49-F238E27FC236}">
                  <a16:creationId xmlns:a16="http://schemas.microsoft.com/office/drawing/2014/main" id="{9A55C21B-C144-4557-B4ED-326016C4EC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289" name="Graphique 1288">
              <a:extLst>
                <a:ext uri="{FF2B5EF4-FFF2-40B4-BE49-F238E27FC236}">
                  <a16:creationId xmlns:a16="http://schemas.microsoft.com/office/drawing/2014/main" id="{BF16DF3A-7FD0-4AB8-8D0A-D6F3AE15B94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389" name="ZoneTexte 1388">
            <a:extLst>
              <a:ext uri="{FF2B5EF4-FFF2-40B4-BE49-F238E27FC236}">
                <a16:creationId xmlns:a16="http://schemas.microsoft.com/office/drawing/2014/main" id="{1762DDD0-3BC3-45FE-B2A4-33A366AB95A7}"/>
              </a:ext>
            </a:extLst>
          </p:cNvPr>
          <p:cNvSpPr txBox="1"/>
          <p:nvPr/>
        </p:nvSpPr>
        <p:spPr>
          <a:xfrm>
            <a:off x="5724146" y="1613396"/>
            <a:ext cx="657650" cy="246221"/>
          </a:xfrm>
          <a:prstGeom prst="rect">
            <a:avLst/>
          </a:prstGeom>
          <a:noFill/>
        </p:spPr>
        <p:txBody>
          <a:bodyPr wrap="square" rtlCol="0">
            <a:spAutoFit/>
          </a:bodyPr>
          <a:lstStyle/>
          <a:p>
            <a:r>
              <a:rPr lang="fr-FR" sz="1000" dirty="0"/>
              <a:t>a.1.1.1.3</a:t>
            </a:r>
          </a:p>
        </p:txBody>
      </p:sp>
      <p:sp>
        <p:nvSpPr>
          <p:cNvPr id="1451" name="ZoneTexte 1450">
            <a:extLst>
              <a:ext uri="{FF2B5EF4-FFF2-40B4-BE49-F238E27FC236}">
                <a16:creationId xmlns:a16="http://schemas.microsoft.com/office/drawing/2014/main" id="{D3B35E9B-5416-48DB-8DF8-DD5273A7A2B6}"/>
              </a:ext>
            </a:extLst>
          </p:cNvPr>
          <p:cNvSpPr txBox="1"/>
          <p:nvPr/>
        </p:nvSpPr>
        <p:spPr>
          <a:xfrm>
            <a:off x="5741896" y="2352826"/>
            <a:ext cx="657650" cy="246221"/>
          </a:xfrm>
          <a:prstGeom prst="rect">
            <a:avLst/>
          </a:prstGeom>
          <a:noFill/>
        </p:spPr>
        <p:txBody>
          <a:bodyPr wrap="square" rtlCol="0">
            <a:spAutoFit/>
          </a:bodyPr>
          <a:lstStyle/>
          <a:p>
            <a:r>
              <a:rPr lang="fr-FR" sz="1000" dirty="0"/>
              <a:t>a.1.1.1.4</a:t>
            </a:r>
          </a:p>
        </p:txBody>
      </p:sp>
      <p:grpSp>
        <p:nvGrpSpPr>
          <p:cNvPr id="1499" name="Groupe 1498">
            <a:extLst>
              <a:ext uri="{FF2B5EF4-FFF2-40B4-BE49-F238E27FC236}">
                <a16:creationId xmlns:a16="http://schemas.microsoft.com/office/drawing/2014/main" id="{B93CBDC9-BFB0-40B0-8204-3CF1EDBC62B8}"/>
              </a:ext>
            </a:extLst>
          </p:cNvPr>
          <p:cNvGrpSpPr/>
          <p:nvPr/>
        </p:nvGrpSpPr>
        <p:grpSpPr>
          <a:xfrm>
            <a:off x="6498903" y="1376643"/>
            <a:ext cx="718466" cy="356108"/>
            <a:chOff x="2199597" y="997505"/>
            <a:chExt cx="718466" cy="356108"/>
          </a:xfrm>
        </p:grpSpPr>
        <p:sp>
          <p:nvSpPr>
            <p:cNvPr id="1500" name="ZoneTexte 1499">
              <a:extLst>
                <a:ext uri="{FF2B5EF4-FFF2-40B4-BE49-F238E27FC236}">
                  <a16:creationId xmlns:a16="http://schemas.microsoft.com/office/drawing/2014/main" id="{5DFB614F-2B56-47A6-A7F2-71AE7E5B93D9}"/>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501" name="ZoneTexte 1500">
              <a:extLst>
                <a:ext uri="{FF2B5EF4-FFF2-40B4-BE49-F238E27FC236}">
                  <a16:creationId xmlns:a16="http://schemas.microsoft.com/office/drawing/2014/main" id="{4D15B4C2-EA9B-4D99-822E-8431157C7D28}"/>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502" name="Accolade fermante 1501">
            <a:extLst>
              <a:ext uri="{FF2B5EF4-FFF2-40B4-BE49-F238E27FC236}">
                <a16:creationId xmlns:a16="http://schemas.microsoft.com/office/drawing/2014/main" id="{B8936BA1-C9B2-4B9D-80AF-D282589EA67A}"/>
              </a:ext>
            </a:extLst>
          </p:cNvPr>
          <p:cNvSpPr/>
          <p:nvPr/>
        </p:nvSpPr>
        <p:spPr>
          <a:xfrm flipH="1">
            <a:off x="6458920" y="143258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03" name="Accolade fermante 1502">
            <a:extLst>
              <a:ext uri="{FF2B5EF4-FFF2-40B4-BE49-F238E27FC236}">
                <a16:creationId xmlns:a16="http://schemas.microsoft.com/office/drawing/2014/main" id="{B88154EF-5DA2-4351-BE9D-1C3A8856BBD7}"/>
              </a:ext>
            </a:extLst>
          </p:cNvPr>
          <p:cNvSpPr/>
          <p:nvPr/>
        </p:nvSpPr>
        <p:spPr>
          <a:xfrm>
            <a:off x="9894426" y="143978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04" name="ZoneTexte 1503">
            <a:extLst>
              <a:ext uri="{FF2B5EF4-FFF2-40B4-BE49-F238E27FC236}">
                <a16:creationId xmlns:a16="http://schemas.microsoft.com/office/drawing/2014/main" id="{C57DDD09-C2F2-4361-8278-626FF57955FA}"/>
              </a:ext>
            </a:extLst>
          </p:cNvPr>
          <p:cNvSpPr txBox="1"/>
          <p:nvPr/>
        </p:nvSpPr>
        <p:spPr>
          <a:xfrm>
            <a:off x="6554466" y="1393614"/>
            <a:ext cx="331249" cy="246221"/>
          </a:xfrm>
          <a:prstGeom prst="rect">
            <a:avLst/>
          </a:prstGeom>
          <a:noFill/>
        </p:spPr>
        <p:txBody>
          <a:bodyPr wrap="square" rtlCol="0">
            <a:spAutoFit/>
          </a:bodyPr>
          <a:lstStyle/>
          <a:p>
            <a:r>
              <a:rPr lang="fr-FR" sz="500" dirty="0"/>
              <a:t>+2</a:t>
            </a:r>
          </a:p>
          <a:p>
            <a:r>
              <a:rPr lang="fr-FR" sz="500" dirty="0"/>
              <a:t>A:5</a:t>
            </a:r>
          </a:p>
        </p:txBody>
      </p:sp>
      <p:grpSp>
        <p:nvGrpSpPr>
          <p:cNvPr id="1505" name="Groupe 1504">
            <a:extLst>
              <a:ext uri="{FF2B5EF4-FFF2-40B4-BE49-F238E27FC236}">
                <a16:creationId xmlns:a16="http://schemas.microsoft.com/office/drawing/2014/main" id="{206DFB5F-73B5-4FD7-B759-D7EE56E94C38}"/>
              </a:ext>
            </a:extLst>
          </p:cNvPr>
          <p:cNvGrpSpPr/>
          <p:nvPr/>
        </p:nvGrpSpPr>
        <p:grpSpPr>
          <a:xfrm>
            <a:off x="9263638" y="1358849"/>
            <a:ext cx="718466" cy="363597"/>
            <a:chOff x="4307092" y="989742"/>
            <a:chExt cx="718466" cy="363597"/>
          </a:xfrm>
        </p:grpSpPr>
        <p:grpSp>
          <p:nvGrpSpPr>
            <p:cNvPr id="1506" name="Groupe 1505">
              <a:extLst>
                <a:ext uri="{FF2B5EF4-FFF2-40B4-BE49-F238E27FC236}">
                  <a16:creationId xmlns:a16="http://schemas.microsoft.com/office/drawing/2014/main" id="{498B9FB2-B494-48F5-A9A1-F8319FB2E08B}"/>
                </a:ext>
              </a:extLst>
            </p:cNvPr>
            <p:cNvGrpSpPr/>
            <p:nvPr/>
          </p:nvGrpSpPr>
          <p:grpSpPr>
            <a:xfrm>
              <a:off x="4390385" y="989742"/>
              <a:ext cx="565581" cy="297961"/>
              <a:chOff x="2579857" y="899021"/>
              <a:chExt cx="565581" cy="297961"/>
            </a:xfrm>
          </p:grpSpPr>
          <p:sp>
            <p:nvSpPr>
              <p:cNvPr id="1508" name="ZoneTexte 1507">
                <a:extLst>
                  <a:ext uri="{FF2B5EF4-FFF2-40B4-BE49-F238E27FC236}">
                    <a16:creationId xmlns:a16="http://schemas.microsoft.com/office/drawing/2014/main" id="{F80E82EE-2031-4B67-830A-0CBA5604B51B}"/>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509" name="ZoneTexte 1508">
                <a:extLst>
                  <a:ext uri="{FF2B5EF4-FFF2-40B4-BE49-F238E27FC236}">
                    <a16:creationId xmlns:a16="http://schemas.microsoft.com/office/drawing/2014/main" id="{B8AD7CBA-6E24-467D-BBD7-BA19870DA980}"/>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507" name="ZoneTexte 1506">
              <a:extLst>
                <a:ext uri="{FF2B5EF4-FFF2-40B4-BE49-F238E27FC236}">
                  <a16:creationId xmlns:a16="http://schemas.microsoft.com/office/drawing/2014/main" id="{1DDCE5F6-6DDE-4B25-94F2-5C23D83C5220}"/>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510" name="Graphique 1509">
            <a:extLst>
              <a:ext uri="{FF2B5EF4-FFF2-40B4-BE49-F238E27FC236}">
                <a16:creationId xmlns:a16="http://schemas.microsoft.com/office/drawing/2014/main" id="{F57577E9-2432-4207-8DDB-133A69CB0A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48057" y="1614678"/>
            <a:ext cx="109307" cy="98122"/>
          </a:xfrm>
          <a:prstGeom prst="rect">
            <a:avLst/>
          </a:prstGeom>
        </p:spPr>
      </p:pic>
      <p:grpSp>
        <p:nvGrpSpPr>
          <p:cNvPr id="1511" name="Groupe 1510">
            <a:extLst>
              <a:ext uri="{FF2B5EF4-FFF2-40B4-BE49-F238E27FC236}">
                <a16:creationId xmlns:a16="http://schemas.microsoft.com/office/drawing/2014/main" id="{F6472401-3880-48E7-85B5-60244CC0501E}"/>
              </a:ext>
            </a:extLst>
          </p:cNvPr>
          <p:cNvGrpSpPr/>
          <p:nvPr/>
        </p:nvGrpSpPr>
        <p:grpSpPr>
          <a:xfrm>
            <a:off x="8175311" y="1357221"/>
            <a:ext cx="718466" cy="370981"/>
            <a:chOff x="2195594" y="1720797"/>
            <a:chExt cx="718466" cy="370981"/>
          </a:xfrm>
        </p:grpSpPr>
        <p:sp>
          <p:nvSpPr>
            <p:cNvPr id="1512" name="ZoneTexte 1511">
              <a:extLst>
                <a:ext uri="{FF2B5EF4-FFF2-40B4-BE49-F238E27FC236}">
                  <a16:creationId xmlns:a16="http://schemas.microsoft.com/office/drawing/2014/main" id="{D5F9BBAD-BD9D-4547-BFC6-CE388BAA2822}"/>
                </a:ext>
              </a:extLst>
            </p:cNvPr>
            <p:cNvSpPr txBox="1"/>
            <p:nvPr/>
          </p:nvSpPr>
          <p:spPr>
            <a:xfrm>
              <a:off x="2195594" y="1907112"/>
              <a:ext cx="718466" cy="184666"/>
            </a:xfrm>
            <a:prstGeom prst="rect">
              <a:avLst/>
            </a:prstGeom>
            <a:noFill/>
          </p:spPr>
          <p:txBody>
            <a:bodyPr wrap="none" rtlCol="0">
              <a:spAutoFit/>
            </a:bodyPr>
            <a:lstStyle/>
            <a:p>
              <a:r>
                <a:rPr lang="fr-FR" sz="600" dirty="0"/>
                <a:t>[7:59:00 8:00:00]</a:t>
              </a:r>
              <a:endParaRPr lang="fr-CH" sz="600" dirty="0"/>
            </a:p>
          </p:txBody>
        </p:sp>
        <p:sp>
          <p:nvSpPr>
            <p:cNvPr id="1513" name="ZoneTexte 1512">
              <a:extLst>
                <a:ext uri="{FF2B5EF4-FFF2-40B4-BE49-F238E27FC236}">
                  <a16:creationId xmlns:a16="http://schemas.microsoft.com/office/drawing/2014/main" id="{E8E52881-D5EF-41D2-91F8-0AB8CB825042}"/>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514" name="ZoneTexte 1513">
              <a:extLst>
                <a:ext uri="{FF2B5EF4-FFF2-40B4-BE49-F238E27FC236}">
                  <a16:creationId xmlns:a16="http://schemas.microsoft.com/office/drawing/2014/main" id="{2B38F878-1C52-453B-8356-BF0A81821BB4}"/>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515" name="Groupe 1514">
            <a:extLst>
              <a:ext uri="{FF2B5EF4-FFF2-40B4-BE49-F238E27FC236}">
                <a16:creationId xmlns:a16="http://schemas.microsoft.com/office/drawing/2014/main" id="{E2D62FDC-9CBA-4F7C-84A3-50B3A4898B49}"/>
              </a:ext>
            </a:extLst>
          </p:cNvPr>
          <p:cNvGrpSpPr/>
          <p:nvPr/>
        </p:nvGrpSpPr>
        <p:grpSpPr>
          <a:xfrm>
            <a:off x="7618611" y="1361745"/>
            <a:ext cx="718466" cy="367712"/>
            <a:chOff x="1622389" y="1728992"/>
            <a:chExt cx="718466" cy="367712"/>
          </a:xfrm>
        </p:grpSpPr>
        <p:sp>
          <p:nvSpPr>
            <p:cNvPr id="1516" name="ZoneTexte 1515">
              <a:extLst>
                <a:ext uri="{FF2B5EF4-FFF2-40B4-BE49-F238E27FC236}">
                  <a16:creationId xmlns:a16="http://schemas.microsoft.com/office/drawing/2014/main" id="{6B2BFFF7-E302-40F7-B174-3897007A7F2F}"/>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7:58:00]</a:t>
              </a:r>
              <a:endParaRPr lang="fr-CH" sz="600" dirty="0"/>
            </a:p>
          </p:txBody>
        </p:sp>
        <p:sp>
          <p:nvSpPr>
            <p:cNvPr id="1517" name="ZoneTexte 1516">
              <a:extLst>
                <a:ext uri="{FF2B5EF4-FFF2-40B4-BE49-F238E27FC236}">
                  <a16:creationId xmlns:a16="http://schemas.microsoft.com/office/drawing/2014/main" id="{1A693127-34EB-4669-8326-B1311BEEFBF7}"/>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518" name="ZoneTexte 1517">
              <a:extLst>
                <a:ext uri="{FF2B5EF4-FFF2-40B4-BE49-F238E27FC236}">
                  <a16:creationId xmlns:a16="http://schemas.microsoft.com/office/drawing/2014/main" id="{56614D68-4594-43E8-B2C2-103F6AB93E22}"/>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519" name="Groupe 1518">
            <a:extLst>
              <a:ext uri="{FF2B5EF4-FFF2-40B4-BE49-F238E27FC236}">
                <a16:creationId xmlns:a16="http://schemas.microsoft.com/office/drawing/2014/main" id="{B8191194-8F2C-4160-8DD3-90F231F7C653}"/>
              </a:ext>
            </a:extLst>
          </p:cNvPr>
          <p:cNvGrpSpPr/>
          <p:nvPr/>
        </p:nvGrpSpPr>
        <p:grpSpPr>
          <a:xfrm>
            <a:off x="7054858" y="1361745"/>
            <a:ext cx="718466" cy="368277"/>
            <a:chOff x="1040513" y="1729592"/>
            <a:chExt cx="718466" cy="368277"/>
          </a:xfrm>
        </p:grpSpPr>
        <p:sp>
          <p:nvSpPr>
            <p:cNvPr id="1520" name="ZoneTexte 1519">
              <a:extLst>
                <a:ext uri="{FF2B5EF4-FFF2-40B4-BE49-F238E27FC236}">
                  <a16:creationId xmlns:a16="http://schemas.microsoft.com/office/drawing/2014/main" id="{5DF9205D-2035-4163-8ECE-FD2F10286125}"/>
                </a:ext>
              </a:extLst>
            </p:cNvPr>
            <p:cNvSpPr txBox="1"/>
            <p:nvPr/>
          </p:nvSpPr>
          <p:spPr>
            <a:xfrm>
              <a:off x="1040513" y="1913203"/>
              <a:ext cx="718466" cy="184666"/>
            </a:xfrm>
            <a:prstGeom prst="rect">
              <a:avLst/>
            </a:prstGeom>
            <a:noFill/>
          </p:spPr>
          <p:txBody>
            <a:bodyPr wrap="none" rtlCol="0">
              <a:spAutoFit/>
            </a:bodyPr>
            <a:lstStyle/>
            <a:p>
              <a:r>
                <a:rPr lang="fr-FR" sz="600" dirty="0"/>
                <a:t>[7:45:00 7:46:00]</a:t>
              </a:r>
              <a:endParaRPr lang="fr-CH" sz="600" dirty="0"/>
            </a:p>
          </p:txBody>
        </p:sp>
        <p:sp>
          <p:nvSpPr>
            <p:cNvPr id="1521" name="ZoneTexte 1520">
              <a:extLst>
                <a:ext uri="{FF2B5EF4-FFF2-40B4-BE49-F238E27FC236}">
                  <a16:creationId xmlns:a16="http://schemas.microsoft.com/office/drawing/2014/main" id="{D3C9E891-80C4-45CB-975E-F16C054A90EC}"/>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522" name="ZoneTexte 1521">
              <a:extLst>
                <a:ext uri="{FF2B5EF4-FFF2-40B4-BE49-F238E27FC236}">
                  <a16:creationId xmlns:a16="http://schemas.microsoft.com/office/drawing/2014/main" id="{2612650B-8508-4DF2-9172-23281961FBC9}"/>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523" name="Groupe 1522">
            <a:extLst>
              <a:ext uri="{FF2B5EF4-FFF2-40B4-BE49-F238E27FC236}">
                <a16:creationId xmlns:a16="http://schemas.microsoft.com/office/drawing/2014/main" id="{834E3714-51AA-44E3-AF9B-10245944366A}"/>
              </a:ext>
            </a:extLst>
          </p:cNvPr>
          <p:cNvGrpSpPr/>
          <p:nvPr/>
        </p:nvGrpSpPr>
        <p:grpSpPr>
          <a:xfrm>
            <a:off x="8723126" y="1360125"/>
            <a:ext cx="718466" cy="363873"/>
            <a:chOff x="2745528" y="1733074"/>
            <a:chExt cx="718466" cy="363873"/>
          </a:xfrm>
        </p:grpSpPr>
        <p:sp>
          <p:nvSpPr>
            <p:cNvPr id="1524" name="ZoneTexte 1523">
              <a:extLst>
                <a:ext uri="{FF2B5EF4-FFF2-40B4-BE49-F238E27FC236}">
                  <a16:creationId xmlns:a16="http://schemas.microsoft.com/office/drawing/2014/main" id="{777DB7AE-FF5C-4B3D-ABB6-DBBF9B46852F}"/>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525" name="Groupe 1524">
              <a:extLst>
                <a:ext uri="{FF2B5EF4-FFF2-40B4-BE49-F238E27FC236}">
                  <a16:creationId xmlns:a16="http://schemas.microsoft.com/office/drawing/2014/main" id="{E0FA9A1F-B67C-4B10-A0EF-45F08ECFC3D7}"/>
                </a:ext>
              </a:extLst>
            </p:cNvPr>
            <p:cNvGrpSpPr/>
            <p:nvPr/>
          </p:nvGrpSpPr>
          <p:grpSpPr>
            <a:xfrm>
              <a:off x="2745528" y="1777671"/>
              <a:ext cx="718466" cy="319276"/>
              <a:chOff x="2745110" y="1768025"/>
              <a:chExt cx="718466" cy="319276"/>
            </a:xfrm>
          </p:grpSpPr>
          <p:sp>
            <p:nvSpPr>
              <p:cNvPr id="1526" name="ZoneTexte 1525">
                <a:extLst>
                  <a:ext uri="{FF2B5EF4-FFF2-40B4-BE49-F238E27FC236}">
                    <a16:creationId xmlns:a16="http://schemas.microsoft.com/office/drawing/2014/main" id="{49B209C8-A199-4C5A-8326-D75BACA8F904}"/>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8:01:00</a:t>
                </a:r>
                <a:r>
                  <a:rPr lang="fr-FR" sz="600" dirty="0"/>
                  <a:t> 8:08:00]</a:t>
                </a:r>
                <a:endParaRPr lang="fr-CH" sz="600" dirty="0"/>
              </a:p>
            </p:txBody>
          </p:sp>
          <p:sp>
            <p:nvSpPr>
              <p:cNvPr id="1527" name="ZoneTexte 1526">
                <a:extLst>
                  <a:ext uri="{FF2B5EF4-FFF2-40B4-BE49-F238E27FC236}">
                    <a16:creationId xmlns:a16="http://schemas.microsoft.com/office/drawing/2014/main" id="{90574886-6C57-461B-9704-08A5F9CF55AD}"/>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1534" name="Accolade fermante 1533">
            <a:extLst>
              <a:ext uri="{FF2B5EF4-FFF2-40B4-BE49-F238E27FC236}">
                <a16:creationId xmlns:a16="http://schemas.microsoft.com/office/drawing/2014/main" id="{D79CF295-EBE8-44BD-9632-3820D93A5638}"/>
              </a:ext>
            </a:extLst>
          </p:cNvPr>
          <p:cNvSpPr/>
          <p:nvPr/>
        </p:nvSpPr>
        <p:spPr>
          <a:xfrm flipH="1">
            <a:off x="6332652" y="1423562"/>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535" name="Groupe 1534">
            <a:extLst>
              <a:ext uri="{FF2B5EF4-FFF2-40B4-BE49-F238E27FC236}">
                <a16:creationId xmlns:a16="http://schemas.microsoft.com/office/drawing/2014/main" id="{7DC24781-1AF8-4A9E-8F88-B3D0AD046323}"/>
              </a:ext>
            </a:extLst>
          </p:cNvPr>
          <p:cNvGrpSpPr/>
          <p:nvPr/>
        </p:nvGrpSpPr>
        <p:grpSpPr>
          <a:xfrm>
            <a:off x="6538370" y="1683185"/>
            <a:ext cx="718466" cy="385083"/>
            <a:chOff x="6111049" y="6137090"/>
            <a:chExt cx="718466" cy="385083"/>
          </a:xfrm>
        </p:grpSpPr>
        <p:grpSp>
          <p:nvGrpSpPr>
            <p:cNvPr id="1536" name="Groupe 1535">
              <a:extLst>
                <a:ext uri="{FF2B5EF4-FFF2-40B4-BE49-F238E27FC236}">
                  <a16:creationId xmlns:a16="http://schemas.microsoft.com/office/drawing/2014/main" id="{09B5835A-79C0-4D48-98C5-BC82FE2253D9}"/>
                </a:ext>
              </a:extLst>
            </p:cNvPr>
            <p:cNvGrpSpPr/>
            <p:nvPr/>
          </p:nvGrpSpPr>
          <p:grpSpPr>
            <a:xfrm>
              <a:off x="6111049" y="6137090"/>
              <a:ext cx="718466" cy="385083"/>
              <a:chOff x="1523235" y="3839102"/>
              <a:chExt cx="718466" cy="385083"/>
            </a:xfrm>
          </p:grpSpPr>
          <p:sp>
            <p:nvSpPr>
              <p:cNvPr id="1538" name="ZoneTexte 1537">
                <a:extLst>
                  <a:ext uri="{FF2B5EF4-FFF2-40B4-BE49-F238E27FC236}">
                    <a16:creationId xmlns:a16="http://schemas.microsoft.com/office/drawing/2014/main" id="{3B614D86-411F-4BA0-9693-3840AC3F8EE2}"/>
                  </a:ext>
                </a:extLst>
              </p:cNvPr>
              <p:cNvSpPr txBox="1"/>
              <p:nvPr/>
            </p:nvSpPr>
            <p:spPr>
              <a:xfrm>
                <a:off x="1523235" y="4039519"/>
                <a:ext cx="718466" cy="184666"/>
              </a:xfrm>
              <a:prstGeom prst="rect">
                <a:avLst/>
              </a:prstGeom>
              <a:noFill/>
            </p:spPr>
            <p:txBody>
              <a:bodyPr wrap="none" rtlCol="0">
                <a:spAutoFit/>
              </a:bodyPr>
              <a:lstStyle/>
              <a:p>
                <a:r>
                  <a:rPr lang="fr-FR" sz="600" dirty="0"/>
                  <a:t>[7:40:00 7:50:00]</a:t>
                </a:r>
                <a:endParaRPr lang="fr-CH" sz="600" dirty="0"/>
              </a:p>
            </p:txBody>
          </p:sp>
          <p:sp>
            <p:nvSpPr>
              <p:cNvPr id="1539" name="ZoneTexte 1538">
                <a:extLst>
                  <a:ext uri="{FF2B5EF4-FFF2-40B4-BE49-F238E27FC236}">
                    <a16:creationId xmlns:a16="http://schemas.microsoft.com/office/drawing/2014/main" id="{1E0B2CC8-00FC-4934-B556-4D8F3A7DA0A9}"/>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537" name="ZoneTexte 1536">
              <a:extLst>
                <a:ext uri="{FF2B5EF4-FFF2-40B4-BE49-F238E27FC236}">
                  <a16:creationId xmlns:a16="http://schemas.microsoft.com/office/drawing/2014/main" id="{C2262EA6-84C4-4DFC-B865-78D0FE4625B3}"/>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540" name="Groupe 1539">
            <a:extLst>
              <a:ext uri="{FF2B5EF4-FFF2-40B4-BE49-F238E27FC236}">
                <a16:creationId xmlns:a16="http://schemas.microsoft.com/office/drawing/2014/main" id="{8AB06DDD-36C6-4618-A748-6AEFA53BE959}"/>
              </a:ext>
            </a:extLst>
          </p:cNvPr>
          <p:cNvGrpSpPr/>
          <p:nvPr/>
        </p:nvGrpSpPr>
        <p:grpSpPr>
          <a:xfrm>
            <a:off x="8206142" y="1690281"/>
            <a:ext cx="718466" cy="375832"/>
            <a:chOff x="6752258" y="6147312"/>
            <a:chExt cx="718466" cy="375832"/>
          </a:xfrm>
        </p:grpSpPr>
        <p:grpSp>
          <p:nvGrpSpPr>
            <p:cNvPr id="1541" name="Groupe 1540">
              <a:extLst>
                <a:ext uri="{FF2B5EF4-FFF2-40B4-BE49-F238E27FC236}">
                  <a16:creationId xmlns:a16="http://schemas.microsoft.com/office/drawing/2014/main" id="{0308C0A4-71A5-4DAF-8E02-4667828A037E}"/>
                </a:ext>
              </a:extLst>
            </p:cNvPr>
            <p:cNvGrpSpPr/>
            <p:nvPr/>
          </p:nvGrpSpPr>
          <p:grpSpPr>
            <a:xfrm>
              <a:off x="6752258" y="6147312"/>
              <a:ext cx="718466" cy="375832"/>
              <a:chOff x="2358333" y="3850592"/>
              <a:chExt cx="718466" cy="375832"/>
            </a:xfrm>
          </p:grpSpPr>
          <p:sp>
            <p:nvSpPr>
              <p:cNvPr id="1543" name="ZoneTexte 1542">
                <a:extLst>
                  <a:ext uri="{FF2B5EF4-FFF2-40B4-BE49-F238E27FC236}">
                    <a16:creationId xmlns:a16="http://schemas.microsoft.com/office/drawing/2014/main" id="{70538AB5-2393-4ECF-8D9F-23748E3B8BAA}"/>
                  </a:ext>
                </a:extLst>
              </p:cNvPr>
              <p:cNvSpPr txBox="1"/>
              <p:nvPr/>
            </p:nvSpPr>
            <p:spPr>
              <a:xfrm>
                <a:off x="2358333" y="4041758"/>
                <a:ext cx="718466" cy="184666"/>
              </a:xfrm>
              <a:prstGeom prst="rect">
                <a:avLst/>
              </a:prstGeom>
              <a:noFill/>
            </p:spPr>
            <p:txBody>
              <a:bodyPr wrap="none" rtlCol="0">
                <a:spAutoFit/>
              </a:bodyPr>
              <a:lstStyle/>
              <a:p>
                <a:r>
                  <a:rPr lang="fr-FR" sz="600" dirty="0"/>
                  <a:t>[7:57:30 8:03:00]</a:t>
                </a:r>
                <a:endParaRPr lang="fr-CH" sz="600" dirty="0"/>
              </a:p>
            </p:txBody>
          </p:sp>
          <p:sp>
            <p:nvSpPr>
              <p:cNvPr id="1544" name="ZoneTexte 1543">
                <a:extLst>
                  <a:ext uri="{FF2B5EF4-FFF2-40B4-BE49-F238E27FC236}">
                    <a16:creationId xmlns:a16="http://schemas.microsoft.com/office/drawing/2014/main" id="{854FDBD2-C8EF-49F3-8BAF-74EAD2BFC156}"/>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542" name="ZoneTexte 1541">
              <a:extLst>
                <a:ext uri="{FF2B5EF4-FFF2-40B4-BE49-F238E27FC236}">
                  <a16:creationId xmlns:a16="http://schemas.microsoft.com/office/drawing/2014/main" id="{0FB4C793-8211-4609-8626-F452D4FDA61D}"/>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545" name="Groupe 1544">
            <a:extLst>
              <a:ext uri="{FF2B5EF4-FFF2-40B4-BE49-F238E27FC236}">
                <a16:creationId xmlns:a16="http://schemas.microsoft.com/office/drawing/2014/main" id="{B6DF3174-0FF3-439A-A236-04ACA72999D6}"/>
              </a:ext>
            </a:extLst>
          </p:cNvPr>
          <p:cNvGrpSpPr/>
          <p:nvPr/>
        </p:nvGrpSpPr>
        <p:grpSpPr>
          <a:xfrm>
            <a:off x="8774456" y="1673216"/>
            <a:ext cx="718466" cy="390094"/>
            <a:chOff x="7339755" y="6147312"/>
            <a:chExt cx="718466" cy="390094"/>
          </a:xfrm>
        </p:grpSpPr>
        <p:grpSp>
          <p:nvGrpSpPr>
            <p:cNvPr id="1546" name="Groupe 1545">
              <a:extLst>
                <a:ext uri="{FF2B5EF4-FFF2-40B4-BE49-F238E27FC236}">
                  <a16:creationId xmlns:a16="http://schemas.microsoft.com/office/drawing/2014/main" id="{56F3E9BC-FFED-4D8D-A5DE-84F7E190F02A}"/>
                </a:ext>
              </a:extLst>
            </p:cNvPr>
            <p:cNvGrpSpPr/>
            <p:nvPr/>
          </p:nvGrpSpPr>
          <p:grpSpPr>
            <a:xfrm>
              <a:off x="7339755" y="6147312"/>
              <a:ext cx="718466" cy="390094"/>
              <a:chOff x="3085711" y="3836330"/>
              <a:chExt cx="718466" cy="390094"/>
            </a:xfrm>
          </p:grpSpPr>
          <p:sp>
            <p:nvSpPr>
              <p:cNvPr id="1548" name="ZoneTexte 1547">
                <a:extLst>
                  <a:ext uri="{FF2B5EF4-FFF2-40B4-BE49-F238E27FC236}">
                    <a16:creationId xmlns:a16="http://schemas.microsoft.com/office/drawing/2014/main" id="{D799E918-C3C5-41EB-B6A2-70EDDE405E84}"/>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549" name="ZoneTexte 1548">
                <a:extLst>
                  <a:ext uri="{FF2B5EF4-FFF2-40B4-BE49-F238E27FC236}">
                    <a16:creationId xmlns:a16="http://schemas.microsoft.com/office/drawing/2014/main" id="{997C4C37-3F4A-4116-A8C0-F3C219A4E7C5}"/>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547" name="ZoneTexte 1546">
              <a:extLst>
                <a:ext uri="{FF2B5EF4-FFF2-40B4-BE49-F238E27FC236}">
                  <a16:creationId xmlns:a16="http://schemas.microsoft.com/office/drawing/2014/main" id="{DC1E4039-72BE-4F38-9BBF-E4A8012F3B65}"/>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550" name="Accolade fermante 1549">
            <a:extLst>
              <a:ext uri="{FF2B5EF4-FFF2-40B4-BE49-F238E27FC236}">
                <a16:creationId xmlns:a16="http://schemas.microsoft.com/office/drawing/2014/main" id="{3B182211-31B8-4C51-9536-4899CD785816}"/>
              </a:ext>
            </a:extLst>
          </p:cNvPr>
          <p:cNvSpPr/>
          <p:nvPr/>
        </p:nvSpPr>
        <p:spPr>
          <a:xfrm flipH="1">
            <a:off x="6471545" y="177436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51" name="Accolade fermante 1550">
            <a:extLst>
              <a:ext uri="{FF2B5EF4-FFF2-40B4-BE49-F238E27FC236}">
                <a16:creationId xmlns:a16="http://schemas.microsoft.com/office/drawing/2014/main" id="{C701273B-19FC-402F-8E17-14D720E92E25}"/>
              </a:ext>
            </a:extLst>
          </p:cNvPr>
          <p:cNvSpPr/>
          <p:nvPr/>
        </p:nvSpPr>
        <p:spPr>
          <a:xfrm>
            <a:off x="9427709" y="178104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552" name="Groupe 1551">
            <a:extLst>
              <a:ext uri="{FF2B5EF4-FFF2-40B4-BE49-F238E27FC236}">
                <a16:creationId xmlns:a16="http://schemas.microsoft.com/office/drawing/2014/main" id="{C5F45BF9-1D39-40FA-833D-E5C86D972CCE}"/>
              </a:ext>
            </a:extLst>
          </p:cNvPr>
          <p:cNvGrpSpPr/>
          <p:nvPr/>
        </p:nvGrpSpPr>
        <p:grpSpPr>
          <a:xfrm>
            <a:off x="9477172" y="1969485"/>
            <a:ext cx="145699" cy="102974"/>
            <a:chOff x="5500799" y="4255430"/>
            <a:chExt cx="1544225" cy="1042144"/>
          </a:xfrm>
          <a:solidFill>
            <a:srgbClr val="7030A0"/>
          </a:solidFill>
        </p:grpSpPr>
        <p:pic>
          <p:nvPicPr>
            <p:cNvPr id="1553" name="Graphique 1552">
              <a:extLst>
                <a:ext uri="{FF2B5EF4-FFF2-40B4-BE49-F238E27FC236}">
                  <a16:creationId xmlns:a16="http://schemas.microsoft.com/office/drawing/2014/main" id="{FADCB9AA-F305-4D70-9850-A3FC987B4E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554" name="Graphique 1553">
              <a:extLst>
                <a:ext uri="{FF2B5EF4-FFF2-40B4-BE49-F238E27FC236}">
                  <a16:creationId xmlns:a16="http://schemas.microsoft.com/office/drawing/2014/main" id="{67E19199-81B2-4CCA-AAD5-5E3FB4D33C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555" name="Groupe 1554">
            <a:extLst>
              <a:ext uri="{FF2B5EF4-FFF2-40B4-BE49-F238E27FC236}">
                <a16:creationId xmlns:a16="http://schemas.microsoft.com/office/drawing/2014/main" id="{2381B925-F8DC-4748-BE3B-13A430A83FDA}"/>
              </a:ext>
            </a:extLst>
          </p:cNvPr>
          <p:cNvGrpSpPr/>
          <p:nvPr/>
        </p:nvGrpSpPr>
        <p:grpSpPr>
          <a:xfrm>
            <a:off x="7644548" y="1690726"/>
            <a:ext cx="718466" cy="377178"/>
            <a:chOff x="1266633" y="5049608"/>
            <a:chExt cx="718466" cy="377178"/>
          </a:xfrm>
        </p:grpSpPr>
        <p:sp>
          <p:nvSpPr>
            <p:cNvPr id="1556" name="ZoneTexte 1555">
              <a:extLst>
                <a:ext uri="{FF2B5EF4-FFF2-40B4-BE49-F238E27FC236}">
                  <a16:creationId xmlns:a16="http://schemas.microsoft.com/office/drawing/2014/main" id="{311D5982-3691-4C1E-B152-C68F00BBAD76}"/>
                </a:ext>
              </a:extLst>
            </p:cNvPr>
            <p:cNvSpPr txBox="1"/>
            <p:nvPr/>
          </p:nvSpPr>
          <p:spPr>
            <a:xfrm>
              <a:off x="1266633" y="5242120"/>
              <a:ext cx="718466" cy="184666"/>
            </a:xfrm>
            <a:prstGeom prst="rect">
              <a:avLst/>
            </a:prstGeom>
            <a:noFill/>
          </p:spPr>
          <p:txBody>
            <a:bodyPr wrap="none" rtlCol="0">
              <a:spAutoFit/>
            </a:bodyPr>
            <a:lstStyle/>
            <a:p>
              <a:r>
                <a:rPr lang="fr-FR" sz="600" dirty="0"/>
                <a:t>[7:57:00 8:02:30]</a:t>
              </a:r>
              <a:endParaRPr lang="fr-CH" sz="600" dirty="0"/>
            </a:p>
          </p:txBody>
        </p:sp>
        <p:sp>
          <p:nvSpPr>
            <p:cNvPr id="1557" name="ZoneTexte 1556">
              <a:extLst>
                <a:ext uri="{FF2B5EF4-FFF2-40B4-BE49-F238E27FC236}">
                  <a16:creationId xmlns:a16="http://schemas.microsoft.com/office/drawing/2014/main" id="{BD1DFE08-14DE-4037-BA11-0CAC5199B25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558" name="ZoneTexte 1557">
              <a:extLst>
                <a:ext uri="{FF2B5EF4-FFF2-40B4-BE49-F238E27FC236}">
                  <a16:creationId xmlns:a16="http://schemas.microsoft.com/office/drawing/2014/main" id="{B6308CA0-4BA0-407D-AC94-B883BA9F0441}"/>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559" name="Groupe 1558">
            <a:extLst>
              <a:ext uri="{FF2B5EF4-FFF2-40B4-BE49-F238E27FC236}">
                <a16:creationId xmlns:a16="http://schemas.microsoft.com/office/drawing/2014/main" id="{492CCB2F-68A8-42A0-AAD2-1656D8FAFD6B}"/>
              </a:ext>
            </a:extLst>
          </p:cNvPr>
          <p:cNvGrpSpPr/>
          <p:nvPr/>
        </p:nvGrpSpPr>
        <p:grpSpPr>
          <a:xfrm>
            <a:off x="7086434" y="1694776"/>
            <a:ext cx="718466" cy="369675"/>
            <a:chOff x="646205" y="5057129"/>
            <a:chExt cx="718466" cy="369675"/>
          </a:xfrm>
        </p:grpSpPr>
        <p:sp>
          <p:nvSpPr>
            <p:cNvPr id="1560" name="ZoneTexte 1559">
              <a:extLst>
                <a:ext uri="{FF2B5EF4-FFF2-40B4-BE49-F238E27FC236}">
                  <a16:creationId xmlns:a16="http://schemas.microsoft.com/office/drawing/2014/main" id="{03FEAA55-B872-42E6-967D-D6F94D12EA92}"/>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1561" name="ZoneTexte 1560">
              <a:extLst>
                <a:ext uri="{FF2B5EF4-FFF2-40B4-BE49-F238E27FC236}">
                  <a16:creationId xmlns:a16="http://schemas.microsoft.com/office/drawing/2014/main" id="{0C16F384-2AE6-48A4-841E-AB8B92F77676}"/>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562" name="ZoneTexte 1561">
              <a:extLst>
                <a:ext uri="{FF2B5EF4-FFF2-40B4-BE49-F238E27FC236}">
                  <a16:creationId xmlns:a16="http://schemas.microsoft.com/office/drawing/2014/main" id="{DA4083AE-8002-4CD1-8D69-BFA821969CF2}"/>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1563" name="ZoneTexte 1562">
            <a:extLst>
              <a:ext uri="{FF2B5EF4-FFF2-40B4-BE49-F238E27FC236}">
                <a16:creationId xmlns:a16="http://schemas.microsoft.com/office/drawing/2014/main" id="{2F63F099-12CC-485F-B2E7-1E0E4541687F}"/>
              </a:ext>
            </a:extLst>
          </p:cNvPr>
          <p:cNvSpPr txBox="1"/>
          <p:nvPr/>
        </p:nvSpPr>
        <p:spPr>
          <a:xfrm>
            <a:off x="10013651" y="1654336"/>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1565" name="Groupe 1564">
            <a:extLst>
              <a:ext uri="{FF2B5EF4-FFF2-40B4-BE49-F238E27FC236}">
                <a16:creationId xmlns:a16="http://schemas.microsoft.com/office/drawing/2014/main" id="{1A1CE4B5-FED2-4EF4-92F9-27F83296B014}"/>
              </a:ext>
            </a:extLst>
          </p:cNvPr>
          <p:cNvGrpSpPr/>
          <p:nvPr/>
        </p:nvGrpSpPr>
        <p:grpSpPr>
          <a:xfrm>
            <a:off x="6506563" y="2116507"/>
            <a:ext cx="718466" cy="356108"/>
            <a:chOff x="2199597" y="997505"/>
            <a:chExt cx="718466" cy="356108"/>
          </a:xfrm>
        </p:grpSpPr>
        <p:sp>
          <p:nvSpPr>
            <p:cNvPr id="1566" name="ZoneTexte 1565">
              <a:extLst>
                <a:ext uri="{FF2B5EF4-FFF2-40B4-BE49-F238E27FC236}">
                  <a16:creationId xmlns:a16="http://schemas.microsoft.com/office/drawing/2014/main" id="{B0099077-C38A-4C47-9FEE-91F741EB5418}"/>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567" name="ZoneTexte 1566">
              <a:extLst>
                <a:ext uri="{FF2B5EF4-FFF2-40B4-BE49-F238E27FC236}">
                  <a16:creationId xmlns:a16="http://schemas.microsoft.com/office/drawing/2014/main" id="{2A27F540-313B-404F-A0C0-E7CC099CE30E}"/>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568" name="Accolade fermante 1567">
            <a:extLst>
              <a:ext uri="{FF2B5EF4-FFF2-40B4-BE49-F238E27FC236}">
                <a16:creationId xmlns:a16="http://schemas.microsoft.com/office/drawing/2014/main" id="{568A6188-96F4-430B-8D5D-4ACBCB0BB636}"/>
              </a:ext>
            </a:extLst>
          </p:cNvPr>
          <p:cNvSpPr/>
          <p:nvPr/>
        </p:nvSpPr>
        <p:spPr>
          <a:xfrm flipH="1">
            <a:off x="6466580" y="217244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69" name="Accolade fermante 1568">
            <a:extLst>
              <a:ext uri="{FF2B5EF4-FFF2-40B4-BE49-F238E27FC236}">
                <a16:creationId xmlns:a16="http://schemas.microsoft.com/office/drawing/2014/main" id="{D6C1F1D2-56C5-44A4-830C-420F5F16362D}"/>
              </a:ext>
            </a:extLst>
          </p:cNvPr>
          <p:cNvSpPr/>
          <p:nvPr/>
        </p:nvSpPr>
        <p:spPr>
          <a:xfrm>
            <a:off x="9902086" y="217965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70" name="ZoneTexte 1569">
            <a:extLst>
              <a:ext uri="{FF2B5EF4-FFF2-40B4-BE49-F238E27FC236}">
                <a16:creationId xmlns:a16="http://schemas.microsoft.com/office/drawing/2014/main" id="{8AAC6B92-F3D2-4DD2-8D2F-A2621A658748}"/>
              </a:ext>
            </a:extLst>
          </p:cNvPr>
          <p:cNvSpPr txBox="1"/>
          <p:nvPr/>
        </p:nvSpPr>
        <p:spPr>
          <a:xfrm>
            <a:off x="6562126" y="2133478"/>
            <a:ext cx="331249" cy="246221"/>
          </a:xfrm>
          <a:prstGeom prst="rect">
            <a:avLst/>
          </a:prstGeom>
          <a:noFill/>
        </p:spPr>
        <p:txBody>
          <a:bodyPr wrap="square" rtlCol="0">
            <a:spAutoFit/>
          </a:bodyPr>
          <a:lstStyle/>
          <a:p>
            <a:r>
              <a:rPr lang="fr-FR" sz="500" dirty="0"/>
              <a:t>+2</a:t>
            </a:r>
          </a:p>
          <a:p>
            <a:r>
              <a:rPr lang="fr-FR" sz="500" dirty="0"/>
              <a:t>A:5</a:t>
            </a:r>
          </a:p>
        </p:txBody>
      </p:sp>
      <p:grpSp>
        <p:nvGrpSpPr>
          <p:cNvPr id="1571" name="Groupe 1570">
            <a:extLst>
              <a:ext uri="{FF2B5EF4-FFF2-40B4-BE49-F238E27FC236}">
                <a16:creationId xmlns:a16="http://schemas.microsoft.com/office/drawing/2014/main" id="{49159899-62B1-4D8B-89E9-5E37931A75C9}"/>
              </a:ext>
            </a:extLst>
          </p:cNvPr>
          <p:cNvGrpSpPr/>
          <p:nvPr/>
        </p:nvGrpSpPr>
        <p:grpSpPr>
          <a:xfrm>
            <a:off x="9271298" y="2098713"/>
            <a:ext cx="718466" cy="363597"/>
            <a:chOff x="4307092" y="989742"/>
            <a:chExt cx="718466" cy="363597"/>
          </a:xfrm>
        </p:grpSpPr>
        <p:grpSp>
          <p:nvGrpSpPr>
            <p:cNvPr id="1572" name="Groupe 1571">
              <a:extLst>
                <a:ext uri="{FF2B5EF4-FFF2-40B4-BE49-F238E27FC236}">
                  <a16:creationId xmlns:a16="http://schemas.microsoft.com/office/drawing/2014/main" id="{68D97DB3-0F39-411B-840D-D0259B4F232C}"/>
                </a:ext>
              </a:extLst>
            </p:cNvPr>
            <p:cNvGrpSpPr/>
            <p:nvPr/>
          </p:nvGrpSpPr>
          <p:grpSpPr>
            <a:xfrm>
              <a:off x="4390385" y="989742"/>
              <a:ext cx="565581" cy="297961"/>
              <a:chOff x="2579857" y="899021"/>
              <a:chExt cx="565581" cy="297961"/>
            </a:xfrm>
          </p:grpSpPr>
          <p:sp>
            <p:nvSpPr>
              <p:cNvPr id="1574" name="ZoneTexte 1573">
                <a:extLst>
                  <a:ext uri="{FF2B5EF4-FFF2-40B4-BE49-F238E27FC236}">
                    <a16:creationId xmlns:a16="http://schemas.microsoft.com/office/drawing/2014/main" id="{3333920A-96BD-43E4-A38C-7EFF0278CC4C}"/>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575" name="ZoneTexte 1574">
                <a:extLst>
                  <a:ext uri="{FF2B5EF4-FFF2-40B4-BE49-F238E27FC236}">
                    <a16:creationId xmlns:a16="http://schemas.microsoft.com/office/drawing/2014/main" id="{9416163A-0D78-4946-AB4A-959C8B4FEC18}"/>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573" name="ZoneTexte 1572">
              <a:extLst>
                <a:ext uri="{FF2B5EF4-FFF2-40B4-BE49-F238E27FC236}">
                  <a16:creationId xmlns:a16="http://schemas.microsoft.com/office/drawing/2014/main" id="{03B3ADBC-87A7-493B-A12C-7736CEC04687}"/>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576" name="Graphique 1575">
            <a:extLst>
              <a:ext uri="{FF2B5EF4-FFF2-40B4-BE49-F238E27FC236}">
                <a16:creationId xmlns:a16="http://schemas.microsoft.com/office/drawing/2014/main" id="{776AEF2A-52E1-4866-97CF-6E03917E6B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5717" y="2354542"/>
            <a:ext cx="109307" cy="98122"/>
          </a:xfrm>
          <a:prstGeom prst="rect">
            <a:avLst/>
          </a:prstGeom>
        </p:spPr>
      </p:pic>
      <p:grpSp>
        <p:nvGrpSpPr>
          <p:cNvPr id="1577" name="Groupe 1576">
            <a:extLst>
              <a:ext uri="{FF2B5EF4-FFF2-40B4-BE49-F238E27FC236}">
                <a16:creationId xmlns:a16="http://schemas.microsoft.com/office/drawing/2014/main" id="{4800EC65-1475-4D60-9D12-52961D440B8F}"/>
              </a:ext>
            </a:extLst>
          </p:cNvPr>
          <p:cNvGrpSpPr/>
          <p:nvPr/>
        </p:nvGrpSpPr>
        <p:grpSpPr>
          <a:xfrm>
            <a:off x="8182971" y="2097085"/>
            <a:ext cx="718466" cy="370981"/>
            <a:chOff x="2195594" y="1720797"/>
            <a:chExt cx="718466" cy="370981"/>
          </a:xfrm>
        </p:grpSpPr>
        <p:sp>
          <p:nvSpPr>
            <p:cNvPr id="1578" name="ZoneTexte 1577">
              <a:extLst>
                <a:ext uri="{FF2B5EF4-FFF2-40B4-BE49-F238E27FC236}">
                  <a16:creationId xmlns:a16="http://schemas.microsoft.com/office/drawing/2014/main" id="{F61F59BE-02A5-4D86-9FA2-A515E0958368}"/>
                </a:ext>
              </a:extLst>
            </p:cNvPr>
            <p:cNvSpPr txBox="1"/>
            <p:nvPr/>
          </p:nvSpPr>
          <p:spPr>
            <a:xfrm>
              <a:off x="2195594" y="1907112"/>
              <a:ext cx="718466" cy="184666"/>
            </a:xfrm>
            <a:prstGeom prst="rect">
              <a:avLst/>
            </a:prstGeom>
            <a:noFill/>
          </p:spPr>
          <p:txBody>
            <a:bodyPr wrap="none" rtlCol="0">
              <a:spAutoFit/>
            </a:bodyPr>
            <a:lstStyle/>
            <a:p>
              <a:r>
                <a:rPr lang="fr-FR" sz="600" dirty="0"/>
                <a:t>[7:59:00 8:00:00]</a:t>
              </a:r>
              <a:endParaRPr lang="fr-CH" sz="600" dirty="0"/>
            </a:p>
          </p:txBody>
        </p:sp>
        <p:sp>
          <p:nvSpPr>
            <p:cNvPr id="1579" name="ZoneTexte 1578">
              <a:extLst>
                <a:ext uri="{FF2B5EF4-FFF2-40B4-BE49-F238E27FC236}">
                  <a16:creationId xmlns:a16="http://schemas.microsoft.com/office/drawing/2014/main" id="{7B2D6563-2F69-4D00-B379-2BAB2A9ADC11}"/>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580" name="ZoneTexte 1579">
              <a:extLst>
                <a:ext uri="{FF2B5EF4-FFF2-40B4-BE49-F238E27FC236}">
                  <a16:creationId xmlns:a16="http://schemas.microsoft.com/office/drawing/2014/main" id="{F42BF249-8A67-46BE-B5A0-F2963F3D64EA}"/>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581" name="Groupe 1580">
            <a:extLst>
              <a:ext uri="{FF2B5EF4-FFF2-40B4-BE49-F238E27FC236}">
                <a16:creationId xmlns:a16="http://schemas.microsoft.com/office/drawing/2014/main" id="{8B8C43A1-EDA6-4E5B-90CD-8A3581B3C5F3}"/>
              </a:ext>
            </a:extLst>
          </p:cNvPr>
          <p:cNvGrpSpPr/>
          <p:nvPr/>
        </p:nvGrpSpPr>
        <p:grpSpPr>
          <a:xfrm>
            <a:off x="7626271" y="2101609"/>
            <a:ext cx="718466" cy="367712"/>
            <a:chOff x="1622389" y="1728992"/>
            <a:chExt cx="718466" cy="367712"/>
          </a:xfrm>
        </p:grpSpPr>
        <p:sp>
          <p:nvSpPr>
            <p:cNvPr id="1582" name="ZoneTexte 1581">
              <a:extLst>
                <a:ext uri="{FF2B5EF4-FFF2-40B4-BE49-F238E27FC236}">
                  <a16:creationId xmlns:a16="http://schemas.microsoft.com/office/drawing/2014/main" id="{95A61D3B-12FA-4207-9B5A-F0DCA0242ADC}"/>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7:58:00]</a:t>
              </a:r>
              <a:endParaRPr lang="fr-CH" sz="600" dirty="0"/>
            </a:p>
          </p:txBody>
        </p:sp>
        <p:sp>
          <p:nvSpPr>
            <p:cNvPr id="1583" name="ZoneTexte 1582">
              <a:extLst>
                <a:ext uri="{FF2B5EF4-FFF2-40B4-BE49-F238E27FC236}">
                  <a16:creationId xmlns:a16="http://schemas.microsoft.com/office/drawing/2014/main" id="{EF39E449-7AC5-41D4-96C0-067C05E3B397}"/>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584" name="ZoneTexte 1583">
              <a:extLst>
                <a:ext uri="{FF2B5EF4-FFF2-40B4-BE49-F238E27FC236}">
                  <a16:creationId xmlns:a16="http://schemas.microsoft.com/office/drawing/2014/main" id="{4FE016E8-BEB0-4332-9017-F12511A8586D}"/>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585" name="Groupe 1584">
            <a:extLst>
              <a:ext uri="{FF2B5EF4-FFF2-40B4-BE49-F238E27FC236}">
                <a16:creationId xmlns:a16="http://schemas.microsoft.com/office/drawing/2014/main" id="{8468AE18-1B86-4BBE-9648-5BB56F7FE9AD}"/>
              </a:ext>
            </a:extLst>
          </p:cNvPr>
          <p:cNvGrpSpPr/>
          <p:nvPr/>
        </p:nvGrpSpPr>
        <p:grpSpPr>
          <a:xfrm>
            <a:off x="7062518" y="2101609"/>
            <a:ext cx="718466" cy="368277"/>
            <a:chOff x="1040513" y="1729592"/>
            <a:chExt cx="718466" cy="368277"/>
          </a:xfrm>
        </p:grpSpPr>
        <p:sp>
          <p:nvSpPr>
            <p:cNvPr id="1586" name="ZoneTexte 1585">
              <a:extLst>
                <a:ext uri="{FF2B5EF4-FFF2-40B4-BE49-F238E27FC236}">
                  <a16:creationId xmlns:a16="http://schemas.microsoft.com/office/drawing/2014/main" id="{C952EC23-1015-4374-9D66-8B613C7315A3}"/>
                </a:ext>
              </a:extLst>
            </p:cNvPr>
            <p:cNvSpPr txBox="1"/>
            <p:nvPr/>
          </p:nvSpPr>
          <p:spPr>
            <a:xfrm>
              <a:off x="1040513" y="1913203"/>
              <a:ext cx="718466" cy="184666"/>
            </a:xfrm>
            <a:prstGeom prst="rect">
              <a:avLst/>
            </a:prstGeom>
            <a:noFill/>
          </p:spPr>
          <p:txBody>
            <a:bodyPr wrap="none" rtlCol="0">
              <a:spAutoFit/>
            </a:bodyPr>
            <a:lstStyle/>
            <a:p>
              <a:r>
                <a:rPr lang="fr-FR" sz="600" dirty="0"/>
                <a:t>[7:45:00 7:46:00]</a:t>
              </a:r>
              <a:endParaRPr lang="fr-CH" sz="600" dirty="0"/>
            </a:p>
          </p:txBody>
        </p:sp>
        <p:sp>
          <p:nvSpPr>
            <p:cNvPr id="1587" name="ZoneTexte 1586">
              <a:extLst>
                <a:ext uri="{FF2B5EF4-FFF2-40B4-BE49-F238E27FC236}">
                  <a16:creationId xmlns:a16="http://schemas.microsoft.com/office/drawing/2014/main" id="{A85642F5-AB16-4870-8E61-1B29DABB9DA9}"/>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588" name="ZoneTexte 1587">
              <a:extLst>
                <a:ext uri="{FF2B5EF4-FFF2-40B4-BE49-F238E27FC236}">
                  <a16:creationId xmlns:a16="http://schemas.microsoft.com/office/drawing/2014/main" id="{5E448525-6470-47B9-9B54-2AD46C248DC8}"/>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589" name="Groupe 1588">
            <a:extLst>
              <a:ext uri="{FF2B5EF4-FFF2-40B4-BE49-F238E27FC236}">
                <a16:creationId xmlns:a16="http://schemas.microsoft.com/office/drawing/2014/main" id="{2D981338-717D-4CC2-A5F4-FE771262CDEC}"/>
              </a:ext>
            </a:extLst>
          </p:cNvPr>
          <p:cNvGrpSpPr/>
          <p:nvPr/>
        </p:nvGrpSpPr>
        <p:grpSpPr>
          <a:xfrm>
            <a:off x="8730786" y="2099989"/>
            <a:ext cx="718466" cy="363873"/>
            <a:chOff x="2745528" y="1733074"/>
            <a:chExt cx="718466" cy="363873"/>
          </a:xfrm>
        </p:grpSpPr>
        <p:sp>
          <p:nvSpPr>
            <p:cNvPr id="1590" name="ZoneTexte 1589">
              <a:extLst>
                <a:ext uri="{FF2B5EF4-FFF2-40B4-BE49-F238E27FC236}">
                  <a16:creationId xmlns:a16="http://schemas.microsoft.com/office/drawing/2014/main" id="{32A92273-C474-4FBC-8A1F-3DF5DD9F6DFE}"/>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591" name="Groupe 1590">
              <a:extLst>
                <a:ext uri="{FF2B5EF4-FFF2-40B4-BE49-F238E27FC236}">
                  <a16:creationId xmlns:a16="http://schemas.microsoft.com/office/drawing/2014/main" id="{F67D2868-C75D-4FAC-8D62-AF3EAB6E67EB}"/>
                </a:ext>
              </a:extLst>
            </p:cNvPr>
            <p:cNvGrpSpPr/>
            <p:nvPr/>
          </p:nvGrpSpPr>
          <p:grpSpPr>
            <a:xfrm>
              <a:off x="2745528" y="1777671"/>
              <a:ext cx="718466" cy="319276"/>
              <a:chOff x="2745110" y="1768025"/>
              <a:chExt cx="718466" cy="319276"/>
            </a:xfrm>
          </p:grpSpPr>
          <p:sp>
            <p:nvSpPr>
              <p:cNvPr id="1592" name="ZoneTexte 1591">
                <a:extLst>
                  <a:ext uri="{FF2B5EF4-FFF2-40B4-BE49-F238E27FC236}">
                    <a16:creationId xmlns:a16="http://schemas.microsoft.com/office/drawing/2014/main" id="{43C513F7-3AE4-44F9-9CD0-BAAD8AE760CB}"/>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8:01:00</a:t>
                </a:r>
                <a:r>
                  <a:rPr lang="fr-FR" sz="600" dirty="0"/>
                  <a:t> 8:08:00]</a:t>
                </a:r>
                <a:endParaRPr lang="fr-CH" sz="600" dirty="0"/>
              </a:p>
            </p:txBody>
          </p:sp>
          <p:sp>
            <p:nvSpPr>
              <p:cNvPr id="1593" name="ZoneTexte 1592">
                <a:extLst>
                  <a:ext uri="{FF2B5EF4-FFF2-40B4-BE49-F238E27FC236}">
                    <a16:creationId xmlns:a16="http://schemas.microsoft.com/office/drawing/2014/main" id="{F357AFE4-5E9A-44FD-BA3E-C5F814F064A4}"/>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1594" name="Accolade fermante 1593">
            <a:extLst>
              <a:ext uri="{FF2B5EF4-FFF2-40B4-BE49-F238E27FC236}">
                <a16:creationId xmlns:a16="http://schemas.microsoft.com/office/drawing/2014/main" id="{690CC3C1-856A-40C7-9E80-80F8044DA73A}"/>
              </a:ext>
            </a:extLst>
          </p:cNvPr>
          <p:cNvSpPr/>
          <p:nvPr/>
        </p:nvSpPr>
        <p:spPr>
          <a:xfrm flipH="1">
            <a:off x="6340312" y="2163426"/>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595" name="Groupe 1594">
            <a:extLst>
              <a:ext uri="{FF2B5EF4-FFF2-40B4-BE49-F238E27FC236}">
                <a16:creationId xmlns:a16="http://schemas.microsoft.com/office/drawing/2014/main" id="{EB696DA2-FD64-405B-A58F-89EBE62627A0}"/>
              </a:ext>
            </a:extLst>
          </p:cNvPr>
          <p:cNvGrpSpPr/>
          <p:nvPr/>
        </p:nvGrpSpPr>
        <p:grpSpPr>
          <a:xfrm>
            <a:off x="6546030" y="2423049"/>
            <a:ext cx="718466" cy="385083"/>
            <a:chOff x="6111049" y="6137090"/>
            <a:chExt cx="718466" cy="385083"/>
          </a:xfrm>
        </p:grpSpPr>
        <p:grpSp>
          <p:nvGrpSpPr>
            <p:cNvPr id="1596" name="Groupe 1595">
              <a:extLst>
                <a:ext uri="{FF2B5EF4-FFF2-40B4-BE49-F238E27FC236}">
                  <a16:creationId xmlns:a16="http://schemas.microsoft.com/office/drawing/2014/main" id="{1BE69A19-88E6-4B29-BA76-F10E7264F42F}"/>
                </a:ext>
              </a:extLst>
            </p:cNvPr>
            <p:cNvGrpSpPr/>
            <p:nvPr/>
          </p:nvGrpSpPr>
          <p:grpSpPr>
            <a:xfrm>
              <a:off x="6111049" y="6137090"/>
              <a:ext cx="718466" cy="385083"/>
              <a:chOff x="1523235" y="3839102"/>
              <a:chExt cx="718466" cy="385083"/>
            </a:xfrm>
          </p:grpSpPr>
          <p:sp>
            <p:nvSpPr>
              <p:cNvPr id="1598" name="ZoneTexte 1597">
                <a:extLst>
                  <a:ext uri="{FF2B5EF4-FFF2-40B4-BE49-F238E27FC236}">
                    <a16:creationId xmlns:a16="http://schemas.microsoft.com/office/drawing/2014/main" id="{8DF2FF60-7279-4CC5-82DB-7C262736AE6B}"/>
                  </a:ext>
                </a:extLst>
              </p:cNvPr>
              <p:cNvSpPr txBox="1"/>
              <p:nvPr/>
            </p:nvSpPr>
            <p:spPr>
              <a:xfrm>
                <a:off x="1523235" y="4039519"/>
                <a:ext cx="718466" cy="184666"/>
              </a:xfrm>
              <a:prstGeom prst="rect">
                <a:avLst/>
              </a:prstGeom>
              <a:noFill/>
            </p:spPr>
            <p:txBody>
              <a:bodyPr wrap="none" rtlCol="0">
                <a:spAutoFit/>
              </a:bodyPr>
              <a:lstStyle/>
              <a:p>
                <a:r>
                  <a:rPr lang="fr-FR" sz="600" dirty="0"/>
                  <a:t>[7:40:00 7:50:00]</a:t>
                </a:r>
                <a:endParaRPr lang="fr-CH" sz="600" dirty="0"/>
              </a:p>
            </p:txBody>
          </p:sp>
          <p:sp>
            <p:nvSpPr>
              <p:cNvPr id="1599" name="ZoneTexte 1598">
                <a:extLst>
                  <a:ext uri="{FF2B5EF4-FFF2-40B4-BE49-F238E27FC236}">
                    <a16:creationId xmlns:a16="http://schemas.microsoft.com/office/drawing/2014/main" id="{FDF92264-E5A7-4926-998B-2B8CD21D40A5}"/>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597" name="ZoneTexte 1596">
              <a:extLst>
                <a:ext uri="{FF2B5EF4-FFF2-40B4-BE49-F238E27FC236}">
                  <a16:creationId xmlns:a16="http://schemas.microsoft.com/office/drawing/2014/main" id="{B3508B32-73E5-4BD7-970C-1379212B9ABF}"/>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600" name="Groupe 1599">
            <a:extLst>
              <a:ext uri="{FF2B5EF4-FFF2-40B4-BE49-F238E27FC236}">
                <a16:creationId xmlns:a16="http://schemas.microsoft.com/office/drawing/2014/main" id="{180AC573-4FDB-43A4-8FE3-B4B34A8B111B}"/>
              </a:ext>
            </a:extLst>
          </p:cNvPr>
          <p:cNvGrpSpPr/>
          <p:nvPr/>
        </p:nvGrpSpPr>
        <p:grpSpPr>
          <a:xfrm>
            <a:off x="7657114" y="2430187"/>
            <a:ext cx="718466" cy="375832"/>
            <a:chOff x="6752258" y="6147312"/>
            <a:chExt cx="718466" cy="375832"/>
          </a:xfrm>
        </p:grpSpPr>
        <p:grpSp>
          <p:nvGrpSpPr>
            <p:cNvPr id="1601" name="Groupe 1600">
              <a:extLst>
                <a:ext uri="{FF2B5EF4-FFF2-40B4-BE49-F238E27FC236}">
                  <a16:creationId xmlns:a16="http://schemas.microsoft.com/office/drawing/2014/main" id="{822DC1EC-B936-491C-8A8E-C481F0A8BDA6}"/>
                </a:ext>
              </a:extLst>
            </p:cNvPr>
            <p:cNvGrpSpPr/>
            <p:nvPr/>
          </p:nvGrpSpPr>
          <p:grpSpPr>
            <a:xfrm>
              <a:off x="6752258" y="6147312"/>
              <a:ext cx="718466" cy="375832"/>
              <a:chOff x="2358333" y="3850592"/>
              <a:chExt cx="718466" cy="375832"/>
            </a:xfrm>
          </p:grpSpPr>
          <p:sp>
            <p:nvSpPr>
              <p:cNvPr id="1603" name="ZoneTexte 1602">
                <a:extLst>
                  <a:ext uri="{FF2B5EF4-FFF2-40B4-BE49-F238E27FC236}">
                    <a16:creationId xmlns:a16="http://schemas.microsoft.com/office/drawing/2014/main" id="{0D44B3E0-18A0-4931-8275-E0BD2B0019AD}"/>
                  </a:ext>
                </a:extLst>
              </p:cNvPr>
              <p:cNvSpPr txBox="1"/>
              <p:nvPr/>
            </p:nvSpPr>
            <p:spPr>
              <a:xfrm>
                <a:off x="2358333" y="4041758"/>
                <a:ext cx="718466" cy="184666"/>
              </a:xfrm>
              <a:prstGeom prst="rect">
                <a:avLst/>
              </a:prstGeom>
              <a:noFill/>
            </p:spPr>
            <p:txBody>
              <a:bodyPr wrap="none" rtlCol="0">
                <a:spAutoFit/>
              </a:bodyPr>
              <a:lstStyle/>
              <a:p>
                <a:r>
                  <a:rPr lang="fr-FR" sz="600" dirty="0"/>
                  <a:t>[7:57:30 8:02:30]</a:t>
                </a:r>
                <a:endParaRPr lang="fr-CH" sz="600" dirty="0"/>
              </a:p>
            </p:txBody>
          </p:sp>
          <p:sp>
            <p:nvSpPr>
              <p:cNvPr id="1604" name="ZoneTexte 1603">
                <a:extLst>
                  <a:ext uri="{FF2B5EF4-FFF2-40B4-BE49-F238E27FC236}">
                    <a16:creationId xmlns:a16="http://schemas.microsoft.com/office/drawing/2014/main" id="{F3C13904-5432-415E-B7D9-D510B7D2A644}"/>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602" name="ZoneTexte 1601">
              <a:extLst>
                <a:ext uri="{FF2B5EF4-FFF2-40B4-BE49-F238E27FC236}">
                  <a16:creationId xmlns:a16="http://schemas.microsoft.com/office/drawing/2014/main" id="{3F7E4B84-A365-439A-8472-D57E2780D3A1}"/>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605" name="Groupe 1604">
            <a:extLst>
              <a:ext uri="{FF2B5EF4-FFF2-40B4-BE49-F238E27FC236}">
                <a16:creationId xmlns:a16="http://schemas.microsoft.com/office/drawing/2014/main" id="{4F27EA56-5CEE-4132-9B80-02162FC20982}"/>
              </a:ext>
            </a:extLst>
          </p:cNvPr>
          <p:cNvGrpSpPr/>
          <p:nvPr/>
        </p:nvGrpSpPr>
        <p:grpSpPr>
          <a:xfrm>
            <a:off x="8782116" y="2413080"/>
            <a:ext cx="718466" cy="390094"/>
            <a:chOff x="7339755" y="6147312"/>
            <a:chExt cx="718466" cy="390094"/>
          </a:xfrm>
        </p:grpSpPr>
        <p:grpSp>
          <p:nvGrpSpPr>
            <p:cNvPr id="1606" name="Groupe 1605">
              <a:extLst>
                <a:ext uri="{FF2B5EF4-FFF2-40B4-BE49-F238E27FC236}">
                  <a16:creationId xmlns:a16="http://schemas.microsoft.com/office/drawing/2014/main" id="{C3FE4AFF-5A2D-4E18-8FBD-EF0E577D41A4}"/>
                </a:ext>
              </a:extLst>
            </p:cNvPr>
            <p:cNvGrpSpPr/>
            <p:nvPr/>
          </p:nvGrpSpPr>
          <p:grpSpPr>
            <a:xfrm>
              <a:off x="7339755" y="6147312"/>
              <a:ext cx="718466" cy="390094"/>
              <a:chOff x="3085711" y="3836330"/>
              <a:chExt cx="718466" cy="390094"/>
            </a:xfrm>
          </p:grpSpPr>
          <p:sp>
            <p:nvSpPr>
              <p:cNvPr id="1608" name="ZoneTexte 1607">
                <a:extLst>
                  <a:ext uri="{FF2B5EF4-FFF2-40B4-BE49-F238E27FC236}">
                    <a16:creationId xmlns:a16="http://schemas.microsoft.com/office/drawing/2014/main" id="{F7DB318D-0C3F-49F0-A42A-338C3B2763ED}"/>
                  </a:ext>
                </a:extLst>
              </p:cNvPr>
              <p:cNvSpPr txBox="1"/>
              <p:nvPr/>
            </p:nvSpPr>
            <p:spPr>
              <a:xfrm>
                <a:off x="3085711" y="4041758"/>
                <a:ext cx="718466" cy="184666"/>
              </a:xfrm>
              <a:prstGeom prst="rect">
                <a:avLst/>
              </a:prstGeom>
              <a:noFill/>
            </p:spPr>
            <p:txBody>
              <a:bodyPr wrap="none" rtlCol="0">
                <a:spAutoFit/>
              </a:bodyPr>
              <a:lstStyle/>
              <a:p>
                <a:r>
                  <a:rPr lang="fr-FR" sz="600" dirty="0"/>
                  <a:t>[8:00:30 8:05:00]</a:t>
                </a:r>
                <a:endParaRPr lang="fr-CH" sz="600" dirty="0"/>
              </a:p>
            </p:txBody>
          </p:sp>
          <p:sp>
            <p:nvSpPr>
              <p:cNvPr id="1609" name="ZoneTexte 1608">
                <a:extLst>
                  <a:ext uri="{FF2B5EF4-FFF2-40B4-BE49-F238E27FC236}">
                    <a16:creationId xmlns:a16="http://schemas.microsoft.com/office/drawing/2014/main" id="{16693ABC-F0DD-4869-ADAA-830814EF2B29}"/>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607" name="ZoneTexte 1606">
              <a:extLst>
                <a:ext uri="{FF2B5EF4-FFF2-40B4-BE49-F238E27FC236}">
                  <a16:creationId xmlns:a16="http://schemas.microsoft.com/office/drawing/2014/main" id="{12ED3E11-23E3-4D83-9F1A-50FF8733CD8F}"/>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610" name="Accolade fermante 1609">
            <a:extLst>
              <a:ext uri="{FF2B5EF4-FFF2-40B4-BE49-F238E27FC236}">
                <a16:creationId xmlns:a16="http://schemas.microsoft.com/office/drawing/2014/main" id="{F21C8C50-47E1-4E83-B03A-421373B8EBE4}"/>
              </a:ext>
            </a:extLst>
          </p:cNvPr>
          <p:cNvSpPr/>
          <p:nvPr/>
        </p:nvSpPr>
        <p:spPr>
          <a:xfrm flipH="1">
            <a:off x="6479205" y="251422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11" name="Accolade fermante 1610">
            <a:extLst>
              <a:ext uri="{FF2B5EF4-FFF2-40B4-BE49-F238E27FC236}">
                <a16:creationId xmlns:a16="http://schemas.microsoft.com/office/drawing/2014/main" id="{0E45794C-BC2A-4D0F-A2A2-E193BFDCF401}"/>
              </a:ext>
            </a:extLst>
          </p:cNvPr>
          <p:cNvSpPr/>
          <p:nvPr/>
        </p:nvSpPr>
        <p:spPr>
          <a:xfrm>
            <a:off x="9435369" y="252090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612" name="Groupe 1611">
            <a:extLst>
              <a:ext uri="{FF2B5EF4-FFF2-40B4-BE49-F238E27FC236}">
                <a16:creationId xmlns:a16="http://schemas.microsoft.com/office/drawing/2014/main" id="{7AE776E8-59F5-4A15-B785-5F7C8F1EFE1A}"/>
              </a:ext>
            </a:extLst>
          </p:cNvPr>
          <p:cNvGrpSpPr/>
          <p:nvPr/>
        </p:nvGrpSpPr>
        <p:grpSpPr>
          <a:xfrm>
            <a:off x="9484832" y="2709349"/>
            <a:ext cx="145699" cy="102974"/>
            <a:chOff x="5500799" y="4255430"/>
            <a:chExt cx="1544225" cy="1042144"/>
          </a:xfrm>
          <a:solidFill>
            <a:srgbClr val="7030A0"/>
          </a:solidFill>
        </p:grpSpPr>
        <p:pic>
          <p:nvPicPr>
            <p:cNvPr id="1613" name="Graphique 1612">
              <a:extLst>
                <a:ext uri="{FF2B5EF4-FFF2-40B4-BE49-F238E27FC236}">
                  <a16:creationId xmlns:a16="http://schemas.microsoft.com/office/drawing/2014/main" id="{9A1072CE-F954-4A42-958D-2D3E81698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614" name="Graphique 1613">
              <a:extLst>
                <a:ext uri="{FF2B5EF4-FFF2-40B4-BE49-F238E27FC236}">
                  <a16:creationId xmlns:a16="http://schemas.microsoft.com/office/drawing/2014/main" id="{8573543C-239C-45E2-AA25-0D4E8D0132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615" name="Groupe 1614">
            <a:extLst>
              <a:ext uri="{FF2B5EF4-FFF2-40B4-BE49-F238E27FC236}">
                <a16:creationId xmlns:a16="http://schemas.microsoft.com/office/drawing/2014/main" id="{70CE5DF9-4321-4E04-829A-9C61ADA743AE}"/>
              </a:ext>
            </a:extLst>
          </p:cNvPr>
          <p:cNvGrpSpPr/>
          <p:nvPr/>
        </p:nvGrpSpPr>
        <p:grpSpPr>
          <a:xfrm>
            <a:off x="8208421" y="2427587"/>
            <a:ext cx="718466" cy="377178"/>
            <a:chOff x="1266633" y="5049608"/>
            <a:chExt cx="718466" cy="377178"/>
          </a:xfrm>
        </p:grpSpPr>
        <p:sp>
          <p:nvSpPr>
            <p:cNvPr id="1616" name="ZoneTexte 1615">
              <a:extLst>
                <a:ext uri="{FF2B5EF4-FFF2-40B4-BE49-F238E27FC236}">
                  <a16:creationId xmlns:a16="http://schemas.microsoft.com/office/drawing/2014/main" id="{E69E4DEC-3E67-4DE2-BBFC-A1EECABDB0F4}"/>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1617" name="ZoneTexte 1616">
              <a:extLst>
                <a:ext uri="{FF2B5EF4-FFF2-40B4-BE49-F238E27FC236}">
                  <a16:creationId xmlns:a16="http://schemas.microsoft.com/office/drawing/2014/main" id="{38C3E2E4-41D0-47EB-A376-C09014B9F52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618" name="ZoneTexte 1617">
              <a:extLst>
                <a:ext uri="{FF2B5EF4-FFF2-40B4-BE49-F238E27FC236}">
                  <a16:creationId xmlns:a16="http://schemas.microsoft.com/office/drawing/2014/main" id="{5C19FCD0-8558-4471-A8EE-AFBFDF929E08}"/>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619" name="Groupe 1618">
            <a:extLst>
              <a:ext uri="{FF2B5EF4-FFF2-40B4-BE49-F238E27FC236}">
                <a16:creationId xmlns:a16="http://schemas.microsoft.com/office/drawing/2014/main" id="{17C497C4-DD56-4E18-9B2E-AAC2453915E3}"/>
              </a:ext>
            </a:extLst>
          </p:cNvPr>
          <p:cNvGrpSpPr/>
          <p:nvPr/>
        </p:nvGrpSpPr>
        <p:grpSpPr>
          <a:xfrm>
            <a:off x="7094094" y="2434640"/>
            <a:ext cx="718466" cy="369675"/>
            <a:chOff x="646205" y="5057129"/>
            <a:chExt cx="718466" cy="369675"/>
          </a:xfrm>
        </p:grpSpPr>
        <p:sp>
          <p:nvSpPr>
            <p:cNvPr id="1620" name="ZoneTexte 1619">
              <a:extLst>
                <a:ext uri="{FF2B5EF4-FFF2-40B4-BE49-F238E27FC236}">
                  <a16:creationId xmlns:a16="http://schemas.microsoft.com/office/drawing/2014/main" id="{F1401242-048A-4935-9367-C3EF475F356A}"/>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1621" name="ZoneTexte 1620">
              <a:extLst>
                <a:ext uri="{FF2B5EF4-FFF2-40B4-BE49-F238E27FC236}">
                  <a16:creationId xmlns:a16="http://schemas.microsoft.com/office/drawing/2014/main" id="{79A7205B-CC06-4714-B335-49121B9DD400}"/>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622" name="ZoneTexte 1621">
              <a:extLst>
                <a:ext uri="{FF2B5EF4-FFF2-40B4-BE49-F238E27FC236}">
                  <a16:creationId xmlns:a16="http://schemas.microsoft.com/office/drawing/2014/main" id="{D3050D33-E061-4BCD-A694-600D7B4EBB9B}"/>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1623" name="ZoneTexte 1622">
            <a:extLst>
              <a:ext uri="{FF2B5EF4-FFF2-40B4-BE49-F238E27FC236}">
                <a16:creationId xmlns:a16="http://schemas.microsoft.com/office/drawing/2014/main" id="{60E766F3-2521-4FAD-91C4-82286385D620}"/>
              </a:ext>
            </a:extLst>
          </p:cNvPr>
          <p:cNvSpPr txBox="1"/>
          <p:nvPr/>
        </p:nvSpPr>
        <p:spPr>
          <a:xfrm>
            <a:off x="10021311" y="2394200"/>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1648" name="ZoneTexte 1647">
            <a:extLst>
              <a:ext uri="{FF2B5EF4-FFF2-40B4-BE49-F238E27FC236}">
                <a16:creationId xmlns:a16="http://schemas.microsoft.com/office/drawing/2014/main" id="{038FD44F-1D91-43F8-BA0E-CCF9170EA07C}"/>
              </a:ext>
            </a:extLst>
          </p:cNvPr>
          <p:cNvSpPr txBox="1"/>
          <p:nvPr/>
        </p:nvSpPr>
        <p:spPr>
          <a:xfrm>
            <a:off x="5757268" y="3121258"/>
            <a:ext cx="632214" cy="246221"/>
          </a:xfrm>
          <a:prstGeom prst="rect">
            <a:avLst/>
          </a:prstGeom>
          <a:noFill/>
        </p:spPr>
        <p:txBody>
          <a:bodyPr wrap="square" rtlCol="0">
            <a:spAutoFit/>
          </a:bodyPr>
          <a:lstStyle/>
          <a:p>
            <a:r>
              <a:rPr lang="fr-FR" sz="1000" dirty="0"/>
              <a:t>a.1.1.2.1</a:t>
            </a:r>
          </a:p>
        </p:txBody>
      </p:sp>
      <p:sp>
        <p:nvSpPr>
          <p:cNvPr id="1807" name="ZoneTexte 1806">
            <a:extLst>
              <a:ext uri="{FF2B5EF4-FFF2-40B4-BE49-F238E27FC236}">
                <a16:creationId xmlns:a16="http://schemas.microsoft.com/office/drawing/2014/main" id="{558A3986-4879-4B6A-A7C2-2DDCEBAE52A2}"/>
              </a:ext>
            </a:extLst>
          </p:cNvPr>
          <p:cNvSpPr txBox="1"/>
          <p:nvPr/>
        </p:nvSpPr>
        <p:spPr>
          <a:xfrm>
            <a:off x="5772234" y="3810839"/>
            <a:ext cx="632214" cy="246221"/>
          </a:xfrm>
          <a:prstGeom prst="rect">
            <a:avLst/>
          </a:prstGeom>
          <a:noFill/>
        </p:spPr>
        <p:txBody>
          <a:bodyPr wrap="square" rtlCol="0">
            <a:spAutoFit/>
          </a:bodyPr>
          <a:lstStyle/>
          <a:p>
            <a:r>
              <a:rPr lang="fr-FR" sz="1000" dirty="0"/>
              <a:t>a.1.1.2.2</a:t>
            </a:r>
          </a:p>
        </p:txBody>
      </p:sp>
      <p:grpSp>
        <p:nvGrpSpPr>
          <p:cNvPr id="1813" name="Groupe 1812">
            <a:extLst>
              <a:ext uri="{FF2B5EF4-FFF2-40B4-BE49-F238E27FC236}">
                <a16:creationId xmlns:a16="http://schemas.microsoft.com/office/drawing/2014/main" id="{47E9A939-646B-4880-BD98-1A65D9C9CF9C}"/>
              </a:ext>
            </a:extLst>
          </p:cNvPr>
          <p:cNvGrpSpPr/>
          <p:nvPr/>
        </p:nvGrpSpPr>
        <p:grpSpPr>
          <a:xfrm>
            <a:off x="6514999" y="2878781"/>
            <a:ext cx="718466" cy="356108"/>
            <a:chOff x="2199597" y="997505"/>
            <a:chExt cx="718466" cy="356108"/>
          </a:xfrm>
        </p:grpSpPr>
        <p:sp>
          <p:nvSpPr>
            <p:cNvPr id="1814" name="ZoneTexte 1813">
              <a:extLst>
                <a:ext uri="{FF2B5EF4-FFF2-40B4-BE49-F238E27FC236}">
                  <a16:creationId xmlns:a16="http://schemas.microsoft.com/office/drawing/2014/main" id="{2DABD086-57E3-4CB8-894D-C3CF59A763F1}"/>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815" name="ZoneTexte 1814">
              <a:extLst>
                <a:ext uri="{FF2B5EF4-FFF2-40B4-BE49-F238E27FC236}">
                  <a16:creationId xmlns:a16="http://schemas.microsoft.com/office/drawing/2014/main" id="{7C91379D-B255-447D-96E0-73B7018CA1B3}"/>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816" name="Accolade fermante 1815">
            <a:extLst>
              <a:ext uri="{FF2B5EF4-FFF2-40B4-BE49-F238E27FC236}">
                <a16:creationId xmlns:a16="http://schemas.microsoft.com/office/drawing/2014/main" id="{B38263F8-A091-49F8-8A51-13B958E52F14}"/>
              </a:ext>
            </a:extLst>
          </p:cNvPr>
          <p:cNvSpPr/>
          <p:nvPr/>
        </p:nvSpPr>
        <p:spPr>
          <a:xfrm flipH="1">
            <a:off x="6475016" y="293472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17" name="Accolade fermante 1816">
            <a:extLst>
              <a:ext uri="{FF2B5EF4-FFF2-40B4-BE49-F238E27FC236}">
                <a16:creationId xmlns:a16="http://schemas.microsoft.com/office/drawing/2014/main" id="{F70E5B9E-E3A3-4A5E-9B81-F5B626334D12}"/>
              </a:ext>
            </a:extLst>
          </p:cNvPr>
          <p:cNvSpPr/>
          <p:nvPr/>
        </p:nvSpPr>
        <p:spPr>
          <a:xfrm>
            <a:off x="9910522" y="294192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18" name="ZoneTexte 1817">
            <a:extLst>
              <a:ext uri="{FF2B5EF4-FFF2-40B4-BE49-F238E27FC236}">
                <a16:creationId xmlns:a16="http://schemas.microsoft.com/office/drawing/2014/main" id="{7D56606B-AAF7-4324-AE2F-803A328023C9}"/>
              </a:ext>
            </a:extLst>
          </p:cNvPr>
          <p:cNvSpPr txBox="1"/>
          <p:nvPr/>
        </p:nvSpPr>
        <p:spPr>
          <a:xfrm>
            <a:off x="6570562" y="2895752"/>
            <a:ext cx="331249" cy="246221"/>
          </a:xfrm>
          <a:prstGeom prst="rect">
            <a:avLst/>
          </a:prstGeom>
          <a:noFill/>
        </p:spPr>
        <p:txBody>
          <a:bodyPr wrap="square" rtlCol="0">
            <a:spAutoFit/>
          </a:bodyPr>
          <a:lstStyle/>
          <a:p>
            <a:r>
              <a:rPr lang="fr-FR" sz="500" dirty="0"/>
              <a:t>+2</a:t>
            </a:r>
          </a:p>
          <a:p>
            <a:r>
              <a:rPr lang="fr-FR" sz="500" dirty="0"/>
              <a:t>A:5</a:t>
            </a:r>
          </a:p>
        </p:txBody>
      </p:sp>
      <p:grpSp>
        <p:nvGrpSpPr>
          <p:cNvPr id="1819" name="Groupe 1818">
            <a:extLst>
              <a:ext uri="{FF2B5EF4-FFF2-40B4-BE49-F238E27FC236}">
                <a16:creationId xmlns:a16="http://schemas.microsoft.com/office/drawing/2014/main" id="{516FD511-A439-4D96-A6F6-F8CC2AD141ED}"/>
              </a:ext>
            </a:extLst>
          </p:cNvPr>
          <p:cNvGrpSpPr/>
          <p:nvPr/>
        </p:nvGrpSpPr>
        <p:grpSpPr>
          <a:xfrm>
            <a:off x="9279734" y="2860987"/>
            <a:ext cx="718466" cy="363597"/>
            <a:chOff x="4307092" y="989742"/>
            <a:chExt cx="718466" cy="363597"/>
          </a:xfrm>
        </p:grpSpPr>
        <p:grpSp>
          <p:nvGrpSpPr>
            <p:cNvPr id="1820" name="Groupe 1819">
              <a:extLst>
                <a:ext uri="{FF2B5EF4-FFF2-40B4-BE49-F238E27FC236}">
                  <a16:creationId xmlns:a16="http://schemas.microsoft.com/office/drawing/2014/main" id="{2946B2D9-8A2B-45BE-98B1-28DD166A7CB9}"/>
                </a:ext>
              </a:extLst>
            </p:cNvPr>
            <p:cNvGrpSpPr/>
            <p:nvPr/>
          </p:nvGrpSpPr>
          <p:grpSpPr>
            <a:xfrm>
              <a:off x="4390385" y="989742"/>
              <a:ext cx="565581" cy="297961"/>
              <a:chOff x="2579857" y="899021"/>
              <a:chExt cx="565581" cy="297961"/>
            </a:xfrm>
          </p:grpSpPr>
          <p:sp>
            <p:nvSpPr>
              <p:cNvPr id="1822" name="ZoneTexte 1821">
                <a:extLst>
                  <a:ext uri="{FF2B5EF4-FFF2-40B4-BE49-F238E27FC236}">
                    <a16:creationId xmlns:a16="http://schemas.microsoft.com/office/drawing/2014/main" id="{C3BDFDFB-8F0E-402B-9933-C76C376AA774}"/>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823" name="ZoneTexte 1822">
                <a:extLst>
                  <a:ext uri="{FF2B5EF4-FFF2-40B4-BE49-F238E27FC236}">
                    <a16:creationId xmlns:a16="http://schemas.microsoft.com/office/drawing/2014/main" id="{347E439E-B65A-4B65-9411-7DB23A70A0DB}"/>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821" name="ZoneTexte 1820">
              <a:extLst>
                <a:ext uri="{FF2B5EF4-FFF2-40B4-BE49-F238E27FC236}">
                  <a16:creationId xmlns:a16="http://schemas.microsoft.com/office/drawing/2014/main" id="{67DC59AE-928C-45CA-BACA-CE135EE927EE}"/>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grpSp>
        <p:nvGrpSpPr>
          <p:cNvPr id="1825" name="Groupe 1824">
            <a:extLst>
              <a:ext uri="{FF2B5EF4-FFF2-40B4-BE49-F238E27FC236}">
                <a16:creationId xmlns:a16="http://schemas.microsoft.com/office/drawing/2014/main" id="{EC503602-9F88-4959-8442-4AC742C909B3}"/>
              </a:ext>
            </a:extLst>
          </p:cNvPr>
          <p:cNvGrpSpPr/>
          <p:nvPr/>
        </p:nvGrpSpPr>
        <p:grpSpPr>
          <a:xfrm>
            <a:off x="8191407" y="2859359"/>
            <a:ext cx="718466" cy="370981"/>
            <a:chOff x="2195594" y="1720797"/>
            <a:chExt cx="718466" cy="370981"/>
          </a:xfrm>
        </p:grpSpPr>
        <p:sp>
          <p:nvSpPr>
            <p:cNvPr id="1826" name="ZoneTexte 1825">
              <a:extLst>
                <a:ext uri="{FF2B5EF4-FFF2-40B4-BE49-F238E27FC236}">
                  <a16:creationId xmlns:a16="http://schemas.microsoft.com/office/drawing/2014/main" id="{667C1B18-2F6C-431C-BE5F-CC50C7FD7B1C}"/>
                </a:ext>
              </a:extLst>
            </p:cNvPr>
            <p:cNvSpPr txBox="1"/>
            <p:nvPr/>
          </p:nvSpPr>
          <p:spPr>
            <a:xfrm>
              <a:off x="2195594" y="1907112"/>
              <a:ext cx="718466" cy="184666"/>
            </a:xfrm>
            <a:prstGeom prst="rect">
              <a:avLst/>
            </a:prstGeom>
            <a:noFill/>
          </p:spPr>
          <p:txBody>
            <a:bodyPr wrap="none" rtlCol="0">
              <a:spAutoFit/>
            </a:bodyPr>
            <a:lstStyle/>
            <a:p>
              <a:r>
                <a:rPr lang="fr-FR" sz="600" dirty="0"/>
                <a:t>[7:59:00 8:00:00]</a:t>
              </a:r>
              <a:endParaRPr lang="fr-CH" sz="600" dirty="0"/>
            </a:p>
          </p:txBody>
        </p:sp>
        <p:sp>
          <p:nvSpPr>
            <p:cNvPr id="1827" name="ZoneTexte 1826">
              <a:extLst>
                <a:ext uri="{FF2B5EF4-FFF2-40B4-BE49-F238E27FC236}">
                  <a16:creationId xmlns:a16="http://schemas.microsoft.com/office/drawing/2014/main" id="{35DF1F7D-DBF8-4479-8F70-1AEA08FA2AD8}"/>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828" name="ZoneTexte 1827">
              <a:extLst>
                <a:ext uri="{FF2B5EF4-FFF2-40B4-BE49-F238E27FC236}">
                  <a16:creationId xmlns:a16="http://schemas.microsoft.com/office/drawing/2014/main" id="{13FDC340-8271-4C51-B74D-593E134F0B67}"/>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829" name="Groupe 1828">
            <a:extLst>
              <a:ext uri="{FF2B5EF4-FFF2-40B4-BE49-F238E27FC236}">
                <a16:creationId xmlns:a16="http://schemas.microsoft.com/office/drawing/2014/main" id="{6AFECFA3-F9DD-480D-9DEB-7263B663B76F}"/>
              </a:ext>
            </a:extLst>
          </p:cNvPr>
          <p:cNvGrpSpPr/>
          <p:nvPr/>
        </p:nvGrpSpPr>
        <p:grpSpPr>
          <a:xfrm>
            <a:off x="7634707" y="2863883"/>
            <a:ext cx="718466" cy="367712"/>
            <a:chOff x="1622389" y="1728992"/>
            <a:chExt cx="718466" cy="367712"/>
          </a:xfrm>
        </p:grpSpPr>
        <p:sp>
          <p:nvSpPr>
            <p:cNvPr id="1830" name="ZoneTexte 1829">
              <a:extLst>
                <a:ext uri="{FF2B5EF4-FFF2-40B4-BE49-F238E27FC236}">
                  <a16:creationId xmlns:a16="http://schemas.microsoft.com/office/drawing/2014/main" id="{7AFF783A-D15E-4D9B-AACA-03B714A262B4}"/>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7:58:00]</a:t>
              </a:r>
              <a:endParaRPr lang="fr-CH" sz="600" dirty="0"/>
            </a:p>
          </p:txBody>
        </p:sp>
        <p:sp>
          <p:nvSpPr>
            <p:cNvPr id="1831" name="ZoneTexte 1830">
              <a:extLst>
                <a:ext uri="{FF2B5EF4-FFF2-40B4-BE49-F238E27FC236}">
                  <a16:creationId xmlns:a16="http://schemas.microsoft.com/office/drawing/2014/main" id="{61110138-3112-4ACE-AACC-E5CA3E93793B}"/>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832" name="ZoneTexte 1831">
              <a:extLst>
                <a:ext uri="{FF2B5EF4-FFF2-40B4-BE49-F238E27FC236}">
                  <a16:creationId xmlns:a16="http://schemas.microsoft.com/office/drawing/2014/main" id="{D180CB97-19C1-4B57-A6AD-74EFDE361F51}"/>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833" name="Groupe 1832">
            <a:extLst>
              <a:ext uri="{FF2B5EF4-FFF2-40B4-BE49-F238E27FC236}">
                <a16:creationId xmlns:a16="http://schemas.microsoft.com/office/drawing/2014/main" id="{37D755B5-7C87-4859-B721-753322FD2BCB}"/>
              </a:ext>
            </a:extLst>
          </p:cNvPr>
          <p:cNvGrpSpPr/>
          <p:nvPr/>
        </p:nvGrpSpPr>
        <p:grpSpPr>
          <a:xfrm>
            <a:off x="7070954" y="2863883"/>
            <a:ext cx="718466" cy="368277"/>
            <a:chOff x="1040513" y="1729592"/>
            <a:chExt cx="718466" cy="368277"/>
          </a:xfrm>
        </p:grpSpPr>
        <p:sp>
          <p:nvSpPr>
            <p:cNvPr id="1834" name="ZoneTexte 1833">
              <a:extLst>
                <a:ext uri="{FF2B5EF4-FFF2-40B4-BE49-F238E27FC236}">
                  <a16:creationId xmlns:a16="http://schemas.microsoft.com/office/drawing/2014/main" id="{C15FF474-4544-4F3F-9B28-6C8996BCA154}"/>
                </a:ext>
              </a:extLst>
            </p:cNvPr>
            <p:cNvSpPr txBox="1"/>
            <p:nvPr/>
          </p:nvSpPr>
          <p:spPr>
            <a:xfrm>
              <a:off x="1040513" y="1913203"/>
              <a:ext cx="718466" cy="184666"/>
            </a:xfrm>
            <a:prstGeom prst="rect">
              <a:avLst/>
            </a:prstGeom>
            <a:noFill/>
          </p:spPr>
          <p:txBody>
            <a:bodyPr wrap="none" rtlCol="0">
              <a:spAutoFit/>
            </a:bodyPr>
            <a:lstStyle/>
            <a:p>
              <a:r>
                <a:rPr lang="fr-FR" sz="600" dirty="0"/>
                <a:t>[7:45:00 7:46:00]</a:t>
              </a:r>
              <a:endParaRPr lang="fr-CH" sz="600" dirty="0"/>
            </a:p>
          </p:txBody>
        </p:sp>
        <p:sp>
          <p:nvSpPr>
            <p:cNvPr id="1835" name="ZoneTexte 1834">
              <a:extLst>
                <a:ext uri="{FF2B5EF4-FFF2-40B4-BE49-F238E27FC236}">
                  <a16:creationId xmlns:a16="http://schemas.microsoft.com/office/drawing/2014/main" id="{C0518BEB-04BD-46B7-AB2E-491615361EFC}"/>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836" name="ZoneTexte 1835">
              <a:extLst>
                <a:ext uri="{FF2B5EF4-FFF2-40B4-BE49-F238E27FC236}">
                  <a16:creationId xmlns:a16="http://schemas.microsoft.com/office/drawing/2014/main" id="{D1FBE5C6-E51A-46EB-A8F1-43464FF22E32}"/>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837" name="Groupe 1836">
            <a:extLst>
              <a:ext uri="{FF2B5EF4-FFF2-40B4-BE49-F238E27FC236}">
                <a16:creationId xmlns:a16="http://schemas.microsoft.com/office/drawing/2014/main" id="{7F2DBAA8-C931-4174-A6D4-A4CD550DF93F}"/>
              </a:ext>
            </a:extLst>
          </p:cNvPr>
          <p:cNvGrpSpPr/>
          <p:nvPr/>
        </p:nvGrpSpPr>
        <p:grpSpPr>
          <a:xfrm>
            <a:off x="8739222" y="2862263"/>
            <a:ext cx="718466" cy="363873"/>
            <a:chOff x="2745528" y="1733074"/>
            <a:chExt cx="718466" cy="363873"/>
          </a:xfrm>
        </p:grpSpPr>
        <p:sp>
          <p:nvSpPr>
            <p:cNvPr id="1838" name="ZoneTexte 1837">
              <a:extLst>
                <a:ext uri="{FF2B5EF4-FFF2-40B4-BE49-F238E27FC236}">
                  <a16:creationId xmlns:a16="http://schemas.microsoft.com/office/drawing/2014/main" id="{56BE4F94-5DEB-4FA4-B032-F9E12759A221}"/>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839" name="Groupe 1838">
              <a:extLst>
                <a:ext uri="{FF2B5EF4-FFF2-40B4-BE49-F238E27FC236}">
                  <a16:creationId xmlns:a16="http://schemas.microsoft.com/office/drawing/2014/main" id="{6EDFA769-46B2-4052-8320-BEB8E76AED3A}"/>
                </a:ext>
              </a:extLst>
            </p:cNvPr>
            <p:cNvGrpSpPr/>
            <p:nvPr/>
          </p:nvGrpSpPr>
          <p:grpSpPr>
            <a:xfrm>
              <a:off x="2745528" y="1777671"/>
              <a:ext cx="718466" cy="319276"/>
              <a:chOff x="2745110" y="1768025"/>
              <a:chExt cx="718466" cy="319276"/>
            </a:xfrm>
          </p:grpSpPr>
          <p:sp>
            <p:nvSpPr>
              <p:cNvPr id="1840" name="ZoneTexte 1839">
                <a:extLst>
                  <a:ext uri="{FF2B5EF4-FFF2-40B4-BE49-F238E27FC236}">
                    <a16:creationId xmlns:a16="http://schemas.microsoft.com/office/drawing/2014/main" id="{442F7C1E-C336-478B-BDA6-331E77EE29AD}"/>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8:01:00</a:t>
                </a:r>
                <a:r>
                  <a:rPr lang="fr-FR" sz="600" dirty="0"/>
                  <a:t> 8:08:00]</a:t>
                </a:r>
                <a:endParaRPr lang="fr-CH" sz="600" dirty="0"/>
              </a:p>
            </p:txBody>
          </p:sp>
          <p:sp>
            <p:nvSpPr>
              <p:cNvPr id="1841" name="ZoneTexte 1840">
                <a:extLst>
                  <a:ext uri="{FF2B5EF4-FFF2-40B4-BE49-F238E27FC236}">
                    <a16:creationId xmlns:a16="http://schemas.microsoft.com/office/drawing/2014/main" id="{202E9519-9571-4935-A891-26219A780F2D}"/>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1842" name="Accolade fermante 1841">
            <a:extLst>
              <a:ext uri="{FF2B5EF4-FFF2-40B4-BE49-F238E27FC236}">
                <a16:creationId xmlns:a16="http://schemas.microsoft.com/office/drawing/2014/main" id="{3A089BEB-E79C-4AC3-848F-A3661CE8D5A4}"/>
              </a:ext>
            </a:extLst>
          </p:cNvPr>
          <p:cNvSpPr/>
          <p:nvPr/>
        </p:nvSpPr>
        <p:spPr>
          <a:xfrm flipH="1">
            <a:off x="6348748" y="2925700"/>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58" name="Accolade fermante 1857">
            <a:extLst>
              <a:ext uri="{FF2B5EF4-FFF2-40B4-BE49-F238E27FC236}">
                <a16:creationId xmlns:a16="http://schemas.microsoft.com/office/drawing/2014/main" id="{37180957-047F-49F0-B142-52ADB59A66C0}"/>
              </a:ext>
            </a:extLst>
          </p:cNvPr>
          <p:cNvSpPr/>
          <p:nvPr/>
        </p:nvSpPr>
        <p:spPr>
          <a:xfrm flipH="1">
            <a:off x="6487641" y="327650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59" name="Accolade fermante 1858">
            <a:extLst>
              <a:ext uri="{FF2B5EF4-FFF2-40B4-BE49-F238E27FC236}">
                <a16:creationId xmlns:a16="http://schemas.microsoft.com/office/drawing/2014/main" id="{68FF4094-B1FC-4AF1-867C-FFECE4822901}"/>
              </a:ext>
            </a:extLst>
          </p:cNvPr>
          <p:cNvSpPr/>
          <p:nvPr/>
        </p:nvSpPr>
        <p:spPr>
          <a:xfrm>
            <a:off x="7789420" y="328350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863" name="Groupe 1862">
            <a:extLst>
              <a:ext uri="{FF2B5EF4-FFF2-40B4-BE49-F238E27FC236}">
                <a16:creationId xmlns:a16="http://schemas.microsoft.com/office/drawing/2014/main" id="{81187242-8181-451E-89E1-CAD3BF7D9E93}"/>
              </a:ext>
            </a:extLst>
          </p:cNvPr>
          <p:cNvGrpSpPr/>
          <p:nvPr/>
        </p:nvGrpSpPr>
        <p:grpSpPr>
          <a:xfrm>
            <a:off x="7118883" y="3182267"/>
            <a:ext cx="718466" cy="377178"/>
            <a:chOff x="1266633" y="5049608"/>
            <a:chExt cx="718466" cy="377178"/>
          </a:xfrm>
        </p:grpSpPr>
        <p:sp>
          <p:nvSpPr>
            <p:cNvPr id="1864" name="ZoneTexte 1863">
              <a:extLst>
                <a:ext uri="{FF2B5EF4-FFF2-40B4-BE49-F238E27FC236}">
                  <a16:creationId xmlns:a16="http://schemas.microsoft.com/office/drawing/2014/main" id="{4EE55580-817D-465C-8B9F-F3C007FE1C0A}"/>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1865" name="ZoneTexte 1864">
              <a:extLst>
                <a:ext uri="{FF2B5EF4-FFF2-40B4-BE49-F238E27FC236}">
                  <a16:creationId xmlns:a16="http://schemas.microsoft.com/office/drawing/2014/main" id="{2D323A6D-540E-4A73-A492-3A2F9D348AC3}"/>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866" name="ZoneTexte 1865">
              <a:extLst>
                <a:ext uri="{FF2B5EF4-FFF2-40B4-BE49-F238E27FC236}">
                  <a16:creationId xmlns:a16="http://schemas.microsoft.com/office/drawing/2014/main" id="{F405F3BF-9AF5-4C1D-8913-E6F4218E8B29}"/>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867" name="Groupe 1866">
            <a:extLst>
              <a:ext uri="{FF2B5EF4-FFF2-40B4-BE49-F238E27FC236}">
                <a16:creationId xmlns:a16="http://schemas.microsoft.com/office/drawing/2014/main" id="{61E3DFBD-A31D-48B6-A85A-C500CA4046E5}"/>
              </a:ext>
            </a:extLst>
          </p:cNvPr>
          <p:cNvGrpSpPr/>
          <p:nvPr/>
        </p:nvGrpSpPr>
        <p:grpSpPr>
          <a:xfrm>
            <a:off x="6530442" y="3189393"/>
            <a:ext cx="718466" cy="369675"/>
            <a:chOff x="646205" y="5057129"/>
            <a:chExt cx="718466" cy="369675"/>
          </a:xfrm>
        </p:grpSpPr>
        <p:sp>
          <p:nvSpPr>
            <p:cNvPr id="1868" name="ZoneTexte 1867">
              <a:extLst>
                <a:ext uri="{FF2B5EF4-FFF2-40B4-BE49-F238E27FC236}">
                  <a16:creationId xmlns:a16="http://schemas.microsoft.com/office/drawing/2014/main" id="{87E49648-B5D2-44ED-97C3-427ADE590A9E}"/>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1869" name="ZoneTexte 1868">
              <a:extLst>
                <a:ext uri="{FF2B5EF4-FFF2-40B4-BE49-F238E27FC236}">
                  <a16:creationId xmlns:a16="http://schemas.microsoft.com/office/drawing/2014/main" id="{525646F0-9750-4BE5-B551-1876041CECA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870" name="ZoneTexte 1869">
              <a:extLst>
                <a:ext uri="{FF2B5EF4-FFF2-40B4-BE49-F238E27FC236}">
                  <a16:creationId xmlns:a16="http://schemas.microsoft.com/office/drawing/2014/main" id="{94729077-C20C-4541-9528-4D2EB494DF4C}"/>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872" name="Groupe 1871">
            <a:extLst>
              <a:ext uri="{FF2B5EF4-FFF2-40B4-BE49-F238E27FC236}">
                <a16:creationId xmlns:a16="http://schemas.microsoft.com/office/drawing/2014/main" id="{0FCFFEA3-51CA-4F8F-8101-4F6F40BF6EEA}"/>
              </a:ext>
            </a:extLst>
          </p:cNvPr>
          <p:cNvGrpSpPr/>
          <p:nvPr/>
        </p:nvGrpSpPr>
        <p:grpSpPr>
          <a:xfrm>
            <a:off x="7834247" y="3420756"/>
            <a:ext cx="202376" cy="157632"/>
            <a:chOff x="5146975" y="3184326"/>
            <a:chExt cx="1468799" cy="1171578"/>
          </a:xfrm>
          <a:solidFill>
            <a:srgbClr val="92D050"/>
          </a:solidFill>
        </p:grpSpPr>
        <p:pic>
          <p:nvPicPr>
            <p:cNvPr id="1873" name="Graphique 1872">
              <a:extLst>
                <a:ext uri="{FF2B5EF4-FFF2-40B4-BE49-F238E27FC236}">
                  <a16:creationId xmlns:a16="http://schemas.microsoft.com/office/drawing/2014/main" id="{0F796B77-0A07-4FC8-88D9-EC18424C0D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874" name="Graphique 1873">
              <a:extLst>
                <a:ext uri="{FF2B5EF4-FFF2-40B4-BE49-F238E27FC236}">
                  <a16:creationId xmlns:a16="http://schemas.microsoft.com/office/drawing/2014/main" id="{5163F5A7-97B7-4332-98C7-E02F18F4DB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875" name="ZoneTexte 1874">
            <a:extLst>
              <a:ext uri="{FF2B5EF4-FFF2-40B4-BE49-F238E27FC236}">
                <a16:creationId xmlns:a16="http://schemas.microsoft.com/office/drawing/2014/main" id="{04E548BB-4477-4581-A9EC-1FD5F8F0C77A}"/>
              </a:ext>
            </a:extLst>
          </p:cNvPr>
          <p:cNvSpPr txBox="1"/>
          <p:nvPr/>
        </p:nvSpPr>
        <p:spPr>
          <a:xfrm>
            <a:off x="9997055" y="310505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876" name="Accolade fermante 1875">
            <a:extLst>
              <a:ext uri="{FF2B5EF4-FFF2-40B4-BE49-F238E27FC236}">
                <a16:creationId xmlns:a16="http://schemas.microsoft.com/office/drawing/2014/main" id="{007B5930-6D26-42D0-97E7-8269C3A44EC7}"/>
              </a:ext>
            </a:extLst>
          </p:cNvPr>
          <p:cNvSpPr/>
          <p:nvPr/>
        </p:nvSpPr>
        <p:spPr>
          <a:xfrm flipH="1">
            <a:off x="10504736" y="311044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77" name="Accolade fermante 1876">
            <a:extLst>
              <a:ext uri="{FF2B5EF4-FFF2-40B4-BE49-F238E27FC236}">
                <a16:creationId xmlns:a16="http://schemas.microsoft.com/office/drawing/2014/main" id="{69275EF6-F754-42A1-BA2B-3A61F4757BDF}"/>
              </a:ext>
            </a:extLst>
          </p:cNvPr>
          <p:cNvSpPr/>
          <p:nvPr/>
        </p:nvSpPr>
        <p:spPr>
          <a:xfrm>
            <a:off x="10803669" y="311915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881" name="Groupe 1880">
            <a:extLst>
              <a:ext uri="{FF2B5EF4-FFF2-40B4-BE49-F238E27FC236}">
                <a16:creationId xmlns:a16="http://schemas.microsoft.com/office/drawing/2014/main" id="{40D5277A-AACA-4946-A9A6-C6F21CA35D40}"/>
              </a:ext>
            </a:extLst>
          </p:cNvPr>
          <p:cNvGrpSpPr/>
          <p:nvPr/>
        </p:nvGrpSpPr>
        <p:grpSpPr>
          <a:xfrm>
            <a:off x="10581768" y="3157698"/>
            <a:ext cx="277434" cy="192278"/>
            <a:chOff x="5500799" y="4255430"/>
            <a:chExt cx="1544225" cy="1042144"/>
          </a:xfrm>
          <a:solidFill>
            <a:srgbClr val="7030A0"/>
          </a:solidFill>
        </p:grpSpPr>
        <p:pic>
          <p:nvPicPr>
            <p:cNvPr id="1882" name="Graphique 1881">
              <a:extLst>
                <a:ext uri="{FF2B5EF4-FFF2-40B4-BE49-F238E27FC236}">
                  <a16:creationId xmlns:a16="http://schemas.microsoft.com/office/drawing/2014/main" id="{E2872265-0E0F-43D7-84CD-D8924E3F13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883" name="Graphique 1882">
              <a:extLst>
                <a:ext uri="{FF2B5EF4-FFF2-40B4-BE49-F238E27FC236}">
                  <a16:creationId xmlns:a16="http://schemas.microsoft.com/office/drawing/2014/main" id="{C4B36685-E996-4AC7-8619-E001B26D5D9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885" name="Groupe 1884">
            <a:extLst>
              <a:ext uri="{FF2B5EF4-FFF2-40B4-BE49-F238E27FC236}">
                <a16:creationId xmlns:a16="http://schemas.microsoft.com/office/drawing/2014/main" id="{00843375-F834-441A-AFDA-4D649B2B7810}"/>
              </a:ext>
            </a:extLst>
          </p:cNvPr>
          <p:cNvGrpSpPr/>
          <p:nvPr/>
        </p:nvGrpSpPr>
        <p:grpSpPr>
          <a:xfrm>
            <a:off x="6518916" y="3582673"/>
            <a:ext cx="718466" cy="356108"/>
            <a:chOff x="2199597" y="997505"/>
            <a:chExt cx="718466" cy="356108"/>
          </a:xfrm>
        </p:grpSpPr>
        <p:sp>
          <p:nvSpPr>
            <p:cNvPr id="1886" name="ZoneTexte 1885">
              <a:extLst>
                <a:ext uri="{FF2B5EF4-FFF2-40B4-BE49-F238E27FC236}">
                  <a16:creationId xmlns:a16="http://schemas.microsoft.com/office/drawing/2014/main" id="{C2AC9A19-07CF-4164-A1AF-F41658B894D4}"/>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887" name="ZoneTexte 1886">
              <a:extLst>
                <a:ext uri="{FF2B5EF4-FFF2-40B4-BE49-F238E27FC236}">
                  <a16:creationId xmlns:a16="http://schemas.microsoft.com/office/drawing/2014/main" id="{92EE73AB-9A4E-459F-BACA-168C7B1BCB73}"/>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888" name="Accolade fermante 1887">
            <a:extLst>
              <a:ext uri="{FF2B5EF4-FFF2-40B4-BE49-F238E27FC236}">
                <a16:creationId xmlns:a16="http://schemas.microsoft.com/office/drawing/2014/main" id="{B0B4693B-F599-43D6-A0BF-D6818DF97ACE}"/>
              </a:ext>
            </a:extLst>
          </p:cNvPr>
          <p:cNvSpPr/>
          <p:nvPr/>
        </p:nvSpPr>
        <p:spPr>
          <a:xfrm flipH="1">
            <a:off x="6478933" y="363861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89" name="Accolade fermante 1888">
            <a:extLst>
              <a:ext uri="{FF2B5EF4-FFF2-40B4-BE49-F238E27FC236}">
                <a16:creationId xmlns:a16="http://schemas.microsoft.com/office/drawing/2014/main" id="{504D5D83-1E43-4F75-B9DC-DE1CE226D20F}"/>
              </a:ext>
            </a:extLst>
          </p:cNvPr>
          <p:cNvSpPr/>
          <p:nvPr/>
        </p:nvSpPr>
        <p:spPr>
          <a:xfrm>
            <a:off x="9914439" y="364581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90" name="ZoneTexte 1889">
            <a:extLst>
              <a:ext uri="{FF2B5EF4-FFF2-40B4-BE49-F238E27FC236}">
                <a16:creationId xmlns:a16="http://schemas.microsoft.com/office/drawing/2014/main" id="{C3A7A187-AAE5-457B-8405-943F9D905318}"/>
              </a:ext>
            </a:extLst>
          </p:cNvPr>
          <p:cNvSpPr txBox="1"/>
          <p:nvPr/>
        </p:nvSpPr>
        <p:spPr>
          <a:xfrm>
            <a:off x="6574479" y="3599644"/>
            <a:ext cx="331249" cy="246221"/>
          </a:xfrm>
          <a:prstGeom prst="rect">
            <a:avLst/>
          </a:prstGeom>
          <a:noFill/>
        </p:spPr>
        <p:txBody>
          <a:bodyPr wrap="square" rtlCol="0">
            <a:spAutoFit/>
          </a:bodyPr>
          <a:lstStyle/>
          <a:p>
            <a:r>
              <a:rPr lang="fr-FR" sz="500" dirty="0"/>
              <a:t>+2</a:t>
            </a:r>
          </a:p>
          <a:p>
            <a:r>
              <a:rPr lang="fr-FR" sz="500" dirty="0"/>
              <a:t>A:5</a:t>
            </a:r>
          </a:p>
        </p:txBody>
      </p:sp>
      <p:grpSp>
        <p:nvGrpSpPr>
          <p:cNvPr id="1891" name="Groupe 1890">
            <a:extLst>
              <a:ext uri="{FF2B5EF4-FFF2-40B4-BE49-F238E27FC236}">
                <a16:creationId xmlns:a16="http://schemas.microsoft.com/office/drawing/2014/main" id="{CF917798-C2CE-4075-B363-FBEC169653B3}"/>
              </a:ext>
            </a:extLst>
          </p:cNvPr>
          <p:cNvGrpSpPr/>
          <p:nvPr/>
        </p:nvGrpSpPr>
        <p:grpSpPr>
          <a:xfrm>
            <a:off x="9283651" y="3564879"/>
            <a:ext cx="718466" cy="363597"/>
            <a:chOff x="4307092" y="989742"/>
            <a:chExt cx="718466" cy="363597"/>
          </a:xfrm>
        </p:grpSpPr>
        <p:grpSp>
          <p:nvGrpSpPr>
            <p:cNvPr id="1892" name="Groupe 1891">
              <a:extLst>
                <a:ext uri="{FF2B5EF4-FFF2-40B4-BE49-F238E27FC236}">
                  <a16:creationId xmlns:a16="http://schemas.microsoft.com/office/drawing/2014/main" id="{07774B81-1F5D-4E09-9810-6C1D4DA774C1}"/>
                </a:ext>
              </a:extLst>
            </p:cNvPr>
            <p:cNvGrpSpPr/>
            <p:nvPr/>
          </p:nvGrpSpPr>
          <p:grpSpPr>
            <a:xfrm>
              <a:off x="4390385" y="989742"/>
              <a:ext cx="565581" cy="297961"/>
              <a:chOff x="2579857" y="899021"/>
              <a:chExt cx="565581" cy="297961"/>
            </a:xfrm>
          </p:grpSpPr>
          <p:sp>
            <p:nvSpPr>
              <p:cNvPr id="1894" name="ZoneTexte 1893">
                <a:extLst>
                  <a:ext uri="{FF2B5EF4-FFF2-40B4-BE49-F238E27FC236}">
                    <a16:creationId xmlns:a16="http://schemas.microsoft.com/office/drawing/2014/main" id="{7E5DF794-8EBB-48B0-8B15-2AA31FE087D5}"/>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895" name="ZoneTexte 1894">
                <a:extLst>
                  <a:ext uri="{FF2B5EF4-FFF2-40B4-BE49-F238E27FC236}">
                    <a16:creationId xmlns:a16="http://schemas.microsoft.com/office/drawing/2014/main" id="{4F7D5558-BD0A-4670-88AB-110F18C9DA9C}"/>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893" name="ZoneTexte 1892">
              <a:extLst>
                <a:ext uri="{FF2B5EF4-FFF2-40B4-BE49-F238E27FC236}">
                  <a16:creationId xmlns:a16="http://schemas.microsoft.com/office/drawing/2014/main" id="{4E8686E5-A78C-45AA-9732-E3E06A6C1A9E}"/>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grpSp>
        <p:nvGrpSpPr>
          <p:cNvPr id="1896" name="Groupe 1895">
            <a:extLst>
              <a:ext uri="{FF2B5EF4-FFF2-40B4-BE49-F238E27FC236}">
                <a16:creationId xmlns:a16="http://schemas.microsoft.com/office/drawing/2014/main" id="{EA1464C5-DFF8-4873-ABA3-1F6395CE9D5C}"/>
              </a:ext>
            </a:extLst>
          </p:cNvPr>
          <p:cNvGrpSpPr/>
          <p:nvPr/>
        </p:nvGrpSpPr>
        <p:grpSpPr>
          <a:xfrm>
            <a:off x="8195324" y="3563251"/>
            <a:ext cx="718466" cy="370981"/>
            <a:chOff x="2195594" y="1720797"/>
            <a:chExt cx="718466" cy="370981"/>
          </a:xfrm>
        </p:grpSpPr>
        <p:sp>
          <p:nvSpPr>
            <p:cNvPr id="1897" name="ZoneTexte 1896">
              <a:extLst>
                <a:ext uri="{FF2B5EF4-FFF2-40B4-BE49-F238E27FC236}">
                  <a16:creationId xmlns:a16="http://schemas.microsoft.com/office/drawing/2014/main" id="{55296321-6475-447A-AA29-C8FA3CA2EB78}"/>
                </a:ext>
              </a:extLst>
            </p:cNvPr>
            <p:cNvSpPr txBox="1"/>
            <p:nvPr/>
          </p:nvSpPr>
          <p:spPr>
            <a:xfrm>
              <a:off x="2195594" y="1907112"/>
              <a:ext cx="718466" cy="184666"/>
            </a:xfrm>
            <a:prstGeom prst="rect">
              <a:avLst/>
            </a:prstGeom>
            <a:noFill/>
          </p:spPr>
          <p:txBody>
            <a:bodyPr wrap="none" rtlCol="0">
              <a:spAutoFit/>
            </a:bodyPr>
            <a:lstStyle/>
            <a:p>
              <a:r>
                <a:rPr lang="fr-FR" sz="600" dirty="0"/>
                <a:t>[7:59:00 8:00:00]</a:t>
              </a:r>
              <a:endParaRPr lang="fr-CH" sz="600" dirty="0"/>
            </a:p>
          </p:txBody>
        </p:sp>
        <p:sp>
          <p:nvSpPr>
            <p:cNvPr id="1898" name="ZoneTexte 1897">
              <a:extLst>
                <a:ext uri="{FF2B5EF4-FFF2-40B4-BE49-F238E27FC236}">
                  <a16:creationId xmlns:a16="http://schemas.microsoft.com/office/drawing/2014/main" id="{EF540CD9-4D8D-40C1-A5BD-3491AF12790B}"/>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899" name="ZoneTexte 1898">
              <a:extLst>
                <a:ext uri="{FF2B5EF4-FFF2-40B4-BE49-F238E27FC236}">
                  <a16:creationId xmlns:a16="http://schemas.microsoft.com/office/drawing/2014/main" id="{274AA381-BED8-4333-9CCB-91AB8DC693D6}"/>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900" name="Groupe 1899">
            <a:extLst>
              <a:ext uri="{FF2B5EF4-FFF2-40B4-BE49-F238E27FC236}">
                <a16:creationId xmlns:a16="http://schemas.microsoft.com/office/drawing/2014/main" id="{B67EA17E-B7F5-4E1C-BF4A-9B71EA502643}"/>
              </a:ext>
            </a:extLst>
          </p:cNvPr>
          <p:cNvGrpSpPr/>
          <p:nvPr/>
        </p:nvGrpSpPr>
        <p:grpSpPr>
          <a:xfrm>
            <a:off x="7638624" y="3567775"/>
            <a:ext cx="718466" cy="367712"/>
            <a:chOff x="1622389" y="1728992"/>
            <a:chExt cx="718466" cy="367712"/>
          </a:xfrm>
        </p:grpSpPr>
        <p:sp>
          <p:nvSpPr>
            <p:cNvPr id="1901" name="ZoneTexte 1900">
              <a:extLst>
                <a:ext uri="{FF2B5EF4-FFF2-40B4-BE49-F238E27FC236}">
                  <a16:creationId xmlns:a16="http://schemas.microsoft.com/office/drawing/2014/main" id="{A43FD845-2955-47BE-95C2-FB2F6A5A2C86}"/>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7:58:00]</a:t>
              </a:r>
              <a:endParaRPr lang="fr-CH" sz="600" dirty="0"/>
            </a:p>
          </p:txBody>
        </p:sp>
        <p:sp>
          <p:nvSpPr>
            <p:cNvPr id="1902" name="ZoneTexte 1901">
              <a:extLst>
                <a:ext uri="{FF2B5EF4-FFF2-40B4-BE49-F238E27FC236}">
                  <a16:creationId xmlns:a16="http://schemas.microsoft.com/office/drawing/2014/main" id="{AEC991BA-AAAB-4480-8280-526664C60676}"/>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903" name="ZoneTexte 1902">
              <a:extLst>
                <a:ext uri="{FF2B5EF4-FFF2-40B4-BE49-F238E27FC236}">
                  <a16:creationId xmlns:a16="http://schemas.microsoft.com/office/drawing/2014/main" id="{FC77CD2B-224E-4B96-B4E4-213833B4D300}"/>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904" name="Groupe 1903">
            <a:extLst>
              <a:ext uri="{FF2B5EF4-FFF2-40B4-BE49-F238E27FC236}">
                <a16:creationId xmlns:a16="http://schemas.microsoft.com/office/drawing/2014/main" id="{DAB72C88-FB82-4638-8AE3-FD290174959F}"/>
              </a:ext>
            </a:extLst>
          </p:cNvPr>
          <p:cNvGrpSpPr/>
          <p:nvPr/>
        </p:nvGrpSpPr>
        <p:grpSpPr>
          <a:xfrm>
            <a:off x="7074871" y="3567775"/>
            <a:ext cx="718466" cy="368277"/>
            <a:chOff x="1040513" y="1729592"/>
            <a:chExt cx="718466" cy="368277"/>
          </a:xfrm>
        </p:grpSpPr>
        <p:sp>
          <p:nvSpPr>
            <p:cNvPr id="1905" name="ZoneTexte 1904">
              <a:extLst>
                <a:ext uri="{FF2B5EF4-FFF2-40B4-BE49-F238E27FC236}">
                  <a16:creationId xmlns:a16="http://schemas.microsoft.com/office/drawing/2014/main" id="{295CFEFF-D110-4CC8-80A4-5767D91D01FB}"/>
                </a:ext>
              </a:extLst>
            </p:cNvPr>
            <p:cNvSpPr txBox="1"/>
            <p:nvPr/>
          </p:nvSpPr>
          <p:spPr>
            <a:xfrm>
              <a:off x="1040513" y="1913203"/>
              <a:ext cx="718466" cy="184666"/>
            </a:xfrm>
            <a:prstGeom prst="rect">
              <a:avLst/>
            </a:prstGeom>
            <a:noFill/>
          </p:spPr>
          <p:txBody>
            <a:bodyPr wrap="none" rtlCol="0">
              <a:spAutoFit/>
            </a:bodyPr>
            <a:lstStyle/>
            <a:p>
              <a:r>
                <a:rPr lang="fr-FR" sz="600" dirty="0"/>
                <a:t>[7:45:00 7:46:00]</a:t>
              </a:r>
              <a:endParaRPr lang="fr-CH" sz="600" dirty="0"/>
            </a:p>
          </p:txBody>
        </p:sp>
        <p:sp>
          <p:nvSpPr>
            <p:cNvPr id="1906" name="ZoneTexte 1905">
              <a:extLst>
                <a:ext uri="{FF2B5EF4-FFF2-40B4-BE49-F238E27FC236}">
                  <a16:creationId xmlns:a16="http://schemas.microsoft.com/office/drawing/2014/main" id="{EE7C6629-FA38-493C-8C68-DD7A8D01176D}"/>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907" name="ZoneTexte 1906">
              <a:extLst>
                <a:ext uri="{FF2B5EF4-FFF2-40B4-BE49-F238E27FC236}">
                  <a16:creationId xmlns:a16="http://schemas.microsoft.com/office/drawing/2014/main" id="{2B82B1D9-4351-4BF1-97A5-5D4CE933AD1A}"/>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908" name="Groupe 1907">
            <a:extLst>
              <a:ext uri="{FF2B5EF4-FFF2-40B4-BE49-F238E27FC236}">
                <a16:creationId xmlns:a16="http://schemas.microsoft.com/office/drawing/2014/main" id="{D81F15D8-6DA6-4731-BFAD-3E8AF60DF23B}"/>
              </a:ext>
            </a:extLst>
          </p:cNvPr>
          <p:cNvGrpSpPr/>
          <p:nvPr/>
        </p:nvGrpSpPr>
        <p:grpSpPr>
          <a:xfrm>
            <a:off x="8743139" y="3566155"/>
            <a:ext cx="718466" cy="363873"/>
            <a:chOff x="2745528" y="1733074"/>
            <a:chExt cx="718466" cy="363873"/>
          </a:xfrm>
        </p:grpSpPr>
        <p:sp>
          <p:nvSpPr>
            <p:cNvPr id="1909" name="ZoneTexte 1908">
              <a:extLst>
                <a:ext uri="{FF2B5EF4-FFF2-40B4-BE49-F238E27FC236}">
                  <a16:creationId xmlns:a16="http://schemas.microsoft.com/office/drawing/2014/main" id="{CFF60302-1C0D-4D72-86D7-120EF643A6A5}"/>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910" name="Groupe 1909">
              <a:extLst>
                <a:ext uri="{FF2B5EF4-FFF2-40B4-BE49-F238E27FC236}">
                  <a16:creationId xmlns:a16="http://schemas.microsoft.com/office/drawing/2014/main" id="{9DF0F03F-FB76-460A-9DF6-3D1FDA2D6C69}"/>
                </a:ext>
              </a:extLst>
            </p:cNvPr>
            <p:cNvGrpSpPr/>
            <p:nvPr/>
          </p:nvGrpSpPr>
          <p:grpSpPr>
            <a:xfrm>
              <a:off x="2745528" y="1777671"/>
              <a:ext cx="718466" cy="319276"/>
              <a:chOff x="2745110" y="1768025"/>
              <a:chExt cx="718466" cy="319276"/>
            </a:xfrm>
          </p:grpSpPr>
          <p:sp>
            <p:nvSpPr>
              <p:cNvPr id="1911" name="ZoneTexte 1910">
                <a:extLst>
                  <a:ext uri="{FF2B5EF4-FFF2-40B4-BE49-F238E27FC236}">
                    <a16:creationId xmlns:a16="http://schemas.microsoft.com/office/drawing/2014/main" id="{B9DC3895-11FF-4474-A40B-C3BE0E1D2D58}"/>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8:01:00</a:t>
                </a:r>
                <a:r>
                  <a:rPr lang="fr-FR" sz="600" dirty="0"/>
                  <a:t> 8:08:00]</a:t>
                </a:r>
                <a:endParaRPr lang="fr-CH" sz="600" dirty="0"/>
              </a:p>
            </p:txBody>
          </p:sp>
          <p:sp>
            <p:nvSpPr>
              <p:cNvPr id="1912" name="ZoneTexte 1911">
                <a:extLst>
                  <a:ext uri="{FF2B5EF4-FFF2-40B4-BE49-F238E27FC236}">
                    <a16:creationId xmlns:a16="http://schemas.microsoft.com/office/drawing/2014/main" id="{98CE9CAE-D3A5-4BA9-8C91-241DE1C31393}"/>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1913" name="Accolade fermante 1912">
            <a:extLst>
              <a:ext uri="{FF2B5EF4-FFF2-40B4-BE49-F238E27FC236}">
                <a16:creationId xmlns:a16="http://schemas.microsoft.com/office/drawing/2014/main" id="{556FECC0-4247-4B9B-8DF1-A0684F189F16}"/>
              </a:ext>
            </a:extLst>
          </p:cNvPr>
          <p:cNvSpPr/>
          <p:nvPr/>
        </p:nvSpPr>
        <p:spPr>
          <a:xfrm flipH="1">
            <a:off x="6352665" y="3629592"/>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33" name="ZoneTexte 1932">
            <a:extLst>
              <a:ext uri="{FF2B5EF4-FFF2-40B4-BE49-F238E27FC236}">
                <a16:creationId xmlns:a16="http://schemas.microsoft.com/office/drawing/2014/main" id="{18962A77-7CAC-4B37-8DED-D9182C3E39BE}"/>
              </a:ext>
            </a:extLst>
          </p:cNvPr>
          <p:cNvSpPr txBox="1"/>
          <p:nvPr/>
        </p:nvSpPr>
        <p:spPr>
          <a:xfrm>
            <a:off x="10060798" y="3764014"/>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pic>
        <p:nvPicPr>
          <p:cNvPr id="1934" name="Graphique 1933">
            <a:extLst>
              <a:ext uri="{FF2B5EF4-FFF2-40B4-BE49-F238E27FC236}">
                <a16:creationId xmlns:a16="http://schemas.microsoft.com/office/drawing/2014/main" id="{FF731148-6F9A-4145-886F-32920CC91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2370" y="3126318"/>
            <a:ext cx="109307" cy="98122"/>
          </a:xfrm>
          <a:prstGeom prst="rect">
            <a:avLst/>
          </a:prstGeom>
        </p:spPr>
      </p:pic>
      <p:pic>
        <p:nvPicPr>
          <p:cNvPr id="1935" name="Graphique 1934">
            <a:extLst>
              <a:ext uri="{FF2B5EF4-FFF2-40B4-BE49-F238E27FC236}">
                <a16:creationId xmlns:a16="http://schemas.microsoft.com/office/drawing/2014/main" id="{833541A0-69D6-4E10-9DBA-545798C5F3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6657" y="3842598"/>
            <a:ext cx="109307" cy="98122"/>
          </a:xfrm>
          <a:prstGeom prst="rect">
            <a:avLst/>
          </a:prstGeom>
        </p:spPr>
      </p:pic>
      <p:grpSp>
        <p:nvGrpSpPr>
          <p:cNvPr id="1938" name="Groupe 1937">
            <a:extLst>
              <a:ext uri="{FF2B5EF4-FFF2-40B4-BE49-F238E27FC236}">
                <a16:creationId xmlns:a16="http://schemas.microsoft.com/office/drawing/2014/main" id="{B1DCCA4D-D4EC-4E64-8419-6B57E942F87A}"/>
              </a:ext>
            </a:extLst>
          </p:cNvPr>
          <p:cNvGrpSpPr/>
          <p:nvPr/>
        </p:nvGrpSpPr>
        <p:grpSpPr>
          <a:xfrm>
            <a:off x="7070127" y="3877273"/>
            <a:ext cx="718466" cy="385083"/>
            <a:chOff x="6111049" y="6137090"/>
            <a:chExt cx="718466" cy="385083"/>
          </a:xfrm>
        </p:grpSpPr>
        <p:grpSp>
          <p:nvGrpSpPr>
            <p:cNvPr id="1939" name="Groupe 1938">
              <a:extLst>
                <a:ext uri="{FF2B5EF4-FFF2-40B4-BE49-F238E27FC236}">
                  <a16:creationId xmlns:a16="http://schemas.microsoft.com/office/drawing/2014/main" id="{05043991-5829-458E-A0E6-E835B568F66B}"/>
                </a:ext>
              </a:extLst>
            </p:cNvPr>
            <p:cNvGrpSpPr/>
            <p:nvPr/>
          </p:nvGrpSpPr>
          <p:grpSpPr>
            <a:xfrm>
              <a:off x="6111049" y="6137090"/>
              <a:ext cx="718466" cy="385083"/>
              <a:chOff x="1523235" y="3839102"/>
              <a:chExt cx="718466" cy="385083"/>
            </a:xfrm>
          </p:grpSpPr>
          <p:sp>
            <p:nvSpPr>
              <p:cNvPr id="1941" name="ZoneTexte 1940">
                <a:extLst>
                  <a:ext uri="{FF2B5EF4-FFF2-40B4-BE49-F238E27FC236}">
                    <a16:creationId xmlns:a16="http://schemas.microsoft.com/office/drawing/2014/main" id="{A622D37A-760A-403E-8259-4542F6E1409B}"/>
                  </a:ext>
                </a:extLst>
              </p:cNvPr>
              <p:cNvSpPr txBox="1"/>
              <p:nvPr/>
            </p:nvSpPr>
            <p:spPr>
              <a:xfrm>
                <a:off x="1523235" y="4039519"/>
                <a:ext cx="718466" cy="184666"/>
              </a:xfrm>
              <a:prstGeom prst="rect">
                <a:avLst/>
              </a:prstGeom>
              <a:noFill/>
            </p:spPr>
            <p:txBody>
              <a:bodyPr wrap="none" rtlCol="0">
                <a:spAutoFit/>
              </a:bodyPr>
              <a:lstStyle/>
              <a:p>
                <a:r>
                  <a:rPr lang="fr-FR" sz="600" dirty="0"/>
                  <a:t>[7:45:30 7:53:00]</a:t>
                </a:r>
                <a:endParaRPr lang="fr-CH" sz="600" dirty="0"/>
              </a:p>
            </p:txBody>
          </p:sp>
          <p:sp>
            <p:nvSpPr>
              <p:cNvPr id="1942" name="ZoneTexte 1941">
                <a:extLst>
                  <a:ext uri="{FF2B5EF4-FFF2-40B4-BE49-F238E27FC236}">
                    <a16:creationId xmlns:a16="http://schemas.microsoft.com/office/drawing/2014/main" id="{D8F6395D-9324-415E-BF09-0D2E5033E92E}"/>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940" name="ZoneTexte 1939">
              <a:extLst>
                <a:ext uri="{FF2B5EF4-FFF2-40B4-BE49-F238E27FC236}">
                  <a16:creationId xmlns:a16="http://schemas.microsoft.com/office/drawing/2014/main" id="{433EC3D4-AC32-438D-8D18-4815E8DE0572}"/>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943" name="Groupe 1942">
            <a:extLst>
              <a:ext uri="{FF2B5EF4-FFF2-40B4-BE49-F238E27FC236}">
                <a16:creationId xmlns:a16="http://schemas.microsoft.com/office/drawing/2014/main" id="{E1F3132F-BA72-4279-BCBE-F1CD5D9AA495}"/>
              </a:ext>
            </a:extLst>
          </p:cNvPr>
          <p:cNvGrpSpPr/>
          <p:nvPr/>
        </p:nvGrpSpPr>
        <p:grpSpPr>
          <a:xfrm>
            <a:off x="7624116" y="3887027"/>
            <a:ext cx="718466" cy="375832"/>
            <a:chOff x="6752258" y="6147312"/>
            <a:chExt cx="718466" cy="375832"/>
          </a:xfrm>
        </p:grpSpPr>
        <p:grpSp>
          <p:nvGrpSpPr>
            <p:cNvPr id="1944" name="Groupe 1943">
              <a:extLst>
                <a:ext uri="{FF2B5EF4-FFF2-40B4-BE49-F238E27FC236}">
                  <a16:creationId xmlns:a16="http://schemas.microsoft.com/office/drawing/2014/main" id="{18FEB776-C765-4CC5-A388-36F26D3236CA}"/>
                </a:ext>
              </a:extLst>
            </p:cNvPr>
            <p:cNvGrpSpPr/>
            <p:nvPr/>
          </p:nvGrpSpPr>
          <p:grpSpPr>
            <a:xfrm>
              <a:off x="6752258" y="6147312"/>
              <a:ext cx="718466" cy="375832"/>
              <a:chOff x="2358333" y="3850592"/>
              <a:chExt cx="718466" cy="375832"/>
            </a:xfrm>
          </p:grpSpPr>
          <p:sp>
            <p:nvSpPr>
              <p:cNvPr id="1946" name="ZoneTexte 1945">
                <a:extLst>
                  <a:ext uri="{FF2B5EF4-FFF2-40B4-BE49-F238E27FC236}">
                    <a16:creationId xmlns:a16="http://schemas.microsoft.com/office/drawing/2014/main" id="{3C865F05-CB72-420A-8426-7CFE06403237}"/>
                  </a:ext>
                </a:extLst>
              </p:cNvPr>
              <p:cNvSpPr txBox="1"/>
              <p:nvPr/>
            </p:nvSpPr>
            <p:spPr>
              <a:xfrm>
                <a:off x="2358333" y="4041758"/>
                <a:ext cx="718466" cy="184666"/>
              </a:xfrm>
              <a:prstGeom prst="rect">
                <a:avLst/>
              </a:prstGeom>
              <a:noFill/>
            </p:spPr>
            <p:txBody>
              <a:bodyPr wrap="none" rtlCol="0">
                <a:spAutoFit/>
              </a:bodyPr>
              <a:lstStyle/>
              <a:p>
                <a:r>
                  <a:rPr lang="fr-FR" sz="600" dirty="0"/>
                  <a:t>[7:46:00 8:01:00]</a:t>
                </a:r>
                <a:endParaRPr lang="fr-CH" sz="600" dirty="0"/>
              </a:p>
            </p:txBody>
          </p:sp>
          <p:sp>
            <p:nvSpPr>
              <p:cNvPr id="1947" name="ZoneTexte 1946">
                <a:extLst>
                  <a:ext uri="{FF2B5EF4-FFF2-40B4-BE49-F238E27FC236}">
                    <a16:creationId xmlns:a16="http://schemas.microsoft.com/office/drawing/2014/main" id="{6F58E48D-12EA-447E-A271-F258C373744F}"/>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945" name="ZoneTexte 1944">
              <a:extLst>
                <a:ext uri="{FF2B5EF4-FFF2-40B4-BE49-F238E27FC236}">
                  <a16:creationId xmlns:a16="http://schemas.microsoft.com/office/drawing/2014/main" id="{877081F0-F57F-4790-BAF6-D20A4EB7FDF8}"/>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948" name="Groupe 1947">
            <a:extLst>
              <a:ext uri="{FF2B5EF4-FFF2-40B4-BE49-F238E27FC236}">
                <a16:creationId xmlns:a16="http://schemas.microsoft.com/office/drawing/2014/main" id="{C580AB45-A12E-46CA-888B-1AD03F3B38E0}"/>
              </a:ext>
            </a:extLst>
          </p:cNvPr>
          <p:cNvGrpSpPr/>
          <p:nvPr/>
        </p:nvGrpSpPr>
        <p:grpSpPr>
          <a:xfrm>
            <a:off x="8192430" y="3869962"/>
            <a:ext cx="718466" cy="390094"/>
            <a:chOff x="7339755" y="6147312"/>
            <a:chExt cx="718466" cy="390094"/>
          </a:xfrm>
        </p:grpSpPr>
        <p:grpSp>
          <p:nvGrpSpPr>
            <p:cNvPr id="1949" name="Groupe 1948">
              <a:extLst>
                <a:ext uri="{FF2B5EF4-FFF2-40B4-BE49-F238E27FC236}">
                  <a16:creationId xmlns:a16="http://schemas.microsoft.com/office/drawing/2014/main" id="{2FBF0FEB-34C2-4D08-8A9D-603F6DC8C7DE}"/>
                </a:ext>
              </a:extLst>
            </p:cNvPr>
            <p:cNvGrpSpPr/>
            <p:nvPr/>
          </p:nvGrpSpPr>
          <p:grpSpPr>
            <a:xfrm>
              <a:off x="7339755" y="6147312"/>
              <a:ext cx="718466" cy="390094"/>
              <a:chOff x="3085711" y="3836330"/>
              <a:chExt cx="718466" cy="390094"/>
            </a:xfrm>
          </p:grpSpPr>
          <p:sp>
            <p:nvSpPr>
              <p:cNvPr id="1951" name="ZoneTexte 1950">
                <a:extLst>
                  <a:ext uri="{FF2B5EF4-FFF2-40B4-BE49-F238E27FC236}">
                    <a16:creationId xmlns:a16="http://schemas.microsoft.com/office/drawing/2014/main" id="{670D9907-7928-4B9D-993E-648172B4A8A1}"/>
                  </a:ext>
                </a:extLst>
              </p:cNvPr>
              <p:cNvSpPr txBox="1"/>
              <p:nvPr/>
            </p:nvSpPr>
            <p:spPr>
              <a:xfrm>
                <a:off x="3085711" y="4041758"/>
                <a:ext cx="718466" cy="184666"/>
              </a:xfrm>
              <a:prstGeom prst="rect">
                <a:avLst/>
              </a:prstGeom>
              <a:noFill/>
            </p:spPr>
            <p:txBody>
              <a:bodyPr wrap="none" rtlCol="0">
                <a:spAutoFit/>
              </a:bodyPr>
              <a:lstStyle/>
              <a:p>
                <a:r>
                  <a:rPr lang="fr-FR" sz="600" dirty="0"/>
                  <a:t>[7:48:00 8:03:00]</a:t>
                </a:r>
                <a:endParaRPr lang="fr-CH" sz="600" dirty="0"/>
              </a:p>
            </p:txBody>
          </p:sp>
          <p:sp>
            <p:nvSpPr>
              <p:cNvPr id="1952" name="ZoneTexte 1951">
                <a:extLst>
                  <a:ext uri="{FF2B5EF4-FFF2-40B4-BE49-F238E27FC236}">
                    <a16:creationId xmlns:a16="http://schemas.microsoft.com/office/drawing/2014/main" id="{F5B0CCCF-58F2-452C-8D05-0A1A3045FA65}"/>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950" name="ZoneTexte 1949">
              <a:extLst>
                <a:ext uri="{FF2B5EF4-FFF2-40B4-BE49-F238E27FC236}">
                  <a16:creationId xmlns:a16="http://schemas.microsoft.com/office/drawing/2014/main" id="{08C25A9B-395A-4C2C-AAC1-478634FDEC69}"/>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953" name="Accolade fermante 1952">
            <a:extLst>
              <a:ext uri="{FF2B5EF4-FFF2-40B4-BE49-F238E27FC236}">
                <a16:creationId xmlns:a16="http://schemas.microsoft.com/office/drawing/2014/main" id="{0A0FDD1D-E01D-47DA-AC84-6D933EFDA743}"/>
              </a:ext>
            </a:extLst>
          </p:cNvPr>
          <p:cNvSpPr/>
          <p:nvPr/>
        </p:nvSpPr>
        <p:spPr>
          <a:xfrm flipH="1">
            <a:off x="6475398" y="397099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54" name="Accolade fermante 1953">
            <a:extLst>
              <a:ext uri="{FF2B5EF4-FFF2-40B4-BE49-F238E27FC236}">
                <a16:creationId xmlns:a16="http://schemas.microsoft.com/office/drawing/2014/main" id="{20C6A2E0-C9A1-4EEA-8290-0C9E21506F07}"/>
              </a:ext>
            </a:extLst>
          </p:cNvPr>
          <p:cNvSpPr/>
          <p:nvPr/>
        </p:nvSpPr>
        <p:spPr>
          <a:xfrm>
            <a:off x="9378793" y="396983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58" name="Groupe 1957">
            <a:extLst>
              <a:ext uri="{FF2B5EF4-FFF2-40B4-BE49-F238E27FC236}">
                <a16:creationId xmlns:a16="http://schemas.microsoft.com/office/drawing/2014/main" id="{77402851-AC10-473A-AF02-94C8A91BE1BE}"/>
              </a:ext>
            </a:extLst>
          </p:cNvPr>
          <p:cNvGrpSpPr/>
          <p:nvPr/>
        </p:nvGrpSpPr>
        <p:grpSpPr>
          <a:xfrm>
            <a:off x="8746706" y="3884436"/>
            <a:ext cx="718466" cy="377178"/>
            <a:chOff x="1266633" y="5049608"/>
            <a:chExt cx="718466" cy="377178"/>
          </a:xfrm>
        </p:grpSpPr>
        <p:sp>
          <p:nvSpPr>
            <p:cNvPr id="1959" name="ZoneTexte 1958">
              <a:extLst>
                <a:ext uri="{FF2B5EF4-FFF2-40B4-BE49-F238E27FC236}">
                  <a16:creationId xmlns:a16="http://schemas.microsoft.com/office/drawing/2014/main" id="{C75E6222-5B6D-479F-A4B7-F922A2404CC5}"/>
                </a:ext>
              </a:extLst>
            </p:cNvPr>
            <p:cNvSpPr txBox="1"/>
            <p:nvPr/>
          </p:nvSpPr>
          <p:spPr>
            <a:xfrm>
              <a:off x="1266633" y="5242120"/>
              <a:ext cx="718466" cy="184666"/>
            </a:xfrm>
            <a:prstGeom prst="rect">
              <a:avLst/>
            </a:prstGeom>
            <a:noFill/>
          </p:spPr>
          <p:txBody>
            <a:bodyPr wrap="none" rtlCol="0">
              <a:spAutoFit/>
            </a:bodyPr>
            <a:lstStyle/>
            <a:p>
              <a:r>
                <a:rPr lang="fr-FR" sz="600" dirty="0"/>
                <a:t>[7:57:30 8:05:00]</a:t>
              </a:r>
              <a:endParaRPr lang="fr-CH" sz="600" dirty="0"/>
            </a:p>
          </p:txBody>
        </p:sp>
        <p:sp>
          <p:nvSpPr>
            <p:cNvPr id="1960" name="ZoneTexte 1959">
              <a:extLst>
                <a:ext uri="{FF2B5EF4-FFF2-40B4-BE49-F238E27FC236}">
                  <a16:creationId xmlns:a16="http://schemas.microsoft.com/office/drawing/2014/main" id="{D254EEF2-443F-4DE2-B7D5-CAFD85B9845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961" name="ZoneTexte 1960">
              <a:extLst>
                <a:ext uri="{FF2B5EF4-FFF2-40B4-BE49-F238E27FC236}">
                  <a16:creationId xmlns:a16="http://schemas.microsoft.com/office/drawing/2014/main" id="{4A5436DB-F4A3-4907-9DC5-025E06271F2C}"/>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962" name="Groupe 1961">
            <a:extLst>
              <a:ext uri="{FF2B5EF4-FFF2-40B4-BE49-F238E27FC236}">
                <a16:creationId xmlns:a16="http://schemas.microsoft.com/office/drawing/2014/main" id="{4FCFFAD1-F699-4ED8-A45F-685AD5986D4A}"/>
              </a:ext>
            </a:extLst>
          </p:cNvPr>
          <p:cNvGrpSpPr/>
          <p:nvPr/>
        </p:nvGrpSpPr>
        <p:grpSpPr>
          <a:xfrm>
            <a:off x="6522307" y="3893234"/>
            <a:ext cx="718466" cy="369675"/>
            <a:chOff x="646205" y="5057129"/>
            <a:chExt cx="718466" cy="369675"/>
          </a:xfrm>
        </p:grpSpPr>
        <p:sp>
          <p:nvSpPr>
            <p:cNvPr id="1963" name="ZoneTexte 1962">
              <a:extLst>
                <a:ext uri="{FF2B5EF4-FFF2-40B4-BE49-F238E27FC236}">
                  <a16:creationId xmlns:a16="http://schemas.microsoft.com/office/drawing/2014/main" id="{C3FB4627-CAA2-49AD-ACB0-DE726D5D76B3}"/>
                </a:ext>
              </a:extLst>
            </p:cNvPr>
            <p:cNvSpPr txBox="1"/>
            <p:nvPr/>
          </p:nvSpPr>
          <p:spPr>
            <a:xfrm>
              <a:off x="646205" y="5242138"/>
              <a:ext cx="718466" cy="184666"/>
            </a:xfrm>
            <a:prstGeom prst="rect">
              <a:avLst/>
            </a:prstGeom>
            <a:noFill/>
          </p:spPr>
          <p:txBody>
            <a:bodyPr wrap="none" rtlCol="0">
              <a:spAutoFit/>
            </a:bodyPr>
            <a:lstStyle/>
            <a:p>
              <a:r>
                <a:rPr lang="fr-FR" sz="600" dirty="0"/>
                <a:t>[7:45:00 7:52:30]</a:t>
              </a:r>
              <a:endParaRPr lang="fr-CH" sz="600" dirty="0"/>
            </a:p>
          </p:txBody>
        </p:sp>
        <p:sp>
          <p:nvSpPr>
            <p:cNvPr id="1964" name="ZoneTexte 1963">
              <a:extLst>
                <a:ext uri="{FF2B5EF4-FFF2-40B4-BE49-F238E27FC236}">
                  <a16:creationId xmlns:a16="http://schemas.microsoft.com/office/drawing/2014/main" id="{2E0C89AE-36EF-4C55-ABB9-8EFB7341827D}"/>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965" name="ZoneTexte 1964">
              <a:extLst>
                <a:ext uri="{FF2B5EF4-FFF2-40B4-BE49-F238E27FC236}">
                  <a16:creationId xmlns:a16="http://schemas.microsoft.com/office/drawing/2014/main" id="{BD241FE5-FCE6-4914-AD63-B28B52644343}"/>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966" name="Groupe 1965">
            <a:extLst>
              <a:ext uri="{FF2B5EF4-FFF2-40B4-BE49-F238E27FC236}">
                <a16:creationId xmlns:a16="http://schemas.microsoft.com/office/drawing/2014/main" id="{0192DE76-B6BF-4608-9B24-EA56C9AF62C8}"/>
              </a:ext>
            </a:extLst>
          </p:cNvPr>
          <p:cNvGrpSpPr/>
          <p:nvPr/>
        </p:nvGrpSpPr>
        <p:grpSpPr>
          <a:xfrm>
            <a:off x="9427131" y="4129519"/>
            <a:ext cx="202376" cy="157632"/>
            <a:chOff x="5146975" y="3184326"/>
            <a:chExt cx="1468799" cy="1171578"/>
          </a:xfrm>
          <a:solidFill>
            <a:srgbClr val="92D050"/>
          </a:solidFill>
        </p:grpSpPr>
        <p:pic>
          <p:nvPicPr>
            <p:cNvPr id="1967" name="Graphique 1966">
              <a:extLst>
                <a:ext uri="{FF2B5EF4-FFF2-40B4-BE49-F238E27FC236}">
                  <a16:creationId xmlns:a16="http://schemas.microsoft.com/office/drawing/2014/main" id="{AA1620D9-A177-4E27-ABC5-190DE30535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968" name="Graphique 1967">
              <a:extLst>
                <a:ext uri="{FF2B5EF4-FFF2-40B4-BE49-F238E27FC236}">
                  <a16:creationId xmlns:a16="http://schemas.microsoft.com/office/drawing/2014/main" id="{346933A8-213D-4119-8230-6129DE9E23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969" name="ZoneTexte 1968">
            <a:extLst>
              <a:ext uri="{FF2B5EF4-FFF2-40B4-BE49-F238E27FC236}">
                <a16:creationId xmlns:a16="http://schemas.microsoft.com/office/drawing/2014/main" id="{ADFE12FB-1D61-42DA-86D1-ABBED466C78E}"/>
              </a:ext>
            </a:extLst>
          </p:cNvPr>
          <p:cNvSpPr txBox="1"/>
          <p:nvPr/>
        </p:nvSpPr>
        <p:spPr>
          <a:xfrm>
            <a:off x="5767973" y="4557286"/>
            <a:ext cx="632214" cy="246221"/>
          </a:xfrm>
          <a:prstGeom prst="rect">
            <a:avLst/>
          </a:prstGeom>
          <a:noFill/>
        </p:spPr>
        <p:txBody>
          <a:bodyPr wrap="square" rtlCol="0">
            <a:spAutoFit/>
          </a:bodyPr>
          <a:lstStyle/>
          <a:p>
            <a:r>
              <a:rPr lang="fr-FR" sz="1000" dirty="0"/>
              <a:t>a.1.1.2.3</a:t>
            </a:r>
          </a:p>
        </p:txBody>
      </p:sp>
      <p:grpSp>
        <p:nvGrpSpPr>
          <p:cNvPr id="1970" name="Groupe 1969">
            <a:extLst>
              <a:ext uri="{FF2B5EF4-FFF2-40B4-BE49-F238E27FC236}">
                <a16:creationId xmlns:a16="http://schemas.microsoft.com/office/drawing/2014/main" id="{1DA7ABE3-E44D-4AF6-A672-404333E68A21}"/>
              </a:ext>
            </a:extLst>
          </p:cNvPr>
          <p:cNvGrpSpPr/>
          <p:nvPr/>
        </p:nvGrpSpPr>
        <p:grpSpPr>
          <a:xfrm>
            <a:off x="6514655" y="4329120"/>
            <a:ext cx="718466" cy="356108"/>
            <a:chOff x="2199597" y="997505"/>
            <a:chExt cx="718466" cy="356108"/>
          </a:xfrm>
        </p:grpSpPr>
        <p:sp>
          <p:nvSpPr>
            <p:cNvPr id="1971" name="ZoneTexte 1970">
              <a:extLst>
                <a:ext uri="{FF2B5EF4-FFF2-40B4-BE49-F238E27FC236}">
                  <a16:creationId xmlns:a16="http://schemas.microsoft.com/office/drawing/2014/main" id="{E516F920-5CE2-49AB-BF48-B8B47B5C7516}"/>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972" name="ZoneTexte 1971">
              <a:extLst>
                <a:ext uri="{FF2B5EF4-FFF2-40B4-BE49-F238E27FC236}">
                  <a16:creationId xmlns:a16="http://schemas.microsoft.com/office/drawing/2014/main" id="{108D7DC2-74B1-45E4-A403-0C1E19D4520F}"/>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973" name="Accolade fermante 1972">
            <a:extLst>
              <a:ext uri="{FF2B5EF4-FFF2-40B4-BE49-F238E27FC236}">
                <a16:creationId xmlns:a16="http://schemas.microsoft.com/office/drawing/2014/main" id="{D6BF666D-1E78-4F47-8E7D-EF7729256ABC}"/>
              </a:ext>
            </a:extLst>
          </p:cNvPr>
          <p:cNvSpPr/>
          <p:nvPr/>
        </p:nvSpPr>
        <p:spPr>
          <a:xfrm flipH="1">
            <a:off x="6474672" y="438506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74" name="Accolade fermante 1973">
            <a:extLst>
              <a:ext uri="{FF2B5EF4-FFF2-40B4-BE49-F238E27FC236}">
                <a16:creationId xmlns:a16="http://schemas.microsoft.com/office/drawing/2014/main" id="{4C4356F6-1FC4-412C-9975-49CA98EE0E25}"/>
              </a:ext>
            </a:extLst>
          </p:cNvPr>
          <p:cNvSpPr/>
          <p:nvPr/>
        </p:nvSpPr>
        <p:spPr>
          <a:xfrm>
            <a:off x="9910178" y="439226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75" name="ZoneTexte 1974">
            <a:extLst>
              <a:ext uri="{FF2B5EF4-FFF2-40B4-BE49-F238E27FC236}">
                <a16:creationId xmlns:a16="http://schemas.microsoft.com/office/drawing/2014/main" id="{8EAA13D8-827E-47AA-A2F4-6415A6F88854}"/>
              </a:ext>
            </a:extLst>
          </p:cNvPr>
          <p:cNvSpPr txBox="1"/>
          <p:nvPr/>
        </p:nvSpPr>
        <p:spPr>
          <a:xfrm>
            <a:off x="6570218" y="4346091"/>
            <a:ext cx="331249" cy="246221"/>
          </a:xfrm>
          <a:prstGeom prst="rect">
            <a:avLst/>
          </a:prstGeom>
          <a:noFill/>
        </p:spPr>
        <p:txBody>
          <a:bodyPr wrap="square" rtlCol="0">
            <a:spAutoFit/>
          </a:bodyPr>
          <a:lstStyle/>
          <a:p>
            <a:r>
              <a:rPr lang="fr-FR" sz="500" dirty="0"/>
              <a:t>+2</a:t>
            </a:r>
          </a:p>
          <a:p>
            <a:r>
              <a:rPr lang="fr-FR" sz="500" dirty="0"/>
              <a:t>A:5</a:t>
            </a:r>
          </a:p>
        </p:txBody>
      </p:sp>
      <p:grpSp>
        <p:nvGrpSpPr>
          <p:cNvPr id="1976" name="Groupe 1975">
            <a:extLst>
              <a:ext uri="{FF2B5EF4-FFF2-40B4-BE49-F238E27FC236}">
                <a16:creationId xmlns:a16="http://schemas.microsoft.com/office/drawing/2014/main" id="{24D83DAE-EA0E-476D-9BA1-907CCB669F04}"/>
              </a:ext>
            </a:extLst>
          </p:cNvPr>
          <p:cNvGrpSpPr/>
          <p:nvPr/>
        </p:nvGrpSpPr>
        <p:grpSpPr>
          <a:xfrm>
            <a:off x="9279390" y="4311326"/>
            <a:ext cx="718466" cy="363597"/>
            <a:chOff x="4307092" y="989742"/>
            <a:chExt cx="718466" cy="363597"/>
          </a:xfrm>
        </p:grpSpPr>
        <p:grpSp>
          <p:nvGrpSpPr>
            <p:cNvPr id="1977" name="Groupe 1976">
              <a:extLst>
                <a:ext uri="{FF2B5EF4-FFF2-40B4-BE49-F238E27FC236}">
                  <a16:creationId xmlns:a16="http://schemas.microsoft.com/office/drawing/2014/main" id="{E3A171F4-323E-43EE-A2A9-89DBD2CD6348}"/>
                </a:ext>
              </a:extLst>
            </p:cNvPr>
            <p:cNvGrpSpPr/>
            <p:nvPr/>
          </p:nvGrpSpPr>
          <p:grpSpPr>
            <a:xfrm>
              <a:off x="4390385" y="989742"/>
              <a:ext cx="565581" cy="297961"/>
              <a:chOff x="2579857" y="899021"/>
              <a:chExt cx="565581" cy="297961"/>
            </a:xfrm>
          </p:grpSpPr>
          <p:sp>
            <p:nvSpPr>
              <p:cNvPr id="1979" name="ZoneTexte 1978">
                <a:extLst>
                  <a:ext uri="{FF2B5EF4-FFF2-40B4-BE49-F238E27FC236}">
                    <a16:creationId xmlns:a16="http://schemas.microsoft.com/office/drawing/2014/main" id="{6802EA46-1B31-4287-9E28-5BB7B0B3E61C}"/>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980" name="ZoneTexte 1979">
                <a:extLst>
                  <a:ext uri="{FF2B5EF4-FFF2-40B4-BE49-F238E27FC236}">
                    <a16:creationId xmlns:a16="http://schemas.microsoft.com/office/drawing/2014/main" id="{A82B14E4-EFCE-4C2F-9938-C6935327ED31}"/>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978" name="ZoneTexte 1977">
              <a:extLst>
                <a:ext uri="{FF2B5EF4-FFF2-40B4-BE49-F238E27FC236}">
                  <a16:creationId xmlns:a16="http://schemas.microsoft.com/office/drawing/2014/main" id="{439FF06D-0FE2-49CB-8523-0B38BF76CC8D}"/>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grpSp>
        <p:nvGrpSpPr>
          <p:cNvPr id="1981" name="Groupe 1980">
            <a:extLst>
              <a:ext uri="{FF2B5EF4-FFF2-40B4-BE49-F238E27FC236}">
                <a16:creationId xmlns:a16="http://schemas.microsoft.com/office/drawing/2014/main" id="{BA5C55BE-E476-497F-BE05-70E356BFA1AD}"/>
              </a:ext>
            </a:extLst>
          </p:cNvPr>
          <p:cNvGrpSpPr/>
          <p:nvPr/>
        </p:nvGrpSpPr>
        <p:grpSpPr>
          <a:xfrm>
            <a:off x="8191063" y="4309698"/>
            <a:ext cx="718466" cy="370981"/>
            <a:chOff x="2195594" y="1720797"/>
            <a:chExt cx="718466" cy="370981"/>
          </a:xfrm>
        </p:grpSpPr>
        <p:sp>
          <p:nvSpPr>
            <p:cNvPr id="1982" name="ZoneTexte 1981">
              <a:extLst>
                <a:ext uri="{FF2B5EF4-FFF2-40B4-BE49-F238E27FC236}">
                  <a16:creationId xmlns:a16="http://schemas.microsoft.com/office/drawing/2014/main" id="{D2BEE71C-8469-4DAA-837F-4C0966471BDC}"/>
                </a:ext>
              </a:extLst>
            </p:cNvPr>
            <p:cNvSpPr txBox="1"/>
            <p:nvPr/>
          </p:nvSpPr>
          <p:spPr>
            <a:xfrm>
              <a:off x="2195594" y="1907112"/>
              <a:ext cx="718466" cy="184666"/>
            </a:xfrm>
            <a:prstGeom prst="rect">
              <a:avLst/>
            </a:prstGeom>
            <a:noFill/>
          </p:spPr>
          <p:txBody>
            <a:bodyPr wrap="none" rtlCol="0">
              <a:spAutoFit/>
            </a:bodyPr>
            <a:lstStyle/>
            <a:p>
              <a:r>
                <a:rPr lang="fr-FR" sz="600" dirty="0"/>
                <a:t>[7:59:00 8:00:00]</a:t>
              </a:r>
              <a:endParaRPr lang="fr-CH" sz="600" dirty="0"/>
            </a:p>
          </p:txBody>
        </p:sp>
        <p:sp>
          <p:nvSpPr>
            <p:cNvPr id="1983" name="ZoneTexte 1982">
              <a:extLst>
                <a:ext uri="{FF2B5EF4-FFF2-40B4-BE49-F238E27FC236}">
                  <a16:creationId xmlns:a16="http://schemas.microsoft.com/office/drawing/2014/main" id="{B186B6D8-E58C-435F-BC0D-34431AD04F83}"/>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984" name="ZoneTexte 1983">
              <a:extLst>
                <a:ext uri="{FF2B5EF4-FFF2-40B4-BE49-F238E27FC236}">
                  <a16:creationId xmlns:a16="http://schemas.microsoft.com/office/drawing/2014/main" id="{7E1687EA-171D-4614-8C6B-F30A79A76516}"/>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985" name="Groupe 1984">
            <a:extLst>
              <a:ext uri="{FF2B5EF4-FFF2-40B4-BE49-F238E27FC236}">
                <a16:creationId xmlns:a16="http://schemas.microsoft.com/office/drawing/2014/main" id="{C0514FEA-094E-41D0-85F2-32888FFD7D74}"/>
              </a:ext>
            </a:extLst>
          </p:cNvPr>
          <p:cNvGrpSpPr/>
          <p:nvPr/>
        </p:nvGrpSpPr>
        <p:grpSpPr>
          <a:xfrm>
            <a:off x="7634363" y="4314222"/>
            <a:ext cx="718466" cy="367712"/>
            <a:chOff x="1622389" y="1728992"/>
            <a:chExt cx="718466" cy="367712"/>
          </a:xfrm>
        </p:grpSpPr>
        <p:sp>
          <p:nvSpPr>
            <p:cNvPr id="1986" name="ZoneTexte 1985">
              <a:extLst>
                <a:ext uri="{FF2B5EF4-FFF2-40B4-BE49-F238E27FC236}">
                  <a16:creationId xmlns:a16="http://schemas.microsoft.com/office/drawing/2014/main" id="{217BB53D-5D0E-4AE5-8405-8F9FF2E5B550}"/>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7:58:00]</a:t>
              </a:r>
              <a:endParaRPr lang="fr-CH" sz="600" dirty="0"/>
            </a:p>
          </p:txBody>
        </p:sp>
        <p:sp>
          <p:nvSpPr>
            <p:cNvPr id="1987" name="ZoneTexte 1986">
              <a:extLst>
                <a:ext uri="{FF2B5EF4-FFF2-40B4-BE49-F238E27FC236}">
                  <a16:creationId xmlns:a16="http://schemas.microsoft.com/office/drawing/2014/main" id="{2BCC7ABD-A951-4BCA-9469-54D40492BA96}"/>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988" name="ZoneTexte 1987">
              <a:extLst>
                <a:ext uri="{FF2B5EF4-FFF2-40B4-BE49-F238E27FC236}">
                  <a16:creationId xmlns:a16="http://schemas.microsoft.com/office/drawing/2014/main" id="{FA75ECB5-5DED-46BD-821B-B2A98FEF6223}"/>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989" name="Groupe 1988">
            <a:extLst>
              <a:ext uri="{FF2B5EF4-FFF2-40B4-BE49-F238E27FC236}">
                <a16:creationId xmlns:a16="http://schemas.microsoft.com/office/drawing/2014/main" id="{D1757086-7F40-44C9-98BB-E33563231F22}"/>
              </a:ext>
            </a:extLst>
          </p:cNvPr>
          <p:cNvGrpSpPr/>
          <p:nvPr/>
        </p:nvGrpSpPr>
        <p:grpSpPr>
          <a:xfrm>
            <a:off x="7070610" y="4314222"/>
            <a:ext cx="718466" cy="368277"/>
            <a:chOff x="1040513" y="1729592"/>
            <a:chExt cx="718466" cy="368277"/>
          </a:xfrm>
        </p:grpSpPr>
        <p:sp>
          <p:nvSpPr>
            <p:cNvPr id="1990" name="ZoneTexte 1989">
              <a:extLst>
                <a:ext uri="{FF2B5EF4-FFF2-40B4-BE49-F238E27FC236}">
                  <a16:creationId xmlns:a16="http://schemas.microsoft.com/office/drawing/2014/main" id="{AF83B5D2-0E6D-47BF-AE9C-9C193B625008}"/>
                </a:ext>
              </a:extLst>
            </p:cNvPr>
            <p:cNvSpPr txBox="1"/>
            <p:nvPr/>
          </p:nvSpPr>
          <p:spPr>
            <a:xfrm>
              <a:off x="1040513" y="1913203"/>
              <a:ext cx="718466" cy="184666"/>
            </a:xfrm>
            <a:prstGeom prst="rect">
              <a:avLst/>
            </a:prstGeom>
            <a:noFill/>
          </p:spPr>
          <p:txBody>
            <a:bodyPr wrap="none" rtlCol="0">
              <a:spAutoFit/>
            </a:bodyPr>
            <a:lstStyle/>
            <a:p>
              <a:r>
                <a:rPr lang="fr-FR" sz="600" dirty="0"/>
                <a:t>[7:45:00 7:46:00]</a:t>
              </a:r>
              <a:endParaRPr lang="fr-CH" sz="600" dirty="0"/>
            </a:p>
          </p:txBody>
        </p:sp>
        <p:sp>
          <p:nvSpPr>
            <p:cNvPr id="1991" name="ZoneTexte 1990">
              <a:extLst>
                <a:ext uri="{FF2B5EF4-FFF2-40B4-BE49-F238E27FC236}">
                  <a16:creationId xmlns:a16="http://schemas.microsoft.com/office/drawing/2014/main" id="{16195AC3-30E2-4C47-86AA-CA3B9FEE4878}"/>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992" name="ZoneTexte 1991">
              <a:extLst>
                <a:ext uri="{FF2B5EF4-FFF2-40B4-BE49-F238E27FC236}">
                  <a16:creationId xmlns:a16="http://schemas.microsoft.com/office/drawing/2014/main" id="{4DE0DFE5-2580-4CF9-B145-12F91AD1C8B7}"/>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993" name="Groupe 1992">
            <a:extLst>
              <a:ext uri="{FF2B5EF4-FFF2-40B4-BE49-F238E27FC236}">
                <a16:creationId xmlns:a16="http://schemas.microsoft.com/office/drawing/2014/main" id="{D3F47FFE-99DC-4A35-B5E6-12DF68661951}"/>
              </a:ext>
            </a:extLst>
          </p:cNvPr>
          <p:cNvGrpSpPr/>
          <p:nvPr/>
        </p:nvGrpSpPr>
        <p:grpSpPr>
          <a:xfrm>
            <a:off x="8738878" y="4312602"/>
            <a:ext cx="718466" cy="363873"/>
            <a:chOff x="2745528" y="1733074"/>
            <a:chExt cx="718466" cy="363873"/>
          </a:xfrm>
        </p:grpSpPr>
        <p:sp>
          <p:nvSpPr>
            <p:cNvPr id="1994" name="ZoneTexte 1993">
              <a:extLst>
                <a:ext uri="{FF2B5EF4-FFF2-40B4-BE49-F238E27FC236}">
                  <a16:creationId xmlns:a16="http://schemas.microsoft.com/office/drawing/2014/main" id="{3F67CB16-D170-43D9-AF8B-7B3E43B5E646}"/>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995" name="Groupe 1994">
              <a:extLst>
                <a:ext uri="{FF2B5EF4-FFF2-40B4-BE49-F238E27FC236}">
                  <a16:creationId xmlns:a16="http://schemas.microsoft.com/office/drawing/2014/main" id="{A71FF014-450A-4513-9002-537A4D16CC4A}"/>
                </a:ext>
              </a:extLst>
            </p:cNvPr>
            <p:cNvGrpSpPr/>
            <p:nvPr/>
          </p:nvGrpSpPr>
          <p:grpSpPr>
            <a:xfrm>
              <a:off x="2745528" y="1777671"/>
              <a:ext cx="718466" cy="319276"/>
              <a:chOff x="2745110" y="1768025"/>
              <a:chExt cx="718466" cy="319276"/>
            </a:xfrm>
          </p:grpSpPr>
          <p:sp>
            <p:nvSpPr>
              <p:cNvPr id="1996" name="ZoneTexte 1995">
                <a:extLst>
                  <a:ext uri="{FF2B5EF4-FFF2-40B4-BE49-F238E27FC236}">
                    <a16:creationId xmlns:a16="http://schemas.microsoft.com/office/drawing/2014/main" id="{F64E9FB3-54A5-424D-B836-EBA11FA1DC64}"/>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8:01:00</a:t>
                </a:r>
                <a:r>
                  <a:rPr lang="fr-FR" sz="600" dirty="0"/>
                  <a:t> 8:08:00]</a:t>
                </a:r>
                <a:endParaRPr lang="fr-CH" sz="600" dirty="0"/>
              </a:p>
            </p:txBody>
          </p:sp>
          <p:sp>
            <p:nvSpPr>
              <p:cNvPr id="1997" name="ZoneTexte 1996">
                <a:extLst>
                  <a:ext uri="{FF2B5EF4-FFF2-40B4-BE49-F238E27FC236}">
                    <a16:creationId xmlns:a16="http://schemas.microsoft.com/office/drawing/2014/main" id="{BF2C0D49-D367-4724-9C05-B956B7583BBA}"/>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sp>
        <p:nvSpPr>
          <p:cNvPr id="1998" name="Accolade fermante 1997">
            <a:extLst>
              <a:ext uri="{FF2B5EF4-FFF2-40B4-BE49-F238E27FC236}">
                <a16:creationId xmlns:a16="http://schemas.microsoft.com/office/drawing/2014/main" id="{E966EB02-8E2F-41E3-A575-5B150CFA4767}"/>
              </a:ext>
            </a:extLst>
          </p:cNvPr>
          <p:cNvSpPr/>
          <p:nvPr/>
        </p:nvSpPr>
        <p:spPr>
          <a:xfrm flipH="1">
            <a:off x="6348403" y="4376038"/>
            <a:ext cx="80240" cy="945403"/>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99" name="ZoneTexte 1998">
            <a:extLst>
              <a:ext uri="{FF2B5EF4-FFF2-40B4-BE49-F238E27FC236}">
                <a16:creationId xmlns:a16="http://schemas.microsoft.com/office/drawing/2014/main" id="{FC1AB40E-1F38-4302-9E84-0817F2E92D1E}"/>
              </a:ext>
            </a:extLst>
          </p:cNvPr>
          <p:cNvSpPr txBox="1"/>
          <p:nvPr/>
        </p:nvSpPr>
        <p:spPr>
          <a:xfrm>
            <a:off x="10027849" y="4707810"/>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pic>
        <p:nvPicPr>
          <p:cNvPr id="2000" name="Graphique 1999">
            <a:extLst>
              <a:ext uri="{FF2B5EF4-FFF2-40B4-BE49-F238E27FC236}">
                <a16:creationId xmlns:a16="http://schemas.microsoft.com/office/drawing/2014/main" id="{6975C87C-03E1-4BA6-9A55-01D8D4A2FD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2396" y="4589045"/>
            <a:ext cx="109307" cy="98122"/>
          </a:xfrm>
          <a:prstGeom prst="rect">
            <a:avLst/>
          </a:prstGeom>
        </p:spPr>
      </p:pic>
      <p:sp>
        <p:nvSpPr>
          <p:cNvPr id="2029" name="Accolade fermante 2028">
            <a:extLst>
              <a:ext uri="{FF2B5EF4-FFF2-40B4-BE49-F238E27FC236}">
                <a16:creationId xmlns:a16="http://schemas.microsoft.com/office/drawing/2014/main" id="{A1A1E7B0-7001-4E86-9270-5EE0BCC3A366}"/>
              </a:ext>
            </a:extLst>
          </p:cNvPr>
          <p:cNvSpPr/>
          <p:nvPr/>
        </p:nvSpPr>
        <p:spPr>
          <a:xfrm flipH="1">
            <a:off x="6474394" y="473823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30" name="Accolade fermante 2029">
            <a:extLst>
              <a:ext uri="{FF2B5EF4-FFF2-40B4-BE49-F238E27FC236}">
                <a16:creationId xmlns:a16="http://schemas.microsoft.com/office/drawing/2014/main" id="{4D7EE46C-6D37-4457-BBBE-7AD5BB30602A}"/>
              </a:ext>
            </a:extLst>
          </p:cNvPr>
          <p:cNvSpPr/>
          <p:nvPr/>
        </p:nvSpPr>
        <p:spPr>
          <a:xfrm>
            <a:off x="7776173" y="474523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31" name="Groupe 2030">
            <a:extLst>
              <a:ext uri="{FF2B5EF4-FFF2-40B4-BE49-F238E27FC236}">
                <a16:creationId xmlns:a16="http://schemas.microsoft.com/office/drawing/2014/main" id="{098B40DF-D417-4DA3-A021-3CE7E7E6263B}"/>
              </a:ext>
            </a:extLst>
          </p:cNvPr>
          <p:cNvGrpSpPr/>
          <p:nvPr/>
        </p:nvGrpSpPr>
        <p:grpSpPr>
          <a:xfrm>
            <a:off x="7105636" y="4643999"/>
            <a:ext cx="718466" cy="377178"/>
            <a:chOff x="1266633" y="5049608"/>
            <a:chExt cx="718466" cy="377178"/>
          </a:xfrm>
        </p:grpSpPr>
        <p:sp>
          <p:nvSpPr>
            <p:cNvPr id="2032" name="ZoneTexte 2031">
              <a:extLst>
                <a:ext uri="{FF2B5EF4-FFF2-40B4-BE49-F238E27FC236}">
                  <a16:creationId xmlns:a16="http://schemas.microsoft.com/office/drawing/2014/main" id="{B7DD8CB8-9437-4438-843E-F59AA9842858}"/>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2033" name="ZoneTexte 2032">
              <a:extLst>
                <a:ext uri="{FF2B5EF4-FFF2-40B4-BE49-F238E27FC236}">
                  <a16:creationId xmlns:a16="http://schemas.microsoft.com/office/drawing/2014/main" id="{BA17CE8B-5389-4AD5-9972-54D6C2007497}"/>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034" name="ZoneTexte 2033">
              <a:extLst>
                <a:ext uri="{FF2B5EF4-FFF2-40B4-BE49-F238E27FC236}">
                  <a16:creationId xmlns:a16="http://schemas.microsoft.com/office/drawing/2014/main" id="{D572A13F-BC90-40AB-A472-5524219688D5}"/>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035" name="Groupe 2034">
            <a:extLst>
              <a:ext uri="{FF2B5EF4-FFF2-40B4-BE49-F238E27FC236}">
                <a16:creationId xmlns:a16="http://schemas.microsoft.com/office/drawing/2014/main" id="{15E65156-72A4-4F52-8858-412CE12EDAAF}"/>
              </a:ext>
            </a:extLst>
          </p:cNvPr>
          <p:cNvGrpSpPr/>
          <p:nvPr/>
        </p:nvGrpSpPr>
        <p:grpSpPr>
          <a:xfrm>
            <a:off x="6517195" y="4651125"/>
            <a:ext cx="718466" cy="369675"/>
            <a:chOff x="646205" y="5057129"/>
            <a:chExt cx="718466" cy="369675"/>
          </a:xfrm>
        </p:grpSpPr>
        <p:sp>
          <p:nvSpPr>
            <p:cNvPr id="2036" name="ZoneTexte 2035">
              <a:extLst>
                <a:ext uri="{FF2B5EF4-FFF2-40B4-BE49-F238E27FC236}">
                  <a16:creationId xmlns:a16="http://schemas.microsoft.com/office/drawing/2014/main" id="{5A07098D-F088-4436-90FE-1A08EBF8AC5E}"/>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2037" name="ZoneTexte 2036">
              <a:extLst>
                <a:ext uri="{FF2B5EF4-FFF2-40B4-BE49-F238E27FC236}">
                  <a16:creationId xmlns:a16="http://schemas.microsoft.com/office/drawing/2014/main" id="{9FAD8DFB-EB9E-4A56-A6D6-B2C5730A454A}"/>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038" name="ZoneTexte 2037">
              <a:extLst>
                <a:ext uri="{FF2B5EF4-FFF2-40B4-BE49-F238E27FC236}">
                  <a16:creationId xmlns:a16="http://schemas.microsoft.com/office/drawing/2014/main" id="{95071E1F-5C48-4A48-9DF1-E5B079A51432}"/>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039" name="Groupe 2038">
            <a:extLst>
              <a:ext uri="{FF2B5EF4-FFF2-40B4-BE49-F238E27FC236}">
                <a16:creationId xmlns:a16="http://schemas.microsoft.com/office/drawing/2014/main" id="{99063344-8DC6-46DA-8D53-0AE6BCE5A3BD}"/>
              </a:ext>
            </a:extLst>
          </p:cNvPr>
          <p:cNvGrpSpPr/>
          <p:nvPr/>
        </p:nvGrpSpPr>
        <p:grpSpPr>
          <a:xfrm>
            <a:off x="7821000" y="4882488"/>
            <a:ext cx="202376" cy="157632"/>
            <a:chOff x="5146975" y="3184326"/>
            <a:chExt cx="1468799" cy="1171578"/>
          </a:xfrm>
          <a:solidFill>
            <a:srgbClr val="92D050"/>
          </a:solidFill>
        </p:grpSpPr>
        <p:pic>
          <p:nvPicPr>
            <p:cNvPr id="2040" name="Graphique 2039">
              <a:extLst>
                <a:ext uri="{FF2B5EF4-FFF2-40B4-BE49-F238E27FC236}">
                  <a16:creationId xmlns:a16="http://schemas.microsoft.com/office/drawing/2014/main" id="{6BF128A6-7C49-4013-AE6D-BB5B7F780C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2041" name="Graphique 2040">
              <a:extLst>
                <a:ext uri="{FF2B5EF4-FFF2-40B4-BE49-F238E27FC236}">
                  <a16:creationId xmlns:a16="http://schemas.microsoft.com/office/drawing/2014/main" id="{89AB6466-60F2-408E-8FCC-2C46C7D163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2042" name="Groupe 2041">
            <a:extLst>
              <a:ext uri="{FF2B5EF4-FFF2-40B4-BE49-F238E27FC236}">
                <a16:creationId xmlns:a16="http://schemas.microsoft.com/office/drawing/2014/main" id="{40B94078-CCC4-4F56-9E49-812CC3A68676}"/>
              </a:ext>
            </a:extLst>
          </p:cNvPr>
          <p:cNvGrpSpPr/>
          <p:nvPr/>
        </p:nvGrpSpPr>
        <p:grpSpPr>
          <a:xfrm>
            <a:off x="6517120" y="4983517"/>
            <a:ext cx="718466" cy="385083"/>
            <a:chOff x="6111049" y="6137090"/>
            <a:chExt cx="718466" cy="385083"/>
          </a:xfrm>
        </p:grpSpPr>
        <p:grpSp>
          <p:nvGrpSpPr>
            <p:cNvPr id="2043" name="Groupe 2042">
              <a:extLst>
                <a:ext uri="{FF2B5EF4-FFF2-40B4-BE49-F238E27FC236}">
                  <a16:creationId xmlns:a16="http://schemas.microsoft.com/office/drawing/2014/main" id="{CEF562FB-B56B-45E7-B93D-5C7576DCFC2A}"/>
                </a:ext>
              </a:extLst>
            </p:cNvPr>
            <p:cNvGrpSpPr/>
            <p:nvPr/>
          </p:nvGrpSpPr>
          <p:grpSpPr>
            <a:xfrm>
              <a:off x="6111049" y="6137090"/>
              <a:ext cx="718466" cy="385083"/>
              <a:chOff x="1523235" y="3839102"/>
              <a:chExt cx="718466" cy="385083"/>
            </a:xfrm>
          </p:grpSpPr>
          <p:sp>
            <p:nvSpPr>
              <p:cNvPr id="2045" name="ZoneTexte 2044">
                <a:extLst>
                  <a:ext uri="{FF2B5EF4-FFF2-40B4-BE49-F238E27FC236}">
                    <a16:creationId xmlns:a16="http://schemas.microsoft.com/office/drawing/2014/main" id="{B5EB627E-93D8-4148-B141-2669CD0433AD}"/>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2046" name="ZoneTexte 2045">
                <a:extLst>
                  <a:ext uri="{FF2B5EF4-FFF2-40B4-BE49-F238E27FC236}">
                    <a16:creationId xmlns:a16="http://schemas.microsoft.com/office/drawing/2014/main" id="{4AEA3E57-51CF-4567-A451-4DEA117B9949}"/>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044" name="ZoneTexte 2043">
              <a:extLst>
                <a:ext uri="{FF2B5EF4-FFF2-40B4-BE49-F238E27FC236}">
                  <a16:creationId xmlns:a16="http://schemas.microsoft.com/office/drawing/2014/main" id="{2E7DDC2C-F763-49AE-87B0-DBE845585D81}"/>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047" name="Groupe 2046">
            <a:extLst>
              <a:ext uri="{FF2B5EF4-FFF2-40B4-BE49-F238E27FC236}">
                <a16:creationId xmlns:a16="http://schemas.microsoft.com/office/drawing/2014/main" id="{18369A8D-F674-4C92-8D3D-32CA773704A2}"/>
              </a:ext>
            </a:extLst>
          </p:cNvPr>
          <p:cNvGrpSpPr/>
          <p:nvPr/>
        </p:nvGrpSpPr>
        <p:grpSpPr>
          <a:xfrm>
            <a:off x="7100058" y="4992945"/>
            <a:ext cx="718466" cy="375832"/>
            <a:chOff x="6752258" y="6147312"/>
            <a:chExt cx="718466" cy="375832"/>
          </a:xfrm>
        </p:grpSpPr>
        <p:grpSp>
          <p:nvGrpSpPr>
            <p:cNvPr id="2048" name="Groupe 2047">
              <a:extLst>
                <a:ext uri="{FF2B5EF4-FFF2-40B4-BE49-F238E27FC236}">
                  <a16:creationId xmlns:a16="http://schemas.microsoft.com/office/drawing/2014/main" id="{B9E668BA-2FF6-40E1-B400-4A4D1F563D42}"/>
                </a:ext>
              </a:extLst>
            </p:cNvPr>
            <p:cNvGrpSpPr/>
            <p:nvPr/>
          </p:nvGrpSpPr>
          <p:grpSpPr>
            <a:xfrm>
              <a:off x="6752258" y="6147312"/>
              <a:ext cx="718466" cy="375832"/>
              <a:chOff x="2358333" y="3850592"/>
              <a:chExt cx="718466" cy="375832"/>
            </a:xfrm>
          </p:grpSpPr>
          <p:sp>
            <p:nvSpPr>
              <p:cNvPr id="2050" name="ZoneTexte 2049">
                <a:extLst>
                  <a:ext uri="{FF2B5EF4-FFF2-40B4-BE49-F238E27FC236}">
                    <a16:creationId xmlns:a16="http://schemas.microsoft.com/office/drawing/2014/main" id="{F9317B0C-BC9E-4B64-BA22-7B85E59AB42D}"/>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2051" name="ZoneTexte 2050">
                <a:extLst>
                  <a:ext uri="{FF2B5EF4-FFF2-40B4-BE49-F238E27FC236}">
                    <a16:creationId xmlns:a16="http://schemas.microsoft.com/office/drawing/2014/main" id="{778A0AAA-7021-4052-8196-93D6F5C90E37}"/>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049" name="ZoneTexte 2048">
              <a:extLst>
                <a:ext uri="{FF2B5EF4-FFF2-40B4-BE49-F238E27FC236}">
                  <a16:creationId xmlns:a16="http://schemas.microsoft.com/office/drawing/2014/main" id="{5A83459E-6CC1-4FB6-86B4-27A793036AD9}"/>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052" name="Groupe 2051">
            <a:extLst>
              <a:ext uri="{FF2B5EF4-FFF2-40B4-BE49-F238E27FC236}">
                <a16:creationId xmlns:a16="http://schemas.microsoft.com/office/drawing/2014/main" id="{1E7903A8-857A-435C-AB9F-19B896F3F2C8}"/>
              </a:ext>
            </a:extLst>
          </p:cNvPr>
          <p:cNvGrpSpPr/>
          <p:nvPr/>
        </p:nvGrpSpPr>
        <p:grpSpPr>
          <a:xfrm>
            <a:off x="7659294" y="4976592"/>
            <a:ext cx="718466" cy="390094"/>
            <a:chOff x="7339755" y="6147312"/>
            <a:chExt cx="718466" cy="390094"/>
          </a:xfrm>
        </p:grpSpPr>
        <p:grpSp>
          <p:nvGrpSpPr>
            <p:cNvPr id="2053" name="Groupe 2052">
              <a:extLst>
                <a:ext uri="{FF2B5EF4-FFF2-40B4-BE49-F238E27FC236}">
                  <a16:creationId xmlns:a16="http://schemas.microsoft.com/office/drawing/2014/main" id="{748A1C84-012D-4E9E-B057-A33563221500}"/>
                </a:ext>
              </a:extLst>
            </p:cNvPr>
            <p:cNvGrpSpPr/>
            <p:nvPr/>
          </p:nvGrpSpPr>
          <p:grpSpPr>
            <a:xfrm>
              <a:off x="7339755" y="6147312"/>
              <a:ext cx="718466" cy="390094"/>
              <a:chOff x="3085711" y="3836330"/>
              <a:chExt cx="718466" cy="390094"/>
            </a:xfrm>
          </p:grpSpPr>
          <p:sp>
            <p:nvSpPr>
              <p:cNvPr id="2055" name="ZoneTexte 2054">
                <a:extLst>
                  <a:ext uri="{FF2B5EF4-FFF2-40B4-BE49-F238E27FC236}">
                    <a16:creationId xmlns:a16="http://schemas.microsoft.com/office/drawing/2014/main" id="{3399B530-6763-487C-B019-796BB3FCD57E}"/>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2056" name="ZoneTexte 2055">
                <a:extLst>
                  <a:ext uri="{FF2B5EF4-FFF2-40B4-BE49-F238E27FC236}">
                    <a16:creationId xmlns:a16="http://schemas.microsoft.com/office/drawing/2014/main" id="{EA80209B-773C-461F-8340-B0FCBD56D54F}"/>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054" name="ZoneTexte 2053">
              <a:extLst>
                <a:ext uri="{FF2B5EF4-FFF2-40B4-BE49-F238E27FC236}">
                  <a16:creationId xmlns:a16="http://schemas.microsoft.com/office/drawing/2014/main" id="{4891FFBB-DCCF-4D83-A6B9-FA4D02BBAC66}"/>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2057" name="Accolade fermante 2056">
            <a:extLst>
              <a:ext uri="{FF2B5EF4-FFF2-40B4-BE49-F238E27FC236}">
                <a16:creationId xmlns:a16="http://schemas.microsoft.com/office/drawing/2014/main" id="{AD38D3FE-B9D3-499F-808D-D28D1FAAA5B0}"/>
              </a:ext>
            </a:extLst>
          </p:cNvPr>
          <p:cNvSpPr/>
          <p:nvPr/>
        </p:nvSpPr>
        <p:spPr>
          <a:xfrm flipH="1">
            <a:off x="6475409" y="507573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58" name="Accolade fermante 2057">
            <a:extLst>
              <a:ext uri="{FF2B5EF4-FFF2-40B4-BE49-F238E27FC236}">
                <a16:creationId xmlns:a16="http://schemas.microsoft.com/office/drawing/2014/main" id="{0434F794-C7CA-45F0-B962-88673701572E}"/>
              </a:ext>
            </a:extLst>
          </p:cNvPr>
          <p:cNvSpPr/>
          <p:nvPr/>
        </p:nvSpPr>
        <p:spPr>
          <a:xfrm>
            <a:off x="8297848" y="507522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59" name="Groupe 2058">
            <a:extLst>
              <a:ext uri="{FF2B5EF4-FFF2-40B4-BE49-F238E27FC236}">
                <a16:creationId xmlns:a16="http://schemas.microsoft.com/office/drawing/2014/main" id="{C565741F-DDD2-4297-A003-669B24BBBBA4}"/>
              </a:ext>
            </a:extLst>
          </p:cNvPr>
          <p:cNvGrpSpPr/>
          <p:nvPr/>
        </p:nvGrpSpPr>
        <p:grpSpPr>
          <a:xfrm>
            <a:off x="8355826" y="5256282"/>
            <a:ext cx="145699" cy="102974"/>
            <a:chOff x="5500799" y="4255430"/>
            <a:chExt cx="1544225" cy="1042144"/>
          </a:xfrm>
          <a:solidFill>
            <a:srgbClr val="7030A0"/>
          </a:solidFill>
        </p:grpSpPr>
        <p:pic>
          <p:nvPicPr>
            <p:cNvPr id="2060" name="Graphique 2059">
              <a:extLst>
                <a:ext uri="{FF2B5EF4-FFF2-40B4-BE49-F238E27FC236}">
                  <a16:creationId xmlns:a16="http://schemas.microsoft.com/office/drawing/2014/main" id="{2D424528-3589-4563-AFD7-6B547695EE9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061" name="Graphique 2060">
              <a:extLst>
                <a:ext uri="{FF2B5EF4-FFF2-40B4-BE49-F238E27FC236}">
                  <a16:creationId xmlns:a16="http://schemas.microsoft.com/office/drawing/2014/main" id="{BB00604B-59F6-46D8-A570-7717D3CEC0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2063" name="Groupe 2062">
            <a:extLst>
              <a:ext uri="{FF2B5EF4-FFF2-40B4-BE49-F238E27FC236}">
                <a16:creationId xmlns:a16="http://schemas.microsoft.com/office/drawing/2014/main" id="{E5D04C85-710A-4A6F-A9EB-118A76B3CF47}"/>
              </a:ext>
            </a:extLst>
          </p:cNvPr>
          <p:cNvGrpSpPr/>
          <p:nvPr/>
        </p:nvGrpSpPr>
        <p:grpSpPr>
          <a:xfrm>
            <a:off x="6373360" y="5412507"/>
            <a:ext cx="718466" cy="356108"/>
            <a:chOff x="2199597" y="997505"/>
            <a:chExt cx="718466" cy="356108"/>
          </a:xfrm>
        </p:grpSpPr>
        <p:sp>
          <p:nvSpPr>
            <p:cNvPr id="2064" name="ZoneTexte 2063">
              <a:extLst>
                <a:ext uri="{FF2B5EF4-FFF2-40B4-BE49-F238E27FC236}">
                  <a16:creationId xmlns:a16="http://schemas.microsoft.com/office/drawing/2014/main" id="{E0A6FEE3-E3A0-4DD0-9CF0-D7738436AFBC}"/>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2065" name="ZoneTexte 2064">
              <a:extLst>
                <a:ext uri="{FF2B5EF4-FFF2-40B4-BE49-F238E27FC236}">
                  <a16:creationId xmlns:a16="http://schemas.microsoft.com/office/drawing/2014/main" id="{A7FF7FA0-3D2B-4A3A-B52A-AC392537FFB4}"/>
                </a:ext>
              </a:extLst>
            </p:cNvPr>
            <p:cNvSpPr txBox="1"/>
            <p:nvPr/>
          </p:nvSpPr>
          <p:spPr>
            <a:xfrm>
              <a:off x="2199597" y="1168947"/>
              <a:ext cx="718466" cy="184666"/>
            </a:xfrm>
            <a:prstGeom prst="rect">
              <a:avLst/>
            </a:prstGeom>
            <a:noFill/>
          </p:spPr>
          <p:txBody>
            <a:bodyPr wrap="none" rtlCol="0">
              <a:spAutoFit/>
            </a:bodyPr>
            <a:lstStyle/>
            <a:p>
              <a:r>
                <a:rPr lang="fr-FR" sz="600" dirty="0"/>
                <a:t>[7:15:00 7:41:30]</a:t>
              </a:r>
              <a:endParaRPr lang="fr-CH" sz="600" dirty="0"/>
            </a:p>
          </p:txBody>
        </p:sp>
      </p:grpSp>
      <p:sp>
        <p:nvSpPr>
          <p:cNvPr id="2066" name="Accolade fermante 2065">
            <a:extLst>
              <a:ext uri="{FF2B5EF4-FFF2-40B4-BE49-F238E27FC236}">
                <a16:creationId xmlns:a16="http://schemas.microsoft.com/office/drawing/2014/main" id="{AC1C90FC-B16E-4983-A523-7E8633FD5CD9}"/>
              </a:ext>
            </a:extLst>
          </p:cNvPr>
          <p:cNvSpPr/>
          <p:nvPr/>
        </p:nvSpPr>
        <p:spPr>
          <a:xfrm flipH="1">
            <a:off x="6333377" y="546844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67" name="Accolade fermante 2066">
            <a:extLst>
              <a:ext uri="{FF2B5EF4-FFF2-40B4-BE49-F238E27FC236}">
                <a16:creationId xmlns:a16="http://schemas.microsoft.com/office/drawing/2014/main" id="{3F099983-2870-4ECA-AE85-F089578F4A9F}"/>
              </a:ext>
            </a:extLst>
          </p:cNvPr>
          <p:cNvSpPr/>
          <p:nvPr/>
        </p:nvSpPr>
        <p:spPr>
          <a:xfrm>
            <a:off x="9768883" y="547565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68" name="ZoneTexte 2067">
            <a:extLst>
              <a:ext uri="{FF2B5EF4-FFF2-40B4-BE49-F238E27FC236}">
                <a16:creationId xmlns:a16="http://schemas.microsoft.com/office/drawing/2014/main" id="{64632D60-0D34-4C0C-832F-49B13A4CEDFC}"/>
              </a:ext>
            </a:extLst>
          </p:cNvPr>
          <p:cNvSpPr txBox="1"/>
          <p:nvPr/>
        </p:nvSpPr>
        <p:spPr>
          <a:xfrm>
            <a:off x="6428923" y="5429478"/>
            <a:ext cx="331249" cy="246221"/>
          </a:xfrm>
          <a:prstGeom prst="rect">
            <a:avLst/>
          </a:prstGeom>
          <a:noFill/>
        </p:spPr>
        <p:txBody>
          <a:bodyPr wrap="square" rtlCol="0">
            <a:spAutoFit/>
          </a:bodyPr>
          <a:lstStyle/>
          <a:p>
            <a:r>
              <a:rPr lang="fr-FR" sz="500" dirty="0"/>
              <a:t>+2</a:t>
            </a:r>
          </a:p>
          <a:p>
            <a:r>
              <a:rPr lang="fr-FR" sz="500" dirty="0"/>
              <a:t>A:5</a:t>
            </a:r>
          </a:p>
        </p:txBody>
      </p:sp>
      <p:grpSp>
        <p:nvGrpSpPr>
          <p:cNvPr id="2069" name="Groupe 2068">
            <a:extLst>
              <a:ext uri="{FF2B5EF4-FFF2-40B4-BE49-F238E27FC236}">
                <a16:creationId xmlns:a16="http://schemas.microsoft.com/office/drawing/2014/main" id="{ECA10DFF-AF29-46D9-9F4A-60D92B1F1D82}"/>
              </a:ext>
            </a:extLst>
          </p:cNvPr>
          <p:cNvGrpSpPr/>
          <p:nvPr/>
        </p:nvGrpSpPr>
        <p:grpSpPr>
          <a:xfrm>
            <a:off x="9138095" y="5394713"/>
            <a:ext cx="718466" cy="363597"/>
            <a:chOff x="4307092" y="989742"/>
            <a:chExt cx="718466" cy="363597"/>
          </a:xfrm>
        </p:grpSpPr>
        <p:grpSp>
          <p:nvGrpSpPr>
            <p:cNvPr id="2070" name="Groupe 2069">
              <a:extLst>
                <a:ext uri="{FF2B5EF4-FFF2-40B4-BE49-F238E27FC236}">
                  <a16:creationId xmlns:a16="http://schemas.microsoft.com/office/drawing/2014/main" id="{D43C062E-6215-4619-9484-852EB2634895}"/>
                </a:ext>
              </a:extLst>
            </p:cNvPr>
            <p:cNvGrpSpPr/>
            <p:nvPr/>
          </p:nvGrpSpPr>
          <p:grpSpPr>
            <a:xfrm>
              <a:off x="4390385" y="989742"/>
              <a:ext cx="565581" cy="297961"/>
              <a:chOff x="2579857" y="899021"/>
              <a:chExt cx="565581" cy="297961"/>
            </a:xfrm>
          </p:grpSpPr>
          <p:sp>
            <p:nvSpPr>
              <p:cNvPr id="2072" name="ZoneTexte 2071">
                <a:extLst>
                  <a:ext uri="{FF2B5EF4-FFF2-40B4-BE49-F238E27FC236}">
                    <a16:creationId xmlns:a16="http://schemas.microsoft.com/office/drawing/2014/main" id="{4E1C1EA7-8267-448B-BE9A-19D72F61CCB8}"/>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073" name="ZoneTexte 2072">
                <a:extLst>
                  <a:ext uri="{FF2B5EF4-FFF2-40B4-BE49-F238E27FC236}">
                    <a16:creationId xmlns:a16="http://schemas.microsoft.com/office/drawing/2014/main" id="{74396D15-AEC1-45E6-9C1A-9683479A66A3}"/>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071" name="ZoneTexte 2070">
              <a:extLst>
                <a:ext uri="{FF2B5EF4-FFF2-40B4-BE49-F238E27FC236}">
                  <a16:creationId xmlns:a16="http://schemas.microsoft.com/office/drawing/2014/main" id="{122B9C6F-B6E5-4594-8CE6-464CA1FE762A}"/>
                </a:ext>
              </a:extLst>
            </p:cNvPr>
            <p:cNvSpPr txBox="1"/>
            <p:nvPr/>
          </p:nvSpPr>
          <p:spPr>
            <a:xfrm>
              <a:off x="4307092" y="1168673"/>
              <a:ext cx="718466" cy="184666"/>
            </a:xfrm>
            <a:prstGeom prst="rect">
              <a:avLst/>
            </a:prstGeom>
            <a:noFill/>
          </p:spPr>
          <p:txBody>
            <a:bodyPr wrap="none" rtlCol="0">
              <a:spAutoFit/>
            </a:bodyPr>
            <a:lstStyle/>
            <a:p>
              <a:r>
                <a:rPr lang="fr-FR" sz="600" dirty="0"/>
                <a:t>[8:00:00 8:10:00]</a:t>
              </a:r>
              <a:endParaRPr lang="fr-CH" sz="600" dirty="0"/>
            </a:p>
          </p:txBody>
        </p:sp>
      </p:grpSp>
      <p:pic>
        <p:nvPicPr>
          <p:cNvPr id="2074" name="Graphique 2073">
            <a:extLst>
              <a:ext uri="{FF2B5EF4-FFF2-40B4-BE49-F238E27FC236}">
                <a16:creationId xmlns:a16="http://schemas.microsoft.com/office/drawing/2014/main" id="{BF4992FA-B027-42F8-9A66-3AF3BC65BD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2514" y="5650542"/>
            <a:ext cx="109307" cy="98122"/>
          </a:xfrm>
          <a:prstGeom prst="rect">
            <a:avLst/>
          </a:prstGeom>
        </p:spPr>
      </p:pic>
      <p:grpSp>
        <p:nvGrpSpPr>
          <p:cNvPr id="2075" name="Groupe 2074">
            <a:extLst>
              <a:ext uri="{FF2B5EF4-FFF2-40B4-BE49-F238E27FC236}">
                <a16:creationId xmlns:a16="http://schemas.microsoft.com/office/drawing/2014/main" id="{5A01D2C9-4798-48FD-8B05-70A082225F5E}"/>
              </a:ext>
            </a:extLst>
          </p:cNvPr>
          <p:cNvGrpSpPr/>
          <p:nvPr/>
        </p:nvGrpSpPr>
        <p:grpSpPr>
          <a:xfrm>
            <a:off x="8592006" y="5386732"/>
            <a:ext cx="718466" cy="370981"/>
            <a:chOff x="2195594" y="1720797"/>
            <a:chExt cx="718466" cy="370981"/>
          </a:xfrm>
        </p:grpSpPr>
        <p:sp>
          <p:nvSpPr>
            <p:cNvPr id="2076" name="ZoneTexte 2075">
              <a:extLst>
                <a:ext uri="{FF2B5EF4-FFF2-40B4-BE49-F238E27FC236}">
                  <a16:creationId xmlns:a16="http://schemas.microsoft.com/office/drawing/2014/main" id="{B245B9CC-FB5D-4337-A74C-DCF95064F328}"/>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2077" name="ZoneTexte 2076">
              <a:extLst>
                <a:ext uri="{FF2B5EF4-FFF2-40B4-BE49-F238E27FC236}">
                  <a16:creationId xmlns:a16="http://schemas.microsoft.com/office/drawing/2014/main" id="{BC6B0A6D-A23E-4CE2-AD7B-295584FA068C}"/>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078" name="ZoneTexte 2077">
              <a:extLst>
                <a:ext uri="{FF2B5EF4-FFF2-40B4-BE49-F238E27FC236}">
                  <a16:creationId xmlns:a16="http://schemas.microsoft.com/office/drawing/2014/main" id="{463E7951-68C1-4C1F-96B7-B550005A47B3}"/>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079" name="Groupe 2078">
            <a:extLst>
              <a:ext uri="{FF2B5EF4-FFF2-40B4-BE49-F238E27FC236}">
                <a16:creationId xmlns:a16="http://schemas.microsoft.com/office/drawing/2014/main" id="{35D87E6D-6C95-43C6-9FCA-3F0D518A0D9C}"/>
              </a:ext>
            </a:extLst>
          </p:cNvPr>
          <p:cNvGrpSpPr/>
          <p:nvPr/>
        </p:nvGrpSpPr>
        <p:grpSpPr>
          <a:xfrm>
            <a:off x="7493068" y="5397609"/>
            <a:ext cx="718466" cy="367712"/>
            <a:chOff x="1622389" y="1728992"/>
            <a:chExt cx="718466" cy="367712"/>
          </a:xfrm>
        </p:grpSpPr>
        <p:sp>
          <p:nvSpPr>
            <p:cNvPr id="2080" name="ZoneTexte 2079">
              <a:extLst>
                <a:ext uri="{FF2B5EF4-FFF2-40B4-BE49-F238E27FC236}">
                  <a16:creationId xmlns:a16="http://schemas.microsoft.com/office/drawing/2014/main" id="{842C1B82-CF72-46F1-B27C-7D58650E7DE1}"/>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7:57:30]</a:t>
              </a:r>
              <a:endParaRPr lang="fr-CH" sz="600" dirty="0"/>
            </a:p>
          </p:txBody>
        </p:sp>
        <p:sp>
          <p:nvSpPr>
            <p:cNvPr id="2081" name="ZoneTexte 2080">
              <a:extLst>
                <a:ext uri="{FF2B5EF4-FFF2-40B4-BE49-F238E27FC236}">
                  <a16:creationId xmlns:a16="http://schemas.microsoft.com/office/drawing/2014/main" id="{276E1F80-EA6A-4E8E-96E8-D29CD2AA8EAA}"/>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082" name="ZoneTexte 2081">
              <a:extLst>
                <a:ext uri="{FF2B5EF4-FFF2-40B4-BE49-F238E27FC236}">
                  <a16:creationId xmlns:a16="http://schemas.microsoft.com/office/drawing/2014/main" id="{08303D28-47D4-403A-A3FE-7C48D07EB505}"/>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2083" name="Groupe 2082">
            <a:extLst>
              <a:ext uri="{FF2B5EF4-FFF2-40B4-BE49-F238E27FC236}">
                <a16:creationId xmlns:a16="http://schemas.microsoft.com/office/drawing/2014/main" id="{90AB7A69-B85A-4E09-961F-4C451F88DE97}"/>
              </a:ext>
            </a:extLst>
          </p:cNvPr>
          <p:cNvGrpSpPr/>
          <p:nvPr/>
        </p:nvGrpSpPr>
        <p:grpSpPr>
          <a:xfrm>
            <a:off x="6929315" y="5397609"/>
            <a:ext cx="718466" cy="368277"/>
            <a:chOff x="1040513" y="1729592"/>
            <a:chExt cx="718466" cy="368277"/>
          </a:xfrm>
        </p:grpSpPr>
        <p:sp>
          <p:nvSpPr>
            <p:cNvPr id="2084" name="ZoneTexte 2083">
              <a:extLst>
                <a:ext uri="{FF2B5EF4-FFF2-40B4-BE49-F238E27FC236}">
                  <a16:creationId xmlns:a16="http://schemas.microsoft.com/office/drawing/2014/main" id="{8FDF360A-DEF9-4C37-A411-806CB966C650}"/>
                </a:ext>
              </a:extLst>
            </p:cNvPr>
            <p:cNvSpPr txBox="1"/>
            <p:nvPr/>
          </p:nvSpPr>
          <p:spPr>
            <a:xfrm>
              <a:off x="1040513" y="1913203"/>
              <a:ext cx="718466" cy="184666"/>
            </a:xfrm>
            <a:prstGeom prst="rect">
              <a:avLst/>
            </a:prstGeom>
            <a:noFill/>
          </p:spPr>
          <p:txBody>
            <a:bodyPr wrap="none" rtlCol="0">
              <a:spAutoFit/>
            </a:bodyPr>
            <a:lstStyle/>
            <a:p>
              <a:r>
                <a:rPr lang="fr-FR" sz="600" dirty="0"/>
                <a:t>[7:45:00 7:45:30]</a:t>
              </a:r>
              <a:endParaRPr lang="fr-CH" sz="600" dirty="0"/>
            </a:p>
          </p:txBody>
        </p:sp>
        <p:sp>
          <p:nvSpPr>
            <p:cNvPr id="2085" name="ZoneTexte 2084">
              <a:extLst>
                <a:ext uri="{FF2B5EF4-FFF2-40B4-BE49-F238E27FC236}">
                  <a16:creationId xmlns:a16="http://schemas.microsoft.com/office/drawing/2014/main" id="{4A088A1A-04A6-4C40-877E-55B22DE18CB0}"/>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2086" name="ZoneTexte 2085">
              <a:extLst>
                <a:ext uri="{FF2B5EF4-FFF2-40B4-BE49-F238E27FC236}">
                  <a16:creationId xmlns:a16="http://schemas.microsoft.com/office/drawing/2014/main" id="{CFF647F9-BF43-4F93-B79A-89A226E76437}"/>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087" name="Groupe 2086">
            <a:extLst>
              <a:ext uri="{FF2B5EF4-FFF2-40B4-BE49-F238E27FC236}">
                <a16:creationId xmlns:a16="http://schemas.microsoft.com/office/drawing/2014/main" id="{03A70A47-02C2-4A3D-BD97-621FCE6FEEDE}"/>
              </a:ext>
            </a:extLst>
          </p:cNvPr>
          <p:cNvGrpSpPr/>
          <p:nvPr/>
        </p:nvGrpSpPr>
        <p:grpSpPr>
          <a:xfrm>
            <a:off x="8044464" y="5406383"/>
            <a:ext cx="718466" cy="363873"/>
            <a:chOff x="2745528" y="1733074"/>
            <a:chExt cx="718466" cy="363873"/>
          </a:xfrm>
        </p:grpSpPr>
        <p:sp>
          <p:nvSpPr>
            <p:cNvPr id="2088" name="ZoneTexte 2087">
              <a:extLst>
                <a:ext uri="{FF2B5EF4-FFF2-40B4-BE49-F238E27FC236}">
                  <a16:creationId xmlns:a16="http://schemas.microsoft.com/office/drawing/2014/main" id="{312559DD-792A-4E42-837B-C3C7E02A3ED9}"/>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2089" name="Groupe 2088">
              <a:extLst>
                <a:ext uri="{FF2B5EF4-FFF2-40B4-BE49-F238E27FC236}">
                  <a16:creationId xmlns:a16="http://schemas.microsoft.com/office/drawing/2014/main" id="{C3D29653-773D-407D-9D28-3CB518E41115}"/>
                </a:ext>
              </a:extLst>
            </p:cNvPr>
            <p:cNvGrpSpPr/>
            <p:nvPr/>
          </p:nvGrpSpPr>
          <p:grpSpPr>
            <a:xfrm>
              <a:off x="2745528" y="1777671"/>
              <a:ext cx="718466" cy="319276"/>
              <a:chOff x="2745110" y="1768025"/>
              <a:chExt cx="718466" cy="319276"/>
            </a:xfrm>
          </p:grpSpPr>
          <p:sp>
            <p:nvSpPr>
              <p:cNvPr id="2090" name="ZoneTexte 2089">
                <a:extLst>
                  <a:ext uri="{FF2B5EF4-FFF2-40B4-BE49-F238E27FC236}">
                    <a16:creationId xmlns:a16="http://schemas.microsoft.com/office/drawing/2014/main" id="{354D9EA6-3488-42E9-ABCF-BC4663C214CB}"/>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7:57:30</a:t>
                </a:r>
                <a:r>
                  <a:rPr lang="fr-FR" sz="600" dirty="0"/>
                  <a:t> 7:58:00]</a:t>
                </a:r>
                <a:endParaRPr lang="fr-CH" sz="600" dirty="0"/>
              </a:p>
            </p:txBody>
          </p:sp>
          <p:sp>
            <p:nvSpPr>
              <p:cNvPr id="2091" name="ZoneTexte 2090">
                <a:extLst>
                  <a:ext uri="{FF2B5EF4-FFF2-40B4-BE49-F238E27FC236}">
                    <a16:creationId xmlns:a16="http://schemas.microsoft.com/office/drawing/2014/main" id="{AA6E9957-F5A9-4531-9C6B-05E5E33CAE4A}"/>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A:4</a:t>
                </a:r>
              </a:p>
            </p:txBody>
          </p:sp>
        </p:grpSp>
      </p:grpSp>
      <p:sp>
        <p:nvSpPr>
          <p:cNvPr id="2092" name="ZoneTexte 2091">
            <a:extLst>
              <a:ext uri="{FF2B5EF4-FFF2-40B4-BE49-F238E27FC236}">
                <a16:creationId xmlns:a16="http://schemas.microsoft.com/office/drawing/2014/main" id="{BE343FFA-7082-4124-AF07-15954A640270}"/>
              </a:ext>
            </a:extLst>
          </p:cNvPr>
          <p:cNvSpPr txBox="1"/>
          <p:nvPr/>
        </p:nvSpPr>
        <p:spPr>
          <a:xfrm>
            <a:off x="5732847" y="5465441"/>
            <a:ext cx="639065" cy="246221"/>
          </a:xfrm>
          <a:prstGeom prst="rect">
            <a:avLst/>
          </a:prstGeom>
          <a:noFill/>
        </p:spPr>
        <p:txBody>
          <a:bodyPr wrap="square" rtlCol="0">
            <a:spAutoFit/>
          </a:bodyPr>
          <a:lstStyle/>
          <a:p>
            <a:r>
              <a:rPr lang="fr-FR" sz="1000" dirty="0"/>
              <a:t>a.1.2.1.1</a:t>
            </a:r>
          </a:p>
        </p:txBody>
      </p:sp>
      <p:sp>
        <p:nvSpPr>
          <p:cNvPr id="2093" name="ZoneTexte 2092">
            <a:extLst>
              <a:ext uri="{FF2B5EF4-FFF2-40B4-BE49-F238E27FC236}">
                <a16:creationId xmlns:a16="http://schemas.microsoft.com/office/drawing/2014/main" id="{B1510DEF-2D9D-4276-8439-56902C195373}"/>
              </a:ext>
            </a:extLst>
          </p:cNvPr>
          <p:cNvSpPr txBox="1"/>
          <p:nvPr/>
        </p:nvSpPr>
        <p:spPr>
          <a:xfrm>
            <a:off x="9919644" y="5460234"/>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2094" name="Accolade fermante 2093">
            <a:extLst>
              <a:ext uri="{FF2B5EF4-FFF2-40B4-BE49-F238E27FC236}">
                <a16:creationId xmlns:a16="http://schemas.microsoft.com/office/drawing/2014/main" id="{9E2302B7-B6A1-4B8B-BCEB-ECB7887C3CA2}"/>
              </a:ext>
            </a:extLst>
          </p:cNvPr>
          <p:cNvSpPr/>
          <p:nvPr/>
        </p:nvSpPr>
        <p:spPr>
          <a:xfrm flipH="1">
            <a:off x="10427325" y="546561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95" name="Accolade fermante 2094">
            <a:extLst>
              <a:ext uri="{FF2B5EF4-FFF2-40B4-BE49-F238E27FC236}">
                <a16:creationId xmlns:a16="http://schemas.microsoft.com/office/drawing/2014/main" id="{E7FC3F1A-806A-46C9-85F2-D2318497E239}"/>
              </a:ext>
            </a:extLst>
          </p:cNvPr>
          <p:cNvSpPr/>
          <p:nvPr/>
        </p:nvSpPr>
        <p:spPr>
          <a:xfrm>
            <a:off x="10953964" y="546561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96" name="Groupe 2095">
            <a:extLst>
              <a:ext uri="{FF2B5EF4-FFF2-40B4-BE49-F238E27FC236}">
                <a16:creationId xmlns:a16="http://schemas.microsoft.com/office/drawing/2014/main" id="{8B61B07B-4DC5-4E89-8613-8D91BB09A1C5}"/>
              </a:ext>
            </a:extLst>
          </p:cNvPr>
          <p:cNvGrpSpPr/>
          <p:nvPr/>
        </p:nvGrpSpPr>
        <p:grpSpPr>
          <a:xfrm>
            <a:off x="10436267" y="5486702"/>
            <a:ext cx="305670" cy="194360"/>
            <a:chOff x="5146975" y="3184326"/>
            <a:chExt cx="1468799" cy="1171578"/>
          </a:xfrm>
          <a:solidFill>
            <a:srgbClr val="92D050"/>
          </a:solidFill>
        </p:grpSpPr>
        <p:pic>
          <p:nvPicPr>
            <p:cNvPr id="2097" name="Graphique 2096">
              <a:extLst>
                <a:ext uri="{FF2B5EF4-FFF2-40B4-BE49-F238E27FC236}">
                  <a16:creationId xmlns:a16="http://schemas.microsoft.com/office/drawing/2014/main" id="{5448E2DD-F40B-4236-A17E-7ACF34335F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2098" name="Graphique 2097">
              <a:extLst>
                <a:ext uri="{FF2B5EF4-FFF2-40B4-BE49-F238E27FC236}">
                  <a16:creationId xmlns:a16="http://schemas.microsoft.com/office/drawing/2014/main" id="{0653D64F-1F39-42C7-AFCD-D841AB5B6C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2099" name="Groupe 2098">
            <a:extLst>
              <a:ext uri="{FF2B5EF4-FFF2-40B4-BE49-F238E27FC236}">
                <a16:creationId xmlns:a16="http://schemas.microsoft.com/office/drawing/2014/main" id="{6C2F3139-3F60-44CD-9848-E08C598C5139}"/>
              </a:ext>
            </a:extLst>
          </p:cNvPr>
          <p:cNvGrpSpPr/>
          <p:nvPr/>
        </p:nvGrpSpPr>
        <p:grpSpPr>
          <a:xfrm>
            <a:off x="10732063" y="5504161"/>
            <a:ext cx="277434" cy="192278"/>
            <a:chOff x="5500799" y="4255430"/>
            <a:chExt cx="1544225" cy="1042144"/>
          </a:xfrm>
          <a:solidFill>
            <a:srgbClr val="7030A0"/>
          </a:solidFill>
        </p:grpSpPr>
        <p:pic>
          <p:nvPicPr>
            <p:cNvPr id="2100" name="Graphique 2099">
              <a:extLst>
                <a:ext uri="{FF2B5EF4-FFF2-40B4-BE49-F238E27FC236}">
                  <a16:creationId xmlns:a16="http://schemas.microsoft.com/office/drawing/2014/main" id="{872EA6A3-9E71-4ADE-830A-A952BBE662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101" name="Graphique 2100">
              <a:extLst>
                <a:ext uri="{FF2B5EF4-FFF2-40B4-BE49-F238E27FC236}">
                  <a16:creationId xmlns:a16="http://schemas.microsoft.com/office/drawing/2014/main" id="{B3CB2654-CCC7-429D-AF40-5E582EA167F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2102" name="Groupe 2101">
            <a:extLst>
              <a:ext uri="{FF2B5EF4-FFF2-40B4-BE49-F238E27FC236}">
                <a16:creationId xmlns:a16="http://schemas.microsoft.com/office/drawing/2014/main" id="{BA6FCA7E-7378-4D78-AAFB-3341B9E8628A}"/>
              </a:ext>
            </a:extLst>
          </p:cNvPr>
          <p:cNvGrpSpPr/>
          <p:nvPr/>
        </p:nvGrpSpPr>
        <p:grpSpPr>
          <a:xfrm>
            <a:off x="6517210" y="5844603"/>
            <a:ext cx="718466" cy="356108"/>
            <a:chOff x="2199597" y="997505"/>
            <a:chExt cx="718466" cy="356108"/>
          </a:xfrm>
        </p:grpSpPr>
        <p:sp>
          <p:nvSpPr>
            <p:cNvPr id="2103" name="ZoneTexte 2102">
              <a:extLst>
                <a:ext uri="{FF2B5EF4-FFF2-40B4-BE49-F238E27FC236}">
                  <a16:creationId xmlns:a16="http://schemas.microsoft.com/office/drawing/2014/main" id="{1DFE2FA7-9FA1-4415-998B-C3E426BA4CC4}"/>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2104" name="ZoneTexte 2103">
              <a:extLst>
                <a:ext uri="{FF2B5EF4-FFF2-40B4-BE49-F238E27FC236}">
                  <a16:creationId xmlns:a16="http://schemas.microsoft.com/office/drawing/2014/main" id="{E171B1E6-967E-48E2-A821-663722BAE843}"/>
                </a:ext>
              </a:extLst>
            </p:cNvPr>
            <p:cNvSpPr txBox="1"/>
            <p:nvPr/>
          </p:nvSpPr>
          <p:spPr>
            <a:xfrm>
              <a:off x="2199597" y="1168947"/>
              <a:ext cx="718466" cy="184666"/>
            </a:xfrm>
            <a:prstGeom prst="rect">
              <a:avLst/>
            </a:prstGeom>
            <a:noFill/>
          </p:spPr>
          <p:txBody>
            <a:bodyPr wrap="none" rtlCol="0">
              <a:spAutoFit/>
            </a:bodyPr>
            <a:lstStyle/>
            <a:p>
              <a:r>
                <a:rPr lang="fr-FR" sz="600" dirty="0"/>
                <a:t>[7:15:00 7:41:30]</a:t>
              </a:r>
              <a:endParaRPr lang="fr-CH" sz="600" dirty="0"/>
            </a:p>
          </p:txBody>
        </p:sp>
      </p:grpSp>
      <p:sp>
        <p:nvSpPr>
          <p:cNvPr id="2105" name="Accolade fermante 2104">
            <a:extLst>
              <a:ext uri="{FF2B5EF4-FFF2-40B4-BE49-F238E27FC236}">
                <a16:creationId xmlns:a16="http://schemas.microsoft.com/office/drawing/2014/main" id="{D5BF16DA-27FD-4754-923E-5CFA5A66A550}"/>
              </a:ext>
            </a:extLst>
          </p:cNvPr>
          <p:cNvSpPr/>
          <p:nvPr/>
        </p:nvSpPr>
        <p:spPr>
          <a:xfrm flipH="1">
            <a:off x="6477227" y="590054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06" name="Accolade fermante 2105">
            <a:extLst>
              <a:ext uri="{FF2B5EF4-FFF2-40B4-BE49-F238E27FC236}">
                <a16:creationId xmlns:a16="http://schemas.microsoft.com/office/drawing/2014/main" id="{95D16DA2-E33B-493E-B1E6-1FC684849252}"/>
              </a:ext>
            </a:extLst>
          </p:cNvPr>
          <p:cNvSpPr/>
          <p:nvPr/>
        </p:nvSpPr>
        <p:spPr>
          <a:xfrm>
            <a:off x="9912733" y="590774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07" name="ZoneTexte 2106">
            <a:extLst>
              <a:ext uri="{FF2B5EF4-FFF2-40B4-BE49-F238E27FC236}">
                <a16:creationId xmlns:a16="http://schemas.microsoft.com/office/drawing/2014/main" id="{EAF002BA-2CB0-4B73-BA7C-FD8B95B93D44}"/>
              </a:ext>
            </a:extLst>
          </p:cNvPr>
          <p:cNvSpPr txBox="1"/>
          <p:nvPr/>
        </p:nvSpPr>
        <p:spPr>
          <a:xfrm>
            <a:off x="6572773" y="5861574"/>
            <a:ext cx="331249" cy="246221"/>
          </a:xfrm>
          <a:prstGeom prst="rect">
            <a:avLst/>
          </a:prstGeom>
          <a:noFill/>
        </p:spPr>
        <p:txBody>
          <a:bodyPr wrap="square" rtlCol="0">
            <a:spAutoFit/>
          </a:bodyPr>
          <a:lstStyle/>
          <a:p>
            <a:r>
              <a:rPr lang="fr-FR" sz="500" dirty="0"/>
              <a:t>+2</a:t>
            </a:r>
          </a:p>
          <a:p>
            <a:r>
              <a:rPr lang="fr-FR" sz="500" dirty="0"/>
              <a:t>A:5</a:t>
            </a:r>
          </a:p>
        </p:txBody>
      </p:sp>
      <p:grpSp>
        <p:nvGrpSpPr>
          <p:cNvPr id="2108" name="Groupe 2107">
            <a:extLst>
              <a:ext uri="{FF2B5EF4-FFF2-40B4-BE49-F238E27FC236}">
                <a16:creationId xmlns:a16="http://schemas.microsoft.com/office/drawing/2014/main" id="{B01861FC-24BD-41B9-A0BB-700F39B2E0C8}"/>
              </a:ext>
            </a:extLst>
          </p:cNvPr>
          <p:cNvGrpSpPr/>
          <p:nvPr/>
        </p:nvGrpSpPr>
        <p:grpSpPr>
          <a:xfrm>
            <a:off x="9281945" y="5826809"/>
            <a:ext cx="718466" cy="363597"/>
            <a:chOff x="4307092" y="989742"/>
            <a:chExt cx="718466" cy="363597"/>
          </a:xfrm>
        </p:grpSpPr>
        <p:grpSp>
          <p:nvGrpSpPr>
            <p:cNvPr id="2109" name="Groupe 2108">
              <a:extLst>
                <a:ext uri="{FF2B5EF4-FFF2-40B4-BE49-F238E27FC236}">
                  <a16:creationId xmlns:a16="http://schemas.microsoft.com/office/drawing/2014/main" id="{46302F8E-459A-43B7-9A2D-D5B8C42044A0}"/>
                </a:ext>
              </a:extLst>
            </p:cNvPr>
            <p:cNvGrpSpPr/>
            <p:nvPr/>
          </p:nvGrpSpPr>
          <p:grpSpPr>
            <a:xfrm>
              <a:off x="4390385" y="989742"/>
              <a:ext cx="565581" cy="297961"/>
              <a:chOff x="2579857" y="899021"/>
              <a:chExt cx="565581" cy="297961"/>
            </a:xfrm>
          </p:grpSpPr>
          <p:sp>
            <p:nvSpPr>
              <p:cNvPr id="2111" name="ZoneTexte 2110">
                <a:extLst>
                  <a:ext uri="{FF2B5EF4-FFF2-40B4-BE49-F238E27FC236}">
                    <a16:creationId xmlns:a16="http://schemas.microsoft.com/office/drawing/2014/main" id="{069AF571-CC27-4983-8A8A-4C19BFBE7A91}"/>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112" name="ZoneTexte 2111">
                <a:extLst>
                  <a:ext uri="{FF2B5EF4-FFF2-40B4-BE49-F238E27FC236}">
                    <a16:creationId xmlns:a16="http://schemas.microsoft.com/office/drawing/2014/main" id="{066B05F7-5AB5-4F49-B96C-51D2D4F7298F}"/>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110" name="ZoneTexte 2109">
              <a:extLst>
                <a:ext uri="{FF2B5EF4-FFF2-40B4-BE49-F238E27FC236}">
                  <a16:creationId xmlns:a16="http://schemas.microsoft.com/office/drawing/2014/main" id="{86097F84-DA9B-4297-AFA6-6C56CF9235E5}"/>
                </a:ext>
              </a:extLst>
            </p:cNvPr>
            <p:cNvSpPr txBox="1"/>
            <p:nvPr/>
          </p:nvSpPr>
          <p:spPr>
            <a:xfrm>
              <a:off x="4307092" y="1168673"/>
              <a:ext cx="718466" cy="184666"/>
            </a:xfrm>
            <a:prstGeom prst="rect">
              <a:avLst/>
            </a:prstGeom>
            <a:noFill/>
          </p:spPr>
          <p:txBody>
            <a:bodyPr wrap="none" rtlCol="0">
              <a:spAutoFit/>
            </a:bodyPr>
            <a:lstStyle/>
            <a:p>
              <a:r>
                <a:rPr lang="fr-FR" sz="600" dirty="0"/>
                <a:t>[8:00:00 8:10:00]</a:t>
              </a:r>
              <a:endParaRPr lang="fr-CH" sz="600" dirty="0"/>
            </a:p>
          </p:txBody>
        </p:sp>
      </p:grpSp>
      <p:pic>
        <p:nvPicPr>
          <p:cNvPr id="2113" name="Graphique 2112">
            <a:extLst>
              <a:ext uri="{FF2B5EF4-FFF2-40B4-BE49-F238E27FC236}">
                <a16:creationId xmlns:a16="http://schemas.microsoft.com/office/drawing/2014/main" id="{1A5113D8-E064-4132-A7BD-4A9C0109D2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6364" y="6082638"/>
            <a:ext cx="109307" cy="98122"/>
          </a:xfrm>
          <a:prstGeom prst="rect">
            <a:avLst/>
          </a:prstGeom>
        </p:spPr>
      </p:pic>
      <p:grpSp>
        <p:nvGrpSpPr>
          <p:cNvPr id="2114" name="Groupe 2113">
            <a:extLst>
              <a:ext uri="{FF2B5EF4-FFF2-40B4-BE49-F238E27FC236}">
                <a16:creationId xmlns:a16="http://schemas.microsoft.com/office/drawing/2014/main" id="{0A561B8F-B358-4D24-9DB9-FB4F0963C3D2}"/>
              </a:ext>
            </a:extLst>
          </p:cNvPr>
          <p:cNvGrpSpPr/>
          <p:nvPr/>
        </p:nvGrpSpPr>
        <p:grpSpPr>
          <a:xfrm>
            <a:off x="8735856" y="5818828"/>
            <a:ext cx="718466" cy="370981"/>
            <a:chOff x="2195594" y="1720797"/>
            <a:chExt cx="718466" cy="370981"/>
          </a:xfrm>
        </p:grpSpPr>
        <p:sp>
          <p:nvSpPr>
            <p:cNvPr id="2115" name="ZoneTexte 2114">
              <a:extLst>
                <a:ext uri="{FF2B5EF4-FFF2-40B4-BE49-F238E27FC236}">
                  <a16:creationId xmlns:a16="http://schemas.microsoft.com/office/drawing/2014/main" id="{02C7DFF9-1F10-45F5-9BF6-CDD296DF92B9}"/>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2116" name="ZoneTexte 2115">
              <a:extLst>
                <a:ext uri="{FF2B5EF4-FFF2-40B4-BE49-F238E27FC236}">
                  <a16:creationId xmlns:a16="http://schemas.microsoft.com/office/drawing/2014/main" id="{66B159F9-B491-41E5-87E5-5B5D7FDF7EA3}"/>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117" name="ZoneTexte 2116">
              <a:extLst>
                <a:ext uri="{FF2B5EF4-FFF2-40B4-BE49-F238E27FC236}">
                  <a16:creationId xmlns:a16="http://schemas.microsoft.com/office/drawing/2014/main" id="{46533C90-6D0E-4956-B395-879D8E0492AB}"/>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118" name="Groupe 2117">
            <a:extLst>
              <a:ext uri="{FF2B5EF4-FFF2-40B4-BE49-F238E27FC236}">
                <a16:creationId xmlns:a16="http://schemas.microsoft.com/office/drawing/2014/main" id="{A992A8E0-AFE8-48BE-B65B-97E0286F8005}"/>
              </a:ext>
            </a:extLst>
          </p:cNvPr>
          <p:cNvGrpSpPr/>
          <p:nvPr/>
        </p:nvGrpSpPr>
        <p:grpSpPr>
          <a:xfrm>
            <a:off x="7636918" y="5829705"/>
            <a:ext cx="718466" cy="367712"/>
            <a:chOff x="1622389" y="1728992"/>
            <a:chExt cx="718466" cy="367712"/>
          </a:xfrm>
        </p:grpSpPr>
        <p:sp>
          <p:nvSpPr>
            <p:cNvPr id="2119" name="ZoneTexte 2118">
              <a:extLst>
                <a:ext uri="{FF2B5EF4-FFF2-40B4-BE49-F238E27FC236}">
                  <a16:creationId xmlns:a16="http://schemas.microsoft.com/office/drawing/2014/main" id="{FE81BD38-D09C-4443-B2BB-1AAE3604CA21}"/>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7:57:30]</a:t>
              </a:r>
              <a:endParaRPr lang="fr-CH" sz="600" dirty="0"/>
            </a:p>
          </p:txBody>
        </p:sp>
        <p:sp>
          <p:nvSpPr>
            <p:cNvPr id="2120" name="ZoneTexte 2119">
              <a:extLst>
                <a:ext uri="{FF2B5EF4-FFF2-40B4-BE49-F238E27FC236}">
                  <a16:creationId xmlns:a16="http://schemas.microsoft.com/office/drawing/2014/main" id="{1DFF5A56-FDA8-4CD0-8FAD-6C4EBB301A1F}"/>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121" name="ZoneTexte 2120">
              <a:extLst>
                <a:ext uri="{FF2B5EF4-FFF2-40B4-BE49-F238E27FC236}">
                  <a16:creationId xmlns:a16="http://schemas.microsoft.com/office/drawing/2014/main" id="{52DC3533-0372-4719-A10F-0B3525E0DC9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2122" name="Groupe 2121">
            <a:extLst>
              <a:ext uri="{FF2B5EF4-FFF2-40B4-BE49-F238E27FC236}">
                <a16:creationId xmlns:a16="http://schemas.microsoft.com/office/drawing/2014/main" id="{A035D284-C1E4-4564-AD10-A885BA6414DA}"/>
              </a:ext>
            </a:extLst>
          </p:cNvPr>
          <p:cNvGrpSpPr/>
          <p:nvPr/>
        </p:nvGrpSpPr>
        <p:grpSpPr>
          <a:xfrm>
            <a:off x="7073165" y="5829705"/>
            <a:ext cx="718466" cy="368277"/>
            <a:chOff x="1040513" y="1729592"/>
            <a:chExt cx="718466" cy="368277"/>
          </a:xfrm>
        </p:grpSpPr>
        <p:sp>
          <p:nvSpPr>
            <p:cNvPr id="2123" name="ZoneTexte 2122">
              <a:extLst>
                <a:ext uri="{FF2B5EF4-FFF2-40B4-BE49-F238E27FC236}">
                  <a16:creationId xmlns:a16="http://schemas.microsoft.com/office/drawing/2014/main" id="{08063A62-AFE9-434D-AA06-D91C98F84F84}"/>
                </a:ext>
              </a:extLst>
            </p:cNvPr>
            <p:cNvSpPr txBox="1"/>
            <p:nvPr/>
          </p:nvSpPr>
          <p:spPr>
            <a:xfrm>
              <a:off x="1040513" y="1913203"/>
              <a:ext cx="718466" cy="184666"/>
            </a:xfrm>
            <a:prstGeom prst="rect">
              <a:avLst/>
            </a:prstGeom>
            <a:noFill/>
          </p:spPr>
          <p:txBody>
            <a:bodyPr wrap="none" rtlCol="0">
              <a:spAutoFit/>
            </a:bodyPr>
            <a:lstStyle/>
            <a:p>
              <a:r>
                <a:rPr lang="fr-FR" sz="600" dirty="0"/>
                <a:t>[7:45:00 7:45:30]</a:t>
              </a:r>
              <a:endParaRPr lang="fr-CH" sz="600" dirty="0"/>
            </a:p>
          </p:txBody>
        </p:sp>
        <p:sp>
          <p:nvSpPr>
            <p:cNvPr id="2124" name="ZoneTexte 2123">
              <a:extLst>
                <a:ext uri="{FF2B5EF4-FFF2-40B4-BE49-F238E27FC236}">
                  <a16:creationId xmlns:a16="http://schemas.microsoft.com/office/drawing/2014/main" id="{DE02B6B0-B524-4636-832C-89482DC94DC8}"/>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2125" name="ZoneTexte 2124">
              <a:extLst>
                <a:ext uri="{FF2B5EF4-FFF2-40B4-BE49-F238E27FC236}">
                  <a16:creationId xmlns:a16="http://schemas.microsoft.com/office/drawing/2014/main" id="{012B70D9-F5C9-4F52-BBD2-A2BB8115DDA4}"/>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126" name="Groupe 2125">
            <a:extLst>
              <a:ext uri="{FF2B5EF4-FFF2-40B4-BE49-F238E27FC236}">
                <a16:creationId xmlns:a16="http://schemas.microsoft.com/office/drawing/2014/main" id="{78965505-52E5-4BB1-9428-B58BB1346E0C}"/>
              </a:ext>
            </a:extLst>
          </p:cNvPr>
          <p:cNvGrpSpPr/>
          <p:nvPr/>
        </p:nvGrpSpPr>
        <p:grpSpPr>
          <a:xfrm>
            <a:off x="8188314" y="5838479"/>
            <a:ext cx="718466" cy="363873"/>
            <a:chOff x="2745528" y="1733074"/>
            <a:chExt cx="718466" cy="363873"/>
          </a:xfrm>
        </p:grpSpPr>
        <p:sp>
          <p:nvSpPr>
            <p:cNvPr id="2127" name="ZoneTexte 2126">
              <a:extLst>
                <a:ext uri="{FF2B5EF4-FFF2-40B4-BE49-F238E27FC236}">
                  <a16:creationId xmlns:a16="http://schemas.microsoft.com/office/drawing/2014/main" id="{EDACBAD9-FE66-42A6-88CB-4FEAC5BCAEC4}"/>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2128" name="Groupe 2127">
              <a:extLst>
                <a:ext uri="{FF2B5EF4-FFF2-40B4-BE49-F238E27FC236}">
                  <a16:creationId xmlns:a16="http://schemas.microsoft.com/office/drawing/2014/main" id="{52E78A25-122D-4700-8AB2-29D90C7E8E7E}"/>
                </a:ext>
              </a:extLst>
            </p:cNvPr>
            <p:cNvGrpSpPr/>
            <p:nvPr/>
          </p:nvGrpSpPr>
          <p:grpSpPr>
            <a:xfrm>
              <a:off x="2745528" y="1777671"/>
              <a:ext cx="718466" cy="319276"/>
              <a:chOff x="2745110" y="1768025"/>
              <a:chExt cx="718466" cy="319276"/>
            </a:xfrm>
          </p:grpSpPr>
          <p:sp>
            <p:nvSpPr>
              <p:cNvPr id="2129" name="ZoneTexte 2128">
                <a:extLst>
                  <a:ext uri="{FF2B5EF4-FFF2-40B4-BE49-F238E27FC236}">
                    <a16:creationId xmlns:a16="http://schemas.microsoft.com/office/drawing/2014/main" id="{E3DBE9FB-88D0-4EC6-BE55-8B5E35CDC29B}"/>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7:57:30</a:t>
                </a:r>
                <a:r>
                  <a:rPr lang="fr-FR" sz="600" dirty="0"/>
                  <a:t> 7:58:00]</a:t>
                </a:r>
                <a:endParaRPr lang="fr-CH" sz="600" dirty="0"/>
              </a:p>
            </p:txBody>
          </p:sp>
          <p:sp>
            <p:nvSpPr>
              <p:cNvPr id="2130" name="ZoneTexte 2129">
                <a:extLst>
                  <a:ext uri="{FF2B5EF4-FFF2-40B4-BE49-F238E27FC236}">
                    <a16:creationId xmlns:a16="http://schemas.microsoft.com/office/drawing/2014/main" id="{10161C8E-1A31-439B-8EF3-9B59D21909D4}"/>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A:4</a:t>
                </a:r>
              </a:p>
            </p:txBody>
          </p:sp>
        </p:grpSp>
      </p:grpSp>
      <p:sp>
        <p:nvSpPr>
          <p:cNvPr id="2131" name="Accolade fermante 2130">
            <a:extLst>
              <a:ext uri="{FF2B5EF4-FFF2-40B4-BE49-F238E27FC236}">
                <a16:creationId xmlns:a16="http://schemas.microsoft.com/office/drawing/2014/main" id="{3D538656-C2D3-4A5D-8C5D-11064FE072FB}"/>
              </a:ext>
            </a:extLst>
          </p:cNvPr>
          <p:cNvSpPr/>
          <p:nvPr/>
        </p:nvSpPr>
        <p:spPr>
          <a:xfrm flipH="1">
            <a:off x="6339496" y="5879208"/>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132" name="Groupe 2131">
            <a:extLst>
              <a:ext uri="{FF2B5EF4-FFF2-40B4-BE49-F238E27FC236}">
                <a16:creationId xmlns:a16="http://schemas.microsoft.com/office/drawing/2014/main" id="{72DEB665-CBB0-47D5-863F-F048A0386FC5}"/>
              </a:ext>
            </a:extLst>
          </p:cNvPr>
          <p:cNvGrpSpPr/>
          <p:nvPr/>
        </p:nvGrpSpPr>
        <p:grpSpPr>
          <a:xfrm>
            <a:off x="6514655" y="6149683"/>
            <a:ext cx="718466" cy="385083"/>
            <a:chOff x="6111049" y="6137090"/>
            <a:chExt cx="718466" cy="385083"/>
          </a:xfrm>
        </p:grpSpPr>
        <p:grpSp>
          <p:nvGrpSpPr>
            <p:cNvPr id="2133" name="Groupe 2132">
              <a:extLst>
                <a:ext uri="{FF2B5EF4-FFF2-40B4-BE49-F238E27FC236}">
                  <a16:creationId xmlns:a16="http://schemas.microsoft.com/office/drawing/2014/main" id="{52BC99D0-D196-4FF8-8A8E-313302DBEED5}"/>
                </a:ext>
              </a:extLst>
            </p:cNvPr>
            <p:cNvGrpSpPr/>
            <p:nvPr/>
          </p:nvGrpSpPr>
          <p:grpSpPr>
            <a:xfrm>
              <a:off x="6111049" y="6137090"/>
              <a:ext cx="718466" cy="385083"/>
              <a:chOff x="1523235" y="3839102"/>
              <a:chExt cx="718466" cy="385083"/>
            </a:xfrm>
          </p:grpSpPr>
          <p:sp>
            <p:nvSpPr>
              <p:cNvPr id="2135" name="ZoneTexte 2134">
                <a:extLst>
                  <a:ext uri="{FF2B5EF4-FFF2-40B4-BE49-F238E27FC236}">
                    <a16:creationId xmlns:a16="http://schemas.microsoft.com/office/drawing/2014/main" id="{0379E86C-42D9-4480-9F53-3230628551E7}"/>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2136" name="ZoneTexte 2135">
                <a:extLst>
                  <a:ext uri="{FF2B5EF4-FFF2-40B4-BE49-F238E27FC236}">
                    <a16:creationId xmlns:a16="http://schemas.microsoft.com/office/drawing/2014/main" id="{873F096A-30A4-4451-A597-E2F1529D2B47}"/>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134" name="ZoneTexte 2133">
              <a:extLst>
                <a:ext uri="{FF2B5EF4-FFF2-40B4-BE49-F238E27FC236}">
                  <a16:creationId xmlns:a16="http://schemas.microsoft.com/office/drawing/2014/main" id="{33E5AEBE-F9EA-4815-9BEE-4F974685A071}"/>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137" name="Groupe 2136">
            <a:extLst>
              <a:ext uri="{FF2B5EF4-FFF2-40B4-BE49-F238E27FC236}">
                <a16:creationId xmlns:a16="http://schemas.microsoft.com/office/drawing/2014/main" id="{8C687C8B-BAA0-416B-8DAC-BDDD16ABF505}"/>
              </a:ext>
            </a:extLst>
          </p:cNvPr>
          <p:cNvGrpSpPr/>
          <p:nvPr/>
        </p:nvGrpSpPr>
        <p:grpSpPr>
          <a:xfrm>
            <a:off x="7097593" y="6159111"/>
            <a:ext cx="718466" cy="375832"/>
            <a:chOff x="6752258" y="6147312"/>
            <a:chExt cx="718466" cy="375832"/>
          </a:xfrm>
        </p:grpSpPr>
        <p:grpSp>
          <p:nvGrpSpPr>
            <p:cNvPr id="2138" name="Groupe 2137">
              <a:extLst>
                <a:ext uri="{FF2B5EF4-FFF2-40B4-BE49-F238E27FC236}">
                  <a16:creationId xmlns:a16="http://schemas.microsoft.com/office/drawing/2014/main" id="{CD686384-CC54-4603-8DBA-702C195E3221}"/>
                </a:ext>
              </a:extLst>
            </p:cNvPr>
            <p:cNvGrpSpPr/>
            <p:nvPr/>
          </p:nvGrpSpPr>
          <p:grpSpPr>
            <a:xfrm>
              <a:off x="6752258" y="6147312"/>
              <a:ext cx="718466" cy="375832"/>
              <a:chOff x="2358333" y="3850592"/>
              <a:chExt cx="718466" cy="375832"/>
            </a:xfrm>
          </p:grpSpPr>
          <p:sp>
            <p:nvSpPr>
              <p:cNvPr id="2140" name="ZoneTexte 2139">
                <a:extLst>
                  <a:ext uri="{FF2B5EF4-FFF2-40B4-BE49-F238E27FC236}">
                    <a16:creationId xmlns:a16="http://schemas.microsoft.com/office/drawing/2014/main" id="{ACFC97D6-25D2-4192-8969-85BCFC815039}"/>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2141" name="ZoneTexte 2140">
                <a:extLst>
                  <a:ext uri="{FF2B5EF4-FFF2-40B4-BE49-F238E27FC236}">
                    <a16:creationId xmlns:a16="http://schemas.microsoft.com/office/drawing/2014/main" id="{7F671881-41AB-46EF-A46F-96083EB19190}"/>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139" name="ZoneTexte 2138">
              <a:extLst>
                <a:ext uri="{FF2B5EF4-FFF2-40B4-BE49-F238E27FC236}">
                  <a16:creationId xmlns:a16="http://schemas.microsoft.com/office/drawing/2014/main" id="{CCD19D6B-1283-4837-A9C8-6888040F7009}"/>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142" name="Groupe 2141">
            <a:extLst>
              <a:ext uri="{FF2B5EF4-FFF2-40B4-BE49-F238E27FC236}">
                <a16:creationId xmlns:a16="http://schemas.microsoft.com/office/drawing/2014/main" id="{06857615-B784-464F-9A1C-928F47F56742}"/>
              </a:ext>
            </a:extLst>
          </p:cNvPr>
          <p:cNvGrpSpPr/>
          <p:nvPr/>
        </p:nvGrpSpPr>
        <p:grpSpPr>
          <a:xfrm>
            <a:off x="7656829" y="6142758"/>
            <a:ext cx="718466" cy="390094"/>
            <a:chOff x="7339755" y="6147312"/>
            <a:chExt cx="718466" cy="390094"/>
          </a:xfrm>
        </p:grpSpPr>
        <p:grpSp>
          <p:nvGrpSpPr>
            <p:cNvPr id="2143" name="Groupe 2142">
              <a:extLst>
                <a:ext uri="{FF2B5EF4-FFF2-40B4-BE49-F238E27FC236}">
                  <a16:creationId xmlns:a16="http://schemas.microsoft.com/office/drawing/2014/main" id="{172B804F-18C7-421B-8294-9C595BA8060F}"/>
                </a:ext>
              </a:extLst>
            </p:cNvPr>
            <p:cNvGrpSpPr/>
            <p:nvPr/>
          </p:nvGrpSpPr>
          <p:grpSpPr>
            <a:xfrm>
              <a:off x="7339755" y="6147312"/>
              <a:ext cx="718466" cy="390094"/>
              <a:chOff x="3085711" y="3836330"/>
              <a:chExt cx="718466" cy="390094"/>
            </a:xfrm>
          </p:grpSpPr>
          <p:sp>
            <p:nvSpPr>
              <p:cNvPr id="2145" name="ZoneTexte 2144">
                <a:extLst>
                  <a:ext uri="{FF2B5EF4-FFF2-40B4-BE49-F238E27FC236}">
                    <a16:creationId xmlns:a16="http://schemas.microsoft.com/office/drawing/2014/main" id="{A592A2DB-C2FC-4D5C-9CD7-9B1583D32E43}"/>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2146" name="ZoneTexte 2145">
                <a:extLst>
                  <a:ext uri="{FF2B5EF4-FFF2-40B4-BE49-F238E27FC236}">
                    <a16:creationId xmlns:a16="http://schemas.microsoft.com/office/drawing/2014/main" id="{B8EA1F07-F7CC-4CA7-B6D3-EEDE062F112C}"/>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144" name="ZoneTexte 2143">
              <a:extLst>
                <a:ext uri="{FF2B5EF4-FFF2-40B4-BE49-F238E27FC236}">
                  <a16:creationId xmlns:a16="http://schemas.microsoft.com/office/drawing/2014/main" id="{43689EE2-536C-4635-BA0F-01259454312C}"/>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2147" name="Accolade fermante 2146">
            <a:extLst>
              <a:ext uri="{FF2B5EF4-FFF2-40B4-BE49-F238E27FC236}">
                <a16:creationId xmlns:a16="http://schemas.microsoft.com/office/drawing/2014/main" id="{8A20E03C-743B-48B6-B8AB-7D0143E2F32A}"/>
              </a:ext>
            </a:extLst>
          </p:cNvPr>
          <p:cNvSpPr/>
          <p:nvPr/>
        </p:nvSpPr>
        <p:spPr>
          <a:xfrm flipH="1">
            <a:off x="6472944" y="624189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48" name="Accolade fermante 2147">
            <a:extLst>
              <a:ext uri="{FF2B5EF4-FFF2-40B4-BE49-F238E27FC236}">
                <a16:creationId xmlns:a16="http://schemas.microsoft.com/office/drawing/2014/main" id="{31F09E1C-E610-4E73-AF58-6434A3260966}"/>
              </a:ext>
            </a:extLst>
          </p:cNvPr>
          <p:cNvSpPr/>
          <p:nvPr/>
        </p:nvSpPr>
        <p:spPr>
          <a:xfrm>
            <a:off x="8295383" y="624138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149" name="Groupe 2148">
            <a:extLst>
              <a:ext uri="{FF2B5EF4-FFF2-40B4-BE49-F238E27FC236}">
                <a16:creationId xmlns:a16="http://schemas.microsoft.com/office/drawing/2014/main" id="{11238E87-9F9D-4224-9017-FD1CF69E054F}"/>
              </a:ext>
            </a:extLst>
          </p:cNvPr>
          <p:cNvGrpSpPr/>
          <p:nvPr/>
        </p:nvGrpSpPr>
        <p:grpSpPr>
          <a:xfrm>
            <a:off x="8353361" y="6422448"/>
            <a:ext cx="145699" cy="102974"/>
            <a:chOff x="5500799" y="4255430"/>
            <a:chExt cx="1544225" cy="1042144"/>
          </a:xfrm>
          <a:solidFill>
            <a:srgbClr val="7030A0"/>
          </a:solidFill>
        </p:grpSpPr>
        <p:pic>
          <p:nvPicPr>
            <p:cNvPr id="2150" name="Graphique 2149">
              <a:extLst>
                <a:ext uri="{FF2B5EF4-FFF2-40B4-BE49-F238E27FC236}">
                  <a16:creationId xmlns:a16="http://schemas.microsoft.com/office/drawing/2014/main" id="{B3B4254C-DED9-401F-B748-A7D9CFB83B7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151" name="Graphique 2150">
              <a:extLst>
                <a:ext uri="{FF2B5EF4-FFF2-40B4-BE49-F238E27FC236}">
                  <a16:creationId xmlns:a16="http://schemas.microsoft.com/office/drawing/2014/main" id="{13484FC5-237A-420C-9DB0-7A3B5BE74BD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2152" name="ZoneTexte 2151">
            <a:extLst>
              <a:ext uri="{FF2B5EF4-FFF2-40B4-BE49-F238E27FC236}">
                <a16:creationId xmlns:a16="http://schemas.microsoft.com/office/drawing/2014/main" id="{FF0C2B94-CAC0-4F8F-8D3B-3686975C2AE3}"/>
              </a:ext>
            </a:extLst>
          </p:cNvPr>
          <p:cNvSpPr txBox="1"/>
          <p:nvPr/>
        </p:nvSpPr>
        <p:spPr>
          <a:xfrm>
            <a:off x="9977615" y="6129297"/>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2153" name="Accolade fermante 2152">
            <a:extLst>
              <a:ext uri="{FF2B5EF4-FFF2-40B4-BE49-F238E27FC236}">
                <a16:creationId xmlns:a16="http://schemas.microsoft.com/office/drawing/2014/main" id="{2E8107C7-1C27-48E3-B025-7BFCC73E0C70}"/>
              </a:ext>
            </a:extLst>
          </p:cNvPr>
          <p:cNvSpPr/>
          <p:nvPr/>
        </p:nvSpPr>
        <p:spPr>
          <a:xfrm flipH="1">
            <a:off x="10485296" y="613468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54" name="Accolade fermante 2153">
            <a:extLst>
              <a:ext uri="{FF2B5EF4-FFF2-40B4-BE49-F238E27FC236}">
                <a16:creationId xmlns:a16="http://schemas.microsoft.com/office/drawing/2014/main" id="{01EEEE70-327D-4747-A246-DCD5C1BDDF7E}"/>
              </a:ext>
            </a:extLst>
          </p:cNvPr>
          <p:cNvSpPr/>
          <p:nvPr/>
        </p:nvSpPr>
        <p:spPr>
          <a:xfrm>
            <a:off x="10760729" y="613989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155" name="Groupe 2154">
            <a:extLst>
              <a:ext uri="{FF2B5EF4-FFF2-40B4-BE49-F238E27FC236}">
                <a16:creationId xmlns:a16="http://schemas.microsoft.com/office/drawing/2014/main" id="{4469DFCA-3EC3-4D57-8476-CDDB9293B3A6}"/>
              </a:ext>
            </a:extLst>
          </p:cNvPr>
          <p:cNvGrpSpPr/>
          <p:nvPr/>
        </p:nvGrpSpPr>
        <p:grpSpPr>
          <a:xfrm>
            <a:off x="10494238" y="6155765"/>
            <a:ext cx="305670" cy="194360"/>
            <a:chOff x="5146975" y="3184326"/>
            <a:chExt cx="1468799" cy="1171578"/>
          </a:xfrm>
          <a:solidFill>
            <a:srgbClr val="92D050"/>
          </a:solidFill>
        </p:grpSpPr>
        <p:pic>
          <p:nvPicPr>
            <p:cNvPr id="2156" name="Graphique 2155">
              <a:extLst>
                <a:ext uri="{FF2B5EF4-FFF2-40B4-BE49-F238E27FC236}">
                  <a16:creationId xmlns:a16="http://schemas.microsoft.com/office/drawing/2014/main" id="{65061440-B183-44F6-9FC7-E4EEBE8229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2157" name="Graphique 2156">
              <a:extLst>
                <a:ext uri="{FF2B5EF4-FFF2-40B4-BE49-F238E27FC236}">
                  <a16:creationId xmlns:a16="http://schemas.microsoft.com/office/drawing/2014/main" id="{484E2B0D-6A68-48A2-915F-CB86223627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2158" name="ZoneTexte 2157">
            <a:extLst>
              <a:ext uri="{FF2B5EF4-FFF2-40B4-BE49-F238E27FC236}">
                <a16:creationId xmlns:a16="http://schemas.microsoft.com/office/drawing/2014/main" id="{8C0C1FE3-E310-4019-B855-1F428D6CF652}"/>
              </a:ext>
            </a:extLst>
          </p:cNvPr>
          <p:cNvSpPr txBox="1"/>
          <p:nvPr/>
        </p:nvSpPr>
        <p:spPr>
          <a:xfrm>
            <a:off x="5752839" y="6065690"/>
            <a:ext cx="639065" cy="246221"/>
          </a:xfrm>
          <a:prstGeom prst="rect">
            <a:avLst/>
          </a:prstGeom>
          <a:noFill/>
        </p:spPr>
        <p:txBody>
          <a:bodyPr wrap="square" rtlCol="0">
            <a:spAutoFit/>
          </a:bodyPr>
          <a:lstStyle/>
          <a:p>
            <a:r>
              <a:rPr lang="fr-FR" sz="1000" dirty="0"/>
              <a:t>a.1.2.1.2</a:t>
            </a:r>
          </a:p>
        </p:txBody>
      </p:sp>
    </p:spTree>
    <p:extLst>
      <p:ext uri="{BB962C8B-B14F-4D97-AF65-F5344CB8AC3E}">
        <p14:creationId xmlns:p14="http://schemas.microsoft.com/office/powerpoint/2010/main" val="359063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que 23">
            <a:extLst>
              <a:ext uri="{FF2B5EF4-FFF2-40B4-BE49-F238E27FC236}">
                <a16:creationId xmlns:a16="http://schemas.microsoft.com/office/drawing/2014/main" id="{F1B583AD-063E-4645-A73D-B36DCE48CB06}"/>
              </a:ext>
            </a:extLst>
          </p:cNvPr>
          <p:cNvGrpSpPr/>
          <p:nvPr/>
        </p:nvGrpSpPr>
        <p:grpSpPr>
          <a:xfrm>
            <a:off x="789289" y="31080"/>
            <a:ext cx="119903" cy="184666"/>
            <a:chOff x="5410460" y="2049372"/>
            <a:chExt cx="615732" cy="1159026"/>
          </a:xfrm>
          <a:solidFill>
            <a:srgbClr val="FF0000"/>
          </a:solidFill>
        </p:grpSpPr>
        <p:sp>
          <p:nvSpPr>
            <p:cNvPr id="5" name="Forme libre : forme 4">
              <a:extLst>
                <a:ext uri="{FF2B5EF4-FFF2-40B4-BE49-F238E27FC236}">
                  <a16:creationId xmlns:a16="http://schemas.microsoft.com/office/drawing/2014/main" id="{0354D63B-9709-4C0F-AD44-C6B7EA59EF3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6" name="Forme libre : forme 5">
              <a:extLst>
                <a:ext uri="{FF2B5EF4-FFF2-40B4-BE49-F238E27FC236}">
                  <a16:creationId xmlns:a16="http://schemas.microsoft.com/office/drawing/2014/main" id="{55D2C899-C0A0-4171-97DA-9DFFCB0F569D}"/>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7" name="Graphique 6">
            <a:extLst>
              <a:ext uri="{FF2B5EF4-FFF2-40B4-BE49-F238E27FC236}">
                <a16:creationId xmlns:a16="http://schemas.microsoft.com/office/drawing/2014/main" id="{DADAA0D9-515B-4B29-8FB0-3A370267F0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455" y="21386"/>
            <a:ext cx="216516" cy="194360"/>
          </a:xfrm>
          <a:prstGeom prst="rect">
            <a:avLst/>
          </a:prstGeom>
        </p:spPr>
      </p:pic>
      <p:grpSp>
        <p:nvGrpSpPr>
          <p:cNvPr id="8" name="Graphique 23">
            <a:extLst>
              <a:ext uri="{FF2B5EF4-FFF2-40B4-BE49-F238E27FC236}">
                <a16:creationId xmlns:a16="http://schemas.microsoft.com/office/drawing/2014/main" id="{037195FF-E589-4D53-ABC7-3E7DD7577563}"/>
              </a:ext>
            </a:extLst>
          </p:cNvPr>
          <p:cNvGrpSpPr/>
          <p:nvPr/>
        </p:nvGrpSpPr>
        <p:grpSpPr>
          <a:xfrm>
            <a:off x="543997" y="31080"/>
            <a:ext cx="118913" cy="184666"/>
            <a:chOff x="5410460" y="2049372"/>
            <a:chExt cx="615732" cy="1159026"/>
          </a:xfrm>
          <a:solidFill>
            <a:schemeClr val="accent2">
              <a:lumMod val="75000"/>
            </a:schemeClr>
          </a:solidFill>
        </p:grpSpPr>
        <p:sp>
          <p:nvSpPr>
            <p:cNvPr id="9" name="Forme libre : forme 8">
              <a:extLst>
                <a:ext uri="{FF2B5EF4-FFF2-40B4-BE49-F238E27FC236}">
                  <a16:creationId xmlns:a16="http://schemas.microsoft.com/office/drawing/2014/main" id="{528EEAD6-F102-4CE5-9541-A580FAD546BC}"/>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0" name="Forme libre : forme 9">
              <a:extLst>
                <a:ext uri="{FF2B5EF4-FFF2-40B4-BE49-F238E27FC236}">
                  <a16:creationId xmlns:a16="http://schemas.microsoft.com/office/drawing/2014/main" id="{B564EEA1-52AD-49F7-86B6-5B2C277DC641}"/>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1" name="Signe Plus 10">
            <a:extLst>
              <a:ext uri="{FF2B5EF4-FFF2-40B4-BE49-F238E27FC236}">
                <a16:creationId xmlns:a16="http://schemas.microsoft.com/office/drawing/2014/main" id="{82ADDBEE-F237-4FD7-A8B6-3CD5AA13BD03}"/>
              </a:ext>
            </a:extLst>
          </p:cNvPr>
          <p:cNvSpPr/>
          <p:nvPr/>
        </p:nvSpPr>
        <p:spPr>
          <a:xfrm>
            <a:off x="422810" y="92339"/>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Signe Plus 11">
            <a:extLst>
              <a:ext uri="{FF2B5EF4-FFF2-40B4-BE49-F238E27FC236}">
                <a16:creationId xmlns:a16="http://schemas.microsoft.com/office/drawing/2014/main" id="{1F2943B2-B6CB-4B4A-9662-9427B58BFC79}"/>
              </a:ext>
            </a:extLst>
          </p:cNvPr>
          <p:cNvSpPr/>
          <p:nvPr/>
        </p:nvSpPr>
        <p:spPr>
          <a:xfrm>
            <a:off x="666635" y="88265"/>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Signe Plus 12">
            <a:extLst>
              <a:ext uri="{FF2B5EF4-FFF2-40B4-BE49-F238E27FC236}">
                <a16:creationId xmlns:a16="http://schemas.microsoft.com/office/drawing/2014/main" id="{1CB2BFB0-8A67-4F8D-8564-14CB4F23A4CD}"/>
              </a:ext>
            </a:extLst>
          </p:cNvPr>
          <p:cNvSpPr/>
          <p:nvPr/>
        </p:nvSpPr>
        <p:spPr>
          <a:xfrm>
            <a:off x="928131" y="9052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4" name="Groupe 13">
            <a:extLst>
              <a:ext uri="{FF2B5EF4-FFF2-40B4-BE49-F238E27FC236}">
                <a16:creationId xmlns:a16="http://schemas.microsoft.com/office/drawing/2014/main" id="{863F3771-8C80-4087-9502-B6247CD54D46}"/>
              </a:ext>
            </a:extLst>
          </p:cNvPr>
          <p:cNvGrpSpPr/>
          <p:nvPr/>
        </p:nvGrpSpPr>
        <p:grpSpPr>
          <a:xfrm>
            <a:off x="973886" y="34152"/>
            <a:ext cx="305670" cy="194360"/>
            <a:chOff x="5146975" y="3184326"/>
            <a:chExt cx="1468799" cy="1171578"/>
          </a:xfrm>
          <a:solidFill>
            <a:srgbClr val="92D050"/>
          </a:solidFill>
        </p:grpSpPr>
        <p:pic>
          <p:nvPicPr>
            <p:cNvPr id="15" name="Graphique 14">
              <a:extLst>
                <a:ext uri="{FF2B5EF4-FFF2-40B4-BE49-F238E27FC236}">
                  <a16:creationId xmlns:a16="http://schemas.microsoft.com/office/drawing/2014/main" id="{3AFB425B-F5DB-4570-A0EE-7534410BF2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6" name="Graphique 15">
              <a:extLst>
                <a:ext uri="{FF2B5EF4-FFF2-40B4-BE49-F238E27FC236}">
                  <a16:creationId xmlns:a16="http://schemas.microsoft.com/office/drawing/2014/main" id="{2869A523-4CA7-4535-8858-3FDBF1B1BC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7" name="Signe Plus 16">
            <a:extLst>
              <a:ext uri="{FF2B5EF4-FFF2-40B4-BE49-F238E27FC236}">
                <a16:creationId xmlns:a16="http://schemas.microsoft.com/office/drawing/2014/main" id="{1E3BE07B-8EB6-4A01-9536-2DA3FE8CE1E0}"/>
              </a:ext>
            </a:extLst>
          </p:cNvPr>
          <p:cNvSpPr/>
          <p:nvPr/>
        </p:nvSpPr>
        <p:spPr>
          <a:xfrm>
            <a:off x="1280116" y="90271"/>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8" name="Groupe 17">
            <a:extLst>
              <a:ext uri="{FF2B5EF4-FFF2-40B4-BE49-F238E27FC236}">
                <a16:creationId xmlns:a16="http://schemas.microsoft.com/office/drawing/2014/main" id="{42C41A54-6336-4726-86D9-20F01B17E434}"/>
              </a:ext>
            </a:extLst>
          </p:cNvPr>
          <p:cNvGrpSpPr/>
          <p:nvPr/>
        </p:nvGrpSpPr>
        <p:grpSpPr>
          <a:xfrm>
            <a:off x="1375053" y="44359"/>
            <a:ext cx="277434" cy="192278"/>
            <a:chOff x="5500799" y="4255430"/>
            <a:chExt cx="1544225" cy="1042144"/>
          </a:xfrm>
          <a:solidFill>
            <a:srgbClr val="7030A0"/>
          </a:solidFill>
        </p:grpSpPr>
        <p:pic>
          <p:nvPicPr>
            <p:cNvPr id="19" name="Graphique 18">
              <a:extLst>
                <a:ext uri="{FF2B5EF4-FFF2-40B4-BE49-F238E27FC236}">
                  <a16:creationId xmlns:a16="http://schemas.microsoft.com/office/drawing/2014/main" id="{1172648C-80CC-44F3-A2FA-E9F388021B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0" name="Graphique 19">
              <a:extLst>
                <a:ext uri="{FF2B5EF4-FFF2-40B4-BE49-F238E27FC236}">
                  <a16:creationId xmlns:a16="http://schemas.microsoft.com/office/drawing/2014/main" id="{68CCA803-1EA3-4A0A-AB5B-F0D19A321D6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80" name="ZoneTexte 79">
            <a:extLst>
              <a:ext uri="{FF2B5EF4-FFF2-40B4-BE49-F238E27FC236}">
                <a16:creationId xmlns:a16="http://schemas.microsoft.com/office/drawing/2014/main" id="{F47AFAD5-54F2-4936-9F85-D35A3964A312}"/>
              </a:ext>
            </a:extLst>
          </p:cNvPr>
          <p:cNvSpPr txBox="1"/>
          <p:nvPr/>
        </p:nvSpPr>
        <p:spPr>
          <a:xfrm>
            <a:off x="-63587" y="1149084"/>
            <a:ext cx="657650" cy="246221"/>
          </a:xfrm>
          <a:prstGeom prst="rect">
            <a:avLst/>
          </a:prstGeom>
          <a:noFill/>
        </p:spPr>
        <p:txBody>
          <a:bodyPr wrap="square" rtlCol="0">
            <a:spAutoFit/>
          </a:bodyPr>
          <a:lstStyle/>
          <a:p>
            <a:r>
              <a:rPr lang="fr-FR" sz="1000" dirty="0"/>
              <a:t>a.1.2.1.4</a:t>
            </a:r>
          </a:p>
        </p:txBody>
      </p:sp>
      <p:sp>
        <p:nvSpPr>
          <p:cNvPr id="127" name="ZoneTexte 126">
            <a:extLst>
              <a:ext uri="{FF2B5EF4-FFF2-40B4-BE49-F238E27FC236}">
                <a16:creationId xmlns:a16="http://schemas.microsoft.com/office/drawing/2014/main" id="{1FE55EFD-D278-40CC-B9AD-B0F324AB8F15}"/>
              </a:ext>
            </a:extLst>
          </p:cNvPr>
          <p:cNvSpPr txBox="1"/>
          <p:nvPr/>
        </p:nvSpPr>
        <p:spPr>
          <a:xfrm>
            <a:off x="-56355" y="428002"/>
            <a:ext cx="657650" cy="246221"/>
          </a:xfrm>
          <a:prstGeom prst="rect">
            <a:avLst/>
          </a:prstGeom>
          <a:noFill/>
        </p:spPr>
        <p:txBody>
          <a:bodyPr wrap="square" rtlCol="0">
            <a:spAutoFit/>
          </a:bodyPr>
          <a:lstStyle/>
          <a:p>
            <a:r>
              <a:rPr lang="fr-FR" sz="1000" dirty="0"/>
              <a:t>a.1.2.1.3</a:t>
            </a:r>
          </a:p>
        </p:txBody>
      </p:sp>
      <p:grpSp>
        <p:nvGrpSpPr>
          <p:cNvPr id="230" name="Groupe 229">
            <a:extLst>
              <a:ext uri="{FF2B5EF4-FFF2-40B4-BE49-F238E27FC236}">
                <a16:creationId xmlns:a16="http://schemas.microsoft.com/office/drawing/2014/main" id="{2FF820A9-547D-4F29-B9CF-F9686F077856}"/>
              </a:ext>
            </a:extLst>
          </p:cNvPr>
          <p:cNvGrpSpPr/>
          <p:nvPr/>
        </p:nvGrpSpPr>
        <p:grpSpPr>
          <a:xfrm>
            <a:off x="708180" y="219666"/>
            <a:ext cx="718466" cy="356108"/>
            <a:chOff x="2199597" y="997505"/>
            <a:chExt cx="718466" cy="356108"/>
          </a:xfrm>
        </p:grpSpPr>
        <p:sp>
          <p:nvSpPr>
            <p:cNvPr id="231" name="ZoneTexte 230">
              <a:extLst>
                <a:ext uri="{FF2B5EF4-FFF2-40B4-BE49-F238E27FC236}">
                  <a16:creationId xmlns:a16="http://schemas.microsoft.com/office/drawing/2014/main" id="{5D8189BE-27EE-46D6-A1D9-79F2FE7A3495}"/>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232" name="ZoneTexte 231">
              <a:extLst>
                <a:ext uri="{FF2B5EF4-FFF2-40B4-BE49-F238E27FC236}">
                  <a16:creationId xmlns:a16="http://schemas.microsoft.com/office/drawing/2014/main" id="{4DBF47F3-F3EF-4592-9C32-B97037160D3E}"/>
                </a:ext>
              </a:extLst>
            </p:cNvPr>
            <p:cNvSpPr txBox="1"/>
            <p:nvPr/>
          </p:nvSpPr>
          <p:spPr>
            <a:xfrm>
              <a:off x="2199597" y="1168947"/>
              <a:ext cx="718466" cy="184666"/>
            </a:xfrm>
            <a:prstGeom prst="rect">
              <a:avLst/>
            </a:prstGeom>
            <a:noFill/>
          </p:spPr>
          <p:txBody>
            <a:bodyPr wrap="none" rtlCol="0">
              <a:spAutoFit/>
            </a:bodyPr>
            <a:lstStyle/>
            <a:p>
              <a:r>
                <a:rPr lang="fr-FR" sz="600" dirty="0"/>
                <a:t>[7:15:00 7:41:30]</a:t>
              </a:r>
              <a:endParaRPr lang="fr-CH" sz="600" dirty="0"/>
            </a:p>
          </p:txBody>
        </p:sp>
      </p:grpSp>
      <p:sp>
        <p:nvSpPr>
          <p:cNvPr id="233" name="Accolade fermante 232">
            <a:extLst>
              <a:ext uri="{FF2B5EF4-FFF2-40B4-BE49-F238E27FC236}">
                <a16:creationId xmlns:a16="http://schemas.microsoft.com/office/drawing/2014/main" id="{7C19655E-82A5-4C68-BB0C-91E8FE7B54DF}"/>
              </a:ext>
            </a:extLst>
          </p:cNvPr>
          <p:cNvSpPr/>
          <p:nvPr/>
        </p:nvSpPr>
        <p:spPr>
          <a:xfrm flipH="1">
            <a:off x="668197" y="27560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34" name="Accolade fermante 233">
            <a:extLst>
              <a:ext uri="{FF2B5EF4-FFF2-40B4-BE49-F238E27FC236}">
                <a16:creationId xmlns:a16="http://schemas.microsoft.com/office/drawing/2014/main" id="{24B8F591-12E4-4035-8F3E-26D4442B7B21}"/>
              </a:ext>
            </a:extLst>
          </p:cNvPr>
          <p:cNvSpPr/>
          <p:nvPr/>
        </p:nvSpPr>
        <p:spPr>
          <a:xfrm>
            <a:off x="4103703" y="28280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35" name="ZoneTexte 234">
            <a:extLst>
              <a:ext uri="{FF2B5EF4-FFF2-40B4-BE49-F238E27FC236}">
                <a16:creationId xmlns:a16="http://schemas.microsoft.com/office/drawing/2014/main" id="{7AA4B20C-56BD-4089-9080-B93316FEB095}"/>
              </a:ext>
            </a:extLst>
          </p:cNvPr>
          <p:cNvSpPr txBox="1"/>
          <p:nvPr/>
        </p:nvSpPr>
        <p:spPr>
          <a:xfrm>
            <a:off x="763743" y="236637"/>
            <a:ext cx="331249" cy="246221"/>
          </a:xfrm>
          <a:prstGeom prst="rect">
            <a:avLst/>
          </a:prstGeom>
          <a:noFill/>
        </p:spPr>
        <p:txBody>
          <a:bodyPr wrap="square" rtlCol="0">
            <a:spAutoFit/>
          </a:bodyPr>
          <a:lstStyle/>
          <a:p>
            <a:r>
              <a:rPr lang="fr-FR" sz="500" dirty="0"/>
              <a:t>+2</a:t>
            </a:r>
          </a:p>
          <a:p>
            <a:r>
              <a:rPr lang="fr-FR" sz="500" dirty="0"/>
              <a:t>A:5</a:t>
            </a:r>
          </a:p>
        </p:txBody>
      </p:sp>
      <p:grpSp>
        <p:nvGrpSpPr>
          <p:cNvPr id="236" name="Groupe 235">
            <a:extLst>
              <a:ext uri="{FF2B5EF4-FFF2-40B4-BE49-F238E27FC236}">
                <a16:creationId xmlns:a16="http://schemas.microsoft.com/office/drawing/2014/main" id="{8FB3D162-60EF-4899-B738-661BF4CDAE99}"/>
              </a:ext>
            </a:extLst>
          </p:cNvPr>
          <p:cNvGrpSpPr/>
          <p:nvPr/>
        </p:nvGrpSpPr>
        <p:grpSpPr>
          <a:xfrm>
            <a:off x="3472915" y="201872"/>
            <a:ext cx="718466" cy="363597"/>
            <a:chOff x="4307092" y="989742"/>
            <a:chExt cx="718466" cy="363597"/>
          </a:xfrm>
        </p:grpSpPr>
        <p:grpSp>
          <p:nvGrpSpPr>
            <p:cNvPr id="237" name="Groupe 236">
              <a:extLst>
                <a:ext uri="{FF2B5EF4-FFF2-40B4-BE49-F238E27FC236}">
                  <a16:creationId xmlns:a16="http://schemas.microsoft.com/office/drawing/2014/main" id="{490FB703-4D14-4364-A719-7DC9B4A356EB}"/>
                </a:ext>
              </a:extLst>
            </p:cNvPr>
            <p:cNvGrpSpPr/>
            <p:nvPr/>
          </p:nvGrpSpPr>
          <p:grpSpPr>
            <a:xfrm>
              <a:off x="4390385" y="989742"/>
              <a:ext cx="565581" cy="297961"/>
              <a:chOff x="2579857" y="899021"/>
              <a:chExt cx="565581" cy="297961"/>
            </a:xfrm>
          </p:grpSpPr>
          <p:sp>
            <p:nvSpPr>
              <p:cNvPr id="239" name="ZoneTexte 238">
                <a:extLst>
                  <a:ext uri="{FF2B5EF4-FFF2-40B4-BE49-F238E27FC236}">
                    <a16:creationId xmlns:a16="http://schemas.microsoft.com/office/drawing/2014/main" id="{3875D2C8-DE81-4A97-A41A-9A05EEE7D237}"/>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40" name="ZoneTexte 239">
                <a:extLst>
                  <a:ext uri="{FF2B5EF4-FFF2-40B4-BE49-F238E27FC236}">
                    <a16:creationId xmlns:a16="http://schemas.microsoft.com/office/drawing/2014/main" id="{A1F7D5CB-3BC4-49A4-8CD4-A95CEFCA7EF7}"/>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38" name="ZoneTexte 237">
              <a:extLst>
                <a:ext uri="{FF2B5EF4-FFF2-40B4-BE49-F238E27FC236}">
                  <a16:creationId xmlns:a16="http://schemas.microsoft.com/office/drawing/2014/main" id="{A9F89DAF-9A4C-4569-A3F7-21A801A446C3}"/>
                </a:ext>
              </a:extLst>
            </p:cNvPr>
            <p:cNvSpPr txBox="1"/>
            <p:nvPr/>
          </p:nvSpPr>
          <p:spPr>
            <a:xfrm>
              <a:off x="4307092" y="1168673"/>
              <a:ext cx="718466" cy="184666"/>
            </a:xfrm>
            <a:prstGeom prst="rect">
              <a:avLst/>
            </a:prstGeom>
            <a:noFill/>
          </p:spPr>
          <p:txBody>
            <a:bodyPr wrap="none" rtlCol="0">
              <a:spAutoFit/>
            </a:bodyPr>
            <a:lstStyle/>
            <a:p>
              <a:r>
                <a:rPr lang="fr-FR" sz="600" dirty="0"/>
                <a:t>[8:00:00 8:10:00]</a:t>
              </a:r>
              <a:endParaRPr lang="fr-CH" sz="600" dirty="0"/>
            </a:p>
          </p:txBody>
        </p:sp>
      </p:grpSp>
      <p:pic>
        <p:nvPicPr>
          <p:cNvPr id="241" name="Graphique 240">
            <a:extLst>
              <a:ext uri="{FF2B5EF4-FFF2-40B4-BE49-F238E27FC236}">
                <a16:creationId xmlns:a16="http://schemas.microsoft.com/office/drawing/2014/main" id="{86528904-81D9-4EE2-AD44-2BC7BEAA2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7334" y="457701"/>
            <a:ext cx="109307" cy="98122"/>
          </a:xfrm>
          <a:prstGeom prst="rect">
            <a:avLst/>
          </a:prstGeom>
        </p:spPr>
      </p:pic>
      <p:grpSp>
        <p:nvGrpSpPr>
          <p:cNvPr id="242" name="Groupe 241">
            <a:extLst>
              <a:ext uri="{FF2B5EF4-FFF2-40B4-BE49-F238E27FC236}">
                <a16:creationId xmlns:a16="http://schemas.microsoft.com/office/drawing/2014/main" id="{1310C686-AA45-4613-AF4B-2B2BB829D972}"/>
              </a:ext>
            </a:extLst>
          </p:cNvPr>
          <p:cNvGrpSpPr/>
          <p:nvPr/>
        </p:nvGrpSpPr>
        <p:grpSpPr>
          <a:xfrm>
            <a:off x="2926826" y="193891"/>
            <a:ext cx="718466" cy="370981"/>
            <a:chOff x="2195594" y="1720797"/>
            <a:chExt cx="718466" cy="370981"/>
          </a:xfrm>
        </p:grpSpPr>
        <p:sp>
          <p:nvSpPr>
            <p:cNvPr id="243" name="ZoneTexte 242">
              <a:extLst>
                <a:ext uri="{FF2B5EF4-FFF2-40B4-BE49-F238E27FC236}">
                  <a16:creationId xmlns:a16="http://schemas.microsoft.com/office/drawing/2014/main" id="{C7DF8C6C-BAE5-472E-9019-5D19D086300B}"/>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244" name="ZoneTexte 243">
              <a:extLst>
                <a:ext uri="{FF2B5EF4-FFF2-40B4-BE49-F238E27FC236}">
                  <a16:creationId xmlns:a16="http://schemas.microsoft.com/office/drawing/2014/main" id="{EAB4E78A-71E4-4D46-AFEA-84757BD83631}"/>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45" name="ZoneTexte 244">
              <a:extLst>
                <a:ext uri="{FF2B5EF4-FFF2-40B4-BE49-F238E27FC236}">
                  <a16:creationId xmlns:a16="http://schemas.microsoft.com/office/drawing/2014/main" id="{C1AE2CC7-AD5B-4FF6-B5DB-AF1A0985BC1C}"/>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46" name="Groupe 245">
            <a:extLst>
              <a:ext uri="{FF2B5EF4-FFF2-40B4-BE49-F238E27FC236}">
                <a16:creationId xmlns:a16="http://schemas.microsoft.com/office/drawing/2014/main" id="{4D77C356-4594-4953-B97D-9754FD718D6A}"/>
              </a:ext>
            </a:extLst>
          </p:cNvPr>
          <p:cNvGrpSpPr/>
          <p:nvPr/>
        </p:nvGrpSpPr>
        <p:grpSpPr>
          <a:xfrm>
            <a:off x="1827888" y="204768"/>
            <a:ext cx="718466" cy="367712"/>
            <a:chOff x="1622389" y="1728992"/>
            <a:chExt cx="718466" cy="367712"/>
          </a:xfrm>
        </p:grpSpPr>
        <p:sp>
          <p:nvSpPr>
            <p:cNvPr id="247" name="ZoneTexte 246">
              <a:extLst>
                <a:ext uri="{FF2B5EF4-FFF2-40B4-BE49-F238E27FC236}">
                  <a16:creationId xmlns:a16="http://schemas.microsoft.com/office/drawing/2014/main" id="{091355A2-A365-4A0F-A375-F3365D584EEE}"/>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7:57:30]</a:t>
              </a:r>
              <a:endParaRPr lang="fr-CH" sz="600" dirty="0"/>
            </a:p>
          </p:txBody>
        </p:sp>
        <p:sp>
          <p:nvSpPr>
            <p:cNvPr id="248" name="ZoneTexte 247">
              <a:extLst>
                <a:ext uri="{FF2B5EF4-FFF2-40B4-BE49-F238E27FC236}">
                  <a16:creationId xmlns:a16="http://schemas.microsoft.com/office/drawing/2014/main" id="{AADBA6DF-D200-4EFB-8AAC-D8C789928AE5}"/>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49" name="ZoneTexte 248">
              <a:extLst>
                <a:ext uri="{FF2B5EF4-FFF2-40B4-BE49-F238E27FC236}">
                  <a16:creationId xmlns:a16="http://schemas.microsoft.com/office/drawing/2014/main" id="{99A6D70D-10E6-4AB0-A99B-05E495BC7C1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250" name="Groupe 249">
            <a:extLst>
              <a:ext uri="{FF2B5EF4-FFF2-40B4-BE49-F238E27FC236}">
                <a16:creationId xmlns:a16="http://schemas.microsoft.com/office/drawing/2014/main" id="{43CD6060-CA9E-40D5-AD6B-B913BE187CB5}"/>
              </a:ext>
            </a:extLst>
          </p:cNvPr>
          <p:cNvGrpSpPr/>
          <p:nvPr/>
        </p:nvGrpSpPr>
        <p:grpSpPr>
          <a:xfrm>
            <a:off x="1264135" y="204768"/>
            <a:ext cx="718466" cy="368277"/>
            <a:chOff x="1040513" y="1729592"/>
            <a:chExt cx="718466" cy="368277"/>
          </a:xfrm>
        </p:grpSpPr>
        <p:sp>
          <p:nvSpPr>
            <p:cNvPr id="251" name="ZoneTexte 250">
              <a:extLst>
                <a:ext uri="{FF2B5EF4-FFF2-40B4-BE49-F238E27FC236}">
                  <a16:creationId xmlns:a16="http://schemas.microsoft.com/office/drawing/2014/main" id="{680D1538-52FB-4A6C-A82C-118513BD4DA9}"/>
                </a:ext>
              </a:extLst>
            </p:cNvPr>
            <p:cNvSpPr txBox="1"/>
            <p:nvPr/>
          </p:nvSpPr>
          <p:spPr>
            <a:xfrm>
              <a:off x="1040513" y="1913203"/>
              <a:ext cx="718466" cy="184666"/>
            </a:xfrm>
            <a:prstGeom prst="rect">
              <a:avLst/>
            </a:prstGeom>
            <a:noFill/>
          </p:spPr>
          <p:txBody>
            <a:bodyPr wrap="none" rtlCol="0">
              <a:spAutoFit/>
            </a:bodyPr>
            <a:lstStyle/>
            <a:p>
              <a:r>
                <a:rPr lang="fr-FR" sz="600" dirty="0"/>
                <a:t>[7:45:00 7:45:30]</a:t>
              </a:r>
              <a:endParaRPr lang="fr-CH" sz="600" dirty="0"/>
            </a:p>
          </p:txBody>
        </p:sp>
        <p:sp>
          <p:nvSpPr>
            <p:cNvPr id="252" name="ZoneTexte 251">
              <a:extLst>
                <a:ext uri="{FF2B5EF4-FFF2-40B4-BE49-F238E27FC236}">
                  <a16:creationId xmlns:a16="http://schemas.microsoft.com/office/drawing/2014/main" id="{1BA247AE-6DA1-43EA-AB44-3867C92936AF}"/>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253" name="ZoneTexte 252">
              <a:extLst>
                <a:ext uri="{FF2B5EF4-FFF2-40B4-BE49-F238E27FC236}">
                  <a16:creationId xmlns:a16="http://schemas.microsoft.com/office/drawing/2014/main" id="{2505BFFD-C3C9-4BCC-AD1B-A19C5589A0D2}"/>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54" name="Groupe 253">
            <a:extLst>
              <a:ext uri="{FF2B5EF4-FFF2-40B4-BE49-F238E27FC236}">
                <a16:creationId xmlns:a16="http://schemas.microsoft.com/office/drawing/2014/main" id="{FB32DAAA-FCE4-409A-A225-91C68225099E}"/>
              </a:ext>
            </a:extLst>
          </p:cNvPr>
          <p:cNvGrpSpPr/>
          <p:nvPr/>
        </p:nvGrpSpPr>
        <p:grpSpPr>
          <a:xfrm>
            <a:off x="2379284" y="213542"/>
            <a:ext cx="718466" cy="363873"/>
            <a:chOff x="2745528" y="1733074"/>
            <a:chExt cx="718466" cy="363873"/>
          </a:xfrm>
        </p:grpSpPr>
        <p:sp>
          <p:nvSpPr>
            <p:cNvPr id="255" name="ZoneTexte 254">
              <a:extLst>
                <a:ext uri="{FF2B5EF4-FFF2-40B4-BE49-F238E27FC236}">
                  <a16:creationId xmlns:a16="http://schemas.microsoft.com/office/drawing/2014/main" id="{90AF99C3-5616-4067-8017-81F3B5D54E34}"/>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256" name="Groupe 255">
              <a:extLst>
                <a:ext uri="{FF2B5EF4-FFF2-40B4-BE49-F238E27FC236}">
                  <a16:creationId xmlns:a16="http://schemas.microsoft.com/office/drawing/2014/main" id="{AE5AB842-62D0-4904-80D1-670BBBE10B6F}"/>
                </a:ext>
              </a:extLst>
            </p:cNvPr>
            <p:cNvGrpSpPr/>
            <p:nvPr/>
          </p:nvGrpSpPr>
          <p:grpSpPr>
            <a:xfrm>
              <a:off x="2745528" y="1777671"/>
              <a:ext cx="718466" cy="319276"/>
              <a:chOff x="2745110" y="1768025"/>
              <a:chExt cx="718466" cy="319276"/>
            </a:xfrm>
          </p:grpSpPr>
          <p:sp>
            <p:nvSpPr>
              <p:cNvPr id="257" name="ZoneTexte 256">
                <a:extLst>
                  <a:ext uri="{FF2B5EF4-FFF2-40B4-BE49-F238E27FC236}">
                    <a16:creationId xmlns:a16="http://schemas.microsoft.com/office/drawing/2014/main" id="{E2E68E44-B9F1-4A14-A261-D0B98D3808C7}"/>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7:57:30</a:t>
                </a:r>
                <a:r>
                  <a:rPr lang="fr-FR" sz="600" dirty="0"/>
                  <a:t> 7:58:00]</a:t>
                </a:r>
                <a:endParaRPr lang="fr-CH" sz="600" dirty="0"/>
              </a:p>
            </p:txBody>
          </p:sp>
          <p:sp>
            <p:nvSpPr>
              <p:cNvPr id="258" name="ZoneTexte 257">
                <a:extLst>
                  <a:ext uri="{FF2B5EF4-FFF2-40B4-BE49-F238E27FC236}">
                    <a16:creationId xmlns:a16="http://schemas.microsoft.com/office/drawing/2014/main" id="{D8D416A9-1DBE-4EB5-B543-3A2B29B76D78}"/>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A:4</a:t>
                </a:r>
              </a:p>
            </p:txBody>
          </p:sp>
        </p:grpSp>
      </p:grpSp>
      <p:sp>
        <p:nvSpPr>
          <p:cNvPr id="259" name="Accolade fermante 258">
            <a:extLst>
              <a:ext uri="{FF2B5EF4-FFF2-40B4-BE49-F238E27FC236}">
                <a16:creationId xmlns:a16="http://schemas.microsoft.com/office/drawing/2014/main" id="{5016CDAF-7706-40CE-A783-BD7895832244}"/>
              </a:ext>
            </a:extLst>
          </p:cNvPr>
          <p:cNvSpPr/>
          <p:nvPr/>
        </p:nvSpPr>
        <p:spPr>
          <a:xfrm flipH="1">
            <a:off x="530466" y="254271"/>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80" name="Groupe 279">
            <a:extLst>
              <a:ext uri="{FF2B5EF4-FFF2-40B4-BE49-F238E27FC236}">
                <a16:creationId xmlns:a16="http://schemas.microsoft.com/office/drawing/2014/main" id="{C38DF413-0915-449D-8D43-249E983B9004}"/>
              </a:ext>
            </a:extLst>
          </p:cNvPr>
          <p:cNvGrpSpPr/>
          <p:nvPr/>
        </p:nvGrpSpPr>
        <p:grpSpPr>
          <a:xfrm>
            <a:off x="719711" y="521647"/>
            <a:ext cx="718466" cy="385083"/>
            <a:chOff x="6111049" y="6137090"/>
            <a:chExt cx="718466" cy="385083"/>
          </a:xfrm>
        </p:grpSpPr>
        <p:grpSp>
          <p:nvGrpSpPr>
            <p:cNvPr id="281" name="Groupe 280">
              <a:extLst>
                <a:ext uri="{FF2B5EF4-FFF2-40B4-BE49-F238E27FC236}">
                  <a16:creationId xmlns:a16="http://schemas.microsoft.com/office/drawing/2014/main" id="{657C0A4C-9139-4D97-AA45-CBA03F04DB87}"/>
                </a:ext>
              </a:extLst>
            </p:cNvPr>
            <p:cNvGrpSpPr/>
            <p:nvPr/>
          </p:nvGrpSpPr>
          <p:grpSpPr>
            <a:xfrm>
              <a:off x="6111049" y="6137090"/>
              <a:ext cx="718466" cy="385083"/>
              <a:chOff x="1523235" y="3839102"/>
              <a:chExt cx="718466" cy="385083"/>
            </a:xfrm>
          </p:grpSpPr>
          <p:sp>
            <p:nvSpPr>
              <p:cNvPr id="283" name="ZoneTexte 282">
                <a:extLst>
                  <a:ext uri="{FF2B5EF4-FFF2-40B4-BE49-F238E27FC236}">
                    <a16:creationId xmlns:a16="http://schemas.microsoft.com/office/drawing/2014/main" id="{8A2FA7E2-6847-442F-B2DA-42FEE285A036}"/>
                  </a:ext>
                </a:extLst>
              </p:cNvPr>
              <p:cNvSpPr txBox="1"/>
              <p:nvPr/>
            </p:nvSpPr>
            <p:spPr>
              <a:xfrm>
                <a:off x="1523235" y="4039519"/>
                <a:ext cx="718466" cy="184666"/>
              </a:xfrm>
              <a:prstGeom prst="rect">
                <a:avLst/>
              </a:prstGeom>
              <a:noFill/>
            </p:spPr>
            <p:txBody>
              <a:bodyPr wrap="none" rtlCol="0">
                <a:spAutoFit/>
              </a:bodyPr>
              <a:lstStyle/>
              <a:p>
                <a:r>
                  <a:rPr lang="fr-FR" sz="600" dirty="0"/>
                  <a:t>[7:40:00 7:50:00]</a:t>
                </a:r>
                <a:endParaRPr lang="fr-CH" sz="600" dirty="0"/>
              </a:p>
            </p:txBody>
          </p:sp>
          <p:sp>
            <p:nvSpPr>
              <p:cNvPr id="284" name="ZoneTexte 283">
                <a:extLst>
                  <a:ext uri="{FF2B5EF4-FFF2-40B4-BE49-F238E27FC236}">
                    <a16:creationId xmlns:a16="http://schemas.microsoft.com/office/drawing/2014/main" id="{ED4EB774-6B4E-497D-9213-A2BDF5097736}"/>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82" name="ZoneTexte 281">
              <a:extLst>
                <a:ext uri="{FF2B5EF4-FFF2-40B4-BE49-F238E27FC236}">
                  <a16:creationId xmlns:a16="http://schemas.microsoft.com/office/drawing/2014/main" id="{1D4E514A-0C48-4B00-894C-E5C2DDB23715}"/>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85" name="Groupe 284">
            <a:extLst>
              <a:ext uri="{FF2B5EF4-FFF2-40B4-BE49-F238E27FC236}">
                <a16:creationId xmlns:a16="http://schemas.microsoft.com/office/drawing/2014/main" id="{BFB18EB5-4909-4F4E-92D7-65544A3B9D81}"/>
              </a:ext>
            </a:extLst>
          </p:cNvPr>
          <p:cNvGrpSpPr/>
          <p:nvPr/>
        </p:nvGrpSpPr>
        <p:grpSpPr>
          <a:xfrm>
            <a:off x="2387483" y="528743"/>
            <a:ext cx="718466" cy="375832"/>
            <a:chOff x="6752258" y="6147312"/>
            <a:chExt cx="718466" cy="375832"/>
          </a:xfrm>
        </p:grpSpPr>
        <p:grpSp>
          <p:nvGrpSpPr>
            <p:cNvPr id="286" name="Groupe 285">
              <a:extLst>
                <a:ext uri="{FF2B5EF4-FFF2-40B4-BE49-F238E27FC236}">
                  <a16:creationId xmlns:a16="http://schemas.microsoft.com/office/drawing/2014/main" id="{7DEABEA6-577B-4A00-ADEB-FB8B1C12CD34}"/>
                </a:ext>
              </a:extLst>
            </p:cNvPr>
            <p:cNvGrpSpPr/>
            <p:nvPr/>
          </p:nvGrpSpPr>
          <p:grpSpPr>
            <a:xfrm>
              <a:off x="6752258" y="6147312"/>
              <a:ext cx="718466" cy="375832"/>
              <a:chOff x="2358333" y="3850592"/>
              <a:chExt cx="718466" cy="375832"/>
            </a:xfrm>
          </p:grpSpPr>
          <p:sp>
            <p:nvSpPr>
              <p:cNvPr id="288" name="ZoneTexte 287">
                <a:extLst>
                  <a:ext uri="{FF2B5EF4-FFF2-40B4-BE49-F238E27FC236}">
                    <a16:creationId xmlns:a16="http://schemas.microsoft.com/office/drawing/2014/main" id="{F3E93077-3B52-46FB-B7F4-4E806C444B21}"/>
                  </a:ext>
                </a:extLst>
              </p:cNvPr>
              <p:cNvSpPr txBox="1"/>
              <p:nvPr/>
            </p:nvSpPr>
            <p:spPr>
              <a:xfrm>
                <a:off x="2358333" y="4041758"/>
                <a:ext cx="718466" cy="184666"/>
              </a:xfrm>
              <a:prstGeom prst="rect">
                <a:avLst/>
              </a:prstGeom>
              <a:noFill/>
            </p:spPr>
            <p:txBody>
              <a:bodyPr wrap="none" rtlCol="0">
                <a:spAutoFit/>
              </a:bodyPr>
              <a:lstStyle/>
              <a:p>
                <a:r>
                  <a:rPr lang="fr-FR" sz="600" dirty="0"/>
                  <a:t>[7:57:30 8:03:00]</a:t>
                </a:r>
                <a:endParaRPr lang="fr-CH" sz="600" dirty="0"/>
              </a:p>
            </p:txBody>
          </p:sp>
          <p:sp>
            <p:nvSpPr>
              <p:cNvPr id="289" name="ZoneTexte 288">
                <a:extLst>
                  <a:ext uri="{FF2B5EF4-FFF2-40B4-BE49-F238E27FC236}">
                    <a16:creationId xmlns:a16="http://schemas.microsoft.com/office/drawing/2014/main" id="{8A9D0C1D-51C1-4CB3-AB90-584D707F22B9}"/>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87" name="ZoneTexte 286">
              <a:extLst>
                <a:ext uri="{FF2B5EF4-FFF2-40B4-BE49-F238E27FC236}">
                  <a16:creationId xmlns:a16="http://schemas.microsoft.com/office/drawing/2014/main" id="{B021E29E-3BBC-4090-A274-3D6B755DC789}"/>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90" name="Groupe 289">
            <a:extLst>
              <a:ext uri="{FF2B5EF4-FFF2-40B4-BE49-F238E27FC236}">
                <a16:creationId xmlns:a16="http://schemas.microsoft.com/office/drawing/2014/main" id="{6504727F-F217-4FA7-A5BF-D900F74F7633}"/>
              </a:ext>
            </a:extLst>
          </p:cNvPr>
          <p:cNvGrpSpPr/>
          <p:nvPr/>
        </p:nvGrpSpPr>
        <p:grpSpPr>
          <a:xfrm>
            <a:off x="2955797" y="511678"/>
            <a:ext cx="718466" cy="390094"/>
            <a:chOff x="7339755" y="6147312"/>
            <a:chExt cx="718466" cy="390094"/>
          </a:xfrm>
        </p:grpSpPr>
        <p:grpSp>
          <p:nvGrpSpPr>
            <p:cNvPr id="291" name="Groupe 290">
              <a:extLst>
                <a:ext uri="{FF2B5EF4-FFF2-40B4-BE49-F238E27FC236}">
                  <a16:creationId xmlns:a16="http://schemas.microsoft.com/office/drawing/2014/main" id="{AFE37DDA-C2CB-4074-A53F-C51F0BC7F4F5}"/>
                </a:ext>
              </a:extLst>
            </p:cNvPr>
            <p:cNvGrpSpPr/>
            <p:nvPr/>
          </p:nvGrpSpPr>
          <p:grpSpPr>
            <a:xfrm>
              <a:off x="7339755" y="6147312"/>
              <a:ext cx="718466" cy="390094"/>
              <a:chOff x="3085711" y="3836330"/>
              <a:chExt cx="718466" cy="390094"/>
            </a:xfrm>
          </p:grpSpPr>
          <p:sp>
            <p:nvSpPr>
              <p:cNvPr id="293" name="ZoneTexte 292">
                <a:extLst>
                  <a:ext uri="{FF2B5EF4-FFF2-40B4-BE49-F238E27FC236}">
                    <a16:creationId xmlns:a16="http://schemas.microsoft.com/office/drawing/2014/main" id="{A539488A-748D-4938-923F-9D72677E7A94}"/>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294" name="ZoneTexte 293">
                <a:extLst>
                  <a:ext uri="{FF2B5EF4-FFF2-40B4-BE49-F238E27FC236}">
                    <a16:creationId xmlns:a16="http://schemas.microsoft.com/office/drawing/2014/main" id="{210BC4B7-C1C2-49E3-A46C-68A3CB5F3019}"/>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92" name="ZoneTexte 291">
              <a:extLst>
                <a:ext uri="{FF2B5EF4-FFF2-40B4-BE49-F238E27FC236}">
                  <a16:creationId xmlns:a16="http://schemas.microsoft.com/office/drawing/2014/main" id="{01ED7B85-1AAE-461E-A816-D41FD91428D4}"/>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295" name="Accolade fermante 294">
            <a:extLst>
              <a:ext uri="{FF2B5EF4-FFF2-40B4-BE49-F238E27FC236}">
                <a16:creationId xmlns:a16="http://schemas.microsoft.com/office/drawing/2014/main" id="{F7D3FC73-FE78-4C4D-A569-EC7E6D48B74E}"/>
              </a:ext>
            </a:extLst>
          </p:cNvPr>
          <p:cNvSpPr/>
          <p:nvPr/>
        </p:nvSpPr>
        <p:spPr>
          <a:xfrm flipH="1">
            <a:off x="652886" y="61282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96" name="Accolade fermante 295">
            <a:extLst>
              <a:ext uri="{FF2B5EF4-FFF2-40B4-BE49-F238E27FC236}">
                <a16:creationId xmlns:a16="http://schemas.microsoft.com/office/drawing/2014/main" id="{2C836AB4-155C-49E9-9095-E9C3F31345A1}"/>
              </a:ext>
            </a:extLst>
          </p:cNvPr>
          <p:cNvSpPr/>
          <p:nvPr/>
        </p:nvSpPr>
        <p:spPr>
          <a:xfrm>
            <a:off x="3609050" y="61950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97" name="Groupe 296">
            <a:extLst>
              <a:ext uri="{FF2B5EF4-FFF2-40B4-BE49-F238E27FC236}">
                <a16:creationId xmlns:a16="http://schemas.microsoft.com/office/drawing/2014/main" id="{1DBF0697-D17D-4BCA-9775-5C442BED785A}"/>
              </a:ext>
            </a:extLst>
          </p:cNvPr>
          <p:cNvGrpSpPr/>
          <p:nvPr/>
        </p:nvGrpSpPr>
        <p:grpSpPr>
          <a:xfrm>
            <a:off x="3658513" y="807947"/>
            <a:ext cx="145699" cy="102974"/>
            <a:chOff x="5500799" y="4255430"/>
            <a:chExt cx="1544225" cy="1042144"/>
          </a:xfrm>
          <a:solidFill>
            <a:srgbClr val="7030A0"/>
          </a:solidFill>
        </p:grpSpPr>
        <p:pic>
          <p:nvPicPr>
            <p:cNvPr id="298" name="Graphique 297">
              <a:extLst>
                <a:ext uri="{FF2B5EF4-FFF2-40B4-BE49-F238E27FC236}">
                  <a16:creationId xmlns:a16="http://schemas.microsoft.com/office/drawing/2014/main" id="{EF8091DA-C294-416D-BBCE-82580472237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99" name="Graphique 298">
              <a:extLst>
                <a:ext uri="{FF2B5EF4-FFF2-40B4-BE49-F238E27FC236}">
                  <a16:creationId xmlns:a16="http://schemas.microsoft.com/office/drawing/2014/main" id="{2B4B80AE-CE07-4F89-B369-198648632F2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300" name="Groupe 299">
            <a:extLst>
              <a:ext uri="{FF2B5EF4-FFF2-40B4-BE49-F238E27FC236}">
                <a16:creationId xmlns:a16="http://schemas.microsoft.com/office/drawing/2014/main" id="{80639F91-9EBA-4553-8036-37A2910C5B22}"/>
              </a:ext>
            </a:extLst>
          </p:cNvPr>
          <p:cNvGrpSpPr/>
          <p:nvPr/>
        </p:nvGrpSpPr>
        <p:grpSpPr>
          <a:xfrm>
            <a:off x="1825889" y="529188"/>
            <a:ext cx="718466" cy="377178"/>
            <a:chOff x="1266633" y="5049608"/>
            <a:chExt cx="718466" cy="377178"/>
          </a:xfrm>
        </p:grpSpPr>
        <p:sp>
          <p:nvSpPr>
            <p:cNvPr id="301" name="ZoneTexte 300">
              <a:extLst>
                <a:ext uri="{FF2B5EF4-FFF2-40B4-BE49-F238E27FC236}">
                  <a16:creationId xmlns:a16="http://schemas.microsoft.com/office/drawing/2014/main" id="{DDC15F97-7189-4C01-B319-97C30895543F}"/>
                </a:ext>
              </a:extLst>
            </p:cNvPr>
            <p:cNvSpPr txBox="1"/>
            <p:nvPr/>
          </p:nvSpPr>
          <p:spPr>
            <a:xfrm>
              <a:off x="1266633" y="5242120"/>
              <a:ext cx="718466" cy="184666"/>
            </a:xfrm>
            <a:prstGeom prst="rect">
              <a:avLst/>
            </a:prstGeom>
            <a:noFill/>
          </p:spPr>
          <p:txBody>
            <a:bodyPr wrap="none" rtlCol="0">
              <a:spAutoFit/>
            </a:bodyPr>
            <a:lstStyle/>
            <a:p>
              <a:r>
                <a:rPr lang="fr-FR" sz="600" dirty="0"/>
                <a:t>[7:57:00 8:02:30]</a:t>
              </a:r>
              <a:endParaRPr lang="fr-CH" sz="600" dirty="0"/>
            </a:p>
          </p:txBody>
        </p:sp>
        <p:sp>
          <p:nvSpPr>
            <p:cNvPr id="302" name="ZoneTexte 301">
              <a:extLst>
                <a:ext uri="{FF2B5EF4-FFF2-40B4-BE49-F238E27FC236}">
                  <a16:creationId xmlns:a16="http://schemas.microsoft.com/office/drawing/2014/main" id="{60BF084D-388D-40C7-8EDF-714A9BB3035F}"/>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03" name="ZoneTexte 302">
              <a:extLst>
                <a:ext uri="{FF2B5EF4-FFF2-40B4-BE49-F238E27FC236}">
                  <a16:creationId xmlns:a16="http://schemas.microsoft.com/office/drawing/2014/main" id="{30AA1006-50F3-4BD1-AAB2-3E9A91EF704E}"/>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304" name="Groupe 303">
            <a:extLst>
              <a:ext uri="{FF2B5EF4-FFF2-40B4-BE49-F238E27FC236}">
                <a16:creationId xmlns:a16="http://schemas.microsoft.com/office/drawing/2014/main" id="{03242718-6545-4ECC-9BCC-E6A37C3E41D3}"/>
              </a:ext>
            </a:extLst>
          </p:cNvPr>
          <p:cNvGrpSpPr/>
          <p:nvPr/>
        </p:nvGrpSpPr>
        <p:grpSpPr>
          <a:xfrm>
            <a:off x="1267775" y="533238"/>
            <a:ext cx="718466" cy="369675"/>
            <a:chOff x="646205" y="5057129"/>
            <a:chExt cx="718466" cy="369675"/>
          </a:xfrm>
        </p:grpSpPr>
        <p:sp>
          <p:nvSpPr>
            <p:cNvPr id="305" name="ZoneTexte 304">
              <a:extLst>
                <a:ext uri="{FF2B5EF4-FFF2-40B4-BE49-F238E27FC236}">
                  <a16:creationId xmlns:a16="http://schemas.microsoft.com/office/drawing/2014/main" id="{F222BE34-A9EC-40B0-A5BF-3D3892531A11}"/>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306" name="ZoneTexte 305">
              <a:extLst>
                <a:ext uri="{FF2B5EF4-FFF2-40B4-BE49-F238E27FC236}">
                  <a16:creationId xmlns:a16="http://schemas.microsoft.com/office/drawing/2014/main" id="{6DDC8093-B18E-4885-AACC-FA4E0DCC3A4E}"/>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07" name="ZoneTexte 306">
              <a:extLst>
                <a:ext uri="{FF2B5EF4-FFF2-40B4-BE49-F238E27FC236}">
                  <a16:creationId xmlns:a16="http://schemas.microsoft.com/office/drawing/2014/main" id="{CCA52011-5937-446D-BF89-66825280E267}"/>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08" name="Groupe 307">
            <a:extLst>
              <a:ext uri="{FF2B5EF4-FFF2-40B4-BE49-F238E27FC236}">
                <a16:creationId xmlns:a16="http://schemas.microsoft.com/office/drawing/2014/main" id="{0605CFC6-DB4E-41BF-AA7C-E26C04965D6D}"/>
              </a:ext>
            </a:extLst>
          </p:cNvPr>
          <p:cNvGrpSpPr/>
          <p:nvPr/>
        </p:nvGrpSpPr>
        <p:grpSpPr>
          <a:xfrm>
            <a:off x="705656" y="936038"/>
            <a:ext cx="718466" cy="356108"/>
            <a:chOff x="2199597" y="997505"/>
            <a:chExt cx="718466" cy="356108"/>
          </a:xfrm>
        </p:grpSpPr>
        <p:sp>
          <p:nvSpPr>
            <p:cNvPr id="309" name="ZoneTexte 308">
              <a:extLst>
                <a:ext uri="{FF2B5EF4-FFF2-40B4-BE49-F238E27FC236}">
                  <a16:creationId xmlns:a16="http://schemas.microsoft.com/office/drawing/2014/main" id="{DA9AFCC0-12E6-464B-91E5-4BF707A1E0E9}"/>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310" name="ZoneTexte 309">
              <a:extLst>
                <a:ext uri="{FF2B5EF4-FFF2-40B4-BE49-F238E27FC236}">
                  <a16:creationId xmlns:a16="http://schemas.microsoft.com/office/drawing/2014/main" id="{73596DAE-F46B-478E-A1DD-06768E2CCC36}"/>
                </a:ext>
              </a:extLst>
            </p:cNvPr>
            <p:cNvSpPr txBox="1"/>
            <p:nvPr/>
          </p:nvSpPr>
          <p:spPr>
            <a:xfrm>
              <a:off x="2199597" y="1168947"/>
              <a:ext cx="718466" cy="184666"/>
            </a:xfrm>
            <a:prstGeom prst="rect">
              <a:avLst/>
            </a:prstGeom>
            <a:noFill/>
          </p:spPr>
          <p:txBody>
            <a:bodyPr wrap="none" rtlCol="0">
              <a:spAutoFit/>
            </a:bodyPr>
            <a:lstStyle/>
            <a:p>
              <a:r>
                <a:rPr lang="fr-FR" sz="600" dirty="0"/>
                <a:t>[7:15:00 7:41:30]</a:t>
              </a:r>
              <a:endParaRPr lang="fr-CH" sz="600" dirty="0"/>
            </a:p>
          </p:txBody>
        </p:sp>
      </p:grpSp>
      <p:sp>
        <p:nvSpPr>
          <p:cNvPr id="311" name="Accolade fermante 310">
            <a:extLst>
              <a:ext uri="{FF2B5EF4-FFF2-40B4-BE49-F238E27FC236}">
                <a16:creationId xmlns:a16="http://schemas.microsoft.com/office/drawing/2014/main" id="{5C74A597-177B-4F39-8BEC-E3D0D2BDE46D}"/>
              </a:ext>
            </a:extLst>
          </p:cNvPr>
          <p:cNvSpPr/>
          <p:nvPr/>
        </p:nvSpPr>
        <p:spPr>
          <a:xfrm flipH="1">
            <a:off x="665673" y="99197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2" name="Accolade fermante 311">
            <a:extLst>
              <a:ext uri="{FF2B5EF4-FFF2-40B4-BE49-F238E27FC236}">
                <a16:creationId xmlns:a16="http://schemas.microsoft.com/office/drawing/2014/main" id="{F7493FB9-9D8E-4690-9230-46CAECAE4AB2}"/>
              </a:ext>
            </a:extLst>
          </p:cNvPr>
          <p:cNvSpPr/>
          <p:nvPr/>
        </p:nvSpPr>
        <p:spPr>
          <a:xfrm>
            <a:off x="4101179" y="99918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3" name="ZoneTexte 312">
            <a:extLst>
              <a:ext uri="{FF2B5EF4-FFF2-40B4-BE49-F238E27FC236}">
                <a16:creationId xmlns:a16="http://schemas.microsoft.com/office/drawing/2014/main" id="{89D8169E-6BB4-4B2A-83FF-B3AFE866C898}"/>
              </a:ext>
            </a:extLst>
          </p:cNvPr>
          <p:cNvSpPr txBox="1"/>
          <p:nvPr/>
        </p:nvSpPr>
        <p:spPr>
          <a:xfrm>
            <a:off x="761219" y="953009"/>
            <a:ext cx="331249" cy="246221"/>
          </a:xfrm>
          <a:prstGeom prst="rect">
            <a:avLst/>
          </a:prstGeom>
          <a:noFill/>
        </p:spPr>
        <p:txBody>
          <a:bodyPr wrap="square" rtlCol="0">
            <a:spAutoFit/>
          </a:bodyPr>
          <a:lstStyle/>
          <a:p>
            <a:r>
              <a:rPr lang="fr-FR" sz="500" dirty="0"/>
              <a:t>+2</a:t>
            </a:r>
          </a:p>
          <a:p>
            <a:r>
              <a:rPr lang="fr-FR" sz="500" dirty="0"/>
              <a:t>A:5</a:t>
            </a:r>
          </a:p>
        </p:txBody>
      </p:sp>
      <p:grpSp>
        <p:nvGrpSpPr>
          <p:cNvPr id="314" name="Groupe 313">
            <a:extLst>
              <a:ext uri="{FF2B5EF4-FFF2-40B4-BE49-F238E27FC236}">
                <a16:creationId xmlns:a16="http://schemas.microsoft.com/office/drawing/2014/main" id="{AE40CA7A-4A01-4C81-8252-3F38B42C4207}"/>
              </a:ext>
            </a:extLst>
          </p:cNvPr>
          <p:cNvGrpSpPr/>
          <p:nvPr/>
        </p:nvGrpSpPr>
        <p:grpSpPr>
          <a:xfrm>
            <a:off x="3470391" y="918244"/>
            <a:ext cx="718466" cy="363597"/>
            <a:chOff x="4307092" y="989742"/>
            <a:chExt cx="718466" cy="363597"/>
          </a:xfrm>
        </p:grpSpPr>
        <p:grpSp>
          <p:nvGrpSpPr>
            <p:cNvPr id="315" name="Groupe 314">
              <a:extLst>
                <a:ext uri="{FF2B5EF4-FFF2-40B4-BE49-F238E27FC236}">
                  <a16:creationId xmlns:a16="http://schemas.microsoft.com/office/drawing/2014/main" id="{AD97C8E8-D435-4F8B-84A3-7536C880D9D4}"/>
                </a:ext>
              </a:extLst>
            </p:cNvPr>
            <p:cNvGrpSpPr/>
            <p:nvPr/>
          </p:nvGrpSpPr>
          <p:grpSpPr>
            <a:xfrm>
              <a:off x="4390385" y="989742"/>
              <a:ext cx="565581" cy="297961"/>
              <a:chOff x="2579857" y="899021"/>
              <a:chExt cx="565581" cy="297961"/>
            </a:xfrm>
          </p:grpSpPr>
          <p:sp>
            <p:nvSpPr>
              <p:cNvPr id="317" name="ZoneTexte 316">
                <a:extLst>
                  <a:ext uri="{FF2B5EF4-FFF2-40B4-BE49-F238E27FC236}">
                    <a16:creationId xmlns:a16="http://schemas.microsoft.com/office/drawing/2014/main" id="{5458C581-8B7E-4682-99D0-7421CEB3EB48}"/>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318" name="ZoneTexte 317">
                <a:extLst>
                  <a:ext uri="{FF2B5EF4-FFF2-40B4-BE49-F238E27FC236}">
                    <a16:creationId xmlns:a16="http://schemas.microsoft.com/office/drawing/2014/main" id="{E7181CD4-2268-4600-8E55-00BFAC48CB4F}"/>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316" name="ZoneTexte 315">
              <a:extLst>
                <a:ext uri="{FF2B5EF4-FFF2-40B4-BE49-F238E27FC236}">
                  <a16:creationId xmlns:a16="http://schemas.microsoft.com/office/drawing/2014/main" id="{EAE0D680-7B32-426B-8CB1-75625A8CCBBC}"/>
                </a:ext>
              </a:extLst>
            </p:cNvPr>
            <p:cNvSpPr txBox="1"/>
            <p:nvPr/>
          </p:nvSpPr>
          <p:spPr>
            <a:xfrm>
              <a:off x="4307092" y="1168673"/>
              <a:ext cx="718466" cy="184666"/>
            </a:xfrm>
            <a:prstGeom prst="rect">
              <a:avLst/>
            </a:prstGeom>
            <a:noFill/>
          </p:spPr>
          <p:txBody>
            <a:bodyPr wrap="none" rtlCol="0">
              <a:spAutoFit/>
            </a:bodyPr>
            <a:lstStyle/>
            <a:p>
              <a:r>
                <a:rPr lang="fr-FR" sz="600" dirty="0"/>
                <a:t>[8:00:00 8:10:00]</a:t>
              </a:r>
              <a:endParaRPr lang="fr-CH" sz="600" dirty="0"/>
            </a:p>
          </p:txBody>
        </p:sp>
      </p:grpSp>
      <p:pic>
        <p:nvPicPr>
          <p:cNvPr id="319" name="Graphique 318">
            <a:extLst>
              <a:ext uri="{FF2B5EF4-FFF2-40B4-BE49-F238E27FC236}">
                <a16:creationId xmlns:a16="http://schemas.microsoft.com/office/drawing/2014/main" id="{58755D9F-A13A-47EC-AFE6-E671FE5BC0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4810" y="1174073"/>
            <a:ext cx="109307" cy="98122"/>
          </a:xfrm>
          <a:prstGeom prst="rect">
            <a:avLst/>
          </a:prstGeom>
        </p:spPr>
      </p:pic>
      <p:grpSp>
        <p:nvGrpSpPr>
          <p:cNvPr id="320" name="Groupe 319">
            <a:extLst>
              <a:ext uri="{FF2B5EF4-FFF2-40B4-BE49-F238E27FC236}">
                <a16:creationId xmlns:a16="http://schemas.microsoft.com/office/drawing/2014/main" id="{7F2AC15B-7B79-4506-A7D2-8D44B74BF620}"/>
              </a:ext>
            </a:extLst>
          </p:cNvPr>
          <p:cNvGrpSpPr/>
          <p:nvPr/>
        </p:nvGrpSpPr>
        <p:grpSpPr>
          <a:xfrm>
            <a:off x="2924302" y="910263"/>
            <a:ext cx="718466" cy="370981"/>
            <a:chOff x="2195594" y="1720797"/>
            <a:chExt cx="718466" cy="370981"/>
          </a:xfrm>
        </p:grpSpPr>
        <p:sp>
          <p:nvSpPr>
            <p:cNvPr id="321" name="ZoneTexte 320">
              <a:extLst>
                <a:ext uri="{FF2B5EF4-FFF2-40B4-BE49-F238E27FC236}">
                  <a16:creationId xmlns:a16="http://schemas.microsoft.com/office/drawing/2014/main" id="{711625F7-9A60-4A6C-87FA-9B672C2BB1B4}"/>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322" name="ZoneTexte 321">
              <a:extLst>
                <a:ext uri="{FF2B5EF4-FFF2-40B4-BE49-F238E27FC236}">
                  <a16:creationId xmlns:a16="http://schemas.microsoft.com/office/drawing/2014/main" id="{0C750E51-358D-4665-B662-06037D44614E}"/>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323" name="ZoneTexte 322">
              <a:extLst>
                <a:ext uri="{FF2B5EF4-FFF2-40B4-BE49-F238E27FC236}">
                  <a16:creationId xmlns:a16="http://schemas.microsoft.com/office/drawing/2014/main" id="{B980ECF0-4B62-465C-BC3B-A9702FBBEE51}"/>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324" name="Groupe 323">
            <a:extLst>
              <a:ext uri="{FF2B5EF4-FFF2-40B4-BE49-F238E27FC236}">
                <a16:creationId xmlns:a16="http://schemas.microsoft.com/office/drawing/2014/main" id="{4F0C16B8-2AF4-491A-9011-5F9FC88C2C1B}"/>
              </a:ext>
            </a:extLst>
          </p:cNvPr>
          <p:cNvGrpSpPr/>
          <p:nvPr/>
        </p:nvGrpSpPr>
        <p:grpSpPr>
          <a:xfrm>
            <a:off x="1825364" y="921140"/>
            <a:ext cx="718466" cy="367712"/>
            <a:chOff x="1622389" y="1728992"/>
            <a:chExt cx="718466" cy="367712"/>
          </a:xfrm>
        </p:grpSpPr>
        <p:sp>
          <p:nvSpPr>
            <p:cNvPr id="325" name="ZoneTexte 324">
              <a:extLst>
                <a:ext uri="{FF2B5EF4-FFF2-40B4-BE49-F238E27FC236}">
                  <a16:creationId xmlns:a16="http://schemas.microsoft.com/office/drawing/2014/main" id="{0DE86E80-6961-4581-B9D2-30FA5C7D6FC7}"/>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7:57:30]</a:t>
              </a:r>
              <a:endParaRPr lang="fr-CH" sz="600" dirty="0"/>
            </a:p>
          </p:txBody>
        </p:sp>
        <p:sp>
          <p:nvSpPr>
            <p:cNvPr id="326" name="ZoneTexte 325">
              <a:extLst>
                <a:ext uri="{FF2B5EF4-FFF2-40B4-BE49-F238E27FC236}">
                  <a16:creationId xmlns:a16="http://schemas.microsoft.com/office/drawing/2014/main" id="{90E0427B-B202-48CC-A2DE-451BAC4261FE}"/>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327" name="ZoneTexte 326">
              <a:extLst>
                <a:ext uri="{FF2B5EF4-FFF2-40B4-BE49-F238E27FC236}">
                  <a16:creationId xmlns:a16="http://schemas.microsoft.com/office/drawing/2014/main" id="{DE72D345-4255-4533-AA21-EE3F816DAF8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328" name="Groupe 327">
            <a:extLst>
              <a:ext uri="{FF2B5EF4-FFF2-40B4-BE49-F238E27FC236}">
                <a16:creationId xmlns:a16="http://schemas.microsoft.com/office/drawing/2014/main" id="{4524F2F4-F3C5-4AE9-8F03-2A2AA1B8FCAA}"/>
              </a:ext>
            </a:extLst>
          </p:cNvPr>
          <p:cNvGrpSpPr/>
          <p:nvPr/>
        </p:nvGrpSpPr>
        <p:grpSpPr>
          <a:xfrm>
            <a:off x="1261611" y="921140"/>
            <a:ext cx="718466" cy="368277"/>
            <a:chOff x="1040513" y="1729592"/>
            <a:chExt cx="718466" cy="368277"/>
          </a:xfrm>
        </p:grpSpPr>
        <p:sp>
          <p:nvSpPr>
            <p:cNvPr id="329" name="ZoneTexte 328">
              <a:extLst>
                <a:ext uri="{FF2B5EF4-FFF2-40B4-BE49-F238E27FC236}">
                  <a16:creationId xmlns:a16="http://schemas.microsoft.com/office/drawing/2014/main" id="{A171B894-EFC1-467B-9936-5D56490DEE48}"/>
                </a:ext>
              </a:extLst>
            </p:cNvPr>
            <p:cNvSpPr txBox="1"/>
            <p:nvPr/>
          </p:nvSpPr>
          <p:spPr>
            <a:xfrm>
              <a:off x="1040513" y="1913203"/>
              <a:ext cx="718466" cy="184666"/>
            </a:xfrm>
            <a:prstGeom prst="rect">
              <a:avLst/>
            </a:prstGeom>
            <a:noFill/>
          </p:spPr>
          <p:txBody>
            <a:bodyPr wrap="none" rtlCol="0">
              <a:spAutoFit/>
            </a:bodyPr>
            <a:lstStyle/>
            <a:p>
              <a:r>
                <a:rPr lang="fr-FR" sz="600" dirty="0"/>
                <a:t>[7:45:00 7:45:30]</a:t>
              </a:r>
              <a:endParaRPr lang="fr-CH" sz="600" dirty="0"/>
            </a:p>
          </p:txBody>
        </p:sp>
        <p:sp>
          <p:nvSpPr>
            <p:cNvPr id="330" name="ZoneTexte 329">
              <a:extLst>
                <a:ext uri="{FF2B5EF4-FFF2-40B4-BE49-F238E27FC236}">
                  <a16:creationId xmlns:a16="http://schemas.microsoft.com/office/drawing/2014/main" id="{3976780C-F56B-41DB-AF79-E8DC09B50B82}"/>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331" name="ZoneTexte 330">
              <a:extLst>
                <a:ext uri="{FF2B5EF4-FFF2-40B4-BE49-F238E27FC236}">
                  <a16:creationId xmlns:a16="http://schemas.microsoft.com/office/drawing/2014/main" id="{B634303E-D982-4DA1-A32F-704E17401B4E}"/>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32" name="Groupe 331">
            <a:extLst>
              <a:ext uri="{FF2B5EF4-FFF2-40B4-BE49-F238E27FC236}">
                <a16:creationId xmlns:a16="http://schemas.microsoft.com/office/drawing/2014/main" id="{B9FD04C0-430C-4E7D-AE57-60456816D763}"/>
              </a:ext>
            </a:extLst>
          </p:cNvPr>
          <p:cNvGrpSpPr/>
          <p:nvPr/>
        </p:nvGrpSpPr>
        <p:grpSpPr>
          <a:xfrm>
            <a:off x="2376760" y="929914"/>
            <a:ext cx="718466" cy="363873"/>
            <a:chOff x="2745528" y="1733074"/>
            <a:chExt cx="718466" cy="363873"/>
          </a:xfrm>
        </p:grpSpPr>
        <p:sp>
          <p:nvSpPr>
            <p:cNvPr id="333" name="ZoneTexte 332">
              <a:extLst>
                <a:ext uri="{FF2B5EF4-FFF2-40B4-BE49-F238E27FC236}">
                  <a16:creationId xmlns:a16="http://schemas.microsoft.com/office/drawing/2014/main" id="{94148B16-CF07-4E55-BACF-3382DF1FE3E6}"/>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334" name="Groupe 333">
              <a:extLst>
                <a:ext uri="{FF2B5EF4-FFF2-40B4-BE49-F238E27FC236}">
                  <a16:creationId xmlns:a16="http://schemas.microsoft.com/office/drawing/2014/main" id="{18F18C98-0C92-4557-93F4-FDC6E01255ED}"/>
                </a:ext>
              </a:extLst>
            </p:cNvPr>
            <p:cNvGrpSpPr/>
            <p:nvPr/>
          </p:nvGrpSpPr>
          <p:grpSpPr>
            <a:xfrm>
              <a:off x="2745528" y="1777671"/>
              <a:ext cx="718466" cy="319276"/>
              <a:chOff x="2745110" y="1768025"/>
              <a:chExt cx="718466" cy="319276"/>
            </a:xfrm>
          </p:grpSpPr>
          <p:sp>
            <p:nvSpPr>
              <p:cNvPr id="335" name="ZoneTexte 334">
                <a:extLst>
                  <a:ext uri="{FF2B5EF4-FFF2-40B4-BE49-F238E27FC236}">
                    <a16:creationId xmlns:a16="http://schemas.microsoft.com/office/drawing/2014/main" id="{0FB6EAE8-5648-4F11-9909-E407789A1657}"/>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7:57:30</a:t>
                </a:r>
                <a:r>
                  <a:rPr lang="fr-FR" sz="600" dirty="0"/>
                  <a:t> 7:58:00]</a:t>
                </a:r>
                <a:endParaRPr lang="fr-CH" sz="600" dirty="0"/>
              </a:p>
            </p:txBody>
          </p:sp>
          <p:sp>
            <p:nvSpPr>
              <p:cNvPr id="336" name="ZoneTexte 335">
                <a:extLst>
                  <a:ext uri="{FF2B5EF4-FFF2-40B4-BE49-F238E27FC236}">
                    <a16:creationId xmlns:a16="http://schemas.microsoft.com/office/drawing/2014/main" id="{7ABD1DD5-9939-44D8-9B5C-23A55B4EB51C}"/>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A:4</a:t>
                </a:r>
              </a:p>
            </p:txBody>
          </p:sp>
        </p:grpSp>
      </p:grpSp>
      <p:sp>
        <p:nvSpPr>
          <p:cNvPr id="337" name="Accolade fermante 336">
            <a:extLst>
              <a:ext uri="{FF2B5EF4-FFF2-40B4-BE49-F238E27FC236}">
                <a16:creationId xmlns:a16="http://schemas.microsoft.com/office/drawing/2014/main" id="{6D64899C-A09C-441F-B498-0F25529B2936}"/>
              </a:ext>
            </a:extLst>
          </p:cNvPr>
          <p:cNvSpPr/>
          <p:nvPr/>
        </p:nvSpPr>
        <p:spPr>
          <a:xfrm flipH="1">
            <a:off x="527942" y="970643"/>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38" name="Groupe 337">
            <a:extLst>
              <a:ext uri="{FF2B5EF4-FFF2-40B4-BE49-F238E27FC236}">
                <a16:creationId xmlns:a16="http://schemas.microsoft.com/office/drawing/2014/main" id="{E749FD69-9011-4DD3-AC06-FE69C6028CF9}"/>
              </a:ext>
            </a:extLst>
          </p:cNvPr>
          <p:cNvGrpSpPr/>
          <p:nvPr/>
        </p:nvGrpSpPr>
        <p:grpSpPr>
          <a:xfrm>
            <a:off x="724808" y="1249589"/>
            <a:ext cx="718466" cy="385083"/>
            <a:chOff x="6111049" y="6137090"/>
            <a:chExt cx="718466" cy="385083"/>
          </a:xfrm>
        </p:grpSpPr>
        <p:grpSp>
          <p:nvGrpSpPr>
            <p:cNvPr id="339" name="Groupe 338">
              <a:extLst>
                <a:ext uri="{FF2B5EF4-FFF2-40B4-BE49-F238E27FC236}">
                  <a16:creationId xmlns:a16="http://schemas.microsoft.com/office/drawing/2014/main" id="{4AEF8A91-43F4-492C-8953-1E74DD646244}"/>
                </a:ext>
              </a:extLst>
            </p:cNvPr>
            <p:cNvGrpSpPr/>
            <p:nvPr/>
          </p:nvGrpSpPr>
          <p:grpSpPr>
            <a:xfrm>
              <a:off x="6111049" y="6137090"/>
              <a:ext cx="718466" cy="385083"/>
              <a:chOff x="1523235" y="3839102"/>
              <a:chExt cx="718466" cy="385083"/>
            </a:xfrm>
          </p:grpSpPr>
          <p:sp>
            <p:nvSpPr>
              <p:cNvPr id="341" name="ZoneTexte 340">
                <a:extLst>
                  <a:ext uri="{FF2B5EF4-FFF2-40B4-BE49-F238E27FC236}">
                    <a16:creationId xmlns:a16="http://schemas.microsoft.com/office/drawing/2014/main" id="{60050ECA-0EEA-4CC9-A74A-ECA3525F2EC7}"/>
                  </a:ext>
                </a:extLst>
              </p:cNvPr>
              <p:cNvSpPr txBox="1"/>
              <p:nvPr/>
            </p:nvSpPr>
            <p:spPr>
              <a:xfrm>
                <a:off x="1523235" y="4039519"/>
                <a:ext cx="718466" cy="184666"/>
              </a:xfrm>
              <a:prstGeom prst="rect">
                <a:avLst/>
              </a:prstGeom>
              <a:noFill/>
            </p:spPr>
            <p:txBody>
              <a:bodyPr wrap="none" rtlCol="0">
                <a:spAutoFit/>
              </a:bodyPr>
              <a:lstStyle/>
              <a:p>
                <a:r>
                  <a:rPr lang="fr-FR" sz="600" dirty="0"/>
                  <a:t>[7:40:00 7:50:00]</a:t>
                </a:r>
                <a:endParaRPr lang="fr-CH" sz="600" dirty="0"/>
              </a:p>
            </p:txBody>
          </p:sp>
          <p:sp>
            <p:nvSpPr>
              <p:cNvPr id="342" name="ZoneTexte 341">
                <a:extLst>
                  <a:ext uri="{FF2B5EF4-FFF2-40B4-BE49-F238E27FC236}">
                    <a16:creationId xmlns:a16="http://schemas.microsoft.com/office/drawing/2014/main" id="{1ECC835E-65C4-43DD-A121-BD439494B634}"/>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340" name="ZoneTexte 339">
              <a:extLst>
                <a:ext uri="{FF2B5EF4-FFF2-40B4-BE49-F238E27FC236}">
                  <a16:creationId xmlns:a16="http://schemas.microsoft.com/office/drawing/2014/main" id="{2F0DCCAC-AF55-47CA-875A-B4596E4EF2B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43" name="Groupe 342">
            <a:extLst>
              <a:ext uri="{FF2B5EF4-FFF2-40B4-BE49-F238E27FC236}">
                <a16:creationId xmlns:a16="http://schemas.microsoft.com/office/drawing/2014/main" id="{72425F47-655A-44B3-A194-B325521EF9BB}"/>
              </a:ext>
            </a:extLst>
          </p:cNvPr>
          <p:cNvGrpSpPr/>
          <p:nvPr/>
        </p:nvGrpSpPr>
        <p:grpSpPr>
          <a:xfrm>
            <a:off x="1835892" y="1256727"/>
            <a:ext cx="718466" cy="375832"/>
            <a:chOff x="6752258" y="6147312"/>
            <a:chExt cx="718466" cy="375832"/>
          </a:xfrm>
        </p:grpSpPr>
        <p:grpSp>
          <p:nvGrpSpPr>
            <p:cNvPr id="344" name="Groupe 343">
              <a:extLst>
                <a:ext uri="{FF2B5EF4-FFF2-40B4-BE49-F238E27FC236}">
                  <a16:creationId xmlns:a16="http://schemas.microsoft.com/office/drawing/2014/main" id="{5C0DDB6F-2083-4C1C-8387-FF48F1BD37B5}"/>
                </a:ext>
              </a:extLst>
            </p:cNvPr>
            <p:cNvGrpSpPr/>
            <p:nvPr/>
          </p:nvGrpSpPr>
          <p:grpSpPr>
            <a:xfrm>
              <a:off x="6752258" y="6147312"/>
              <a:ext cx="718466" cy="375832"/>
              <a:chOff x="2358333" y="3850592"/>
              <a:chExt cx="718466" cy="375832"/>
            </a:xfrm>
          </p:grpSpPr>
          <p:sp>
            <p:nvSpPr>
              <p:cNvPr id="346" name="ZoneTexte 345">
                <a:extLst>
                  <a:ext uri="{FF2B5EF4-FFF2-40B4-BE49-F238E27FC236}">
                    <a16:creationId xmlns:a16="http://schemas.microsoft.com/office/drawing/2014/main" id="{0837D80B-DF57-4B18-A7D9-2281275053A9}"/>
                  </a:ext>
                </a:extLst>
              </p:cNvPr>
              <p:cNvSpPr txBox="1"/>
              <p:nvPr/>
            </p:nvSpPr>
            <p:spPr>
              <a:xfrm>
                <a:off x="2358333" y="4041758"/>
                <a:ext cx="718466" cy="184666"/>
              </a:xfrm>
              <a:prstGeom prst="rect">
                <a:avLst/>
              </a:prstGeom>
              <a:noFill/>
            </p:spPr>
            <p:txBody>
              <a:bodyPr wrap="none" rtlCol="0">
                <a:spAutoFit/>
              </a:bodyPr>
              <a:lstStyle/>
              <a:p>
                <a:r>
                  <a:rPr lang="fr-FR" sz="600" dirty="0"/>
                  <a:t>[7:57:30 8:02:30]</a:t>
                </a:r>
                <a:endParaRPr lang="fr-CH" sz="600" dirty="0"/>
              </a:p>
            </p:txBody>
          </p:sp>
          <p:sp>
            <p:nvSpPr>
              <p:cNvPr id="347" name="ZoneTexte 346">
                <a:extLst>
                  <a:ext uri="{FF2B5EF4-FFF2-40B4-BE49-F238E27FC236}">
                    <a16:creationId xmlns:a16="http://schemas.microsoft.com/office/drawing/2014/main" id="{427E0DFA-C747-415E-BBB4-D994A7AC5A2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345" name="ZoneTexte 344">
              <a:extLst>
                <a:ext uri="{FF2B5EF4-FFF2-40B4-BE49-F238E27FC236}">
                  <a16:creationId xmlns:a16="http://schemas.microsoft.com/office/drawing/2014/main" id="{50E1C28D-8181-4AC2-B863-B6229F0EED9C}"/>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348" name="Groupe 347">
            <a:extLst>
              <a:ext uri="{FF2B5EF4-FFF2-40B4-BE49-F238E27FC236}">
                <a16:creationId xmlns:a16="http://schemas.microsoft.com/office/drawing/2014/main" id="{6567A177-0518-44B1-A83B-2F81B432B0AD}"/>
              </a:ext>
            </a:extLst>
          </p:cNvPr>
          <p:cNvGrpSpPr/>
          <p:nvPr/>
        </p:nvGrpSpPr>
        <p:grpSpPr>
          <a:xfrm>
            <a:off x="2960894" y="1239620"/>
            <a:ext cx="718466" cy="390094"/>
            <a:chOff x="7339755" y="6147312"/>
            <a:chExt cx="718466" cy="390094"/>
          </a:xfrm>
        </p:grpSpPr>
        <p:grpSp>
          <p:nvGrpSpPr>
            <p:cNvPr id="349" name="Groupe 348">
              <a:extLst>
                <a:ext uri="{FF2B5EF4-FFF2-40B4-BE49-F238E27FC236}">
                  <a16:creationId xmlns:a16="http://schemas.microsoft.com/office/drawing/2014/main" id="{94CF9C94-7D81-4566-B9AF-45F4C420CA83}"/>
                </a:ext>
              </a:extLst>
            </p:cNvPr>
            <p:cNvGrpSpPr/>
            <p:nvPr/>
          </p:nvGrpSpPr>
          <p:grpSpPr>
            <a:xfrm>
              <a:off x="7339755" y="6147312"/>
              <a:ext cx="718466" cy="390094"/>
              <a:chOff x="3085711" y="3836330"/>
              <a:chExt cx="718466" cy="390094"/>
            </a:xfrm>
          </p:grpSpPr>
          <p:sp>
            <p:nvSpPr>
              <p:cNvPr id="351" name="ZoneTexte 350">
                <a:extLst>
                  <a:ext uri="{FF2B5EF4-FFF2-40B4-BE49-F238E27FC236}">
                    <a16:creationId xmlns:a16="http://schemas.microsoft.com/office/drawing/2014/main" id="{9DF1478D-4EA8-45A0-9115-673AAAF833DE}"/>
                  </a:ext>
                </a:extLst>
              </p:cNvPr>
              <p:cNvSpPr txBox="1"/>
              <p:nvPr/>
            </p:nvSpPr>
            <p:spPr>
              <a:xfrm>
                <a:off x="3085711" y="4041758"/>
                <a:ext cx="718466" cy="184666"/>
              </a:xfrm>
              <a:prstGeom prst="rect">
                <a:avLst/>
              </a:prstGeom>
              <a:noFill/>
            </p:spPr>
            <p:txBody>
              <a:bodyPr wrap="none" rtlCol="0">
                <a:spAutoFit/>
              </a:bodyPr>
              <a:lstStyle/>
              <a:p>
                <a:r>
                  <a:rPr lang="fr-FR" sz="600" dirty="0"/>
                  <a:t>[8:00:30 8:05:00]</a:t>
                </a:r>
                <a:endParaRPr lang="fr-CH" sz="600" dirty="0"/>
              </a:p>
            </p:txBody>
          </p:sp>
          <p:sp>
            <p:nvSpPr>
              <p:cNvPr id="352" name="ZoneTexte 351">
                <a:extLst>
                  <a:ext uri="{FF2B5EF4-FFF2-40B4-BE49-F238E27FC236}">
                    <a16:creationId xmlns:a16="http://schemas.microsoft.com/office/drawing/2014/main" id="{6707362D-946D-4595-9910-058E4638EF57}"/>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350" name="ZoneTexte 349">
              <a:extLst>
                <a:ext uri="{FF2B5EF4-FFF2-40B4-BE49-F238E27FC236}">
                  <a16:creationId xmlns:a16="http://schemas.microsoft.com/office/drawing/2014/main" id="{CCEE5E26-C88B-4463-8193-FE7735F22ED1}"/>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353" name="Accolade fermante 352">
            <a:extLst>
              <a:ext uri="{FF2B5EF4-FFF2-40B4-BE49-F238E27FC236}">
                <a16:creationId xmlns:a16="http://schemas.microsoft.com/office/drawing/2014/main" id="{367480DE-45C5-4F2B-9EB9-7EC49D60D482}"/>
              </a:ext>
            </a:extLst>
          </p:cNvPr>
          <p:cNvSpPr/>
          <p:nvPr/>
        </p:nvSpPr>
        <p:spPr>
          <a:xfrm flipH="1">
            <a:off x="657983" y="134076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54" name="Accolade fermante 353">
            <a:extLst>
              <a:ext uri="{FF2B5EF4-FFF2-40B4-BE49-F238E27FC236}">
                <a16:creationId xmlns:a16="http://schemas.microsoft.com/office/drawing/2014/main" id="{019A751F-5B0F-42E0-938B-1E303A62B213}"/>
              </a:ext>
            </a:extLst>
          </p:cNvPr>
          <p:cNvSpPr/>
          <p:nvPr/>
        </p:nvSpPr>
        <p:spPr>
          <a:xfrm>
            <a:off x="3614147" y="134744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55" name="Groupe 354">
            <a:extLst>
              <a:ext uri="{FF2B5EF4-FFF2-40B4-BE49-F238E27FC236}">
                <a16:creationId xmlns:a16="http://schemas.microsoft.com/office/drawing/2014/main" id="{8969D11B-EAA6-4579-BD0E-24782B25EECF}"/>
              </a:ext>
            </a:extLst>
          </p:cNvPr>
          <p:cNvGrpSpPr/>
          <p:nvPr/>
        </p:nvGrpSpPr>
        <p:grpSpPr>
          <a:xfrm>
            <a:off x="3663610" y="1535889"/>
            <a:ext cx="145699" cy="102974"/>
            <a:chOff x="5500799" y="4255430"/>
            <a:chExt cx="1544225" cy="1042144"/>
          </a:xfrm>
          <a:solidFill>
            <a:srgbClr val="7030A0"/>
          </a:solidFill>
        </p:grpSpPr>
        <p:pic>
          <p:nvPicPr>
            <p:cNvPr id="356" name="Graphique 355">
              <a:extLst>
                <a:ext uri="{FF2B5EF4-FFF2-40B4-BE49-F238E27FC236}">
                  <a16:creationId xmlns:a16="http://schemas.microsoft.com/office/drawing/2014/main" id="{9D014F57-EC6F-42F5-ABBE-CDE253BB4D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357" name="Graphique 356">
              <a:extLst>
                <a:ext uri="{FF2B5EF4-FFF2-40B4-BE49-F238E27FC236}">
                  <a16:creationId xmlns:a16="http://schemas.microsoft.com/office/drawing/2014/main" id="{01A747F8-732A-4F43-B372-DE1624FA497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358" name="Groupe 357">
            <a:extLst>
              <a:ext uri="{FF2B5EF4-FFF2-40B4-BE49-F238E27FC236}">
                <a16:creationId xmlns:a16="http://schemas.microsoft.com/office/drawing/2014/main" id="{A5C0681C-19B7-49A1-98BB-BD64661F6E46}"/>
              </a:ext>
            </a:extLst>
          </p:cNvPr>
          <p:cNvGrpSpPr/>
          <p:nvPr/>
        </p:nvGrpSpPr>
        <p:grpSpPr>
          <a:xfrm>
            <a:off x="2387199" y="1254127"/>
            <a:ext cx="718466" cy="377178"/>
            <a:chOff x="1266633" y="5049608"/>
            <a:chExt cx="718466" cy="377178"/>
          </a:xfrm>
        </p:grpSpPr>
        <p:sp>
          <p:nvSpPr>
            <p:cNvPr id="359" name="ZoneTexte 358">
              <a:extLst>
                <a:ext uri="{FF2B5EF4-FFF2-40B4-BE49-F238E27FC236}">
                  <a16:creationId xmlns:a16="http://schemas.microsoft.com/office/drawing/2014/main" id="{D4961436-C2B6-44C7-A4BE-FD583A5EE184}"/>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360" name="ZoneTexte 359">
              <a:extLst>
                <a:ext uri="{FF2B5EF4-FFF2-40B4-BE49-F238E27FC236}">
                  <a16:creationId xmlns:a16="http://schemas.microsoft.com/office/drawing/2014/main" id="{52DF4BFE-E529-4527-B4C1-7B0C47E0ACE9}"/>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61" name="ZoneTexte 360">
              <a:extLst>
                <a:ext uri="{FF2B5EF4-FFF2-40B4-BE49-F238E27FC236}">
                  <a16:creationId xmlns:a16="http://schemas.microsoft.com/office/drawing/2014/main" id="{A72CD241-A089-4A33-9253-E9ED5FCF5C51}"/>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362" name="Groupe 361">
            <a:extLst>
              <a:ext uri="{FF2B5EF4-FFF2-40B4-BE49-F238E27FC236}">
                <a16:creationId xmlns:a16="http://schemas.microsoft.com/office/drawing/2014/main" id="{57BFAEE8-7B92-4FBE-B0BD-CBF6C6463D5B}"/>
              </a:ext>
            </a:extLst>
          </p:cNvPr>
          <p:cNvGrpSpPr/>
          <p:nvPr/>
        </p:nvGrpSpPr>
        <p:grpSpPr>
          <a:xfrm>
            <a:off x="1272872" y="1261180"/>
            <a:ext cx="718466" cy="369675"/>
            <a:chOff x="646205" y="5057129"/>
            <a:chExt cx="718466" cy="369675"/>
          </a:xfrm>
        </p:grpSpPr>
        <p:sp>
          <p:nvSpPr>
            <p:cNvPr id="363" name="ZoneTexte 362">
              <a:extLst>
                <a:ext uri="{FF2B5EF4-FFF2-40B4-BE49-F238E27FC236}">
                  <a16:creationId xmlns:a16="http://schemas.microsoft.com/office/drawing/2014/main" id="{4C8958F5-1A97-4274-81A0-BCEAD757407B}"/>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364" name="ZoneTexte 363">
              <a:extLst>
                <a:ext uri="{FF2B5EF4-FFF2-40B4-BE49-F238E27FC236}">
                  <a16:creationId xmlns:a16="http://schemas.microsoft.com/office/drawing/2014/main" id="{906F55F6-EB11-4C19-8582-84F16339BED5}"/>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65" name="ZoneTexte 364">
              <a:extLst>
                <a:ext uri="{FF2B5EF4-FFF2-40B4-BE49-F238E27FC236}">
                  <a16:creationId xmlns:a16="http://schemas.microsoft.com/office/drawing/2014/main" id="{6AA434E5-B04A-4037-A952-BDEDF43B0F2E}"/>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366" name="ZoneTexte 365">
            <a:extLst>
              <a:ext uri="{FF2B5EF4-FFF2-40B4-BE49-F238E27FC236}">
                <a16:creationId xmlns:a16="http://schemas.microsoft.com/office/drawing/2014/main" id="{008E26B1-7E4A-4161-85EF-43876272EEE3}"/>
              </a:ext>
            </a:extLst>
          </p:cNvPr>
          <p:cNvSpPr txBox="1"/>
          <p:nvPr/>
        </p:nvSpPr>
        <p:spPr>
          <a:xfrm>
            <a:off x="4186305" y="511785"/>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367" name="ZoneTexte 366">
            <a:extLst>
              <a:ext uri="{FF2B5EF4-FFF2-40B4-BE49-F238E27FC236}">
                <a16:creationId xmlns:a16="http://schemas.microsoft.com/office/drawing/2014/main" id="{3DF94409-4A79-46FF-A61D-4848F3F939C3}"/>
              </a:ext>
            </a:extLst>
          </p:cNvPr>
          <p:cNvSpPr txBox="1"/>
          <p:nvPr/>
        </p:nvSpPr>
        <p:spPr>
          <a:xfrm>
            <a:off x="4216013" y="1197500"/>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368" name="Groupe 367">
            <a:extLst>
              <a:ext uri="{FF2B5EF4-FFF2-40B4-BE49-F238E27FC236}">
                <a16:creationId xmlns:a16="http://schemas.microsoft.com/office/drawing/2014/main" id="{8C7977B3-1369-47EE-9C1E-29BE001602BB}"/>
              </a:ext>
            </a:extLst>
          </p:cNvPr>
          <p:cNvGrpSpPr/>
          <p:nvPr/>
        </p:nvGrpSpPr>
        <p:grpSpPr>
          <a:xfrm>
            <a:off x="711149" y="1737379"/>
            <a:ext cx="718466" cy="356108"/>
            <a:chOff x="2199597" y="997505"/>
            <a:chExt cx="718466" cy="356108"/>
          </a:xfrm>
        </p:grpSpPr>
        <p:sp>
          <p:nvSpPr>
            <p:cNvPr id="369" name="ZoneTexte 368">
              <a:extLst>
                <a:ext uri="{FF2B5EF4-FFF2-40B4-BE49-F238E27FC236}">
                  <a16:creationId xmlns:a16="http://schemas.microsoft.com/office/drawing/2014/main" id="{6BAE0192-42DF-4A3D-BA4B-243412E4E530}"/>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370" name="ZoneTexte 369">
              <a:extLst>
                <a:ext uri="{FF2B5EF4-FFF2-40B4-BE49-F238E27FC236}">
                  <a16:creationId xmlns:a16="http://schemas.microsoft.com/office/drawing/2014/main" id="{02310A5C-4BD5-4C2D-BECA-B572FD9D03C2}"/>
                </a:ext>
              </a:extLst>
            </p:cNvPr>
            <p:cNvSpPr txBox="1"/>
            <p:nvPr/>
          </p:nvSpPr>
          <p:spPr>
            <a:xfrm>
              <a:off x="2199597" y="1168947"/>
              <a:ext cx="718466" cy="184666"/>
            </a:xfrm>
            <a:prstGeom prst="rect">
              <a:avLst/>
            </a:prstGeom>
            <a:noFill/>
          </p:spPr>
          <p:txBody>
            <a:bodyPr wrap="none" rtlCol="0">
              <a:spAutoFit/>
            </a:bodyPr>
            <a:lstStyle/>
            <a:p>
              <a:r>
                <a:rPr lang="fr-FR" sz="600" dirty="0"/>
                <a:t>[7:15:00 7:41:30]</a:t>
              </a:r>
              <a:endParaRPr lang="fr-CH" sz="600" dirty="0"/>
            </a:p>
          </p:txBody>
        </p:sp>
      </p:grpSp>
      <p:sp>
        <p:nvSpPr>
          <p:cNvPr id="371" name="Accolade fermante 370">
            <a:extLst>
              <a:ext uri="{FF2B5EF4-FFF2-40B4-BE49-F238E27FC236}">
                <a16:creationId xmlns:a16="http://schemas.microsoft.com/office/drawing/2014/main" id="{3FE1B506-97E2-44EC-B133-F2E38772F35F}"/>
              </a:ext>
            </a:extLst>
          </p:cNvPr>
          <p:cNvSpPr/>
          <p:nvPr/>
        </p:nvSpPr>
        <p:spPr>
          <a:xfrm flipH="1">
            <a:off x="671166" y="179332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72" name="Accolade fermante 371">
            <a:extLst>
              <a:ext uri="{FF2B5EF4-FFF2-40B4-BE49-F238E27FC236}">
                <a16:creationId xmlns:a16="http://schemas.microsoft.com/office/drawing/2014/main" id="{EA1467AE-AD19-493C-AFEE-149994F121EB}"/>
              </a:ext>
            </a:extLst>
          </p:cNvPr>
          <p:cNvSpPr/>
          <p:nvPr/>
        </p:nvSpPr>
        <p:spPr>
          <a:xfrm>
            <a:off x="4106672" y="180052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73" name="ZoneTexte 372">
            <a:extLst>
              <a:ext uri="{FF2B5EF4-FFF2-40B4-BE49-F238E27FC236}">
                <a16:creationId xmlns:a16="http://schemas.microsoft.com/office/drawing/2014/main" id="{0DD6F135-9D91-4322-BE0A-9D355350ED13}"/>
              </a:ext>
            </a:extLst>
          </p:cNvPr>
          <p:cNvSpPr txBox="1"/>
          <p:nvPr/>
        </p:nvSpPr>
        <p:spPr>
          <a:xfrm>
            <a:off x="766712" y="1754350"/>
            <a:ext cx="331249" cy="246221"/>
          </a:xfrm>
          <a:prstGeom prst="rect">
            <a:avLst/>
          </a:prstGeom>
          <a:noFill/>
        </p:spPr>
        <p:txBody>
          <a:bodyPr wrap="square" rtlCol="0">
            <a:spAutoFit/>
          </a:bodyPr>
          <a:lstStyle/>
          <a:p>
            <a:r>
              <a:rPr lang="fr-FR" sz="500" dirty="0"/>
              <a:t>+2</a:t>
            </a:r>
          </a:p>
          <a:p>
            <a:r>
              <a:rPr lang="fr-FR" sz="500" dirty="0"/>
              <a:t>A:5</a:t>
            </a:r>
          </a:p>
        </p:txBody>
      </p:sp>
      <p:grpSp>
        <p:nvGrpSpPr>
          <p:cNvPr id="374" name="Groupe 373">
            <a:extLst>
              <a:ext uri="{FF2B5EF4-FFF2-40B4-BE49-F238E27FC236}">
                <a16:creationId xmlns:a16="http://schemas.microsoft.com/office/drawing/2014/main" id="{0229C064-F2B6-40FB-82D9-B9BF6391A167}"/>
              </a:ext>
            </a:extLst>
          </p:cNvPr>
          <p:cNvGrpSpPr/>
          <p:nvPr/>
        </p:nvGrpSpPr>
        <p:grpSpPr>
          <a:xfrm>
            <a:off x="3475884" y="1719585"/>
            <a:ext cx="718466" cy="363597"/>
            <a:chOff x="4307092" y="989742"/>
            <a:chExt cx="718466" cy="363597"/>
          </a:xfrm>
        </p:grpSpPr>
        <p:grpSp>
          <p:nvGrpSpPr>
            <p:cNvPr id="375" name="Groupe 374">
              <a:extLst>
                <a:ext uri="{FF2B5EF4-FFF2-40B4-BE49-F238E27FC236}">
                  <a16:creationId xmlns:a16="http://schemas.microsoft.com/office/drawing/2014/main" id="{60D9BC05-9FC9-4D40-86D4-BBA8BB39797B}"/>
                </a:ext>
              </a:extLst>
            </p:cNvPr>
            <p:cNvGrpSpPr/>
            <p:nvPr/>
          </p:nvGrpSpPr>
          <p:grpSpPr>
            <a:xfrm>
              <a:off x="4390385" y="989742"/>
              <a:ext cx="565581" cy="297961"/>
              <a:chOff x="2579857" y="899021"/>
              <a:chExt cx="565581" cy="297961"/>
            </a:xfrm>
          </p:grpSpPr>
          <p:sp>
            <p:nvSpPr>
              <p:cNvPr id="377" name="ZoneTexte 376">
                <a:extLst>
                  <a:ext uri="{FF2B5EF4-FFF2-40B4-BE49-F238E27FC236}">
                    <a16:creationId xmlns:a16="http://schemas.microsoft.com/office/drawing/2014/main" id="{B4B21439-81B9-4628-8B98-A54C386F1952}"/>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378" name="ZoneTexte 377">
                <a:extLst>
                  <a:ext uri="{FF2B5EF4-FFF2-40B4-BE49-F238E27FC236}">
                    <a16:creationId xmlns:a16="http://schemas.microsoft.com/office/drawing/2014/main" id="{00EC2FD4-500D-424A-A72B-9E7880C0D149}"/>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376" name="ZoneTexte 375">
              <a:extLst>
                <a:ext uri="{FF2B5EF4-FFF2-40B4-BE49-F238E27FC236}">
                  <a16:creationId xmlns:a16="http://schemas.microsoft.com/office/drawing/2014/main" id="{A9E9E928-D44E-4A22-A04D-43686B51C8E3}"/>
                </a:ext>
              </a:extLst>
            </p:cNvPr>
            <p:cNvSpPr txBox="1"/>
            <p:nvPr/>
          </p:nvSpPr>
          <p:spPr>
            <a:xfrm>
              <a:off x="4307092" y="1168673"/>
              <a:ext cx="718466" cy="184666"/>
            </a:xfrm>
            <a:prstGeom prst="rect">
              <a:avLst/>
            </a:prstGeom>
            <a:noFill/>
          </p:spPr>
          <p:txBody>
            <a:bodyPr wrap="none" rtlCol="0">
              <a:spAutoFit/>
            </a:bodyPr>
            <a:lstStyle/>
            <a:p>
              <a:r>
                <a:rPr lang="fr-FR" sz="600" dirty="0"/>
                <a:t>[8:00:00 8:10:00]</a:t>
              </a:r>
              <a:endParaRPr lang="fr-CH" sz="600" dirty="0"/>
            </a:p>
          </p:txBody>
        </p:sp>
      </p:grpSp>
      <p:pic>
        <p:nvPicPr>
          <p:cNvPr id="379" name="Graphique 378">
            <a:extLst>
              <a:ext uri="{FF2B5EF4-FFF2-40B4-BE49-F238E27FC236}">
                <a16:creationId xmlns:a16="http://schemas.microsoft.com/office/drawing/2014/main" id="{E18D1B58-8359-4B1E-9CD5-501DF5A1B1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0303" y="1975414"/>
            <a:ext cx="109307" cy="98122"/>
          </a:xfrm>
          <a:prstGeom prst="rect">
            <a:avLst/>
          </a:prstGeom>
        </p:spPr>
      </p:pic>
      <p:grpSp>
        <p:nvGrpSpPr>
          <p:cNvPr id="380" name="Groupe 379">
            <a:extLst>
              <a:ext uri="{FF2B5EF4-FFF2-40B4-BE49-F238E27FC236}">
                <a16:creationId xmlns:a16="http://schemas.microsoft.com/office/drawing/2014/main" id="{40800B35-03A3-4ACF-8092-8660AB601A28}"/>
              </a:ext>
            </a:extLst>
          </p:cNvPr>
          <p:cNvGrpSpPr/>
          <p:nvPr/>
        </p:nvGrpSpPr>
        <p:grpSpPr>
          <a:xfrm>
            <a:off x="2929795" y="1711604"/>
            <a:ext cx="718466" cy="370981"/>
            <a:chOff x="2195594" y="1720797"/>
            <a:chExt cx="718466" cy="370981"/>
          </a:xfrm>
        </p:grpSpPr>
        <p:sp>
          <p:nvSpPr>
            <p:cNvPr id="381" name="ZoneTexte 380">
              <a:extLst>
                <a:ext uri="{FF2B5EF4-FFF2-40B4-BE49-F238E27FC236}">
                  <a16:creationId xmlns:a16="http://schemas.microsoft.com/office/drawing/2014/main" id="{7C6813DA-4005-4B52-9DC8-2A14FB69D534}"/>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382" name="ZoneTexte 381">
              <a:extLst>
                <a:ext uri="{FF2B5EF4-FFF2-40B4-BE49-F238E27FC236}">
                  <a16:creationId xmlns:a16="http://schemas.microsoft.com/office/drawing/2014/main" id="{2ABA8E2A-EE02-46CF-BFD3-FCD9DBD995F5}"/>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383" name="ZoneTexte 382">
              <a:extLst>
                <a:ext uri="{FF2B5EF4-FFF2-40B4-BE49-F238E27FC236}">
                  <a16:creationId xmlns:a16="http://schemas.microsoft.com/office/drawing/2014/main" id="{08448775-6F32-4C2F-B5E5-0E738F41D0EF}"/>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384" name="Groupe 383">
            <a:extLst>
              <a:ext uri="{FF2B5EF4-FFF2-40B4-BE49-F238E27FC236}">
                <a16:creationId xmlns:a16="http://schemas.microsoft.com/office/drawing/2014/main" id="{7C3BA51A-28FC-44B0-82D4-059023664BAB}"/>
              </a:ext>
            </a:extLst>
          </p:cNvPr>
          <p:cNvGrpSpPr/>
          <p:nvPr/>
        </p:nvGrpSpPr>
        <p:grpSpPr>
          <a:xfrm>
            <a:off x="1830857" y="1722481"/>
            <a:ext cx="718466" cy="367712"/>
            <a:chOff x="1622389" y="1728992"/>
            <a:chExt cx="718466" cy="367712"/>
          </a:xfrm>
        </p:grpSpPr>
        <p:sp>
          <p:nvSpPr>
            <p:cNvPr id="385" name="ZoneTexte 384">
              <a:extLst>
                <a:ext uri="{FF2B5EF4-FFF2-40B4-BE49-F238E27FC236}">
                  <a16:creationId xmlns:a16="http://schemas.microsoft.com/office/drawing/2014/main" id="{63D30D4C-D434-445C-AF47-F2B8E8ACCE9B}"/>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7:57:30]</a:t>
              </a:r>
              <a:endParaRPr lang="fr-CH" sz="600" dirty="0"/>
            </a:p>
          </p:txBody>
        </p:sp>
        <p:sp>
          <p:nvSpPr>
            <p:cNvPr id="386" name="ZoneTexte 385">
              <a:extLst>
                <a:ext uri="{FF2B5EF4-FFF2-40B4-BE49-F238E27FC236}">
                  <a16:creationId xmlns:a16="http://schemas.microsoft.com/office/drawing/2014/main" id="{8E3218F5-8B0E-47B0-ADAA-C78EFC123280}"/>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387" name="ZoneTexte 386">
              <a:extLst>
                <a:ext uri="{FF2B5EF4-FFF2-40B4-BE49-F238E27FC236}">
                  <a16:creationId xmlns:a16="http://schemas.microsoft.com/office/drawing/2014/main" id="{1E12E281-E994-4E60-AA34-F9F94FECF25E}"/>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388" name="Groupe 387">
            <a:extLst>
              <a:ext uri="{FF2B5EF4-FFF2-40B4-BE49-F238E27FC236}">
                <a16:creationId xmlns:a16="http://schemas.microsoft.com/office/drawing/2014/main" id="{639936DC-BF72-4290-BDFF-F07F643B82CC}"/>
              </a:ext>
            </a:extLst>
          </p:cNvPr>
          <p:cNvGrpSpPr/>
          <p:nvPr/>
        </p:nvGrpSpPr>
        <p:grpSpPr>
          <a:xfrm>
            <a:off x="1267104" y="1722481"/>
            <a:ext cx="718466" cy="368277"/>
            <a:chOff x="1040513" y="1729592"/>
            <a:chExt cx="718466" cy="368277"/>
          </a:xfrm>
        </p:grpSpPr>
        <p:sp>
          <p:nvSpPr>
            <p:cNvPr id="389" name="ZoneTexte 388">
              <a:extLst>
                <a:ext uri="{FF2B5EF4-FFF2-40B4-BE49-F238E27FC236}">
                  <a16:creationId xmlns:a16="http://schemas.microsoft.com/office/drawing/2014/main" id="{BE8DA5D4-76BE-4BE5-AD33-7743A18923B5}"/>
                </a:ext>
              </a:extLst>
            </p:cNvPr>
            <p:cNvSpPr txBox="1"/>
            <p:nvPr/>
          </p:nvSpPr>
          <p:spPr>
            <a:xfrm>
              <a:off x="1040513" y="1913203"/>
              <a:ext cx="718466" cy="184666"/>
            </a:xfrm>
            <a:prstGeom prst="rect">
              <a:avLst/>
            </a:prstGeom>
            <a:noFill/>
          </p:spPr>
          <p:txBody>
            <a:bodyPr wrap="none" rtlCol="0">
              <a:spAutoFit/>
            </a:bodyPr>
            <a:lstStyle/>
            <a:p>
              <a:r>
                <a:rPr lang="fr-FR" sz="600" dirty="0"/>
                <a:t>[7:45:00 7:45:30]</a:t>
              </a:r>
              <a:endParaRPr lang="fr-CH" sz="600" dirty="0"/>
            </a:p>
          </p:txBody>
        </p:sp>
        <p:sp>
          <p:nvSpPr>
            <p:cNvPr id="390" name="ZoneTexte 389">
              <a:extLst>
                <a:ext uri="{FF2B5EF4-FFF2-40B4-BE49-F238E27FC236}">
                  <a16:creationId xmlns:a16="http://schemas.microsoft.com/office/drawing/2014/main" id="{8E5753C3-63DB-4F7C-AEFA-C02086A881B4}"/>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391" name="ZoneTexte 390">
              <a:extLst>
                <a:ext uri="{FF2B5EF4-FFF2-40B4-BE49-F238E27FC236}">
                  <a16:creationId xmlns:a16="http://schemas.microsoft.com/office/drawing/2014/main" id="{6F6053FB-6378-4E52-A99A-6B8F9A51D928}"/>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92" name="Groupe 391">
            <a:extLst>
              <a:ext uri="{FF2B5EF4-FFF2-40B4-BE49-F238E27FC236}">
                <a16:creationId xmlns:a16="http://schemas.microsoft.com/office/drawing/2014/main" id="{06AF8DD5-0D0B-431B-A12A-7FDD15C21293}"/>
              </a:ext>
            </a:extLst>
          </p:cNvPr>
          <p:cNvGrpSpPr/>
          <p:nvPr/>
        </p:nvGrpSpPr>
        <p:grpSpPr>
          <a:xfrm>
            <a:off x="2382253" y="1731255"/>
            <a:ext cx="718466" cy="363873"/>
            <a:chOff x="2745528" y="1733074"/>
            <a:chExt cx="718466" cy="363873"/>
          </a:xfrm>
        </p:grpSpPr>
        <p:sp>
          <p:nvSpPr>
            <p:cNvPr id="393" name="ZoneTexte 392">
              <a:extLst>
                <a:ext uri="{FF2B5EF4-FFF2-40B4-BE49-F238E27FC236}">
                  <a16:creationId xmlns:a16="http://schemas.microsoft.com/office/drawing/2014/main" id="{92D2922C-1604-4A0D-A24F-310BC15C037C}"/>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394" name="Groupe 393">
              <a:extLst>
                <a:ext uri="{FF2B5EF4-FFF2-40B4-BE49-F238E27FC236}">
                  <a16:creationId xmlns:a16="http://schemas.microsoft.com/office/drawing/2014/main" id="{3ACF4234-7533-493D-9E2A-49BEF3D0336D}"/>
                </a:ext>
              </a:extLst>
            </p:cNvPr>
            <p:cNvGrpSpPr/>
            <p:nvPr/>
          </p:nvGrpSpPr>
          <p:grpSpPr>
            <a:xfrm>
              <a:off x="2745528" y="1777671"/>
              <a:ext cx="718466" cy="319276"/>
              <a:chOff x="2745110" y="1768025"/>
              <a:chExt cx="718466" cy="319276"/>
            </a:xfrm>
          </p:grpSpPr>
          <p:sp>
            <p:nvSpPr>
              <p:cNvPr id="395" name="ZoneTexte 394">
                <a:extLst>
                  <a:ext uri="{FF2B5EF4-FFF2-40B4-BE49-F238E27FC236}">
                    <a16:creationId xmlns:a16="http://schemas.microsoft.com/office/drawing/2014/main" id="{DB4E0CFB-9E8C-4872-B7C3-E89886A628A6}"/>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7:57:30</a:t>
                </a:r>
                <a:r>
                  <a:rPr lang="fr-FR" sz="600" dirty="0"/>
                  <a:t> 7:58:00]</a:t>
                </a:r>
                <a:endParaRPr lang="fr-CH" sz="600" dirty="0"/>
              </a:p>
            </p:txBody>
          </p:sp>
          <p:sp>
            <p:nvSpPr>
              <p:cNvPr id="396" name="ZoneTexte 395">
                <a:extLst>
                  <a:ext uri="{FF2B5EF4-FFF2-40B4-BE49-F238E27FC236}">
                    <a16:creationId xmlns:a16="http://schemas.microsoft.com/office/drawing/2014/main" id="{75369F10-CA2C-43EC-A6FF-F175D7B6FF41}"/>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A:4</a:t>
                </a:r>
              </a:p>
            </p:txBody>
          </p:sp>
        </p:grpSp>
      </p:grpSp>
      <p:sp>
        <p:nvSpPr>
          <p:cNvPr id="397" name="Accolade fermante 396">
            <a:extLst>
              <a:ext uri="{FF2B5EF4-FFF2-40B4-BE49-F238E27FC236}">
                <a16:creationId xmlns:a16="http://schemas.microsoft.com/office/drawing/2014/main" id="{F6C93E41-A0DF-4794-BE38-ACBBC54562A3}"/>
              </a:ext>
            </a:extLst>
          </p:cNvPr>
          <p:cNvSpPr/>
          <p:nvPr/>
        </p:nvSpPr>
        <p:spPr>
          <a:xfrm flipH="1">
            <a:off x="533435" y="1771984"/>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27" name="Groupe 426">
            <a:extLst>
              <a:ext uri="{FF2B5EF4-FFF2-40B4-BE49-F238E27FC236}">
                <a16:creationId xmlns:a16="http://schemas.microsoft.com/office/drawing/2014/main" id="{5AA03FE9-14D7-4E11-9CBC-D9192EFD5EC9}"/>
              </a:ext>
            </a:extLst>
          </p:cNvPr>
          <p:cNvGrpSpPr/>
          <p:nvPr/>
        </p:nvGrpSpPr>
        <p:grpSpPr>
          <a:xfrm>
            <a:off x="716917" y="2506849"/>
            <a:ext cx="718466" cy="356108"/>
            <a:chOff x="2199597" y="997505"/>
            <a:chExt cx="718466" cy="356108"/>
          </a:xfrm>
        </p:grpSpPr>
        <p:sp>
          <p:nvSpPr>
            <p:cNvPr id="428" name="ZoneTexte 427">
              <a:extLst>
                <a:ext uri="{FF2B5EF4-FFF2-40B4-BE49-F238E27FC236}">
                  <a16:creationId xmlns:a16="http://schemas.microsoft.com/office/drawing/2014/main" id="{092FD49E-8D34-42AB-830A-29B371E44A58}"/>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429" name="ZoneTexte 428">
              <a:extLst>
                <a:ext uri="{FF2B5EF4-FFF2-40B4-BE49-F238E27FC236}">
                  <a16:creationId xmlns:a16="http://schemas.microsoft.com/office/drawing/2014/main" id="{EB56E1FA-9F0D-4460-8ED5-844071E709A1}"/>
                </a:ext>
              </a:extLst>
            </p:cNvPr>
            <p:cNvSpPr txBox="1"/>
            <p:nvPr/>
          </p:nvSpPr>
          <p:spPr>
            <a:xfrm>
              <a:off x="2199597" y="1168947"/>
              <a:ext cx="718466" cy="184666"/>
            </a:xfrm>
            <a:prstGeom prst="rect">
              <a:avLst/>
            </a:prstGeom>
            <a:noFill/>
          </p:spPr>
          <p:txBody>
            <a:bodyPr wrap="none" rtlCol="0">
              <a:spAutoFit/>
            </a:bodyPr>
            <a:lstStyle/>
            <a:p>
              <a:r>
                <a:rPr lang="fr-FR" sz="600" dirty="0"/>
                <a:t>[7:15:00 7:41:30]</a:t>
              </a:r>
              <a:endParaRPr lang="fr-CH" sz="600" dirty="0"/>
            </a:p>
          </p:txBody>
        </p:sp>
      </p:grpSp>
      <p:sp>
        <p:nvSpPr>
          <p:cNvPr id="430" name="Accolade fermante 429">
            <a:extLst>
              <a:ext uri="{FF2B5EF4-FFF2-40B4-BE49-F238E27FC236}">
                <a16:creationId xmlns:a16="http://schemas.microsoft.com/office/drawing/2014/main" id="{A11BC7F3-ACD5-4B07-BB06-180D054A9CFE}"/>
              </a:ext>
            </a:extLst>
          </p:cNvPr>
          <p:cNvSpPr/>
          <p:nvPr/>
        </p:nvSpPr>
        <p:spPr>
          <a:xfrm flipH="1">
            <a:off x="676934" y="256279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31" name="Accolade fermante 430">
            <a:extLst>
              <a:ext uri="{FF2B5EF4-FFF2-40B4-BE49-F238E27FC236}">
                <a16:creationId xmlns:a16="http://schemas.microsoft.com/office/drawing/2014/main" id="{DE51D4B7-C2C4-4F37-BF4D-2CBA04197309}"/>
              </a:ext>
            </a:extLst>
          </p:cNvPr>
          <p:cNvSpPr/>
          <p:nvPr/>
        </p:nvSpPr>
        <p:spPr>
          <a:xfrm>
            <a:off x="4112440" y="256999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32" name="ZoneTexte 431">
            <a:extLst>
              <a:ext uri="{FF2B5EF4-FFF2-40B4-BE49-F238E27FC236}">
                <a16:creationId xmlns:a16="http://schemas.microsoft.com/office/drawing/2014/main" id="{043B6E96-351B-474D-B53C-B3C20A52FF95}"/>
              </a:ext>
            </a:extLst>
          </p:cNvPr>
          <p:cNvSpPr txBox="1"/>
          <p:nvPr/>
        </p:nvSpPr>
        <p:spPr>
          <a:xfrm>
            <a:off x="772480" y="2523820"/>
            <a:ext cx="331249" cy="246221"/>
          </a:xfrm>
          <a:prstGeom prst="rect">
            <a:avLst/>
          </a:prstGeom>
          <a:noFill/>
        </p:spPr>
        <p:txBody>
          <a:bodyPr wrap="square" rtlCol="0">
            <a:spAutoFit/>
          </a:bodyPr>
          <a:lstStyle/>
          <a:p>
            <a:r>
              <a:rPr lang="fr-FR" sz="500" dirty="0"/>
              <a:t>+2</a:t>
            </a:r>
          </a:p>
          <a:p>
            <a:r>
              <a:rPr lang="fr-FR" sz="500" dirty="0"/>
              <a:t>A:5</a:t>
            </a:r>
          </a:p>
        </p:txBody>
      </p:sp>
      <p:grpSp>
        <p:nvGrpSpPr>
          <p:cNvPr id="433" name="Groupe 432">
            <a:extLst>
              <a:ext uri="{FF2B5EF4-FFF2-40B4-BE49-F238E27FC236}">
                <a16:creationId xmlns:a16="http://schemas.microsoft.com/office/drawing/2014/main" id="{A5AC5BDC-3BB0-4BBE-A8A5-4B9E928CD9BE}"/>
              </a:ext>
            </a:extLst>
          </p:cNvPr>
          <p:cNvGrpSpPr/>
          <p:nvPr/>
        </p:nvGrpSpPr>
        <p:grpSpPr>
          <a:xfrm>
            <a:off x="3481652" y="2489055"/>
            <a:ext cx="718466" cy="363597"/>
            <a:chOff x="4307092" y="989742"/>
            <a:chExt cx="718466" cy="363597"/>
          </a:xfrm>
        </p:grpSpPr>
        <p:grpSp>
          <p:nvGrpSpPr>
            <p:cNvPr id="434" name="Groupe 433">
              <a:extLst>
                <a:ext uri="{FF2B5EF4-FFF2-40B4-BE49-F238E27FC236}">
                  <a16:creationId xmlns:a16="http://schemas.microsoft.com/office/drawing/2014/main" id="{97A94058-9639-4D05-9BAE-832ED0FABDA0}"/>
                </a:ext>
              </a:extLst>
            </p:cNvPr>
            <p:cNvGrpSpPr/>
            <p:nvPr/>
          </p:nvGrpSpPr>
          <p:grpSpPr>
            <a:xfrm>
              <a:off x="4390385" y="989742"/>
              <a:ext cx="565581" cy="297961"/>
              <a:chOff x="2579857" y="899021"/>
              <a:chExt cx="565581" cy="297961"/>
            </a:xfrm>
          </p:grpSpPr>
          <p:sp>
            <p:nvSpPr>
              <p:cNvPr id="436" name="ZoneTexte 435">
                <a:extLst>
                  <a:ext uri="{FF2B5EF4-FFF2-40B4-BE49-F238E27FC236}">
                    <a16:creationId xmlns:a16="http://schemas.microsoft.com/office/drawing/2014/main" id="{EE01AA52-3612-47FF-B459-8D858712C7AD}"/>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437" name="ZoneTexte 436">
                <a:extLst>
                  <a:ext uri="{FF2B5EF4-FFF2-40B4-BE49-F238E27FC236}">
                    <a16:creationId xmlns:a16="http://schemas.microsoft.com/office/drawing/2014/main" id="{2B6CE4A2-6F85-4002-A37D-439B5271C5CE}"/>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435" name="ZoneTexte 434">
              <a:extLst>
                <a:ext uri="{FF2B5EF4-FFF2-40B4-BE49-F238E27FC236}">
                  <a16:creationId xmlns:a16="http://schemas.microsoft.com/office/drawing/2014/main" id="{762ACE5B-8D0B-4F4F-A45F-9EF3D3B43D1A}"/>
                </a:ext>
              </a:extLst>
            </p:cNvPr>
            <p:cNvSpPr txBox="1"/>
            <p:nvPr/>
          </p:nvSpPr>
          <p:spPr>
            <a:xfrm>
              <a:off x="4307092" y="1168673"/>
              <a:ext cx="718466" cy="184666"/>
            </a:xfrm>
            <a:prstGeom prst="rect">
              <a:avLst/>
            </a:prstGeom>
            <a:noFill/>
          </p:spPr>
          <p:txBody>
            <a:bodyPr wrap="none" rtlCol="0">
              <a:spAutoFit/>
            </a:bodyPr>
            <a:lstStyle/>
            <a:p>
              <a:r>
                <a:rPr lang="fr-FR" sz="600" dirty="0"/>
                <a:t>[8:00:00 8:10:00]</a:t>
              </a:r>
              <a:endParaRPr lang="fr-CH" sz="600" dirty="0"/>
            </a:p>
          </p:txBody>
        </p:sp>
      </p:grpSp>
      <p:pic>
        <p:nvPicPr>
          <p:cNvPr id="438" name="Graphique 437">
            <a:extLst>
              <a:ext uri="{FF2B5EF4-FFF2-40B4-BE49-F238E27FC236}">
                <a16:creationId xmlns:a16="http://schemas.microsoft.com/office/drawing/2014/main" id="{8B3B467E-8F50-4B07-B9C3-D6849F83C6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6071" y="2744884"/>
            <a:ext cx="109307" cy="98122"/>
          </a:xfrm>
          <a:prstGeom prst="rect">
            <a:avLst/>
          </a:prstGeom>
        </p:spPr>
      </p:pic>
      <p:grpSp>
        <p:nvGrpSpPr>
          <p:cNvPr id="439" name="Groupe 438">
            <a:extLst>
              <a:ext uri="{FF2B5EF4-FFF2-40B4-BE49-F238E27FC236}">
                <a16:creationId xmlns:a16="http://schemas.microsoft.com/office/drawing/2014/main" id="{76A7A14A-7318-4636-9F61-906FA56D9FCA}"/>
              </a:ext>
            </a:extLst>
          </p:cNvPr>
          <p:cNvGrpSpPr/>
          <p:nvPr/>
        </p:nvGrpSpPr>
        <p:grpSpPr>
          <a:xfrm>
            <a:off x="2935563" y="2481074"/>
            <a:ext cx="718466" cy="370981"/>
            <a:chOff x="2195594" y="1720797"/>
            <a:chExt cx="718466" cy="370981"/>
          </a:xfrm>
        </p:grpSpPr>
        <p:sp>
          <p:nvSpPr>
            <p:cNvPr id="440" name="ZoneTexte 439">
              <a:extLst>
                <a:ext uri="{FF2B5EF4-FFF2-40B4-BE49-F238E27FC236}">
                  <a16:creationId xmlns:a16="http://schemas.microsoft.com/office/drawing/2014/main" id="{464F9E36-910F-4EB8-9999-9697782988F7}"/>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441" name="ZoneTexte 440">
              <a:extLst>
                <a:ext uri="{FF2B5EF4-FFF2-40B4-BE49-F238E27FC236}">
                  <a16:creationId xmlns:a16="http://schemas.microsoft.com/office/drawing/2014/main" id="{A8087D1A-EC70-48EF-A627-95A42F02D4B0}"/>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442" name="ZoneTexte 441">
              <a:extLst>
                <a:ext uri="{FF2B5EF4-FFF2-40B4-BE49-F238E27FC236}">
                  <a16:creationId xmlns:a16="http://schemas.microsoft.com/office/drawing/2014/main" id="{E96F6A2C-48FA-4A00-AAB9-971A2621E019}"/>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443" name="Groupe 442">
            <a:extLst>
              <a:ext uri="{FF2B5EF4-FFF2-40B4-BE49-F238E27FC236}">
                <a16:creationId xmlns:a16="http://schemas.microsoft.com/office/drawing/2014/main" id="{5AA48AFE-8664-47C0-971C-21121B2CF09D}"/>
              </a:ext>
            </a:extLst>
          </p:cNvPr>
          <p:cNvGrpSpPr/>
          <p:nvPr/>
        </p:nvGrpSpPr>
        <p:grpSpPr>
          <a:xfrm>
            <a:off x="1836625" y="2491951"/>
            <a:ext cx="718466" cy="367712"/>
            <a:chOff x="1622389" y="1728992"/>
            <a:chExt cx="718466" cy="367712"/>
          </a:xfrm>
        </p:grpSpPr>
        <p:sp>
          <p:nvSpPr>
            <p:cNvPr id="444" name="ZoneTexte 443">
              <a:extLst>
                <a:ext uri="{FF2B5EF4-FFF2-40B4-BE49-F238E27FC236}">
                  <a16:creationId xmlns:a16="http://schemas.microsoft.com/office/drawing/2014/main" id="{0ABA4AA1-9D99-4253-A610-E60D7FEC83C5}"/>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7:57:30]</a:t>
              </a:r>
              <a:endParaRPr lang="fr-CH" sz="600" dirty="0"/>
            </a:p>
          </p:txBody>
        </p:sp>
        <p:sp>
          <p:nvSpPr>
            <p:cNvPr id="445" name="ZoneTexte 444">
              <a:extLst>
                <a:ext uri="{FF2B5EF4-FFF2-40B4-BE49-F238E27FC236}">
                  <a16:creationId xmlns:a16="http://schemas.microsoft.com/office/drawing/2014/main" id="{E7B7E88E-EDE9-45BF-AFBC-FC47E3AEA78B}"/>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446" name="ZoneTexte 445">
              <a:extLst>
                <a:ext uri="{FF2B5EF4-FFF2-40B4-BE49-F238E27FC236}">
                  <a16:creationId xmlns:a16="http://schemas.microsoft.com/office/drawing/2014/main" id="{7ABD874F-B292-4DAD-9F41-9668228EFEE9}"/>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447" name="Groupe 446">
            <a:extLst>
              <a:ext uri="{FF2B5EF4-FFF2-40B4-BE49-F238E27FC236}">
                <a16:creationId xmlns:a16="http://schemas.microsoft.com/office/drawing/2014/main" id="{3854A8DF-38E0-44C3-B2FC-122B407B7B02}"/>
              </a:ext>
            </a:extLst>
          </p:cNvPr>
          <p:cNvGrpSpPr/>
          <p:nvPr/>
        </p:nvGrpSpPr>
        <p:grpSpPr>
          <a:xfrm>
            <a:off x="1272872" y="2491951"/>
            <a:ext cx="718466" cy="368277"/>
            <a:chOff x="1040513" y="1729592"/>
            <a:chExt cx="718466" cy="368277"/>
          </a:xfrm>
        </p:grpSpPr>
        <p:sp>
          <p:nvSpPr>
            <p:cNvPr id="448" name="ZoneTexte 447">
              <a:extLst>
                <a:ext uri="{FF2B5EF4-FFF2-40B4-BE49-F238E27FC236}">
                  <a16:creationId xmlns:a16="http://schemas.microsoft.com/office/drawing/2014/main" id="{23AACD15-6674-4301-ADD4-9C7BC4B2119A}"/>
                </a:ext>
              </a:extLst>
            </p:cNvPr>
            <p:cNvSpPr txBox="1"/>
            <p:nvPr/>
          </p:nvSpPr>
          <p:spPr>
            <a:xfrm>
              <a:off x="1040513" y="1913203"/>
              <a:ext cx="718466" cy="184666"/>
            </a:xfrm>
            <a:prstGeom prst="rect">
              <a:avLst/>
            </a:prstGeom>
            <a:noFill/>
          </p:spPr>
          <p:txBody>
            <a:bodyPr wrap="none" rtlCol="0">
              <a:spAutoFit/>
            </a:bodyPr>
            <a:lstStyle/>
            <a:p>
              <a:r>
                <a:rPr lang="fr-FR" sz="600" dirty="0"/>
                <a:t>[7:45:00 7:45:30]</a:t>
              </a:r>
              <a:endParaRPr lang="fr-CH" sz="600" dirty="0"/>
            </a:p>
          </p:txBody>
        </p:sp>
        <p:sp>
          <p:nvSpPr>
            <p:cNvPr id="449" name="ZoneTexte 448">
              <a:extLst>
                <a:ext uri="{FF2B5EF4-FFF2-40B4-BE49-F238E27FC236}">
                  <a16:creationId xmlns:a16="http://schemas.microsoft.com/office/drawing/2014/main" id="{B5C1B0FA-3AC8-4F9D-BDC9-7A31755036DA}"/>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450" name="ZoneTexte 449">
              <a:extLst>
                <a:ext uri="{FF2B5EF4-FFF2-40B4-BE49-F238E27FC236}">
                  <a16:creationId xmlns:a16="http://schemas.microsoft.com/office/drawing/2014/main" id="{4E187522-46B6-4B0D-886D-CA8B3318FBE7}"/>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451" name="Groupe 450">
            <a:extLst>
              <a:ext uri="{FF2B5EF4-FFF2-40B4-BE49-F238E27FC236}">
                <a16:creationId xmlns:a16="http://schemas.microsoft.com/office/drawing/2014/main" id="{68CAF7E5-2132-4283-B786-565EE5E95943}"/>
              </a:ext>
            </a:extLst>
          </p:cNvPr>
          <p:cNvGrpSpPr/>
          <p:nvPr/>
        </p:nvGrpSpPr>
        <p:grpSpPr>
          <a:xfrm>
            <a:off x="2388021" y="2500725"/>
            <a:ext cx="718466" cy="363873"/>
            <a:chOff x="2745528" y="1733074"/>
            <a:chExt cx="718466" cy="363873"/>
          </a:xfrm>
        </p:grpSpPr>
        <p:sp>
          <p:nvSpPr>
            <p:cNvPr id="452" name="ZoneTexte 451">
              <a:extLst>
                <a:ext uri="{FF2B5EF4-FFF2-40B4-BE49-F238E27FC236}">
                  <a16:creationId xmlns:a16="http://schemas.microsoft.com/office/drawing/2014/main" id="{653631E9-EF22-426C-B21B-88ACCC1B29E0}"/>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453" name="Groupe 452">
              <a:extLst>
                <a:ext uri="{FF2B5EF4-FFF2-40B4-BE49-F238E27FC236}">
                  <a16:creationId xmlns:a16="http://schemas.microsoft.com/office/drawing/2014/main" id="{EE2BBD5F-CE8C-4521-8E64-AC0F1EEC0293}"/>
                </a:ext>
              </a:extLst>
            </p:cNvPr>
            <p:cNvGrpSpPr/>
            <p:nvPr/>
          </p:nvGrpSpPr>
          <p:grpSpPr>
            <a:xfrm>
              <a:off x="2745528" y="1777671"/>
              <a:ext cx="718466" cy="319276"/>
              <a:chOff x="2745110" y="1768025"/>
              <a:chExt cx="718466" cy="319276"/>
            </a:xfrm>
          </p:grpSpPr>
          <p:sp>
            <p:nvSpPr>
              <p:cNvPr id="454" name="ZoneTexte 453">
                <a:extLst>
                  <a:ext uri="{FF2B5EF4-FFF2-40B4-BE49-F238E27FC236}">
                    <a16:creationId xmlns:a16="http://schemas.microsoft.com/office/drawing/2014/main" id="{FBD3BFB5-47B2-4F64-AD9C-307651EED013}"/>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7:57:30</a:t>
                </a:r>
                <a:r>
                  <a:rPr lang="fr-FR" sz="600" dirty="0"/>
                  <a:t> 7:58:00]</a:t>
                </a:r>
                <a:endParaRPr lang="fr-CH" sz="600" dirty="0"/>
              </a:p>
            </p:txBody>
          </p:sp>
          <p:sp>
            <p:nvSpPr>
              <p:cNvPr id="455" name="ZoneTexte 454">
                <a:extLst>
                  <a:ext uri="{FF2B5EF4-FFF2-40B4-BE49-F238E27FC236}">
                    <a16:creationId xmlns:a16="http://schemas.microsoft.com/office/drawing/2014/main" id="{F31B6363-666A-4F9C-A5DE-A77A2942D569}"/>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A:4</a:t>
                </a:r>
              </a:p>
            </p:txBody>
          </p:sp>
        </p:grpSp>
      </p:grpSp>
      <p:sp>
        <p:nvSpPr>
          <p:cNvPr id="456" name="Accolade fermante 455">
            <a:extLst>
              <a:ext uri="{FF2B5EF4-FFF2-40B4-BE49-F238E27FC236}">
                <a16:creationId xmlns:a16="http://schemas.microsoft.com/office/drawing/2014/main" id="{2DB4189B-14D6-4A6C-8CA5-BD508303C5B1}"/>
              </a:ext>
            </a:extLst>
          </p:cNvPr>
          <p:cNvSpPr/>
          <p:nvPr/>
        </p:nvSpPr>
        <p:spPr>
          <a:xfrm flipH="1">
            <a:off x="539203" y="2541454"/>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57" name="ZoneTexte 456">
            <a:extLst>
              <a:ext uri="{FF2B5EF4-FFF2-40B4-BE49-F238E27FC236}">
                <a16:creationId xmlns:a16="http://schemas.microsoft.com/office/drawing/2014/main" id="{D1CC0665-EDE5-4FD0-B21D-435DB349060A}"/>
              </a:ext>
            </a:extLst>
          </p:cNvPr>
          <p:cNvSpPr txBox="1"/>
          <p:nvPr/>
        </p:nvSpPr>
        <p:spPr>
          <a:xfrm>
            <a:off x="4227274" y="2768311"/>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458" name="Groupe 457">
            <a:extLst>
              <a:ext uri="{FF2B5EF4-FFF2-40B4-BE49-F238E27FC236}">
                <a16:creationId xmlns:a16="http://schemas.microsoft.com/office/drawing/2014/main" id="{AC6B95C4-E1C5-4F18-A2CC-CE3E57183FB0}"/>
              </a:ext>
            </a:extLst>
          </p:cNvPr>
          <p:cNvGrpSpPr/>
          <p:nvPr/>
        </p:nvGrpSpPr>
        <p:grpSpPr>
          <a:xfrm>
            <a:off x="716917" y="3284597"/>
            <a:ext cx="718466" cy="356108"/>
            <a:chOff x="2199597" y="997505"/>
            <a:chExt cx="718466" cy="356108"/>
          </a:xfrm>
        </p:grpSpPr>
        <p:sp>
          <p:nvSpPr>
            <p:cNvPr id="459" name="ZoneTexte 458">
              <a:extLst>
                <a:ext uri="{FF2B5EF4-FFF2-40B4-BE49-F238E27FC236}">
                  <a16:creationId xmlns:a16="http://schemas.microsoft.com/office/drawing/2014/main" id="{505947CF-8CF5-408A-A997-263ABCAA24F1}"/>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460" name="ZoneTexte 459">
              <a:extLst>
                <a:ext uri="{FF2B5EF4-FFF2-40B4-BE49-F238E27FC236}">
                  <a16:creationId xmlns:a16="http://schemas.microsoft.com/office/drawing/2014/main" id="{DE5E5762-3DB3-4C7F-BE14-336005417580}"/>
                </a:ext>
              </a:extLst>
            </p:cNvPr>
            <p:cNvSpPr txBox="1"/>
            <p:nvPr/>
          </p:nvSpPr>
          <p:spPr>
            <a:xfrm>
              <a:off x="2199597" y="1168947"/>
              <a:ext cx="718466" cy="184666"/>
            </a:xfrm>
            <a:prstGeom prst="rect">
              <a:avLst/>
            </a:prstGeom>
            <a:noFill/>
          </p:spPr>
          <p:txBody>
            <a:bodyPr wrap="none" rtlCol="0">
              <a:spAutoFit/>
            </a:bodyPr>
            <a:lstStyle/>
            <a:p>
              <a:r>
                <a:rPr lang="fr-FR" sz="600" dirty="0"/>
                <a:t>[7:15:00 7:41:30]</a:t>
              </a:r>
              <a:endParaRPr lang="fr-CH" sz="600" dirty="0"/>
            </a:p>
          </p:txBody>
        </p:sp>
      </p:grpSp>
      <p:sp>
        <p:nvSpPr>
          <p:cNvPr id="461" name="Accolade fermante 460">
            <a:extLst>
              <a:ext uri="{FF2B5EF4-FFF2-40B4-BE49-F238E27FC236}">
                <a16:creationId xmlns:a16="http://schemas.microsoft.com/office/drawing/2014/main" id="{8AD1C9DC-2766-473E-99CA-9F543D3F946A}"/>
              </a:ext>
            </a:extLst>
          </p:cNvPr>
          <p:cNvSpPr/>
          <p:nvPr/>
        </p:nvSpPr>
        <p:spPr>
          <a:xfrm flipH="1">
            <a:off x="676934" y="334053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62" name="Accolade fermante 461">
            <a:extLst>
              <a:ext uri="{FF2B5EF4-FFF2-40B4-BE49-F238E27FC236}">
                <a16:creationId xmlns:a16="http://schemas.microsoft.com/office/drawing/2014/main" id="{52D7B3ED-9DD3-42DD-B9E6-5560B11C2571}"/>
              </a:ext>
            </a:extLst>
          </p:cNvPr>
          <p:cNvSpPr/>
          <p:nvPr/>
        </p:nvSpPr>
        <p:spPr>
          <a:xfrm>
            <a:off x="4112440" y="334774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63" name="ZoneTexte 462">
            <a:extLst>
              <a:ext uri="{FF2B5EF4-FFF2-40B4-BE49-F238E27FC236}">
                <a16:creationId xmlns:a16="http://schemas.microsoft.com/office/drawing/2014/main" id="{C2832BE4-4D2E-4CAF-897F-82955BFC9B0E}"/>
              </a:ext>
            </a:extLst>
          </p:cNvPr>
          <p:cNvSpPr txBox="1"/>
          <p:nvPr/>
        </p:nvSpPr>
        <p:spPr>
          <a:xfrm>
            <a:off x="772480" y="3301568"/>
            <a:ext cx="331249" cy="246221"/>
          </a:xfrm>
          <a:prstGeom prst="rect">
            <a:avLst/>
          </a:prstGeom>
          <a:noFill/>
        </p:spPr>
        <p:txBody>
          <a:bodyPr wrap="square" rtlCol="0">
            <a:spAutoFit/>
          </a:bodyPr>
          <a:lstStyle/>
          <a:p>
            <a:r>
              <a:rPr lang="fr-FR" sz="500" dirty="0"/>
              <a:t>+2</a:t>
            </a:r>
          </a:p>
          <a:p>
            <a:r>
              <a:rPr lang="fr-FR" sz="500" dirty="0"/>
              <a:t>A:5</a:t>
            </a:r>
          </a:p>
        </p:txBody>
      </p:sp>
      <p:grpSp>
        <p:nvGrpSpPr>
          <p:cNvPr id="464" name="Groupe 463">
            <a:extLst>
              <a:ext uri="{FF2B5EF4-FFF2-40B4-BE49-F238E27FC236}">
                <a16:creationId xmlns:a16="http://schemas.microsoft.com/office/drawing/2014/main" id="{C045CD3C-1985-4710-924E-16D535D69C4C}"/>
              </a:ext>
            </a:extLst>
          </p:cNvPr>
          <p:cNvGrpSpPr/>
          <p:nvPr/>
        </p:nvGrpSpPr>
        <p:grpSpPr>
          <a:xfrm>
            <a:off x="3481652" y="3266803"/>
            <a:ext cx="718466" cy="363597"/>
            <a:chOff x="4307092" y="989742"/>
            <a:chExt cx="718466" cy="363597"/>
          </a:xfrm>
        </p:grpSpPr>
        <p:grpSp>
          <p:nvGrpSpPr>
            <p:cNvPr id="465" name="Groupe 464">
              <a:extLst>
                <a:ext uri="{FF2B5EF4-FFF2-40B4-BE49-F238E27FC236}">
                  <a16:creationId xmlns:a16="http://schemas.microsoft.com/office/drawing/2014/main" id="{B6CD2223-2A5D-47FF-88BD-44822E448AF9}"/>
                </a:ext>
              </a:extLst>
            </p:cNvPr>
            <p:cNvGrpSpPr/>
            <p:nvPr/>
          </p:nvGrpSpPr>
          <p:grpSpPr>
            <a:xfrm>
              <a:off x="4390385" y="989742"/>
              <a:ext cx="565581" cy="297961"/>
              <a:chOff x="2579857" y="899021"/>
              <a:chExt cx="565581" cy="297961"/>
            </a:xfrm>
          </p:grpSpPr>
          <p:sp>
            <p:nvSpPr>
              <p:cNvPr id="467" name="ZoneTexte 466">
                <a:extLst>
                  <a:ext uri="{FF2B5EF4-FFF2-40B4-BE49-F238E27FC236}">
                    <a16:creationId xmlns:a16="http://schemas.microsoft.com/office/drawing/2014/main" id="{6AF2B096-8596-4AF4-B673-0D0C542D1313}"/>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468" name="ZoneTexte 467">
                <a:extLst>
                  <a:ext uri="{FF2B5EF4-FFF2-40B4-BE49-F238E27FC236}">
                    <a16:creationId xmlns:a16="http://schemas.microsoft.com/office/drawing/2014/main" id="{313FEF66-E303-47D7-8895-FEEF2CC5F5C4}"/>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466" name="ZoneTexte 465">
              <a:extLst>
                <a:ext uri="{FF2B5EF4-FFF2-40B4-BE49-F238E27FC236}">
                  <a16:creationId xmlns:a16="http://schemas.microsoft.com/office/drawing/2014/main" id="{44A12E62-0003-40FD-9E91-5E5176BA7494}"/>
                </a:ext>
              </a:extLst>
            </p:cNvPr>
            <p:cNvSpPr txBox="1"/>
            <p:nvPr/>
          </p:nvSpPr>
          <p:spPr>
            <a:xfrm>
              <a:off x="4307092" y="1168673"/>
              <a:ext cx="718466" cy="184666"/>
            </a:xfrm>
            <a:prstGeom prst="rect">
              <a:avLst/>
            </a:prstGeom>
            <a:noFill/>
          </p:spPr>
          <p:txBody>
            <a:bodyPr wrap="none" rtlCol="0">
              <a:spAutoFit/>
            </a:bodyPr>
            <a:lstStyle/>
            <a:p>
              <a:r>
                <a:rPr lang="fr-FR" sz="600" dirty="0"/>
                <a:t>[8:00:00 8:10:00]</a:t>
              </a:r>
              <a:endParaRPr lang="fr-CH" sz="600" dirty="0"/>
            </a:p>
          </p:txBody>
        </p:sp>
      </p:grpSp>
      <p:pic>
        <p:nvPicPr>
          <p:cNvPr id="469" name="Graphique 468">
            <a:extLst>
              <a:ext uri="{FF2B5EF4-FFF2-40B4-BE49-F238E27FC236}">
                <a16:creationId xmlns:a16="http://schemas.microsoft.com/office/drawing/2014/main" id="{24D04C17-C939-44D1-AEBC-90836CCAFB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6071" y="3522632"/>
            <a:ext cx="109307" cy="98122"/>
          </a:xfrm>
          <a:prstGeom prst="rect">
            <a:avLst/>
          </a:prstGeom>
        </p:spPr>
      </p:pic>
      <p:grpSp>
        <p:nvGrpSpPr>
          <p:cNvPr id="470" name="Groupe 469">
            <a:extLst>
              <a:ext uri="{FF2B5EF4-FFF2-40B4-BE49-F238E27FC236}">
                <a16:creationId xmlns:a16="http://schemas.microsoft.com/office/drawing/2014/main" id="{941DAEFF-49F0-46B7-B20A-FC363FDC3A27}"/>
              </a:ext>
            </a:extLst>
          </p:cNvPr>
          <p:cNvGrpSpPr/>
          <p:nvPr/>
        </p:nvGrpSpPr>
        <p:grpSpPr>
          <a:xfrm>
            <a:off x="2935563" y="3258822"/>
            <a:ext cx="718466" cy="370981"/>
            <a:chOff x="2195594" y="1720797"/>
            <a:chExt cx="718466" cy="370981"/>
          </a:xfrm>
        </p:grpSpPr>
        <p:sp>
          <p:nvSpPr>
            <p:cNvPr id="471" name="ZoneTexte 470">
              <a:extLst>
                <a:ext uri="{FF2B5EF4-FFF2-40B4-BE49-F238E27FC236}">
                  <a16:creationId xmlns:a16="http://schemas.microsoft.com/office/drawing/2014/main" id="{A4EE5BE4-FB8A-4752-8656-49CB84F4DC83}"/>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472" name="ZoneTexte 471">
              <a:extLst>
                <a:ext uri="{FF2B5EF4-FFF2-40B4-BE49-F238E27FC236}">
                  <a16:creationId xmlns:a16="http://schemas.microsoft.com/office/drawing/2014/main" id="{A6D198F8-F14F-4001-B4C1-4008B48FC603}"/>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473" name="ZoneTexte 472">
              <a:extLst>
                <a:ext uri="{FF2B5EF4-FFF2-40B4-BE49-F238E27FC236}">
                  <a16:creationId xmlns:a16="http://schemas.microsoft.com/office/drawing/2014/main" id="{F8FB2EF8-5A3B-402A-BB6F-7E87D6A8B033}"/>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474" name="Groupe 473">
            <a:extLst>
              <a:ext uri="{FF2B5EF4-FFF2-40B4-BE49-F238E27FC236}">
                <a16:creationId xmlns:a16="http://schemas.microsoft.com/office/drawing/2014/main" id="{DC09B9F4-D387-4110-81AB-4A955CAA0F7C}"/>
              </a:ext>
            </a:extLst>
          </p:cNvPr>
          <p:cNvGrpSpPr/>
          <p:nvPr/>
        </p:nvGrpSpPr>
        <p:grpSpPr>
          <a:xfrm>
            <a:off x="1836625" y="3269699"/>
            <a:ext cx="718466" cy="367712"/>
            <a:chOff x="1622389" y="1728992"/>
            <a:chExt cx="718466" cy="367712"/>
          </a:xfrm>
        </p:grpSpPr>
        <p:sp>
          <p:nvSpPr>
            <p:cNvPr id="475" name="ZoneTexte 474">
              <a:extLst>
                <a:ext uri="{FF2B5EF4-FFF2-40B4-BE49-F238E27FC236}">
                  <a16:creationId xmlns:a16="http://schemas.microsoft.com/office/drawing/2014/main" id="{61C605AE-DF1F-4572-94E3-F6CE11568ED3}"/>
                </a:ext>
              </a:extLst>
            </p:cNvPr>
            <p:cNvSpPr txBox="1"/>
            <p:nvPr/>
          </p:nvSpPr>
          <p:spPr>
            <a:xfrm>
              <a:off x="1622389" y="1912038"/>
              <a:ext cx="718466" cy="184666"/>
            </a:xfrm>
            <a:prstGeom prst="rect">
              <a:avLst/>
            </a:prstGeom>
            <a:noFill/>
          </p:spPr>
          <p:txBody>
            <a:bodyPr wrap="none" rtlCol="0">
              <a:spAutoFit/>
            </a:bodyPr>
            <a:lstStyle/>
            <a:p>
              <a:r>
                <a:rPr lang="fr-FR" sz="600" dirty="0"/>
                <a:t>[</a:t>
              </a:r>
              <a:r>
                <a:rPr lang="fr-FR" sz="600" dirty="0">
                  <a:solidFill>
                    <a:srgbClr val="C00000"/>
                  </a:solidFill>
                </a:rPr>
                <a:t>7:57:00</a:t>
              </a:r>
              <a:r>
                <a:rPr lang="fr-FR" sz="600" dirty="0"/>
                <a:t> 7:57:30]</a:t>
              </a:r>
              <a:endParaRPr lang="fr-CH" sz="600" dirty="0"/>
            </a:p>
          </p:txBody>
        </p:sp>
        <p:sp>
          <p:nvSpPr>
            <p:cNvPr id="476" name="ZoneTexte 475">
              <a:extLst>
                <a:ext uri="{FF2B5EF4-FFF2-40B4-BE49-F238E27FC236}">
                  <a16:creationId xmlns:a16="http://schemas.microsoft.com/office/drawing/2014/main" id="{51EDC397-039D-47DA-8188-E0D8928843A1}"/>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477" name="ZoneTexte 476">
              <a:extLst>
                <a:ext uri="{FF2B5EF4-FFF2-40B4-BE49-F238E27FC236}">
                  <a16:creationId xmlns:a16="http://schemas.microsoft.com/office/drawing/2014/main" id="{B2BA9482-9BFB-4066-A5FB-27E9BE9523E4}"/>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478" name="Groupe 477">
            <a:extLst>
              <a:ext uri="{FF2B5EF4-FFF2-40B4-BE49-F238E27FC236}">
                <a16:creationId xmlns:a16="http://schemas.microsoft.com/office/drawing/2014/main" id="{A68167C5-5A0D-4571-8891-D453DF48089D}"/>
              </a:ext>
            </a:extLst>
          </p:cNvPr>
          <p:cNvGrpSpPr/>
          <p:nvPr/>
        </p:nvGrpSpPr>
        <p:grpSpPr>
          <a:xfrm>
            <a:off x="1272872" y="3269699"/>
            <a:ext cx="718466" cy="368277"/>
            <a:chOff x="1040513" y="1729592"/>
            <a:chExt cx="718466" cy="368277"/>
          </a:xfrm>
        </p:grpSpPr>
        <p:sp>
          <p:nvSpPr>
            <p:cNvPr id="479" name="ZoneTexte 478">
              <a:extLst>
                <a:ext uri="{FF2B5EF4-FFF2-40B4-BE49-F238E27FC236}">
                  <a16:creationId xmlns:a16="http://schemas.microsoft.com/office/drawing/2014/main" id="{FF218770-171E-4991-BCD1-B4294B1B8178}"/>
                </a:ext>
              </a:extLst>
            </p:cNvPr>
            <p:cNvSpPr txBox="1"/>
            <p:nvPr/>
          </p:nvSpPr>
          <p:spPr>
            <a:xfrm>
              <a:off x="1040513" y="1913203"/>
              <a:ext cx="718466" cy="184666"/>
            </a:xfrm>
            <a:prstGeom prst="rect">
              <a:avLst/>
            </a:prstGeom>
            <a:noFill/>
          </p:spPr>
          <p:txBody>
            <a:bodyPr wrap="none" rtlCol="0">
              <a:spAutoFit/>
            </a:bodyPr>
            <a:lstStyle/>
            <a:p>
              <a:r>
                <a:rPr lang="fr-FR" sz="600" dirty="0"/>
                <a:t>[7:45:00 7:45:30]</a:t>
              </a:r>
              <a:endParaRPr lang="fr-CH" sz="600" dirty="0"/>
            </a:p>
          </p:txBody>
        </p:sp>
        <p:sp>
          <p:nvSpPr>
            <p:cNvPr id="480" name="ZoneTexte 479">
              <a:extLst>
                <a:ext uri="{FF2B5EF4-FFF2-40B4-BE49-F238E27FC236}">
                  <a16:creationId xmlns:a16="http://schemas.microsoft.com/office/drawing/2014/main" id="{B1620A9F-C20E-426A-A10A-9DC06C739A15}"/>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481" name="ZoneTexte 480">
              <a:extLst>
                <a:ext uri="{FF2B5EF4-FFF2-40B4-BE49-F238E27FC236}">
                  <a16:creationId xmlns:a16="http://schemas.microsoft.com/office/drawing/2014/main" id="{0330F1DD-AC45-4256-9C9E-1FADD0A873D6}"/>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482" name="Groupe 481">
            <a:extLst>
              <a:ext uri="{FF2B5EF4-FFF2-40B4-BE49-F238E27FC236}">
                <a16:creationId xmlns:a16="http://schemas.microsoft.com/office/drawing/2014/main" id="{D5E5D43B-87F6-43DF-9644-B262213B89E8}"/>
              </a:ext>
            </a:extLst>
          </p:cNvPr>
          <p:cNvGrpSpPr/>
          <p:nvPr/>
        </p:nvGrpSpPr>
        <p:grpSpPr>
          <a:xfrm>
            <a:off x="2388021" y="3278473"/>
            <a:ext cx="718466" cy="363873"/>
            <a:chOff x="2745528" y="1733074"/>
            <a:chExt cx="718466" cy="363873"/>
          </a:xfrm>
        </p:grpSpPr>
        <p:sp>
          <p:nvSpPr>
            <p:cNvPr id="483" name="ZoneTexte 482">
              <a:extLst>
                <a:ext uri="{FF2B5EF4-FFF2-40B4-BE49-F238E27FC236}">
                  <a16:creationId xmlns:a16="http://schemas.microsoft.com/office/drawing/2014/main" id="{70D6117F-6B3F-4596-BB2C-24E0979EB4EE}"/>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484" name="Groupe 483">
              <a:extLst>
                <a:ext uri="{FF2B5EF4-FFF2-40B4-BE49-F238E27FC236}">
                  <a16:creationId xmlns:a16="http://schemas.microsoft.com/office/drawing/2014/main" id="{3F3A8862-A2BA-404E-9F46-B85A4AB02214}"/>
                </a:ext>
              </a:extLst>
            </p:cNvPr>
            <p:cNvGrpSpPr/>
            <p:nvPr/>
          </p:nvGrpSpPr>
          <p:grpSpPr>
            <a:xfrm>
              <a:off x="2745528" y="1777671"/>
              <a:ext cx="718466" cy="319276"/>
              <a:chOff x="2745110" y="1768025"/>
              <a:chExt cx="718466" cy="319276"/>
            </a:xfrm>
          </p:grpSpPr>
          <p:sp>
            <p:nvSpPr>
              <p:cNvPr id="485" name="ZoneTexte 484">
                <a:extLst>
                  <a:ext uri="{FF2B5EF4-FFF2-40B4-BE49-F238E27FC236}">
                    <a16:creationId xmlns:a16="http://schemas.microsoft.com/office/drawing/2014/main" id="{224262CA-5C30-4E83-A691-C0CEA1142260}"/>
                  </a:ext>
                </a:extLst>
              </p:cNvPr>
              <p:cNvSpPr txBox="1"/>
              <p:nvPr/>
            </p:nvSpPr>
            <p:spPr>
              <a:xfrm>
                <a:off x="2745110" y="1902635"/>
                <a:ext cx="718466" cy="184666"/>
              </a:xfrm>
              <a:prstGeom prst="rect">
                <a:avLst/>
              </a:prstGeom>
              <a:noFill/>
            </p:spPr>
            <p:txBody>
              <a:bodyPr wrap="none" rtlCol="0">
                <a:spAutoFit/>
              </a:bodyPr>
              <a:lstStyle/>
              <a:p>
                <a:r>
                  <a:rPr lang="fr-FR" sz="600" dirty="0"/>
                  <a:t>[</a:t>
                </a:r>
                <a:r>
                  <a:rPr lang="fr-FR" sz="600" dirty="0">
                    <a:solidFill>
                      <a:srgbClr val="C00000"/>
                    </a:solidFill>
                  </a:rPr>
                  <a:t>7:57:30</a:t>
                </a:r>
                <a:r>
                  <a:rPr lang="fr-FR" sz="600" dirty="0"/>
                  <a:t> 7:58:00]</a:t>
                </a:r>
                <a:endParaRPr lang="fr-CH" sz="600" dirty="0"/>
              </a:p>
            </p:txBody>
          </p:sp>
          <p:sp>
            <p:nvSpPr>
              <p:cNvPr id="486" name="ZoneTexte 485">
                <a:extLst>
                  <a:ext uri="{FF2B5EF4-FFF2-40B4-BE49-F238E27FC236}">
                    <a16:creationId xmlns:a16="http://schemas.microsoft.com/office/drawing/2014/main" id="{4FE21C46-02E8-402B-8793-94BD118EE8DB}"/>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A:4</a:t>
                </a:r>
              </a:p>
            </p:txBody>
          </p:sp>
        </p:grpSp>
      </p:grpSp>
      <p:sp>
        <p:nvSpPr>
          <p:cNvPr id="488" name="ZoneTexte 487">
            <a:extLst>
              <a:ext uri="{FF2B5EF4-FFF2-40B4-BE49-F238E27FC236}">
                <a16:creationId xmlns:a16="http://schemas.microsoft.com/office/drawing/2014/main" id="{62D1AD10-9421-422A-976F-AC0335F3495F}"/>
              </a:ext>
            </a:extLst>
          </p:cNvPr>
          <p:cNvSpPr txBox="1"/>
          <p:nvPr/>
        </p:nvSpPr>
        <p:spPr>
          <a:xfrm>
            <a:off x="4227274" y="3648731"/>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489" name="Accolade fermante 488">
            <a:extLst>
              <a:ext uri="{FF2B5EF4-FFF2-40B4-BE49-F238E27FC236}">
                <a16:creationId xmlns:a16="http://schemas.microsoft.com/office/drawing/2014/main" id="{7B8911CF-234A-43C8-B292-452CC2F2988C}"/>
              </a:ext>
            </a:extLst>
          </p:cNvPr>
          <p:cNvSpPr/>
          <p:nvPr/>
        </p:nvSpPr>
        <p:spPr>
          <a:xfrm flipH="1">
            <a:off x="674116" y="213376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90" name="Accolade fermante 489">
            <a:extLst>
              <a:ext uri="{FF2B5EF4-FFF2-40B4-BE49-F238E27FC236}">
                <a16:creationId xmlns:a16="http://schemas.microsoft.com/office/drawing/2014/main" id="{8C8D4098-8F42-49F4-A65B-96FFF3D84D1D}"/>
              </a:ext>
            </a:extLst>
          </p:cNvPr>
          <p:cNvSpPr/>
          <p:nvPr/>
        </p:nvSpPr>
        <p:spPr>
          <a:xfrm>
            <a:off x="1975895" y="214076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91" name="Groupe 490">
            <a:extLst>
              <a:ext uri="{FF2B5EF4-FFF2-40B4-BE49-F238E27FC236}">
                <a16:creationId xmlns:a16="http://schemas.microsoft.com/office/drawing/2014/main" id="{EEAA2370-6ACE-42E1-8A32-E7CCCFE734F0}"/>
              </a:ext>
            </a:extLst>
          </p:cNvPr>
          <p:cNvGrpSpPr/>
          <p:nvPr/>
        </p:nvGrpSpPr>
        <p:grpSpPr>
          <a:xfrm>
            <a:off x="1305358" y="2039527"/>
            <a:ext cx="718466" cy="377178"/>
            <a:chOff x="1266633" y="5049608"/>
            <a:chExt cx="718466" cy="377178"/>
          </a:xfrm>
        </p:grpSpPr>
        <p:sp>
          <p:nvSpPr>
            <p:cNvPr id="492" name="ZoneTexte 491">
              <a:extLst>
                <a:ext uri="{FF2B5EF4-FFF2-40B4-BE49-F238E27FC236}">
                  <a16:creationId xmlns:a16="http://schemas.microsoft.com/office/drawing/2014/main" id="{44CDA982-642B-4313-B2BA-72FF1BDFF12D}"/>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493" name="ZoneTexte 492">
              <a:extLst>
                <a:ext uri="{FF2B5EF4-FFF2-40B4-BE49-F238E27FC236}">
                  <a16:creationId xmlns:a16="http://schemas.microsoft.com/office/drawing/2014/main" id="{317A9678-5E49-4789-9604-1F12F1E99F4C}"/>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494" name="ZoneTexte 493">
              <a:extLst>
                <a:ext uri="{FF2B5EF4-FFF2-40B4-BE49-F238E27FC236}">
                  <a16:creationId xmlns:a16="http://schemas.microsoft.com/office/drawing/2014/main" id="{97CA3F8B-47C6-477A-9417-323F940322B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495" name="Groupe 494">
            <a:extLst>
              <a:ext uri="{FF2B5EF4-FFF2-40B4-BE49-F238E27FC236}">
                <a16:creationId xmlns:a16="http://schemas.microsoft.com/office/drawing/2014/main" id="{D9471348-1003-4074-9C00-0A548ED57C62}"/>
              </a:ext>
            </a:extLst>
          </p:cNvPr>
          <p:cNvGrpSpPr/>
          <p:nvPr/>
        </p:nvGrpSpPr>
        <p:grpSpPr>
          <a:xfrm>
            <a:off x="716917" y="2046653"/>
            <a:ext cx="718466" cy="369675"/>
            <a:chOff x="646205" y="5057129"/>
            <a:chExt cx="718466" cy="369675"/>
          </a:xfrm>
        </p:grpSpPr>
        <p:sp>
          <p:nvSpPr>
            <p:cNvPr id="496" name="ZoneTexte 495">
              <a:extLst>
                <a:ext uri="{FF2B5EF4-FFF2-40B4-BE49-F238E27FC236}">
                  <a16:creationId xmlns:a16="http://schemas.microsoft.com/office/drawing/2014/main" id="{9433C72F-9B45-4FFC-9AA8-45C230C98A97}"/>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497" name="ZoneTexte 496">
              <a:extLst>
                <a:ext uri="{FF2B5EF4-FFF2-40B4-BE49-F238E27FC236}">
                  <a16:creationId xmlns:a16="http://schemas.microsoft.com/office/drawing/2014/main" id="{77BE9E03-25BB-4A42-801E-53A3C112660D}"/>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498" name="ZoneTexte 497">
              <a:extLst>
                <a:ext uri="{FF2B5EF4-FFF2-40B4-BE49-F238E27FC236}">
                  <a16:creationId xmlns:a16="http://schemas.microsoft.com/office/drawing/2014/main" id="{9C2D71EB-8A51-406E-9CC7-FE6F19AB99D7}"/>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499" name="Groupe 498">
            <a:extLst>
              <a:ext uri="{FF2B5EF4-FFF2-40B4-BE49-F238E27FC236}">
                <a16:creationId xmlns:a16="http://schemas.microsoft.com/office/drawing/2014/main" id="{E1510F59-77FD-4850-9D50-46F2F411210E}"/>
              </a:ext>
            </a:extLst>
          </p:cNvPr>
          <p:cNvGrpSpPr/>
          <p:nvPr/>
        </p:nvGrpSpPr>
        <p:grpSpPr>
          <a:xfrm>
            <a:off x="2020722" y="2278016"/>
            <a:ext cx="202376" cy="157632"/>
            <a:chOff x="5146975" y="3184326"/>
            <a:chExt cx="1468799" cy="1171578"/>
          </a:xfrm>
          <a:solidFill>
            <a:srgbClr val="92D050"/>
          </a:solidFill>
        </p:grpSpPr>
        <p:pic>
          <p:nvPicPr>
            <p:cNvPr id="500" name="Graphique 499">
              <a:extLst>
                <a:ext uri="{FF2B5EF4-FFF2-40B4-BE49-F238E27FC236}">
                  <a16:creationId xmlns:a16="http://schemas.microsoft.com/office/drawing/2014/main" id="{A71A23EC-1362-4A56-BBBE-FB0C1E903C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501" name="Graphique 500">
              <a:extLst>
                <a:ext uri="{FF2B5EF4-FFF2-40B4-BE49-F238E27FC236}">
                  <a16:creationId xmlns:a16="http://schemas.microsoft.com/office/drawing/2014/main" id="{FE829258-9508-491F-8259-A8B18A286B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502" name="Groupe 501">
            <a:extLst>
              <a:ext uri="{FF2B5EF4-FFF2-40B4-BE49-F238E27FC236}">
                <a16:creationId xmlns:a16="http://schemas.microsoft.com/office/drawing/2014/main" id="{03F9F4F4-18F9-4AB1-BD11-B7E95190CC5F}"/>
              </a:ext>
            </a:extLst>
          </p:cNvPr>
          <p:cNvGrpSpPr/>
          <p:nvPr/>
        </p:nvGrpSpPr>
        <p:grpSpPr>
          <a:xfrm>
            <a:off x="1257093" y="2811416"/>
            <a:ext cx="718466" cy="385083"/>
            <a:chOff x="6111049" y="6137090"/>
            <a:chExt cx="718466" cy="385083"/>
          </a:xfrm>
        </p:grpSpPr>
        <p:grpSp>
          <p:nvGrpSpPr>
            <p:cNvPr id="503" name="Groupe 502">
              <a:extLst>
                <a:ext uri="{FF2B5EF4-FFF2-40B4-BE49-F238E27FC236}">
                  <a16:creationId xmlns:a16="http://schemas.microsoft.com/office/drawing/2014/main" id="{0CEE3588-1034-4B42-9926-DDF2401622CC}"/>
                </a:ext>
              </a:extLst>
            </p:cNvPr>
            <p:cNvGrpSpPr/>
            <p:nvPr/>
          </p:nvGrpSpPr>
          <p:grpSpPr>
            <a:xfrm>
              <a:off x="6111049" y="6137090"/>
              <a:ext cx="718466" cy="385083"/>
              <a:chOff x="1523235" y="3839102"/>
              <a:chExt cx="718466" cy="385083"/>
            </a:xfrm>
          </p:grpSpPr>
          <p:sp>
            <p:nvSpPr>
              <p:cNvPr id="505" name="ZoneTexte 504">
                <a:extLst>
                  <a:ext uri="{FF2B5EF4-FFF2-40B4-BE49-F238E27FC236}">
                    <a16:creationId xmlns:a16="http://schemas.microsoft.com/office/drawing/2014/main" id="{97763143-214C-4C1C-B335-ACFFFF640A9C}"/>
                  </a:ext>
                </a:extLst>
              </p:cNvPr>
              <p:cNvSpPr txBox="1"/>
              <p:nvPr/>
            </p:nvSpPr>
            <p:spPr>
              <a:xfrm>
                <a:off x="1523235" y="4039519"/>
                <a:ext cx="718466" cy="184666"/>
              </a:xfrm>
              <a:prstGeom prst="rect">
                <a:avLst/>
              </a:prstGeom>
              <a:noFill/>
            </p:spPr>
            <p:txBody>
              <a:bodyPr wrap="none" rtlCol="0">
                <a:spAutoFit/>
              </a:bodyPr>
              <a:lstStyle/>
              <a:p>
                <a:r>
                  <a:rPr lang="fr-FR" sz="600" dirty="0"/>
                  <a:t>[7:45:30 7:53:00]</a:t>
                </a:r>
                <a:endParaRPr lang="fr-CH" sz="600" dirty="0"/>
              </a:p>
            </p:txBody>
          </p:sp>
          <p:sp>
            <p:nvSpPr>
              <p:cNvPr id="506" name="ZoneTexte 505">
                <a:extLst>
                  <a:ext uri="{FF2B5EF4-FFF2-40B4-BE49-F238E27FC236}">
                    <a16:creationId xmlns:a16="http://schemas.microsoft.com/office/drawing/2014/main" id="{064CC534-E0F8-4D40-9CEC-C0A9501E473E}"/>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504" name="ZoneTexte 503">
              <a:extLst>
                <a:ext uri="{FF2B5EF4-FFF2-40B4-BE49-F238E27FC236}">
                  <a16:creationId xmlns:a16="http://schemas.microsoft.com/office/drawing/2014/main" id="{4E0A5F49-1ADC-44FA-B327-F47EF09F77EF}"/>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507" name="Groupe 506">
            <a:extLst>
              <a:ext uri="{FF2B5EF4-FFF2-40B4-BE49-F238E27FC236}">
                <a16:creationId xmlns:a16="http://schemas.microsoft.com/office/drawing/2014/main" id="{396DE944-6194-441B-BEAC-65B456162DB4}"/>
              </a:ext>
            </a:extLst>
          </p:cNvPr>
          <p:cNvGrpSpPr/>
          <p:nvPr/>
        </p:nvGrpSpPr>
        <p:grpSpPr>
          <a:xfrm>
            <a:off x="1811082" y="2821170"/>
            <a:ext cx="718466" cy="375832"/>
            <a:chOff x="6752258" y="6147312"/>
            <a:chExt cx="718466" cy="375832"/>
          </a:xfrm>
        </p:grpSpPr>
        <p:grpSp>
          <p:nvGrpSpPr>
            <p:cNvPr id="508" name="Groupe 507">
              <a:extLst>
                <a:ext uri="{FF2B5EF4-FFF2-40B4-BE49-F238E27FC236}">
                  <a16:creationId xmlns:a16="http://schemas.microsoft.com/office/drawing/2014/main" id="{E08DC1D0-AD75-494C-AC4A-213E4E118B29}"/>
                </a:ext>
              </a:extLst>
            </p:cNvPr>
            <p:cNvGrpSpPr/>
            <p:nvPr/>
          </p:nvGrpSpPr>
          <p:grpSpPr>
            <a:xfrm>
              <a:off x="6752258" y="6147312"/>
              <a:ext cx="718466" cy="375832"/>
              <a:chOff x="2358333" y="3850592"/>
              <a:chExt cx="718466" cy="375832"/>
            </a:xfrm>
          </p:grpSpPr>
          <p:sp>
            <p:nvSpPr>
              <p:cNvPr id="510" name="ZoneTexte 509">
                <a:extLst>
                  <a:ext uri="{FF2B5EF4-FFF2-40B4-BE49-F238E27FC236}">
                    <a16:creationId xmlns:a16="http://schemas.microsoft.com/office/drawing/2014/main" id="{FFBE157A-EE7A-45B1-B517-7518C3BAF41E}"/>
                  </a:ext>
                </a:extLst>
              </p:cNvPr>
              <p:cNvSpPr txBox="1"/>
              <p:nvPr/>
            </p:nvSpPr>
            <p:spPr>
              <a:xfrm>
                <a:off x="2358333" y="4041758"/>
                <a:ext cx="718466" cy="184666"/>
              </a:xfrm>
              <a:prstGeom prst="rect">
                <a:avLst/>
              </a:prstGeom>
              <a:noFill/>
            </p:spPr>
            <p:txBody>
              <a:bodyPr wrap="none" rtlCol="0">
                <a:spAutoFit/>
              </a:bodyPr>
              <a:lstStyle/>
              <a:p>
                <a:r>
                  <a:rPr lang="fr-FR" sz="600" dirty="0"/>
                  <a:t>[7:46:00 8:01:00]</a:t>
                </a:r>
                <a:endParaRPr lang="fr-CH" sz="600" dirty="0"/>
              </a:p>
            </p:txBody>
          </p:sp>
          <p:sp>
            <p:nvSpPr>
              <p:cNvPr id="511" name="ZoneTexte 510">
                <a:extLst>
                  <a:ext uri="{FF2B5EF4-FFF2-40B4-BE49-F238E27FC236}">
                    <a16:creationId xmlns:a16="http://schemas.microsoft.com/office/drawing/2014/main" id="{07835805-30F4-4C22-BBEE-7AF3756E2A8F}"/>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509" name="ZoneTexte 508">
              <a:extLst>
                <a:ext uri="{FF2B5EF4-FFF2-40B4-BE49-F238E27FC236}">
                  <a16:creationId xmlns:a16="http://schemas.microsoft.com/office/drawing/2014/main" id="{5936C126-71F2-4C5C-80E1-155CB729AC78}"/>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512" name="Groupe 511">
            <a:extLst>
              <a:ext uri="{FF2B5EF4-FFF2-40B4-BE49-F238E27FC236}">
                <a16:creationId xmlns:a16="http://schemas.microsoft.com/office/drawing/2014/main" id="{63E11D7F-BFAE-4C53-9235-35B5A3562C24}"/>
              </a:ext>
            </a:extLst>
          </p:cNvPr>
          <p:cNvGrpSpPr/>
          <p:nvPr/>
        </p:nvGrpSpPr>
        <p:grpSpPr>
          <a:xfrm>
            <a:off x="2379396" y="2804105"/>
            <a:ext cx="718466" cy="390094"/>
            <a:chOff x="7339755" y="6147312"/>
            <a:chExt cx="718466" cy="390094"/>
          </a:xfrm>
        </p:grpSpPr>
        <p:grpSp>
          <p:nvGrpSpPr>
            <p:cNvPr id="513" name="Groupe 512">
              <a:extLst>
                <a:ext uri="{FF2B5EF4-FFF2-40B4-BE49-F238E27FC236}">
                  <a16:creationId xmlns:a16="http://schemas.microsoft.com/office/drawing/2014/main" id="{8155426D-1F29-4DC4-9593-D0577B9569B9}"/>
                </a:ext>
              </a:extLst>
            </p:cNvPr>
            <p:cNvGrpSpPr/>
            <p:nvPr/>
          </p:nvGrpSpPr>
          <p:grpSpPr>
            <a:xfrm>
              <a:off x="7339755" y="6147312"/>
              <a:ext cx="718466" cy="390094"/>
              <a:chOff x="3085711" y="3836330"/>
              <a:chExt cx="718466" cy="390094"/>
            </a:xfrm>
          </p:grpSpPr>
          <p:sp>
            <p:nvSpPr>
              <p:cNvPr id="515" name="ZoneTexte 514">
                <a:extLst>
                  <a:ext uri="{FF2B5EF4-FFF2-40B4-BE49-F238E27FC236}">
                    <a16:creationId xmlns:a16="http://schemas.microsoft.com/office/drawing/2014/main" id="{C673286D-BB90-44CA-8EDD-FE0749C4F25E}"/>
                  </a:ext>
                </a:extLst>
              </p:cNvPr>
              <p:cNvSpPr txBox="1"/>
              <p:nvPr/>
            </p:nvSpPr>
            <p:spPr>
              <a:xfrm>
                <a:off x="3085711" y="4041758"/>
                <a:ext cx="718466" cy="184666"/>
              </a:xfrm>
              <a:prstGeom prst="rect">
                <a:avLst/>
              </a:prstGeom>
              <a:noFill/>
            </p:spPr>
            <p:txBody>
              <a:bodyPr wrap="none" rtlCol="0">
                <a:spAutoFit/>
              </a:bodyPr>
              <a:lstStyle/>
              <a:p>
                <a:r>
                  <a:rPr lang="fr-FR" sz="600" dirty="0"/>
                  <a:t>[7:48:00 8:03:00]</a:t>
                </a:r>
                <a:endParaRPr lang="fr-CH" sz="600" dirty="0"/>
              </a:p>
            </p:txBody>
          </p:sp>
          <p:sp>
            <p:nvSpPr>
              <p:cNvPr id="516" name="ZoneTexte 515">
                <a:extLst>
                  <a:ext uri="{FF2B5EF4-FFF2-40B4-BE49-F238E27FC236}">
                    <a16:creationId xmlns:a16="http://schemas.microsoft.com/office/drawing/2014/main" id="{C4B454E9-FE6D-44CB-AF0E-831869D7618D}"/>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514" name="ZoneTexte 513">
              <a:extLst>
                <a:ext uri="{FF2B5EF4-FFF2-40B4-BE49-F238E27FC236}">
                  <a16:creationId xmlns:a16="http://schemas.microsoft.com/office/drawing/2014/main" id="{A99E1D53-4921-4116-B813-765876693E59}"/>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517" name="Accolade fermante 516">
            <a:extLst>
              <a:ext uri="{FF2B5EF4-FFF2-40B4-BE49-F238E27FC236}">
                <a16:creationId xmlns:a16="http://schemas.microsoft.com/office/drawing/2014/main" id="{AF73F52C-B626-46C2-9C94-5577A0F63CBC}"/>
              </a:ext>
            </a:extLst>
          </p:cNvPr>
          <p:cNvSpPr/>
          <p:nvPr/>
        </p:nvSpPr>
        <p:spPr>
          <a:xfrm flipH="1">
            <a:off x="662364" y="290513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18" name="Accolade fermante 517">
            <a:extLst>
              <a:ext uri="{FF2B5EF4-FFF2-40B4-BE49-F238E27FC236}">
                <a16:creationId xmlns:a16="http://schemas.microsoft.com/office/drawing/2014/main" id="{692B5CE8-A436-4CA2-8DC0-BB3E9E727D94}"/>
              </a:ext>
            </a:extLst>
          </p:cNvPr>
          <p:cNvSpPr/>
          <p:nvPr/>
        </p:nvSpPr>
        <p:spPr>
          <a:xfrm>
            <a:off x="3565759" y="290398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19" name="Groupe 518">
            <a:extLst>
              <a:ext uri="{FF2B5EF4-FFF2-40B4-BE49-F238E27FC236}">
                <a16:creationId xmlns:a16="http://schemas.microsoft.com/office/drawing/2014/main" id="{20FDE048-D324-4408-9F12-D020AF5DEC30}"/>
              </a:ext>
            </a:extLst>
          </p:cNvPr>
          <p:cNvGrpSpPr/>
          <p:nvPr/>
        </p:nvGrpSpPr>
        <p:grpSpPr>
          <a:xfrm>
            <a:off x="2933672" y="2818579"/>
            <a:ext cx="718466" cy="377178"/>
            <a:chOff x="1266633" y="5049608"/>
            <a:chExt cx="718466" cy="377178"/>
          </a:xfrm>
        </p:grpSpPr>
        <p:sp>
          <p:nvSpPr>
            <p:cNvPr id="520" name="ZoneTexte 519">
              <a:extLst>
                <a:ext uri="{FF2B5EF4-FFF2-40B4-BE49-F238E27FC236}">
                  <a16:creationId xmlns:a16="http://schemas.microsoft.com/office/drawing/2014/main" id="{871CF64E-66CD-4422-84FE-576DCB55175B}"/>
                </a:ext>
              </a:extLst>
            </p:cNvPr>
            <p:cNvSpPr txBox="1"/>
            <p:nvPr/>
          </p:nvSpPr>
          <p:spPr>
            <a:xfrm>
              <a:off x="1266633" y="5242120"/>
              <a:ext cx="718466" cy="184666"/>
            </a:xfrm>
            <a:prstGeom prst="rect">
              <a:avLst/>
            </a:prstGeom>
            <a:noFill/>
          </p:spPr>
          <p:txBody>
            <a:bodyPr wrap="none" rtlCol="0">
              <a:spAutoFit/>
            </a:bodyPr>
            <a:lstStyle/>
            <a:p>
              <a:r>
                <a:rPr lang="fr-FR" sz="600" dirty="0"/>
                <a:t>[7:57:30 8:05:00]</a:t>
              </a:r>
              <a:endParaRPr lang="fr-CH" sz="600" dirty="0"/>
            </a:p>
          </p:txBody>
        </p:sp>
        <p:sp>
          <p:nvSpPr>
            <p:cNvPr id="521" name="ZoneTexte 520">
              <a:extLst>
                <a:ext uri="{FF2B5EF4-FFF2-40B4-BE49-F238E27FC236}">
                  <a16:creationId xmlns:a16="http://schemas.microsoft.com/office/drawing/2014/main" id="{03FF19D8-D233-4254-A812-EA2A559A7046}"/>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522" name="ZoneTexte 521">
              <a:extLst>
                <a:ext uri="{FF2B5EF4-FFF2-40B4-BE49-F238E27FC236}">
                  <a16:creationId xmlns:a16="http://schemas.microsoft.com/office/drawing/2014/main" id="{B5BA6967-D77E-4408-85E0-C5E996178B1C}"/>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523" name="Groupe 522">
            <a:extLst>
              <a:ext uri="{FF2B5EF4-FFF2-40B4-BE49-F238E27FC236}">
                <a16:creationId xmlns:a16="http://schemas.microsoft.com/office/drawing/2014/main" id="{41BDBFA6-119E-4EF8-BC0C-F9D5805529F3}"/>
              </a:ext>
            </a:extLst>
          </p:cNvPr>
          <p:cNvGrpSpPr/>
          <p:nvPr/>
        </p:nvGrpSpPr>
        <p:grpSpPr>
          <a:xfrm>
            <a:off x="709273" y="2827377"/>
            <a:ext cx="718466" cy="369675"/>
            <a:chOff x="646205" y="5057129"/>
            <a:chExt cx="718466" cy="369675"/>
          </a:xfrm>
        </p:grpSpPr>
        <p:sp>
          <p:nvSpPr>
            <p:cNvPr id="524" name="ZoneTexte 523">
              <a:extLst>
                <a:ext uri="{FF2B5EF4-FFF2-40B4-BE49-F238E27FC236}">
                  <a16:creationId xmlns:a16="http://schemas.microsoft.com/office/drawing/2014/main" id="{B7F086ED-8799-4E0A-A75A-4A4381578FAC}"/>
                </a:ext>
              </a:extLst>
            </p:cNvPr>
            <p:cNvSpPr txBox="1"/>
            <p:nvPr/>
          </p:nvSpPr>
          <p:spPr>
            <a:xfrm>
              <a:off x="646205" y="5242138"/>
              <a:ext cx="718466" cy="184666"/>
            </a:xfrm>
            <a:prstGeom prst="rect">
              <a:avLst/>
            </a:prstGeom>
            <a:noFill/>
          </p:spPr>
          <p:txBody>
            <a:bodyPr wrap="none" rtlCol="0">
              <a:spAutoFit/>
            </a:bodyPr>
            <a:lstStyle/>
            <a:p>
              <a:r>
                <a:rPr lang="fr-FR" sz="600" dirty="0"/>
                <a:t>[7:45:00 7:52:30]</a:t>
              </a:r>
              <a:endParaRPr lang="fr-CH" sz="600" dirty="0"/>
            </a:p>
          </p:txBody>
        </p:sp>
        <p:sp>
          <p:nvSpPr>
            <p:cNvPr id="525" name="ZoneTexte 524">
              <a:extLst>
                <a:ext uri="{FF2B5EF4-FFF2-40B4-BE49-F238E27FC236}">
                  <a16:creationId xmlns:a16="http://schemas.microsoft.com/office/drawing/2014/main" id="{421568A8-E867-48D7-AADA-35E3AA41F350}"/>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526" name="ZoneTexte 525">
              <a:extLst>
                <a:ext uri="{FF2B5EF4-FFF2-40B4-BE49-F238E27FC236}">
                  <a16:creationId xmlns:a16="http://schemas.microsoft.com/office/drawing/2014/main" id="{EE7C12F1-817C-4039-8406-9E16A742817D}"/>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527" name="Groupe 526">
            <a:extLst>
              <a:ext uri="{FF2B5EF4-FFF2-40B4-BE49-F238E27FC236}">
                <a16:creationId xmlns:a16="http://schemas.microsoft.com/office/drawing/2014/main" id="{A47DF6F0-A1EF-4770-8ECD-005C6518E0D4}"/>
              </a:ext>
            </a:extLst>
          </p:cNvPr>
          <p:cNvGrpSpPr/>
          <p:nvPr/>
        </p:nvGrpSpPr>
        <p:grpSpPr>
          <a:xfrm>
            <a:off x="3614097" y="3063662"/>
            <a:ext cx="202376" cy="157632"/>
            <a:chOff x="5146975" y="3184326"/>
            <a:chExt cx="1468799" cy="1171578"/>
          </a:xfrm>
          <a:solidFill>
            <a:srgbClr val="92D050"/>
          </a:solidFill>
        </p:grpSpPr>
        <p:pic>
          <p:nvPicPr>
            <p:cNvPr id="528" name="Graphique 527">
              <a:extLst>
                <a:ext uri="{FF2B5EF4-FFF2-40B4-BE49-F238E27FC236}">
                  <a16:creationId xmlns:a16="http://schemas.microsoft.com/office/drawing/2014/main" id="{BC08C7FD-1C71-4E6B-AE77-2CF35E365D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529" name="Graphique 528">
              <a:extLst>
                <a:ext uri="{FF2B5EF4-FFF2-40B4-BE49-F238E27FC236}">
                  <a16:creationId xmlns:a16="http://schemas.microsoft.com/office/drawing/2014/main" id="{03F6810C-A9F2-49DB-8831-B985F93013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530" name="ZoneTexte 529">
            <a:extLst>
              <a:ext uri="{FF2B5EF4-FFF2-40B4-BE49-F238E27FC236}">
                <a16:creationId xmlns:a16="http://schemas.microsoft.com/office/drawing/2014/main" id="{E5F8068F-6E60-4949-ACDB-AE74713E2B60}"/>
              </a:ext>
            </a:extLst>
          </p:cNvPr>
          <p:cNvSpPr txBox="1"/>
          <p:nvPr/>
        </p:nvSpPr>
        <p:spPr>
          <a:xfrm>
            <a:off x="-65468" y="1950425"/>
            <a:ext cx="657650" cy="246221"/>
          </a:xfrm>
          <a:prstGeom prst="rect">
            <a:avLst/>
          </a:prstGeom>
          <a:noFill/>
        </p:spPr>
        <p:txBody>
          <a:bodyPr wrap="square" rtlCol="0">
            <a:spAutoFit/>
          </a:bodyPr>
          <a:lstStyle/>
          <a:p>
            <a:r>
              <a:rPr lang="fr-FR" sz="1000" dirty="0"/>
              <a:t>a.1.2.2.1</a:t>
            </a:r>
          </a:p>
        </p:txBody>
      </p:sp>
      <p:sp>
        <p:nvSpPr>
          <p:cNvPr id="531" name="ZoneTexte 530">
            <a:extLst>
              <a:ext uri="{FF2B5EF4-FFF2-40B4-BE49-F238E27FC236}">
                <a16:creationId xmlns:a16="http://schemas.microsoft.com/office/drawing/2014/main" id="{4C3C27AE-A985-4BF4-B1D2-11F524E9D386}"/>
              </a:ext>
            </a:extLst>
          </p:cNvPr>
          <p:cNvSpPr txBox="1"/>
          <p:nvPr/>
        </p:nvSpPr>
        <p:spPr>
          <a:xfrm>
            <a:off x="-60915" y="2735089"/>
            <a:ext cx="632214" cy="246221"/>
          </a:xfrm>
          <a:prstGeom prst="rect">
            <a:avLst/>
          </a:prstGeom>
          <a:noFill/>
        </p:spPr>
        <p:txBody>
          <a:bodyPr wrap="square" rtlCol="0">
            <a:spAutoFit/>
          </a:bodyPr>
          <a:lstStyle/>
          <a:p>
            <a:r>
              <a:rPr lang="fr-FR" sz="1000" dirty="0"/>
              <a:t>a.1.2.2.2</a:t>
            </a:r>
          </a:p>
        </p:txBody>
      </p:sp>
      <p:sp>
        <p:nvSpPr>
          <p:cNvPr id="532" name="ZoneTexte 531">
            <a:extLst>
              <a:ext uri="{FF2B5EF4-FFF2-40B4-BE49-F238E27FC236}">
                <a16:creationId xmlns:a16="http://schemas.microsoft.com/office/drawing/2014/main" id="{6DEB1E9F-489A-476C-ACF0-2D5FEEB883F2}"/>
              </a:ext>
            </a:extLst>
          </p:cNvPr>
          <p:cNvSpPr txBox="1"/>
          <p:nvPr/>
        </p:nvSpPr>
        <p:spPr>
          <a:xfrm>
            <a:off x="4167724" y="2046653"/>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533" name="Accolade fermante 532">
            <a:extLst>
              <a:ext uri="{FF2B5EF4-FFF2-40B4-BE49-F238E27FC236}">
                <a16:creationId xmlns:a16="http://schemas.microsoft.com/office/drawing/2014/main" id="{CF81147B-413B-4156-9FA7-3DFEA62F5E96}"/>
              </a:ext>
            </a:extLst>
          </p:cNvPr>
          <p:cNvSpPr/>
          <p:nvPr/>
        </p:nvSpPr>
        <p:spPr>
          <a:xfrm flipH="1">
            <a:off x="4675405" y="205203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34" name="Accolade fermante 533">
            <a:extLst>
              <a:ext uri="{FF2B5EF4-FFF2-40B4-BE49-F238E27FC236}">
                <a16:creationId xmlns:a16="http://schemas.microsoft.com/office/drawing/2014/main" id="{823DD2A9-5646-4556-91AA-4B719F13C727}"/>
              </a:ext>
            </a:extLst>
          </p:cNvPr>
          <p:cNvSpPr/>
          <p:nvPr/>
        </p:nvSpPr>
        <p:spPr>
          <a:xfrm>
            <a:off x="4974338" y="206074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35" name="Groupe 534">
            <a:extLst>
              <a:ext uri="{FF2B5EF4-FFF2-40B4-BE49-F238E27FC236}">
                <a16:creationId xmlns:a16="http://schemas.microsoft.com/office/drawing/2014/main" id="{25DAB652-08D5-4D55-9C14-3147F04D1511}"/>
              </a:ext>
            </a:extLst>
          </p:cNvPr>
          <p:cNvGrpSpPr/>
          <p:nvPr/>
        </p:nvGrpSpPr>
        <p:grpSpPr>
          <a:xfrm>
            <a:off x="4752437" y="2099292"/>
            <a:ext cx="277434" cy="192278"/>
            <a:chOff x="5500799" y="4255430"/>
            <a:chExt cx="1544225" cy="1042144"/>
          </a:xfrm>
          <a:solidFill>
            <a:srgbClr val="7030A0"/>
          </a:solidFill>
        </p:grpSpPr>
        <p:pic>
          <p:nvPicPr>
            <p:cNvPr id="536" name="Graphique 535">
              <a:extLst>
                <a:ext uri="{FF2B5EF4-FFF2-40B4-BE49-F238E27FC236}">
                  <a16:creationId xmlns:a16="http://schemas.microsoft.com/office/drawing/2014/main" id="{A6660FA4-B8D2-43A7-AA64-5DDD62F0267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537" name="Graphique 536">
              <a:extLst>
                <a:ext uri="{FF2B5EF4-FFF2-40B4-BE49-F238E27FC236}">
                  <a16:creationId xmlns:a16="http://schemas.microsoft.com/office/drawing/2014/main" id="{FC974A98-C2D9-4B6B-8B7C-5F9E05A6DE5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591" name="Accolade fermante 590">
            <a:extLst>
              <a:ext uri="{FF2B5EF4-FFF2-40B4-BE49-F238E27FC236}">
                <a16:creationId xmlns:a16="http://schemas.microsoft.com/office/drawing/2014/main" id="{083C0811-004E-419B-9DEF-3F2B6301C4B7}"/>
              </a:ext>
            </a:extLst>
          </p:cNvPr>
          <p:cNvSpPr/>
          <p:nvPr/>
        </p:nvSpPr>
        <p:spPr>
          <a:xfrm flipH="1">
            <a:off x="541512" y="3301570"/>
            <a:ext cx="80240" cy="945403"/>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92" name="Accolade fermante 591">
            <a:extLst>
              <a:ext uri="{FF2B5EF4-FFF2-40B4-BE49-F238E27FC236}">
                <a16:creationId xmlns:a16="http://schemas.microsoft.com/office/drawing/2014/main" id="{981A24D6-D55C-4987-95AC-8E224DDD51AA}"/>
              </a:ext>
            </a:extLst>
          </p:cNvPr>
          <p:cNvSpPr/>
          <p:nvPr/>
        </p:nvSpPr>
        <p:spPr>
          <a:xfrm flipH="1">
            <a:off x="667503" y="366376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93" name="Accolade fermante 592">
            <a:extLst>
              <a:ext uri="{FF2B5EF4-FFF2-40B4-BE49-F238E27FC236}">
                <a16:creationId xmlns:a16="http://schemas.microsoft.com/office/drawing/2014/main" id="{22C7DCDA-E401-461A-84B1-BE218BDA4CDC}"/>
              </a:ext>
            </a:extLst>
          </p:cNvPr>
          <p:cNvSpPr/>
          <p:nvPr/>
        </p:nvSpPr>
        <p:spPr>
          <a:xfrm>
            <a:off x="1969282" y="367076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94" name="Groupe 593">
            <a:extLst>
              <a:ext uri="{FF2B5EF4-FFF2-40B4-BE49-F238E27FC236}">
                <a16:creationId xmlns:a16="http://schemas.microsoft.com/office/drawing/2014/main" id="{C1002D76-6C11-44B3-8C51-515D06BFA9DC}"/>
              </a:ext>
            </a:extLst>
          </p:cNvPr>
          <p:cNvGrpSpPr/>
          <p:nvPr/>
        </p:nvGrpSpPr>
        <p:grpSpPr>
          <a:xfrm>
            <a:off x="1298745" y="3569531"/>
            <a:ext cx="718466" cy="377178"/>
            <a:chOff x="1266633" y="5049608"/>
            <a:chExt cx="718466" cy="377178"/>
          </a:xfrm>
        </p:grpSpPr>
        <p:sp>
          <p:nvSpPr>
            <p:cNvPr id="595" name="ZoneTexte 594">
              <a:extLst>
                <a:ext uri="{FF2B5EF4-FFF2-40B4-BE49-F238E27FC236}">
                  <a16:creationId xmlns:a16="http://schemas.microsoft.com/office/drawing/2014/main" id="{25DD668F-35B5-40DD-8112-77A2D881AA6C}"/>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596" name="ZoneTexte 595">
              <a:extLst>
                <a:ext uri="{FF2B5EF4-FFF2-40B4-BE49-F238E27FC236}">
                  <a16:creationId xmlns:a16="http://schemas.microsoft.com/office/drawing/2014/main" id="{6D5FC42F-C47B-446F-87D7-87A3CF0D49F4}"/>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597" name="ZoneTexte 596">
              <a:extLst>
                <a:ext uri="{FF2B5EF4-FFF2-40B4-BE49-F238E27FC236}">
                  <a16:creationId xmlns:a16="http://schemas.microsoft.com/office/drawing/2014/main" id="{161E2924-4853-4676-9F5F-29796B06EBDB}"/>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598" name="Groupe 597">
            <a:extLst>
              <a:ext uri="{FF2B5EF4-FFF2-40B4-BE49-F238E27FC236}">
                <a16:creationId xmlns:a16="http://schemas.microsoft.com/office/drawing/2014/main" id="{4C555F10-6378-4530-A3F1-53D5ACF42B8D}"/>
              </a:ext>
            </a:extLst>
          </p:cNvPr>
          <p:cNvGrpSpPr/>
          <p:nvPr/>
        </p:nvGrpSpPr>
        <p:grpSpPr>
          <a:xfrm>
            <a:off x="710304" y="3576657"/>
            <a:ext cx="718466" cy="369675"/>
            <a:chOff x="646205" y="5057129"/>
            <a:chExt cx="718466" cy="369675"/>
          </a:xfrm>
        </p:grpSpPr>
        <p:sp>
          <p:nvSpPr>
            <p:cNvPr id="599" name="ZoneTexte 598">
              <a:extLst>
                <a:ext uri="{FF2B5EF4-FFF2-40B4-BE49-F238E27FC236}">
                  <a16:creationId xmlns:a16="http://schemas.microsoft.com/office/drawing/2014/main" id="{146C3F57-AF21-4FF3-A387-EBBC7DCB27D9}"/>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600" name="ZoneTexte 599">
              <a:extLst>
                <a:ext uri="{FF2B5EF4-FFF2-40B4-BE49-F238E27FC236}">
                  <a16:creationId xmlns:a16="http://schemas.microsoft.com/office/drawing/2014/main" id="{09265481-D2F0-4CD2-8067-0C301D5DF59B}"/>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601" name="ZoneTexte 600">
              <a:extLst>
                <a:ext uri="{FF2B5EF4-FFF2-40B4-BE49-F238E27FC236}">
                  <a16:creationId xmlns:a16="http://schemas.microsoft.com/office/drawing/2014/main" id="{17E463E8-004D-4DCD-8C50-CCE417512300}"/>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602" name="Groupe 601">
            <a:extLst>
              <a:ext uri="{FF2B5EF4-FFF2-40B4-BE49-F238E27FC236}">
                <a16:creationId xmlns:a16="http://schemas.microsoft.com/office/drawing/2014/main" id="{304C98DC-D9A7-426C-826E-17254AD79FFE}"/>
              </a:ext>
            </a:extLst>
          </p:cNvPr>
          <p:cNvGrpSpPr/>
          <p:nvPr/>
        </p:nvGrpSpPr>
        <p:grpSpPr>
          <a:xfrm>
            <a:off x="2014109" y="3808020"/>
            <a:ext cx="202376" cy="157632"/>
            <a:chOff x="5146975" y="3184326"/>
            <a:chExt cx="1468799" cy="1171578"/>
          </a:xfrm>
          <a:solidFill>
            <a:srgbClr val="92D050"/>
          </a:solidFill>
        </p:grpSpPr>
        <p:pic>
          <p:nvPicPr>
            <p:cNvPr id="603" name="Graphique 602">
              <a:extLst>
                <a:ext uri="{FF2B5EF4-FFF2-40B4-BE49-F238E27FC236}">
                  <a16:creationId xmlns:a16="http://schemas.microsoft.com/office/drawing/2014/main" id="{B6C5BD10-18CC-4CB9-A53C-9048E51561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604" name="Graphique 603">
              <a:extLst>
                <a:ext uri="{FF2B5EF4-FFF2-40B4-BE49-F238E27FC236}">
                  <a16:creationId xmlns:a16="http://schemas.microsoft.com/office/drawing/2014/main" id="{2ECCD73A-9D7F-4521-9834-FE7E9F8593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605" name="Groupe 604">
            <a:extLst>
              <a:ext uri="{FF2B5EF4-FFF2-40B4-BE49-F238E27FC236}">
                <a16:creationId xmlns:a16="http://schemas.microsoft.com/office/drawing/2014/main" id="{E49C08D4-08E4-4D81-94FD-CEE5976F006C}"/>
              </a:ext>
            </a:extLst>
          </p:cNvPr>
          <p:cNvGrpSpPr/>
          <p:nvPr/>
        </p:nvGrpSpPr>
        <p:grpSpPr>
          <a:xfrm>
            <a:off x="710229" y="3909049"/>
            <a:ext cx="718466" cy="385083"/>
            <a:chOff x="6111049" y="6137090"/>
            <a:chExt cx="718466" cy="385083"/>
          </a:xfrm>
        </p:grpSpPr>
        <p:grpSp>
          <p:nvGrpSpPr>
            <p:cNvPr id="606" name="Groupe 605">
              <a:extLst>
                <a:ext uri="{FF2B5EF4-FFF2-40B4-BE49-F238E27FC236}">
                  <a16:creationId xmlns:a16="http://schemas.microsoft.com/office/drawing/2014/main" id="{DC98A497-2CD3-4682-B2B3-0C0CE8C2D8AF}"/>
                </a:ext>
              </a:extLst>
            </p:cNvPr>
            <p:cNvGrpSpPr/>
            <p:nvPr/>
          </p:nvGrpSpPr>
          <p:grpSpPr>
            <a:xfrm>
              <a:off x="6111049" y="6137090"/>
              <a:ext cx="718466" cy="385083"/>
              <a:chOff x="1523235" y="3839102"/>
              <a:chExt cx="718466" cy="385083"/>
            </a:xfrm>
          </p:grpSpPr>
          <p:sp>
            <p:nvSpPr>
              <p:cNvPr id="608" name="ZoneTexte 607">
                <a:extLst>
                  <a:ext uri="{FF2B5EF4-FFF2-40B4-BE49-F238E27FC236}">
                    <a16:creationId xmlns:a16="http://schemas.microsoft.com/office/drawing/2014/main" id="{C4DC0C6F-D894-49F8-B3C7-D1473CD26BE5}"/>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609" name="ZoneTexte 608">
                <a:extLst>
                  <a:ext uri="{FF2B5EF4-FFF2-40B4-BE49-F238E27FC236}">
                    <a16:creationId xmlns:a16="http://schemas.microsoft.com/office/drawing/2014/main" id="{9F60270D-A4C4-490F-8B2B-3462F095C650}"/>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607" name="ZoneTexte 606">
              <a:extLst>
                <a:ext uri="{FF2B5EF4-FFF2-40B4-BE49-F238E27FC236}">
                  <a16:creationId xmlns:a16="http://schemas.microsoft.com/office/drawing/2014/main" id="{A7921DEB-C32D-4EF5-8ECA-3B0A396910C4}"/>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610" name="Groupe 609">
            <a:extLst>
              <a:ext uri="{FF2B5EF4-FFF2-40B4-BE49-F238E27FC236}">
                <a16:creationId xmlns:a16="http://schemas.microsoft.com/office/drawing/2014/main" id="{19A1928F-7764-4C31-AEFF-F0206A5F7FDA}"/>
              </a:ext>
            </a:extLst>
          </p:cNvPr>
          <p:cNvGrpSpPr/>
          <p:nvPr/>
        </p:nvGrpSpPr>
        <p:grpSpPr>
          <a:xfrm>
            <a:off x="1293167" y="3918477"/>
            <a:ext cx="718466" cy="375832"/>
            <a:chOff x="6752258" y="6147312"/>
            <a:chExt cx="718466" cy="375832"/>
          </a:xfrm>
        </p:grpSpPr>
        <p:grpSp>
          <p:nvGrpSpPr>
            <p:cNvPr id="611" name="Groupe 610">
              <a:extLst>
                <a:ext uri="{FF2B5EF4-FFF2-40B4-BE49-F238E27FC236}">
                  <a16:creationId xmlns:a16="http://schemas.microsoft.com/office/drawing/2014/main" id="{50548C49-03C8-45B7-A779-5D1033E1298B}"/>
                </a:ext>
              </a:extLst>
            </p:cNvPr>
            <p:cNvGrpSpPr/>
            <p:nvPr/>
          </p:nvGrpSpPr>
          <p:grpSpPr>
            <a:xfrm>
              <a:off x="6752258" y="6147312"/>
              <a:ext cx="718466" cy="375832"/>
              <a:chOff x="2358333" y="3850592"/>
              <a:chExt cx="718466" cy="375832"/>
            </a:xfrm>
          </p:grpSpPr>
          <p:sp>
            <p:nvSpPr>
              <p:cNvPr id="613" name="ZoneTexte 612">
                <a:extLst>
                  <a:ext uri="{FF2B5EF4-FFF2-40B4-BE49-F238E27FC236}">
                    <a16:creationId xmlns:a16="http://schemas.microsoft.com/office/drawing/2014/main" id="{FBA0EC6D-3C22-40B1-BF29-63E92CEADD3A}"/>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614" name="ZoneTexte 613">
                <a:extLst>
                  <a:ext uri="{FF2B5EF4-FFF2-40B4-BE49-F238E27FC236}">
                    <a16:creationId xmlns:a16="http://schemas.microsoft.com/office/drawing/2014/main" id="{CABB86A0-8D8A-446E-A4E3-CDBC6ED11609}"/>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612" name="ZoneTexte 611">
              <a:extLst>
                <a:ext uri="{FF2B5EF4-FFF2-40B4-BE49-F238E27FC236}">
                  <a16:creationId xmlns:a16="http://schemas.microsoft.com/office/drawing/2014/main" id="{82319F86-C742-4AFD-B066-A3F5BCA18B13}"/>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615" name="Groupe 614">
            <a:extLst>
              <a:ext uri="{FF2B5EF4-FFF2-40B4-BE49-F238E27FC236}">
                <a16:creationId xmlns:a16="http://schemas.microsoft.com/office/drawing/2014/main" id="{6883ED91-B84F-40F4-99C9-19F3994FD1F8}"/>
              </a:ext>
            </a:extLst>
          </p:cNvPr>
          <p:cNvGrpSpPr/>
          <p:nvPr/>
        </p:nvGrpSpPr>
        <p:grpSpPr>
          <a:xfrm>
            <a:off x="1852403" y="3902124"/>
            <a:ext cx="718466" cy="390094"/>
            <a:chOff x="7339755" y="6147312"/>
            <a:chExt cx="718466" cy="390094"/>
          </a:xfrm>
        </p:grpSpPr>
        <p:grpSp>
          <p:nvGrpSpPr>
            <p:cNvPr id="616" name="Groupe 615">
              <a:extLst>
                <a:ext uri="{FF2B5EF4-FFF2-40B4-BE49-F238E27FC236}">
                  <a16:creationId xmlns:a16="http://schemas.microsoft.com/office/drawing/2014/main" id="{1E8F8A8D-54E6-48E0-A115-3A440B84191E}"/>
                </a:ext>
              </a:extLst>
            </p:cNvPr>
            <p:cNvGrpSpPr/>
            <p:nvPr/>
          </p:nvGrpSpPr>
          <p:grpSpPr>
            <a:xfrm>
              <a:off x="7339755" y="6147312"/>
              <a:ext cx="718466" cy="390094"/>
              <a:chOff x="3085711" y="3836330"/>
              <a:chExt cx="718466" cy="390094"/>
            </a:xfrm>
          </p:grpSpPr>
          <p:sp>
            <p:nvSpPr>
              <p:cNvPr id="618" name="ZoneTexte 617">
                <a:extLst>
                  <a:ext uri="{FF2B5EF4-FFF2-40B4-BE49-F238E27FC236}">
                    <a16:creationId xmlns:a16="http://schemas.microsoft.com/office/drawing/2014/main" id="{1B0F2BAF-4BEE-44BB-930E-CFB22A1864EF}"/>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619" name="ZoneTexte 618">
                <a:extLst>
                  <a:ext uri="{FF2B5EF4-FFF2-40B4-BE49-F238E27FC236}">
                    <a16:creationId xmlns:a16="http://schemas.microsoft.com/office/drawing/2014/main" id="{888BA7D4-3443-4726-A96A-D5D78EA1112E}"/>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617" name="ZoneTexte 616">
              <a:extLst>
                <a:ext uri="{FF2B5EF4-FFF2-40B4-BE49-F238E27FC236}">
                  <a16:creationId xmlns:a16="http://schemas.microsoft.com/office/drawing/2014/main" id="{DD4A68DC-C857-4810-8AE2-87962A87578E}"/>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620" name="Accolade fermante 619">
            <a:extLst>
              <a:ext uri="{FF2B5EF4-FFF2-40B4-BE49-F238E27FC236}">
                <a16:creationId xmlns:a16="http://schemas.microsoft.com/office/drawing/2014/main" id="{00081605-8399-494E-B11D-B32140CA4582}"/>
              </a:ext>
            </a:extLst>
          </p:cNvPr>
          <p:cNvSpPr/>
          <p:nvPr/>
        </p:nvSpPr>
        <p:spPr>
          <a:xfrm flipH="1">
            <a:off x="668518" y="400126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21" name="Accolade fermante 620">
            <a:extLst>
              <a:ext uri="{FF2B5EF4-FFF2-40B4-BE49-F238E27FC236}">
                <a16:creationId xmlns:a16="http://schemas.microsoft.com/office/drawing/2014/main" id="{FFB85E75-590B-424D-865B-705EC3848EC0}"/>
              </a:ext>
            </a:extLst>
          </p:cNvPr>
          <p:cNvSpPr/>
          <p:nvPr/>
        </p:nvSpPr>
        <p:spPr>
          <a:xfrm>
            <a:off x="2490957" y="400075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22" name="Groupe 621">
            <a:extLst>
              <a:ext uri="{FF2B5EF4-FFF2-40B4-BE49-F238E27FC236}">
                <a16:creationId xmlns:a16="http://schemas.microsoft.com/office/drawing/2014/main" id="{9EE9F233-3440-46E6-A404-5A105AA840AB}"/>
              </a:ext>
            </a:extLst>
          </p:cNvPr>
          <p:cNvGrpSpPr/>
          <p:nvPr/>
        </p:nvGrpSpPr>
        <p:grpSpPr>
          <a:xfrm>
            <a:off x="2548935" y="4181814"/>
            <a:ext cx="145699" cy="102974"/>
            <a:chOff x="5500799" y="4255430"/>
            <a:chExt cx="1544225" cy="1042144"/>
          </a:xfrm>
          <a:solidFill>
            <a:srgbClr val="7030A0"/>
          </a:solidFill>
        </p:grpSpPr>
        <p:pic>
          <p:nvPicPr>
            <p:cNvPr id="623" name="Graphique 622">
              <a:extLst>
                <a:ext uri="{FF2B5EF4-FFF2-40B4-BE49-F238E27FC236}">
                  <a16:creationId xmlns:a16="http://schemas.microsoft.com/office/drawing/2014/main" id="{B2DC8CF5-694C-4C20-BC27-2D72F25647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624" name="Graphique 623">
              <a:extLst>
                <a:ext uri="{FF2B5EF4-FFF2-40B4-BE49-F238E27FC236}">
                  <a16:creationId xmlns:a16="http://schemas.microsoft.com/office/drawing/2014/main" id="{B8DC9391-835B-46DE-A3BC-85ED4E3D55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625" name="ZoneTexte 624">
            <a:extLst>
              <a:ext uri="{FF2B5EF4-FFF2-40B4-BE49-F238E27FC236}">
                <a16:creationId xmlns:a16="http://schemas.microsoft.com/office/drawing/2014/main" id="{E34833F9-52D7-4B9E-AAB8-E42DBB29B872}"/>
              </a:ext>
            </a:extLst>
          </p:cNvPr>
          <p:cNvSpPr txBox="1"/>
          <p:nvPr/>
        </p:nvSpPr>
        <p:spPr>
          <a:xfrm>
            <a:off x="-60915" y="3638413"/>
            <a:ext cx="632214" cy="246221"/>
          </a:xfrm>
          <a:prstGeom prst="rect">
            <a:avLst/>
          </a:prstGeom>
          <a:noFill/>
        </p:spPr>
        <p:txBody>
          <a:bodyPr wrap="square" rtlCol="0">
            <a:spAutoFit/>
          </a:bodyPr>
          <a:lstStyle/>
          <a:p>
            <a:r>
              <a:rPr lang="fr-FR" sz="1000" dirty="0"/>
              <a:t>a.1.2.2.3</a:t>
            </a:r>
          </a:p>
        </p:txBody>
      </p:sp>
      <p:sp>
        <p:nvSpPr>
          <p:cNvPr id="653" name="ZoneTexte 652">
            <a:extLst>
              <a:ext uri="{FF2B5EF4-FFF2-40B4-BE49-F238E27FC236}">
                <a16:creationId xmlns:a16="http://schemas.microsoft.com/office/drawing/2014/main" id="{C2AD5608-39DE-46F5-B152-3A922537F101}"/>
              </a:ext>
            </a:extLst>
          </p:cNvPr>
          <p:cNvSpPr txBox="1"/>
          <p:nvPr/>
        </p:nvSpPr>
        <p:spPr>
          <a:xfrm>
            <a:off x="-53206" y="4369866"/>
            <a:ext cx="641456" cy="246221"/>
          </a:xfrm>
          <a:prstGeom prst="rect">
            <a:avLst/>
          </a:prstGeom>
          <a:noFill/>
        </p:spPr>
        <p:txBody>
          <a:bodyPr wrap="square" rtlCol="0">
            <a:spAutoFit/>
          </a:bodyPr>
          <a:lstStyle/>
          <a:p>
            <a:r>
              <a:rPr lang="fr-FR" sz="1000" dirty="0"/>
              <a:t>a.1.3.1.1</a:t>
            </a:r>
          </a:p>
        </p:txBody>
      </p:sp>
      <p:sp>
        <p:nvSpPr>
          <p:cNvPr id="781" name="ZoneTexte 780">
            <a:extLst>
              <a:ext uri="{FF2B5EF4-FFF2-40B4-BE49-F238E27FC236}">
                <a16:creationId xmlns:a16="http://schemas.microsoft.com/office/drawing/2014/main" id="{FDA4ABEF-AE78-4EA8-B617-926522F041F5}"/>
              </a:ext>
            </a:extLst>
          </p:cNvPr>
          <p:cNvSpPr txBox="1"/>
          <p:nvPr/>
        </p:nvSpPr>
        <p:spPr>
          <a:xfrm>
            <a:off x="-69832" y="4949054"/>
            <a:ext cx="641456" cy="246221"/>
          </a:xfrm>
          <a:prstGeom prst="rect">
            <a:avLst/>
          </a:prstGeom>
          <a:noFill/>
        </p:spPr>
        <p:txBody>
          <a:bodyPr wrap="square" rtlCol="0">
            <a:spAutoFit/>
          </a:bodyPr>
          <a:lstStyle/>
          <a:p>
            <a:r>
              <a:rPr lang="fr-FR" sz="1000" dirty="0"/>
              <a:t>a.1.3.1.2</a:t>
            </a:r>
          </a:p>
        </p:txBody>
      </p:sp>
      <p:grpSp>
        <p:nvGrpSpPr>
          <p:cNvPr id="782" name="Groupe 781">
            <a:extLst>
              <a:ext uri="{FF2B5EF4-FFF2-40B4-BE49-F238E27FC236}">
                <a16:creationId xmlns:a16="http://schemas.microsoft.com/office/drawing/2014/main" id="{0A0441BA-FC4D-4EEA-978F-20E7D770930A}"/>
              </a:ext>
            </a:extLst>
          </p:cNvPr>
          <p:cNvGrpSpPr/>
          <p:nvPr/>
        </p:nvGrpSpPr>
        <p:grpSpPr>
          <a:xfrm>
            <a:off x="574701" y="4313925"/>
            <a:ext cx="718466" cy="356108"/>
            <a:chOff x="2199597" y="997505"/>
            <a:chExt cx="718466" cy="356108"/>
          </a:xfrm>
        </p:grpSpPr>
        <p:sp>
          <p:nvSpPr>
            <p:cNvPr id="783" name="ZoneTexte 782">
              <a:extLst>
                <a:ext uri="{FF2B5EF4-FFF2-40B4-BE49-F238E27FC236}">
                  <a16:creationId xmlns:a16="http://schemas.microsoft.com/office/drawing/2014/main" id="{A903C4C8-D710-4EBC-8564-F3480050CF46}"/>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784" name="ZoneTexte 783">
              <a:extLst>
                <a:ext uri="{FF2B5EF4-FFF2-40B4-BE49-F238E27FC236}">
                  <a16:creationId xmlns:a16="http://schemas.microsoft.com/office/drawing/2014/main" id="{91F56361-C950-414A-B560-65C3E080AF17}"/>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785" name="Accolade fermante 784">
            <a:extLst>
              <a:ext uri="{FF2B5EF4-FFF2-40B4-BE49-F238E27FC236}">
                <a16:creationId xmlns:a16="http://schemas.microsoft.com/office/drawing/2014/main" id="{B21BB345-F9FB-427F-BEA8-34C2D39A93A4}"/>
              </a:ext>
            </a:extLst>
          </p:cNvPr>
          <p:cNvSpPr/>
          <p:nvPr/>
        </p:nvSpPr>
        <p:spPr>
          <a:xfrm flipH="1">
            <a:off x="534718" y="436986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86" name="Accolade fermante 785">
            <a:extLst>
              <a:ext uri="{FF2B5EF4-FFF2-40B4-BE49-F238E27FC236}">
                <a16:creationId xmlns:a16="http://schemas.microsoft.com/office/drawing/2014/main" id="{72BCC9C2-E9DC-4D6A-B0C9-BF0362FCCB87}"/>
              </a:ext>
            </a:extLst>
          </p:cNvPr>
          <p:cNvSpPr/>
          <p:nvPr/>
        </p:nvSpPr>
        <p:spPr>
          <a:xfrm>
            <a:off x="3970224" y="437706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87" name="ZoneTexte 786">
            <a:extLst>
              <a:ext uri="{FF2B5EF4-FFF2-40B4-BE49-F238E27FC236}">
                <a16:creationId xmlns:a16="http://schemas.microsoft.com/office/drawing/2014/main" id="{55DC6132-FE32-46E7-AB39-DCF24D0B2A10}"/>
              </a:ext>
            </a:extLst>
          </p:cNvPr>
          <p:cNvSpPr txBox="1"/>
          <p:nvPr/>
        </p:nvSpPr>
        <p:spPr>
          <a:xfrm>
            <a:off x="630264" y="4330896"/>
            <a:ext cx="331249" cy="246221"/>
          </a:xfrm>
          <a:prstGeom prst="rect">
            <a:avLst/>
          </a:prstGeom>
          <a:noFill/>
        </p:spPr>
        <p:txBody>
          <a:bodyPr wrap="square" rtlCol="0">
            <a:spAutoFit/>
          </a:bodyPr>
          <a:lstStyle/>
          <a:p>
            <a:r>
              <a:rPr lang="fr-FR" sz="500" dirty="0"/>
              <a:t>+2</a:t>
            </a:r>
          </a:p>
          <a:p>
            <a:r>
              <a:rPr lang="fr-FR" sz="500" dirty="0"/>
              <a:t>A:5</a:t>
            </a:r>
          </a:p>
        </p:txBody>
      </p:sp>
      <p:grpSp>
        <p:nvGrpSpPr>
          <p:cNvPr id="788" name="Groupe 787">
            <a:extLst>
              <a:ext uri="{FF2B5EF4-FFF2-40B4-BE49-F238E27FC236}">
                <a16:creationId xmlns:a16="http://schemas.microsoft.com/office/drawing/2014/main" id="{05F49045-1D2F-4D71-910B-FD2E0B71E041}"/>
              </a:ext>
            </a:extLst>
          </p:cNvPr>
          <p:cNvGrpSpPr/>
          <p:nvPr/>
        </p:nvGrpSpPr>
        <p:grpSpPr>
          <a:xfrm>
            <a:off x="3342412" y="4309436"/>
            <a:ext cx="718466" cy="363597"/>
            <a:chOff x="4307092" y="989742"/>
            <a:chExt cx="718466" cy="363597"/>
          </a:xfrm>
        </p:grpSpPr>
        <p:grpSp>
          <p:nvGrpSpPr>
            <p:cNvPr id="789" name="Groupe 788">
              <a:extLst>
                <a:ext uri="{FF2B5EF4-FFF2-40B4-BE49-F238E27FC236}">
                  <a16:creationId xmlns:a16="http://schemas.microsoft.com/office/drawing/2014/main" id="{D95B1F0C-A924-44D1-8B55-3A7112E5F9B9}"/>
                </a:ext>
              </a:extLst>
            </p:cNvPr>
            <p:cNvGrpSpPr/>
            <p:nvPr/>
          </p:nvGrpSpPr>
          <p:grpSpPr>
            <a:xfrm>
              <a:off x="4390385" y="989742"/>
              <a:ext cx="565581" cy="297961"/>
              <a:chOff x="2579857" y="899021"/>
              <a:chExt cx="565581" cy="297961"/>
            </a:xfrm>
          </p:grpSpPr>
          <p:sp>
            <p:nvSpPr>
              <p:cNvPr id="791" name="ZoneTexte 790">
                <a:extLst>
                  <a:ext uri="{FF2B5EF4-FFF2-40B4-BE49-F238E27FC236}">
                    <a16:creationId xmlns:a16="http://schemas.microsoft.com/office/drawing/2014/main" id="{C962E3BC-6C46-478D-9DF1-181E9F607C01}"/>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792" name="ZoneTexte 791">
                <a:extLst>
                  <a:ext uri="{FF2B5EF4-FFF2-40B4-BE49-F238E27FC236}">
                    <a16:creationId xmlns:a16="http://schemas.microsoft.com/office/drawing/2014/main" id="{4CE51A95-109C-43C0-A497-79D02A134F0D}"/>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790" name="ZoneTexte 789">
              <a:extLst>
                <a:ext uri="{FF2B5EF4-FFF2-40B4-BE49-F238E27FC236}">
                  <a16:creationId xmlns:a16="http://schemas.microsoft.com/office/drawing/2014/main" id="{6A18A58E-5003-41A5-B381-9380D5EC92DA}"/>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793" name="Graphique 792">
            <a:extLst>
              <a:ext uri="{FF2B5EF4-FFF2-40B4-BE49-F238E27FC236}">
                <a16:creationId xmlns:a16="http://schemas.microsoft.com/office/drawing/2014/main" id="{B6053510-89A0-4C05-939F-56F5A1525E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23855" y="4551960"/>
            <a:ext cx="109307" cy="98122"/>
          </a:xfrm>
          <a:prstGeom prst="rect">
            <a:avLst/>
          </a:prstGeom>
        </p:spPr>
      </p:pic>
      <p:grpSp>
        <p:nvGrpSpPr>
          <p:cNvPr id="794" name="Groupe 793">
            <a:extLst>
              <a:ext uri="{FF2B5EF4-FFF2-40B4-BE49-F238E27FC236}">
                <a16:creationId xmlns:a16="http://schemas.microsoft.com/office/drawing/2014/main" id="{0671F4F2-C1B6-48EF-B454-52ADEB7E2544}"/>
              </a:ext>
            </a:extLst>
          </p:cNvPr>
          <p:cNvGrpSpPr/>
          <p:nvPr/>
        </p:nvGrpSpPr>
        <p:grpSpPr>
          <a:xfrm>
            <a:off x="1692452" y="4306664"/>
            <a:ext cx="718466" cy="368277"/>
            <a:chOff x="1040513" y="1729592"/>
            <a:chExt cx="718466" cy="368277"/>
          </a:xfrm>
        </p:grpSpPr>
        <p:sp>
          <p:nvSpPr>
            <p:cNvPr id="795" name="ZoneTexte 794">
              <a:extLst>
                <a:ext uri="{FF2B5EF4-FFF2-40B4-BE49-F238E27FC236}">
                  <a16:creationId xmlns:a16="http://schemas.microsoft.com/office/drawing/2014/main" id="{32CA9C61-068D-4A2E-B7FD-7DD43233FB5E}"/>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796" name="ZoneTexte 795">
              <a:extLst>
                <a:ext uri="{FF2B5EF4-FFF2-40B4-BE49-F238E27FC236}">
                  <a16:creationId xmlns:a16="http://schemas.microsoft.com/office/drawing/2014/main" id="{673FFEAA-6513-408E-B380-3D0ACBA372D1}"/>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797" name="ZoneTexte 796">
              <a:extLst>
                <a:ext uri="{FF2B5EF4-FFF2-40B4-BE49-F238E27FC236}">
                  <a16:creationId xmlns:a16="http://schemas.microsoft.com/office/drawing/2014/main" id="{6F35EEA3-E15C-487D-9B3A-E4FCFAAA721F}"/>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798" name="Groupe 797">
            <a:extLst>
              <a:ext uri="{FF2B5EF4-FFF2-40B4-BE49-F238E27FC236}">
                <a16:creationId xmlns:a16="http://schemas.microsoft.com/office/drawing/2014/main" id="{33B2F032-B6ED-4EF6-9804-0662C004F25D}"/>
              </a:ext>
            </a:extLst>
          </p:cNvPr>
          <p:cNvGrpSpPr/>
          <p:nvPr/>
        </p:nvGrpSpPr>
        <p:grpSpPr>
          <a:xfrm>
            <a:off x="2799528" y="4304485"/>
            <a:ext cx="718466" cy="363873"/>
            <a:chOff x="2745528" y="1733074"/>
            <a:chExt cx="718466" cy="363873"/>
          </a:xfrm>
        </p:grpSpPr>
        <p:sp>
          <p:nvSpPr>
            <p:cNvPr id="799" name="ZoneTexte 798">
              <a:extLst>
                <a:ext uri="{FF2B5EF4-FFF2-40B4-BE49-F238E27FC236}">
                  <a16:creationId xmlns:a16="http://schemas.microsoft.com/office/drawing/2014/main" id="{B856888A-FAD7-454C-88DA-FB697C2ED950}"/>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800" name="Groupe 799">
              <a:extLst>
                <a:ext uri="{FF2B5EF4-FFF2-40B4-BE49-F238E27FC236}">
                  <a16:creationId xmlns:a16="http://schemas.microsoft.com/office/drawing/2014/main" id="{1CD7966E-D34F-4E4B-B8DC-32CBE63911C5}"/>
                </a:ext>
              </a:extLst>
            </p:cNvPr>
            <p:cNvGrpSpPr/>
            <p:nvPr/>
          </p:nvGrpSpPr>
          <p:grpSpPr>
            <a:xfrm>
              <a:off x="2745528" y="1777671"/>
              <a:ext cx="718466" cy="319276"/>
              <a:chOff x="2745110" y="1768025"/>
              <a:chExt cx="718466" cy="319276"/>
            </a:xfrm>
          </p:grpSpPr>
          <p:sp>
            <p:nvSpPr>
              <p:cNvPr id="801" name="ZoneTexte 800">
                <a:extLst>
                  <a:ext uri="{FF2B5EF4-FFF2-40B4-BE49-F238E27FC236}">
                    <a16:creationId xmlns:a16="http://schemas.microsoft.com/office/drawing/2014/main" id="{3B1A5D52-555F-4E73-B63D-80A36B0E87BC}"/>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802" name="ZoneTexte 801">
                <a:extLst>
                  <a:ext uri="{FF2B5EF4-FFF2-40B4-BE49-F238E27FC236}">
                    <a16:creationId xmlns:a16="http://schemas.microsoft.com/office/drawing/2014/main" id="{A1D6CBDC-6B7A-4DDA-8543-ADF33892D534}"/>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803" name="Groupe 802">
            <a:extLst>
              <a:ext uri="{FF2B5EF4-FFF2-40B4-BE49-F238E27FC236}">
                <a16:creationId xmlns:a16="http://schemas.microsoft.com/office/drawing/2014/main" id="{C00B21F6-ED82-4D08-96FD-E914A8B83135}"/>
              </a:ext>
            </a:extLst>
          </p:cNvPr>
          <p:cNvGrpSpPr/>
          <p:nvPr/>
        </p:nvGrpSpPr>
        <p:grpSpPr>
          <a:xfrm>
            <a:off x="1124467" y="4303028"/>
            <a:ext cx="718466" cy="369675"/>
            <a:chOff x="646205" y="5057129"/>
            <a:chExt cx="718466" cy="369675"/>
          </a:xfrm>
        </p:grpSpPr>
        <p:sp>
          <p:nvSpPr>
            <p:cNvPr id="804" name="ZoneTexte 803">
              <a:extLst>
                <a:ext uri="{FF2B5EF4-FFF2-40B4-BE49-F238E27FC236}">
                  <a16:creationId xmlns:a16="http://schemas.microsoft.com/office/drawing/2014/main" id="{64A707FB-DB12-4297-9C95-BBD42C9BC2A6}"/>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805" name="ZoneTexte 804">
              <a:extLst>
                <a:ext uri="{FF2B5EF4-FFF2-40B4-BE49-F238E27FC236}">
                  <a16:creationId xmlns:a16="http://schemas.microsoft.com/office/drawing/2014/main" id="{70887272-AC96-4A93-8279-D584116CA0C6}"/>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806" name="ZoneTexte 805">
              <a:extLst>
                <a:ext uri="{FF2B5EF4-FFF2-40B4-BE49-F238E27FC236}">
                  <a16:creationId xmlns:a16="http://schemas.microsoft.com/office/drawing/2014/main" id="{852D6442-5D03-40CF-9F90-D25AC8E1804F}"/>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807" name="Groupe 806">
            <a:extLst>
              <a:ext uri="{FF2B5EF4-FFF2-40B4-BE49-F238E27FC236}">
                <a16:creationId xmlns:a16="http://schemas.microsoft.com/office/drawing/2014/main" id="{DA6B7AD0-B597-4479-8338-2BEA278C0A72}"/>
              </a:ext>
            </a:extLst>
          </p:cNvPr>
          <p:cNvGrpSpPr/>
          <p:nvPr/>
        </p:nvGrpSpPr>
        <p:grpSpPr>
          <a:xfrm>
            <a:off x="2249879" y="4301675"/>
            <a:ext cx="718466" cy="377178"/>
            <a:chOff x="1266633" y="5049608"/>
            <a:chExt cx="718466" cy="377178"/>
          </a:xfrm>
        </p:grpSpPr>
        <p:sp>
          <p:nvSpPr>
            <p:cNvPr id="808" name="ZoneTexte 807">
              <a:extLst>
                <a:ext uri="{FF2B5EF4-FFF2-40B4-BE49-F238E27FC236}">
                  <a16:creationId xmlns:a16="http://schemas.microsoft.com/office/drawing/2014/main" id="{F6303EFE-3D3B-454C-8CE2-C8DA2FBF782F}"/>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809" name="ZoneTexte 808">
              <a:extLst>
                <a:ext uri="{FF2B5EF4-FFF2-40B4-BE49-F238E27FC236}">
                  <a16:creationId xmlns:a16="http://schemas.microsoft.com/office/drawing/2014/main" id="{36833FF6-334F-433D-AD67-A2C403433D8E}"/>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810" name="ZoneTexte 809">
              <a:extLst>
                <a:ext uri="{FF2B5EF4-FFF2-40B4-BE49-F238E27FC236}">
                  <a16:creationId xmlns:a16="http://schemas.microsoft.com/office/drawing/2014/main" id="{7C6F8790-4DF4-4643-A6A6-6D5149DE988B}"/>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sp>
        <p:nvSpPr>
          <p:cNvPr id="811" name="ZoneTexte 810">
            <a:extLst>
              <a:ext uri="{FF2B5EF4-FFF2-40B4-BE49-F238E27FC236}">
                <a16:creationId xmlns:a16="http://schemas.microsoft.com/office/drawing/2014/main" id="{A2178900-4892-4E4F-B64B-B46A26CD0C48}"/>
              </a:ext>
            </a:extLst>
          </p:cNvPr>
          <p:cNvSpPr txBox="1"/>
          <p:nvPr/>
        </p:nvSpPr>
        <p:spPr>
          <a:xfrm>
            <a:off x="4068692" y="440784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812" name="Accolade fermante 811">
            <a:extLst>
              <a:ext uri="{FF2B5EF4-FFF2-40B4-BE49-F238E27FC236}">
                <a16:creationId xmlns:a16="http://schemas.microsoft.com/office/drawing/2014/main" id="{BA3FB632-5E2E-4957-A6CA-FDA43DDBCF63}"/>
              </a:ext>
            </a:extLst>
          </p:cNvPr>
          <p:cNvSpPr/>
          <p:nvPr/>
        </p:nvSpPr>
        <p:spPr>
          <a:xfrm flipH="1">
            <a:off x="4576373" y="441322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13" name="Accolade fermante 812">
            <a:extLst>
              <a:ext uri="{FF2B5EF4-FFF2-40B4-BE49-F238E27FC236}">
                <a16:creationId xmlns:a16="http://schemas.microsoft.com/office/drawing/2014/main" id="{BE0BF6B3-E473-4F8E-9F5E-898F74FA9837}"/>
              </a:ext>
            </a:extLst>
          </p:cNvPr>
          <p:cNvSpPr/>
          <p:nvPr/>
        </p:nvSpPr>
        <p:spPr>
          <a:xfrm>
            <a:off x="4959214" y="442213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14" name="Groupe 813">
            <a:extLst>
              <a:ext uri="{FF2B5EF4-FFF2-40B4-BE49-F238E27FC236}">
                <a16:creationId xmlns:a16="http://schemas.microsoft.com/office/drawing/2014/main" id="{D22DCD0F-BA80-480F-A11E-94B9E71D7469}"/>
              </a:ext>
            </a:extLst>
          </p:cNvPr>
          <p:cNvGrpSpPr/>
          <p:nvPr/>
        </p:nvGrpSpPr>
        <p:grpSpPr>
          <a:xfrm>
            <a:off x="4774041" y="4444055"/>
            <a:ext cx="277434" cy="192278"/>
            <a:chOff x="5500799" y="4255430"/>
            <a:chExt cx="1544225" cy="1042144"/>
          </a:xfrm>
          <a:solidFill>
            <a:srgbClr val="7030A0"/>
          </a:solidFill>
        </p:grpSpPr>
        <p:pic>
          <p:nvPicPr>
            <p:cNvPr id="815" name="Graphique 814">
              <a:extLst>
                <a:ext uri="{FF2B5EF4-FFF2-40B4-BE49-F238E27FC236}">
                  <a16:creationId xmlns:a16="http://schemas.microsoft.com/office/drawing/2014/main" id="{A25AEC64-BAB1-4D84-AA1F-A5D4C6D207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816" name="Graphique 815">
              <a:extLst>
                <a:ext uri="{FF2B5EF4-FFF2-40B4-BE49-F238E27FC236}">
                  <a16:creationId xmlns:a16="http://schemas.microsoft.com/office/drawing/2014/main" id="{59938FB7-4861-47C4-92ED-DFBC70CCC0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817" name="Graphique 23">
            <a:extLst>
              <a:ext uri="{FF2B5EF4-FFF2-40B4-BE49-F238E27FC236}">
                <a16:creationId xmlns:a16="http://schemas.microsoft.com/office/drawing/2014/main" id="{3FCDCCD3-7C0D-45D2-B7D1-AC36F86359F5}"/>
              </a:ext>
            </a:extLst>
          </p:cNvPr>
          <p:cNvGrpSpPr/>
          <p:nvPr/>
        </p:nvGrpSpPr>
        <p:grpSpPr>
          <a:xfrm>
            <a:off x="4649788" y="4447935"/>
            <a:ext cx="119903" cy="184666"/>
            <a:chOff x="5410460" y="2049372"/>
            <a:chExt cx="615732" cy="1159026"/>
          </a:xfrm>
          <a:solidFill>
            <a:srgbClr val="FF0000"/>
          </a:solidFill>
        </p:grpSpPr>
        <p:sp>
          <p:nvSpPr>
            <p:cNvPr id="818" name="Forme libre : forme 817">
              <a:extLst>
                <a:ext uri="{FF2B5EF4-FFF2-40B4-BE49-F238E27FC236}">
                  <a16:creationId xmlns:a16="http://schemas.microsoft.com/office/drawing/2014/main" id="{CC3C646F-9CD5-4D6E-BBCE-2303327D5330}"/>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819" name="Forme libre : forme 818">
              <a:extLst>
                <a:ext uri="{FF2B5EF4-FFF2-40B4-BE49-F238E27FC236}">
                  <a16:creationId xmlns:a16="http://schemas.microsoft.com/office/drawing/2014/main" id="{E2192958-CAF1-4E17-A969-7B766C616F4E}"/>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820" name="Accolade fermante 819">
            <a:extLst>
              <a:ext uri="{FF2B5EF4-FFF2-40B4-BE49-F238E27FC236}">
                <a16:creationId xmlns:a16="http://schemas.microsoft.com/office/drawing/2014/main" id="{E96A38E3-72A1-4B11-831D-ACF1FC147F18}"/>
              </a:ext>
            </a:extLst>
          </p:cNvPr>
          <p:cNvSpPr/>
          <p:nvPr/>
        </p:nvSpPr>
        <p:spPr>
          <a:xfrm flipH="1">
            <a:off x="526188" y="4759519"/>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21" name="Groupe 820">
            <a:extLst>
              <a:ext uri="{FF2B5EF4-FFF2-40B4-BE49-F238E27FC236}">
                <a16:creationId xmlns:a16="http://schemas.microsoft.com/office/drawing/2014/main" id="{EA043414-8A84-48E6-ACBD-7F2644ECC52D}"/>
              </a:ext>
            </a:extLst>
          </p:cNvPr>
          <p:cNvGrpSpPr/>
          <p:nvPr/>
        </p:nvGrpSpPr>
        <p:grpSpPr>
          <a:xfrm>
            <a:off x="685529" y="4710737"/>
            <a:ext cx="718466" cy="356108"/>
            <a:chOff x="2199597" y="997505"/>
            <a:chExt cx="718466" cy="356108"/>
          </a:xfrm>
        </p:grpSpPr>
        <p:sp>
          <p:nvSpPr>
            <p:cNvPr id="822" name="ZoneTexte 821">
              <a:extLst>
                <a:ext uri="{FF2B5EF4-FFF2-40B4-BE49-F238E27FC236}">
                  <a16:creationId xmlns:a16="http://schemas.microsoft.com/office/drawing/2014/main" id="{31C2EBA4-6DF2-4810-BE13-5A263FE83BB4}"/>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823" name="ZoneTexte 822">
              <a:extLst>
                <a:ext uri="{FF2B5EF4-FFF2-40B4-BE49-F238E27FC236}">
                  <a16:creationId xmlns:a16="http://schemas.microsoft.com/office/drawing/2014/main" id="{BD9A2D8D-1DD6-477C-9681-C8F310BDAC94}"/>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824" name="Accolade fermante 823">
            <a:extLst>
              <a:ext uri="{FF2B5EF4-FFF2-40B4-BE49-F238E27FC236}">
                <a16:creationId xmlns:a16="http://schemas.microsoft.com/office/drawing/2014/main" id="{776E1AD3-0732-4B2F-9269-C65543FD589F}"/>
              </a:ext>
            </a:extLst>
          </p:cNvPr>
          <p:cNvSpPr/>
          <p:nvPr/>
        </p:nvSpPr>
        <p:spPr>
          <a:xfrm flipH="1">
            <a:off x="645546" y="476667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25" name="Accolade fermante 824">
            <a:extLst>
              <a:ext uri="{FF2B5EF4-FFF2-40B4-BE49-F238E27FC236}">
                <a16:creationId xmlns:a16="http://schemas.microsoft.com/office/drawing/2014/main" id="{582B0D58-35F1-4CC4-BBA6-FD9C4D9D5050}"/>
              </a:ext>
            </a:extLst>
          </p:cNvPr>
          <p:cNvSpPr/>
          <p:nvPr/>
        </p:nvSpPr>
        <p:spPr>
          <a:xfrm>
            <a:off x="4081052" y="477388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26" name="ZoneTexte 825">
            <a:extLst>
              <a:ext uri="{FF2B5EF4-FFF2-40B4-BE49-F238E27FC236}">
                <a16:creationId xmlns:a16="http://schemas.microsoft.com/office/drawing/2014/main" id="{64CCE8EC-6423-4DC3-ADD7-725B76748A5B}"/>
              </a:ext>
            </a:extLst>
          </p:cNvPr>
          <p:cNvSpPr txBox="1"/>
          <p:nvPr/>
        </p:nvSpPr>
        <p:spPr>
          <a:xfrm>
            <a:off x="741092" y="4727708"/>
            <a:ext cx="331249" cy="246221"/>
          </a:xfrm>
          <a:prstGeom prst="rect">
            <a:avLst/>
          </a:prstGeom>
          <a:noFill/>
        </p:spPr>
        <p:txBody>
          <a:bodyPr wrap="square" rtlCol="0">
            <a:spAutoFit/>
          </a:bodyPr>
          <a:lstStyle/>
          <a:p>
            <a:r>
              <a:rPr lang="fr-FR" sz="500" dirty="0"/>
              <a:t>+2</a:t>
            </a:r>
          </a:p>
          <a:p>
            <a:r>
              <a:rPr lang="fr-FR" sz="500" dirty="0"/>
              <a:t>A:5</a:t>
            </a:r>
          </a:p>
        </p:txBody>
      </p:sp>
      <p:grpSp>
        <p:nvGrpSpPr>
          <p:cNvPr id="827" name="Groupe 826">
            <a:extLst>
              <a:ext uri="{FF2B5EF4-FFF2-40B4-BE49-F238E27FC236}">
                <a16:creationId xmlns:a16="http://schemas.microsoft.com/office/drawing/2014/main" id="{5768A4B3-922E-491D-9C2F-7073D7CA5013}"/>
              </a:ext>
            </a:extLst>
          </p:cNvPr>
          <p:cNvGrpSpPr/>
          <p:nvPr/>
        </p:nvGrpSpPr>
        <p:grpSpPr>
          <a:xfrm>
            <a:off x="3453240" y="4706248"/>
            <a:ext cx="718466" cy="363597"/>
            <a:chOff x="4307092" y="989742"/>
            <a:chExt cx="718466" cy="363597"/>
          </a:xfrm>
        </p:grpSpPr>
        <p:grpSp>
          <p:nvGrpSpPr>
            <p:cNvPr id="828" name="Groupe 827">
              <a:extLst>
                <a:ext uri="{FF2B5EF4-FFF2-40B4-BE49-F238E27FC236}">
                  <a16:creationId xmlns:a16="http://schemas.microsoft.com/office/drawing/2014/main" id="{169A1051-05CE-4BD7-952A-5976DEF478B1}"/>
                </a:ext>
              </a:extLst>
            </p:cNvPr>
            <p:cNvGrpSpPr/>
            <p:nvPr/>
          </p:nvGrpSpPr>
          <p:grpSpPr>
            <a:xfrm>
              <a:off x="4390385" y="989742"/>
              <a:ext cx="565581" cy="297961"/>
              <a:chOff x="2579857" y="899021"/>
              <a:chExt cx="565581" cy="297961"/>
            </a:xfrm>
          </p:grpSpPr>
          <p:sp>
            <p:nvSpPr>
              <p:cNvPr id="830" name="ZoneTexte 829">
                <a:extLst>
                  <a:ext uri="{FF2B5EF4-FFF2-40B4-BE49-F238E27FC236}">
                    <a16:creationId xmlns:a16="http://schemas.microsoft.com/office/drawing/2014/main" id="{63681DC2-416C-48EE-9FCB-CD7BC0F32A24}"/>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831" name="ZoneTexte 830">
                <a:extLst>
                  <a:ext uri="{FF2B5EF4-FFF2-40B4-BE49-F238E27FC236}">
                    <a16:creationId xmlns:a16="http://schemas.microsoft.com/office/drawing/2014/main" id="{9E3F2F1A-00CF-4B61-9B1F-1C77C8A3E7CF}"/>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829" name="ZoneTexte 828">
              <a:extLst>
                <a:ext uri="{FF2B5EF4-FFF2-40B4-BE49-F238E27FC236}">
                  <a16:creationId xmlns:a16="http://schemas.microsoft.com/office/drawing/2014/main" id="{D253CC2C-C8B4-4B97-9EAD-DA3B679E7980}"/>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832" name="Graphique 831">
            <a:extLst>
              <a:ext uri="{FF2B5EF4-FFF2-40B4-BE49-F238E27FC236}">
                <a16:creationId xmlns:a16="http://schemas.microsoft.com/office/drawing/2014/main" id="{2CC4ED21-458D-4ED2-84BD-1365A8B57F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4683" y="4948772"/>
            <a:ext cx="109307" cy="98122"/>
          </a:xfrm>
          <a:prstGeom prst="rect">
            <a:avLst/>
          </a:prstGeom>
        </p:spPr>
      </p:pic>
      <p:grpSp>
        <p:nvGrpSpPr>
          <p:cNvPr id="833" name="Groupe 832">
            <a:extLst>
              <a:ext uri="{FF2B5EF4-FFF2-40B4-BE49-F238E27FC236}">
                <a16:creationId xmlns:a16="http://schemas.microsoft.com/office/drawing/2014/main" id="{60724BBD-EF16-4060-B14B-B66732B914D3}"/>
              </a:ext>
            </a:extLst>
          </p:cNvPr>
          <p:cNvGrpSpPr/>
          <p:nvPr/>
        </p:nvGrpSpPr>
        <p:grpSpPr>
          <a:xfrm>
            <a:off x="1803280" y="4703476"/>
            <a:ext cx="718466" cy="368277"/>
            <a:chOff x="1040513" y="1729592"/>
            <a:chExt cx="718466" cy="368277"/>
          </a:xfrm>
        </p:grpSpPr>
        <p:sp>
          <p:nvSpPr>
            <p:cNvPr id="834" name="ZoneTexte 833">
              <a:extLst>
                <a:ext uri="{FF2B5EF4-FFF2-40B4-BE49-F238E27FC236}">
                  <a16:creationId xmlns:a16="http://schemas.microsoft.com/office/drawing/2014/main" id="{27D3C2C1-F0C8-4B07-862A-851DAA867551}"/>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835" name="ZoneTexte 834">
              <a:extLst>
                <a:ext uri="{FF2B5EF4-FFF2-40B4-BE49-F238E27FC236}">
                  <a16:creationId xmlns:a16="http://schemas.microsoft.com/office/drawing/2014/main" id="{2462A6E3-2111-4EA6-9B54-F62E36D48322}"/>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836" name="ZoneTexte 835">
              <a:extLst>
                <a:ext uri="{FF2B5EF4-FFF2-40B4-BE49-F238E27FC236}">
                  <a16:creationId xmlns:a16="http://schemas.microsoft.com/office/drawing/2014/main" id="{8A1F1B79-CDB8-420C-A0F8-2D04CECAC24D}"/>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837" name="Groupe 836">
            <a:extLst>
              <a:ext uri="{FF2B5EF4-FFF2-40B4-BE49-F238E27FC236}">
                <a16:creationId xmlns:a16="http://schemas.microsoft.com/office/drawing/2014/main" id="{D5A6F02F-0320-4018-A978-A6CF9D2C13E3}"/>
              </a:ext>
            </a:extLst>
          </p:cNvPr>
          <p:cNvGrpSpPr/>
          <p:nvPr/>
        </p:nvGrpSpPr>
        <p:grpSpPr>
          <a:xfrm>
            <a:off x="2910356" y="4701297"/>
            <a:ext cx="718466" cy="363873"/>
            <a:chOff x="2745528" y="1733074"/>
            <a:chExt cx="718466" cy="363873"/>
          </a:xfrm>
        </p:grpSpPr>
        <p:sp>
          <p:nvSpPr>
            <p:cNvPr id="838" name="ZoneTexte 837">
              <a:extLst>
                <a:ext uri="{FF2B5EF4-FFF2-40B4-BE49-F238E27FC236}">
                  <a16:creationId xmlns:a16="http://schemas.microsoft.com/office/drawing/2014/main" id="{82C66F22-9DEF-498B-94C1-04E599170271}"/>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839" name="Groupe 838">
              <a:extLst>
                <a:ext uri="{FF2B5EF4-FFF2-40B4-BE49-F238E27FC236}">
                  <a16:creationId xmlns:a16="http://schemas.microsoft.com/office/drawing/2014/main" id="{239AF94D-B8E6-423E-9A63-D3F38F8C685E}"/>
                </a:ext>
              </a:extLst>
            </p:cNvPr>
            <p:cNvGrpSpPr/>
            <p:nvPr/>
          </p:nvGrpSpPr>
          <p:grpSpPr>
            <a:xfrm>
              <a:off x="2745528" y="1777671"/>
              <a:ext cx="718466" cy="319276"/>
              <a:chOff x="2745110" y="1768025"/>
              <a:chExt cx="718466" cy="319276"/>
            </a:xfrm>
          </p:grpSpPr>
          <p:sp>
            <p:nvSpPr>
              <p:cNvPr id="840" name="ZoneTexte 839">
                <a:extLst>
                  <a:ext uri="{FF2B5EF4-FFF2-40B4-BE49-F238E27FC236}">
                    <a16:creationId xmlns:a16="http://schemas.microsoft.com/office/drawing/2014/main" id="{A0FE106C-2341-4041-9964-F0F8B6AD1518}"/>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841" name="ZoneTexte 840">
                <a:extLst>
                  <a:ext uri="{FF2B5EF4-FFF2-40B4-BE49-F238E27FC236}">
                    <a16:creationId xmlns:a16="http://schemas.microsoft.com/office/drawing/2014/main" id="{5D6E8E00-A720-44D0-B8F4-0BC0CCCB4149}"/>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842" name="Groupe 841">
            <a:extLst>
              <a:ext uri="{FF2B5EF4-FFF2-40B4-BE49-F238E27FC236}">
                <a16:creationId xmlns:a16="http://schemas.microsoft.com/office/drawing/2014/main" id="{1EB65534-37ED-4F13-84F6-BD815B0EBC74}"/>
              </a:ext>
            </a:extLst>
          </p:cNvPr>
          <p:cNvGrpSpPr/>
          <p:nvPr/>
        </p:nvGrpSpPr>
        <p:grpSpPr>
          <a:xfrm>
            <a:off x="1235295" y="4699840"/>
            <a:ext cx="718466" cy="369675"/>
            <a:chOff x="646205" y="5057129"/>
            <a:chExt cx="718466" cy="369675"/>
          </a:xfrm>
        </p:grpSpPr>
        <p:sp>
          <p:nvSpPr>
            <p:cNvPr id="843" name="ZoneTexte 842">
              <a:extLst>
                <a:ext uri="{FF2B5EF4-FFF2-40B4-BE49-F238E27FC236}">
                  <a16:creationId xmlns:a16="http://schemas.microsoft.com/office/drawing/2014/main" id="{8EBA4375-2384-4306-929A-DFD11524DDF0}"/>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844" name="ZoneTexte 843">
              <a:extLst>
                <a:ext uri="{FF2B5EF4-FFF2-40B4-BE49-F238E27FC236}">
                  <a16:creationId xmlns:a16="http://schemas.microsoft.com/office/drawing/2014/main" id="{97A7DBBB-725A-452B-8365-0BCD034B510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845" name="ZoneTexte 844">
              <a:extLst>
                <a:ext uri="{FF2B5EF4-FFF2-40B4-BE49-F238E27FC236}">
                  <a16:creationId xmlns:a16="http://schemas.microsoft.com/office/drawing/2014/main" id="{732F85B4-39A6-4729-B56A-1E295DE20137}"/>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846" name="Groupe 845">
            <a:extLst>
              <a:ext uri="{FF2B5EF4-FFF2-40B4-BE49-F238E27FC236}">
                <a16:creationId xmlns:a16="http://schemas.microsoft.com/office/drawing/2014/main" id="{981BC42C-6B73-4DC0-94CA-4190D446ACDB}"/>
              </a:ext>
            </a:extLst>
          </p:cNvPr>
          <p:cNvGrpSpPr/>
          <p:nvPr/>
        </p:nvGrpSpPr>
        <p:grpSpPr>
          <a:xfrm>
            <a:off x="2360707" y="4698487"/>
            <a:ext cx="718466" cy="377178"/>
            <a:chOff x="1266633" y="5049608"/>
            <a:chExt cx="718466" cy="377178"/>
          </a:xfrm>
        </p:grpSpPr>
        <p:sp>
          <p:nvSpPr>
            <p:cNvPr id="847" name="ZoneTexte 846">
              <a:extLst>
                <a:ext uri="{FF2B5EF4-FFF2-40B4-BE49-F238E27FC236}">
                  <a16:creationId xmlns:a16="http://schemas.microsoft.com/office/drawing/2014/main" id="{AEE94357-8B32-4D5D-AE95-06AB2F787158}"/>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848" name="ZoneTexte 847">
              <a:extLst>
                <a:ext uri="{FF2B5EF4-FFF2-40B4-BE49-F238E27FC236}">
                  <a16:creationId xmlns:a16="http://schemas.microsoft.com/office/drawing/2014/main" id="{DEBED5A6-9A5E-4864-887F-2061E8F6B15E}"/>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849" name="ZoneTexte 848">
              <a:extLst>
                <a:ext uri="{FF2B5EF4-FFF2-40B4-BE49-F238E27FC236}">
                  <a16:creationId xmlns:a16="http://schemas.microsoft.com/office/drawing/2014/main" id="{30DB8F4B-56D2-4E53-A46C-D78793B03D21}"/>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sp>
        <p:nvSpPr>
          <p:cNvPr id="850" name="ZoneTexte 849">
            <a:extLst>
              <a:ext uri="{FF2B5EF4-FFF2-40B4-BE49-F238E27FC236}">
                <a16:creationId xmlns:a16="http://schemas.microsoft.com/office/drawing/2014/main" id="{E44F2B1E-D6AC-4720-8263-582778FD37CA}"/>
              </a:ext>
            </a:extLst>
          </p:cNvPr>
          <p:cNvSpPr txBox="1"/>
          <p:nvPr/>
        </p:nvSpPr>
        <p:spPr>
          <a:xfrm>
            <a:off x="4183226" y="5001640"/>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851" name="Accolade fermante 850">
            <a:extLst>
              <a:ext uri="{FF2B5EF4-FFF2-40B4-BE49-F238E27FC236}">
                <a16:creationId xmlns:a16="http://schemas.microsoft.com/office/drawing/2014/main" id="{5A2FD4FE-7E81-488C-A2D4-8BD97F9F5B63}"/>
              </a:ext>
            </a:extLst>
          </p:cNvPr>
          <p:cNvSpPr/>
          <p:nvPr/>
        </p:nvSpPr>
        <p:spPr>
          <a:xfrm flipH="1">
            <a:off x="4690907" y="500702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52" name="Accolade fermante 851">
            <a:extLst>
              <a:ext uri="{FF2B5EF4-FFF2-40B4-BE49-F238E27FC236}">
                <a16:creationId xmlns:a16="http://schemas.microsoft.com/office/drawing/2014/main" id="{4E4C1111-A1F6-4436-A062-6669789A8923}"/>
              </a:ext>
            </a:extLst>
          </p:cNvPr>
          <p:cNvSpPr/>
          <p:nvPr/>
        </p:nvSpPr>
        <p:spPr>
          <a:xfrm>
            <a:off x="4860409" y="500901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56" name="Graphique 23">
            <a:extLst>
              <a:ext uri="{FF2B5EF4-FFF2-40B4-BE49-F238E27FC236}">
                <a16:creationId xmlns:a16="http://schemas.microsoft.com/office/drawing/2014/main" id="{67C31503-5D01-4141-8541-AD86B823743A}"/>
              </a:ext>
            </a:extLst>
          </p:cNvPr>
          <p:cNvGrpSpPr/>
          <p:nvPr/>
        </p:nvGrpSpPr>
        <p:grpSpPr>
          <a:xfrm>
            <a:off x="4764322" y="5041730"/>
            <a:ext cx="119903" cy="184666"/>
            <a:chOff x="5410460" y="2049372"/>
            <a:chExt cx="615732" cy="1159026"/>
          </a:xfrm>
          <a:solidFill>
            <a:srgbClr val="FF0000"/>
          </a:solidFill>
        </p:grpSpPr>
        <p:sp>
          <p:nvSpPr>
            <p:cNvPr id="857" name="Forme libre : forme 856">
              <a:extLst>
                <a:ext uri="{FF2B5EF4-FFF2-40B4-BE49-F238E27FC236}">
                  <a16:creationId xmlns:a16="http://schemas.microsoft.com/office/drawing/2014/main" id="{18B166D8-D773-4783-8271-073AFA59F66C}"/>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858" name="Forme libre : forme 857">
              <a:extLst>
                <a:ext uri="{FF2B5EF4-FFF2-40B4-BE49-F238E27FC236}">
                  <a16:creationId xmlns:a16="http://schemas.microsoft.com/office/drawing/2014/main" id="{55998279-ABC1-47B9-8FE1-8577BE4FA658}"/>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859" name="Groupe 858">
            <a:extLst>
              <a:ext uri="{FF2B5EF4-FFF2-40B4-BE49-F238E27FC236}">
                <a16:creationId xmlns:a16="http://schemas.microsoft.com/office/drawing/2014/main" id="{BAF9ADFE-F4F1-4947-89FA-40B3EF3CDAF8}"/>
              </a:ext>
            </a:extLst>
          </p:cNvPr>
          <p:cNvGrpSpPr/>
          <p:nvPr/>
        </p:nvGrpSpPr>
        <p:grpSpPr>
          <a:xfrm>
            <a:off x="687915" y="5028774"/>
            <a:ext cx="718466" cy="385083"/>
            <a:chOff x="6111049" y="6137090"/>
            <a:chExt cx="718466" cy="385083"/>
          </a:xfrm>
        </p:grpSpPr>
        <p:grpSp>
          <p:nvGrpSpPr>
            <p:cNvPr id="860" name="Groupe 859">
              <a:extLst>
                <a:ext uri="{FF2B5EF4-FFF2-40B4-BE49-F238E27FC236}">
                  <a16:creationId xmlns:a16="http://schemas.microsoft.com/office/drawing/2014/main" id="{3B783273-03AE-405C-9493-29967D187FFF}"/>
                </a:ext>
              </a:extLst>
            </p:cNvPr>
            <p:cNvGrpSpPr/>
            <p:nvPr/>
          </p:nvGrpSpPr>
          <p:grpSpPr>
            <a:xfrm>
              <a:off x="6111049" y="6137090"/>
              <a:ext cx="718466" cy="385083"/>
              <a:chOff x="1523235" y="3839102"/>
              <a:chExt cx="718466" cy="385083"/>
            </a:xfrm>
          </p:grpSpPr>
          <p:sp>
            <p:nvSpPr>
              <p:cNvPr id="862" name="ZoneTexte 861">
                <a:extLst>
                  <a:ext uri="{FF2B5EF4-FFF2-40B4-BE49-F238E27FC236}">
                    <a16:creationId xmlns:a16="http://schemas.microsoft.com/office/drawing/2014/main" id="{172C4AC7-25B8-44E2-B098-C6B51BDD26A7}"/>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863" name="ZoneTexte 862">
                <a:extLst>
                  <a:ext uri="{FF2B5EF4-FFF2-40B4-BE49-F238E27FC236}">
                    <a16:creationId xmlns:a16="http://schemas.microsoft.com/office/drawing/2014/main" id="{64DEC9AF-188D-47FE-B9C7-685797D390D5}"/>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861" name="ZoneTexte 860">
              <a:extLst>
                <a:ext uri="{FF2B5EF4-FFF2-40B4-BE49-F238E27FC236}">
                  <a16:creationId xmlns:a16="http://schemas.microsoft.com/office/drawing/2014/main" id="{5C8450D2-524A-4D0C-8B46-3E67A0079EC5}"/>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864" name="Groupe 863">
            <a:extLst>
              <a:ext uri="{FF2B5EF4-FFF2-40B4-BE49-F238E27FC236}">
                <a16:creationId xmlns:a16="http://schemas.microsoft.com/office/drawing/2014/main" id="{4AF81C3C-9A3E-467D-975B-487C4D2071FD}"/>
              </a:ext>
            </a:extLst>
          </p:cNvPr>
          <p:cNvGrpSpPr/>
          <p:nvPr/>
        </p:nvGrpSpPr>
        <p:grpSpPr>
          <a:xfrm>
            <a:off x="1270853" y="5038202"/>
            <a:ext cx="718466" cy="375832"/>
            <a:chOff x="6752258" y="6147312"/>
            <a:chExt cx="718466" cy="375832"/>
          </a:xfrm>
        </p:grpSpPr>
        <p:grpSp>
          <p:nvGrpSpPr>
            <p:cNvPr id="865" name="Groupe 864">
              <a:extLst>
                <a:ext uri="{FF2B5EF4-FFF2-40B4-BE49-F238E27FC236}">
                  <a16:creationId xmlns:a16="http://schemas.microsoft.com/office/drawing/2014/main" id="{215A4806-C774-4136-9D1B-C957AC9A9ADC}"/>
                </a:ext>
              </a:extLst>
            </p:cNvPr>
            <p:cNvGrpSpPr/>
            <p:nvPr/>
          </p:nvGrpSpPr>
          <p:grpSpPr>
            <a:xfrm>
              <a:off x="6752258" y="6147312"/>
              <a:ext cx="718466" cy="375832"/>
              <a:chOff x="2358333" y="3850592"/>
              <a:chExt cx="718466" cy="375832"/>
            </a:xfrm>
          </p:grpSpPr>
          <p:sp>
            <p:nvSpPr>
              <p:cNvPr id="867" name="ZoneTexte 866">
                <a:extLst>
                  <a:ext uri="{FF2B5EF4-FFF2-40B4-BE49-F238E27FC236}">
                    <a16:creationId xmlns:a16="http://schemas.microsoft.com/office/drawing/2014/main" id="{74F8ABF9-1CF8-4116-8B49-B2D90AEC1016}"/>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868" name="ZoneTexte 867">
                <a:extLst>
                  <a:ext uri="{FF2B5EF4-FFF2-40B4-BE49-F238E27FC236}">
                    <a16:creationId xmlns:a16="http://schemas.microsoft.com/office/drawing/2014/main" id="{34B65030-A6B0-458A-995F-1AB8044FBBB2}"/>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866" name="ZoneTexte 865">
              <a:extLst>
                <a:ext uri="{FF2B5EF4-FFF2-40B4-BE49-F238E27FC236}">
                  <a16:creationId xmlns:a16="http://schemas.microsoft.com/office/drawing/2014/main" id="{EACA96CF-17C2-41A2-BE0E-1098C20CED04}"/>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869" name="Groupe 868">
            <a:extLst>
              <a:ext uri="{FF2B5EF4-FFF2-40B4-BE49-F238E27FC236}">
                <a16:creationId xmlns:a16="http://schemas.microsoft.com/office/drawing/2014/main" id="{979C0E5A-DAA5-4847-9D3F-0AAA601ED82A}"/>
              </a:ext>
            </a:extLst>
          </p:cNvPr>
          <p:cNvGrpSpPr/>
          <p:nvPr/>
        </p:nvGrpSpPr>
        <p:grpSpPr>
          <a:xfrm>
            <a:off x="1830089" y="5021849"/>
            <a:ext cx="718466" cy="390094"/>
            <a:chOff x="7339755" y="6147312"/>
            <a:chExt cx="718466" cy="390094"/>
          </a:xfrm>
        </p:grpSpPr>
        <p:grpSp>
          <p:nvGrpSpPr>
            <p:cNvPr id="870" name="Groupe 869">
              <a:extLst>
                <a:ext uri="{FF2B5EF4-FFF2-40B4-BE49-F238E27FC236}">
                  <a16:creationId xmlns:a16="http://schemas.microsoft.com/office/drawing/2014/main" id="{1371149D-0D1C-480C-A427-5B3D169A5875}"/>
                </a:ext>
              </a:extLst>
            </p:cNvPr>
            <p:cNvGrpSpPr/>
            <p:nvPr/>
          </p:nvGrpSpPr>
          <p:grpSpPr>
            <a:xfrm>
              <a:off x="7339755" y="6147312"/>
              <a:ext cx="718466" cy="390094"/>
              <a:chOff x="3085711" y="3836330"/>
              <a:chExt cx="718466" cy="390094"/>
            </a:xfrm>
          </p:grpSpPr>
          <p:sp>
            <p:nvSpPr>
              <p:cNvPr id="872" name="ZoneTexte 871">
                <a:extLst>
                  <a:ext uri="{FF2B5EF4-FFF2-40B4-BE49-F238E27FC236}">
                    <a16:creationId xmlns:a16="http://schemas.microsoft.com/office/drawing/2014/main" id="{264939F1-A31B-4FF0-AA46-C5D4490A3564}"/>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873" name="ZoneTexte 872">
                <a:extLst>
                  <a:ext uri="{FF2B5EF4-FFF2-40B4-BE49-F238E27FC236}">
                    <a16:creationId xmlns:a16="http://schemas.microsoft.com/office/drawing/2014/main" id="{08F647BD-5969-469A-B018-037D21287079}"/>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871" name="ZoneTexte 870">
              <a:extLst>
                <a:ext uri="{FF2B5EF4-FFF2-40B4-BE49-F238E27FC236}">
                  <a16:creationId xmlns:a16="http://schemas.microsoft.com/office/drawing/2014/main" id="{7687CD87-9619-410B-9652-3734308D3F03}"/>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874" name="Accolade fermante 873">
            <a:extLst>
              <a:ext uri="{FF2B5EF4-FFF2-40B4-BE49-F238E27FC236}">
                <a16:creationId xmlns:a16="http://schemas.microsoft.com/office/drawing/2014/main" id="{A3DEDAA3-5FDE-4CD8-A2C1-B0E3CD3DC0C1}"/>
              </a:ext>
            </a:extLst>
          </p:cNvPr>
          <p:cNvSpPr/>
          <p:nvPr/>
        </p:nvSpPr>
        <p:spPr>
          <a:xfrm flipH="1">
            <a:off x="646204" y="512098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75" name="Accolade fermante 874">
            <a:extLst>
              <a:ext uri="{FF2B5EF4-FFF2-40B4-BE49-F238E27FC236}">
                <a16:creationId xmlns:a16="http://schemas.microsoft.com/office/drawing/2014/main" id="{2E4A569E-3FD0-42E6-A77F-E6C25A9AE080}"/>
              </a:ext>
            </a:extLst>
          </p:cNvPr>
          <p:cNvSpPr/>
          <p:nvPr/>
        </p:nvSpPr>
        <p:spPr>
          <a:xfrm>
            <a:off x="2468643" y="512047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76" name="Groupe 875">
            <a:extLst>
              <a:ext uri="{FF2B5EF4-FFF2-40B4-BE49-F238E27FC236}">
                <a16:creationId xmlns:a16="http://schemas.microsoft.com/office/drawing/2014/main" id="{01DA9817-E0D4-47EE-81EE-B89DE9357F45}"/>
              </a:ext>
            </a:extLst>
          </p:cNvPr>
          <p:cNvGrpSpPr/>
          <p:nvPr/>
        </p:nvGrpSpPr>
        <p:grpSpPr>
          <a:xfrm>
            <a:off x="2526621" y="5301539"/>
            <a:ext cx="145699" cy="102974"/>
            <a:chOff x="5500799" y="4255430"/>
            <a:chExt cx="1544225" cy="1042144"/>
          </a:xfrm>
          <a:solidFill>
            <a:srgbClr val="7030A0"/>
          </a:solidFill>
        </p:grpSpPr>
        <p:pic>
          <p:nvPicPr>
            <p:cNvPr id="877" name="Graphique 876">
              <a:extLst>
                <a:ext uri="{FF2B5EF4-FFF2-40B4-BE49-F238E27FC236}">
                  <a16:creationId xmlns:a16="http://schemas.microsoft.com/office/drawing/2014/main" id="{8C323551-493D-44EA-8698-AA95106DAC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878" name="Graphique 877">
              <a:extLst>
                <a:ext uri="{FF2B5EF4-FFF2-40B4-BE49-F238E27FC236}">
                  <a16:creationId xmlns:a16="http://schemas.microsoft.com/office/drawing/2014/main" id="{242A7A5A-0A6B-42BF-8BDA-36F8F00FB7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981" name="ZoneTexte 980">
            <a:extLst>
              <a:ext uri="{FF2B5EF4-FFF2-40B4-BE49-F238E27FC236}">
                <a16:creationId xmlns:a16="http://schemas.microsoft.com/office/drawing/2014/main" id="{F3A4EC07-F0D6-467A-8EA3-A60EBD2F7B60}"/>
              </a:ext>
            </a:extLst>
          </p:cNvPr>
          <p:cNvSpPr txBox="1"/>
          <p:nvPr/>
        </p:nvSpPr>
        <p:spPr>
          <a:xfrm>
            <a:off x="-77617" y="5643054"/>
            <a:ext cx="641456" cy="246221"/>
          </a:xfrm>
          <a:prstGeom prst="rect">
            <a:avLst/>
          </a:prstGeom>
          <a:noFill/>
        </p:spPr>
        <p:txBody>
          <a:bodyPr wrap="square" rtlCol="0">
            <a:spAutoFit/>
          </a:bodyPr>
          <a:lstStyle/>
          <a:p>
            <a:r>
              <a:rPr lang="fr-FR" sz="1000" dirty="0"/>
              <a:t>a.1.3.1.3</a:t>
            </a:r>
          </a:p>
        </p:txBody>
      </p:sp>
      <p:sp>
        <p:nvSpPr>
          <p:cNvPr id="1044" name="ZoneTexte 1043">
            <a:extLst>
              <a:ext uri="{FF2B5EF4-FFF2-40B4-BE49-F238E27FC236}">
                <a16:creationId xmlns:a16="http://schemas.microsoft.com/office/drawing/2014/main" id="{3E581A71-7FDD-4689-806A-1B3A46BEBDB6}"/>
              </a:ext>
            </a:extLst>
          </p:cNvPr>
          <p:cNvSpPr txBox="1"/>
          <p:nvPr/>
        </p:nvSpPr>
        <p:spPr>
          <a:xfrm>
            <a:off x="-74889" y="6360980"/>
            <a:ext cx="641456" cy="246221"/>
          </a:xfrm>
          <a:prstGeom prst="rect">
            <a:avLst/>
          </a:prstGeom>
          <a:noFill/>
        </p:spPr>
        <p:txBody>
          <a:bodyPr wrap="square" rtlCol="0">
            <a:spAutoFit/>
          </a:bodyPr>
          <a:lstStyle/>
          <a:p>
            <a:r>
              <a:rPr lang="fr-FR" sz="1000" dirty="0"/>
              <a:t>a.1.3.1.4</a:t>
            </a:r>
          </a:p>
        </p:txBody>
      </p:sp>
      <p:sp>
        <p:nvSpPr>
          <p:cNvPr id="1088" name="Accolade fermante 1087">
            <a:extLst>
              <a:ext uri="{FF2B5EF4-FFF2-40B4-BE49-F238E27FC236}">
                <a16:creationId xmlns:a16="http://schemas.microsoft.com/office/drawing/2014/main" id="{5958DC22-9773-4C63-B468-98C23986BFF2}"/>
              </a:ext>
            </a:extLst>
          </p:cNvPr>
          <p:cNvSpPr/>
          <p:nvPr/>
        </p:nvSpPr>
        <p:spPr>
          <a:xfrm flipH="1">
            <a:off x="510669" y="5459175"/>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89" name="Groupe 1088">
            <a:extLst>
              <a:ext uri="{FF2B5EF4-FFF2-40B4-BE49-F238E27FC236}">
                <a16:creationId xmlns:a16="http://schemas.microsoft.com/office/drawing/2014/main" id="{C8EFCA4D-DDDF-40EE-8840-7F14F75185C8}"/>
              </a:ext>
            </a:extLst>
          </p:cNvPr>
          <p:cNvGrpSpPr/>
          <p:nvPr/>
        </p:nvGrpSpPr>
        <p:grpSpPr>
          <a:xfrm>
            <a:off x="670010" y="5410393"/>
            <a:ext cx="718466" cy="356108"/>
            <a:chOff x="2199597" y="997505"/>
            <a:chExt cx="718466" cy="356108"/>
          </a:xfrm>
        </p:grpSpPr>
        <p:sp>
          <p:nvSpPr>
            <p:cNvPr id="1090" name="ZoneTexte 1089">
              <a:extLst>
                <a:ext uri="{FF2B5EF4-FFF2-40B4-BE49-F238E27FC236}">
                  <a16:creationId xmlns:a16="http://schemas.microsoft.com/office/drawing/2014/main" id="{BE605DBF-69D9-464B-A2C1-1D4C2FC81C7C}"/>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091" name="ZoneTexte 1090">
              <a:extLst>
                <a:ext uri="{FF2B5EF4-FFF2-40B4-BE49-F238E27FC236}">
                  <a16:creationId xmlns:a16="http://schemas.microsoft.com/office/drawing/2014/main" id="{0F0C554A-AEE5-4ACD-9369-E34DA1112F5F}"/>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1092" name="Accolade fermante 1091">
            <a:extLst>
              <a:ext uri="{FF2B5EF4-FFF2-40B4-BE49-F238E27FC236}">
                <a16:creationId xmlns:a16="http://schemas.microsoft.com/office/drawing/2014/main" id="{80DF6FFC-7798-4655-85C8-4B9214F970E0}"/>
              </a:ext>
            </a:extLst>
          </p:cNvPr>
          <p:cNvSpPr/>
          <p:nvPr/>
        </p:nvSpPr>
        <p:spPr>
          <a:xfrm flipH="1">
            <a:off x="630027" y="546633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93" name="Accolade fermante 1092">
            <a:extLst>
              <a:ext uri="{FF2B5EF4-FFF2-40B4-BE49-F238E27FC236}">
                <a16:creationId xmlns:a16="http://schemas.microsoft.com/office/drawing/2014/main" id="{8AFB79B3-6302-48B5-A3F8-C6B7DB1AAE74}"/>
              </a:ext>
            </a:extLst>
          </p:cNvPr>
          <p:cNvSpPr/>
          <p:nvPr/>
        </p:nvSpPr>
        <p:spPr>
          <a:xfrm>
            <a:off x="4065533" y="547353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94" name="ZoneTexte 1093">
            <a:extLst>
              <a:ext uri="{FF2B5EF4-FFF2-40B4-BE49-F238E27FC236}">
                <a16:creationId xmlns:a16="http://schemas.microsoft.com/office/drawing/2014/main" id="{38EDAC3B-16C2-462C-ABB0-1112E45015CF}"/>
              </a:ext>
            </a:extLst>
          </p:cNvPr>
          <p:cNvSpPr txBox="1"/>
          <p:nvPr/>
        </p:nvSpPr>
        <p:spPr>
          <a:xfrm>
            <a:off x="725573" y="5427364"/>
            <a:ext cx="331249" cy="246221"/>
          </a:xfrm>
          <a:prstGeom prst="rect">
            <a:avLst/>
          </a:prstGeom>
          <a:noFill/>
        </p:spPr>
        <p:txBody>
          <a:bodyPr wrap="square" rtlCol="0">
            <a:spAutoFit/>
          </a:bodyPr>
          <a:lstStyle/>
          <a:p>
            <a:r>
              <a:rPr lang="fr-FR" sz="500" dirty="0"/>
              <a:t>+2</a:t>
            </a:r>
          </a:p>
          <a:p>
            <a:r>
              <a:rPr lang="fr-FR" sz="500" dirty="0"/>
              <a:t>A:5</a:t>
            </a:r>
          </a:p>
        </p:txBody>
      </p:sp>
      <p:grpSp>
        <p:nvGrpSpPr>
          <p:cNvPr id="1095" name="Groupe 1094">
            <a:extLst>
              <a:ext uri="{FF2B5EF4-FFF2-40B4-BE49-F238E27FC236}">
                <a16:creationId xmlns:a16="http://schemas.microsoft.com/office/drawing/2014/main" id="{EDB45761-233E-474C-BF1C-A24A3F3686FE}"/>
              </a:ext>
            </a:extLst>
          </p:cNvPr>
          <p:cNvGrpSpPr/>
          <p:nvPr/>
        </p:nvGrpSpPr>
        <p:grpSpPr>
          <a:xfrm>
            <a:off x="3437721" y="5405904"/>
            <a:ext cx="718466" cy="363597"/>
            <a:chOff x="4307092" y="989742"/>
            <a:chExt cx="718466" cy="363597"/>
          </a:xfrm>
        </p:grpSpPr>
        <p:grpSp>
          <p:nvGrpSpPr>
            <p:cNvPr id="1096" name="Groupe 1095">
              <a:extLst>
                <a:ext uri="{FF2B5EF4-FFF2-40B4-BE49-F238E27FC236}">
                  <a16:creationId xmlns:a16="http://schemas.microsoft.com/office/drawing/2014/main" id="{D5A09077-24D2-4FE1-8776-544C48B5101E}"/>
                </a:ext>
              </a:extLst>
            </p:cNvPr>
            <p:cNvGrpSpPr/>
            <p:nvPr/>
          </p:nvGrpSpPr>
          <p:grpSpPr>
            <a:xfrm>
              <a:off x="4390385" y="989742"/>
              <a:ext cx="565581" cy="297961"/>
              <a:chOff x="2579857" y="899021"/>
              <a:chExt cx="565581" cy="297961"/>
            </a:xfrm>
          </p:grpSpPr>
          <p:sp>
            <p:nvSpPr>
              <p:cNvPr id="1098" name="ZoneTexte 1097">
                <a:extLst>
                  <a:ext uri="{FF2B5EF4-FFF2-40B4-BE49-F238E27FC236}">
                    <a16:creationId xmlns:a16="http://schemas.microsoft.com/office/drawing/2014/main" id="{3C08000F-555A-46E0-AB76-5AC217FE4A49}"/>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099" name="ZoneTexte 1098">
                <a:extLst>
                  <a:ext uri="{FF2B5EF4-FFF2-40B4-BE49-F238E27FC236}">
                    <a16:creationId xmlns:a16="http://schemas.microsoft.com/office/drawing/2014/main" id="{BDE61D6D-535B-4F0E-B862-4001EA9F9EF7}"/>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097" name="ZoneTexte 1096">
              <a:extLst>
                <a:ext uri="{FF2B5EF4-FFF2-40B4-BE49-F238E27FC236}">
                  <a16:creationId xmlns:a16="http://schemas.microsoft.com/office/drawing/2014/main" id="{8A67660A-D6D5-45D3-A384-F73F02D986B2}"/>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100" name="Graphique 1099">
            <a:extLst>
              <a:ext uri="{FF2B5EF4-FFF2-40B4-BE49-F238E27FC236}">
                <a16:creationId xmlns:a16="http://schemas.microsoft.com/office/drawing/2014/main" id="{4B9D37D0-A061-481D-87D3-02FCBFCC2D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9164" y="5648428"/>
            <a:ext cx="109307" cy="98122"/>
          </a:xfrm>
          <a:prstGeom prst="rect">
            <a:avLst/>
          </a:prstGeom>
        </p:spPr>
      </p:pic>
      <p:grpSp>
        <p:nvGrpSpPr>
          <p:cNvPr id="1101" name="Groupe 1100">
            <a:extLst>
              <a:ext uri="{FF2B5EF4-FFF2-40B4-BE49-F238E27FC236}">
                <a16:creationId xmlns:a16="http://schemas.microsoft.com/office/drawing/2014/main" id="{41E8605E-1E6A-4D21-BBB1-B2AF2F22AAFD}"/>
              </a:ext>
            </a:extLst>
          </p:cNvPr>
          <p:cNvGrpSpPr/>
          <p:nvPr/>
        </p:nvGrpSpPr>
        <p:grpSpPr>
          <a:xfrm>
            <a:off x="1787761" y="5403132"/>
            <a:ext cx="718466" cy="368277"/>
            <a:chOff x="1040513" y="1729592"/>
            <a:chExt cx="718466" cy="368277"/>
          </a:xfrm>
        </p:grpSpPr>
        <p:sp>
          <p:nvSpPr>
            <p:cNvPr id="1102" name="ZoneTexte 1101">
              <a:extLst>
                <a:ext uri="{FF2B5EF4-FFF2-40B4-BE49-F238E27FC236}">
                  <a16:creationId xmlns:a16="http://schemas.microsoft.com/office/drawing/2014/main" id="{7BBE1C27-F5FF-43FF-9215-B15F2EFAF46F}"/>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1103" name="ZoneTexte 1102">
              <a:extLst>
                <a:ext uri="{FF2B5EF4-FFF2-40B4-BE49-F238E27FC236}">
                  <a16:creationId xmlns:a16="http://schemas.microsoft.com/office/drawing/2014/main" id="{83650867-9AC9-49C1-8A7D-EA63CAD9438C}"/>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104" name="ZoneTexte 1103">
              <a:extLst>
                <a:ext uri="{FF2B5EF4-FFF2-40B4-BE49-F238E27FC236}">
                  <a16:creationId xmlns:a16="http://schemas.microsoft.com/office/drawing/2014/main" id="{985E27D2-F9C0-413C-8905-BDC94A6C9AEB}"/>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1105" name="Groupe 1104">
            <a:extLst>
              <a:ext uri="{FF2B5EF4-FFF2-40B4-BE49-F238E27FC236}">
                <a16:creationId xmlns:a16="http://schemas.microsoft.com/office/drawing/2014/main" id="{2B23C888-B8D1-42C7-A00C-8619C32140B0}"/>
              </a:ext>
            </a:extLst>
          </p:cNvPr>
          <p:cNvGrpSpPr/>
          <p:nvPr/>
        </p:nvGrpSpPr>
        <p:grpSpPr>
          <a:xfrm>
            <a:off x="2894837" y="5400953"/>
            <a:ext cx="718466" cy="363873"/>
            <a:chOff x="2745528" y="1733074"/>
            <a:chExt cx="718466" cy="363873"/>
          </a:xfrm>
        </p:grpSpPr>
        <p:sp>
          <p:nvSpPr>
            <p:cNvPr id="1106" name="ZoneTexte 1105">
              <a:extLst>
                <a:ext uri="{FF2B5EF4-FFF2-40B4-BE49-F238E27FC236}">
                  <a16:creationId xmlns:a16="http://schemas.microsoft.com/office/drawing/2014/main" id="{48FF9C6E-B2F9-4B97-96C7-5CAF09D1259C}"/>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107" name="Groupe 1106">
              <a:extLst>
                <a:ext uri="{FF2B5EF4-FFF2-40B4-BE49-F238E27FC236}">
                  <a16:creationId xmlns:a16="http://schemas.microsoft.com/office/drawing/2014/main" id="{064D5113-F7C3-42C2-B059-BE9E88B34B9A}"/>
                </a:ext>
              </a:extLst>
            </p:cNvPr>
            <p:cNvGrpSpPr/>
            <p:nvPr/>
          </p:nvGrpSpPr>
          <p:grpSpPr>
            <a:xfrm>
              <a:off x="2745528" y="1777671"/>
              <a:ext cx="718466" cy="319276"/>
              <a:chOff x="2745110" y="1768025"/>
              <a:chExt cx="718466" cy="319276"/>
            </a:xfrm>
          </p:grpSpPr>
          <p:sp>
            <p:nvSpPr>
              <p:cNvPr id="1108" name="ZoneTexte 1107">
                <a:extLst>
                  <a:ext uri="{FF2B5EF4-FFF2-40B4-BE49-F238E27FC236}">
                    <a16:creationId xmlns:a16="http://schemas.microsoft.com/office/drawing/2014/main" id="{A2899F2E-5CB4-40C1-B3F9-13F2A3343F6C}"/>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1109" name="ZoneTexte 1108">
                <a:extLst>
                  <a:ext uri="{FF2B5EF4-FFF2-40B4-BE49-F238E27FC236}">
                    <a16:creationId xmlns:a16="http://schemas.microsoft.com/office/drawing/2014/main" id="{0C725C67-26A3-4587-A6E9-09F8CBCE8E3D}"/>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1110" name="Groupe 1109">
            <a:extLst>
              <a:ext uri="{FF2B5EF4-FFF2-40B4-BE49-F238E27FC236}">
                <a16:creationId xmlns:a16="http://schemas.microsoft.com/office/drawing/2014/main" id="{98F5966C-2CEE-4854-BF38-6F3AC95CC9F6}"/>
              </a:ext>
            </a:extLst>
          </p:cNvPr>
          <p:cNvGrpSpPr/>
          <p:nvPr/>
        </p:nvGrpSpPr>
        <p:grpSpPr>
          <a:xfrm>
            <a:off x="1219776" y="5399496"/>
            <a:ext cx="718466" cy="369675"/>
            <a:chOff x="646205" y="5057129"/>
            <a:chExt cx="718466" cy="369675"/>
          </a:xfrm>
        </p:grpSpPr>
        <p:sp>
          <p:nvSpPr>
            <p:cNvPr id="1111" name="ZoneTexte 1110">
              <a:extLst>
                <a:ext uri="{FF2B5EF4-FFF2-40B4-BE49-F238E27FC236}">
                  <a16:creationId xmlns:a16="http://schemas.microsoft.com/office/drawing/2014/main" id="{30A9C769-DAAC-4BBB-ADDD-C0A761D2C9B0}"/>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112" name="ZoneTexte 1111">
              <a:extLst>
                <a:ext uri="{FF2B5EF4-FFF2-40B4-BE49-F238E27FC236}">
                  <a16:creationId xmlns:a16="http://schemas.microsoft.com/office/drawing/2014/main" id="{75B163F8-922D-4A85-AD5C-C33D76C1468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113" name="ZoneTexte 1112">
              <a:extLst>
                <a:ext uri="{FF2B5EF4-FFF2-40B4-BE49-F238E27FC236}">
                  <a16:creationId xmlns:a16="http://schemas.microsoft.com/office/drawing/2014/main" id="{833D49A0-DFA9-4211-8CD1-26A967522F79}"/>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114" name="Groupe 1113">
            <a:extLst>
              <a:ext uri="{FF2B5EF4-FFF2-40B4-BE49-F238E27FC236}">
                <a16:creationId xmlns:a16="http://schemas.microsoft.com/office/drawing/2014/main" id="{AD68C5A9-0943-4D34-AFD3-E7715CD15B22}"/>
              </a:ext>
            </a:extLst>
          </p:cNvPr>
          <p:cNvGrpSpPr/>
          <p:nvPr/>
        </p:nvGrpSpPr>
        <p:grpSpPr>
          <a:xfrm>
            <a:off x="2345188" y="5398143"/>
            <a:ext cx="718466" cy="377178"/>
            <a:chOff x="1266633" y="5049608"/>
            <a:chExt cx="718466" cy="377178"/>
          </a:xfrm>
        </p:grpSpPr>
        <p:sp>
          <p:nvSpPr>
            <p:cNvPr id="1115" name="ZoneTexte 1114">
              <a:extLst>
                <a:ext uri="{FF2B5EF4-FFF2-40B4-BE49-F238E27FC236}">
                  <a16:creationId xmlns:a16="http://schemas.microsoft.com/office/drawing/2014/main" id="{CDAAFB5B-ECA5-457D-95AA-E07B92A6BA73}"/>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116" name="ZoneTexte 1115">
              <a:extLst>
                <a:ext uri="{FF2B5EF4-FFF2-40B4-BE49-F238E27FC236}">
                  <a16:creationId xmlns:a16="http://schemas.microsoft.com/office/drawing/2014/main" id="{CC3EA481-95DB-4850-8187-264577B5C343}"/>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117" name="ZoneTexte 1116">
              <a:extLst>
                <a:ext uri="{FF2B5EF4-FFF2-40B4-BE49-F238E27FC236}">
                  <a16:creationId xmlns:a16="http://schemas.microsoft.com/office/drawing/2014/main" id="{08449CFA-A630-41BC-9D0F-3E809618658C}"/>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1124" name="Groupe 1123">
            <a:extLst>
              <a:ext uri="{FF2B5EF4-FFF2-40B4-BE49-F238E27FC236}">
                <a16:creationId xmlns:a16="http://schemas.microsoft.com/office/drawing/2014/main" id="{BDA83A1F-0E17-4C86-9B02-29F5D8D579CE}"/>
              </a:ext>
            </a:extLst>
          </p:cNvPr>
          <p:cNvGrpSpPr/>
          <p:nvPr/>
        </p:nvGrpSpPr>
        <p:grpSpPr>
          <a:xfrm>
            <a:off x="672396" y="5728430"/>
            <a:ext cx="718466" cy="385083"/>
            <a:chOff x="6111049" y="6137090"/>
            <a:chExt cx="718466" cy="385083"/>
          </a:xfrm>
        </p:grpSpPr>
        <p:grpSp>
          <p:nvGrpSpPr>
            <p:cNvPr id="1125" name="Groupe 1124">
              <a:extLst>
                <a:ext uri="{FF2B5EF4-FFF2-40B4-BE49-F238E27FC236}">
                  <a16:creationId xmlns:a16="http://schemas.microsoft.com/office/drawing/2014/main" id="{306DEF89-5AD7-49B7-B8A8-31453AAE0B5E}"/>
                </a:ext>
              </a:extLst>
            </p:cNvPr>
            <p:cNvGrpSpPr/>
            <p:nvPr/>
          </p:nvGrpSpPr>
          <p:grpSpPr>
            <a:xfrm>
              <a:off x="6111049" y="6137090"/>
              <a:ext cx="718466" cy="385083"/>
              <a:chOff x="1523235" y="3839102"/>
              <a:chExt cx="718466" cy="385083"/>
            </a:xfrm>
          </p:grpSpPr>
          <p:sp>
            <p:nvSpPr>
              <p:cNvPr id="1127" name="ZoneTexte 1126">
                <a:extLst>
                  <a:ext uri="{FF2B5EF4-FFF2-40B4-BE49-F238E27FC236}">
                    <a16:creationId xmlns:a16="http://schemas.microsoft.com/office/drawing/2014/main" id="{54CE9395-A88F-40B0-8BDC-BC52AE9F2239}"/>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128" name="ZoneTexte 1127">
                <a:extLst>
                  <a:ext uri="{FF2B5EF4-FFF2-40B4-BE49-F238E27FC236}">
                    <a16:creationId xmlns:a16="http://schemas.microsoft.com/office/drawing/2014/main" id="{1E5E705A-3307-4E31-8E31-C8396CFA7BC2}"/>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126" name="ZoneTexte 1125">
              <a:extLst>
                <a:ext uri="{FF2B5EF4-FFF2-40B4-BE49-F238E27FC236}">
                  <a16:creationId xmlns:a16="http://schemas.microsoft.com/office/drawing/2014/main" id="{0AF80734-94D2-4008-95E8-CC005B8BA03D}"/>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129" name="Groupe 1128">
            <a:extLst>
              <a:ext uri="{FF2B5EF4-FFF2-40B4-BE49-F238E27FC236}">
                <a16:creationId xmlns:a16="http://schemas.microsoft.com/office/drawing/2014/main" id="{4F54EC1D-3A28-42E1-8D2F-EBBEB3B264A1}"/>
              </a:ext>
            </a:extLst>
          </p:cNvPr>
          <p:cNvGrpSpPr/>
          <p:nvPr/>
        </p:nvGrpSpPr>
        <p:grpSpPr>
          <a:xfrm>
            <a:off x="2389781" y="5734342"/>
            <a:ext cx="718466" cy="375832"/>
            <a:chOff x="6752258" y="6147312"/>
            <a:chExt cx="718466" cy="375832"/>
          </a:xfrm>
        </p:grpSpPr>
        <p:grpSp>
          <p:nvGrpSpPr>
            <p:cNvPr id="1130" name="Groupe 1129">
              <a:extLst>
                <a:ext uri="{FF2B5EF4-FFF2-40B4-BE49-F238E27FC236}">
                  <a16:creationId xmlns:a16="http://schemas.microsoft.com/office/drawing/2014/main" id="{FF32DD47-A3E1-4B74-8422-ED9DFF1411CA}"/>
                </a:ext>
              </a:extLst>
            </p:cNvPr>
            <p:cNvGrpSpPr/>
            <p:nvPr/>
          </p:nvGrpSpPr>
          <p:grpSpPr>
            <a:xfrm>
              <a:off x="6752258" y="6147312"/>
              <a:ext cx="718466" cy="375832"/>
              <a:chOff x="2358333" y="3850592"/>
              <a:chExt cx="718466" cy="375832"/>
            </a:xfrm>
          </p:grpSpPr>
          <p:sp>
            <p:nvSpPr>
              <p:cNvPr id="1132" name="ZoneTexte 1131">
                <a:extLst>
                  <a:ext uri="{FF2B5EF4-FFF2-40B4-BE49-F238E27FC236}">
                    <a16:creationId xmlns:a16="http://schemas.microsoft.com/office/drawing/2014/main" id="{EBA620D5-D2F2-48B7-AFD9-9BA4D7D6F95B}"/>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1133" name="ZoneTexte 1132">
                <a:extLst>
                  <a:ext uri="{FF2B5EF4-FFF2-40B4-BE49-F238E27FC236}">
                    <a16:creationId xmlns:a16="http://schemas.microsoft.com/office/drawing/2014/main" id="{F003CBA4-502B-482A-8087-75A67553491C}"/>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131" name="ZoneTexte 1130">
              <a:extLst>
                <a:ext uri="{FF2B5EF4-FFF2-40B4-BE49-F238E27FC236}">
                  <a16:creationId xmlns:a16="http://schemas.microsoft.com/office/drawing/2014/main" id="{16CC70A3-A1BA-40DB-B8FF-16A4B1D17326}"/>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134" name="Groupe 1133">
            <a:extLst>
              <a:ext uri="{FF2B5EF4-FFF2-40B4-BE49-F238E27FC236}">
                <a16:creationId xmlns:a16="http://schemas.microsoft.com/office/drawing/2014/main" id="{B578AD7C-BB61-43FD-A247-3C972ECD75AD}"/>
              </a:ext>
            </a:extLst>
          </p:cNvPr>
          <p:cNvGrpSpPr/>
          <p:nvPr/>
        </p:nvGrpSpPr>
        <p:grpSpPr>
          <a:xfrm>
            <a:off x="2933672" y="5719966"/>
            <a:ext cx="718466" cy="390094"/>
            <a:chOff x="7339755" y="6147312"/>
            <a:chExt cx="718466" cy="390094"/>
          </a:xfrm>
        </p:grpSpPr>
        <p:grpSp>
          <p:nvGrpSpPr>
            <p:cNvPr id="1135" name="Groupe 1134">
              <a:extLst>
                <a:ext uri="{FF2B5EF4-FFF2-40B4-BE49-F238E27FC236}">
                  <a16:creationId xmlns:a16="http://schemas.microsoft.com/office/drawing/2014/main" id="{9AB3FB00-8EC4-456A-BD5B-61493B15AA70}"/>
                </a:ext>
              </a:extLst>
            </p:cNvPr>
            <p:cNvGrpSpPr/>
            <p:nvPr/>
          </p:nvGrpSpPr>
          <p:grpSpPr>
            <a:xfrm>
              <a:off x="7339755" y="6147312"/>
              <a:ext cx="718466" cy="390094"/>
              <a:chOff x="3085711" y="3836330"/>
              <a:chExt cx="718466" cy="390094"/>
            </a:xfrm>
          </p:grpSpPr>
          <p:sp>
            <p:nvSpPr>
              <p:cNvPr id="1137" name="ZoneTexte 1136">
                <a:extLst>
                  <a:ext uri="{FF2B5EF4-FFF2-40B4-BE49-F238E27FC236}">
                    <a16:creationId xmlns:a16="http://schemas.microsoft.com/office/drawing/2014/main" id="{8B46FDA3-24BA-463A-AC42-3D4B1881E378}"/>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1138" name="ZoneTexte 1137">
                <a:extLst>
                  <a:ext uri="{FF2B5EF4-FFF2-40B4-BE49-F238E27FC236}">
                    <a16:creationId xmlns:a16="http://schemas.microsoft.com/office/drawing/2014/main" id="{1B2CBAB1-62ED-4BB1-8F12-83F178B5F17E}"/>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136" name="ZoneTexte 1135">
              <a:extLst>
                <a:ext uri="{FF2B5EF4-FFF2-40B4-BE49-F238E27FC236}">
                  <a16:creationId xmlns:a16="http://schemas.microsoft.com/office/drawing/2014/main" id="{58B19F0B-82FE-41CB-9E40-3E0497DE0D2F}"/>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139" name="Accolade fermante 1138">
            <a:extLst>
              <a:ext uri="{FF2B5EF4-FFF2-40B4-BE49-F238E27FC236}">
                <a16:creationId xmlns:a16="http://schemas.microsoft.com/office/drawing/2014/main" id="{03381628-A37F-454D-94D0-D3000327E282}"/>
              </a:ext>
            </a:extLst>
          </p:cNvPr>
          <p:cNvSpPr/>
          <p:nvPr/>
        </p:nvSpPr>
        <p:spPr>
          <a:xfrm flipH="1">
            <a:off x="630685" y="582064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40" name="Accolade fermante 1139">
            <a:extLst>
              <a:ext uri="{FF2B5EF4-FFF2-40B4-BE49-F238E27FC236}">
                <a16:creationId xmlns:a16="http://schemas.microsoft.com/office/drawing/2014/main" id="{4D991A03-7279-4434-AF3A-E4F53AF151A8}"/>
              </a:ext>
            </a:extLst>
          </p:cNvPr>
          <p:cNvSpPr/>
          <p:nvPr/>
        </p:nvSpPr>
        <p:spPr>
          <a:xfrm>
            <a:off x="3561623" y="582638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41" name="Groupe 1140">
            <a:extLst>
              <a:ext uri="{FF2B5EF4-FFF2-40B4-BE49-F238E27FC236}">
                <a16:creationId xmlns:a16="http://schemas.microsoft.com/office/drawing/2014/main" id="{4313D947-07B4-42AC-89C2-8864EEF297A3}"/>
              </a:ext>
            </a:extLst>
          </p:cNvPr>
          <p:cNvGrpSpPr/>
          <p:nvPr/>
        </p:nvGrpSpPr>
        <p:grpSpPr>
          <a:xfrm>
            <a:off x="3633033" y="6007143"/>
            <a:ext cx="145699" cy="102974"/>
            <a:chOff x="5500799" y="4255430"/>
            <a:chExt cx="1544225" cy="1042144"/>
          </a:xfrm>
          <a:solidFill>
            <a:srgbClr val="7030A0"/>
          </a:solidFill>
        </p:grpSpPr>
        <p:pic>
          <p:nvPicPr>
            <p:cNvPr id="1142" name="Graphique 1141">
              <a:extLst>
                <a:ext uri="{FF2B5EF4-FFF2-40B4-BE49-F238E27FC236}">
                  <a16:creationId xmlns:a16="http://schemas.microsoft.com/office/drawing/2014/main" id="{74094559-4546-476E-915A-2D8CAA173C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143" name="Graphique 1142">
              <a:extLst>
                <a:ext uri="{FF2B5EF4-FFF2-40B4-BE49-F238E27FC236}">
                  <a16:creationId xmlns:a16="http://schemas.microsoft.com/office/drawing/2014/main" id="{3500994C-61BC-4758-AE02-47F376EAFCA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144" name="Groupe 1143">
            <a:extLst>
              <a:ext uri="{FF2B5EF4-FFF2-40B4-BE49-F238E27FC236}">
                <a16:creationId xmlns:a16="http://schemas.microsoft.com/office/drawing/2014/main" id="{C43D833B-F60E-486D-8642-586B3D7ED36B}"/>
              </a:ext>
            </a:extLst>
          </p:cNvPr>
          <p:cNvGrpSpPr/>
          <p:nvPr/>
        </p:nvGrpSpPr>
        <p:grpSpPr>
          <a:xfrm>
            <a:off x="1829512" y="5741386"/>
            <a:ext cx="718466" cy="370981"/>
            <a:chOff x="2195594" y="1720797"/>
            <a:chExt cx="718466" cy="370981"/>
          </a:xfrm>
        </p:grpSpPr>
        <p:sp>
          <p:nvSpPr>
            <p:cNvPr id="1145" name="ZoneTexte 1144">
              <a:extLst>
                <a:ext uri="{FF2B5EF4-FFF2-40B4-BE49-F238E27FC236}">
                  <a16:creationId xmlns:a16="http://schemas.microsoft.com/office/drawing/2014/main" id="{FE7EBE0C-26EB-40EE-B839-FD91C57B0F24}"/>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146" name="ZoneTexte 1145">
              <a:extLst>
                <a:ext uri="{FF2B5EF4-FFF2-40B4-BE49-F238E27FC236}">
                  <a16:creationId xmlns:a16="http://schemas.microsoft.com/office/drawing/2014/main" id="{37DEA052-0BC3-456D-8C7F-2557C1F3EF08}"/>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147" name="ZoneTexte 1146">
              <a:extLst>
                <a:ext uri="{FF2B5EF4-FFF2-40B4-BE49-F238E27FC236}">
                  <a16:creationId xmlns:a16="http://schemas.microsoft.com/office/drawing/2014/main" id="{E494A804-B3A6-47F9-A62B-5C90D38DD858}"/>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148" name="Groupe 1147">
            <a:extLst>
              <a:ext uri="{FF2B5EF4-FFF2-40B4-BE49-F238E27FC236}">
                <a16:creationId xmlns:a16="http://schemas.microsoft.com/office/drawing/2014/main" id="{4D846118-500F-4A8B-92F1-C5894C4B1012}"/>
              </a:ext>
            </a:extLst>
          </p:cNvPr>
          <p:cNvGrpSpPr/>
          <p:nvPr/>
        </p:nvGrpSpPr>
        <p:grpSpPr>
          <a:xfrm>
            <a:off x="1236147" y="5741386"/>
            <a:ext cx="718466" cy="367712"/>
            <a:chOff x="1622389" y="1728992"/>
            <a:chExt cx="718466" cy="367712"/>
          </a:xfrm>
        </p:grpSpPr>
        <p:sp>
          <p:nvSpPr>
            <p:cNvPr id="1149" name="ZoneTexte 1148">
              <a:extLst>
                <a:ext uri="{FF2B5EF4-FFF2-40B4-BE49-F238E27FC236}">
                  <a16:creationId xmlns:a16="http://schemas.microsoft.com/office/drawing/2014/main" id="{843F599C-ADE2-4F17-B84E-30DF0BE4EBDE}"/>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150" name="ZoneTexte 1149">
              <a:extLst>
                <a:ext uri="{FF2B5EF4-FFF2-40B4-BE49-F238E27FC236}">
                  <a16:creationId xmlns:a16="http://schemas.microsoft.com/office/drawing/2014/main" id="{E8402AB8-9E2C-49F6-908E-D7942CE49059}"/>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151" name="ZoneTexte 1150">
              <a:extLst>
                <a:ext uri="{FF2B5EF4-FFF2-40B4-BE49-F238E27FC236}">
                  <a16:creationId xmlns:a16="http://schemas.microsoft.com/office/drawing/2014/main" id="{6F565A56-2659-41DD-8982-E49190F9B8FE}"/>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1152" name="ZoneTexte 1151">
            <a:extLst>
              <a:ext uri="{FF2B5EF4-FFF2-40B4-BE49-F238E27FC236}">
                <a16:creationId xmlns:a16="http://schemas.microsoft.com/office/drawing/2014/main" id="{5829B3AF-1A89-4CAD-9B31-671413E24AEF}"/>
              </a:ext>
            </a:extLst>
          </p:cNvPr>
          <p:cNvSpPr txBox="1"/>
          <p:nvPr/>
        </p:nvSpPr>
        <p:spPr>
          <a:xfrm>
            <a:off x="4182990" y="5729209"/>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1154" name="Accolade fermante 1153">
            <a:extLst>
              <a:ext uri="{FF2B5EF4-FFF2-40B4-BE49-F238E27FC236}">
                <a16:creationId xmlns:a16="http://schemas.microsoft.com/office/drawing/2014/main" id="{472712CD-8E70-4271-AD45-D680CE17F03F}"/>
              </a:ext>
            </a:extLst>
          </p:cNvPr>
          <p:cNvSpPr/>
          <p:nvPr/>
        </p:nvSpPr>
        <p:spPr>
          <a:xfrm flipH="1">
            <a:off x="509788" y="6174947"/>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55" name="Groupe 1154">
            <a:extLst>
              <a:ext uri="{FF2B5EF4-FFF2-40B4-BE49-F238E27FC236}">
                <a16:creationId xmlns:a16="http://schemas.microsoft.com/office/drawing/2014/main" id="{2EEC0FC0-1569-4784-9BF3-0178143F1D5C}"/>
              </a:ext>
            </a:extLst>
          </p:cNvPr>
          <p:cNvGrpSpPr/>
          <p:nvPr/>
        </p:nvGrpSpPr>
        <p:grpSpPr>
          <a:xfrm>
            <a:off x="669129" y="6126165"/>
            <a:ext cx="718466" cy="356108"/>
            <a:chOff x="2199597" y="997505"/>
            <a:chExt cx="718466" cy="356108"/>
          </a:xfrm>
        </p:grpSpPr>
        <p:sp>
          <p:nvSpPr>
            <p:cNvPr id="1156" name="ZoneTexte 1155">
              <a:extLst>
                <a:ext uri="{FF2B5EF4-FFF2-40B4-BE49-F238E27FC236}">
                  <a16:creationId xmlns:a16="http://schemas.microsoft.com/office/drawing/2014/main" id="{FD54C991-E33A-4E5D-9CC6-796CD1B5C886}"/>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157" name="ZoneTexte 1156">
              <a:extLst>
                <a:ext uri="{FF2B5EF4-FFF2-40B4-BE49-F238E27FC236}">
                  <a16:creationId xmlns:a16="http://schemas.microsoft.com/office/drawing/2014/main" id="{C71D1DF7-821A-4A02-9702-ED3B7A5BD0DE}"/>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1158" name="Accolade fermante 1157">
            <a:extLst>
              <a:ext uri="{FF2B5EF4-FFF2-40B4-BE49-F238E27FC236}">
                <a16:creationId xmlns:a16="http://schemas.microsoft.com/office/drawing/2014/main" id="{0FE690C1-8B22-4FE6-95A1-F9DD790F2D25}"/>
              </a:ext>
            </a:extLst>
          </p:cNvPr>
          <p:cNvSpPr/>
          <p:nvPr/>
        </p:nvSpPr>
        <p:spPr>
          <a:xfrm flipH="1">
            <a:off x="629146" y="618210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59" name="Accolade fermante 1158">
            <a:extLst>
              <a:ext uri="{FF2B5EF4-FFF2-40B4-BE49-F238E27FC236}">
                <a16:creationId xmlns:a16="http://schemas.microsoft.com/office/drawing/2014/main" id="{DE8EA7C6-3ADF-4CC1-9031-DCA01B360B50}"/>
              </a:ext>
            </a:extLst>
          </p:cNvPr>
          <p:cNvSpPr/>
          <p:nvPr/>
        </p:nvSpPr>
        <p:spPr>
          <a:xfrm>
            <a:off x="4064652" y="618930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60" name="ZoneTexte 1159">
            <a:extLst>
              <a:ext uri="{FF2B5EF4-FFF2-40B4-BE49-F238E27FC236}">
                <a16:creationId xmlns:a16="http://schemas.microsoft.com/office/drawing/2014/main" id="{C4E39D3C-CDB1-4DCE-B79E-2479E38007AC}"/>
              </a:ext>
            </a:extLst>
          </p:cNvPr>
          <p:cNvSpPr txBox="1"/>
          <p:nvPr/>
        </p:nvSpPr>
        <p:spPr>
          <a:xfrm>
            <a:off x="724692" y="6143136"/>
            <a:ext cx="331249" cy="246221"/>
          </a:xfrm>
          <a:prstGeom prst="rect">
            <a:avLst/>
          </a:prstGeom>
          <a:noFill/>
        </p:spPr>
        <p:txBody>
          <a:bodyPr wrap="square" rtlCol="0">
            <a:spAutoFit/>
          </a:bodyPr>
          <a:lstStyle/>
          <a:p>
            <a:r>
              <a:rPr lang="fr-FR" sz="500" dirty="0"/>
              <a:t>+2</a:t>
            </a:r>
          </a:p>
          <a:p>
            <a:r>
              <a:rPr lang="fr-FR" sz="500" dirty="0"/>
              <a:t>A:5</a:t>
            </a:r>
          </a:p>
        </p:txBody>
      </p:sp>
      <p:grpSp>
        <p:nvGrpSpPr>
          <p:cNvPr id="1161" name="Groupe 1160">
            <a:extLst>
              <a:ext uri="{FF2B5EF4-FFF2-40B4-BE49-F238E27FC236}">
                <a16:creationId xmlns:a16="http://schemas.microsoft.com/office/drawing/2014/main" id="{365AB420-2A08-45A0-BCC7-555A914FCE30}"/>
              </a:ext>
            </a:extLst>
          </p:cNvPr>
          <p:cNvGrpSpPr/>
          <p:nvPr/>
        </p:nvGrpSpPr>
        <p:grpSpPr>
          <a:xfrm>
            <a:off x="3436840" y="6121676"/>
            <a:ext cx="718466" cy="363597"/>
            <a:chOff x="4307092" y="989742"/>
            <a:chExt cx="718466" cy="363597"/>
          </a:xfrm>
        </p:grpSpPr>
        <p:grpSp>
          <p:nvGrpSpPr>
            <p:cNvPr id="1162" name="Groupe 1161">
              <a:extLst>
                <a:ext uri="{FF2B5EF4-FFF2-40B4-BE49-F238E27FC236}">
                  <a16:creationId xmlns:a16="http://schemas.microsoft.com/office/drawing/2014/main" id="{9197EE0D-7DF7-418D-82B3-F690D3870FBB}"/>
                </a:ext>
              </a:extLst>
            </p:cNvPr>
            <p:cNvGrpSpPr/>
            <p:nvPr/>
          </p:nvGrpSpPr>
          <p:grpSpPr>
            <a:xfrm>
              <a:off x="4390385" y="989742"/>
              <a:ext cx="565581" cy="297961"/>
              <a:chOff x="2579857" y="899021"/>
              <a:chExt cx="565581" cy="297961"/>
            </a:xfrm>
          </p:grpSpPr>
          <p:sp>
            <p:nvSpPr>
              <p:cNvPr id="1164" name="ZoneTexte 1163">
                <a:extLst>
                  <a:ext uri="{FF2B5EF4-FFF2-40B4-BE49-F238E27FC236}">
                    <a16:creationId xmlns:a16="http://schemas.microsoft.com/office/drawing/2014/main" id="{7C406C28-B51F-46ED-AB0F-0A6C7CFED946}"/>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165" name="ZoneTexte 1164">
                <a:extLst>
                  <a:ext uri="{FF2B5EF4-FFF2-40B4-BE49-F238E27FC236}">
                    <a16:creationId xmlns:a16="http://schemas.microsoft.com/office/drawing/2014/main" id="{4A95921B-9B56-4308-A546-15FF52B2BD28}"/>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163" name="ZoneTexte 1162">
              <a:extLst>
                <a:ext uri="{FF2B5EF4-FFF2-40B4-BE49-F238E27FC236}">
                  <a16:creationId xmlns:a16="http://schemas.microsoft.com/office/drawing/2014/main" id="{4282D2BE-8E06-4F09-9FD8-262DC4948E50}"/>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166" name="Graphique 1165">
            <a:extLst>
              <a:ext uri="{FF2B5EF4-FFF2-40B4-BE49-F238E27FC236}">
                <a16:creationId xmlns:a16="http://schemas.microsoft.com/office/drawing/2014/main" id="{610E6DC1-004F-4F0D-882E-D45D34ACC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8283" y="6364200"/>
            <a:ext cx="109307" cy="98122"/>
          </a:xfrm>
          <a:prstGeom prst="rect">
            <a:avLst/>
          </a:prstGeom>
        </p:spPr>
      </p:pic>
      <p:grpSp>
        <p:nvGrpSpPr>
          <p:cNvPr id="1167" name="Groupe 1166">
            <a:extLst>
              <a:ext uri="{FF2B5EF4-FFF2-40B4-BE49-F238E27FC236}">
                <a16:creationId xmlns:a16="http://schemas.microsoft.com/office/drawing/2014/main" id="{C71E0069-A2F8-4AE4-B6DA-5AB560772798}"/>
              </a:ext>
            </a:extLst>
          </p:cNvPr>
          <p:cNvGrpSpPr/>
          <p:nvPr/>
        </p:nvGrpSpPr>
        <p:grpSpPr>
          <a:xfrm>
            <a:off x="1786880" y="6118904"/>
            <a:ext cx="718466" cy="368277"/>
            <a:chOff x="1040513" y="1729592"/>
            <a:chExt cx="718466" cy="368277"/>
          </a:xfrm>
        </p:grpSpPr>
        <p:sp>
          <p:nvSpPr>
            <p:cNvPr id="1168" name="ZoneTexte 1167">
              <a:extLst>
                <a:ext uri="{FF2B5EF4-FFF2-40B4-BE49-F238E27FC236}">
                  <a16:creationId xmlns:a16="http://schemas.microsoft.com/office/drawing/2014/main" id="{D9FACE18-F4DC-474D-898B-4706E52E011B}"/>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1169" name="ZoneTexte 1168">
              <a:extLst>
                <a:ext uri="{FF2B5EF4-FFF2-40B4-BE49-F238E27FC236}">
                  <a16:creationId xmlns:a16="http://schemas.microsoft.com/office/drawing/2014/main" id="{2907E3A6-BA92-412F-9BFC-2E207AB50C8C}"/>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170" name="ZoneTexte 1169">
              <a:extLst>
                <a:ext uri="{FF2B5EF4-FFF2-40B4-BE49-F238E27FC236}">
                  <a16:creationId xmlns:a16="http://schemas.microsoft.com/office/drawing/2014/main" id="{2294BECF-EDD6-400F-837D-55BCD9AAC030}"/>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1171" name="Groupe 1170">
            <a:extLst>
              <a:ext uri="{FF2B5EF4-FFF2-40B4-BE49-F238E27FC236}">
                <a16:creationId xmlns:a16="http://schemas.microsoft.com/office/drawing/2014/main" id="{3B3DE885-4DC2-44A7-B22B-9596EB304F02}"/>
              </a:ext>
            </a:extLst>
          </p:cNvPr>
          <p:cNvGrpSpPr/>
          <p:nvPr/>
        </p:nvGrpSpPr>
        <p:grpSpPr>
          <a:xfrm>
            <a:off x="2893956" y="6116725"/>
            <a:ext cx="718466" cy="363873"/>
            <a:chOff x="2745528" y="1733074"/>
            <a:chExt cx="718466" cy="363873"/>
          </a:xfrm>
        </p:grpSpPr>
        <p:sp>
          <p:nvSpPr>
            <p:cNvPr id="1172" name="ZoneTexte 1171">
              <a:extLst>
                <a:ext uri="{FF2B5EF4-FFF2-40B4-BE49-F238E27FC236}">
                  <a16:creationId xmlns:a16="http://schemas.microsoft.com/office/drawing/2014/main" id="{D46ADEBB-389C-4F8B-90EB-1B7CB15C0E48}"/>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173" name="Groupe 1172">
              <a:extLst>
                <a:ext uri="{FF2B5EF4-FFF2-40B4-BE49-F238E27FC236}">
                  <a16:creationId xmlns:a16="http://schemas.microsoft.com/office/drawing/2014/main" id="{374CD199-435E-4975-A750-D0BDF7678E7F}"/>
                </a:ext>
              </a:extLst>
            </p:cNvPr>
            <p:cNvGrpSpPr/>
            <p:nvPr/>
          </p:nvGrpSpPr>
          <p:grpSpPr>
            <a:xfrm>
              <a:off x="2745528" y="1777671"/>
              <a:ext cx="718466" cy="319276"/>
              <a:chOff x="2745110" y="1768025"/>
              <a:chExt cx="718466" cy="319276"/>
            </a:xfrm>
          </p:grpSpPr>
          <p:sp>
            <p:nvSpPr>
              <p:cNvPr id="1174" name="ZoneTexte 1173">
                <a:extLst>
                  <a:ext uri="{FF2B5EF4-FFF2-40B4-BE49-F238E27FC236}">
                    <a16:creationId xmlns:a16="http://schemas.microsoft.com/office/drawing/2014/main" id="{5E7661ED-7112-4DAC-AB77-65946C074195}"/>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1175" name="ZoneTexte 1174">
                <a:extLst>
                  <a:ext uri="{FF2B5EF4-FFF2-40B4-BE49-F238E27FC236}">
                    <a16:creationId xmlns:a16="http://schemas.microsoft.com/office/drawing/2014/main" id="{145623AB-FC15-44B9-9AD0-C953BC02C33B}"/>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1176" name="Groupe 1175">
            <a:extLst>
              <a:ext uri="{FF2B5EF4-FFF2-40B4-BE49-F238E27FC236}">
                <a16:creationId xmlns:a16="http://schemas.microsoft.com/office/drawing/2014/main" id="{768D7540-9016-4D63-B792-41409956C0C4}"/>
              </a:ext>
            </a:extLst>
          </p:cNvPr>
          <p:cNvGrpSpPr/>
          <p:nvPr/>
        </p:nvGrpSpPr>
        <p:grpSpPr>
          <a:xfrm>
            <a:off x="1218895" y="6115268"/>
            <a:ext cx="718466" cy="369675"/>
            <a:chOff x="646205" y="5057129"/>
            <a:chExt cx="718466" cy="369675"/>
          </a:xfrm>
        </p:grpSpPr>
        <p:sp>
          <p:nvSpPr>
            <p:cNvPr id="1177" name="ZoneTexte 1176">
              <a:extLst>
                <a:ext uri="{FF2B5EF4-FFF2-40B4-BE49-F238E27FC236}">
                  <a16:creationId xmlns:a16="http://schemas.microsoft.com/office/drawing/2014/main" id="{EDB825AB-A117-499A-AB95-4991BE863138}"/>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178" name="ZoneTexte 1177">
              <a:extLst>
                <a:ext uri="{FF2B5EF4-FFF2-40B4-BE49-F238E27FC236}">
                  <a16:creationId xmlns:a16="http://schemas.microsoft.com/office/drawing/2014/main" id="{BD950B13-96D2-424A-8194-8CC3AB2A9875}"/>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179" name="ZoneTexte 1178">
              <a:extLst>
                <a:ext uri="{FF2B5EF4-FFF2-40B4-BE49-F238E27FC236}">
                  <a16:creationId xmlns:a16="http://schemas.microsoft.com/office/drawing/2014/main" id="{9F6F9FFF-30DF-4140-92F2-E80C084B6EE4}"/>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180" name="Groupe 1179">
            <a:extLst>
              <a:ext uri="{FF2B5EF4-FFF2-40B4-BE49-F238E27FC236}">
                <a16:creationId xmlns:a16="http://schemas.microsoft.com/office/drawing/2014/main" id="{4D586013-9A13-41CF-9336-52C3477077B0}"/>
              </a:ext>
            </a:extLst>
          </p:cNvPr>
          <p:cNvGrpSpPr/>
          <p:nvPr/>
        </p:nvGrpSpPr>
        <p:grpSpPr>
          <a:xfrm>
            <a:off x="2344307" y="6113915"/>
            <a:ext cx="718466" cy="377178"/>
            <a:chOff x="1266633" y="5049608"/>
            <a:chExt cx="718466" cy="377178"/>
          </a:xfrm>
        </p:grpSpPr>
        <p:sp>
          <p:nvSpPr>
            <p:cNvPr id="1181" name="ZoneTexte 1180">
              <a:extLst>
                <a:ext uri="{FF2B5EF4-FFF2-40B4-BE49-F238E27FC236}">
                  <a16:creationId xmlns:a16="http://schemas.microsoft.com/office/drawing/2014/main" id="{505DB4C5-49DE-4E86-860B-92A24BFD2E5D}"/>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182" name="ZoneTexte 1181">
              <a:extLst>
                <a:ext uri="{FF2B5EF4-FFF2-40B4-BE49-F238E27FC236}">
                  <a16:creationId xmlns:a16="http://schemas.microsoft.com/office/drawing/2014/main" id="{C9464EEC-0F3A-43B0-BE80-973EE75195A0}"/>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183" name="ZoneTexte 1182">
              <a:extLst>
                <a:ext uri="{FF2B5EF4-FFF2-40B4-BE49-F238E27FC236}">
                  <a16:creationId xmlns:a16="http://schemas.microsoft.com/office/drawing/2014/main" id="{1285A8C1-77AD-4377-B96F-812EAC8B339A}"/>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1184" name="Groupe 1183">
            <a:extLst>
              <a:ext uri="{FF2B5EF4-FFF2-40B4-BE49-F238E27FC236}">
                <a16:creationId xmlns:a16="http://schemas.microsoft.com/office/drawing/2014/main" id="{70265CC6-E5E4-4F48-AAF1-4EAFC22B51F9}"/>
              </a:ext>
            </a:extLst>
          </p:cNvPr>
          <p:cNvGrpSpPr/>
          <p:nvPr/>
        </p:nvGrpSpPr>
        <p:grpSpPr>
          <a:xfrm>
            <a:off x="671515" y="6444202"/>
            <a:ext cx="718466" cy="385083"/>
            <a:chOff x="6111049" y="6137090"/>
            <a:chExt cx="718466" cy="385083"/>
          </a:xfrm>
        </p:grpSpPr>
        <p:grpSp>
          <p:nvGrpSpPr>
            <p:cNvPr id="1185" name="Groupe 1184">
              <a:extLst>
                <a:ext uri="{FF2B5EF4-FFF2-40B4-BE49-F238E27FC236}">
                  <a16:creationId xmlns:a16="http://schemas.microsoft.com/office/drawing/2014/main" id="{9005F589-9D33-42BA-9DE4-CED33DEDED63}"/>
                </a:ext>
              </a:extLst>
            </p:cNvPr>
            <p:cNvGrpSpPr/>
            <p:nvPr/>
          </p:nvGrpSpPr>
          <p:grpSpPr>
            <a:xfrm>
              <a:off x="6111049" y="6137090"/>
              <a:ext cx="718466" cy="385083"/>
              <a:chOff x="1523235" y="3839102"/>
              <a:chExt cx="718466" cy="385083"/>
            </a:xfrm>
          </p:grpSpPr>
          <p:sp>
            <p:nvSpPr>
              <p:cNvPr id="1187" name="ZoneTexte 1186">
                <a:extLst>
                  <a:ext uri="{FF2B5EF4-FFF2-40B4-BE49-F238E27FC236}">
                    <a16:creationId xmlns:a16="http://schemas.microsoft.com/office/drawing/2014/main" id="{9DA7D4A5-6136-40AE-A3DB-52EE754DB51E}"/>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188" name="ZoneTexte 1187">
                <a:extLst>
                  <a:ext uri="{FF2B5EF4-FFF2-40B4-BE49-F238E27FC236}">
                    <a16:creationId xmlns:a16="http://schemas.microsoft.com/office/drawing/2014/main" id="{F178E4FB-8F4E-48D2-BCA6-3EE7534EB6E7}"/>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186" name="ZoneTexte 1185">
              <a:extLst>
                <a:ext uri="{FF2B5EF4-FFF2-40B4-BE49-F238E27FC236}">
                  <a16:creationId xmlns:a16="http://schemas.microsoft.com/office/drawing/2014/main" id="{B1AA2738-F908-410C-A65B-3EEED7655351}"/>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189" name="Groupe 1188">
            <a:extLst>
              <a:ext uri="{FF2B5EF4-FFF2-40B4-BE49-F238E27FC236}">
                <a16:creationId xmlns:a16="http://schemas.microsoft.com/office/drawing/2014/main" id="{C0AE4197-4729-4585-9004-B6CAA2E63B72}"/>
              </a:ext>
            </a:extLst>
          </p:cNvPr>
          <p:cNvGrpSpPr/>
          <p:nvPr/>
        </p:nvGrpSpPr>
        <p:grpSpPr>
          <a:xfrm>
            <a:off x="1807768" y="6449038"/>
            <a:ext cx="718466" cy="375832"/>
            <a:chOff x="6752258" y="6147312"/>
            <a:chExt cx="718466" cy="375832"/>
          </a:xfrm>
        </p:grpSpPr>
        <p:grpSp>
          <p:nvGrpSpPr>
            <p:cNvPr id="1190" name="Groupe 1189">
              <a:extLst>
                <a:ext uri="{FF2B5EF4-FFF2-40B4-BE49-F238E27FC236}">
                  <a16:creationId xmlns:a16="http://schemas.microsoft.com/office/drawing/2014/main" id="{5956E2FC-1259-48C7-BF3B-3156E08B2A86}"/>
                </a:ext>
              </a:extLst>
            </p:cNvPr>
            <p:cNvGrpSpPr/>
            <p:nvPr/>
          </p:nvGrpSpPr>
          <p:grpSpPr>
            <a:xfrm>
              <a:off x="6752258" y="6147312"/>
              <a:ext cx="718466" cy="375832"/>
              <a:chOff x="2358333" y="3850592"/>
              <a:chExt cx="718466" cy="375832"/>
            </a:xfrm>
          </p:grpSpPr>
          <p:sp>
            <p:nvSpPr>
              <p:cNvPr id="1192" name="ZoneTexte 1191">
                <a:extLst>
                  <a:ext uri="{FF2B5EF4-FFF2-40B4-BE49-F238E27FC236}">
                    <a16:creationId xmlns:a16="http://schemas.microsoft.com/office/drawing/2014/main" id="{CD5FAC8F-9B9D-4D11-8BE1-F02DF76872D8}"/>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1193" name="ZoneTexte 1192">
                <a:extLst>
                  <a:ext uri="{FF2B5EF4-FFF2-40B4-BE49-F238E27FC236}">
                    <a16:creationId xmlns:a16="http://schemas.microsoft.com/office/drawing/2014/main" id="{ECD143F0-0CF1-4CCD-8111-6EFC02276049}"/>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191" name="ZoneTexte 1190">
              <a:extLst>
                <a:ext uri="{FF2B5EF4-FFF2-40B4-BE49-F238E27FC236}">
                  <a16:creationId xmlns:a16="http://schemas.microsoft.com/office/drawing/2014/main" id="{4151DD0F-33D8-441B-9435-77A02F7BDF55}"/>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194" name="Groupe 1193">
            <a:extLst>
              <a:ext uri="{FF2B5EF4-FFF2-40B4-BE49-F238E27FC236}">
                <a16:creationId xmlns:a16="http://schemas.microsoft.com/office/drawing/2014/main" id="{E89B415F-857B-40E8-AA3A-9178181F0BCD}"/>
              </a:ext>
            </a:extLst>
          </p:cNvPr>
          <p:cNvGrpSpPr/>
          <p:nvPr/>
        </p:nvGrpSpPr>
        <p:grpSpPr>
          <a:xfrm>
            <a:off x="2932791" y="6435738"/>
            <a:ext cx="718466" cy="390094"/>
            <a:chOff x="7339755" y="6147312"/>
            <a:chExt cx="718466" cy="390094"/>
          </a:xfrm>
        </p:grpSpPr>
        <p:grpSp>
          <p:nvGrpSpPr>
            <p:cNvPr id="1195" name="Groupe 1194">
              <a:extLst>
                <a:ext uri="{FF2B5EF4-FFF2-40B4-BE49-F238E27FC236}">
                  <a16:creationId xmlns:a16="http://schemas.microsoft.com/office/drawing/2014/main" id="{EB2E2C5C-48AB-4B9B-9629-50DECA94D7CB}"/>
                </a:ext>
              </a:extLst>
            </p:cNvPr>
            <p:cNvGrpSpPr/>
            <p:nvPr/>
          </p:nvGrpSpPr>
          <p:grpSpPr>
            <a:xfrm>
              <a:off x="7339755" y="6147312"/>
              <a:ext cx="718466" cy="390094"/>
              <a:chOff x="3085711" y="3836330"/>
              <a:chExt cx="718466" cy="390094"/>
            </a:xfrm>
          </p:grpSpPr>
          <p:sp>
            <p:nvSpPr>
              <p:cNvPr id="1197" name="ZoneTexte 1196">
                <a:extLst>
                  <a:ext uri="{FF2B5EF4-FFF2-40B4-BE49-F238E27FC236}">
                    <a16:creationId xmlns:a16="http://schemas.microsoft.com/office/drawing/2014/main" id="{35F49DC7-E9E0-43DA-B14B-F7B7C9D6FD4F}"/>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1198" name="ZoneTexte 1197">
                <a:extLst>
                  <a:ext uri="{FF2B5EF4-FFF2-40B4-BE49-F238E27FC236}">
                    <a16:creationId xmlns:a16="http://schemas.microsoft.com/office/drawing/2014/main" id="{8FED6714-5A88-4705-B8F2-82EA328DFCC3}"/>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196" name="ZoneTexte 1195">
              <a:extLst>
                <a:ext uri="{FF2B5EF4-FFF2-40B4-BE49-F238E27FC236}">
                  <a16:creationId xmlns:a16="http://schemas.microsoft.com/office/drawing/2014/main" id="{7E9957DA-E35B-4098-973F-96340429B195}"/>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199" name="Accolade fermante 1198">
            <a:extLst>
              <a:ext uri="{FF2B5EF4-FFF2-40B4-BE49-F238E27FC236}">
                <a16:creationId xmlns:a16="http://schemas.microsoft.com/office/drawing/2014/main" id="{35307D4E-7604-4365-97BA-B07FC489B97E}"/>
              </a:ext>
            </a:extLst>
          </p:cNvPr>
          <p:cNvSpPr/>
          <p:nvPr/>
        </p:nvSpPr>
        <p:spPr>
          <a:xfrm flipH="1">
            <a:off x="629804" y="653641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00" name="Accolade fermante 1199">
            <a:extLst>
              <a:ext uri="{FF2B5EF4-FFF2-40B4-BE49-F238E27FC236}">
                <a16:creationId xmlns:a16="http://schemas.microsoft.com/office/drawing/2014/main" id="{FB0DCD96-25C1-4089-BFBF-78070BE6DE31}"/>
              </a:ext>
            </a:extLst>
          </p:cNvPr>
          <p:cNvSpPr/>
          <p:nvPr/>
        </p:nvSpPr>
        <p:spPr>
          <a:xfrm>
            <a:off x="3560742" y="654215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01" name="Groupe 1200">
            <a:extLst>
              <a:ext uri="{FF2B5EF4-FFF2-40B4-BE49-F238E27FC236}">
                <a16:creationId xmlns:a16="http://schemas.microsoft.com/office/drawing/2014/main" id="{5AAE22DA-94BA-49C4-8A61-215C293289AA}"/>
              </a:ext>
            </a:extLst>
          </p:cNvPr>
          <p:cNvGrpSpPr/>
          <p:nvPr/>
        </p:nvGrpSpPr>
        <p:grpSpPr>
          <a:xfrm>
            <a:off x="3632152" y="6722915"/>
            <a:ext cx="145699" cy="102974"/>
            <a:chOff x="5500799" y="4255430"/>
            <a:chExt cx="1544225" cy="1042144"/>
          </a:xfrm>
          <a:solidFill>
            <a:srgbClr val="7030A0"/>
          </a:solidFill>
        </p:grpSpPr>
        <p:pic>
          <p:nvPicPr>
            <p:cNvPr id="1202" name="Graphique 1201">
              <a:extLst>
                <a:ext uri="{FF2B5EF4-FFF2-40B4-BE49-F238E27FC236}">
                  <a16:creationId xmlns:a16="http://schemas.microsoft.com/office/drawing/2014/main" id="{16288C6A-3990-45C0-96E1-1F33BD8471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203" name="Graphique 1202">
              <a:extLst>
                <a:ext uri="{FF2B5EF4-FFF2-40B4-BE49-F238E27FC236}">
                  <a16:creationId xmlns:a16="http://schemas.microsoft.com/office/drawing/2014/main" id="{482261E2-A200-4B93-98EB-7EB2DD027FA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204" name="Groupe 1203">
            <a:extLst>
              <a:ext uri="{FF2B5EF4-FFF2-40B4-BE49-F238E27FC236}">
                <a16:creationId xmlns:a16="http://schemas.microsoft.com/office/drawing/2014/main" id="{C3B039A0-065E-45BB-9AF4-193991702FB3}"/>
              </a:ext>
            </a:extLst>
          </p:cNvPr>
          <p:cNvGrpSpPr/>
          <p:nvPr/>
        </p:nvGrpSpPr>
        <p:grpSpPr>
          <a:xfrm>
            <a:off x="2362299" y="6456495"/>
            <a:ext cx="718466" cy="370981"/>
            <a:chOff x="2195594" y="1720797"/>
            <a:chExt cx="718466" cy="370981"/>
          </a:xfrm>
        </p:grpSpPr>
        <p:sp>
          <p:nvSpPr>
            <p:cNvPr id="1205" name="ZoneTexte 1204">
              <a:extLst>
                <a:ext uri="{FF2B5EF4-FFF2-40B4-BE49-F238E27FC236}">
                  <a16:creationId xmlns:a16="http://schemas.microsoft.com/office/drawing/2014/main" id="{245A1816-AB6D-43C2-B4D1-B16CA94BB6BE}"/>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206" name="ZoneTexte 1205">
              <a:extLst>
                <a:ext uri="{FF2B5EF4-FFF2-40B4-BE49-F238E27FC236}">
                  <a16:creationId xmlns:a16="http://schemas.microsoft.com/office/drawing/2014/main" id="{3E4E3938-5781-4E9C-8D25-C42F567B534D}"/>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207" name="ZoneTexte 1206">
              <a:extLst>
                <a:ext uri="{FF2B5EF4-FFF2-40B4-BE49-F238E27FC236}">
                  <a16:creationId xmlns:a16="http://schemas.microsoft.com/office/drawing/2014/main" id="{CD11D261-4CBA-41E6-BF74-14EF41475083}"/>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208" name="Groupe 1207">
            <a:extLst>
              <a:ext uri="{FF2B5EF4-FFF2-40B4-BE49-F238E27FC236}">
                <a16:creationId xmlns:a16="http://schemas.microsoft.com/office/drawing/2014/main" id="{38FF40E1-7682-4BC0-B969-2FCB94680E69}"/>
              </a:ext>
            </a:extLst>
          </p:cNvPr>
          <p:cNvGrpSpPr/>
          <p:nvPr/>
        </p:nvGrpSpPr>
        <p:grpSpPr>
          <a:xfrm>
            <a:off x="1235266" y="6457158"/>
            <a:ext cx="718466" cy="367712"/>
            <a:chOff x="1622389" y="1728992"/>
            <a:chExt cx="718466" cy="367712"/>
          </a:xfrm>
        </p:grpSpPr>
        <p:sp>
          <p:nvSpPr>
            <p:cNvPr id="1209" name="ZoneTexte 1208">
              <a:extLst>
                <a:ext uri="{FF2B5EF4-FFF2-40B4-BE49-F238E27FC236}">
                  <a16:creationId xmlns:a16="http://schemas.microsoft.com/office/drawing/2014/main" id="{7F8708CB-3F76-4C2E-A05E-FE30EE3D4046}"/>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210" name="ZoneTexte 1209">
              <a:extLst>
                <a:ext uri="{FF2B5EF4-FFF2-40B4-BE49-F238E27FC236}">
                  <a16:creationId xmlns:a16="http://schemas.microsoft.com/office/drawing/2014/main" id="{72B66931-A8CA-4EB5-9E7B-E2B81E6E797B}"/>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211" name="ZoneTexte 1210">
              <a:extLst>
                <a:ext uri="{FF2B5EF4-FFF2-40B4-BE49-F238E27FC236}">
                  <a16:creationId xmlns:a16="http://schemas.microsoft.com/office/drawing/2014/main" id="{FC31A7FF-1503-457A-A1C8-47936D55E0F0}"/>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1212" name="ZoneTexte 1211">
            <a:extLst>
              <a:ext uri="{FF2B5EF4-FFF2-40B4-BE49-F238E27FC236}">
                <a16:creationId xmlns:a16="http://schemas.microsoft.com/office/drawing/2014/main" id="{7453873A-60C5-4443-BC39-F868E8AA6BCB}"/>
              </a:ext>
            </a:extLst>
          </p:cNvPr>
          <p:cNvSpPr txBox="1"/>
          <p:nvPr/>
        </p:nvSpPr>
        <p:spPr>
          <a:xfrm>
            <a:off x="4182109" y="6444981"/>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1420" name="Graphique 23">
            <a:extLst>
              <a:ext uri="{FF2B5EF4-FFF2-40B4-BE49-F238E27FC236}">
                <a16:creationId xmlns:a16="http://schemas.microsoft.com/office/drawing/2014/main" id="{D7EEC06B-A2EB-4773-A46D-0272D507120A}"/>
              </a:ext>
            </a:extLst>
          </p:cNvPr>
          <p:cNvGrpSpPr/>
          <p:nvPr/>
        </p:nvGrpSpPr>
        <p:grpSpPr>
          <a:xfrm>
            <a:off x="7060817" y="30889"/>
            <a:ext cx="119903" cy="184666"/>
            <a:chOff x="5410460" y="2049372"/>
            <a:chExt cx="615732" cy="1159026"/>
          </a:xfrm>
          <a:solidFill>
            <a:srgbClr val="FF0000"/>
          </a:solidFill>
        </p:grpSpPr>
        <p:sp>
          <p:nvSpPr>
            <p:cNvPr id="1421" name="Forme libre : forme 1420">
              <a:extLst>
                <a:ext uri="{FF2B5EF4-FFF2-40B4-BE49-F238E27FC236}">
                  <a16:creationId xmlns:a16="http://schemas.microsoft.com/office/drawing/2014/main" id="{6E9F0283-7E70-4F24-AC14-A728E952F252}"/>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422" name="Forme libre : forme 1421">
              <a:extLst>
                <a:ext uri="{FF2B5EF4-FFF2-40B4-BE49-F238E27FC236}">
                  <a16:creationId xmlns:a16="http://schemas.microsoft.com/office/drawing/2014/main" id="{2C81C558-C787-44F8-92ED-FEEF52D21245}"/>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1423" name="Graphique 1422">
            <a:extLst>
              <a:ext uri="{FF2B5EF4-FFF2-40B4-BE49-F238E27FC236}">
                <a16:creationId xmlns:a16="http://schemas.microsoft.com/office/drawing/2014/main" id="{718E083E-AD45-479E-82CB-002F766A2B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7983" y="21195"/>
            <a:ext cx="216516" cy="194360"/>
          </a:xfrm>
          <a:prstGeom prst="rect">
            <a:avLst/>
          </a:prstGeom>
        </p:spPr>
      </p:pic>
      <p:grpSp>
        <p:nvGrpSpPr>
          <p:cNvPr id="1424" name="Graphique 23">
            <a:extLst>
              <a:ext uri="{FF2B5EF4-FFF2-40B4-BE49-F238E27FC236}">
                <a16:creationId xmlns:a16="http://schemas.microsoft.com/office/drawing/2014/main" id="{2C20E414-4C3A-4F08-AAC5-8B74FE499E83}"/>
              </a:ext>
            </a:extLst>
          </p:cNvPr>
          <p:cNvGrpSpPr/>
          <p:nvPr/>
        </p:nvGrpSpPr>
        <p:grpSpPr>
          <a:xfrm>
            <a:off x="6815525" y="30889"/>
            <a:ext cx="118913" cy="184666"/>
            <a:chOff x="5410460" y="2049372"/>
            <a:chExt cx="615732" cy="1159026"/>
          </a:xfrm>
          <a:solidFill>
            <a:schemeClr val="accent2">
              <a:lumMod val="75000"/>
            </a:schemeClr>
          </a:solidFill>
        </p:grpSpPr>
        <p:sp>
          <p:nvSpPr>
            <p:cNvPr id="1425" name="Forme libre : forme 1424">
              <a:extLst>
                <a:ext uri="{FF2B5EF4-FFF2-40B4-BE49-F238E27FC236}">
                  <a16:creationId xmlns:a16="http://schemas.microsoft.com/office/drawing/2014/main" id="{11634128-C0D1-452F-B4B0-691F7CCB015B}"/>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426" name="Forme libre : forme 1425">
              <a:extLst>
                <a:ext uri="{FF2B5EF4-FFF2-40B4-BE49-F238E27FC236}">
                  <a16:creationId xmlns:a16="http://schemas.microsoft.com/office/drawing/2014/main" id="{8D324CE8-015C-4FE7-9BCB-86C1CF68A357}"/>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427" name="Signe Plus 1426">
            <a:extLst>
              <a:ext uri="{FF2B5EF4-FFF2-40B4-BE49-F238E27FC236}">
                <a16:creationId xmlns:a16="http://schemas.microsoft.com/office/drawing/2014/main" id="{053401EA-4F8B-4C28-B95B-7EAE7D51CB46}"/>
              </a:ext>
            </a:extLst>
          </p:cNvPr>
          <p:cNvSpPr/>
          <p:nvPr/>
        </p:nvSpPr>
        <p:spPr>
          <a:xfrm>
            <a:off x="6694338" y="9214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28" name="Signe Plus 1427">
            <a:extLst>
              <a:ext uri="{FF2B5EF4-FFF2-40B4-BE49-F238E27FC236}">
                <a16:creationId xmlns:a16="http://schemas.microsoft.com/office/drawing/2014/main" id="{423D7D21-C247-4473-8CBA-8E21266366F3}"/>
              </a:ext>
            </a:extLst>
          </p:cNvPr>
          <p:cNvSpPr/>
          <p:nvPr/>
        </p:nvSpPr>
        <p:spPr>
          <a:xfrm>
            <a:off x="6938163" y="88074"/>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29" name="Signe Plus 1428">
            <a:extLst>
              <a:ext uri="{FF2B5EF4-FFF2-40B4-BE49-F238E27FC236}">
                <a16:creationId xmlns:a16="http://schemas.microsoft.com/office/drawing/2014/main" id="{9E730FD7-3D34-4F9C-AF35-17C9CBAE33DE}"/>
              </a:ext>
            </a:extLst>
          </p:cNvPr>
          <p:cNvSpPr/>
          <p:nvPr/>
        </p:nvSpPr>
        <p:spPr>
          <a:xfrm>
            <a:off x="7199659" y="90337"/>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430" name="Groupe 1429">
            <a:extLst>
              <a:ext uri="{FF2B5EF4-FFF2-40B4-BE49-F238E27FC236}">
                <a16:creationId xmlns:a16="http://schemas.microsoft.com/office/drawing/2014/main" id="{A50E56B5-0171-45DC-A6F6-E0897E37D4B6}"/>
              </a:ext>
            </a:extLst>
          </p:cNvPr>
          <p:cNvGrpSpPr/>
          <p:nvPr/>
        </p:nvGrpSpPr>
        <p:grpSpPr>
          <a:xfrm>
            <a:off x="7245414" y="33961"/>
            <a:ext cx="305670" cy="194360"/>
            <a:chOff x="5146975" y="3184326"/>
            <a:chExt cx="1468799" cy="1171578"/>
          </a:xfrm>
          <a:solidFill>
            <a:srgbClr val="92D050"/>
          </a:solidFill>
        </p:grpSpPr>
        <p:pic>
          <p:nvPicPr>
            <p:cNvPr id="1431" name="Graphique 1430">
              <a:extLst>
                <a:ext uri="{FF2B5EF4-FFF2-40B4-BE49-F238E27FC236}">
                  <a16:creationId xmlns:a16="http://schemas.microsoft.com/office/drawing/2014/main" id="{0D43D618-CC56-4D9E-8175-675AD2C46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432" name="Graphique 1431">
              <a:extLst>
                <a:ext uri="{FF2B5EF4-FFF2-40B4-BE49-F238E27FC236}">
                  <a16:creationId xmlns:a16="http://schemas.microsoft.com/office/drawing/2014/main" id="{E8FEF8C1-D426-4DE0-8E55-EE6AE738E6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433" name="Signe Plus 1432">
            <a:extLst>
              <a:ext uri="{FF2B5EF4-FFF2-40B4-BE49-F238E27FC236}">
                <a16:creationId xmlns:a16="http://schemas.microsoft.com/office/drawing/2014/main" id="{BC5E6FD8-9C14-4F1C-8315-429207217A6E}"/>
              </a:ext>
            </a:extLst>
          </p:cNvPr>
          <p:cNvSpPr/>
          <p:nvPr/>
        </p:nvSpPr>
        <p:spPr>
          <a:xfrm>
            <a:off x="7541862" y="90337"/>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434" name="Groupe 1433">
            <a:extLst>
              <a:ext uri="{FF2B5EF4-FFF2-40B4-BE49-F238E27FC236}">
                <a16:creationId xmlns:a16="http://schemas.microsoft.com/office/drawing/2014/main" id="{95BBB548-5F34-44CF-AD2B-F0B5976D6F4C}"/>
              </a:ext>
            </a:extLst>
          </p:cNvPr>
          <p:cNvGrpSpPr/>
          <p:nvPr/>
        </p:nvGrpSpPr>
        <p:grpSpPr>
          <a:xfrm>
            <a:off x="7636799" y="44425"/>
            <a:ext cx="277434" cy="192278"/>
            <a:chOff x="5500799" y="4255430"/>
            <a:chExt cx="1544225" cy="1042144"/>
          </a:xfrm>
          <a:solidFill>
            <a:srgbClr val="7030A0"/>
          </a:solidFill>
        </p:grpSpPr>
        <p:pic>
          <p:nvPicPr>
            <p:cNvPr id="1435" name="Graphique 1434">
              <a:extLst>
                <a:ext uri="{FF2B5EF4-FFF2-40B4-BE49-F238E27FC236}">
                  <a16:creationId xmlns:a16="http://schemas.microsoft.com/office/drawing/2014/main" id="{4683FBA1-3B5B-449C-B851-8EC65655F2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436" name="Graphique 1435">
              <a:extLst>
                <a:ext uri="{FF2B5EF4-FFF2-40B4-BE49-F238E27FC236}">
                  <a16:creationId xmlns:a16="http://schemas.microsoft.com/office/drawing/2014/main" id="{89FC0CCF-3272-4A39-BF7C-582F91DC47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437" name="Accolade fermante 1436">
            <a:extLst>
              <a:ext uri="{FF2B5EF4-FFF2-40B4-BE49-F238E27FC236}">
                <a16:creationId xmlns:a16="http://schemas.microsoft.com/office/drawing/2014/main" id="{13F172F6-28DA-481E-8650-F4F073DAF830}"/>
              </a:ext>
            </a:extLst>
          </p:cNvPr>
          <p:cNvSpPr/>
          <p:nvPr/>
        </p:nvSpPr>
        <p:spPr>
          <a:xfrm flipH="1">
            <a:off x="6309662" y="115517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465" name="ZoneTexte 1464">
            <a:extLst>
              <a:ext uri="{FF2B5EF4-FFF2-40B4-BE49-F238E27FC236}">
                <a16:creationId xmlns:a16="http://schemas.microsoft.com/office/drawing/2014/main" id="{8330B55E-A28B-44F9-9E00-DEAB31FA95A9}"/>
              </a:ext>
            </a:extLst>
          </p:cNvPr>
          <p:cNvSpPr txBox="1"/>
          <p:nvPr/>
        </p:nvSpPr>
        <p:spPr>
          <a:xfrm>
            <a:off x="5736987" y="1157819"/>
            <a:ext cx="655648" cy="246221"/>
          </a:xfrm>
          <a:prstGeom prst="rect">
            <a:avLst/>
          </a:prstGeom>
          <a:noFill/>
        </p:spPr>
        <p:txBody>
          <a:bodyPr wrap="square" rtlCol="0">
            <a:spAutoFit/>
          </a:bodyPr>
          <a:lstStyle/>
          <a:p>
            <a:r>
              <a:rPr lang="fr-FR" sz="1000" dirty="0"/>
              <a:t>a.1.3.2.1</a:t>
            </a:r>
          </a:p>
        </p:txBody>
      </p:sp>
      <p:sp>
        <p:nvSpPr>
          <p:cNvPr id="1542" name="ZoneTexte 1541">
            <a:extLst>
              <a:ext uri="{FF2B5EF4-FFF2-40B4-BE49-F238E27FC236}">
                <a16:creationId xmlns:a16="http://schemas.microsoft.com/office/drawing/2014/main" id="{D54274D9-9B28-4F6F-A022-53B17D124B5E}"/>
              </a:ext>
            </a:extLst>
          </p:cNvPr>
          <p:cNvSpPr txBox="1"/>
          <p:nvPr/>
        </p:nvSpPr>
        <p:spPr>
          <a:xfrm>
            <a:off x="5737064" y="1675461"/>
            <a:ext cx="641456" cy="246221"/>
          </a:xfrm>
          <a:prstGeom prst="rect">
            <a:avLst/>
          </a:prstGeom>
          <a:noFill/>
        </p:spPr>
        <p:txBody>
          <a:bodyPr wrap="square" rtlCol="0">
            <a:spAutoFit/>
          </a:bodyPr>
          <a:lstStyle/>
          <a:p>
            <a:r>
              <a:rPr lang="fr-FR" sz="1000" dirty="0"/>
              <a:t>a.1.3.2.2</a:t>
            </a:r>
          </a:p>
        </p:txBody>
      </p:sp>
      <p:grpSp>
        <p:nvGrpSpPr>
          <p:cNvPr id="1595" name="Groupe 1594">
            <a:extLst>
              <a:ext uri="{FF2B5EF4-FFF2-40B4-BE49-F238E27FC236}">
                <a16:creationId xmlns:a16="http://schemas.microsoft.com/office/drawing/2014/main" id="{421E76A3-34F6-4380-8753-B53E319DB68E}"/>
              </a:ext>
            </a:extLst>
          </p:cNvPr>
          <p:cNvGrpSpPr/>
          <p:nvPr/>
        </p:nvGrpSpPr>
        <p:grpSpPr>
          <a:xfrm>
            <a:off x="6352167" y="1091264"/>
            <a:ext cx="718466" cy="356108"/>
            <a:chOff x="2199597" y="997505"/>
            <a:chExt cx="718466" cy="356108"/>
          </a:xfrm>
        </p:grpSpPr>
        <p:sp>
          <p:nvSpPr>
            <p:cNvPr id="1596" name="ZoneTexte 1595">
              <a:extLst>
                <a:ext uri="{FF2B5EF4-FFF2-40B4-BE49-F238E27FC236}">
                  <a16:creationId xmlns:a16="http://schemas.microsoft.com/office/drawing/2014/main" id="{1F4F9A7F-46CE-4F7B-9F01-D341C78B5AB0}"/>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597" name="ZoneTexte 1596">
              <a:extLst>
                <a:ext uri="{FF2B5EF4-FFF2-40B4-BE49-F238E27FC236}">
                  <a16:creationId xmlns:a16="http://schemas.microsoft.com/office/drawing/2014/main" id="{E4E5E4F6-DC19-4AF6-B162-C6ABE6AF0D6A}"/>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1599" name="Accolade fermante 1598">
            <a:extLst>
              <a:ext uri="{FF2B5EF4-FFF2-40B4-BE49-F238E27FC236}">
                <a16:creationId xmlns:a16="http://schemas.microsoft.com/office/drawing/2014/main" id="{AF26CFEC-3BC7-45E3-8A64-6A7C68E658D8}"/>
              </a:ext>
            </a:extLst>
          </p:cNvPr>
          <p:cNvSpPr/>
          <p:nvPr/>
        </p:nvSpPr>
        <p:spPr>
          <a:xfrm>
            <a:off x="9747690" y="115440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00" name="ZoneTexte 1599">
            <a:extLst>
              <a:ext uri="{FF2B5EF4-FFF2-40B4-BE49-F238E27FC236}">
                <a16:creationId xmlns:a16="http://schemas.microsoft.com/office/drawing/2014/main" id="{9328925A-BA87-4B07-9D1B-5613CF025706}"/>
              </a:ext>
            </a:extLst>
          </p:cNvPr>
          <p:cNvSpPr txBox="1"/>
          <p:nvPr/>
        </p:nvSpPr>
        <p:spPr>
          <a:xfrm>
            <a:off x="6407730" y="1108235"/>
            <a:ext cx="331249" cy="246221"/>
          </a:xfrm>
          <a:prstGeom prst="rect">
            <a:avLst/>
          </a:prstGeom>
          <a:noFill/>
        </p:spPr>
        <p:txBody>
          <a:bodyPr wrap="square" rtlCol="0">
            <a:spAutoFit/>
          </a:bodyPr>
          <a:lstStyle/>
          <a:p>
            <a:r>
              <a:rPr lang="fr-FR" sz="500" dirty="0"/>
              <a:t>+2</a:t>
            </a:r>
          </a:p>
          <a:p>
            <a:r>
              <a:rPr lang="fr-FR" sz="500" dirty="0"/>
              <a:t>A:5</a:t>
            </a:r>
          </a:p>
        </p:txBody>
      </p:sp>
      <p:grpSp>
        <p:nvGrpSpPr>
          <p:cNvPr id="1601" name="Groupe 1600">
            <a:extLst>
              <a:ext uri="{FF2B5EF4-FFF2-40B4-BE49-F238E27FC236}">
                <a16:creationId xmlns:a16="http://schemas.microsoft.com/office/drawing/2014/main" id="{4D072C50-508A-49E4-B32D-7A40DAF927C2}"/>
              </a:ext>
            </a:extLst>
          </p:cNvPr>
          <p:cNvGrpSpPr/>
          <p:nvPr/>
        </p:nvGrpSpPr>
        <p:grpSpPr>
          <a:xfrm>
            <a:off x="9119878" y="1086775"/>
            <a:ext cx="718466" cy="363597"/>
            <a:chOff x="4307092" y="989742"/>
            <a:chExt cx="718466" cy="363597"/>
          </a:xfrm>
        </p:grpSpPr>
        <p:grpSp>
          <p:nvGrpSpPr>
            <p:cNvPr id="1602" name="Groupe 1601">
              <a:extLst>
                <a:ext uri="{FF2B5EF4-FFF2-40B4-BE49-F238E27FC236}">
                  <a16:creationId xmlns:a16="http://schemas.microsoft.com/office/drawing/2014/main" id="{6AA9D650-840C-4B58-9622-00E48C48A0FF}"/>
                </a:ext>
              </a:extLst>
            </p:cNvPr>
            <p:cNvGrpSpPr/>
            <p:nvPr/>
          </p:nvGrpSpPr>
          <p:grpSpPr>
            <a:xfrm>
              <a:off x="4390385" y="989742"/>
              <a:ext cx="565581" cy="297961"/>
              <a:chOff x="2579857" y="899021"/>
              <a:chExt cx="565581" cy="297961"/>
            </a:xfrm>
          </p:grpSpPr>
          <p:sp>
            <p:nvSpPr>
              <p:cNvPr id="1604" name="ZoneTexte 1603">
                <a:extLst>
                  <a:ext uri="{FF2B5EF4-FFF2-40B4-BE49-F238E27FC236}">
                    <a16:creationId xmlns:a16="http://schemas.microsoft.com/office/drawing/2014/main" id="{3B429949-5446-49CD-8E8C-F52E87180C41}"/>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605" name="ZoneTexte 1604">
                <a:extLst>
                  <a:ext uri="{FF2B5EF4-FFF2-40B4-BE49-F238E27FC236}">
                    <a16:creationId xmlns:a16="http://schemas.microsoft.com/office/drawing/2014/main" id="{46F2B931-A1B6-48CC-9AFF-EE3AED6008FC}"/>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603" name="ZoneTexte 1602">
              <a:extLst>
                <a:ext uri="{FF2B5EF4-FFF2-40B4-BE49-F238E27FC236}">
                  <a16:creationId xmlns:a16="http://schemas.microsoft.com/office/drawing/2014/main" id="{4193BA64-D8D3-48EC-9F2E-9A23EBA89518}"/>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606" name="Graphique 1605">
            <a:extLst>
              <a:ext uri="{FF2B5EF4-FFF2-40B4-BE49-F238E27FC236}">
                <a16:creationId xmlns:a16="http://schemas.microsoft.com/office/drawing/2014/main" id="{441E3A25-696F-446E-A282-647258A59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01321" y="1329299"/>
            <a:ext cx="109307" cy="98122"/>
          </a:xfrm>
          <a:prstGeom prst="rect">
            <a:avLst/>
          </a:prstGeom>
        </p:spPr>
      </p:pic>
      <p:grpSp>
        <p:nvGrpSpPr>
          <p:cNvPr id="1607" name="Groupe 1606">
            <a:extLst>
              <a:ext uri="{FF2B5EF4-FFF2-40B4-BE49-F238E27FC236}">
                <a16:creationId xmlns:a16="http://schemas.microsoft.com/office/drawing/2014/main" id="{70FD236B-98A4-464F-A8CB-B7A1313AD395}"/>
              </a:ext>
            </a:extLst>
          </p:cNvPr>
          <p:cNvGrpSpPr/>
          <p:nvPr/>
        </p:nvGrpSpPr>
        <p:grpSpPr>
          <a:xfrm>
            <a:off x="7469918" y="1084003"/>
            <a:ext cx="718466" cy="368277"/>
            <a:chOff x="1040513" y="1729592"/>
            <a:chExt cx="718466" cy="368277"/>
          </a:xfrm>
        </p:grpSpPr>
        <p:sp>
          <p:nvSpPr>
            <p:cNvPr id="1608" name="ZoneTexte 1607">
              <a:extLst>
                <a:ext uri="{FF2B5EF4-FFF2-40B4-BE49-F238E27FC236}">
                  <a16:creationId xmlns:a16="http://schemas.microsoft.com/office/drawing/2014/main" id="{9953B6C0-AE7A-45AE-9684-FCE5758BFB72}"/>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sp>
          <p:nvSpPr>
            <p:cNvPr id="1609" name="ZoneTexte 1608">
              <a:extLst>
                <a:ext uri="{FF2B5EF4-FFF2-40B4-BE49-F238E27FC236}">
                  <a16:creationId xmlns:a16="http://schemas.microsoft.com/office/drawing/2014/main" id="{B14B9B60-002B-45AE-8B8D-95C262B29DE4}"/>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610" name="ZoneTexte 1609">
              <a:extLst>
                <a:ext uri="{FF2B5EF4-FFF2-40B4-BE49-F238E27FC236}">
                  <a16:creationId xmlns:a16="http://schemas.microsoft.com/office/drawing/2014/main" id="{41DE1C0A-8CF9-47FF-BBD8-7FE20542E0A7}"/>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1611" name="Groupe 1610">
            <a:extLst>
              <a:ext uri="{FF2B5EF4-FFF2-40B4-BE49-F238E27FC236}">
                <a16:creationId xmlns:a16="http://schemas.microsoft.com/office/drawing/2014/main" id="{86E98E3D-490B-4BE9-9B49-97524BA6C724}"/>
              </a:ext>
            </a:extLst>
          </p:cNvPr>
          <p:cNvGrpSpPr/>
          <p:nvPr/>
        </p:nvGrpSpPr>
        <p:grpSpPr>
          <a:xfrm>
            <a:off x="8028849" y="1081932"/>
            <a:ext cx="718466" cy="363873"/>
            <a:chOff x="2745528" y="1733074"/>
            <a:chExt cx="718466" cy="363873"/>
          </a:xfrm>
        </p:grpSpPr>
        <p:sp>
          <p:nvSpPr>
            <p:cNvPr id="1612" name="ZoneTexte 1611">
              <a:extLst>
                <a:ext uri="{FF2B5EF4-FFF2-40B4-BE49-F238E27FC236}">
                  <a16:creationId xmlns:a16="http://schemas.microsoft.com/office/drawing/2014/main" id="{44D05BCB-AB91-4882-ABB4-413C52CC58DE}"/>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613" name="Groupe 1612">
              <a:extLst>
                <a:ext uri="{FF2B5EF4-FFF2-40B4-BE49-F238E27FC236}">
                  <a16:creationId xmlns:a16="http://schemas.microsoft.com/office/drawing/2014/main" id="{B96B8062-BD43-42F7-B523-A3678E8DE077}"/>
                </a:ext>
              </a:extLst>
            </p:cNvPr>
            <p:cNvGrpSpPr/>
            <p:nvPr/>
          </p:nvGrpSpPr>
          <p:grpSpPr>
            <a:xfrm>
              <a:off x="2745528" y="1777671"/>
              <a:ext cx="718466" cy="319276"/>
              <a:chOff x="2745110" y="1768025"/>
              <a:chExt cx="718466" cy="319276"/>
            </a:xfrm>
          </p:grpSpPr>
          <p:sp>
            <p:nvSpPr>
              <p:cNvPr id="1614" name="ZoneTexte 1613">
                <a:extLst>
                  <a:ext uri="{FF2B5EF4-FFF2-40B4-BE49-F238E27FC236}">
                    <a16:creationId xmlns:a16="http://schemas.microsoft.com/office/drawing/2014/main" id="{35A0A028-D459-4A7D-962E-BFBCF08E21B2}"/>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1615" name="ZoneTexte 1614">
                <a:extLst>
                  <a:ext uri="{FF2B5EF4-FFF2-40B4-BE49-F238E27FC236}">
                    <a16:creationId xmlns:a16="http://schemas.microsoft.com/office/drawing/2014/main" id="{066E1AB3-4DC9-4E94-9127-365A15DC1A66}"/>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A:3</a:t>
                </a:r>
              </a:p>
            </p:txBody>
          </p:sp>
        </p:grpSp>
      </p:grpSp>
      <p:grpSp>
        <p:nvGrpSpPr>
          <p:cNvPr id="1616" name="Groupe 1615">
            <a:extLst>
              <a:ext uri="{FF2B5EF4-FFF2-40B4-BE49-F238E27FC236}">
                <a16:creationId xmlns:a16="http://schemas.microsoft.com/office/drawing/2014/main" id="{CB2744B5-FB21-4D4D-9246-AB3196C034B6}"/>
              </a:ext>
            </a:extLst>
          </p:cNvPr>
          <p:cNvGrpSpPr/>
          <p:nvPr/>
        </p:nvGrpSpPr>
        <p:grpSpPr>
          <a:xfrm>
            <a:off x="6901933" y="1080367"/>
            <a:ext cx="718466" cy="369675"/>
            <a:chOff x="646205" y="5057129"/>
            <a:chExt cx="718466" cy="369675"/>
          </a:xfrm>
        </p:grpSpPr>
        <p:sp>
          <p:nvSpPr>
            <p:cNvPr id="1617" name="ZoneTexte 1616">
              <a:extLst>
                <a:ext uri="{FF2B5EF4-FFF2-40B4-BE49-F238E27FC236}">
                  <a16:creationId xmlns:a16="http://schemas.microsoft.com/office/drawing/2014/main" id="{BE874F7A-7EAB-405F-B0BC-6BCF0E3205FF}"/>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618" name="ZoneTexte 1617">
              <a:extLst>
                <a:ext uri="{FF2B5EF4-FFF2-40B4-BE49-F238E27FC236}">
                  <a16:creationId xmlns:a16="http://schemas.microsoft.com/office/drawing/2014/main" id="{F682C45C-231C-44A9-BBC3-FDFCA1767709}"/>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619" name="ZoneTexte 1618">
              <a:extLst>
                <a:ext uri="{FF2B5EF4-FFF2-40B4-BE49-F238E27FC236}">
                  <a16:creationId xmlns:a16="http://schemas.microsoft.com/office/drawing/2014/main" id="{A6DB0946-4ADC-4E10-9CB4-8ED328A6FF4F}"/>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620" name="Groupe 1619">
            <a:extLst>
              <a:ext uri="{FF2B5EF4-FFF2-40B4-BE49-F238E27FC236}">
                <a16:creationId xmlns:a16="http://schemas.microsoft.com/office/drawing/2014/main" id="{EA9564C3-63F4-4F16-809F-370512CB474C}"/>
              </a:ext>
            </a:extLst>
          </p:cNvPr>
          <p:cNvGrpSpPr/>
          <p:nvPr/>
        </p:nvGrpSpPr>
        <p:grpSpPr>
          <a:xfrm>
            <a:off x="8581510" y="1074289"/>
            <a:ext cx="718466" cy="377178"/>
            <a:chOff x="1266633" y="5049608"/>
            <a:chExt cx="718466" cy="377178"/>
          </a:xfrm>
        </p:grpSpPr>
        <p:sp>
          <p:nvSpPr>
            <p:cNvPr id="1621" name="ZoneTexte 1620">
              <a:extLst>
                <a:ext uri="{FF2B5EF4-FFF2-40B4-BE49-F238E27FC236}">
                  <a16:creationId xmlns:a16="http://schemas.microsoft.com/office/drawing/2014/main" id="{7AF2D72D-44A9-4F02-8334-81A9E92CAE76}"/>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622" name="ZoneTexte 1621">
              <a:extLst>
                <a:ext uri="{FF2B5EF4-FFF2-40B4-BE49-F238E27FC236}">
                  <a16:creationId xmlns:a16="http://schemas.microsoft.com/office/drawing/2014/main" id="{701E547A-2964-46D9-A761-8EC433A2988E}"/>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623" name="ZoneTexte 1622">
              <a:extLst>
                <a:ext uri="{FF2B5EF4-FFF2-40B4-BE49-F238E27FC236}">
                  <a16:creationId xmlns:a16="http://schemas.microsoft.com/office/drawing/2014/main" id="{729AFA54-7C47-4C5D-9C22-FD16D4A62945}"/>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sp>
        <p:nvSpPr>
          <p:cNvPr id="1624" name="ZoneTexte 1623">
            <a:extLst>
              <a:ext uri="{FF2B5EF4-FFF2-40B4-BE49-F238E27FC236}">
                <a16:creationId xmlns:a16="http://schemas.microsoft.com/office/drawing/2014/main" id="{861C975D-9954-4B6C-9BB9-005D192B83A0}"/>
              </a:ext>
            </a:extLst>
          </p:cNvPr>
          <p:cNvSpPr txBox="1"/>
          <p:nvPr/>
        </p:nvSpPr>
        <p:spPr>
          <a:xfrm>
            <a:off x="9862131" y="1162641"/>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625" name="Accolade fermante 1624">
            <a:extLst>
              <a:ext uri="{FF2B5EF4-FFF2-40B4-BE49-F238E27FC236}">
                <a16:creationId xmlns:a16="http://schemas.microsoft.com/office/drawing/2014/main" id="{3B39489E-A343-4295-B501-01074A57932E}"/>
              </a:ext>
            </a:extLst>
          </p:cNvPr>
          <p:cNvSpPr/>
          <p:nvPr/>
        </p:nvSpPr>
        <p:spPr>
          <a:xfrm flipH="1">
            <a:off x="10369812" y="116802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26" name="Accolade fermante 1625">
            <a:extLst>
              <a:ext uri="{FF2B5EF4-FFF2-40B4-BE49-F238E27FC236}">
                <a16:creationId xmlns:a16="http://schemas.microsoft.com/office/drawing/2014/main" id="{D53E9B1C-2D45-4EED-8FDB-C18EBE222C62}"/>
              </a:ext>
            </a:extLst>
          </p:cNvPr>
          <p:cNvSpPr/>
          <p:nvPr/>
        </p:nvSpPr>
        <p:spPr>
          <a:xfrm>
            <a:off x="10752653" y="117693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627" name="Groupe 1626">
            <a:extLst>
              <a:ext uri="{FF2B5EF4-FFF2-40B4-BE49-F238E27FC236}">
                <a16:creationId xmlns:a16="http://schemas.microsoft.com/office/drawing/2014/main" id="{922A54D5-4E0B-4E52-8B1D-62D9B08FDAC0}"/>
              </a:ext>
            </a:extLst>
          </p:cNvPr>
          <p:cNvGrpSpPr/>
          <p:nvPr/>
        </p:nvGrpSpPr>
        <p:grpSpPr>
          <a:xfrm>
            <a:off x="10567480" y="1198851"/>
            <a:ext cx="277434" cy="192278"/>
            <a:chOff x="5500799" y="4255430"/>
            <a:chExt cx="1544225" cy="1042144"/>
          </a:xfrm>
          <a:solidFill>
            <a:srgbClr val="7030A0"/>
          </a:solidFill>
        </p:grpSpPr>
        <p:pic>
          <p:nvPicPr>
            <p:cNvPr id="1628" name="Graphique 1627">
              <a:extLst>
                <a:ext uri="{FF2B5EF4-FFF2-40B4-BE49-F238E27FC236}">
                  <a16:creationId xmlns:a16="http://schemas.microsoft.com/office/drawing/2014/main" id="{F6D5265A-7D87-4381-AB80-AE18947FD1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629" name="Graphique 1628">
              <a:extLst>
                <a:ext uri="{FF2B5EF4-FFF2-40B4-BE49-F238E27FC236}">
                  <a16:creationId xmlns:a16="http://schemas.microsoft.com/office/drawing/2014/main" id="{41A2F913-AC87-43C8-B231-587AC14DD98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630" name="Graphique 23">
            <a:extLst>
              <a:ext uri="{FF2B5EF4-FFF2-40B4-BE49-F238E27FC236}">
                <a16:creationId xmlns:a16="http://schemas.microsoft.com/office/drawing/2014/main" id="{C895E41B-19CB-4792-9B60-1F07275FC95F}"/>
              </a:ext>
            </a:extLst>
          </p:cNvPr>
          <p:cNvGrpSpPr/>
          <p:nvPr/>
        </p:nvGrpSpPr>
        <p:grpSpPr>
          <a:xfrm>
            <a:off x="10443227" y="1202731"/>
            <a:ext cx="119903" cy="184666"/>
            <a:chOff x="5410460" y="2049372"/>
            <a:chExt cx="615732" cy="1159026"/>
          </a:xfrm>
          <a:solidFill>
            <a:srgbClr val="FF0000"/>
          </a:solidFill>
        </p:grpSpPr>
        <p:sp>
          <p:nvSpPr>
            <p:cNvPr id="1631" name="Forme libre : forme 1630">
              <a:extLst>
                <a:ext uri="{FF2B5EF4-FFF2-40B4-BE49-F238E27FC236}">
                  <a16:creationId xmlns:a16="http://schemas.microsoft.com/office/drawing/2014/main" id="{4904A336-C5E2-4AFF-B631-FF9529B2DB1E}"/>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632" name="Forme libre : forme 1631">
              <a:extLst>
                <a:ext uri="{FF2B5EF4-FFF2-40B4-BE49-F238E27FC236}">
                  <a16:creationId xmlns:a16="http://schemas.microsoft.com/office/drawing/2014/main" id="{C5263B90-C980-4E60-BC85-EB12898A96A0}"/>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633" name="Accolade fermante 1632">
            <a:extLst>
              <a:ext uri="{FF2B5EF4-FFF2-40B4-BE49-F238E27FC236}">
                <a16:creationId xmlns:a16="http://schemas.microsoft.com/office/drawing/2014/main" id="{886B65CC-8BBE-49E3-A177-80689DB50D9E}"/>
              </a:ext>
            </a:extLst>
          </p:cNvPr>
          <p:cNvSpPr/>
          <p:nvPr/>
        </p:nvSpPr>
        <p:spPr>
          <a:xfrm flipH="1">
            <a:off x="6334855" y="1497844"/>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34" name="Accolade fermante 1633">
            <a:extLst>
              <a:ext uri="{FF2B5EF4-FFF2-40B4-BE49-F238E27FC236}">
                <a16:creationId xmlns:a16="http://schemas.microsoft.com/office/drawing/2014/main" id="{CFE50F44-85B8-401B-B09C-FAF32A425BA9}"/>
              </a:ext>
            </a:extLst>
          </p:cNvPr>
          <p:cNvSpPr/>
          <p:nvPr/>
        </p:nvSpPr>
        <p:spPr>
          <a:xfrm flipH="1">
            <a:off x="6439726" y="151403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636" name="Groupe 1635">
            <a:extLst>
              <a:ext uri="{FF2B5EF4-FFF2-40B4-BE49-F238E27FC236}">
                <a16:creationId xmlns:a16="http://schemas.microsoft.com/office/drawing/2014/main" id="{9EE37F94-B43F-4CA1-B626-AC7A857E7FA5}"/>
              </a:ext>
            </a:extLst>
          </p:cNvPr>
          <p:cNvGrpSpPr/>
          <p:nvPr/>
        </p:nvGrpSpPr>
        <p:grpSpPr>
          <a:xfrm>
            <a:off x="6482231" y="1450115"/>
            <a:ext cx="718466" cy="356108"/>
            <a:chOff x="2199597" y="997505"/>
            <a:chExt cx="718466" cy="356108"/>
          </a:xfrm>
        </p:grpSpPr>
        <p:sp>
          <p:nvSpPr>
            <p:cNvPr id="1637" name="ZoneTexte 1636">
              <a:extLst>
                <a:ext uri="{FF2B5EF4-FFF2-40B4-BE49-F238E27FC236}">
                  <a16:creationId xmlns:a16="http://schemas.microsoft.com/office/drawing/2014/main" id="{753C0E83-CCBA-4BCA-B988-151328516BD6}"/>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638" name="ZoneTexte 1637">
              <a:extLst>
                <a:ext uri="{FF2B5EF4-FFF2-40B4-BE49-F238E27FC236}">
                  <a16:creationId xmlns:a16="http://schemas.microsoft.com/office/drawing/2014/main" id="{592E032A-6768-4D17-BA93-E61CF444E57A}"/>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1639" name="Accolade fermante 1638">
            <a:extLst>
              <a:ext uri="{FF2B5EF4-FFF2-40B4-BE49-F238E27FC236}">
                <a16:creationId xmlns:a16="http://schemas.microsoft.com/office/drawing/2014/main" id="{02CB855E-2712-41DF-8E8A-8CA712FCBF86}"/>
              </a:ext>
            </a:extLst>
          </p:cNvPr>
          <p:cNvSpPr/>
          <p:nvPr/>
        </p:nvSpPr>
        <p:spPr>
          <a:xfrm>
            <a:off x="9877754" y="151325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40" name="ZoneTexte 1639">
            <a:extLst>
              <a:ext uri="{FF2B5EF4-FFF2-40B4-BE49-F238E27FC236}">
                <a16:creationId xmlns:a16="http://schemas.microsoft.com/office/drawing/2014/main" id="{F34B959B-E816-4D30-9093-DC9CCC12E3AE}"/>
              </a:ext>
            </a:extLst>
          </p:cNvPr>
          <p:cNvSpPr txBox="1"/>
          <p:nvPr/>
        </p:nvSpPr>
        <p:spPr>
          <a:xfrm>
            <a:off x="6537794" y="1467086"/>
            <a:ext cx="331249" cy="246221"/>
          </a:xfrm>
          <a:prstGeom prst="rect">
            <a:avLst/>
          </a:prstGeom>
          <a:noFill/>
        </p:spPr>
        <p:txBody>
          <a:bodyPr wrap="square" rtlCol="0">
            <a:spAutoFit/>
          </a:bodyPr>
          <a:lstStyle/>
          <a:p>
            <a:r>
              <a:rPr lang="fr-FR" sz="500" dirty="0"/>
              <a:t>+2</a:t>
            </a:r>
          </a:p>
          <a:p>
            <a:r>
              <a:rPr lang="fr-FR" sz="500" dirty="0"/>
              <a:t>A:5</a:t>
            </a:r>
          </a:p>
        </p:txBody>
      </p:sp>
      <p:grpSp>
        <p:nvGrpSpPr>
          <p:cNvPr id="1641" name="Groupe 1640">
            <a:extLst>
              <a:ext uri="{FF2B5EF4-FFF2-40B4-BE49-F238E27FC236}">
                <a16:creationId xmlns:a16="http://schemas.microsoft.com/office/drawing/2014/main" id="{FCA9D106-7162-40C8-9596-B0E9799C2307}"/>
              </a:ext>
            </a:extLst>
          </p:cNvPr>
          <p:cNvGrpSpPr/>
          <p:nvPr/>
        </p:nvGrpSpPr>
        <p:grpSpPr>
          <a:xfrm>
            <a:off x="9249942" y="1445626"/>
            <a:ext cx="718466" cy="363597"/>
            <a:chOff x="4307092" y="989742"/>
            <a:chExt cx="718466" cy="363597"/>
          </a:xfrm>
        </p:grpSpPr>
        <p:grpSp>
          <p:nvGrpSpPr>
            <p:cNvPr id="1642" name="Groupe 1641">
              <a:extLst>
                <a:ext uri="{FF2B5EF4-FFF2-40B4-BE49-F238E27FC236}">
                  <a16:creationId xmlns:a16="http://schemas.microsoft.com/office/drawing/2014/main" id="{60C7DD68-2F1C-4094-BECA-EC82713E3035}"/>
                </a:ext>
              </a:extLst>
            </p:cNvPr>
            <p:cNvGrpSpPr/>
            <p:nvPr/>
          </p:nvGrpSpPr>
          <p:grpSpPr>
            <a:xfrm>
              <a:off x="4390385" y="989742"/>
              <a:ext cx="565581" cy="297961"/>
              <a:chOff x="2579857" y="899021"/>
              <a:chExt cx="565581" cy="297961"/>
            </a:xfrm>
          </p:grpSpPr>
          <p:sp>
            <p:nvSpPr>
              <p:cNvPr id="1644" name="ZoneTexte 1643">
                <a:extLst>
                  <a:ext uri="{FF2B5EF4-FFF2-40B4-BE49-F238E27FC236}">
                    <a16:creationId xmlns:a16="http://schemas.microsoft.com/office/drawing/2014/main" id="{0FD481E5-33A0-4580-BEB2-7FD16F957A39}"/>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645" name="ZoneTexte 1644">
                <a:extLst>
                  <a:ext uri="{FF2B5EF4-FFF2-40B4-BE49-F238E27FC236}">
                    <a16:creationId xmlns:a16="http://schemas.microsoft.com/office/drawing/2014/main" id="{26CA30A4-7903-483B-97E8-256EA20C78F0}"/>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643" name="ZoneTexte 1642">
              <a:extLst>
                <a:ext uri="{FF2B5EF4-FFF2-40B4-BE49-F238E27FC236}">
                  <a16:creationId xmlns:a16="http://schemas.microsoft.com/office/drawing/2014/main" id="{4110C1E9-2834-4950-B328-6C53B3EC87C8}"/>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646" name="Graphique 1645">
            <a:extLst>
              <a:ext uri="{FF2B5EF4-FFF2-40B4-BE49-F238E27FC236}">
                <a16:creationId xmlns:a16="http://schemas.microsoft.com/office/drawing/2014/main" id="{DEA65EC1-0016-4CED-8319-1AF9AFE8A2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1385" y="1688150"/>
            <a:ext cx="109307" cy="98122"/>
          </a:xfrm>
          <a:prstGeom prst="rect">
            <a:avLst/>
          </a:prstGeom>
        </p:spPr>
      </p:pic>
      <p:grpSp>
        <p:nvGrpSpPr>
          <p:cNvPr id="1647" name="Groupe 1646">
            <a:extLst>
              <a:ext uri="{FF2B5EF4-FFF2-40B4-BE49-F238E27FC236}">
                <a16:creationId xmlns:a16="http://schemas.microsoft.com/office/drawing/2014/main" id="{2BDCE9F2-25A7-4EF8-9EBE-B4A4DE4397BF}"/>
              </a:ext>
            </a:extLst>
          </p:cNvPr>
          <p:cNvGrpSpPr/>
          <p:nvPr/>
        </p:nvGrpSpPr>
        <p:grpSpPr>
          <a:xfrm>
            <a:off x="7599982" y="1442854"/>
            <a:ext cx="718466" cy="368277"/>
            <a:chOff x="1040513" y="1729592"/>
            <a:chExt cx="718466" cy="368277"/>
          </a:xfrm>
        </p:grpSpPr>
        <p:sp>
          <p:nvSpPr>
            <p:cNvPr id="1648" name="ZoneTexte 1647">
              <a:extLst>
                <a:ext uri="{FF2B5EF4-FFF2-40B4-BE49-F238E27FC236}">
                  <a16:creationId xmlns:a16="http://schemas.microsoft.com/office/drawing/2014/main" id="{84C9218F-AF29-4FF9-8A6D-A86A94A9ED96}"/>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sp>
          <p:nvSpPr>
            <p:cNvPr id="1649" name="ZoneTexte 1648">
              <a:extLst>
                <a:ext uri="{FF2B5EF4-FFF2-40B4-BE49-F238E27FC236}">
                  <a16:creationId xmlns:a16="http://schemas.microsoft.com/office/drawing/2014/main" id="{6AF0CF58-022D-49EA-9D36-1D6636932568}"/>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650" name="ZoneTexte 1649">
              <a:extLst>
                <a:ext uri="{FF2B5EF4-FFF2-40B4-BE49-F238E27FC236}">
                  <a16:creationId xmlns:a16="http://schemas.microsoft.com/office/drawing/2014/main" id="{BFF8ABBA-5691-4365-B3E8-F9E281326534}"/>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1651" name="Groupe 1650">
            <a:extLst>
              <a:ext uri="{FF2B5EF4-FFF2-40B4-BE49-F238E27FC236}">
                <a16:creationId xmlns:a16="http://schemas.microsoft.com/office/drawing/2014/main" id="{7C4282CA-B189-4BDB-855D-99EE4B35160A}"/>
              </a:ext>
            </a:extLst>
          </p:cNvPr>
          <p:cNvGrpSpPr/>
          <p:nvPr/>
        </p:nvGrpSpPr>
        <p:grpSpPr>
          <a:xfrm>
            <a:off x="8158913" y="1440783"/>
            <a:ext cx="718466" cy="363873"/>
            <a:chOff x="2745528" y="1733074"/>
            <a:chExt cx="718466" cy="363873"/>
          </a:xfrm>
        </p:grpSpPr>
        <p:sp>
          <p:nvSpPr>
            <p:cNvPr id="1652" name="ZoneTexte 1651">
              <a:extLst>
                <a:ext uri="{FF2B5EF4-FFF2-40B4-BE49-F238E27FC236}">
                  <a16:creationId xmlns:a16="http://schemas.microsoft.com/office/drawing/2014/main" id="{B42F375E-46C9-47E2-8038-BB1A373098CC}"/>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653" name="Groupe 1652">
              <a:extLst>
                <a:ext uri="{FF2B5EF4-FFF2-40B4-BE49-F238E27FC236}">
                  <a16:creationId xmlns:a16="http://schemas.microsoft.com/office/drawing/2014/main" id="{22B169AE-BC9F-4E53-A27A-893ADC9186D6}"/>
                </a:ext>
              </a:extLst>
            </p:cNvPr>
            <p:cNvGrpSpPr/>
            <p:nvPr/>
          </p:nvGrpSpPr>
          <p:grpSpPr>
            <a:xfrm>
              <a:off x="2745528" y="1777671"/>
              <a:ext cx="718466" cy="319276"/>
              <a:chOff x="2745110" y="1768025"/>
              <a:chExt cx="718466" cy="319276"/>
            </a:xfrm>
          </p:grpSpPr>
          <p:sp>
            <p:nvSpPr>
              <p:cNvPr id="1654" name="ZoneTexte 1653">
                <a:extLst>
                  <a:ext uri="{FF2B5EF4-FFF2-40B4-BE49-F238E27FC236}">
                    <a16:creationId xmlns:a16="http://schemas.microsoft.com/office/drawing/2014/main" id="{38BEA6CE-BC69-42E1-AAF0-284F2348B9CA}"/>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1655" name="ZoneTexte 1654">
                <a:extLst>
                  <a:ext uri="{FF2B5EF4-FFF2-40B4-BE49-F238E27FC236}">
                    <a16:creationId xmlns:a16="http://schemas.microsoft.com/office/drawing/2014/main" id="{29E39380-7808-49A6-AF22-55F62A700FF0}"/>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A:3</a:t>
                </a:r>
              </a:p>
            </p:txBody>
          </p:sp>
        </p:grpSp>
      </p:grpSp>
      <p:grpSp>
        <p:nvGrpSpPr>
          <p:cNvPr id="1656" name="Groupe 1655">
            <a:extLst>
              <a:ext uri="{FF2B5EF4-FFF2-40B4-BE49-F238E27FC236}">
                <a16:creationId xmlns:a16="http://schemas.microsoft.com/office/drawing/2014/main" id="{B38151E6-E3B2-4842-9E45-C95347952045}"/>
              </a:ext>
            </a:extLst>
          </p:cNvPr>
          <p:cNvGrpSpPr/>
          <p:nvPr/>
        </p:nvGrpSpPr>
        <p:grpSpPr>
          <a:xfrm>
            <a:off x="7031997" y="1439218"/>
            <a:ext cx="718466" cy="369675"/>
            <a:chOff x="646205" y="5057129"/>
            <a:chExt cx="718466" cy="369675"/>
          </a:xfrm>
        </p:grpSpPr>
        <p:sp>
          <p:nvSpPr>
            <p:cNvPr id="1657" name="ZoneTexte 1656">
              <a:extLst>
                <a:ext uri="{FF2B5EF4-FFF2-40B4-BE49-F238E27FC236}">
                  <a16:creationId xmlns:a16="http://schemas.microsoft.com/office/drawing/2014/main" id="{025E0524-0A43-475C-973D-713C74E88858}"/>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658" name="ZoneTexte 1657">
              <a:extLst>
                <a:ext uri="{FF2B5EF4-FFF2-40B4-BE49-F238E27FC236}">
                  <a16:creationId xmlns:a16="http://schemas.microsoft.com/office/drawing/2014/main" id="{68B8E118-CBE6-4A92-9530-BB7B223F3933}"/>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659" name="ZoneTexte 1658">
              <a:extLst>
                <a:ext uri="{FF2B5EF4-FFF2-40B4-BE49-F238E27FC236}">
                  <a16:creationId xmlns:a16="http://schemas.microsoft.com/office/drawing/2014/main" id="{BBF1B56F-F14A-4480-95F6-9F74526BEB8A}"/>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660" name="Groupe 1659">
            <a:extLst>
              <a:ext uri="{FF2B5EF4-FFF2-40B4-BE49-F238E27FC236}">
                <a16:creationId xmlns:a16="http://schemas.microsoft.com/office/drawing/2014/main" id="{E649F76D-BCB2-41A1-9C4C-D8B066BB416C}"/>
              </a:ext>
            </a:extLst>
          </p:cNvPr>
          <p:cNvGrpSpPr/>
          <p:nvPr/>
        </p:nvGrpSpPr>
        <p:grpSpPr>
          <a:xfrm>
            <a:off x="8693169" y="1431403"/>
            <a:ext cx="718466" cy="377178"/>
            <a:chOff x="1266633" y="5049608"/>
            <a:chExt cx="718466" cy="377178"/>
          </a:xfrm>
        </p:grpSpPr>
        <p:sp>
          <p:nvSpPr>
            <p:cNvPr id="1661" name="ZoneTexte 1660">
              <a:extLst>
                <a:ext uri="{FF2B5EF4-FFF2-40B4-BE49-F238E27FC236}">
                  <a16:creationId xmlns:a16="http://schemas.microsoft.com/office/drawing/2014/main" id="{2B743927-54B7-49EE-8969-AF7EDBA9B783}"/>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662" name="ZoneTexte 1661">
              <a:extLst>
                <a:ext uri="{FF2B5EF4-FFF2-40B4-BE49-F238E27FC236}">
                  <a16:creationId xmlns:a16="http://schemas.microsoft.com/office/drawing/2014/main" id="{F0F4DDE0-ADF6-40AC-B2B7-C08259DDE493}"/>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663" name="ZoneTexte 1662">
              <a:extLst>
                <a:ext uri="{FF2B5EF4-FFF2-40B4-BE49-F238E27FC236}">
                  <a16:creationId xmlns:a16="http://schemas.microsoft.com/office/drawing/2014/main" id="{4CEACA44-CBAF-49D5-9480-96BDA567861C}"/>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684" name="Groupe 1683">
            <a:extLst>
              <a:ext uri="{FF2B5EF4-FFF2-40B4-BE49-F238E27FC236}">
                <a16:creationId xmlns:a16="http://schemas.microsoft.com/office/drawing/2014/main" id="{E0791D5E-9725-4738-8D61-3B0B0DFD0D91}"/>
              </a:ext>
            </a:extLst>
          </p:cNvPr>
          <p:cNvGrpSpPr/>
          <p:nvPr/>
        </p:nvGrpSpPr>
        <p:grpSpPr>
          <a:xfrm>
            <a:off x="6475300" y="1766787"/>
            <a:ext cx="718466" cy="385083"/>
            <a:chOff x="6111049" y="6137090"/>
            <a:chExt cx="718466" cy="385083"/>
          </a:xfrm>
        </p:grpSpPr>
        <p:grpSp>
          <p:nvGrpSpPr>
            <p:cNvPr id="1685" name="Groupe 1684">
              <a:extLst>
                <a:ext uri="{FF2B5EF4-FFF2-40B4-BE49-F238E27FC236}">
                  <a16:creationId xmlns:a16="http://schemas.microsoft.com/office/drawing/2014/main" id="{E85A36FE-BA38-417D-8FD0-3A1081713DF8}"/>
                </a:ext>
              </a:extLst>
            </p:cNvPr>
            <p:cNvGrpSpPr/>
            <p:nvPr/>
          </p:nvGrpSpPr>
          <p:grpSpPr>
            <a:xfrm>
              <a:off x="6111049" y="6137090"/>
              <a:ext cx="718466" cy="385083"/>
              <a:chOff x="1523235" y="3839102"/>
              <a:chExt cx="718466" cy="385083"/>
            </a:xfrm>
          </p:grpSpPr>
          <p:sp>
            <p:nvSpPr>
              <p:cNvPr id="1687" name="ZoneTexte 1686">
                <a:extLst>
                  <a:ext uri="{FF2B5EF4-FFF2-40B4-BE49-F238E27FC236}">
                    <a16:creationId xmlns:a16="http://schemas.microsoft.com/office/drawing/2014/main" id="{5A6ECA75-563C-4AD2-A2E7-8B338CD26628}"/>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1688" name="ZoneTexte 1687">
                <a:extLst>
                  <a:ext uri="{FF2B5EF4-FFF2-40B4-BE49-F238E27FC236}">
                    <a16:creationId xmlns:a16="http://schemas.microsoft.com/office/drawing/2014/main" id="{F62E8B2C-9A57-4A7D-BFA9-5DCA1C43E90D}"/>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686" name="ZoneTexte 1685">
              <a:extLst>
                <a:ext uri="{FF2B5EF4-FFF2-40B4-BE49-F238E27FC236}">
                  <a16:creationId xmlns:a16="http://schemas.microsoft.com/office/drawing/2014/main" id="{25030FBB-BDCA-4C2D-A6F4-9A22AFD18295}"/>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689" name="Groupe 1688">
            <a:extLst>
              <a:ext uri="{FF2B5EF4-FFF2-40B4-BE49-F238E27FC236}">
                <a16:creationId xmlns:a16="http://schemas.microsoft.com/office/drawing/2014/main" id="{6325FB1C-33BD-4588-86F1-016487644FA4}"/>
              </a:ext>
            </a:extLst>
          </p:cNvPr>
          <p:cNvGrpSpPr/>
          <p:nvPr/>
        </p:nvGrpSpPr>
        <p:grpSpPr>
          <a:xfrm>
            <a:off x="7058238" y="1776215"/>
            <a:ext cx="718466" cy="375832"/>
            <a:chOff x="6752258" y="6147312"/>
            <a:chExt cx="718466" cy="375832"/>
          </a:xfrm>
        </p:grpSpPr>
        <p:grpSp>
          <p:nvGrpSpPr>
            <p:cNvPr id="1690" name="Groupe 1689">
              <a:extLst>
                <a:ext uri="{FF2B5EF4-FFF2-40B4-BE49-F238E27FC236}">
                  <a16:creationId xmlns:a16="http://schemas.microsoft.com/office/drawing/2014/main" id="{4DE4C4D7-09CD-48F9-B684-EBA814C80B1D}"/>
                </a:ext>
              </a:extLst>
            </p:cNvPr>
            <p:cNvGrpSpPr/>
            <p:nvPr/>
          </p:nvGrpSpPr>
          <p:grpSpPr>
            <a:xfrm>
              <a:off x="6752258" y="6147312"/>
              <a:ext cx="718466" cy="375832"/>
              <a:chOff x="2358333" y="3850592"/>
              <a:chExt cx="718466" cy="375832"/>
            </a:xfrm>
          </p:grpSpPr>
          <p:sp>
            <p:nvSpPr>
              <p:cNvPr id="1692" name="ZoneTexte 1691">
                <a:extLst>
                  <a:ext uri="{FF2B5EF4-FFF2-40B4-BE49-F238E27FC236}">
                    <a16:creationId xmlns:a16="http://schemas.microsoft.com/office/drawing/2014/main" id="{CBDEB883-2066-44DC-A86D-50869916E512}"/>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1693" name="ZoneTexte 1692">
                <a:extLst>
                  <a:ext uri="{FF2B5EF4-FFF2-40B4-BE49-F238E27FC236}">
                    <a16:creationId xmlns:a16="http://schemas.microsoft.com/office/drawing/2014/main" id="{578165C1-0518-48AA-829C-00C11F6B8D32}"/>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691" name="ZoneTexte 1690">
              <a:extLst>
                <a:ext uri="{FF2B5EF4-FFF2-40B4-BE49-F238E27FC236}">
                  <a16:creationId xmlns:a16="http://schemas.microsoft.com/office/drawing/2014/main" id="{FA7C0224-3CE1-4A25-9268-23A6DA6F09A1}"/>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694" name="Groupe 1693">
            <a:extLst>
              <a:ext uri="{FF2B5EF4-FFF2-40B4-BE49-F238E27FC236}">
                <a16:creationId xmlns:a16="http://schemas.microsoft.com/office/drawing/2014/main" id="{256EB80E-F856-45C8-873C-4D2E11C57DC7}"/>
              </a:ext>
            </a:extLst>
          </p:cNvPr>
          <p:cNvGrpSpPr/>
          <p:nvPr/>
        </p:nvGrpSpPr>
        <p:grpSpPr>
          <a:xfrm>
            <a:off x="7617474" y="1759862"/>
            <a:ext cx="718466" cy="390094"/>
            <a:chOff x="7339755" y="6147312"/>
            <a:chExt cx="718466" cy="390094"/>
          </a:xfrm>
        </p:grpSpPr>
        <p:grpSp>
          <p:nvGrpSpPr>
            <p:cNvPr id="1695" name="Groupe 1694">
              <a:extLst>
                <a:ext uri="{FF2B5EF4-FFF2-40B4-BE49-F238E27FC236}">
                  <a16:creationId xmlns:a16="http://schemas.microsoft.com/office/drawing/2014/main" id="{E8F724C6-FA33-44E7-86B7-6AF586E7BF6B}"/>
                </a:ext>
              </a:extLst>
            </p:cNvPr>
            <p:cNvGrpSpPr/>
            <p:nvPr/>
          </p:nvGrpSpPr>
          <p:grpSpPr>
            <a:xfrm>
              <a:off x="7339755" y="6147312"/>
              <a:ext cx="718466" cy="390094"/>
              <a:chOff x="3085711" y="3836330"/>
              <a:chExt cx="718466" cy="390094"/>
            </a:xfrm>
          </p:grpSpPr>
          <p:sp>
            <p:nvSpPr>
              <p:cNvPr id="1697" name="ZoneTexte 1696">
                <a:extLst>
                  <a:ext uri="{FF2B5EF4-FFF2-40B4-BE49-F238E27FC236}">
                    <a16:creationId xmlns:a16="http://schemas.microsoft.com/office/drawing/2014/main" id="{23EACAB8-DE72-4DFB-8C4D-109B27FB4213}"/>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698" name="ZoneTexte 1697">
                <a:extLst>
                  <a:ext uri="{FF2B5EF4-FFF2-40B4-BE49-F238E27FC236}">
                    <a16:creationId xmlns:a16="http://schemas.microsoft.com/office/drawing/2014/main" id="{6ACF04BA-959A-4868-8CF0-29AE1B348704}"/>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696" name="ZoneTexte 1695">
              <a:extLst>
                <a:ext uri="{FF2B5EF4-FFF2-40B4-BE49-F238E27FC236}">
                  <a16:creationId xmlns:a16="http://schemas.microsoft.com/office/drawing/2014/main" id="{C034F87F-985B-4DEF-8A43-D35E3D316A7D}"/>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699" name="Accolade fermante 1698">
            <a:extLst>
              <a:ext uri="{FF2B5EF4-FFF2-40B4-BE49-F238E27FC236}">
                <a16:creationId xmlns:a16="http://schemas.microsoft.com/office/drawing/2014/main" id="{846CB41C-DA2D-47D8-8493-43737DFEF0EA}"/>
              </a:ext>
            </a:extLst>
          </p:cNvPr>
          <p:cNvSpPr/>
          <p:nvPr/>
        </p:nvSpPr>
        <p:spPr>
          <a:xfrm flipH="1">
            <a:off x="6433589" y="185900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00" name="Accolade fermante 1699">
            <a:extLst>
              <a:ext uri="{FF2B5EF4-FFF2-40B4-BE49-F238E27FC236}">
                <a16:creationId xmlns:a16="http://schemas.microsoft.com/office/drawing/2014/main" id="{B7B2D635-91A3-48ED-ADBF-AF61F066570D}"/>
              </a:ext>
            </a:extLst>
          </p:cNvPr>
          <p:cNvSpPr/>
          <p:nvPr/>
        </p:nvSpPr>
        <p:spPr>
          <a:xfrm>
            <a:off x="8256028" y="185849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01" name="Groupe 1700">
            <a:extLst>
              <a:ext uri="{FF2B5EF4-FFF2-40B4-BE49-F238E27FC236}">
                <a16:creationId xmlns:a16="http://schemas.microsoft.com/office/drawing/2014/main" id="{D510BB12-EF70-4BF7-84DC-63794A226E5D}"/>
              </a:ext>
            </a:extLst>
          </p:cNvPr>
          <p:cNvGrpSpPr/>
          <p:nvPr/>
        </p:nvGrpSpPr>
        <p:grpSpPr>
          <a:xfrm>
            <a:off x="8314006" y="2039552"/>
            <a:ext cx="145699" cy="102974"/>
            <a:chOff x="5500799" y="4255430"/>
            <a:chExt cx="1544225" cy="1042144"/>
          </a:xfrm>
          <a:solidFill>
            <a:srgbClr val="7030A0"/>
          </a:solidFill>
        </p:grpSpPr>
        <p:pic>
          <p:nvPicPr>
            <p:cNvPr id="1702" name="Graphique 1701">
              <a:extLst>
                <a:ext uri="{FF2B5EF4-FFF2-40B4-BE49-F238E27FC236}">
                  <a16:creationId xmlns:a16="http://schemas.microsoft.com/office/drawing/2014/main" id="{4F8AE345-2B98-453D-8E00-D8D20E3648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703" name="Graphique 1702">
              <a:extLst>
                <a:ext uri="{FF2B5EF4-FFF2-40B4-BE49-F238E27FC236}">
                  <a16:creationId xmlns:a16="http://schemas.microsoft.com/office/drawing/2014/main" id="{32BB356B-0B30-4237-BAC5-A57037C59A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704" name="ZoneTexte 1703">
            <a:extLst>
              <a:ext uri="{FF2B5EF4-FFF2-40B4-BE49-F238E27FC236}">
                <a16:creationId xmlns:a16="http://schemas.microsoft.com/office/drawing/2014/main" id="{254F95A8-DFBB-4B7A-A3EE-C84893CF746E}"/>
              </a:ext>
            </a:extLst>
          </p:cNvPr>
          <p:cNvSpPr txBox="1"/>
          <p:nvPr/>
        </p:nvSpPr>
        <p:spPr>
          <a:xfrm>
            <a:off x="10009651" y="171476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705" name="Accolade fermante 1704">
            <a:extLst>
              <a:ext uri="{FF2B5EF4-FFF2-40B4-BE49-F238E27FC236}">
                <a16:creationId xmlns:a16="http://schemas.microsoft.com/office/drawing/2014/main" id="{373E7018-A1B5-4280-8DEC-73E5B359F6CF}"/>
              </a:ext>
            </a:extLst>
          </p:cNvPr>
          <p:cNvSpPr/>
          <p:nvPr/>
        </p:nvSpPr>
        <p:spPr>
          <a:xfrm flipH="1">
            <a:off x="10517332" y="172015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06" name="Accolade fermante 1705">
            <a:extLst>
              <a:ext uri="{FF2B5EF4-FFF2-40B4-BE49-F238E27FC236}">
                <a16:creationId xmlns:a16="http://schemas.microsoft.com/office/drawing/2014/main" id="{52281973-8116-4FE6-8880-35D620BCD129}"/>
              </a:ext>
            </a:extLst>
          </p:cNvPr>
          <p:cNvSpPr/>
          <p:nvPr/>
        </p:nvSpPr>
        <p:spPr>
          <a:xfrm>
            <a:off x="10686834" y="172213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07" name="Graphique 23">
            <a:extLst>
              <a:ext uri="{FF2B5EF4-FFF2-40B4-BE49-F238E27FC236}">
                <a16:creationId xmlns:a16="http://schemas.microsoft.com/office/drawing/2014/main" id="{87515214-B8D3-4FCA-9DD6-2C4AE6AF2F49}"/>
              </a:ext>
            </a:extLst>
          </p:cNvPr>
          <p:cNvGrpSpPr/>
          <p:nvPr/>
        </p:nvGrpSpPr>
        <p:grpSpPr>
          <a:xfrm>
            <a:off x="10590747" y="1754859"/>
            <a:ext cx="119903" cy="184666"/>
            <a:chOff x="5410460" y="2049372"/>
            <a:chExt cx="615732" cy="1159026"/>
          </a:xfrm>
          <a:solidFill>
            <a:srgbClr val="FF0000"/>
          </a:solidFill>
        </p:grpSpPr>
        <p:sp>
          <p:nvSpPr>
            <p:cNvPr id="1708" name="Forme libre : forme 1707">
              <a:extLst>
                <a:ext uri="{FF2B5EF4-FFF2-40B4-BE49-F238E27FC236}">
                  <a16:creationId xmlns:a16="http://schemas.microsoft.com/office/drawing/2014/main" id="{ABFF90B7-DB3A-4388-8E09-3BA9579A0EF5}"/>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709" name="Forme libre : forme 1708">
              <a:extLst>
                <a:ext uri="{FF2B5EF4-FFF2-40B4-BE49-F238E27FC236}">
                  <a16:creationId xmlns:a16="http://schemas.microsoft.com/office/drawing/2014/main" id="{883F1104-FD40-4601-A142-EC3329FE3A0E}"/>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761" name="ZoneTexte 1760">
            <a:extLst>
              <a:ext uri="{FF2B5EF4-FFF2-40B4-BE49-F238E27FC236}">
                <a16:creationId xmlns:a16="http://schemas.microsoft.com/office/drawing/2014/main" id="{7BC0A995-9E4D-4C85-A56F-B389667549DE}"/>
              </a:ext>
            </a:extLst>
          </p:cNvPr>
          <p:cNvSpPr txBox="1"/>
          <p:nvPr/>
        </p:nvSpPr>
        <p:spPr>
          <a:xfrm>
            <a:off x="5748390" y="2399577"/>
            <a:ext cx="641456" cy="246221"/>
          </a:xfrm>
          <a:prstGeom prst="rect">
            <a:avLst/>
          </a:prstGeom>
          <a:noFill/>
        </p:spPr>
        <p:txBody>
          <a:bodyPr wrap="square" rtlCol="0">
            <a:spAutoFit/>
          </a:bodyPr>
          <a:lstStyle/>
          <a:p>
            <a:r>
              <a:rPr lang="fr-FR" sz="1000" dirty="0"/>
              <a:t>a.1.3.2.3</a:t>
            </a:r>
          </a:p>
        </p:txBody>
      </p:sp>
      <p:sp>
        <p:nvSpPr>
          <p:cNvPr id="1773" name="ZoneTexte 1772">
            <a:extLst>
              <a:ext uri="{FF2B5EF4-FFF2-40B4-BE49-F238E27FC236}">
                <a16:creationId xmlns:a16="http://schemas.microsoft.com/office/drawing/2014/main" id="{6E76CED4-51A0-4F7F-AB67-B41B8D326785}"/>
              </a:ext>
            </a:extLst>
          </p:cNvPr>
          <p:cNvSpPr txBox="1"/>
          <p:nvPr/>
        </p:nvSpPr>
        <p:spPr>
          <a:xfrm>
            <a:off x="5747018" y="3115891"/>
            <a:ext cx="641456" cy="246221"/>
          </a:xfrm>
          <a:prstGeom prst="rect">
            <a:avLst/>
          </a:prstGeom>
          <a:noFill/>
        </p:spPr>
        <p:txBody>
          <a:bodyPr wrap="square" rtlCol="0">
            <a:spAutoFit/>
          </a:bodyPr>
          <a:lstStyle/>
          <a:p>
            <a:r>
              <a:rPr lang="fr-FR" sz="1000" dirty="0"/>
              <a:t>a.1.3.2.4</a:t>
            </a:r>
          </a:p>
        </p:txBody>
      </p:sp>
      <p:sp>
        <p:nvSpPr>
          <p:cNvPr id="1919" name="Accolade fermante 1918">
            <a:extLst>
              <a:ext uri="{FF2B5EF4-FFF2-40B4-BE49-F238E27FC236}">
                <a16:creationId xmlns:a16="http://schemas.microsoft.com/office/drawing/2014/main" id="{0A16DDCE-0965-4FE4-AE80-1458BE81B8DA}"/>
              </a:ext>
            </a:extLst>
          </p:cNvPr>
          <p:cNvSpPr/>
          <p:nvPr/>
        </p:nvSpPr>
        <p:spPr>
          <a:xfrm flipH="1">
            <a:off x="6330994" y="2219359"/>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20" name="Accolade fermante 1919">
            <a:extLst>
              <a:ext uri="{FF2B5EF4-FFF2-40B4-BE49-F238E27FC236}">
                <a16:creationId xmlns:a16="http://schemas.microsoft.com/office/drawing/2014/main" id="{6B594D70-F440-4D15-8E99-517650C04321}"/>
              </a:ext>
            </a:extLst>
          </p:cNvPr>
          <p:cNvSpPr/>
          <p:nvPr/>
        </p:nvSpPr>
        <p:spPr>
          <a:xfrm flipH="1">
            <a:off x="6435865" y="223554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21" name="Groupe 1920">
            <a:extLst>
              <a:ext uri="{FF2B5EF4-FFF2-40B4-BE49-F238E27FC236}">
                <a16:creationId xmlns:a16="http://schemas.microsoft.com/office/drawing/2014/main" id="{A7F27D77-02AA-4E2C-8EDD-ABD13B1752ED}"/>
              </a:ext>
            </a:extLst>
          </p:cNvPr>
          <p:cNvGrpSpPr/>
          <p:nvPr/>
        </p:nvGrpSpPr>
        <p:grpSpPr>
          <a:xfrm>
            <a:off x="6478370" y="2171630"/>
            <a:ext cx="718466" cy="356108"/>
            <a:chOff x="2199597" y="997505"/>
            <a:chExt cx="718466" cy="356108"/>
          </a:xfrm>
        </p:grpSpPr>
        <p:sp>
          <p:nvSpPr>
            <p:cNvPr id="1922" name="ZoneTexte 1921">
              <a:extLst>
                <a:ext uri="{FF2B5EF4-FFF2-40B4-BE49-F238E27FC236}">
                  <a16:creationId xmlns:a16="http://schemas.microsoft.com/office/drawing/2014/main" id="{2699E78F-FB30-42E9-8B19-064E114ABAAC}"/>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923" name="ZoneTexte 1922">
              <a:extLst>
                <a:ext uri="{FF2B5EF4-FFF2-40B4-BE49-F238E27FC236}">
                  <a16:creationId xmlns:a16="http://schemas.microsoft.com/office/drawing/2014/main" id="{84B54651-4444-4ADA-8F6C-2349997DE803}"/>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1924" name="Accolade fermante 1923">
            <a:extLst>
              <a:ext uri="{FF2B5EF4-FFF2-40B4-BE49-F238E27FC236}">
                <a16:creationId xmlns:a16="http://schemas.microsoft.com/office/drawing/2014/main" id="{BB8CA617-BA21-48F6-8694-8B7D8786C238}"/>
              </a:ext>
            </a:extLst>
          </p:cNvPr>
          <p:cNvSpPr/>
          <p:nvPr/>
        </p:nvSpPr>
        <p:spPr>
          <a:xfrm>
            <a:off x="9873893" y="223477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25" name="ZoneTexte 1924">
            <a:extLst>
              <a:ext uri="{FF2B5EF4-FFF2-40B4-BE49-F238E27FC236}">
                <a16:creationId xmlns:a16="http://schemas.microsoft.com/office/drawing/2014/main" id="{3B517577-15CD-4CEF-8E17-EFA2D40B9804}"/>
              </a:ext>
            </a:extLst>
          </p:cNvPr>
          <p:cNvSpPr txBox="1"/>
          <p:nvPr/>
        </p:nvSpPr>
        <p:spPr>
          <a:xfrm>
            <a:off x="6533933" y="2188601"/>
            <a:ext cx="331249" cy="246221"/>
          </a:xfrm>
          <a:prstGeom prst="rect">
            <a:avLst/>
          </a:prstGeom>
          <a:noFill/>
        </p:spPr>
        <p:txBody>
          <a:bodyPr wrap="square" rtlCol="0">
            <a:spAutoFit/>
          </a:bodyPr>
          <a:lstStyle/>
          <a:p>
            <a:r>
              <a:rPr lang="fr-FR" sz="500" dirty="0"/>
              <a:t>+2</a:t>
            </a:r>
          </a:p>
          <a:p>
            <a:r>
              <a:rPr lang="fr-FR" sz="500" dirty="0"/>
              <a:t>A:5</a:t>
            </a:r>
          </a:p>
        </p:txBody>
      </p:sp>
      <p:grpSp>
        <p:nvGrpSpPr>
          <p:cNvPr id="1926" name="Groupe 1925">
            <a:extLst>
              <a:ext uri="{FF2B5EF4-FFF2-40B4-BE49-F238E27FC236}">
                <a16:creationId xmlns:a16="http://schemas.microsoft.com/office/drawing/2014/main" id="{6431D1B4-8DE4-4ADE-ADDC-2C5D4D983728}"/>
              </a:ext>
            </a:extLst>
          </p:cNvPr>
          <p:cNvGrpSpPr/>
          <p:nvPr/>
        </p:nvGrpSpPr>
        <p:grpSpPr>
          <a:xfrm>
            <a:off x="9246081" y="2167141"/>
            <a:ext cx="718466" cy="363597"/>
            <a:chOff x="4307092" y="989742"/>
            <a:chExt cx="718466" cy="363597"/>
          </a:xfrm>
        </p:grpSpPr>
        <p:grpSp>
          <p:nvGrpSpPr>
            <p:cNvPr id="1927" name="Groupe 1926">
              <a:extLst>
                <a:ext uri="{FF2B5EF4-FFF2-40B4-BE49-F238E27FC236}">
                  <a16:creationId xmlns:a16="http://schemas.microsoft.com/office/drawing/2014/main" id="{9CE92671-CEAE-4C46-966B-E8C6581B32B9}"/>
                </a:ext>
              </a:extLst>
            </p:cNvPr>
            <p:cNvGrpSpPr/>
            <p:nvPr/>
          </p:nvGrpSpPr>
          <p:grpSpPr>
            <a:xfrm>
              <a:off x="4390385" y="989742"/>
              <a:ext cx="565581" cy="297961"/>
              <a:chOff x="2579857" y="899021"/>
              <a:chExt cx="565581" cy="297961"/>
            </a:xfrm>
          </p:grpSpPr>
          <p:sp>
            <p:nvSpPr>
              <p:cNvPr id="1929" name="ZoneTexte 1928">
                <a:extLst>
                  <a:ext uri="{FF2B5EF4-FFF2-40B4-BE49-F238E27FC236}">
                    <a16:creationId xmlns:a16="http://schemas.microsoft.com/office/drawing/2014/main" id="{6D627C7B-C61A-477B-947A-62C503D62058}"/>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930" name="ZoneTexte 1929">
                <a:extLst>
                  <a:ext uri="{FF2B5EF4-FFF2-40B4-BE49-F238E27FC236}">
                    <a16:creationId xmlns:a16="http://schemas.microsoft.com/office/drawing/2014/main" id="{1A8189B1-56CF-4C42-A368-A395529DA743}"/>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928" name="ZoneTexte 1927">
              <a:extLst>
                <a:ext uri="{FF2B5EF4-FFF2-40B4-BE49-F238E27FC236}">
                  <a16:creationId xmlns:a16="http://schemas.microsoft.com/office/drawing/2014/main" id="{11929049-04E8-4C40-BEE5-2DDD9ED2C758}"/>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931" name="Graphique 1930">
            <a:extLst>
              <a:ext uri="{FF2B5EF4-FFF2-40B4-BE49-F238E27FC236}">
                <a16:creationId xmlns:a16="http://schemas.microsoft.com/office/drawing/2014/main" id="{88A1E2DE-E2A5-4CCD-9404-5F901FCA4F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524" y="2409665"/>
            <a:ext cx="109307" cy="98122"/>
          </a:xfrm>
          <a:prstGeom prst="rect">
            <a:avLst/>
          </a:prstGeom>
        </p:spPr>
      </p:pic>
      <p:grpSp>
        <p:nvGrpSpPr>
          <p:cNvPr id="1932" name="Groupe 1931">
            <a:extLst>
              <a:ext uri="{FF2B5EF4-FFF2-40B4-BE49-F238E27FC236}">
                <a16:creationId xmlns:a16="http://schemas.microsoft.com/office/drawing/2014/main" id="{7BB9242E-118F-44E9-8FB1-927F157CACE7}"/>
              </a:ext>
            </a:extLst>
          </p:cNvPr>
          <p:cNvGrpSpPr/>
          <p:nvPr/>
        </p:nvGrpSpPr>
        <p:grpSpPr>
          <a:xfrm>
            <a:off x="7596121" y="2164369"/>
            <a:ext cx="718466" cy="368277"/>
            <a:chOff x="1040513" y="1729592"/>
            <a:chExt cx="718466" cy="368277"/>
          </a:xfrm>
        </p:grpSpPr>
        <p:sp>
          <p:nvSpPr>
            <p:cNvPr id="1933" name="ZoneTexte 1932">
              <a:extLst>
                <a:ext uri="{FF2B5EF4-FFF2-40B4-BE49-F238E27FC236}">
                  <a16:creationId xmlns:a16="http://schemas.microsoft.com/office/drawing/2014/main" id="{AE80FFF2-D490-4A25-980C-9BD9AF4C6EF5}"/>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sp>
          <p:nvSpPr>
            <p:cNvPr id="1934" name="ZoneTexte 1933">
              <a:extLst>
                <a:ext uri="{FF2B5EF4-FFF2-40B4-BE49-F238E27FC236}">
                  <a16:creationId xmlns:a16="http://schemas.microsoft.com/office/drawing/2014/main" id="{299E00A0-004C-4663-A63B-C9E883A82560}"/>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935" name="ZoneTexte 1934">
              <a:extLst>
                <a:ext uri="{FF2B5EF4-FFF2-40B4-BE49-F238E27FC236}">
                  <a16:creationId xmlns:a16="http://schemas.microsoft.com/office/drawing/2014/main" id="{E8C7A33D-1355-4D99-8FE0-6CD1E4FF6A6C}"/>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1936" name="Groupe 1935">
            <a:extLst>
              <a:ext uri="{FF2B5EF4-FFF2-40B4-BE49-F238E27FC236}">
                <a16:creationId xmlns:a16="http://schemas.microsoft.com/office/drawing/2014/main" id="{C4E8830C-6A69-4FBD-A0F4-2B7F387C4B92}"/>
              </a:ext>
            </a:extLst>
          </p:cNvPr>
          <p:cNvGrpSpPr/>
          <p:nvPr/>
        </p:nvGrpSpPr>
        <p:grpSpPr>
          <a:xfrm>
            <a:off x="8155052" y="2162298"/>
            <a:ext cx="718466" cy="363873"/>
            <a:chOff x="2745528" y="1733074"/>
            <a:chExt cx="718466" cy="363873"/>
          </a:xfrm>
        </p:grpSpPr>
        <p:sp>
          <p:nvSpPr>
            <p:cNvPr id="1937" name="ZoneTexte 1936">
              <a:extLst>
                <a:ext uri="{FF2B5EF4-FFF2-40B4-BE49-F238E27FC236}">
                  <a16:creationId xmlns:a16="http://schemas.microsoft.com/office/drawing/2014/main" id="{2656451D-AA75-4A84-9246-0497E397B8B2}"/>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938" name="Groupe 1937">
              <a:extLst>
                <a:ext uri="{FF2B5EF4-FFF2-40B4-BE49-F238E27FC236}">
                  <a16:creationId xmlns:a16="http://schemas.microsoft.com/office/drawing/2014/main" id="{0B0A17C5-5236-49E2-B101-46AE3C2AF9BD}"/>
                </a:ext>
              </a:extLst>
            </p:cNvPr>
            <p:cNvGrpSpPr/>
            <p:nvPr/>
          </p:nvGrpSpPr>
          <p:grpSpPr>
            <a:xfrm>
              <a:off x="2745528" y="1777671"/>
              <a:ext cx="718466" cy="319276"/>
              <a:chOff x="2745110" y="1768025"/>
              <a:chExt cx="718466" cy="319276"/>
            </a:xfrm>
          </p:grpSpPr>
          <p:sp>
            <p:nvSpPr>
              <p:cNvPr id="1939" name="ZoneTexte 1938">
                <a:extLst>
                  <a:ext uri="{FF2B5EF4-FFF2-40B4-BE49-F238E27FC236}">
                    <a16:creationId xmlns:a16="http://schemas.microsoft.com/office/drawing/2014/main" id="{0318AE50-E80A-4266-8DB0-8C21278B4CD6}"/>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1940" name="ZoneTexte 1939">
                <a:extLst>
                  <a:ext uri="{FF2B5EF4-FFF2-40B4-BE49-F238E27FC236}">
                    <a16:creationId xmlns:a16="http://schemas.microsoft.com/office/drawing/2014/main" id="{A70E1281-F7C0-4484-8945-B73AED6F2283}"/>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A:3</a:t>
                </a:r>
              </a:p>
            </p:txBody>
          </p:sp>
        </p:grpSp>
      </p:grpSp>
      <p:grpSp>
        <p:nvGrpSpPr>
          <p:cNvPr id="1941" name="Groupe 1940">
            <a:extLst>
              <a:ext uri="{FF2B5EF4-FFF2-40B4-BE49-F238E27FC236}">
                <a16:creationId xmlns:a16="http://schemas.microsoft.com/office/drawing/2014/main" id="{ED6D79A6-1083-4F64-8A4D-771988BBBE81}"/>
              </a:ext>
            </a:extLst>
          </p:cNvPr>
          <p:cNvGrpSpPr/>
          <p:nvPr/>
        </p:nvGrpSpPr>
        <p:grpSpPr>
          <a:xfrm>
            <a:off x="7028136" y="2160733"/>
            <a:ext cx="718466" cy="369675"/>
            <a:chOff x="646205" y="5057129"/>
            <a:chExt cx="718466" cy="369675"/>
          </a:xfrm>
        </p:grpSpPr>
        <p:sp>
          <p:nvSpPr>
            <p:cNvPr id="1942" name="ZoneTexte 1941">
              <a:extLst>
                <a:ext uri="{FF2B5EF4-FFF2-40B4-BE49-F238E27FC236}">
                  <a16:creationId xmlns:a16="http://schemas.microsoft.com/office/drawing/2014/main" id="{A23C118A-2B6B-43BB-991E-E1F062C94C6C}"/>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943" name="ZoneTexte 1942">
              <a:extLst>
                <a:ext uri="{FF2B5EF4-FFF2-40B4-BE49-F238E27FC236}">
                  <a16:creationId xmlns:a16="http://schemas.microsoft.com/office/drawing/2014/main" id="{2C4B5E37-92CB-4E8B-B4E2-7C2CC720FB73}"/>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944" name="ZoneTexte 1943">
              <a:extLst>
                <a:ext uri="{FF2B5EF4-FFF2-40B4-BE49-F238E27FC236}">
                  <a16:creationId xmlns:a16="http://schemas.microsoft.com/office/drawing/2014/main" id="{1CE1C779-9EC6-4BD5-9D71-9872009B94D7}"/>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945" name="Groupe 1944">
            <a:extLst>
              <a:ext uri="{FF2B5EF4-FFF2-40B4-BE49-F238E27FC236}">
                <a16:creationId xmlns:a16="http://schemas.microsoft.com/office/drawing/2014/main" id="{6F68585C-14F6-4719-A5EB-8CF42E2BF5AC}"/>
              </a:ext>
            </a:extLst>
          </p:cNvPr>
          <p:cNvGrpSpPr/>
          <p:nvPr/>
        </p:nvGrpSpPr>
        <p:grpSpPr>
          <a:xfrm>
            <a:off x="8689308" y="2152918"/>
            <a:ext cx="718466" cy="377178"/>
            <a:chOff x="1266633" y="5049608"/>
            <a:chExt cx="718466" cy="377178"/>
          </a:xfrm>
        </p:grpSpPr>
        <p:sp>
          <p:nvSpPr>
            <p:cNvPr id="1946" name="ZoneTexte 1945">
              <a:extLst>
                <a:ext uri="{FF2B5EF4-FFF2-40B4-BE49-F238E27FC236}">
                  <a16:creationId xmlns:a16="http://schemas.microsoft.com/office/drawing/2014/main" id="{E5266B9E-D584-46EA-8B7F-3AA807ABD0BC}"/>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947" name="ZoneTexte 1946">
              <a:extLst>
                <a:ext uri="{FF2B5EF4-FFF2-40B4-BE49-F238E27FC236}">
                  <a16:creationId xmlns:a16="http://schemas.microsoft.com/office/drawing/2014/main" id="{CB5F7786-8324-4256-B529-DDCEEF24C1D5}"/>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948" name="ZoneTexte 1947">
              <a:extLst>
                <a:ext uri="{FF2B5EF4-FFF2-40B4-BE49-F238E27FC236}">
                  <a16:creationId xmlns:a16="http://schemas.microsoft.com/office/drawing/2014/main" id="{E95EE924-0914-42A9-AB01-9BC7CB914189}"/>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975" name="Groupe 1974">
            <a:extLst>
              <a:ext uri="{FF2B5EF4-FFF2-40B4-BE49-F238E27FC236}">
                <a16:creationId xmlns:a16="http://schemas.microsoft.com/office/drawing/2014/main" id="{814EBDFD-CD0A-4FB9-AFFA-D59104763BF6}"/>
              </a:ext>
            </a:extLst>
          </p:cNvPr>
          <p:cNvGrpSpPr/>
          <p:nvPr/>
        </p:nvGrpSpPr>
        <p:grpSpPr>
          <a:xfrm>
            <a:off x="6475175" y="2482955"/>
            <a:ext cx="718466" cy="385083"/>
            <a:chOff x="6111049" y="6137090"/>
            <a:chExt cx="718466" cy="385083"/>
          </a:xfrm>
        </p:grpSpPr>
        <p:grpSp>
          <p:nvGrpSpPr>
            <p:cNvPr id="1976" name="Groupe 1975">
              <a:extLst>
                <a:ext uri="{FF2B5EF4-FFF2-40B4-BE49-F238E27FC236}">
                  <a16:creationId xmlns:a16="http://schemas.microsoft.com/office/drawing/2014/main" id="{EEE6FC90-5147-4F66-B17B-5D8F21DBA158}"/>
                </a:ext>
              </a:extLst>
            </p:cNvPr>
            <p:cNvGrpSpPr/>
            <p:nvPr/>
          </p:nvGrpSpPr>
          <p:grpSpPr>
            <a:xfrm>
              <a:off x="6111049" y="6137090"/>
              <a:ext cx="718466" cy="385083"/>
              <a:chOff x="1523235" y="3839102"/>
              <a:chExt cx="718466" cy="385083"/>
            </a:xfrm>
          </p:grpSpPr>
          <p:sp>
            <p:nvSpPr>
              <p:cNvPr id="1978" name="ZoneTexte 1977">
                <a:extLst>
                  <a:ext uri="{FF2B5EF4-FFF2-40B4-BE49-F238E27FC236}">
                    <a16:creationId xmlns:a16="http://schemas.microsoft.com/office/drawing/2014/main" id="{7B35A12B-82FA-442A-95CE-713A9BA9D0CA}"/>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979" name="ZoneTexte 1978">
                <a:extLst>
                  <a:ext uri="{FF2B5EF4-FFF2-40B4-BE49-F238E27FC236}">
                    <a16:creationId xmlns:a16="http://schemas.microsoft.com/office/drawing/2014/main" id="{CBDB1B4C-8E2F-4682-9FD8-FCE073940BCC}"/>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977" name="ZoneTexte 1976">
              <a:extLst>
                <a:ext uri="{FF2B5EF4-FFF2-40B4-BE49-F238E27FC236}">
                  <a16:creationId xmlns:a16="http://schemas.microsoft.com/office/drawing/2014/main" id="{263CC5AE-2F33-49E0-B137-50F5220BB68F}"/>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980" name="Groupe 1979">
            <a:extLst>
              <a:ext uri="{FF2B5EF4-FFF2-40B4-BE49-F238E27FC236}">
                <a16:creationId xmlns:a16="http://schemas.microsoft.com/office/drawing/2014/main" id="{B635BA95-95BA-4AB1-97A8-83A8D98B27ED}"/>
              </a:ext>
            </a:extLst>
          </p:cNvPr>
          <p:cNvGrpSpPr/>
          <p:nvPr/>
        </p:nvGrpSpPr>
        <p:grpSpPr>
          <a:xfrm>
            <a:off x="8192560" y="2488867"/>
            <a:ext cx="718466" cy="375832"/>
            <a:chOff x="6752258" y="6147312"/>
            <a:chExt cx="718466" cy="375832"/>
          </a:xfrm>
        </p:grpSpPr>
        <p:grpSp>
          <p:nvGrpSpPr>
            <p:cNvPr id="1981" name="Groupe 1980">
              <a:extLst>
                <a:ext uri="{FF2B5EF4-FFF2-40B4-BE49-F238E27FC236}">
                  <a16:creationId xmlns:a16="http://schemas.microsoft.com/office/drawing/2014/main" id="{4ADE963A-C9B8-430D-BE1E-A987F0B686BB}"/>
                </a:ext>
              </a:extLst>
            </p:cNvPr>
            <p:cNvGrpSpPr/>
            <p:nvPr/>
          </p:nvGrpSpPr>
          <p:grpSpPr>
            <a:xfrm>
              <a:off x="6752258" y="6147312"/>
              <a:ext cx="718466" cy="375832"/>
              <a:chOff x="2358333" y="3850592"/>
              <a:chExt cx="718466" cy="375832"/>
            </a:xfrm>
          </p:grpSpPr>
          <p:sp>
            <p:nvSpPr>
              <p:cNvPr id="1983" name="ZoneTexte 1982">
                <a:extLst>
                  <a:ext uri="{FF2B5EF4-FFF2-40B4-BE49-F238E27FC236}">
                    <a16:creationId xmlns:a16="http://schemas.microsoft.com/office/drawing/2014/main" id="{364CB50C-5A53-4B4E-9801-5DF6F9802ABF}"/>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1984" name="ZoneTexte 1983">
                <a:extLst>
                  <a:ext uri="{FF2B5EF4-FFF2-40B4-BE49-F238E27FC236}">
                    <a16:creationId xmlns:a16="http://schemas.microsoft.com/office/drawing/2014/main" id="{71F03EC6-AB3A-4660-B52E-8A5E1211EC16}"/>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982" name="ZoneTexte 1981">
              <a:extLst>
                <a:ext uri="{FF2B5EF4-FFF2-40B4-BE49-F238E27FC236}">
                  <a16:creationId xmlns:a16="http://schemas.microsoft.com/office/drawing/2014/main" id="{BB931A34-14CF-4FE7-9208-C1EA0C1A0EF0}"/>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985" name="Groupe 1984">
            <a:extLst>
              <a:ext uri="{FF2B5EF4-FFF2-40B4-BE49-F238E27FC236}">
                <a16:creationId xmlns:a16="http://schemas.microsoft.com/office/drawing/2014/main" id="{FC66AABF-8E2F-4A89-B1AF-E1ABA8F80EC6}"/>
              </a:ext>
            </a:extLst>
          </p:cNvPr>
          <p:cNvGrpSpPr/>
          <p:nvPr/>
        </p:nvGrpSpPr>
        <p:grpSpPr>
          <a:xfrm>
            <a:off x="8736451" y="2474491"/>
            <a:ext cx="718466" cy="390094"/>
            <a:chOff x="7339755" y="6147312"/>
            <a:chExt cx="718466" cy="390094"/>
          </a:xfrm>
        </p:grpSpPr>
        <p:grpSp>
          <p:nvGrpSpPr>
            <p:cNvPr id="1986" name="Groupe 1985">
              <a:extLst>
                <a:ext uri="{FF2B5EF4-FFF2-40B4-BE49-F238E27FC236}">
                  <a16:creationId xmlns:a16="http://schemas.microsoft.com/office/drawing/2014/main" id="{631F48D5-1A3A-4528-A277-20741315E18A}"/>
                </a:ext>
              </a:extLst>
            </p:cNvPr>
            <p:cNvGrpSpPr/>
            <p:nvPr/>
          </p:nvGrpSpPr>
          <p:grpSpPr>
            <a:xfrm>
              <a:off x="7339755" y="6147312"/>
              <a:ext cx="718466" cy="390094"/>
              <a:chOff x="3085711" y="3836330"/>
              <a:chExt cx="718466" cy="390094"/>
            </a:xfrm>
          </p:grpSpPr>
          <p:sp>
            <p:nvSpPr>
              <p:cNvPr id="1988" name="ZoneTexte 1987">
                <a:extLst>
                  <a:ext uri="{FF2B5EF4-FFF2-40B4-BE49-F238E27FC236}">
                    <a16:creationId xmlns:a16="http://schemas.microsoft.com/office/drawing/2014/main" id="{2D143F37-FB7C-46FB-B638-D51524296158}"/>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1989" name="ZoneTexte 1988">
                <a:extLst>
                  <a:ext uri="{FF2B5EF4-FFF2-40B4-BE49-F238E27FC236}">
                    <a16:creationId xmlns:a16="http://schemas.microsoft.com/office/drawing/2014/main" id="{8B12A349-35B5-41F8-B24B-A95540448E12}"/>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987" name="ZoneTexte 1986">
              <a:extLst>
                <a:ext uri="{FF2B5EF4-FFF2-40B4-BE49-F238E27FC236}">
                  <a16:creationId xmlns:a16="http://schemas.microsoft.com/office/drawing/2014/main" id="{488BB82B-9935-4A49-88E1-96649D92CF9F}"/>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990" name="Accolade fermante 1989">
            <a:extLst>
              <a:ext uri="{FF2B5EF4-FFF2-40B4-BE49-F238E27FC236}">
                <a16:creationId xmlns:a16="http://schemas.microsoft.com/office/drawing/2014/main" id="{56D9F339-3DBF-481F-9B0A-28886FD08CAF}"/>
              </a:ext>
            </a:extLst>
          </p:cNvPr>
          <p:cNvSpPr/>
          <p:nvPr/>
        </p:nvSpPr>
        <p:spPr>
          <a:xfrm flipH="1">
            <a:off x="6433464" y="257516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91" name="Accolade fermante 1990">
            <a:extLst>
              <a:ext uri="{FF2B5EF4-FFF2-40B4-BE49-F238E27FC236}">
                <a16:creationId xmlns:a16="http://schemas.microsoft.com/office/drawing/2014/main" id="{9354B3FB-9FD8-4F69-B5CC-AC5A4BAF93D1}"/>
              </a:ext>
            </a:extLst>
          </p:cNvPr>
          <p:cNvSpPr/>
          <p:nvPr/>
        </p:nvSpPr>
        <p:spPr>
          <a:xfrm>
            <a:off x="9364402" y="258090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92" name="Groupe 1991">
            <a:extLst>
              <a:ext uri="{FF2B5EF4-FFF2-40B4-BE49-F238E27FC236}">
                <a16:creationId xmlns:a16="http://schemas.microsoft.com/office/drawing/2014/main" id="{5A0FDC43-6937-4060-A6E6-057C0EBE82D0}"/>
              </a:ext>
            </a:extLst>
          </p:cNvPr>
          <p:cNvGrpSpPr/>
          <p:nvPr/>
        </p:nvGrpSpPr>
        <p:grpSpPr>
          <a:xfrm>
            <a:off x="9435812" y="2761668"/>
            <a:ext cx="145699" cy="102974"/>
            <a:chOff x="5500799" y="4255430"/>
            <a:chExt cx="1544225" cy="1042144"/>
          </a:xfrm>
          <a:solidFill>
            <a:srgbClr val="7030A0"/>
          </a:solidFill>
        </p:grpSpPr>
        <p:pic>
          <p:nvPicPr>
            <p:cNvPr id="1993" name="Graphique 1992">
              <a:extLst>
                <a:ext uri="{FF2B5EF4-FFF2-40B4-BE49-F238E27FC236}">
                  <a16:creationId xmlns:a16="http://schemas.microsoft.com/office/drawing/2014/main" id="{DC22A59D-E410-4A1C-9CA7-D8EAD4F8E0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994" name="Graphique 1993">
              <a:extLst>
                <a:ext uri="{FF2B5EF4-FFF2-40B4-BE49-F238E27FC236}">
                  <a16:creationId xmlns:a16="http://schemas.microsoft.com/office/drawing/2014/main" id="{E9C43906-B1B1-4392-8A32-FDBDB8F09F1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995" name="Groupe 1994">
            <a:extLst>
              <a:ext uri="{FF2B5EF4-FFF2-40B4-BE49-F238E27FC236}">
                <a16:creationId xmlns:a16="http://schemas.microsoft.com/office/drawing/2014/main" id="{8D87EE14-CA9C-4D8D-92E9-AE64644A0CF2}"/>
              </a:ext>
            </a:extLst>
          </p:cNvPr>
          <p:cNvGrpSpPr/>
          <p:nvPr/>
        </p:nvGrpSpPr>
        <p:grpSpPr>
          <a:xfrm>
            <a:off x="7632291" y="2495911"/>
            <a:ext cx="718466" cy="370981"/>
            <a:chOff x="2195594" y="1720797"/>
            <a:chExt cx="718466" cy="370981"/>
          </a:xfrm>
        </p:grpSpPr>
        <p:sp>
          <p:nvSpPr>
            <p:cNvPr id="1996" name="ZoneTexte 1995">
              <a:extLst>
                <a:ext uri="{FF2B5EF4-FFF2-40B4-BE49-F238E27FC236}">
                  <a16:creationId xmlns:a16="http://schemas.microsoft.com/office/drawing/2014/main" id="{B0F7E4DB-A390-4F86-A739-2FFA0E26244D}"/>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997" name="ZoneTexte 1996">
              <a:extLst>
                <a:ext uri="{FF2B5EF4-FFF2-40B4-BE49-F238E27FC236}">
                  <a16:creationId xmlns:a16="http://schemas.microsoft.com/office/drawing/2014/main" id="{EB9247B5-E754-4754-8294-8B90A2B12C4D}"/>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998" name="ZoneTexte 1997">
              <a:extLst>
                <a:ext uri="{FF2B5EF4-FFF2-40B4-BE49-F238E27FC236}">
                  <a16:creationId xmlns:a16="http://schemas.microsoft.com/office/drawing/2014/main" id="{87B7A7F8-1EC5-4E1A-9E9A-D66F3E6093A9}"/>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999" name="Groupe 1998">
            <a:extLst>
              <a:ext uri="{FF2B5EF4-FFF2-40B4-BE49-F238E27FC236}">
                <a16:creationId xmlns:a16="http://schemas.microsoft.com/office/drawing/2014/main" id="{ADBEAA0E-9A4F-46F1-9952-EF9DD04EA1C8}"/>
              </a:ext>
            </a:extLst>
          </p:cNvPr>
          <p:cNvGrpSpPr/>
          <p:nvPr/>
        </p:nvGrpSpPr>
        <p:grpSpPr>
          <a:xfrm>
            <a:off x="7038926" y="2495911"/>
            <a:ext cx="718466" cy="367712"/>
            <a:chOff x="1622389" y="1728992"/>
            <a:chExt cx="718466" cy="367712"/>
          </a:xfrm>
        </p:grpSpPr>
        <p:sp>
          <p:nvSpPr>
            <p:cNvPr id="2000" name="ZoneTexte 1999">
              <a:extLst>
                <a:ext uri="{FF2B5EF4-FFF2-40B4-BE49-F238E27FC236}">
                  <a16:creationId xmlns:a16="http://schemas.microsoft.com/office/drawing/2014/main" id="{483AFD2C-9888-4F64-8C72-D5E592E1AD07}"/>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001" name="ZoneTexte 2000">
              <a:extLst>
                <a:ext uri="{FF2B5EF4-FFF2-40B4-BE49-F238E27FC236}">
                  <a16:creationId xmlns:a16="http://schemas.microsoft.com/office/drawing/2014/main" id="{6151F8D5-1C0E-4536-9248-59DD524B99C6}"/>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002" name="ZoneTexte 2001">
              <a:extLst>
                <a:ext uri="{FF2B5EF4-FFF2-40B4-BE49-F238E27FC236}">
                  <a16:creationId xmlns:a16="http://schemas.microsoft.com/office/drawing/2014/main" id="{19987285-7336-470D-A826-F3F87B94360C}"/>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2003" name="ZoneTexte 2002">
            <a:extLst>
              <a:ext uri="{FF2B5EF4-FFF2-40B4-BE49-F238E27FC236}">
                <a16:creationId xmlns:a16="http://schemas.microsoft.com/office/drawing/2014/main" id="{A728F987-9EC7-45C8-98D4-4533DA0454B5}"/>
              </a:ext>
            </a:extLst>
          </p:cNvPr>
          <p:cNvSpPr txBox="1"/>
          <p:nvPr/>
        </p:nvSpPr>
        <p:spPr>
          <a:xfrm>
            <a:off x="10022278" y="2429540"/>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2005" name="Accolade fermante 2004">
            <a:extLst>
              <a:ext uri="{FF2B5EF4-FFF2-40B4-BE49-F238E27FC236}">
                <a16:creationId xmlns:a16="http://schemas.microsoft.com/office/drawing/2014/main" id="{27B15E7E-119F-4E89-AD50-6FCDC220D303}"/>
              </a:ext>
            </a:extLst>
          </p:cNvPr>
          <p:cNvSpPr/>
          <p:nvPr/>
        </p:nvSpPr>
        <p:spPr>
          <a:xfrm flipH="1">
            <a:off x="6337936" y="2932464"/>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06" name="Accolade fermante 2005">
            <a:extLst>
              <a:ext uri="{FF2B5EF4-FFF2-40B4-BE49-F238E27FC236}">
                <a16:creationId xmlns:a16="http://schemas.microsoft.com/office/drawing/2014/main" id="{EEE69BCF-7BD0-4159-BFA6-292B7A2AED08}"/>
              </a:ext>
            </a:extLst>
          </p:cNvPr>
          <p:cNvSpPr/>
          <p:nvPr/>
        </p:nvSpPr>
        <p:spPr>
          <a:xfrm flipH="1">
            <a:off x="6442807" y="294865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07" name="Groupe 2006">
            <a:extLst>
              <a:ext uri="{FF2B5EF4-FFF2-40B4-BE49-F238E27FC236}">
                <a16:creationId xmlns:a16="http://schemas.microsoft.com/office/drawing/2014/main" id="{C1F2CCD5-B9A0-4657-9530-A168A8EA9E52}"/>
              </a:ext>
            </a:extLst>
          </p:cNvPr>
          <p:cNvGrpSpPr/>
          <p:nvPr/>
        </p:nvGrpSpPr>
        <p:grpSpPr>
          <a:xfrm>
            <a:off x="6485312" y="2884735"/>
            <a:ext cx="718466" cy="356108"/>
            <a:chOff x="2199597" y="997505"/>
            <a:chExt cx="718466" cy="356108"/>
          </a:xfrm>
        </p:grpSpPr>
        <p:sp>
          <p:nvSpPr>
            <p:cNvPr id="2008" name="ZoneTexte 2007">
              <a:extLst>
                <a:ext uri="{FF2B5EF4-FFF2-40B4-BE49-F238E27FC236}">
                  <a16:creationId xmlns:a16="http://schemas.microsoft.com/office/drawing/2014/main" id="{C7C66204-E7B2-4E22-A7B4-75E80C4ACAD1}"/>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2009" name="ZoneTexte 2008">
              <a:extLst>
                <a:ext uri="{FF2B5EF4-FFF2-40B4-BE49-F238E27FC236}">
                  <a16:creationId xmlns:a16="http://schemas.microsoft.com/office/drawing/2014/main" id="{2F1E16F6-6370-4D49-A54C-75BA7C7B616D}"/>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2010" name="Accolade fermante 2009">
            <a:extLst>
              <a:ext uri="{FF2B5EF4-FFF2-40B4-BE49-F238E27FC236}">
                <a16:creationId xmlns:a16="http://schemas.microsoft.com/office/drawing/2014/main" id="{E545EA0C-1869-4BD4-83A9-AA479AE894AD}"/>
              </a:ext>
            </a:extLst>
          </p:cNvPr>
          <p:cNvSpPr/>
          <p:nvPr/>
        </p:nvSpPr>
        <p:spPr>
          <a:xfrm>
            <a:off x="9880835" y="294787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11" name="ZoneTexte 2010">
            <a:extLst>
              <a:ext uri="{FF2B5EF4-FFF2-40B4-BE49-F238E27FC236}">
                <a16:creationId xmlns:a16="http://schemas.microsoft.com/office/drawing/2014/main" id="{572ABF77-DA75-4C33-9448-B4B35A27A53D}"/>
              </a:ext>
            </a:extLst>
          </p:cNvPr>
          <p:cNvSpPr txBox="1"/>
          <p:nvPr/>
        </p:nvSpPr>
        <p:spPr>
          <a:xfrm>
            <a:off x="6540875" y="2901706"/>
            <a:ext cx="331249" cy="246221"/>
          </a:xfrm>
          <a:prstGeom prst="rect">
            <a:avLst/>
          </a:prstGeom>
          <a:noFill/>
        </p:spPr>
        <p:txBody>
          <a:bodyPr wrap="square" rtlCol="0">
            <a:spAutoFit/>
          </a:bodyPr>
          <a:lstStyle/>
          <a:p>
            <a:r>
              <a:rPr lang="fr-FR" sz="500" dirty="0"/>
              <a:t>+2</a:t>
            </a:r>
          </a:p>
          <a:p>
            <a:r>
              <a:rPr lang="fr-FR" sz="500" dirty="0"/>
              <a:t>A:5</a:t>
            </a:r>
          </a:p>
        </p:txBody>
      </p:sp>
      <p:grpSp>
        <p:nvGrpSpPr>
          <p:cNvPr id="2012" name="Groupe 2011">
            <a:extLst>
              <a:ext uri="{FF2B5EF4-FFF2-40B4-BE49-F238E27FC236}">
                <a16:creationId xmlns:a16="http://schemas.microsoft.com/office/drawing/2014/main" id="{150B39EC-20B8-454B-9888-A975F7D1DAC7}"/>
              </a:ext>
            </a:extLst>
          </p:cNvPr>
          <p:cNvGrpSpPr/>
          <p:nvPr/>
        </p:nvGrpSpPr>
        <p:grpSpPr>
          <a:xfrm>
            <a:off x="9253023" y="2880246"/>
            <a:ext cx="718466" cy="363597"/>
            <a:chOff x="4307092" y="989742"/>
            <a:chExt cx="718466" cy="363597"/>
          </a:xfrm>
        </p:grpSpPr>
        <p:grpSp>
          <p:nvGrpSpPr>
            <p:cNvPr id="2013" name="Groupe 2012">
              <a:extLst>
                <a:ext uri="{FF2B5EF4-FFF2-40B4-BE49-F238E27FC236}">
                  <a16:creationId xmlns:a16="http://schemas.microsoft.com/office/drawing/2014/main" id="{30D0EE71-8A63-45EE-AA37-E557FFFFC317}"/>
                </a:ext>
              </a:extLst>
            </p:cNvPr>
            <p:cNvGrpSpPr/>
            <p:nvPr/>
          </p:nvGrpSpPr>
          <p:grpSpPr>
            <a:xfrm>
              <a:off x="4390385" y="989742"/>
              <a:ext cx="565581" cy="297961"/>
              <a:chOff x="2579857" y="899021"/>
              <a:chExt cx="565581" cy="297961"/>
            </a:xfrm>
          </p:grpSpPr>
          <p:sp>
            <p:nvSpPr>
              <p:cNvPr id="2015" name="ZoneTexte 2014">
                <a:extLst>
                  <a:ext uri="{FF2B5EF4-FFF2-40B4-BE49-F238E27FC236}">
                    <a16:creationId xmlns:a16="http://schemas.microsoft.com/office/drawing/2014/main" id="{05F5CC10-70A6-4867-ACB2-90A70E681251}"/>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016" name="ZoneTexte 2015">
                <a:extLst>
                  <a:ext uri="{FF2B5EF4-FFF2-40B4-BE49-F238E27FC236}">
                    <a16:creationId xmlns:a16="http://schemas.microsoft.com/office/drawing/2014/main" id="{B2268166-FBC9-48CE-91E0-1979FF223CE6}"/>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014" name="ZoneTexte 2013">
              <a:extLst>
                <a:ext uri="{FF2B5EF4-FFF2-40B4-BE49-F238E27FC236}">
                  <a16:creationId xmlns:a16="http://schemas.microsoft.com/office/drawing/2014/main" id="{88253B93-51D2-41B8-8D51-29A6D0A5B6BE}"/>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2017" name="Graphique 2016">
            <a:extLst>
              <a:ext uri="{FF2B5EF4-FFF2-40B4-BE49-F238E27FC236}">
                <a16:creationId xmlns:a16="http://schemas.microsoft.com/office/drawing/2014/main" id="{B3B9A1EF-8152-4E0A-9BA2-60975087C3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4466" y="3122770"/>
            <a:ext cx="109307" cy="98122"/>
          </a:xfrm>
          <a:prstGeom prst="rect">
            <a:avLst/>
          </a:prstGeom>
        </p:spPr>
      </p:pic>
      <p:grpSp>
        <p:nvGrpSpPr>
          <p:cNvPr id="2018" name="Groupe 2017">
            <a:extLst>
              <a:ext uri="{FF2B5EF4-FFF2-40B4-BE49-F238E27FC236}">
                <a16:creationId xmlns:a16="http://schemas.microsoft.com/office/drawing/2014/main" id="{DA8F0CF3-3658-4F52-83CC-6124A328E6E3}"/>
              </a:ext>
            </a:extLst>
          </p:cNvPr>
          <p:cNvGrpSpPr/>
          <p:nvPr/>
        </p:nvGrpSpPr>
        <p:grpSpPr>
          <a:xfrm>
            <a:off x="7603063" y="2877474"/>
            <a:ext cx="718466" cy="368277"/>
            <a:chOff x="1040513" y="1729592"/>
            <a:chExt cx="718466" cy="368277"/>
          </a:xfrm>
        </p:grpSpPr>
        <p:sp>
          <p:nvSpPr>
            <p:cNvPr id="2019" name="ZoneTexte 2018">
              <a:extLst>
                <a:ext uri="{FF2B5EF4-FFF2-40B4-BE49-F238E27FC236}">
                  <a16:creationId xmlns:a16="http://schemas.microsoft.com/office/drawing/2014/main" id="{1E0BC3BE-BFB2-463C-8FC4-568F5854F63A}"/>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sp>
          <p:nvSpPr>
            <p:cNvPr id="2020" name="ZoneTexte 2019">
              <a:extLst>
                <a:ext uri="{FF2B5EF4-FFF2-40B4-BE49-F238E27FC236}">
                  <a16:creationId xmlns:a16="http://schemas.microsoft.com/office/drawing/2014/main" id="{3C1EACFD-D671-4417-9026-57E2CC158F2B}"/>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2021" name="ZoneTexte 2020">
              <a:extLst>
                <a:ext uri="{FF2B5EF4-FFF2-40B4-BE49-F238E27FC236}">
                  <a16:creationId xmlns:a16="http://schemas.microsoft.com/office/drawing/2014/main" id="{375059C3-4849-4BD5-98E9-EE88D60FB3BB}"/>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2022" name="Groupe 2021">
            <a:extLst>
              <a:ext uri="{FF2B5EF4-FFF2-40B4-BE49-F238E27FC236}">
                <a16:creationId xmlns:a16="http://schemas.microsoft.com/office/drawing/2014/main" id="{905E1C96-2373-4745-A73C-BC215CE23A60}"/>
              </a:ext>
            </a:extLst>
          </p:cNvPr>
          <p:cNvGrpSpPr/>
          <p:nvPr/>
        </p:nvGrpSpPr>
        <p:grpSpPr>
          <a:xfrm>
            <a:off x="8161994" y="2875403"/>
            <a:ext cx="718466" cy="363873"/>
            <a:chOff x="2745528" y="1733074"/>
            <a:chExt cx="718466" cy="363873"/>
          </a:xfrm>
        </p:grpSpPr>
        <p:sp>
          <p:nvSpPr>
            <p:cNvPr id="2023" name="ZoneTexte 2022">
              <a:extLst>
                <a:ext uri="{FF2B5EF4-FFF2-40B4-BE49-F238E27FC236}">
                  <a16:creationId xmlns:a16="http://schemas.microsoft.com/office/drawing/2014/main" id="{0FF641E0-D40D-4784-96C3-F19D30275D7B}"/>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2024" name="Groupe 2023">
              <a:extLst>
                <a:ext uri="{FF2B5EF4-FFF2-40B4-BE49-F238E27FC236}">
                  <a16:creationId xmlns:a16="http://schemas.microsoft.com/office/drawing/2014/main" id="{8227E806-179F-4587-96C7-BDF6EC667B11}"/>
                </a:ext>
              </a:extLst>
            </p:cNvPr>
            <p:cNvGrpSpPr/>
            <p:nvPr/>
          </p:nvGrpSpPr>
          <p:grpSpPr>
            <a:xfrm>
              <a:off x="2745528" y="1777671"/>
              <a:ext cx="718466" cy="319276"/>
              <a:chOff x="2745110" y="1768025"/>
              <a:chExt cx="718466" cy="319276"/>
            </a:xfrm>
          </p:grpSpPr>
          <p:sp>
            <p:nvSpPr>
              <p:cNvPr id="2025" name="ZoneTexte 2024">
                <a:extLst>
                  <a:ext uri="{FF2B5EF4-FFF2-40B4-BE49-F238E27FC236}">
                    <a16:creationId xmlns:a16="http://schemas.microsoft.com/office/drawing/2014/main" id="{7100A6A8-35DB-4D82-B381-8870DEBAC833}"/>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2026" name="ZoneTexte 2025">
                <a:extLst>
                  <a:ext uri="{FF2B5EF4-FFF2-40B4-BE49-F238E27FC236}">
                    <a16:creationId xmlns:a16="http://schemas.microsoft.com/office/drawing/2014/main" id="{513BB65E-4D7D-48E1-BCCC-76C62B282CB9}"/>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A:3</a:t>
                </a:r>
              </a:p>
            </p:txBody>
          </p:sp>
        </p:grpSp>
      </p:grpSp>
      <p:grpSp>
        <p:nvGrpSpPr>
          <p:cNvPr id="2027" name="Groupe 2026">
            <a:extLst>
              <a:ext uri="{FF2B5EF4-FFF2-40B4-BE49-F238E27FC236}">
                <a16:creationId xmlns:a16="http://schemas.microsoft.com/office/drawing/2014/main" id="{7848B392-B493-4207-BBCF-DD5C6B753458}"/>
              </a:ext>
            </a:extLst>
          </p:cNvPr>
          <p:cNvGrpSpPr/>
          <p:nvPr/>
        </p:nvGrpSpPr>
        <p:grpSpPr>
          <a:xfrm>
            <a:off x="7035078" y="2873838"/>
            <a:ext cx="718466" cy="369675"/>
            <a:chOff x="646205" y="5057129"/>
            <a:chExt cx="718466" cy="369675"/>
          </a:xfrm>
        </p:grpSpPr>
        <p:sp>
          <p:nvSpPr>
            <p:cNvPr id="2028" name="ZoneTexte 2027">
              <a:extLst>
                <a:ext uri="{FF2B5EF4-FFF2-40B4-BE49-F238E27FC236}">
                  <a16:creationId xmlns:a16="http://schemas.microsoft.com/office/drawing/2014/main" id="{E45E9C37-6FB2-436B-954B-9CA7B0F2DF5F}"/>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029" name="ZoneTexte 2028">
              <a:extLst>
                <a:ext uri="{FF2B5EF4-FFF2-40B4-BE49-F238E27FC236}">
                  <a16:creationId xmlns:a16="http://schemas.microsoft.com/office/drawing/2014/main" id="{914C1B70-E76D-4FFF-8C6D-C3C80C0D0DD6}"/>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030" name="ZoneTexte 2029">
              <a:extLst>
                <a:ext uri="{FF2B5EF4-FFF2-40B4-BE49-F238E27FC236}">
                  <a16:creationId xmlns:a16="http://schemas.microsoft.com/office/drawing/2014/main" id="{7DC37070-D9F7-40E2-B067-E4CE3C54FA22}"/>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031" name="Groupe 2030">
            <a:extLst>
              <a:ext uri="{FF2B5EF4-FFF2-40B4-BE49-F238E27FC236}">
                <a16:creationId xmlns:a16="http://schemas.microsoft.com/office/drawing/2014/main" id="{A6040BA8-4F7F-4A89-BB7A-542034AFF4AE}"/>
              </a:ext>
            </a:extLst>
          </p:cNvPr>
          <p:cNvGrpSpPr/>
          <p:nvPr/>
        </p:nvGrpSpPr>
        <p:grpSpPr>
          <a:xfrm>
            <a:off x="8696250" y="2866023"/>
            <a:ext cx="718466" cy="377178"/>
            <a:chOff x="1266633" y="5049608"/>
            <a:chExt cx="718466" cy="377178"/>
          </a:xfrm>
        </p:grpSpPr>
        <p:sp>
          <p:nvSpPr>
            <p:cNvPr id="2032" name="ZoneTexte 2031">
              <a:extLst>
                <a:ext uri="{FF2B5EF4-FFF2-40B4-BE49-F238E27FC236}">
                  <a16:creationId xmlns:a16="http://schemas.microsoft.com/office/drawing/2014/main" id="{8B46A56D-F47E-48A9-A0D0-884B59EFA3DC}"/>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033" name="ZoneTexte 2032">
              <a:extLst>
                <a:ext uri="{FF2B5EF4-FFF2-40B4-BE49-F238E27FC236}">
                  <a16:creationId xmlns:a16="http://schemas.microsoft.com/office/drawing/2014/main" id="{E0E8F04D-1FDE-4508-975A-8EE8797C6EF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034" name="ZoneTexte 2033">
              <a:extLst>
                <a:ext uri="{FF2B5EF4-FFF2-40B4-BE49-F238E27FC236}">
                  <a16:creationId xmlns:a16="http://schemas.microsoft.com/office/drawing/2014/main" id="{24D22060-8CA9-4788-8156-38683935B747}"/>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sp>
        <p:nvSpPr>
          <p:cNvPr id="2063" name="ZoneTexte 2062">
            <a:extLst>
              <a:ext uri="{FF2B5EF4-FFF2-40B4-BE49-F238E27FC236}">
                <a16:creationId xmlns:a16="http://schemas.microsoft.com/office/drawing/2014/main" id="{08591FA8-760A-48C3-B0F7-6BA4D01C4402}"/>
              </a:ext>
            </a:extLst>
          </p:cNvPr>
          <p:cNvSpPr txBox="1"/>
          <p:nvPr/>
        </p:nvSpPr>
        <p:spPr>
          <a:xfrm>
            <a:off x="10029220" y="3142645"/>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2064" name="Groupe 2063">
            <a:extLst>
              <a:ext uri="{FF2B5EF4-FFF2-40B4-BE49-F238E27FC236}">
                <a16:creationId xmlns:a16="http://schemas.microsoft.com/office/drawing/2014/main" id="{DD12E7E8-F0DF-4C4D-B2E2-C5F977A837B0}"/>
              </a:ext>
            </a:extLst>
          </p:cNvPr>
          <p:cNvGrpSpPr/>
          <p:nvPr/>
        </p:nvGrpSpPr>
        <p:grpSpPr>
          <a:xfrm>
            <a:off x="6482223" y="3198535"/>
            <a:ext cx="718466" cy="385083"/>
            <a:chOff x="6111049" y="6137090"/>
            <a:chExt cx="718466" cy="385083"/>
          </a:xfrm>
        </p:grpSpPr>
        <p:grpSp>
          <p:nvGrpSpPr>
            <p:cNvPr id="2065" name="Groupe 2064">
              <a:extLst>
                <a:ext uri="{FF2B5EF4-FFF2-40B4-BE49-F238E27FC236}">
                  <a16:creationId xmlns:a16="http://schemas.microsoft.com/office/drawing/2014/main" id="{A656E2A5-33FE-4EF8-9D59-439D2853E986}"/>
                </a:ext>
              </a:extLst>
            </p:cNvPr>
            <p:cNvGrpSpPr/>
            <p:nvPr/>
          </p:nvGrpSpPr>
          <p:grpSpPr>
            <a:xfrm>
              <a:off x="6111049" y="6137090"/>
              <a:ext cx="718466" cy="385083"/>
              <a:chOff x="1523235" y="3839102"/>
              <a:chExt cx="718466" cy="385083"/>
            </a:xfrm>
          </p:grpSpPr>
          <p:sp>
            <p:nvSpPr>
              <p:cNvPr id="2067" name="ZoneTexte 2066">
                <a:extLst>
                  <a:ext uri="{FF2B5EF4-FFF2-40B4-BE49-F238E27FC236}">
                    <a16:creationId xmlns:a16="http://schemas.microsoft.com/office/drawing/2014/main" id="{CF9F878D-B159-4F07-8440-7E813AD11D7F}"/>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068" name="ZoneTexte 2067">
                <a:extLst>
                  <a:ext uri="{FF2B5EF4-FFF2-40B4-BE49-F238E27FC236}">
                    <a16:creationId xmlns:a16="http://schemas.microsoft.com/office/drawing/2014/main" id="{2F00DF0E-8656-4444-8480-F4249641CE28}"/>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066" name="ZoneTexte 2065">
              <a:extLst>
                <a:ext uri="{FF2B5EF4-FFF2-40B4-BE49-F238E27FC236}">
                  <a16:creationId xmlns:a16="http://schemas.microsoft.com/office/drawing/2014/main" id="{9C7608DD-A089-4CA6-8D73-D10C91CF3E4B}"/>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069" name="Groupe 2068">
            <a:extLst>
              <a:ext uri="{FF2B5EF4-FFF2-40B4-BE49-F238E27FC236}">
                <a16:creationId xmlns:a16="http://schemas.microsoft.com/office/drawing/2014/main" id="{74AF36DC-83A5-431B-9399-D32766BF0933}"/>
              </a:ext>
            </a:extLst>
          </p:cNvPr>
          <p:cNvGrpSpPr/>
          <p:nvPr/>
        </p:nvGrpSpPr>
        <p:grpSpPr>
          <a:xfrm>
            <a:off x="7618476" y="3203371"/>
            <a:ext cx="718466" cy="375832"/>
            <a:chOff x="6752258" y="6147312"/>
            <a:chExt cx="718466" cy="375832"/>
          </a:xfrm>
        </p:grpSpPr>
        <p:grpSp>
          <p:nvGrpSpPr>
            <p:cNvPr id="2070" name="Groupe 2069">
              <a:extLst>
                <a:ext uri="{FF2B5EF4-FFF2-40B4-BE49-F238E27FC236}">
                  <a16:creationId xmlns:a16="http://schemas.microsoft.com/office/drawing/2014/main" id="{7DBB009E-27E3-4CA8-A0D7-3DA790A05060}"/>
                </a:ext>
              </a:extLst>
            </p:cNvPr>
            <p:cNvGrpSpPr/>
            <p:nvPr/>
          </p:nvGrpSpPr>
          <p:grpSpPr>
            <a:xfrm>
              <a:off x="6752258" y="6147312"/>
              <a:ext cx="718466" cy="375832"/>
              <a:chOff x="2358333" y="3850592"/>
              <a:chExt cx="718466" cy="375832"/>
            </a:xfrm>
          </p:grpSpPr>
          <p:sp>
            <p:nvSpPr>
              <p:cNvPr id="2072" name="ZoneTexte 2071">
                <a:extLst>
                  <a:ext uri="{FF2B5EF4-FFF2-40B4-BE49-F238E27FC236}">
                    <a16:creationId xmlns:a16="http://schemas.microsoft.com/office/drawing/2014/main" id="{34FEA1EE-0462-446E-AA69-8BBAE1D2EB2D}"/>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2073" name="ZoneTexte 2072">
                <a:extLst>
                  <a:ext uri="{FF2B5EF4-FFF2-40B4-BE49-F238E27FC236}">
                    <a16:creationId xmlns:a16="http://schemas.microsoft.com/office/drawing/2014/main" id="{5DD7879D-3903-43EB-87F0-F1DB8561F582}"/>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071" name="ZoneTexte 2070">
              <a:extLst>
                <a:ext uri="{FF2B5EF4-FFF2-40B4-BE49-F238E27FC236}">
                  <a16:creationId xmlns:a16="http://schemas.microsoft.com/office/drawing/2014/main" id="{39C23BCF-6C1D-4BD9-8053-C61FB3167FA5}"/>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074" name="Groupe 2073">
            <a:extLst>
              <a:ext uri="{FF2B5EF4-FFF2-40B4-BE49-F238E27FC236}">
                <a16:creationId xmlns:a16="http://schemas.microsoft.com/office/drawing/2014/main" id="{75271E08-C63F-4F6A-999A-2E1DC96791B2}"/>
              </a:ext>
            </a:extLst>
          </p:cNvPr>
          <p:cNvGrpSpPr/>
          <p:nvPr/>
        </p:nvGrpSpPr>
        <p:grpSpPr>
          <a:xfrm>
            <a:off x="8743499" y="3190071"/>
            <a:ext cx="718466" cy="390094"/>
            <a:chOff x="7339755" y="6147312"/>
            <a:chExt cx="718466" cy="390094"/>
          </a:xfrm>
        </p:grpSpPr>
        <p:grpSp>
          <p:nvGrpSpPr>
            <p:cNvPr id="2075" name="Groupe 2074">
              <a:extLst>
                <a:ext uri="{FF2B5EF4-FFF2-40B4-BE49-F238E27FC236}">
                  <a16:creationId xmlns:a16="http://schemas.microsoft.com/office/drawing/2014/main" id="{01C1612B-9EEE-4603-8099-3EE7F7A714EA}"/>
                </a:ext>
              </a:extLst>
            </p:cNvPr>
            <p:cNvGrpSpPr/>
            <p:nvPr/>
          </p:nvGrpSpPr>
          <p:grpSpPr>
            <a:xfrm>
              <a:off x="7339755" y="6147312"/>
              <a:ext cx="718466" cy="390094"/>
              <a:chOff x="3085711" y="3836330"/>
              <a:chExt cx="718466" cy="390094"/>
            </a:xfrm>
          </p:grpSpPr>
          <p:sp>
            <p:nvSpPr>
              <p:cNvPr id="2077" name="ZoneTexte 2076">
                <a:extLst>
                  <a:ext uri="{FF2B5EF4-FFF2-40B4-BE49-F238E27FC236}">
                    <a16:creationId xmlns:a16="http://schemas.microsoft.com/office/drawing/2014/main" id="{C54B3FF6-146D-4654-A81E-2616A38936B7}"/>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2078" name="ZoneTexte 2077">
                <a:extLst>
                  <a:ext uri="{FF2B5EF4-FFF2-40B4-BE49-F238E27FC236}">
                    <a16:creationId xmlns:a16="http://schemas.microsoft.com/office/drawing/2014/main" id="{A7F4EB84-D962-4CC1-86B7-F601C7E95192}"/>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076" name="ZoneTexte 2075">
              <a:extLst>
                <a:ext uri="{FF2B5EF4-FFF2-40B4-BE49-F238E27FC236}">
                  <a16:creationId xmlns:a16="http://schemas.microsoft.com/office/drawing/2014/main" id="{654E6F9C-0E96-4B47-8360-8CCE464FB383}"/>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2079" name="Accolade fermante 2078">
            <a:extLst>
              <a:ext uri="{FF2B5EF4-FFF2-40B4-BE49-F238E27FC236}">
                <a16:creationId xmlns:a16="http://schemas.microsoft.com/office/drawing/2014/main" id="{59523F46-A9AF-4508-BC39-EEA7F3ECCC3F}"/>
              </a:ext>
            </a:extLst>
          </p:cNvPr>
          <p:cNvSpPr/>
          <p:nvPr/>
        </p:nvSpPr>
        <p:spPr>
          <a:xfrm flipH="1">
            <a:off x="6440512" y="329074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80" name="Accolade fermante 2079">
            <a:extLst>
              <a:ext uri="{FF2B5EF4-FFF2-40B4-BE49-F238E27FC236}">
                <a16:creationId xmlns:a16="http://schemas.microsoft.com/office/drawing/2014/main" id="{3629BFE2-BA3E-4D0B-9ED7-B56B82DD8C1C}"/>
              </a:ext>
            </a:extLst>
          </p:cNvPr>
          <p:cNvSpPr/>
          <p:nvPr/>
        </p:nvSpPr>
        <p:spPr>
          <a:xfrm>
            <a:off x="9371450" y="329648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81" name="Groupe 2080">
            <a:extLst>
              <a:ext uri="{FF2B5EF4-FFF2-40B4-BE49-F238E27FC236}">
                <a16:creationId xmlns:a16="http://schemas.microsoft.com/office/drawing/2014/main" id="{69055683-1C81-4B5A-887D-BC92B5FBD2F8}"/>
              </a:ext>
            </a:extLst>
          </p:cNvPr>
          <p:cNvGrpSpPr/>
          <p:nvPr/>
        </p:nvGrpSpPr>
        <p:grpSpPr>
          <a:xfrm>
            <a:off x="9442860" y="3477248"/>
            <a:ext cx="145699" cy="102974"/>
            <a:chOff x="5500799" y="4255430"/>
            <a:chExt cx="1544225" cy="1042144"/>
          </a:xfrm>
          <a:solidFill>
            <a:srgbClr val="7030A0"/>
          </a:solidFill>
        </p:grpSpPr>
        <p:pic>
          <p:nvPicPr>
            <p:cNvPr id="2082" name="Graphique 2081">
              <a:extLst>
                <a:ext uri="{FF2B5EF4-FFF2-40B4-BE49-F238E27FC236}">
                  <a16:creationId xmlns:a16="http://schemas.microsoft.com/office/drawing/2014/main" id="{6F114CDE-6D93-4AD6-A2CA-6E8DEC09FE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083" name="Graphique 2082">
              <a:extLst>
                <a:ext uri="{FF2B5EF4-FFF2-40B4-BE49-F238E27FC236}">
                  <a16:creationId xmlns:a16="http://schemas.microsoft.com/office/drawing/2014/main" id="{6956DF63-8A7B-4E4F-93B6-0535298EBB8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2084" name="Groupe 2083">
            <a:extLst>
              <a:ext uri="{FF2B5EF4-FFF2-40B4-BE49-F238E27FC236}">
                <a16:creationId xmlns:a16="http://schemas.microsoft.com/office/drawing/2014/main" id="{51ED12FB-7E8A-42FE-BA81-5E50D56C8738}"/>
              </a:ext>
            </a:extLst>
          </p:cNvPr>
          <p:cNvGrpSpPr/>
          <p:nvPr/>
        </p:nvGrpSpPr>
        <p:grpSpPr>
          <a:xfrm>
            <a:off x="8173007" y="3210828"/>
            <a:ext cx="718466" cy="370981"/>
            <a:chOff x="2195594" y="1720797"/>
            <a:chExt cx="718466" cy="370981"/>
          </a:xfrm>
        </p:grpSpPr>
        <p:sp>
          <p:nvSpPr>
            <p:cNvPr id="2085" name="ZoneTexte 2084">
              <a:extLst>
                <a:ext uri="{FF2B5EF4-FFF2-40B4-BE49-F238E27FC236}">
                  <a16:creationId xmlns:a16="http://schemas.microsoft.com/office/drawing/2014/main" id="{9414EBF0-E6E1-4BCE-B35F-B7A85B3C643F}"/>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086" name="ZoneTexte 2085">
              <a:extLst>
                <a:ext uri="{FF2B5EF4-FFF2-40B4-BE49-F238E27FC236}">
                  <a16:creationId xmlns:a16="http://schemas.microsoft.com/office/drawing/2014/main" id="{858B359C-AA6F-4233-B969-E929CA158C5B}"/>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087" name="ZoneTexte 2086">
              <a:extLst>
                <a:ext uri="{FF2B5EF4-FFF2-40B4-BE49-F238E27FC236}">
                  <a16:creationId xmlns:a16="http://schemas.microsoft.com/office/drawing/2014/main" id="{94308C01-124D-4A43-BA22-9CF229606BD5}"/>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088" name="Groupe 2087">
            <a:extLst>
              <a:ext uri="{FF2B5EF4-FFF2-40B4-BE49-F238E27FC236}">
                <a16:creationId xmlns:a16="http://schemas.microsoft.com/office/drawing/2014/main" id="{ECAD9EF5-2D6C-4250-AE5B-E4040FA8E7A9}"/>
              </a:ext>
            </a:extLst>
          </p:cNvPr>
          <p:cNvGrpSpPr/>
          <p:nvPr/>
        </p:nvGrpSpPr>
        <p:grpSpPr>
          <a:xfrm>
            <a:off x="7045974" y="3211491"/>
            <a:ext cx="718466" cy="367712"/>
            <a:chOff x="1622389" y="1728992"/>
            <a:chExt cx="718466" cy="367712"/>
          </a:xfrm>
        </p:grpSpPr>
        <p:sp>
          <p:nvSpPr>
            <p:cNvPr id="2089" name="ZoneTexte 2088">
              <a:extLst>
                <a:ext uri="{FF2B5EF4-FFF2-40B4-BE49-F238E27FC236}">
                  <a16:creationId xmlns:a16="http://schemas.microsoft.com/office/drawing/2014/main" id="{2695FC46-520D-4922-B36A-4BAEEABBBA78}"/>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090" name="ZoneTexte 2089">
              <a:extLst>
                <a:ext uri="{FF2B5EF4-FFF2-40B4-BE49-F238E27FC236}">
                  <a16:creationId xmlns:a16="http://schemas.microsoft.com/office/drawing/2014/main" id="{F7152330-7A18-463F-9D4B-0AF339C45D3A}"/>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091" name="ZoneTexte 2090">
              <a:extLst>
                <a:ext uri="{FF2B5EF4-FFF2-40B4-BE49-F238E27FC236}">
                  <a16:creationId xmlns:a16="http://schemas.microsoft.com/office/drawing/2014/main" id="{87798145-D43B-4BEB-A9F9-D59A7E0F947E}"/>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2143" name="ZoneTexte 2142">
            <a:extLst>
              <a:ext uri="{FF2B5EF4-FFF2-40B4-BE49-F238E27FC236}">
                <a16:creationId xmlns:a16="http://schemas.microsoft.com/office/drawing/2014/main" id="{2BA00552-951D-4979-B35D-FE8E59A8C142}"/>
              </a:ext>
            </a:extLst>
          </p:cNvPr>
          <p:cNvSpPr txBox="1"/>
          <p:nvPr/>
        </p:nvSpPr>
        <p:spPr>
          <a:xfrm>
            <a:off x="5749328" y="4436796"/>
            <a:ext cx="631325" cy="246221"/>
          </a:xfrm>
          <a:prstGeom prst="rect">
            <a:avLst/>
          </a:prstGeom>
          <a:noFill/>
        </p:spPr>
        <p:txBody>
          <a:bodyPr wrap="square" rtlCol="0">
            <a:spAutoFit/>
          </a:bodyPr>
          <a:lstStyle/>
          <a:p>
            <a:r>
              <a:rPr lang="fr-FR" sz="1000" dirty="0"/>
              <a:t>a.1.3.3.1</a:t>
            </a:r>
          </a:p>
        </p:txBody>
      </p:sp>
      <p:sp>
        <p:nvSpPr>
          <p:cNvPr id="2196" name="ZoneTexte 2195">
            <a:extLst>
              <a:ext uri="{FF2B5EF4-FFF2-40B4-BE49-F238E27FC236}">
                <a16:creationId xmlns:a16="http://schemas.microsoft.com/office/drawing/2014/main" id="{8E5BFF64-529C-4492-B548-03D966C2ADE6}"/>
              </a:ext>
            </a:extLst>
          </p:cNvPr>
          <p:cNvSpPr txBox="1"/>
          <p:nvPr/>
        </p:nvSpPr>
        <p:spPr>
          <a:xfrm>
            <a:off x="5752321" y="4951285"/>
            <a:ext cx="641456" cy="246221"/>
          </a:xfrm>
          <a:prstGeom prst="rect">
            <a:avLst/>
          </a:prstGeom>
          <a:noFill/>
        </p:spPr>
        <p:txBody>
          <a:bodyPr wrap="square" rtlCol="0">
            <a:spAutoFit/>
          </a:bodyPr>
          <a:lstStyle/>
          <a:p>
            <a:r>
              <a:rPr lang="fr-FR" sz="1000" dirty="0"/>
              <a:t>a.1.3.3.2</a:t>
            </a:r>
          </a:p>
        </p:txBody>
      </p:sp>
      <p:grpSp>
        <p:nvGrpSpPr>
          <p:cNvPr id="2250" name="Groupe 2249">
            <a:extLst>
              <a:ext uri="{FF2B5EF4-FFF2-40B4-BE49-F238E27FC236}">
                <a16:creationId xmlns:a16="http://schemas.microsoft.com/office/drawing/2014/main" id="{682FB48E-B966-46BE-B221-CF61CF455053}"/>
              </a:ext>
            </a:extLst>
          </p:cNvPr>
          <p:cNvGrpSpPr/>
          <p:nvPr/>
        </p:nvGrpSpPr>
        <p:grpSpPr>
          <a:xfrm>
            <a:off x="6369762" y="4389545"/>
            <a:ext cx="718466" cy="356108"/>
            <a:chOff x="2199597" y="997505"/>
            <a:chExt cx="718466" cy="356108"/>
          </a:xfrm>
        </p:grpSpPr>
        <p:sp>
          <p:nvSpPr>
            <p:cNvPr id="2251" name="ZoneTexte 2250">
              <a:extLst>
                <a:ext uri="{FF2B5EF4-FFF2-40B4-BE49-F238E27FC236}">
                  <a16:creationId xmlns:a16="http://schemas.microsoft.com/office/drawing/2014/main" id="{1C6FA425-2818-498E-A01C-697ADDCDE164}"/>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2252" name="ZoneTexte 2251">
              <a:extLst>
                <a:ext uri="{FF2B5EF4-FFF2-40B4-BE49-F238E27FC236}">
                  <a16:creationId xmlns:a16="http://schemas.microsoft.com/office/drawing/2014/main" id="{36CB79D1-1458-4523-8D74-B8568D35815A}"/>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sp>
        <p:nvSpPr>
          <p:cNvPr id="2253" name="Accolade fermante 2252">
            <a:extLst>
              <a:ext uri="{FF2B5EF4-FFF2-40B4-BE49-F238E27FC236}">
                <a16:creationId xmlns:a16="http://schemas.microsoft.com/office/drawing/2014/main" id="{868EA2B7-0B81-4707-9322-892052BB3D80}"/>
              </a:ext>
            </a:extLst>
          </p:cNvPr>
          <p:cNvSpPr/>
          <p:nvPr/>
        </p:nvSpPr>
        <p:spPr>
          <a:xfrm flipH="1">
            <a:off x="6329779" y="444548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54" name="Accolade fermante 2253">
            <a:extLst>
              <a:ext uri="{FF2B5EF4-FFF2-40B4-BE49-F238E27FC236}">
                <a16:creationId xmlns:a16="http://schemas.microsoft.com/office/drawing/2014/main" id="{88D32C1D-AA1E-45BE-A1A5-9C252679EF5A}"/>
              </a:ext>
            </a:extLst>
          </p:cNvPr>
          <p:cNvSpPr/>
          <p:nvPr/>
        </p:nvSpPr>
        <p:spPr>
          <a:xfrm>
            <a:off x="9765285" y="445268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55" name="ZoneTexte 2254">
            <a:extLst>
              <a:ext uri="{FF2B5EF4-FFF2-40B4-BE49-F238E27FC236}">
                <a16:creationId xmlns:a16="http://schemas.microsoft.com/office/drawing/2014/main" id="{5F8C5544-A761-44F2-9AF0-9E0C7D6E113E}"/>
              </a:ext>
            </a:extLst>
          </p:cNvPr>
          <p:cNvSpPr txBox="1"/>
          <p:nvPr/>
        </p:nvSpPr>
        <p:spPr>
          <a:xfrm>
            <a:off x="6425325" y="4406516"/>
            <a:ext cx="331249" cy="246221"/>
          </a:xfrm>
          <a:prstGeom prst="rect">
            <a:avLst/>
          </a:prstGeom>
          <a:noFill/>
        </p:spPr>
        <p:txBody>
          <a:bodyPr wrap="square" rtlCol="0">
            <a:spAutoFit/>
          </a:bodyPr>
          <a:lstStyle/>
          <a:p>
            <a:r>
              <a:rPr lang="fr-FR" sz="500" dirty="0"/>
              <a:t>+2</a:t>
            </a:r>
          </a:p>
          <a:p>
            <a:r>
              <a:rPr lang="fr-FR" sz="500" dirty="0"/>
              <a:t>A:5</a:t>
            </a:r>
          </a:p>
        </p:txBody>
      </p:sp>
      <p:grpSp>
        <p:nvGrpSpPr>
          <p:cNvPr id="2256" name="Groupe 2255">
            <a:extLst>
              <a:ext uri="{FF2B5EF4-FFF2-40B4-BE49-F238E27FC236}">
                <a16:creationId xmlns:a16="http://schemas.microsoft.com/office/drawing/2014/main" id="{287FFF12-4C3F-47A9-8BFF-96D5FFABC2E5}"/>
              </a:ext>
            </a:extLst>
          </p:cNvPr>
          <p:cNvGrpSpPr/>
          <p:nvPr/>
        </p:nvGrpSpPr>
        <p:grpSpPr>
          <a:xfrm>
            <a:off x="9137473" y="4385056"/>
            <a:ext cx="718466" cy="363597"/>
            <a:chOff x="4307092" y="989742"/>
            <a:chExt cx="718466" cy="363597"/>
          </a:xfrm>
        </p:grpSpPr>
        <p:grpSp>
          <p:nvGrpSpPr>
            <p:cNvPr id="2257" name="Groupe 2256">
              <a:extLst>
                <a:ext uri="{FF2B5EF4-FFF2-40B4-BE49-F238E27FC236}">
                  <a16:creationId xmlns:a16="http://schemas.microsoft.com/office/drawing/2014/main" id="{A526B4AC-202D-457A-BEAB-DFE2189DAE97}"/>
                </a:ext>
              </a:extLst>
            </p:cNvPr>
            <p:cNvGrpSpPr/>
            <p:nvPr/>
          </p:nvGrpSpPr>
          <p:grpSpPr>
            <a:xfrm>
              <a:off x="4390385" y="989742"/>
              <a:ext cx="565581" cy="297961"/>
              <a:chOff x="2579857" y="899021"/>
              <a:chExt cx="565581" cy="297961"/>
            </a:xfrm>
          </p:grpSpPr>
          <p:sp>
            <p:nvSpPr>
              <p:cNvPr id="2259" name="ZoneTexte 2258">
                <a:extLst>
                  <a:ext uri="{FF2B5EF4-FFF2-40B4-BE49-F238E27FC236}">
                    <a16:creationId xmlns:a16="http://schemas.microsoft.com/office/drawing/2014/main" id="{7DDEE0B0-DB36-4896-92AB-BBE912582178}"/>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260" name="ZoneTexte 2259">
                <a:extLst>
                  <a:ext uri="{FF2B5EF4-FFF2-40B4-BE49-F238E27FC236}">
                    <a16:creationId xmlns:a16="http://schemas.microsoft.com/office/drawing/2014/main" id="{50E02542-B957-4A8F-8616-5AE63E17BDC8}"/>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258" name="ZoneTexte 2257">
              <a:extLst>
                <a:ext uri="{FF2B5EF4-FFF2-40B4-BE49-F238E27FC236}">
                  <a16:creationId xmlns:a16="http://schemas.microsoft.com/office/drawing/2014/main" id="{4F6036CE-4E3B-4817-80EE-976511FCFA8D}"/>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2261" name="Graphique 2260">
            <a:extLst>
              <a:ext uri="{FF2B5EF4-FFF2-40B4-BE49-F238E27FC236}">
                <a16:creationId xmlns:a16="http://schemas.microsoft.com/office/drawing/2014/main" id="{35BBDA3B-0B9A-47F3-859F-7D9A20C77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8916" y="4627580"/>
            <a:ext cx="109307" cy="98122"/>
          </a:xfrm>
          <a:prstGeom prst="rect">
            <a:avLst/>
          </a:prstGeom>
        </p:spPr>
      </p:pic>
      <p:grpSp>
        <p:nvGrpSpPr>
          <p:cNvPr id="2262" name="Groupe 2261">
            <a:extLst>
              <a:ext uri="{FF2B5EF4-FFF2-40B4-BE49-F238E27FC236}">
                <a16:creationId xmlns:a16="http://schemas.microsoft.com/office/drawing/2014/main" id="{CBCE549F-5095-416F-8196-F1252DA9AF1F}"/>
              </a:ext>
            </a:extLst>
          </p:cNvPr>
          <p:cNvGrpSpPr/>
          <p:nvPr/>
        </p:nvGrpSpPr>
        <p:grpSpPr>
          <a:xfrm>
            <a:off x="6916029" y="4384457"/>
            <a:ext cx="718466" cy="368277"/>
            <a:chOff x="1040513" y="1729592"/>
            <a:chExt cx="718466" cy="368277"/>
          </a:xfrm>
        </p:grpSpPr>
        <p:sp>
          <p:nvSpPr>
            <p:cNvPr id="2263" name="ZoneTexte 2262">
              <a:extLst>
                <a:ext uri="{FF2B5EF4-FFF2-40B4-BE49-F238E27FC236}">
                  <a16:creationId xmlns:a16="http://schemas.microsoft.com/office/drawing/2014/main" id="{3F1786E6-7003-4470-A942-A4B1BDA65DD6}"/>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2264" name="ZoneTexte 2263">
              <a:extLst>
                <a:ext uri="{FF2B5EF4-FFF2-40B4-BE49-F238E27FC236}">
                  <a16:creationId xmlns:a16="http://schemas.microsoft.com/office/drawing/2014/main" id="{96B526D4-E3A9-4974-9DB7-D14263100C7B}"/>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2265" name="ZoneTexte 2264">
              <a:extLst>
                <a:ext uri="{FF2B5EF4-FFF2-40B4-BE49-F238E27FC236}">
                  <a16:creationId xmlns:a16="http://schemas.microsoft.com/office/drawing/2014/main" id="{EF713076-EE5E-4FF3-8435-9E3BFB2565BF}"/>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266" name="Groupe 2265">
            <a:extLst>
              <a:ext uri="{FF2B5EF4-FFF2-40B4-BE49-F238E27FC236}">
                <a16:creationId xmlns:a16="http://schemas.microsoft.com/office/drawing/2014/main" id="{DB51DE1C-196B-45D5-93E2-9966F97C7629}"/>
              </a:ext>
            </a:extLst>
          </p:cNvPr>
          <p:cNvGrpSpPr/>
          <p:nvPr/>
        </p:nvGrpSpPr>
        <p:grpSpPr>
          <a:xfrm>
            <a:off x="8594589" y="4380105"/>
            <a:ext cx="718466" cy="363873"/>
            <a:chOff x="2745528" y="1733074"/>
            <a:chExt cx="718466" cy="363873"/>
          </a:xfrm>
        </p:grpSpPr>
        <p:sp>
          <p:nvSpPr>
            <p:cNvPr id="2267" name="ZoneTexte 2266">
              <a:extLst>
                <a:ext uri="{FF2B5EF4-FFF2-40B4-BE49-F238E27FC236}">
                  <a16:creationId xmlns:a16="http://schemas.microsoft.com/office/drawing/2014/main" id="{30A7CCC1-1585-4769-871D-39C233C3E7B6}"/>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2268" name="Groupe 2267">
              <a:extLst>
                <a:ext uri="{FF2B5EF4-FFF2-40B4-BE49-F238E27FC236}">
                  <a16:creationId xmlns:a16="http://schemas.microsoft.com/office/drawing/2014/main" id="{8E62C372-9A5F-4F4D-9AC2-E5242FDF7E5E}"/>
                </a:ext>
              </a:extLst>
            </p:cNvPr>
            <p:cNvGrpSpPr/>
            <p:nvPr/>
          </p:nvGrpSpPr>
          <p:grpSpPr>
            <a:xfrm>
              <a:off x="2745528" y="1777671"/>
              <a:ext cx="718466" cy="319276"/>
              <a:chOff x="2745110" y="1768025"/>
              <a:chExt cx="718466" cy="319276"/>
            </a:xfrm>
          </p:grpSpPr>
          <p:sp>
            <p:nvSpPr>
              <p:cNvPr id="2269" name="ZoneTexte 2268">
                <a:extLst>
                  <a:ext uri="{FF2B5EF4-FFF2-40B4-BE49-F238E27FC236}">
                    <a16:creationId xmlns:a16="http://schemas.microsoft.com/office/drawing/2014/main" id="{4233789C-C788-4E05-8008-7D792728C1DD}"/>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2270" name="ZoneTexte 2269">
                <a:extLst>
                  <a:ext uri="{FF2B5EF4-FFF2-40B4-BE49-F238E27FC236}">
                    <a16:creationId xmlns:a16="http://schemas.microsoft.com/office/drawing/2014/main" id="{20B07546-8D77-4DA9-88DA-B9FB964E023B}"/>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2271" name="Groupe 2270">
            <a:extLst>
              <a:ext uri="{FF2B5EF4-FFF2-40B4-BE49-F238E27FC236}">
                <a16:creationId xmlns:a16="http://schemas.microsoft.com/office/drawing/2014/main" id="{9434982F-FCEE-4F26-A47B-220F4177B7BD}"/>
              </a:ext>
            </a:extLst>
          </p:cNvPr>
          <p:cNvGrpSpPr/>
          <p:nvPr/>
        </p:nvGrpSpPr>
        <p:grpSpPr>
          <a:xfrm>
            <a:off x="7483704" y="4377334"/>
            <a:ext cx="718466" cy="369675"/>
            <a:chOff x="646205" y="5057129"/>
            <a:chExt cx="718466" cy="369675"/>
          </a:xfrm>
        </p:grpSpPr>
        <p:sp>
          <p:nvSpPr>
            <p:cNvPr id="2272" name="ZoneTexte 2271">
              <a:extLst>
                <a:ext uri="{FF2B5EF4-FFF2-40B4-BE49-F238E27FC236}">
                  <a16:creationId xmlns:a16="http://schemas.microsoft.com/office/drawing/2014/main" id="{9013786A-C04B-4460-A492-E2F96770A399}"/>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273" name="ZoneTexte 2272">
              <a:extLst>
                <a:ext uri="{FF2B5EF4-FFF2-40B4-BE49-F238E27FC236}">
                  <a16:creationId xmlns:a16="http://schemas.microsoft.com/office/drawing/2014/main" id="{935439FD-51DD-47CF-B526-6E55BF96DF8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274" name="ZoneTexte 2273">
              <a:extLst>
                <a:ext uri="{FF2B5EF4-FFF2-40B4-BE49-F238E27FC236}">
                  <a16:creationId xmlns:a16="http://schemas.microsoft.com/office/drawing/2014/main" id="{3A920131-95B6-4274-AB72-BB2700EEF831}"/>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2275" name="Groupe 2274">
            <a:extLst>
              <a:ext uri="{FF2B5EF4-FFF2-40B4-BE49-F238E27FC236}">
                <a16:creationId xmlns:a16="http://schemas.microsoft.com/office/drawing/2014/main" id="{B9AC8D24-E3D3-4DA3-A1CD-240B4C80FDF2}"/>
              </a:ext>
            </a:extLst>
          </p:cNvPr>
          <p:cNvGrpSpPr/>
          <p:nvPr/>
        </p:nvGrpSpPr>
        <p:grpSpPr>
          <a:xfrm>
            <a:off x="8044940" y="4377295"/>
            <a:ext cx="718466" cy="377178"/>
            <a:chOff x="1266633" y="5049608"/>
            <a:chExt cx="718466" cy="377178"/>
          </a:xfrm>
        </p:grpSpPr>
        <p:sp>
          <p:nvSpPr>
            <p:cNvPr id="2276" name="ZoneTexte 2275">
              <a:extLst>
                <a:ext uri="{FF2B5EF4-FFF2-40B4-BE49-F238E27FC236}">
                  <a16:creationId xmlns:a16="http://schemas.microsoft.com/office/drawing/2014/main" id="{1309E3B8-B5DE-4506-AF54-169EAEBD13BC}"/>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277" name="ZoneTexte 2276">
              <a:extLst>
                <a:ext uri="{FF2B5EF4-FFF2-40B4-BE49-F238E27FC236}">
                  <a16:creationId xmlns:a16="http://schemas.microsoft.com/office/drawing/2014/main" id="{C852BA01-B60D-4467-9083-0F063CF2C72C}"/>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278" name="ZoneTexte 2277">
              <a:extLst>
                <a:ext uri="{FF2B5EF4-FFF2-40B4-BE49-F238E27FC236}">
                  <a16:creationId xmlns:a16="http://schemas.microsoft.com/office/drawing/2014/main" id="{35756D03-5293-4644-835D-FEA00A08388C}"/>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sp>
        <p:nvSpPr>
          <p:cNvPr id="2279" name="ZoneTexte 2278">
            <a:extLst>
              <a:ext uri="{FF2B5EF4-FFF2-40B4-BE49-F238E27FC236}">
                <a16:creationId xmlns:a16="http://schemas.microsoft.com/office/drawing/2014/main" id="{64278501-EA1F-425C-A174-BD6BA33C337B}"/>
              </a:ext>
            </a:extLst>
          </p:cNvPr>
          <p:cNvSpPr txBox="1"/>
          <p:nvPr/>
        </p:nvSpPr>
        <p:spPr>
          <a:xfrm>
            <a:off x="9878560" y="4454754"/>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2280" name="Accolade fermante 2279">
            <a:extLst>
              <a:ext uri="{FF2B5EF4-FFF2-40B4-BE49-F238E27FC236}">
                <a16:creationId xmlns:a16="http://schemas.microsoft.com/office/drawing/2014/main" id="{4B4D188A-8212-49BB-B3AC-61A23CC35630}"/>
              </a:ext>
            </a:extLst>
          </p:cNvPr>
          <p:cNvSpPr/>
          <p:nvPr/>
        </p:nvSpPr>
        <p:spPr>
          <a:xfrm flipH="1">
            <a:off x="10386241" y="446013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81" name="Accolade fermante 2280">
            <a:extLst>
              <a:ext uri="{FF2B5EF4-FFF2-40B4-BE49-F238E27FC236}">
                <a16:creationId xmlns:a16="http://schemas.microsoft.com/office/drawing/2014/main" id="{4FA21EBD-138C-4C63-865B-571718DCE419}"/>
              </a:ext>
            </a:extLst>
          </p:cNvPr>
          <p:cNvSpPr/>
          <p:nvPr/>
        </p:nvSpPr>
        <p:spPr>
          <a:xfrm>
            <a:off x="10769082" y="446904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282" name="Groupe 2281">
            <a:extLst>
              <a:ext uri="{FF2B5EF4-FFF2-40B4-BE49-F238E27FC236}">
                <a16:creationId xmlns:a16="http://schemas.microsoft.com/office/drawing/2014/main" id="{869D499D-B4EB-466C-B68D-17900D1692B4}"/>
              </a:ext>
            </a:extLst>
          </p:cNvPr>
          <p:cNvGrpSpPr/>
          <p:nvPr/>
        </p:nvGrpSpPr>
        <p:grpSpPr>
          <a:xfrm>
            <a:off x="10583909" y="4490964"/>
            <a:ext cx="277434" cy="192278"/>
            <a:chOff x="5500799" y="4255430"/>
            <a:chExt cx="1544225" cy="1042144"/>
          </a:xfrm>
          <a:solidFill>
            <a:srgbClr val="7030A0"/>
          </a:solidFill>
        </p:grpSpPr>
        <p:pic>
          <p:nvPicPr>
            <p:cNvPr id="2283" name="Graphique 2282">
              <a:extLst>
                <a:ext uri="{FF2B5EF4-FFF2-40B4-BE49-F238E27FC236}">
                  <a16:creationId xmlns:a16="http://schemas.microsoft.com/office/drawing/2014/main" id="{B4E061A3-753C-4946-9EC5-3378FD5CC9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284" name="Graphique 2283">
              <a:extLst>
                <a:ext uri="{FF2B5EF4-FFF2-40B4-BE49-F238E27FC236}">
                  <a16:creationId xmlns:a16="http://schemas.microsoft.com/office/drawing/2014/main" id="{4445FEF3-8700-43EE-9E4F-A7B1768F466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2285" name="Graphique 23">
            <a:extLst>
              <a:ext uri="{FF2B5EF4-FFF2-40B4-BE49-F238E27FC236}">
                <a16:creationId xmlns:a16="http://schemas.microsoft.com/office/drawing/2014/main" id="{70900368-654C-4CEA-A8C0-B22BEA6A6988}"/>
              </a:ext>
            </a:extLst>
          </p:cNvPr>
          <p:cNvGrpSpPr/>
          <p:nvPr/>
        </p:nvGrpSpPr>
        <p:grpSpPr>
          <a:xfrm>
            <a:off x="10459656" y="4494844"/>
            <a:ext cx="119903" cy="184666"/>
            <a:chOff x="5410460" y="2049372"/>
            <a:chExt cx="615732" cy="1159026"/>
          </a:xfrm>
          <a:solidFill>
            <a:srgbClr val="FF0000"/>
          </a:solidFill>
        </p:grpSpPr>
        <p:sp>
          <p:nvSpPr>
            <p:cNvPr id="2286" name="Forme libre : forme 2285">
              <a:extLst>
                <a:ext uri="{FF2B5EF4-FFF2-40B4-BE49-F238E27FC236}">
                  <a16:creationId xmlns:a16="http://schemas.microsoft.com/office/drawing/2014/main" id="{D510C98F-A3AE-4FDC-9849-FE618B26BEFC}"/>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287" name="Forme libre : forme 2286">
              <a:extLst>
                <a:ext uri="{FF2B5EF4-FFF2-40B4-BE49-F238E27FC236}">
                  <a16:creationId xmlns:a16="http://schemas.microsoft.com/office/drawing/2014/main" id="{B6B7F1C4-5282-4875-90AC-A15688D76CD1}"/>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289" name="Accolade fermante 2288">
            <a:extLst>
              <a:ext uri="{FF2B5EF4-FFF2-40B4-BE49-F238E27FC236}">
                <a16:creationId xmlns:a16="http://schemas.microsoft.com/office/drawing/2014/main" id="{B363B21F-4676-432E-ACA9-E0B7D9902F22}"/>
              </a:ext>
            </a:extLst>
          </p:cNvPr>
          <p:cNvSpPr/>
          <p:nvPr/>
        </p:nvSpPr>
        <p:spPr>
          <a:xfrm flipH="1">
            <a:off x="6338918" y="4772544"/>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90" name="Accolade fermante 2289">
            <a:extLst>
              <a:ext uri="{FF2B5EF4-FFF2-40B4-BE49-F238E27FC236}">
                <a16:creationId xmlns:a16="http://schemas.microsoft.com/office/drawing/2014/main" id="{6189D15C-BC8D-4C30-823E-000BC6EB1A28}"/>
              </a:ext>
            </a:extLst>
          </p:cNvPr>
          <p:cNvSpPr/>
          <p:nvPr/>
        </p:nvSpPr>
        <p:spPr>
          <a:xfrm flipH="1">
            <a:off x="6443789" y="478873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94" name="Accolade fermante 2293">
            <a:extLst>
              <a:ext uri="{FF2B5EF4-FFF2-40B4-BE49-F238E27FC236}">
                <a16:creationId xmlns:a16="http://schemas.microsoft.com/office/drawing/2014/main" id="{F00BA184-E4FC-4306-AC01-5B42E7B45821}"/>
              </a:ext>
            </a:extLst>
          </p:cNvPr>
          <p:cNvSpPr/>
          <p:nvPr/>
        </p:nvSpPr>
        <p:spPr>
          <a:xfrm>
            <a:off x="9881817" y="478795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301" name="Graphique 2300">
            <a:extLst>
              <a:ext uri="{FF2B5EF4-FFF2-40B4-BE49-F238E27FC236}">
                <a16:creationId xmlns:a16="http://schemas.microsoft.com/office/drawing/2014/main" id="{A59FE6B2-2D1E-4223-8FC8-6764CC228D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5448" y="4962850"/>
            <a:ext cx="109307" cy="98122"/>
          </a:xfrm>
          <a:prstGeom prst="rect">
            <a:avLst/>
          </a:prstGeom>
        </p:spPr>
      </p:pic>
      <p:grpSp>
        <p:nvGrpSpPr>
          <p:cNvPr id="2319" name="Groupe 2318">
            <a:extLst>
              <a:ext uri="{FF2B5EF4-FFF2-40B4-BE49-F238E27FC236}">
                <a16:creationId xmlns:a16="http://schemas.microsoft.com/office/drawing/2014/main" id="{26C729E5-A48D-4125-A3C8-6E0F7F93913D}"/>
              </a:ext>
            </a:extLst>
          </p:cNvPr>
          <p:cNvGrpSpPr/>
          <p:nvPr/>
        </p:nvGrpSpPr>
        <p:grpSpPr>
          <a:xfrm>
            <a:off x="6479363" y="5041487"/>
            <a:ext cx="718466" cy="385083"/>
            <a:chOff x="6111049" y="6137090"/>
            <a:chExt cx="718466" cy="385083"/>
          </a:xfrm>
        </p:grpSpPr>
        <p:grpSp>
          <p:nvGrpSpPr>
            <p:cNvPr id="2320" name="Groupe 2319">
              <a:extLst>
                <a:ext uri="{FF2B5EF4-FFF2-40B4-BE49-F238E27FC236}">
                  <a16:creationId xmlns:a16="http://schemas.microsoft.com/office/drawing/2014/main" id="{DEA814BB-3061-4E4E-8B13-6EBB6E41F8BE}"/>
                </a:ext>
              </a:extLst>
            </p:cNvPr>
            <p:cNvGrpSpPr/>
            <p:nvPr/>
          </p:nvGrpSpPr>
          <p:grpSpPr>
            <a:xfrm>
              <a:off x="6111049" y="6137090"/>
              <a:ext cx="718466" cy="385083"/>
              <a:chOff x="1523235" y="3839102"/>
              <a:chExt cx="718466" cy="385083"/>
            </a:xfrm>
          </p:grpSpPr>
          <p:sp>
            <p:nvSpPr>
              <p:cNvPr id="2322" name="ZoneTexte 2321">
                <a:extLst>
                  <a:ext uri="{FF2B5EF4-FFF2-40B4-BE49-F238E27FC236}">
                    <a16:creationId xmlns:a16="http://schemas.microsoft.com/office/drawing/2014/main" id="{F34C0E3E-4301-4158-8209-5F0097203594}"/>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2323" name="ZoneTexte 2322">
                <a:extLst>
                  <a:ext uri="{FF2B5EF4-FFF2-40B4-BE49-F238E27FC236}">
                    <a16:creationId xmlns:a16="http://schemas.microsoft.com/office/drawing/2014/main" id="{273CBCBB-86A1-4F8E-9F45-E4CDD0747035}"/>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321" name="ZoneTexte 2320">
              <a:extLst>
                <a:ext uri="{FF2B5EF4-FFF2-40B4-BE49-F238E27FC236}">
                  <a16:creationId xmlns:a16="http://schemas.microsoft.com/office/drawing/2014/main" id="{982CED0E-AE28-46B2-A0A5-EE60B2C1338B}"/>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324" name="Groupe 2323">
            <a:extLst>
              <a:ext uri="{FF2B5EF4-FFF2-40B4-BE49-F238E27FC236}">
                <a16:creationId xmlns:a16="http://schemas.microsoft.com/office/drawing/2014/main" id="{AA5149D6-71C5-4ABD-BA28-71E3E7CFCF86}"/>
              </a:ext>
            </a:extLst>
          </p:cNvPr>
          <p:cNvGrpSpPr/>
          <p:nvPr/>
        </p:nvGrpSpPr>
        <p:grpSpPr>
          <a:xfrm>
            <a:off x="7062301" y="5050915"/>
            <a:ext cx="718466" cy="375832"/>
            <a:chOff x="6752258" y="6147312"/>
            <a:chExt cx="718466" cy="375832"/>
          </a:xfrm>
        </p:grpSpPr>
        <p:grpSp>
          <p:nvGrpSpPr>
            <p:cNvPr id="2325" name="Groupe 2324">
              <a:extLst>
                <a:ext uri="{FF2B5EF4-FFF2-40B4-BE49-F238E27FC236}">
                  <a16:creationId xmlns:a16="http://schemas.microsoft.com/office/drawing/2014/main" id="{8EFC69A5-DFE2-45EF-9735-0A4D68A165F5}"/>
                </a:ext>
              </a:extLst>
            </p:cNvPr>
            <p:cNvGrpSpPr/>
            <p:nvPr/>
          </p:nvGrpSpPr>
          <p:grpSpPr>
            <a:xfrm>
              <a:off x="6752258" y="6147312"/>
              <a:ext cx="718466" cy="375832"/>
              <a:chOff x="2358333" y="3850592"/>
              <a:chExt cx="718466" cy="375832"/>
            </a:xfrm>
          </p:grpSpPr>
          <p:sp>
            <p:nvSpPr>
              <p:cNvPr id="2327" name="ZoneTexte 2326">
                <a:extLst>
                  <a:ext uri="{FF2B5EF4-FFF2-40B4-BE49-F238E27FC236}">
                    <a16:creationId xmlns:a16="http://schemas.microsoft.com/office/drawing/2014/main" id="{5A33E033-8CF9-4AFD-AFCC-ED201C2579C6}"/>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2328" name="ZoneTexte 2327">
                <a:extLst>
                  <a:ext uri="{FF2B5EF4-FFF2-40B4-BE49-F238E27FC236}">
                    <a16:creationId xmlns:a16="http://schemas.microsoft.com/office/drawing/2014/main" id="{17787EF9-D95C-4C20-9C8D-2A64E1E1025C}"/>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326" name="ZoneTexte 2325">
              <a:extLst>
                <a:ext uri="{FF2B5EF4-FFF2-40B4-BE49-F238E27FC236}">
                  <a16:creationId xmlns:a16="http://schemas.microsoft.com/office/drawing/2014/main" id="{24B337D4-8F10-4782-916C-FE70365841F3}"/>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329" name="Groupe 2328">
            <a:extLst>
              <a:ext uri="{FF2B5EF4-FFF2-40B4-BE49-F238E27FC236}">
                <a16:creationId xmlns:a16="http://schemas.microsoft.com/office/drawing/2014/main" id="{CDA1E5AA-EB15-4799-931F-6B9F72970CF3}"/>
              </a:ext>
            </a:extLst>
          </p:cNvPr>
          <p:cNvGrpSpPr/>
          <p:nvPr/>
        </p:nvGrpSpPr>
        <p:grpSpPr>
          <a:xfrm>
            <a:off x="7621537" y="5034562"/>
            <a:ext cx="718466" cy="390094"/>
            <a:chOff x="7339755" y="6147312"/>
            <a:chExt cx="718466" cy="390094"/>
          </a:xfrm>
        </p:grpSpPr>
        <p:grpSp>
          <p:nvGrpSpPr>
            <p:cNvPr id="2330" name="Groupe 2329">
              <a:extLst>
                <a:ext uri="{FF2B5EF4-FFF2-40B4-BE49-F238E27FC236}">
                  <a16:creationId xmlns:a16="http://schemas.microsoft.com/office/drawing/2014/main" id="{7AFFF085-1C6F-48B5-A2A9-C7F33E7DE26A}"/>
                </a:ext>
              </a:extLst>
            </p:cNvPr>
            <p:cNvGrpSpPr/>
            <p:nvPr/>
          </p:nvGrpSpPr>
          <p:grpSpPr>
            <a:xfrm>
              <a:off x="7339755" y="6147312"/>
              <a:ext cx="718466" cy="390094"/>
              <a:chOff x="3085711" y="3836330"/>
              <a:chExt cx="718466" cy="390094"/>
            </a:xfrm>
          </p:grpSpPr>
          <p:sp>
            <p:nvSpPr>
              <p:cNvPr id="2332" name="ZoneTexte 2331">
                <a:extLst>
                  <a:ext uri="{FF2B5EF4-FFF2-40B4-BE49-F238E27FC236}">
                    <a16:creationId xmlns:a16="http://schemas.microsoft.com/office/drawing/2014/main" id="{B674D2A8-3E3C-460F-85C4-B338B312D393}"/>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2333" name="ZoneTexte 2332">
                <a:extLst>
                  <a:ext uri="{FF2B5EF4-FFF2-40B4-BE49-F238E27FC236}">
                    <a16:creationId xmlns:a16="http://schemas.microsoft.com/office/drawing/2014/main" id="{411BB379-49C0-4A94-BBCF-84E999B027A0}"/>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331" name="ZoneTexte 2330">
              <a:extLst>
                <a:ext uri="{FF2B5EF4-FFF2-40B4-BE49-F238E27FC236}">
                  <a16:creationId xmlns:a16="http://schemas.microsoft.com/office/drawing/2014/main" id="{DE961476-B769-4AA2-839C-1F8F83A80B47}"/>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2334" name="Accolade fermante 2333">
            <a:extLst>
              <a:ext uri="{FF2B5EF4-FFF2-40B4-BE49-F238E27FC236}">
                <a16:creationId xmlns:a16="http://schemas.microsoft.com/office/drawing/2014/main" id="{3C302976-8952-43E7-BE4F-8A5E0FD4BC6F}"/>
              </a:ext>
            </a:extLst>
          </p:cNvPr>
          <p:cNvSpPr/>
          <p:nvPr/>
        </p:nvSpPr>
        <p:spPr>
          <a:xfrm flipH="1">
            <a:off x="6437652" y="513370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335" name="Accolade fermante 2334">
            <a:extLst>
              <a:ext uri="{FF2B5EF4-FFF2-40B4-BE49-F238E27FC236}">
                <a16:creationId xmlns:a16="http://schemas.microsoft.com/office/drawing/2014/main" id="{6A0BE0DA-D6A9-44F9-BC66-27EE99AB85D7}"/>
              </a:ext>
            </a:extLst>
          </p:cNvPr>
          <p:cNvSpPr/>
          <p:nvPr/>
        </p:nvSpPr>
        <p:spPr>
          <a:xfrm>
            <a:off x="8260091" y="513319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336" name="Groupe 2335">
            <a:extLst>
              <a:ext uri="{FF2B5EF4-FFF2-40B4-BE49-F238E27FC236}">
                <a16:creationId xmlns:a16="http://schemas.microsoft.com/office/drawing/2014/main" id="{6C04ABBB-CC74-4412-87AA-BEA419EFC27F}"/>
              </a:ext>
            </a:extLst>
          </p:cNvPr>
          <p:cNvGrpSpPr/>
          <p:nvPr/>
        </p:nvGrpSpPr>
        <p:grpSpPr>
          <a:xfrm>
            <a:off x="8318069" y="5314252"/>
            <a:ext cx="145699" cy="102974"/>
            <a:chOff x="5500799" y="4255430"/>
            <a:chExt cx="1544225" cy="1042144"/>
          </a:xfrm>
          <a:solidFill>
            <a:srgbClr val="7030A0"/>
          </a:solidFill>
        </p:grpSpPr>
        <p:pic>
          <p:nvPicPr>
            <p:cNvPr id="2337" name="Graphique 2336">
              <a:extLst>
                <a:ext uri="{FF2B5EF4-FFF2-40B4-BE49-F238E27FC236}">
                  <a16:creationId xmlns:a16="http://schemas.microsoft.com/office/drawing/2014/main" id="{37E87CCB-11DC-4675-89E6-DF5EFB96B3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338" name="Graphique 2337">
              <a:extLst>
                <a:ext uri="{FF2B5EF4-FFF2-40B4-BE49-F238E27FC236}">
                  <a16:creationId xmlns:a16="http://schemas.microsoft.com/office/drawing/2014/main" id="{04B40DD6-88F5-4D1F-8BA9-9E9100B502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2339" name="ZoneTexte 2338">
            <a:extLst>
              <a:ext uri="{FF2B5EF4-FFF2-40B4-BE49-F238E27FC236}">
                <a16:creationId xmlns:a16="http://schemas.microsoft.com/office/drawing/2014/main" id="{41FDE2B5-EC42-47BD-988B-9FD0D7E7101E}"/>
              </a:ext>
            </a:extLst>
          </p:cNvPr>
          <p:cNvSpPr txBox="1"/>
          <p:nvPr/>
        </p:nvSpPr>
        <p:spPr>
          <a:xfrm>
            <a:off x="10013714" y="498946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2340" name="Accolade fermante 2339">
            <a:extLst>
              <a:ext uri="{FF2B5EF4-FFF2-40B4-BE49-F238E27FC236}">
                <a16:creationId xmlns:a16="http://schemas.microsoft.com/office/drawing/2014/main" id="{AFBFCD45-F8CD-4CDF-89D6-7391591CC13A}"/>
              </a:ext>
            </a:extLst>
          </p:cNvPr>
          <p:cNvSpPr/>
          <p:nvPr/>
        </p:nvSpPr>
        <p:spPr>
          <a:xfrm flipH="1">
            <a:off x="10521395" y="499485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341" name="Accolade fermante 2340">
            <a:extLst>
              <a:ext uri="{FF2B5EF4-FFF2-40B4-BE49-F238E27FC236}">
                <a16:creationId xmlns:a16="http://schemas.microsoft.com/office/drawing/2014/main" id="{853015E5-D938-44A4-9917-902CC015C036}"/>
              </a:ext>
            </a:extLst>
          </p:cNvPr>
          <p:cNvSpPr/>
          <p:nvPr/>
        </p:nvSpPr>
        <p:spPr>
          <a:xfrm>
            <a:off x="10690897" y="499683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342" name="Graphique 23">
            <a:extLst>
              <a:ext uri="{FF2B5EF4-FFF2-40B4-BE49-F238E27FC236}">
                <a16:creationId xmlns:a16="http://schemas.microsoft.com/office/drawing/2014/main" id="{66F7986F-F692-4B7C-BE0C-C94F3D10876E}"/>
              </a:ext>
            </a:extLst>
          </p:cNvPr>
          <p:cNvGrpSpPr/>
          <p:nvPr/>
        </p:nvGrpSpPr>
        <p:grpSpPr>
          <a:xfrm>
            <a:off x="10594810" y="5029559"/>
            <a:ext cx="119903" cy="184666"/>
            <a:chOff x="5410460" y="2049372"/>
            <a:chExt cx="615732" cy="1159026"/>
          </a:xfrm>
          <a:solidFill>
            <a:srgbClr val="FF0000"/>
          </a:solidFill>
        </p:grpSpPr>
        <p:sp>
          <p:nvSpPr>
            <p:cNvPr id="2343" name="Forme libre : forme 2342">
              <a:extLst>
                <a:ext uri="{FF2B5EF4-FFF2-40B4-BE49-F238E27FC236}">
                  <a16:creationId xmlns:a16="http://schemas.microsoft.com/office/drawing/2014/main" id="{56FB1376-87B9-4065-BB8F-4BEF3E098088}"/>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344" name="Forme libre : forme 2343">
              <a:extLst>
                <a:ext uri="{FF2B5EF4-FFF2-40B4-BE49-F238E27FC236}">
                  <a16:creationId xmlns:a16="http://schemas.microsoft.com/office/drawing/2014/main" id="{8CE7EF87-8E35-4A28-9F15-61C39F21FCD6}"/>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2345" name="Groupe 2344">
            <a:extLst>
              <a:ext uri="{FF2B5EF4-FFF2-40B4-BE49-F238E27FC236}">
                <a16:creationId xmlns:a16="http://schemas.microsoft.com/office/drawing/2014/main" id="{59B64228-7FF6-4FF2-AB27-8EEB2C7EFC59}"/>
              </a:ext>
            </a:extLst>
          </p:cNvPr>
          <p:cNvGrpSpPr/>
          <p:nvPr/>
        </p:nvGrpSpPr>
        <p:grpSpPr>
          <a:xfrm>
            <a:off x="6474492" y="4738003"/>
            <a:ext cx="718466" cy="356108"/>
            <a:chOff x="2199597" y="997505"/>
            <a:chExt cx="718466" cy="356108"/>
          </a:xfrm>
        </p:grpSpPr>
        <p:sp>
          <p:nvSpPr>
            <p:cNvPr id="2346" name="ZoneTexte 2345">
              <a:extLst>
                <a:ext uri="{FF2B5EF4-FFF2-40B4-BE49-F238E27FC236}">
                  <a16:creationId xmlns:a16="http://schemas.microsoft.com/office/drawing/2014/main" id="{F30BFC27-9B5E-4F12-A6D3-A4BF211E8473}"/>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2347" name="ZoneTexte 2346">
              <a:extLst>
                <a:ext uri="{FF2B5EF4-FFF2-40B4-BE49-F238E27FC236}">
                  <a16:creationId xmlns:a16="http://schemas.microsoft.com/office/drawing/2014/main" id="{BED1FDA2-DCAB-43B1-804A-9E4CE8373C42}"/>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2348" name="Groupe 2347">
            <a:extLst>
              <a:ext uri="{FF2B5EF4-FFF2-40B4-BE49-F238E27FC236}">
                <a16:creationId xmlns:a16="http://schemas.microsoft.com/office/drawing/2014/main" id="{D1EA9201-BB48-4497-A34A-ECB049CB7E60}"/>
              </a:ext>
            </a:extLst>
          </p:cNvPr>
          <p:cNvGrpSpPr/>
          <p:nvPr/>
        </p:nvGrpSpPr>
        <p:grpSpPr>
          <a:xfrm>
            <a:off x="9242203" y="4733514"/>
            <a:ext cx="718466" cy="363597"/>
            <a:chOff x="4307092" y="989742"/>
            <a:chExt cx="718466" cy="363597"/>
          </a:xfrm>
        </p:grpSpPr>
        <p:grpSp>
          <p:nvGrpSpPr>
            <p:cNvPr id="2349" name="Groupe 2348">
              <a:extLst>
                <a:ext uri="{FF2B5EF4-FFF2-40B4-BE49-F238E27FC236}">
                  <a16:creationId xmlns:a16="http://schemas.microsoft.com/office/drawing/2014/main" id="{509FEF3F-E3C2-46CF-9504-1BF1DD1F4F5E}"/>
                </a:ext>
              </a:extLst>
            </p:cNvPr>
            <p:cNvGrpSpPr/>
            <p:nvPr/>
          </p:nvGrpSpPr>
          <p:grpSpPr>
            <a:xfrm>
              <a:off x="4390385" y="989742"/>
              <a:ext cx="565581" cy="297961"/>
              <a:chOff x="2579857" y="899021"/>
              <a:chExt cx="565581" cy="297961"/>
            </a:xfrm>
          </p:grpSpPr>
          <p:sp>
            <p:nvSpPr>
              <p:cNvPr id="2351" name="ZoneTexte 2350">
                <a:extLst>
                  <a:ext uri="{FF2B5EF4-FFF2-40B4-BE49-F238E27FC236}">
                    <a16:creationId xmlns:a16="http://schemas.microsoft.com/office/drawing/2014/main" id="{561FDC10-6A21-4057-8BBF-32B6E2D0BA7B}"/>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352" name="ZoneTexte 2351">
                <a:extLst>
                  <a:ext uri="{FF2B5EF4-FFF2-40B4-BE49-F238E27FC236}">
                    <a16:creationId xmlns:a16="http://schemas.microsoft.com/office/drawing/2014/main" id="{F4C6CDAA-5681-4EAD-B1EE-ADDAFC811C0E}"/>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350" name="ZoneTexte 2349">
              <a:extLst>
                <a:ext uri="{FF2B5EF4-FFF2-40B4-BE49-F238E27FC236}">
                  <a16:creationId xmlns:a16="http://schemas.microsoft.com/office/drawing/2014/main" id="{F4F61202-72BF-4041-A7F0-2D7444525A15}"/>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grpSp>
        <p:nvGrpSpPr>
          <p:cNvPr id="2353" name="Groupe 2352">
            <a:extLst>
              <a:ext uri="{FF2B5EF4-FFF2-40B4-BE49-F238E27FC236}">
                <a16:creationId xmlns:a16="http://schemas.microsoft.com/office/drawing/2014/main" id="{99EEC36E-372E-4E17-B3BE-0A8E8416B1B6}"/>
              </a:ext>
            </a:extLst>
          </p:cNvPr>
          <p:cNvGrpSpPr/>
          <p:nvPr/>
        </p:nvGrpSpPr>
        <p:grpSpPr>
          <a:xfrm>
            <a:off x="7020759" y="4732915"/>
            <a:ext cx="718466" cy="368277"/>
            <a:chOff x="1040513" y="1729592"/>
            <a:chExt cx="718466" cy="368277"/>
          </a:xfrm>
        </p:grpSpPr>
        <p:sp>
          <p:nvSpPr>
            <p:cNvPr id="2354" name="ZoneTexte 2353">
              <a:extLst>
                <a:ext uri="{FF2B5EF4-FFF2-40B4-BE49-F238E27FC236}">
                  <a16:creationId xmlns:a16="http://schemas.microsoft.com/office/drawing/2014/main" id="{D9B07CF4-E92A-4FFF-8DFD-C7C4A7749688}"/>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2355" name="ZoneTexte 2354">
              <a:extLst>
                <a:ext uri="{FF2B5EF4-FFF2-40B4-BE49-F238E27FC236}">
                  <a16:creationId xmlns:a16="http://schemas.microsoft.com/office/drawing/2014/main" id="{70274F97-4959-4BCB-83D7-538FE807CB82}"/>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2356" name="ZoneTexte 2355">
              <a:extLst>
                <a:ext uri="{FF2B5EF4-FFF2-40B4-BE49-F238E27FC236}">
                  <a16:creationId xmlns:a16="http://schemas.microsoft.com/office/drawing/2014/main" id="{F217C792-3280-4E95-8873-5ED258F72632}"/>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357" name="Groupe 2356">
            <a:extLst>
              <a:ext uri="{FF2B5EF4-FFF2-40B4-BE49-F238E27FC236}">
                <a16:creationId xmlns:a16="http://schemas.microsoft.com/office/drawing/2014/main" id="{E414223C-38B1-42A4-BA55-8316BCC6D7DC}"/>
              </a:ext>
            </a:extLst>
          </p:cNvPr>
          <p:cNvGrpSpPr/>
          <p:nvPr/>
        </p:nvGrpSpPr>
        <p:grpSpPr>
          <a:xfrm>
            <a:off x="8699319" y="4728563"/>
            <a:ext cx="718466" cy="363873"/>
            <a:chOff x="2745528" y="1733074"/>
            <a:chExt cx="718466" cy="363873"/>
          </a:xfrm>
        </p:grpSpPr>
        <p:sp>
          <p:nvSpPr>
            <p:cNvPr id="2358" name="ZoneTexte 2357">
              <a:extLst>
                <a:ext uri="{FF2B5EF4-FFF2-40B4-BE49-F238E27FC236}">
                  <a16:creationId xmlns:a16="http://schemas.microsoft.com/office/drawing/2014/main" id="{2368FC8C-0A93-430D-A942-C933D0870FAE}"/>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2359" name="Groupe 2358">
              <a:extLst>
                <a:ext uri="{FF2B5EF4-FFF2-40B4-BE49-F238E27FC236}">
                  <a16:creationId xmlns:a16="http://schemas.microsoft.com/office/drawing/2014/main" id="{887814FB-350C-4741-B6E2-ECFE2808C3E4}"/>
                </a:ext>
              </a:extLst>
            </p:cNvPr>
            <p:cNvGrpSpPr/>
            <p:nvPr/>
          </p:nvGrpSpPr>
          <p:grpSpPr>
            <a:xfrm>
              <a:off x="2745528" y="1777671"/>
              <a:ext cx="718466" cy="319276"/>
              <a:chOff x="2745110" y="1768025"/>
              <a:chExt cx="718466" cy="319276"/>
            </a:xfrm>
          </p:grpSpPr>
          <p:sp>
            <p:nvSpPr>
              <p:cNvPr id="2360" name="ZoneTexte 2359">
                <a:extLst>
                  <a:ext uri="{FF2B5EF4-FFF2-40B4-BE49-F238E27FC236}">
                    <a16:creationId xmlns:a16="http://schemas.microsoft.com/office/drawing/2014/main" id="{BAADFEED-B788-4AD5-AEF6-E2393D8D2F9E}"/>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2361" name="ZoneTexte 2360">
                <a:extLst>
                  <a:ext uri="{FF2B5EF4-FFF2-40B4-BE49-F238E27FC236}">
                    <a16:creationId xmlns:a16="http://schemas.microsoft.com/office/drawing/2014/main" id="{24452989-7DBC-4582-B3EF-B6C6CD4B0BA8}"/>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2362" name="Groupe 2361">
            <a:extLst>
              <a:ext uri="{FF2B5EF4-FFF2-40B4-BE49-F238E27FC236}">
                <a16:creationId xmlns:a16="http://schemas.microsoft.com/office/drawing/2014/main" id="{6067C382-6ED3-47C1-A4DB-CEA67B869A27}"/>
              </a:ext>
            </a:extLst>
          </p:cNvPr>
          <p:cNvGrpSpPr/>
          <p:nvPr/>
        </p:nvGrpSpPr>
        <p:grpSpPr>
          <a:xfrm>
            <a:off x="7588434" y="4725792"/>
            <a:ext cx="718466" cy="369675"/>
            <a:chOff x="646205" y="5057129"/>
            <a:chExt cx="718466" cy="369675"/>
          </a:xfrm>
        </p:grpSpPr>
        <p:sp>
          <p:nvSpPr>
            <p:cNvPr id="2363" name="ZoneTexte 2362">
              <a:extLst>
                <a:ext uri="{FF2B5EF4-FFF2-40B4-BE49-F238E27FC236}">
                  <a16:creationId xmlns:a16="http://schemas.microsoft.com/office/drawing/2014/main" id="{1E8E11A0-3622-40CD-A2E9-7AC12E4D0226}"/>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364" name="ZoneTexte 2363">
              <a:extLst>
                <a:ext uri="{FF2B5EF4-FFF2-40B4-BE49-F238E27FC236}">
                  <a16:creationId xmlns:a16="http://schemas.microsoft.com/office/drawing/2014/main" id="{01766455-5F89-4B80-913B-57A3B2B6D74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365" name="ZoneTexte 2364">
              <a:extLst>
                <a:ext uri="{FF2B5EF4-FFF2-40B4-BE49-F238E27FC236}">
                  <a16:creationId xmlns:a16="http://schemas.microsoft.com/office/drawing/2014/main" id="{32D73A4A-EDA9-45B2-BC0A-D106A00D207A}"/>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2366" name="Groupe 2365">
            <a:extLst>
              <a:ext uri="{FF2B5EF4-FFF2-40B4-BE49-F238E27FC236}">
                <a16:creationId xmlns:a16="http://schemas.microsoft.com/office/drawing/2014/main" id="{A836651F-7CAB-4FC2-B0E5-A7DC6FF1CA2D}"/>
              </a:ext>
            </a:extLst>
          </p:cNvPr>
          <p:cNvGrpSpPr/>
          <p:nvPr/>
        </p:nvGrpSpPr>
        <p:grpSpPr>
          <a:xfrm>
            <a:off x="8149670" y="4725753"/>
            <a:ext cx="718466" cy="377178"/>
            <a:chOff x="1266633" y="5049608"/>
            <a:chExt cx="718466" cy="377178"/>
          </a:xfrm>
        </p:grpSpPr>
        <p:sp>
          <p:nvSpPr>
            <p:cNvPr id="2367" name="ZoneTexte 2366">
              <a:extLst>
                <a:ext uri="{FF2B5EF4-FFF2-40B4-BE49-F238E27FC236}">
                  <a16:creationId xmlns:a16="http://schemas.microsoft.com/office/drawing/2014/main" id="{26547148-8565-4D0A-8811-B8D13C434520}"/>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368" name="ZoneTexte 2367">
              <a:extLst>
                <a:ext uri="{FF2B5EF4-FFF2-40B4-BE49-F238E27FC236}">
                  <a16:creationId xmlns:a16="http://schemas.microsoft.com/office/drawing/2014/main" id="{E712F1F7-E9C9-491F-A147-6704C2E56DD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369" name="ZoneTexte 2368">
              <a:extLst>
                <a:ext uri="{FF2B5EF4-FFF2-40B4-BE49-F238E27FC236}">
                  <a16:creationId xmlns:a16="http://schemas.microsoft.com/office/drawing/2014/main" id="{9A6294A4-A378-4AD2-9E24-2A6DF9CE2ADA}"/>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sp>
        <p:nvSpPr>
          <p:cNvPr id="2421" name="ZoneTexte 2420">
            <a:extLst>
              <a:ext uri="{FF2B5EF4-FFF2-40B4-BE49-F238E27FC236}">
                <a16:creationId xmlns:a16="http://schemas.microsoft.com/office/drawing/2014/main" id="{F72D543A-24BC-4711-8EE3-CA0371EBB192}"/>
              </a:ext>
            </a:extLst>
          </p:cNvPr>
          <p:cNvSpPr txBox="1"/>
          <p:nvPr/>
        </p:nvSpPr>
        <p:spPr>
          <a:xfrm>
            <a:off x="5763338" y="5674001"/>
            <a:ext cx="641456" cy="246221"/>
          </a:xfrm>
          <a:prstGeom prst="rect">
            <a:avLst/>
          </a:prstGeom>
          <a:noFill/>
        </p:spPr>
        <p:txBody>
          <a:bodyPr wrap="square" rtlCol="0">
            <a:spAutoFit/>
          </a:bodyPr>
          <a:lstStyle/>
          <a:p>
            <a:r>
              <a:rPr lang="fr-FR" sz="1000" dirty="0"/>
              <a:t>a.1.3.3.3</a:t>
            </a:r>
          </a:p>
        </p:txBody>
      </p:sp>
      <p:sp>
        <p:nvSpPr>
          <p:cNvPr id="2433" name="ZoneTexte 2432">
            <a:extLst>
              <a:ext uri="{FF2B5EF4-FFF2-40B4-BE49-F238E27FC236}">
                <a16:creationId xmlns:a16="http://schemas.microsoft.com/office/drawing/2014/main" id="{B45E7C79-4F03-4847-ABDB-961B451D52B3}"/>
              </a:ext>
            </a:extLst>
          </p:cNvPr>
          <p:cNvSpPr txBox="1"/>
          <p:nvPr/>
        </p:nvSpPr>
        <p:spPr>
          <a:xfrm>
            <a:off x="5760759" y="6394710"/>
            <a:ext cx="641456" cy="246221"/>
          </a:xfrm>
          <a:prstGeom prst="rect">
            <a:avLst/>
          </a:prstGeom>
          <a:noFill/>
        </p:spPr>
        <p:txBody>
          <a:bodyPr wrap="square" rtlCol="0">
            <a:spAutoFit/>
          </a:bodyPr>
          <a:lstStyle/>
          <a:p>
            <a:r>
              <a:rPr lang="fr-FR" sz="1000" dirty="0"/>
              <a:t>a.1.3.3.4</a:t>
            </a:r>
          </a:p>
        </p:txBody>
      </p:sp>
      <p:sp>
        <p:nvSpPr>
          <p:cNvPr id="2579" name="Accolade fermante 2578">
            <a:extLst>
              <a:ext uri="{FF2B5EF4-FFF2-40B4-BE49-F238E27FC236}">
                <a16:creationId xmlns:a16="http://schemas.microsoft.com/office/drawing/2014/main" id="{568938C1-AE39-405F-BD8E-758EA2D377D6}"/>
              </a:ext>
            </a:extLst>
          </p:cNvPr>
          <p:cNvSpPr/>
          <p:nvPr/>
        </p:nvSpPr>
        <p:spPr>
          <a:xfrm flipH="1">
            <a:off x="6343968" y="5493253"/>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580" name="Accolade fermante 2579">
            <a:extLst>
              <a:ext uri="{FF2B5EF4-FFF2-40B4-BE49-F238E27FC236}">
                <a16:creationId xmlns:a16="http://schemas.microsoft.com/office/drawing/2014/main" id="{2EC57DA7-EB1E-49DA-8FC7-2CB18B20963B}"/>
              </a:ext>
            </a:extLst>
          </p:cNvPr>
          <p:cNvSpPr/>
          <p:nvPr/>
        </p:nvSpPr>
        <p:spPr>
          <a:xfrm flipH="1">
            <a:off x="6448839" y="550943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581" name="Accolade fermante 2580">
            <a:extLst>
              <a:ext uri="{FF2B5EF4-FFF2-40B4-BE49-F238E27FC236}">
                <a16:creationId xmlns:a16="http://schemas.microsoft.com/office/drawing/2014/main" id="{3DF54B3B-47A7-4C44-B0FC-38A0CA976857}"/>
              </a:ext>
            </a:extLst>
          </p:cNvPr>
          <p:cNvSpPr/>
          <p:nvPr/>
        </p:nvSpPr>
        <p:spPr>
          <a:xfrm>
            <a:off x="9886867" y="550866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582" name="Graphique 2581">
            <a:extLst>
              <a:ext uri="{FF2B5EF4-FFF2-40B4-BE49-F238E27FC236}">
                <a16:creationId xmlns:a16="http://schemas.microsoft.com/office/drawing/2014/main" id="{7732A847-B77D-473D-A49A-92DE2F2BE9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40498" y="5683559"/>
            <a:ext cx="109307" cy="98122"/>
          </a:xfrm>
          <a:prstGeom prst="rect">
            <a:avLst/>
          </a:prstGeom>
        </p:spPr>
      </p:pic>
      <p:grpSp>
        <p:nvGrpSpPr>
          <p:cNvPr id="2603" name="Groupe 2602">
            <a:extLst>
              <a:ext uri="{FF2B5EF4-FFF2-40B4-BE49-F238E27FC236}">
                <a16:creationId xmlns:a16="http://schemas.microsoft.com/office/drawing/2014/main" id="{C69BB91F-C49B-4216-9F8C-CF0BC854286C}"/>
              </a:ext>
            </a:extLst>
          </p:cNvPr>
          <p:cNvGrpSpPr/>
          <p:nvPr/>
        </p:nvGrpSpPr>
        <p:grpSpPr>
          <a:xfrm>
            <a:off x="6479542" y="5458712"/>
            <a:ext cx="718466" cy="356108"/>
            <a:chOff x="2199597" y="997505"/>
            <a:chExt cx="718466" cy="356108"/>
          </a:xfrm>
        </p:grpSpPr>
        <p:sp>
          <p:nvSpPr>
            <p:cNvPr id="2604" name="ZoneTexte 2603">
              <a:extLst>
                <a:ext uri="{FF2B5EF4-FFF2-40B4-BE49-F238E27FC236}">
                  <a16:creationId xmlns:a16="http://schemas.microsoft.com/office/drawing/2014/main" id="{BF7DFF28-B6A8-4A42-8B5D-5635E3655A65}"/>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2605" name="ZoneTexte 2604">
              <a:extLst>
                <a:ext uri="{FF2B5EF4-FFF2-40B4-BE49-F238E27FC236}">
                  <a16:creationId xmlns:a16="http://schemas.microsoft.com/office/drawing/2014/main" id="{BBC83847-B486-49EE-8652-5698899336DF}"/>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2606" name="Groupe 2605">
            <a:extLst>
              <a:ext uri="{FF2B5EF4-FFF2-40B4-BE49-F238E27FC236}">
                <a16:creationId xmlns:a16="http://schemas.microsoft.com/office/drawing/2014/main" id="{76F92CF9-1657-4244-ADAF-1FBAA145E7C5}"/>
              </a:ext>
            </a:extLst>
          </p:cNvPr>
          <p:cNvGrpSpPr/>
          <p:nvPr/>
        </p:nvGrpSpPr>
        <p:grpSpPr>
          <a:xfrm>
            <a:off x="9247253" y="5454223"/>
            <a:ext cx="718466" cy="363597"/>
            <a:chOff x="4307092" y="989742"/>
            <a:chExt cx="718466" cy="363597"/>
          </a:xfrm>
        </p:grpSpPr>
        <p:grpSp>
          <p:nvGrpSpPr>
            <p:cNvPr id="2607" name="Groupe 2606">
              <a:extLst>
                <a:ext uri="{FF2B5EF4-FFF2-40B4-BE49-F238E27FC236}">
                  <a16:creationId xmlns:a16="http://schemas.microsoft.com/office/drawing/2014/main" id="{E2538E60-3A9B-4D15-A947-B608B8C410DD}"/>
                </a:ext>
              </a:extLst>
            </p:cNvPr>
            <p:cNvGrpSpPr/>
            <p:nvPr/>
          </p:nvGrpSpPr>
          <p:grpSpPr>
            <a:xfrm>
              <a:off x="4390385" y="989742"/>
              <a:ext cx="565581" cy="297961"/>
              <a:chOff x="2579857" y="899021"/>
              <a:chExt cx="565581" cy="297961"/>
            </a:xfrm>
          </p:grpSpPr>
          <p:sp>
            <p:nvSpPr>
              <p:cNvPr id="2609" name="ZoneTexte 2608">
                <a:extLst>
                  <a:ext uri="{FF2B5EF4-FFF2-40B4-BE49-F238E27FC236}">
                    <a16:creationId xmlns:a16="http://schemas.microsoft.com/office/drawing/2014/main" id="{999C7F38-1F8F-4C67-B9C0-C7C82B5F3E7D}"/>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610" name="ZoneTexte 2609">
                <a:extLst>
                  <a:ext uri="{FF2B5EF4-FFF2-40B4-BE49-F238E27FC236}">
                    <a16:creationId xmlns:a16="http://schemas.microsoft.com/office/drawing/2014/main" id="{5BA56886-C719-45BC-87B3-8CBF8729E5E7}"/>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608" name="ZoneTexte 2607">
              <a:extLst>
                <a:ext uri="{FF2B5EF4-FFF2-40B4-BE49-F238E27FC236}">
                  <a16:creationId xmlns:a16="http://schemas.microsoft.com/office/drawing/2014/main" id="{19C4E411-9080-414C-9CE7-C43850BDF086}"/>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grpSp>
        <p:nvGrpSpPr>
          <p:cNvPr id="2611" name="Groupe 2610">
            <a:extLst>
              <a:ext uri="{FF2B5EF4-FFF2-40B4-BE49-F238E27FC236}">
                <a16:creationId xmlns:a16="http://schemas.microsoft.com/office/drawing/2014/main" id="{A82C84CB-66C8-46BB-B2BC-D4BF76C5342A}"/>
              </a:ext>
            </a:extLst>
          </p:cNvPr>
          <p:cNvGrpSpPr/>
          <p:nvPr/>
        </p:nvGrpSpPr>
        <p:grpSpPr>
          <a:xfrm>
            <a:off x="7025809" y="5453624"/>
            <a:ext cx="718466" cy="368277"/>
            <a:chOff x="1040513" y="1729592"/>
            <a:chExt cx="718466" cy="368277"/>
          </a:xfrm>
        </p:grpSpPr>
        <p:sp>
          <p:nvSpPr>
            <p:cNvPr id="2612" name="ZoneTexte 2611">
              <a:extLst>
                <a:ext uri="{FF2B5EF4-FFF2-40B4-BE49-F238E27FC236}">
                  <a16:creationId xmlns:a16="http://schemas.microsoft.com/office/drawing/2014/main" id="{50BF7E62-0786-40B5-B37B-B7E3FA5D5E4C}"/>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2613" name="ZoneTexte 2612">
              <a:extLst>
                <a:ext uri="{FF2B5EF4-FFF2-40B4-BE49-F238E27FC236}">
                  <a16:creationId xmlns:a16="http://schemas.microsoft.com/office/drawing/2014/main" id="{F46524CB-F647-4075-8D94-2855E9B147B2}"/>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2614" name="ZoneTexte 2613">
              <a:extLst>
                <a:ext uri="{FF2B5EF4-FFF2-40B4-BE49-F238E27FC236}">
                  <a16:creationId xmlns:a16="http://schemas.microsoft.com/office/drawing/2014/main" id="{D08A2D72-301F-4113-B50E-2D6F56289F51}"/>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615" name="Groupe 2614">
            <a:extLst>
              <a:ext uri="{FF2B5EF4-FFF2-40B4-BE49-F238E27FC236}">
                <a16:creationId xmlns:a16="http://schemas.microsoft.com/office/drawing/2014/main" id="{179C6E5E-953A-472E-A318-2D61F8A7065E}"/>
              </a:ext>
            </a:extLst>
          </p:cNvPr>
          <p:cNvGrpSpPr/>
          <p:nvPr/>
        </p:nvGrpSpPr>
        <p:grpSpPr>
          <a:xfrm>
            <a:off x="8704369" y="5449272"/>
            <a:ext cx="718466" cy="363873"/>
            <a:chOff x="2745528" y="1733074"/>
            <a:chExt cx="718466" cy="363873"/>
          </a:xfrm>
        </p:grpSpPr>
        <p:sp>
          <p:nvSpPr>
            <p:cNvPr id="2616" name="ZoneTexte 2615">
              <a:extLst>
                <a:ext uri="{FF2B5EF4-FFF2-40B4-BE49-F238E27FC236}">
                  <a16:creationId xmlns:a16="http://schemas.microsoft.com/office/drawing/2014/main" id="{D6A49234-F0FA-4F49-A588-AAAD70A4D494}"/>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2617" name="Groupe 2616">
              <a:extLst>
                <a:ext uri="{FF2B5EF4-FFF2-40B4-BE49-F238E27FC236}">
                  <a16:creationId xmlns:a16="http://schemas.microsoft.com/office/drawing/2014/main" id="{1895D34E-27CD-4DED-9585-798425DFC861}"/>
                </a:ext>
              </a:extLst>
            </p:cNvPr>
            <p:cNvGrpSpPr/>
            <p:nvPr/>
          </p:nvGrpSpPr>
          <p:grpSpPr>
            <a:xfrm>
              <a:off x="2745528" y="1777671"/>
              <a:ext cx="718466" cy="319276"/>
              <a:chOff x="2745110" y="1768025"/>
              <a:chExt cx="718466" cy="319276"/>
            </a:xfrm>
          </p:grpSpPr>
          <p:sp>
            <p:nvSpPr>
              <p:cNvPr id="2618" name="ZoneTexte 2617">
                <a:extLst>
                  <a:ext uri="{FF2B5EF4-FFF2-40B4-BE49-F238E27FC236}">
                    <a16:creationId xmlns:a16="http://schemas.microsoft.com/office/drawing/2014/main" id="{6E2DDEC9-BDEB-47DF-86BD-F85E8D4DB2C1}"/>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2619" name="ZoneTexte 2618">
                <a:extLst>
                  <a:ext uri="{FF2B5EF4-FFF2-40B4-BE49-F238E27FC236}">
                    <a16:creationId xmlns:a16="http://schemas.microsoft.com/office/drawing/2014/main" id="{9CC13E0A-9EE6-4FDC-8FDE-CC106359697A}"/>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2620" name="Groupe 2619">
            <a:extLst>
              <a:ext uri="{FF2B5EF4-FFF2-40B4-BE49-F238E27FC236}">
                <a16:creationId xmlns:a16="http://schemas.microsoft.com/office/drawing/2014/main" id="{2ED52D66-1D00-46A1-9BEB-B14EFF0C752D}"/>
              </a:ext>
            </a:extLst>
          </p:cNvPr>
          <p:cNvGrpSpPr/>
          <p:nvPr/>
        </p:nvGrpSpPr>
        <p:grpSpPr>
          <a:xfrm>
            <a:off x="7593484" y="5446501"/>
            <a:ext cx="718466" cy="369675"/>
            <a:chOff x="646205" y="5057129"/>
            <a:chExt cx="718466" cy="369675"/>
          </a:xfrm>
        </p:grpSpPr>
        <p:sp>
          <p:nvSpPr>
            <p:cNvPr id="2621" name="ZoneTexte 2620">
              <a:extLst>
                <a:ext uri="{FF2B5EF4-FFF2-40B4-BE49-F238E27FC236}">
                  <a16:creationId xmlns:a16="http://schemas.microsoft.com/office/drawing/2014/main" id="{5FF49AF0-3A73-4A61-9388-7625D0E8FAD7}"/>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622" name="ZoneTexte 2621">
              <a:extLst>
                <a:ext uri="{FF2B5EF4-FFF2-40B4-BE49-F238E27FC236}">
                  <a16:creationId xmlns:a16="http://schemas.microsoft.com/office/drawing/2014/main" id="{C995E1D1-B817-4D3B-ABCD-B4269639D377}"/>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623" name="ZoneTexte 2622">
              <a:extLst>
                <a:ext uri="{FF2B5EF4-FFF2-40B4-BE49-F238E27FC236}">
                  <a16:creationId xmlns:a16="http://schemas.microsoft.com/office/drawing/2014/main" id="{BF2BE12D-F6F1-48A4-B004-D94CF8DA4C41}"/>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2624" name="Groupe 2623">
            <a:extLst>
              <a:ext uri="{FF2B5EF4-FFF2-40B4-BE49-F238E27FC236}">
                <a16:creationId xmlns:a16="http://schemas.microsoft.com/office/drawing/2014/main" id="{56DD866C-B7F9-4AE2-B378-99AA651289A4}"/>
              </a:ext>
            </a:extLst>
          </p:cNvPr>
          <p:cNvGrpSpPr/>
          <p:nvPr/>
        </p:nvGrpSpPr>
        <p:grpSpPr>
          <a:xfrm>
            <a:off x="8154720" y="5446462"/>
            <a:ext cx="718466" cy="377178"/>
            <a:chOff x="1266633" y="5049608"/>
            <a:chExt cx="718466" cy="377178"/>
          </a:xfrm>
        </p:grpSpPr>
        <p:sp>
          <p:nvSpPr>
            <p:cNvPr id="2625" name="ZoneTexte 2624">
              <a:extLst>
                <a:ext uri="{FF2B5EF4-FFF2-40B4-BE49-F238E27FC236}">
                  <a16:creationId xmlns:a16="http://schemas.microsoft.com/office/drawing/2014/main" id="{0AE8B86E-3EB8-44F3-867B-DEC32D95E135}"/>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626" name="ZoneTexte 2625">
              <a:extLst>
                <a:ext uri="{FF2B5EF4-FFF2-40B4-BE49-F238E27FC236}">
                  <a16:creationId xmlns:a16="http://schemas.microsoft.com/office/drawing/2014/main" id="{7322EE1A-1497-4B70-8C72-D30A57E5E0B3}"/>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627" name="ZoneTexte 2626">
              <a:extLst>
                <a:ext uri="{FF2B5EF4-FFF2-40B4-BE49-F238E27FC236}">
                  <a16:creationId xmlns:a16="http://schemas.microsoft.com/office/drawing/2014/main" id="{2732C87D-CA29-410E-81C0-F2DAC3F1C18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sp>
        <p:nvSpPr>
          <p:cNvPr id="2628" name="Accolade fermante 2627">
            <a:extLst>
              <a:ext uri="{FF2B5EF4-FFF2-40B4-BE49-F238E27FC236}">
                <a16:creationId xmlns:a16="http://schemas.microsoft.com/office/drawing/2014/main" id="{7D3769BD-385E-459A-A1C4-145DB4D81BA8}"/>
              </a:ext>
            </a:extLst>
          </p:cNvPr>
          <p:cNvSpPr/>
          <p:nvPr/>
        </p:nvSpPr>
        <p:spPr>
          <a:xfrm flipH="1">
            <a:off x="6357379" y="6214501"/>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629" name="Accolade fermante 2628">
            <a:extLst>
              <a:ext uri="{FF2B5EF4-FFF2-40B4-BE49-F238E27FC236}">
                <a16:creationId xmlns:a16="http://schemas.microsoft.com/office/drawing/2014/main" id="{08260758-3086-42F1-B091-94C8C3C35266}"/>
              </a:ext>
            </a:extLst>
          </p:cNvPr>
          <p:cNvSpPr/>
          <p:nvPr/>
        </p:nvSpPr>
        <p:spPr>
          <a:xfrm flipH="1">
            <a:off x="6462250" y="623068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630" name="Accolade fermante 2629">
            <a:extLst>
              <a:ext uri="{FF2B5EF4-FFF2-40B4-BE49-F238E27FC236}">
                <a16:creationId xmlns:a16="http://schemas.microsoft.com/office/drawing/2014/main" id="{705E4CC3-7553-4B71-BE4A-4E3A10B900A4}"/>
              </a:ext>
            </a:extLst>
          </p:cNvPr>
          <p:cNvSpPr/>
          <p:nvPr/>
        </p:nvSpPr>
        <p:spPr>
          <a:xfrm>
            <a:off x="9900278" y="622991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631" name="Graphique 2630">
            <a:extLst>
              <a:ext uri="{FF2B5EF4-FFF2-40B4-BE49-F238E27FC236}">
                <a16:creationId xmlns:a16="http://schemas.microsoft.com/office/drawing/2014/main" id="{C291C30B-51E0-4F1B-8AF6-2178099EA6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3909" y="6404807"/>
            <a:ext cx="109307" cy="98122"/>
          </a:xfrm>
          <a:prstGeom prst="rect">
            <a:avLst/>
          </a:prstGeom>
        </p:spPr>
      </p:pic>
      <p:grpSp>
        <p:nvGrpSpPr>
          <p:cNvPr id="2632" name="Groupe 2631">
            <a:extLst>
              <a:ext uri="{FF2B5EF4-FFF2-40B4-BE49-F238E27FC236}">
                <a16:creationId xmlns:a16="http://schemas.microsoft.com/office/drawing/2014/main" id="{A92A5162-2352-442E-A1F1-D6965B5C42E8}"/>
              </a:ext>
            </a:extLst>
          </p:cNvPr>
          <p:cNvGrpSpPr/>
          <p:nvPr/>
        </p:nvGrpSpPr>
        <p:grpSpPr>
          <a:xfrm>
            <a:off x="6492953" y="6179960"/>
            <a:ext cx="718466" cy="356108"/>
            <a:chOff x="2199597" y="997505"/>
            <a:chExt cx="718466" cy="356108"/>
          </a:xfrm>
        </p:grpSpPr>
        <p:sp>
          <p:nvSpPr>
            <p:cNvPr id="2633" name="ZoneTexte 2632">
              <a:extLst>
                <a:ext uri="{FF2B5EF4-FFF2-40B4-BE49-F238E27FC236}">
                  <a16:creationId xmlns:a16="http://schemas.microsoft.com/office/drawing/2014/main" id="{8C0428FB-01B8-42A7-8123-5DDDB7D6176F}"/>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2634" name="ZoneTexte 2633">
              <a:extLst>
                <a:ext uri="{FF2B5EF4-FFF2-40B4-BE49-F238E27FC236}">
                  <a16:creationId xmlns:a16="http://schemas.microsoft.com/office/drawing/2014/main" id="{F237F32D-8160-49B6-AF58-84AAB5E1D864}"/>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2635" name="Groupe 2634">
            <a:extLst>
              <a:ext uri="{FF2B5EF4-FFF2-40B4-BE49-F238E27FC236}">
                <a16:creationId xmlns:a16="http://schemas.microsoft.com/office/drawing/2014/main" id="{7F027024-CD4D-42F3-976E-539FC5F53F4B}"/>
              </a:ext>
            </a:extLst>
          </p:cNvPr>
          <p:cNvGrpSpPr/>
          <p:nvPr/>
        </p:nvGrpSpPr>
        <p:grpSpPr>
          <a:xfrm>
            <a:off x="9260664" y="6175471"/>
            <a:ext cx="718466" cy="363597"/>
            <a:chOff x="4307092" y="989742"/>
            <a:chExt cx="718466" cy="363597"/>
          </a:xfrm>
        </p:grpSpPr>
        <p:grpSp>
          <p:nvGrpSpPr>
            <p:cNvPr id="2636" name="Groupe 2635">
              <a:extLst>
                <a:ext uri="{FF2B5EF4-FFF2-40B4-BE49-F238E27FC236}">
                  <a16:creationId xmlns:a16="http://schemas.microsoft.com/office/drawing/2014/main" id="{B48B45F8-7D30-4136-B66B-5871C34AC3E6}"/>
                </a:ext>
              </a:extLst>
            </p:cNvPr>
            <p:cNvGrpSpPr/>
            <p:nvPr/>
          </p:nvGrpSpPr>
          <p:grpSpPr>
            <a:xfrm>
              <a:off x="4390385" y="989742"/>
              <a:ext cx="565581" cy="297961"/>
              <a:chOff x="2579857" y="899021"/>
              <a:chExt cx="565581" cy="297961"/>
            </a:xfrm>
          </p:grpSpPr>
          <p:sp>
            <p:nvSpPr>
              <p:cNvPr id="2638" name="ZoneTexte 2637">
                <a:extLst>
                  <a:ext uri="{FF2B5EF4-FFF2-40B4-BE49-F238E27FC236}">
                    <a16:creationId xmlns:a16="http://schemas.microsoft.com/office/drawing/2014/main" id="{023CB574-527E-4CB9-936D-73593534EA18}"/>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639" name="ZoneTexte 2638">
                <a:extLst>
                  <a:ext uri="{FF2B5EF4-FFF2-40B4-BE49-F238E27FC236}">
                    <a16:creationId xmlns:a16="http://schemas.microsoft.com/office/drawing/2014/main" id="{8F7864E1-9A85-4C44-AF85-D11879AB70D2}"/>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637" name="ZoneTexte 2636">
              <a:extLst>
                <a:ext uri="{FF2B5EF4-FFF2-40B4-BE49-F238E27FC236}">
                  <a16:creationId xmlns:a16="http://schemas.microsoft.com/office/drawing/2014/main" id="{ED2464F8-404D-4D2E-81AC-86817669066A}"/>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grpSp>
        <p:nvGrpSpPr>
          <p:cNvPr id="2640" name="Groupe 2639">
            <a:extLst>
              <a:ext uri="{FF2B5EF4-FFF2-40B4-BE49-F238E27FC236}">
                <a16:creationId xmlns:a16="http://schemas.microsoft.com/office/drawing/2014/main" id="{FAC0A915-0E9F-41BA-8A2A-5779E9350E3F}"/>
              </a:ext>
            </a:extLst>
          </p:cNvPr>
          <p:cNvGrpSpPr/>
          <p:nvPr/>
        </p:nvGrpSpPr>
        <p:grpSpPr>
          <a:xfrm>
            <a:off x="7039220" y="6174872"/>
            <a:ext cx="718466" cy="368277"/>
            <a:chOff x="1040513" y="1729592"/>
            <a:chExt cx="718466" cy="368277"/>
          </a:xfrm>
        </p:grpSpPr>
        <p:sp>
          <p:nvSpPr>
            <p:cNvPr id="2641" name="ZoneTexte 2640">
              <a:extLst>
                <a:ext uri="{FF2B5EF4-FFF2-40B4-BE49-F238E27FC236}">
                  <a16:creationId xmlns:a16="http://schemas.microsoft.com/office/drawing/2014/main" id="{775A5703-0F27-4C39-AD2C-4751F83ABE77}"/>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2642" name="ZoneTexte 2641">
              <a:extLst>
                <a:ext uri="{FF2B5EF4-FFF2-40B4-BE49-F238E27FC236}">
                  <a16:creationId xmlns:a16="http://schemas.microsoft.com/office/drawing/2014/main" id="{8558EDB7-1370-41A7-9F16-9C61F9DADDA0}"/>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2643" name="ZoneTexte 2642">
              <a:extLst>
                <a:ext uri="{FF2B5EF4-FFF2-40B4-BE49-F238E27FC236}">
                  <a16:creationId xmlns:a16="http://schemas.microsoft.com/office/drawing/2014/main" id="{072AC9B5-0B76-473B-869A-AA0259D570A7}"/>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644" name="Groupe 2643">
            <a:extLst>
              <a:ext uri="{FF2B5EF4-FFF2-40B4-BE49-F238E27FC236}">
                <a16:creationId xmlns:a16="http://schemas.microsoft.com/office/drawing/2014/main" id="{9B34E8B0-2749-467A-B428-5B6A74589287}"/>
              </a:ext>
            </a:extLst>
          </p:cNvPr>
          <p:cNvGrpSpPr/>
          <p:nvPr/>
        </p:nvGrpSpPr>
        <p:grpSpPr>
          <a:xfrm>
            <a:off x="8717780" y="6170520"/>
            <a:ext cx="718466" cy="363873"/>
            <a:chOff x="2745528" y="1733074"/>
            <a:chExt cx="718466" cy="363873"/>
          </a:xfrm>
        </p:grpSpPr>
        <p:sp>
          <p:nvSpPr>
            <p:cNvPr id="2645" name="ZoneTexte 2644">
              <a:extLst>
                <a:ext uri="{FF2B5EF4-FFF2-40B4-BE49-F238E27FC236}">
                  <a16:creationId xmlns:a16="http://schemas.microsoft.com/office/drawing/2014/main" id="{D3ED9B75-52F3-4F08-8C0D-159648DA113F}"/>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2646" name="Groupe 2645">
              <a:extLst>
                <a:ext uri="{FF2B5EF4-FFF2-40B4-BE49-F238E27FC236}">
                  <a16:creationId xmlns:a16="http://schemas.microsoft.com/office/drawing/2014/main" id="{E5418E12-3325-4314-96A2-CF5891A005DF}"/>
                </a:ext>
              </a:extLst>
            </p:cNvPr>
            <p:cNvGrpSpPr/>
            <p:nvPr/>
          </p:nvGrpSpPr>
          <p:grpSpPr>
            <a:xfrm>
              <a:off x="2745528" y="1777671"/>
              <a:ext cx="718466" cy="319276"/>
              <a:chOff x="2745110" y="1768025"/>
              <a:chExt cx="718466" cy="319276"/>
            </a:xfrm>
          </p:grpSpPr>
          <p:sp>
            <p:nvSpPr>
              <p:cNvPr id="2647" name="ZoneTexte 2646">
                <a:extLst>
                  <a:ext uri="{FF2B5EF4-FFF2-40B4-BE49-F238E27FC236}">
                    <a16:creationId xmlns:a16="http://schemas.microsoft.com/office/drawing/2014/main" id="{CE6A2BFD-1214-46BA-914B-4BB042C9484F}"/>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2648" name="ZoneTexte 2647">
                <a:extLst>
                  <a:ext uri="{FF2B5EF4-FFF2-40B4-BE49-F238E27FC236}">
                    <a16:creationId xmlns:a16="http://schemas.microsoft.com/office/drawing/2014/main" id="{931475AE-D1DA-4CE4-BC8C-5E35CE165B7F}"/>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2649" name="Groupe 2648">
            <a:extLst>
              <a:ext uri="{FF2B5EF4-FFF2-40B4-BE49-F238E27FC236}">
                <a16:creationId xmlns:a16="http://schemas.microsoft.com/office/drawing/2014/main" id="{541D1C90-70CD-4A65-A0FD-A3FDD2FD98A5}"/>
              </a:ext>
            </a:extLst>
          </p:cNvPr>
          <p:cNvGrpSpPr/>
          <p:nvPr/>
        </p:nvGrpSpPr>
        <p:grpSpPr>
          <a:xfrm>
            <a:off x="7606895" y="6167749"/>
            <a:ext cx="718466" cy="369675"/>
            <a:chOff x="646205" y="5057129"/>
            <a:chExt cx="718466" cy="369675"/>
          </a:xfrm>
        </p:grpSpPr>
        <p:sp>
          <p:nvSpPr>
            <p:cNvPr id="2650" name="ZoneTexte 2649">
              <a:extLst>
                <a:ext uri="{FF2B5EF4-FFF2-40B4-BE49-F238E27FC236}">
                  <a16:creationId xmlns:a16="http://schemas.microsoft.com/office/drawing/2014/main" id="{45779CF5-AFAD-4564-8D61-42CB1021B73F}"/>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651" name="ZoneTexte 2650">
              <a:extLst>
                <a:ext uri="{FF2B5EF4-FFF2-40B4-BE49-F238E27FC236}">
                  <a16:creationId xmlns:a16="http://schemas.microsoft.com/office/drawing/2014/main" id="{4A64FEDC-7E65-47D8-844D-7088C5A7B272}"/>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652" name="ZoneTexte 2651">
              <a:extLst>
                <a:ext uri="{FF2B5EF4-FFF2-40B4-BE49-F238E27FC236}">
                  <a16:creationId xmlns:a16="http://schemas.microsoft.com/office/drawing/2014/main" id="{CB4717E3-B34A-4A79-A7A2-6585FAD5E209}"/>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2653" name="Groupe 2652">
            <a:extLst>
              <a:ext uri="{FF2B5EF4-FFF2-40B4-BE49-F238E27FC236}">
                <a16:creationId xmlns:a16="http://schemas.microsoft.com/office/drawing/2014/main" id="{A1C3527B-3A15-44D3-B1AB-5B7C2D27DDB5}"/>
              </a:ext>
            </a:extLst>
          </p:cNvPr>
          <p:cNvGrpSpPr/>
          <p:nvPr/>
        </p:nvGrpSpPr>
        <p:grpSpPr>
          <a:xfrm>
            <a:off x="8168131" y="6167710"/>
            <a:ext cx="718466" cy="377178"/>
            <a:chOff x="1266633" y="5049608"/>
            <a:chExt cx="718466" cy="377178"/>
          </a:xfrm>
        </p:grpSpPr>
        <p:sp>
          <p:nvSpPr>
            <p:cNvPr id="2654" name="ZoneTexte 2653">
              <a:extLst>
                <a:ext uri="{FF2B5EF4-FFF2-40B4-BE49-F238E27FC236}">
                  <a16:creationId xmlns:a16="http://schemas.microsoft.com/office/drawing/2014/main" id="{01C19EF8-4E01-4456-962D-20C93B817AA3}"/>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655" name="ZoneTexte 2654">
              <a:extLst>
                <a:ext uri="{FF2B5EF4-FFF2-40B4-BE49-F238E27FC236}">
                  <a16:creationId xmlns:a16="http://schemas.microsoft.com/office/drawing/2014/main" id="{DE266502-04C6-41F8-9A95-A31B78F4ABF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656" name="ZoneTexte 2655">
              <a:extLst>
                <a:ext uri="{FF2B5EF4-FFF2-40B4-BE49-F238E27FC236}">
                  <a16:creationId xmlns:a16="http://schemas.microsoft.com/office/drawing/2014/main" id="{2772D154-330F-47A1-8412-516B51CD15FF}"/>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2657" name="Groupe 2656">
            <a:extLst>
              <a:ext uri="{FF2B5EF4-FFF2-40B4-BE49-F238E27FC236}">
                <a16:creationId xmlns:a16="http://schemas.microsoft.com/office/drawing/2014/main" id="{6F1F14F7-4363-4C1E-AB3F-996942F8EB41}"/>
              </a:ext>
            </a:extLst>
          </p:cNvPr>
          <p:cNvGrpSpPr/>
          <p:nvPr/>
        </p:nvGrpSpPr>
        <p:grpSpPr>
          <a:xfrm>
            <a:off x="6504745" y="6479128"/>
            <a:ext cx="718466" cy="385083"/>
            <a:chOff x="6111049" y="6137090"/>
            <a:chExt cx="718466" cy="385083"/>
          </a:xfrm>
        </p:grpSpPr>
        <p:grpSp>
          <p:nvGrpSpPr>
            <p:cNvPr id="2658" name="Groupe 2657">
              <a:extLst>
                <a:ext uri="{FF2B5EF4-FFF2-40B4-BE49-F238E27FC236}">
                  <a16:creationId xmlns:a16="http://schemas.microsoft.com/office/drawing/2014/main" id="{4C0C1A74-DCC4-4502-B490-5920A8A371AD}"/>
                </a:ext>
              </a:extLst>
            </p:cNvPr>
            <p:cNvGrpSpPr/>
            <p:nvPr/>
          </p:nvGrpSpPr>
          <p:grpSpPr>
            <a:xfrm>
              <a:off x="6111049" y="6137090"/>
              <a:ext cx="718466" cy="385083"/>
              <a:chOff x="1523235" y="3839102"/>
              <a:chExt cx="718466" cy="385083"/>
            </a:xfrm>
          </p:grpSpPr>
          <p:sp>
            <p:nvSpPr>
              <p:cNvPr id="2660" name="ZoneTexte 2659">
                <a:extLst>
                  <a:ext uri="{FF2B5EF4-FFF2-40B4-BE49-F238E27FC236}">
                    <a16:creationId xmlns:a16="http://schemas.microsoft.com/office/drawing/2014/main" id="{116A86AA-8DEF-482A-9BEF-9275E63A6469}"/>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661" name="ZoneTexte 2660">
                <a:extLst>
                  <a:ext uri="{FF2B5EF4-FFF2-40B4-BE49-F238E27FC236}">
                    <a16:creationId xmlns:a16="http://schemas.microsoft.com/office/drawing/2014/main" id="{5ABFF4B0-83BE-486C-8EFD-D78C4B8B1C37}"/>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659" name="ZoneTexte 2658">
              <a:extLst>
                <a:ext uri="{FF2B5EF4-FFF2-40B4-BE49-F238E27FC236}">
                  <a16:creationId xmlns:a16="http://schemas.microsoft.com/office/drawing/2014/main" id="{C7AD357C-9944-4D2F-9620-64D08987FA00}"/>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662" name="Groupe 2661">
            <a:extLst>
              <a:ext uri="{FF2B5EF4-FFF2-40B4-BE49-F238E27FC236}">
                <a16:creationId xmlns:a16="http://schemas.microsoft.com/office/drawing/2014/main" id="{E542EC14-0C2E-46F8-A209-0BE207E29088}"/>
              </a:ext>
            </a:extLst>
          </p:cNvPr>
          <p:cNvGrpSpPr/>
          <p:nvPr/>
        </p:nvGrpSpPr>
        <p:grpSpPr>
          <a:xfrm>
            <a:off x="8222130" y="6485040"/>
            <a:ext cx="718466" cy="375832"/>
            <a:chOff x="6752258" y="6147312"/>
            <a:chExt cx="718466" cy="375832"/>
          </a:xfrm>
        </p:grpSpPr>
        <p:grpSp>
          <p:nvGrpSpPr>
            <p:cNvPr id="2663" name="Groupe 2662">
              <a:extLst>
                <a:ext uri="{FF2B5EF4-FFF2-40B4-BE49-F238E27FC236}">
                  <a16:creationId xmlns:a16="http://schemas.microsoft.com/office/drawing/2014/main" id="{0576C063-ABF7-4F95-BBBB-E0378A38711E}"/>
                </a:ext>
              </a:extLst>
            </p:cNvPr>
            <p:cNvGrpSpPr/>
            <p:nvPr/>
          </p:nvGrpSpPr>
          <p:grpSpPr>
            <a:xfrm>
              <a:off x="6752258" y="6147312"/>
              <a:ext cx="718466" cy="375832"/>
              <a:chOff x="2358333" y="3850592"/>
              <a:chExt cx="718466" cy="375832"/>
            </a:xfrm>
          </p:grpSpPr>
          <p:sp>
            <p:nvSpPr>
              <p:cNvPr id="2665" name="ZoneTexte 2664">
                <a:extLst>
                  <a:ext uri="{FF2B5EF4-FFF2-40B4-BE49-F238E27FC236}">
                    <a16:creationId xmlns:a16="http://schemas.microsoft.com/office/drawing/2014/main" id="{728FFB50-928C-453F-AA18-435034A9DC26}"/>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2666" name="ZoneTexte 2665">
                <a:extLst>
                  <a:ext uri="{FF2B5EF4-FFF2-40B4-BE49-F238E27FC236}">
                    <a16:creationId xmlns:a16="http://schemas.microsoft.com/office/drawing/2014/main" id="{BCEE853E-0A90-4EE7-86C9-814705EE0D71}"/>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664" name="ZoneTexte 2663">
              <a:extLst>
                <a:ext uri="{FF2B5EF4-FFF2-40B4-BE49-F238E27FC236}">
                  <a16:creationId xmlns:a16="http://schemas.microsoft.com/office/drawing/2014/main" id="{389B79BC-A9C6-432D-9E19-34916FC63CB6}"/>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667" name="Groupe 2666">
            <a:extLst>
              <a:ext uri="{FF2B5EF4-FFF2-40B4-BE49-F238E27FC236}">
                <a16:creationId xmlns:a16="http://schemas.microsoft.com/office/drawing/2014/main" id="{9D05D10B-DD47-457C-A588-5BB40735564C}"/>
              </a:ext>
            </a:extLst>
          </p:cNvPr>
          <p:cNvGrpSpPr/>
          <p:nvPr/>
        </p:nvGrpSpPr>
        <p:grpSpPr>
          <a:xfrm>
            <a:off x="8766021" y="6470664"/>
            <a:ext cx="718466" cy="390094"/>
            <a:chOff x="7339755" y="6147312"/>
            <a:chExt cx="718466" cy="390094"/>
          </a:xfrm>
        </p:grpSpPr>
        <p:grpSp>
          <p:nvGrpSpPr>
            <p:cNvPr id="2668" name="Groupe 2667">
              <a:extLst>
                <a:ext uri="{FF2B5EF4-FFF2-40B4-BE49-F238E27FC236}">
                  <a16:creationId xmlns:a16="http://schemas.microsoft.com/office/drawing/2014/main" id="{A12C5D09-21E3-4FAE-8BB4-A60D93F21C20}"/>
                </a:ext>
              </a:extLst>
            </p:cNvPr>
            <p:cNvGrpSpPr/>
            <p:nvPr/>
          </p:nvGrpSpPr>
          <p:grpSpPr>
            <a:xfrm>
              <a:off x="7339755" y="6147312"/>
              <a:ext cx="718466" cy="390094"/>
              <a:chOff x="3085711" y="3836330"/>
              <a:chExt cx="718466" cy="390094"/>
            </a:xfrm>
          </p:grpSpPr>
          <p:sp>
            <p:nvSpPr>
              <p:cNvPr id="2670" name="ZoneTexte 2669">
                <a:extLst>
                  <a:ext uri="{FF2B5EF4-FFF2-40B4-BE49-F238E27FC236}">
                    <a16:creationId xmlns:a16="http://schemas.microsoft.com/office/drawing/2014/main" id="{872912AE-31B0-442E-AB53-378CCD3AC5B9}"/>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2671" name="ZoneTexte 2670">
                <a:extLst>
                  <a:ext uri="{FF2B5EF4-FFF2-40B4-BE49-F238E27FC236}">
                    <a16:creationId xmlns:a16="http://schemas.microsoft.com/office/drawing/2014/main" id="{099D5148-2966-4C83-BDB4-E15A737C8C33}"/>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669" name="ZoneTexte 2668">
              <a:extLst>
                <a:ext uri="{FF2B5EF4-FFF2-40B4-BE49-F238E27FC236}">
                  <a16:creationId xmlns:a16="http://schemas.microsoft.com/office/drawing/2014/main" id="{35AA16BD-B035-450B-95A3-4C053DBD9D5F}"/>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2672" name="Accolade fermante 2671">
            <a:extLst>
              <a:ext uri="{FF2B5EF4-FFF2-40B4-BE49-F238E27FC236}">
                <a16:creationId xmlns:a16="http://schemas.microsoft.com/office/drawing/2014/main" id="{9F592388-81D2-402E-ACAB-7B24E6BFD131}"/>
              </a:ext>
            </a:extLst>
          </p:cNvPr>
          <p:cNvSpPr/>
          <p:nvPr/>
        </p:nvSpPr>
        <p:spPr>
          <a:xfrm flipH="1">
            <a:off x="6463034" y="657134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673" name="Accolade fermante 2672">
            <a:extLst>
              <a:ext uri="{FF2B5EF4-FFF2-40B4-BE49-F238E27FC236}">
                <a16:creationId xmlns:a16="http://schemas.microsoft.com/office/drawing/2014/main" id="{E727A0C1-517D-4348-AB67-448543C30DE7}"/>
              </a:ext>
            </a:extLst>
          </p:cNvPr>
          <p:cNvSpPr/>
          <p:nvPr/>
        </p:nvSpPr>
        <p:spPr>
          <a:xfrm>
            <a:off x="9393972" y="657707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674" name="Groupe 2673">
            <a:extLst>
              <a:ext uri="{FF2B5EF4-FFF2-40B4-BE49-F238E27FC236}">
                <a16:creationId xmlns:a16="http://schemas.microsoft.com/office/drawing/2014/main" id="{FE48A937-AA49-4936-958F-8FCA7C040F07}"/>
              </a:ext>
            </a:extLst>
          </p:cNvPr>
          <p:cNvGrpSpPr/>
          <p:nvPr/>
        </p:nvGrpSpPr>
        <p:grpSpPr>
          <a:xfrm>
            <a:off x="9465382" y="6757841"/>
            <a:ext cx="145699" cy="102974"/>
            <a:chOff x="5500799" y="4255430"/>
            <a:chExt cx="1544225" cy="1042144"/>
          </a:xfrm>
          <a:solidFill>
            <a:srgbClr val="7030A0"/>
          </a:solidFill>
        </p:grpSpPr>
        <p:pic>
          <p:nvPicPr>
            <p:cNvPr id="2675" name="Graphique 2674">
              <a:extLst>
                <a:ext uri="{FF2B5EF4-FFF2-40B4-BE49-F238E27FC236}">
                  <a16:creationId xmlns:a16="http://schemas.microsoft.com/office/drawing/2014/main" id="{03F58661-AF5E-41F1-8A3A-1F591AEDA7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676" name="Graphique 2675">
              <a:extLst>
                <a:ext uri="{FF2B5EF4-FFF2-40B4-BE49-F238E27FC236}">
                  <a16:creationId xmlns:a16="http://schemas.microsoft.com/office/drawing/2014/main" id="{5FA8A31F-F205-452F-A309-2AB5C8FE46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2677" name="Groupe 2676">
            <a:extLst>
              <a:ext uri="{FF2B5EF4-FFF2-40B4-BE49-F238E27FC236}">
                <a16:creationId xmlns:a16="http://schemas.microsoft.com/office/drawing/2014/main" id="{CD5B4F65-499D-4EE8-839C-932DBEC1A425}"/>
              </a:ext>
            </a:extLst>
          </p:cNvPr>
          <p:cNvGrpSpPr/>
          <p:nvPr/>
        </p:nvGrpSpPr>
        <p:grpSpPr>
          <a:xfrm>
            <a:off x="7661861" y="6492084"/>
            <a:ext cx="718466" cy="370981"/>
            <a:chOff x="2195594" y="1720797"/>
            <a:chExt cx="718466" cy="370981"/>
          </a:xfrm>
        </p:grpSpPr>
        <p:sp>
          <p:nvSpPr>
            <p:cNvPr id="2678" name="ZoneTexte 2677">
              <a:extLst>
                <a:ext uri="{FF2B5EF4-FFF2-40B4-BE49-F238E27FC236}">
                  <a16:creationId xmlns:a16="http://schemas.microsoft.com/office/drawing/2014/main" id="{7BB16BC6-EDFB-41E3-80F9-1042C35A428B}"/>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679" name="ZoneTexte 2678">
              <a:extLst>
                <a:ext uri="{FF2B5EF4-FFF2-40B4-BE49-F238E27FC236}">
                  <a16:creationId xmlns:a16="http://schemas.microsoft.com/office/drawing/2014/main" id="{70DCF56B-AE17-43CA-B94D-380F9B78DD75}"/>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680" name="ZoneTexte 2679">
              <a:extLst>
                <a:ext uri="{FF2B5EF4-FFF2-40B4-BE49-F238E27FC236}">
                  <a16:creationId xmlns:a16="http://schemas.microsoft.com/office/drawing/2014/main" id="{BED097ED-877A-48F4-AFD7-717F04EBC7BB}"/>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2681" name="Groupe 2680">
            <a:extLst>
              <a:ext uri="{FF2B5EF4-FFF2-40B4-BE49-F238E27FC236}">
                <a16:creationId xmlns:a16="http://schemas.microsoft.com/office/drawing/2014/main" id="{BDFA80EB-0C10-4DD4-B024-DB6DD7CD8F98}"/>
              </a:ext>
            </a:extLst>
          </p:cNvPr>
          <p:cNvGrpSpPr/>
          <p:nvPr/>
        </p:nvGrpSpPr>
        <p:grpSpPr>
          <a:xfrm>
            <a:off x="7068496" y="6492084"/>
            <a:ext cx="718466" cy="367712"/>
            <a:chOff x="1622389" y="1728992"/>
            <a:chExt cx="718466" cy="367712"/>
          </a:xfrm>
        </p:grpSpPr>
        <p:sp>
          <p:nvSpPr>
            <p:cNvPr id="2682" name="ZoneTexte 2681">
              <a:extLst>
                <a:ext uri="{FF2B5EF4-FFF2-40B4-BE49-F238E27FC236}">
                  <a16:creationId xmlns:a16="http://schemas.microsoft.com/office/drawing/2014/main" id="{E3C520C9-5D5D-4C82-ACE2-9754FC77700F}"/>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683" name="ZoneTexte 2682">
              <a:extLst>
                <a:ext uri="{FF2B5EF4-FFF2-40B4-BE49-F238E27FC236}">
                  <a16:creationId xmlns:a16="http://schemas.microsoft.com/office/drawing/2014/main" id="{7CE39D90-B116-4719-AA8D-E146A41670CA}"/>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684" name="ZoneTexte 2683">
              <a:extLst>
                <a:ext uri="{FF2B5EF4-FFF2-40B4-BE49-F238E27FC236}">
                  <a16:creationId xmlns:a16="http://schemas.microsoft.com/office/drawing/2014/main" id="{B132FDCC-24FA-4557-B245-9670AC4882F2}"/>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2685" name="Groupe 2684">
            <a:extLst>
              <a:ext uri="{FF2B5EF4-FFF2-40B4-BE49-F238E27FC236}">
                <a16:creationId xmlns:a16="http://schemas.microsoft.com/office/drawing/2014/main" id="{5BDB97A4-3520-45B7-84E4-0651F1D6C73A}"/>
              </a:ext>
            </a:extLst>
          </p:cNvPr>
          <p:cNvGrpSpPr/>
          <p:nvPr/>
        </p:nvGrpSpPr>
        <p:grpSpPr>
          <a:xfrm>
            <a:off x="6477347" y="5736211"/>
            <a:ext cx="718466" cy="385083"/>
            <a:chOff x="6111049" y="6137090"/>
            <a:chExt cx="718466" cy="385083"/>
          </a:xfrm>
        </p:grpSpPr>
        <p:grpSp>
          <p:nvGrpSpPr>
            <p:cNvPr id="2686" name="Groupe 2685">
              <a:extLst>
                <a:ext uri="{FF2B5EF4-FFF2-40B4-BE49-F238E27FC236}">
                  <a16:creationId xmlns:a16="http://schemas.microsoft.com/office/drawing/2014/main" id="{24DA0A56-E357-4F38-ADF2-AFB819BCBC5F}"/>
                </a:ext>
              </a:extLst>
            </p:cNvPr>
            <p:cNvGrpSpPr/>
            <p:nvPr/>
          </p:nvGrpSpPr>
          <p:grpSpPr>
            <a:xfrm>
              <a:off x="6111049" y="6137090"/>
              <a:ext cx="718466" cy="385083"/>
              <a:chOff x="1523235" y="3839102"/>
              <a:chExt cx="718466" cy="385083"/>
            </a:xfrm>
          </p:grpSpPr>
          <p:sp>
            <p:nvSpPr>
              <p:cNvPr id="2688" name="ZoneTexte 2687">
                <a:extLst>
                  <a:ext uri="{FF2B5EF4-FFF2-40B4-BE49-F238E27FC236}">
                    <a16:creationId xmlns:a16="http://schemas.microsoft.com/office/drawing/2014/main" id="{C2DD90D4-1E4A-40A3-A180-E3BA53373E39}"/>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689" name="ZoneTexte 2688">
                <a:extLst>
                  <a:ext uri="{FF2B5EF4-FFF2-40B4-BE49-F238E27FC236}">
                    <a16:creationId xmlns:a16="http://schemas.microsoft.com/office/drawing/2014/main" id="{1E7B391E-319A-4E38-BC0A-ECB7B03B1ACF}"/>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687" name="ZoneTexte 2686">
              <a:extLst>
                <a:ext uri="{FF2B5EF4-FFF2-40B4-BE49-F238E27FC236}">
                  <a16:creationId xmlns:a16="http://schemas.microsoft.com/office/drawing/2014/main" id="{5D32CAB9-FC4F-4DDC-934C-30C699B47A2B}"/>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690" name="Groupe 2689">
            <a:extLst>
              <a:ext uri="{FF2B5EF4-FFF2-40B4-BE49-F238E27FC236}">
                <a16:creationId xmlns:a16="http://schemas.microsoft.com/office/drawing/2014/main" id="{FF4DD821-929B-45BC-89A1-FE63FC1D7E91}"/>
              </a:ext>
            </a:extLst>
          </p:cNvPr>
          <p:cNvGrpSpPr/>
          <p:nvPr/>
        </p:nvGrpSpPr>
        <p:grpSpPr>
          <a:xfrm>
            <a:off x="7613600" y="5741047"/>
            <a:ext cx="718466" cy="375832"/>
            <a:chOff x="6752258" y="6147312"/>
            <a:chExt cx="718466" cy="375832"/>
          </a:xfrm>
        </p:grpSpPr>
        <p:grpSp>
          <p:nvGrpSpPr>
            <p:cNvPr id="2691" name="Groupe 2690">
              <a:extLst>
                <a:ext uri="{FF2B5EF4-FFF2-40B4-BE49-F238E27FC236}">
                  <a16:creationId xmlns:a16="http://schemas.microsoft.com/office/drawing/2014/main" id="{DE54358C-7745-4B0F-AAF1-8FD2DBF134A7}"/>
                </a:ext>
              </a:extLst>
            </p:cNvPr>
            <p:cNvGrpSpPr/>
            <p:nvPr/>
          </p:nvGrpSpPr>
          <p:grpSpPr>
            <a:xfrm>
              <a:off x="6752258" y="6147312"/>
              <a:ext cx="718466" cy="375832"/>
              <a:chOff x="2358333" y="3850592"/>
              <a:chExt cx="718466" cy="375832"/>
            </a:xfrm>
          </p:grpSpPr>
          <p:sp>
            <p:nvSpPr>
              <p:cNvPr id="2693" name="ZoneTexte 2692">
                <a:extLst>
                  <a:ext uri="{FF2B5EF4-FFF2-40B4-BE49-F238E27FC236}">
                    <a16:creationId xmlns:a16="http://schemas.microsoft.com/office/drawing/2014/main" id="{FA71635E-C650-4EB2-A7A5-9566E0607A2E}"/>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2694" name="ZoneTexte 2693">
                <a:extLst>
                  <a:ext uri="{FF2B5EF4-FFF2-40B4-BE49-F238E27FC236}">
                    <a16:creationId xmlns:a16="http://schemas.microsoft.com/office/drawing/2014/main" id="{9BBDF6E3-F565-42CD-9F1D-93D8141DF5CB}"/>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692" name="ZoneTexte 2691">
              <a:extLst>
                <a:ext uri="{FF2B5EF4-FFF2-40B4-BE49-F238E27FC236}">
                  <a16:creationId xmlns:a16="http://schemas.microsoft.com/office/drawing/2014/main" id="{AA25B78B-62DA-4E17-A4DC-F16764B5A1F1}"/>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695" name="Groupe 2694">
            <a:extLst>
              <a:ext uri="{FF2B5EF4-FFF2-40B4-BE49-F238E27FC236}">
                <a16:creationId xmlns:a16="http://schemas.microsoft.com/office/drawing/2014/main" id="{D037A01B-313F-44CC-977E-0B9E46053D6C}"/>
              </a:ext>
            </a:extLst>
          </p:cNvPr>
          <p:cNvGrpSpPr/>
          <p:nvPr/>
        </p:nvGrpSpPr>
        <p:grpSpPr>
          <a:xfrm>
            <a:off x="8738623" y="5727747"/>
            <a:ext cx="718466" cy="390094"/>
            <a:chOff x="7339755" y="6147312"/>
            <a:chExt cx="718466" cy="390094"/>
          </a:xfrm>
        </p:grpSpPr>
        <p:grpSp>
          <p:nvGrpSpPr>
            <p:cNvPr id="2696" name="Groupe 2695">
              <a:extLst>
                <a:ext uri="{FF2B5EF4-FFF2-40B4-BE49-F238E27FC236}">
                  <a16:creationId xmlns:a16="http://schemas.microsoft.com/office/drawing/2014/main" id="{0C06C25B-B76E-4180-B6F5-73669F5BEA30}"/>
                </a:ext>
              </a:extLst>
            </p:cNvPr>
            <p:cNvGrpSpPr/>
            <p:nvPr/>
          </p:nvGrpSpPr>
          <p:grpSpPr>
            <a:xfrm>
              <a:off x="7339755" y="6147312"/>
              <a:ext cx="718466" cy="390094"/>
              <a:chOff x="3085711" y="3836330"/>
              <a:chExt cx="718466" cy="390094"/>
            </a:xfrm>
          </p:grpSpPr>
          <p:sp>
            <p:nvSpPr>
              <p:cNvPr id="2698" name="ZoneTexte 2697">
                <a:extLst>
                  <a:ext uri="{FF2B5EF4-FFF2-40B4-BE49-F238E27FC236}">
                    <a16:creationId xmlns:a16="http://schemas.microsoft.com/office/drawing/2014/main" id="{AC0B2751-4611-4CE3-946E-0848D64C2C53}"/>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2699" name="ZoneTexte 2698">
                <a:extLst>
                  <a:ext uri="{FF2B5EF4-FFF2-40B4-BE49-F238E27FC236}">
                    <a16:creationId xmlns:a16="http://schemas.microsoft.com/office/drawing/2014/main" id="{0CDEC5E9-4738-4FC2-AB3C-3529358CCC9D}"/>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697" name="ZoneTexte 2696">
              <a:extLst>
                <a:ext uri="{FF2B5EF4-FFF2-40B4-BE49-F238E27FC236}">
                  <a16:creationId xmlns:a16="http://schemas.microsoft.com/office/drawing/2014/main" id="{F3AA825E-7185-4B9D-8C35-F2E0A4E2533A}"/>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2700" name="Accolade fermante 2699">
            <a:extLst>
              <a:ext uri="{FF2B5EF4-FFF2-40B4-BE49-F238E27FC236}">
                <a16:creationId xmlns:a16="http://schemas.microsoft.com/office/drawing/2014/main" id="{826C9694-871D-4084-A5AE-473BB08E11E8}"/>
              </a:ext>
            </a:extLst>
          </p:cNvPr>
          <p:cNvSpPr/>
          <p:nvPr/>
        </p:nvSpPr>
        <p:spPr>
          <a:xfrm flipH="1">
            <a:off x="6435636" y="582842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701" name="Accolade fermante 2700">
            <a:extLst>
              <a:ext uri="{FF2B5EF4-FFF2-40B4-BE49-F238E27FC236}">
                <a16:creationId xmlns:a16="http://schemas.microsoft.com/office/drawing/2014/main" id="{62D3825D-13E6-4889-B001-95A36362689B}"/>
              </a:ext>
            </a:extLst>
          </p:cNvPr>
          <p:cNvSpPr/>
          <p:nvPr/>
        </p:nvSpPr>
        <p:spPr>
          <a:xfrm>
            <a:off x="9366574" y="583416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702" name="Groupe 2701">
            <a:extLst>
              <a:ext uri="{FF2B5EF4-FFF2-40B4-BE49-F238E27FC236}">
                <a16:creationId xmlns:a16="http://schemas.microsoft.com/office/drawing/2014/main" id="{53FCB355-F581-453A-9FD9-C5002A315563}"/>
              </a:ext>
            </a:extLst>
          </p:cNvPr>
          <p:cNvGrpSpPr/>
          <p:nvPr/>
        </p:nvGrpSpPr>
        <p:grpSpPr>
          <a:xfrm>
            <a:off x="9437984" y="6014924"/>
            <a:ext cx="145699" cy="102974"/>
            <a:chOff x="5500799" y="4255430"/>
            <a:chExt cx="1544225" cy="1042144"/>
          </a:xfrm>
          <a:solidFill>
            <a:srgbClr val="7030A0"/>
          </a:solidFill>
        </p:grpSpPr>
        <p:pic>
          <p:nvPicPr>
            <p:cNvPr id="2703" name="Graphique 2702">
              <a:extLst>
                <a:ext uri="{FF2B5EF4-FFF2-40B4-BE49-F238E27FC236}">
                  <a16:creationId xmlns:a16="http://schemas.microsoft.com/office/drawing/2014/main" id="{0902CA77-58E1-404F-A3D4-52E4C2634C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704" name="Graphique 2703">
              <a:extLst>
                <a:ext uri="{FF2B5EF4-FFF2-40B4-BE49-F238E27FC236}">
                  <a16:creationId xmlns:a16="http://schemas.microsoft.com/office/drawing/2014/main" id="{BC7211EE-ECF1-4D99-956F-DAD5BAC4631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2705" name="Groupe 2704">
            <a:extLst>
              <a:ext uri="{FF2B5EF4-FFF2-40B4-BE49-F238E27FC236}">
                <a16:creationId xmlns:a16="http://schemas.microsoft.com/office/drawing/2014/main" id="{D0355F7A-4235-45A8-A9E2-537CE806A283}"/>
              </a:ext>
            </a:extLst>
          </p:cNvPr>
          <p:cNvGrpSpPr/>
          <p:nvPr/>
        </p:nvGrpSpPr>
        <p:grpSpPr>
          <a:xfrm>
            <a:off x="8168131" y="5748504"/>
            <a:ext cx="718466" cy="370981"/>
            <a:chOff x="2195594" y="1720797"/>
            <a:chExt cx="718466" cy="370981"/>
          </a:xfrm>
        </p:grpSpPr>
        <p:sp>
          <p:nvSpPr>
            <p:cNvPr id="2706" name="ZoneTexte 2705">
              <a:extLst>
                <a:ext uri="{FF2B5EF4-FFF2-40B4-BE49-F238E27FC236}">
                  <a16:creationId xmlns:a16="http://schemas.microsoft.com/office/drawing/2014/main" id="{A3BF3DB5-5334-4C3C-8089-FF4CB9621DBE}"/>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707" name="ZoneTexte 2706">
              <a:extLst>
                <a:ext uri="{FF2B5EF4-FFF2-40B4-BE49-F238E27FC236}">
                  <a16:creationId xmlns:a16="http://schemas.microsoft.com/office/drawing/2014/main" id="{FF0AFA6D-21E8-484F-97BB-1B282A9571DE}"/>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708" name="ZoneTexte 2707">
              <a:extLst>
                <a:ext uri="{FF2B5EF4-FFF2-40B4-BE49-F238E27FC236}">
                  <a16:creationId xmlns:a16="http://schemas.microsoft.com/office/drawing/2014/main" id="{C82B14B8-AE7D-440F-8233-7FE1ED6D6D45}"/>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709" name="Groupe 2708">
            <a:extLst>
              <a:ext uri="{FF2B5EF4-FFF2-40B4-BE49-F238E27FC236}">
                <a16:creationId xmlns:a16="http://schemas.microsoft.com/office/drawing/2014/main" id="{DFB608DF-1BAC-4986-9F61-B88F9007A2BB}"/>
              </a:ext>
            </a:extLst>
          </p:cNvPr>
          <p:cNvGrpSpPr/>
          <p:nvPr/>
        </p:nvGrpSpPr>
        <p:grpSpPr>
          <a:xfrm>
            <a:off x="7041098" y="5749167"/>
            <a:ext cx="718466" cy="367712"/>
            <a:chOff x="1622389" y="1728992"/>
            <a:chExt cx="718466" cy="367712"/>
          </a:xfrm>
        </p:grpSpPr>
        <p:sp>
          <p:nvSpPr>
            <p:cNvPr id="2710" name="ZoneTexte 2709">
              <a:extLst>
                <a:ext uri="{FF2B5EF4-FFF2-40B4-BE49-F238E27FC236}">
                  <a16:creationId xmlns:a16="http://schemas.microsoft.com/office/drawing/2014/main" id="{355FBD47-4B36-4170-922F-184F3AF58DDE}"/>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711" name="ZoneTexte 2710">
              <a:extLst>
                <a:ext uri="{FF2B5EF4-FFF2-40B4-BE49-F238E27FC236}">
                  <a16:creationId xmlns:a16="http://schemas.microsoft.com/office/drawing/2014/main" id="{67DF8712-B73E-4FA6-818E-9984108A78E6}"/>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712" name="ZoneTexte 2711">
              <a:extLst>
                <a:ext uri="{FF2B5EF4-FFF2-40B4-BE49-F238E27FC236}">
                  <a16:creationId xmlns:a16="http://schemas.microsoft.com/office/drawing/2014/main" id="{9B307C46-6E53-4909-A25C-5D16D67D4FD7}"/>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2713" name="ZoneTexte 2712">
            <a:extLst>
              <a:ext uri="{FF2B5EF4-FFF2-40B4-BE49-F238E27FC236}">
                <a16:creationId xmlns:a16="http://schemas.microsoft.com/office/drawing/2014/main" id="{75DC7423-4BEB-473B-A0D7-3965BBD9D8D2}"/>
              </a:ext>
            </a:extLst>
          </p:cNvPr>
          <p:cNvSpPr txBox="1"/>
          <p:nvPr/>
        </p:nvSpPr>
        <p:spPr>
          <a:xfrm>
            <a:off x="10042299" y="5705423"/>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2714" name="ZoneTexte 2713">
            <a:extLst>
              <a:ext uri="{FF2B5EF4-FFF2-40B4-BE49-F238E27FC236}">
                <a16:creationId xmlns:a16="http://schemas.microsoft.com/office/drawing/2014/main" id="{54F23F2A-AF6C-4D6C-993C-3D27C07D558B}"/>
              </a:ext>
            </a:extLst>
          </p:cNvPr>
          <p:cNvSpPr txBox="1"/>
          <p:nvPr/>
        </p:nvSpPr>
        <p:spPr>
          <a:xfrm>
            <a:off x="10042299" y="6418740"/>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2976" name="ZoneTexte 2975">
            <a:extLst>
              <a:ext uri="{FF2B5EF4-FFF2-40B4-BE49-F238E27FC236}">
                <a16:creationId xmlns:a16="http://schemas.microsoft.com/office/drawing/2014/main" id="{E3728180-AE32-4095-91B2-7E37F7052D8E}"/>
              </a:ext>
            </a:extLst>
          </p:cNvPr>
          <p:cNvSpPr txBox="1"/>
          <p:nvPr/>
        </p:nvSpPr>
        <p:spPr>
          <a:xfrm>
            <a:off x="6535109" y="4777618"/>
            <a:ext cx="331249" cy="246221"/>
          </a:xfrm>
          <a:prstGeom prst="rect">
            <a:avLst/>
          </a:prstGeom>
          <a:noFill/>
        </p:spPr>
        <p:txBody>
          <a:bodyPr wrap="square" rtlCol="0">
            <a:spAutoFit/>
          </a:bodyPr>
          <a:lstStyle/>
          <a:p>
            <a:r>
              <a:rPr lang="fr-FR" sz="500" dirty="0"/>
              <a:t>+2</a:t>
            </a:r>
          </a:p>
          <a:p>
            <a:r>
              <a:rPr lang="fr-FR" sz="500" dirty="0"/>
              <a:t>A:5</a:t>
            </a:r>
          </a:p>
        </p:txBody>
      </p:sp>
      <p:sp>
        <p:nvSpPr>
          <p:cNvPr id="2977" name="ZoneTexte 2976">
            <a:extLst>
              <a:ext uri="{FF2B5EF4-FFF2-40B4-BE49-F238E27FC236}">
                <a16:creationId xmlns:a16="http://schemas.microsoft.com/office/drawing/2014/main" id="{77972F20-3D34-49F0-A23B-013E44A053A8}"/>
              </a:ext>
            </a:extLst>
          </p:cNvPr>
          <p:cNvSpPr txBox="1"/>
          <p:nvPr/>
        </p:nvSpPr>
        <p:spPr>
          <a:xfrm>
            <a:off x="6544654" y="6203446"/>
            <a:ext cx="331249" cy="246221"/>
          </a:xfrm>
          <a:prstGeom prst="rect">
            <a:avLst/>
          </a:prstGeom>
          <a:noFill/>
        </p:spPr>
        <p:txBody>
          <a:bodyPr wrap="square" rtlCol="0">
            <a:spAutoFit/>
          </a:bodyPr>
          <a:lstStyle/>
          <a:p>
            <a:r>
              <a:rPr lang="fr-FR" sz="500" dirty="0"/>
              <a:t>+2</a:t>
            </a:r>
          </a:p>
          <a:p>
            <a:r>
              <a:rPr lang="fr-FR" sz="500" dirty="0"/>
              <a:t>A:5</a:t>
            </a:r>
          </a:p>
        </p:txBody>
      </p:sp>
      <p:sp>
        <p:nvSpPr>
          <p:cNvPr id="3081" name="ZoneTexte 3080">
            <a:extLst>
              <a:ext uri="{FF2B5EF4-FFF2-40B4-BE49-F238E27FC236}">
                <a16:creationId xmlns:a16="http://schemas.microsoft.com/office/drawing/2014/main" id="{EFAE7B96-30BF-431B-842B-2792AE8EF461}"/>
              </a:ext>
            </a:extLst>
          </p:cNvPr>
          <p:cNvSpPr txBox="1"/>
          <p:nvPr/>
        </p:nvSpPr>
        <p:spPr>
          <a:xfrm>
            <a:off x="5728142" y="599607"/>
            <a:ext cx="641456" cy="246221"/>
          </a:xfrm>
          <a:prstGeom prst="rect">
            <a:avLst/>
          </a:prstGeom>
          <a:noFill/>
        </p:spPr>
        <p:txBody>
          <a:bodyPr wrap="square" rtlCol="0">
            <a:spAutoFit/>
          </a:bodyPr>
          <a:lstStyle/>
          <a:p>
            <a:r>
              <a:rPr lang="fr-FR" sz="1000" dirty="0"/>
              <a:t>a.1.3.1.5</a:t>
            </a:r>
          </a:p>
        </p:txBody>
      </p:sp>
      <p:sp>
        <p:nvSpPr>
          <p:cNvPr id="3082" name="Accolade fermante 3081">
            <a:extLst>
              <a:ext uri="{FF2B5EF4-FFF2-40B4-BE49-F238E27FC236}">
                <a16:creationId xmlns:a16="http://schemas.microsoft.com/office/drawing/2014/main" id="{82537873-D5FA-4996-90D4-84433C421D79}"/>
              </a:ext>
            </a:extLst>
          </p:cNvPr>
          <p:cNvSpPr/>
          <p:nvPr/>
        </p:nvSpPr>
        <p:spPr>
          <a:xfrm flipH="1">
            <a:off x="6312819" y="413574"/>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083" name="Groupe 3082">
            <a:extLst>
              <a:ext uri="{FF2B5EF4-FFF2-40B4-BE49-F238E27FC236}">
                <a16:creationId xmlns:a16="http://schemas.microsoft.com/office/drawing/2014/main" id="{B52D3658-198C-4430-92EC-9AAC66D4CCA1}"/>
              </a:ext>
            </a:extLst>
          </p:cNvPr>
          <p:cNvGrpSpPr/>
          <p:nvPr/>
        </p:nvGrpSpPr>
        <p:grpSpPr>
          <a:xfrm>
            <a:off x="6472160" y="364792"/>
            <a:ext cx="718466" cy="356108"/>
            <a:chOff x="2199597" y="997505"/>
            <a:chExt cx="718466" cy="356108"/>
          </a:xfrm>
        </p:grpSpPr>
        <p:sp>
          <p:nvSpPr>
            <p:cNvPr id="3084" name="ZoneTexte 3083">
              <a:extLst>
                <a:ext uri="{FF2B5EF4-FFF2-40B4-BE49-F238E27FC236}">
                  <a16:creationId xmlns:a16="http://schemas.microsoft.com/office/drawing/2014/main" id="{AC520B63-FEE2-4B57-A8ED-463BFEB1A852}"/>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3085" name="ZoneTexte 3084">
              <a:extLst>
                <a:ext uri="{FF2B5EF4-FFF2-40B4-BE49-F238E27FC236}">
                  <a16:creationId xmlns:a16="http://schemas.microsoft.com/office/drawing/2014/main" id="{233854AE-73B0-4A5E-BA7E-83DF775CD4DF}"/>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3086" name="Accolade fermante 3085">
            <a:extLst>
              <a:ext uri="{FF2B5EF4-FFF2-40B4-BE49-F238E27FC236}">
                <a16:creationId xmlns:a16="http://schemas.microsoft.com/office/drawing/2014/main" id="{8C4EFC34-197A-40F7-BBE7-378787A4B213}"/>
              </a:ext>
            </a:extLst>
          </p:cNvPr>
          <p:cNvSpPr/>
          <p:nvPr/>
        </p:nvSpPr>
        <p:spPr>
          <a:xfrm flipH="1">
            <a:off x="6432177" y="42073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087" name="Accolade fermante 3086">
            <a:extLst>
              <a:ext uri="{FF2B5EF4-FFF2-40B4-BE49-F238E27FC236}">
                <a16:creationId xmlns:a16="http://schemas.microsoft.com/office/drawing/2014/main" id="{B092A060-4067-460B-9142-6293DDFE357E}"/>
              </a:ext>
            </a:extLst>
          </p:cNvPr>
          <p:cNvSpPr/>
          <p:nvPr/>
        </p:nvSpPr>
        <p:spPr>
          <a:xfrm>
            <a:off x="9867683" y="42793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088" name="ZoneTexte 3087">
            <a:extLst>
              <a:ext uri="{FF2B5EF4-FFF2-40B4-BE49-F238E27FC236}">
                <a16:creationId xmlns:a16="http://schemas.microsoft.com/office/drawing/2014/main" id="{53E21628-E9CB-4DA6-BE13-FF571AB78042}"/>
              </a:ext>
            </a:extLst>
          </p:cNvPr>
          <p:cNvSpPr txBox="1"/>
          <p:nvPr/>
        </p:nvSpPr>
        <p:spPr>
          <a:xfrm>
            <a:off x="6527723" y="381763"/>
            <a:ext cx="331249" cy="246221"/>
          </a:xfrm>
          <a:prstGeom prst="rect">
            <a:avLst/>
          </a:prstGeom>
          <a:noFill/>
        </p:spPr>
        <p:txBody>
          <a:bodyPr wrap="square" rtlCol="0">
            <a:spAutoFit/>
          </a:bodyPr>
          <a:lstStyle/>
          <a:p>
            <a:r>
              <a:rPr lang="fr-FR" sz="500" dirty="0"/>
              <a:t>+2</a:t>
            </a:r>
          </a:p>
          <a:p>
            <a:r>
              <a:rPr lang="fr-FR" sz="500" dirty="0"/>
              <a:t>A:5</a:t>
            </a:r>
          </a:p>
        </p:txBody>
      </p:sp>
      <p:grpSp>
        <p:nvGrpSpPr>
          <p:cNvPr id="3089" name="Groupe 3088">
            <a:extLst>
              <a:ext uri="{FF2B5EF4-FFF2-40B4-BE49-F238E27FC236}">
                <a16:creationId xmlns:a16="http://schemas.microsoft.com/office/drawing/2014/main" id="{2936908F-8CD2-4178-836A-74C863501740}"/>
              </a:ext>
            </a:extLst>
          </p:cNvPr>
          <p:cNvGrpSpPr/>
          <p:nvPr/>
        </p:nvGrpSpPr>
        <p:grpSpPr>
          <a:xfrm>
            <a:off x="9239871" y="360303"/>
            <a:ext cx="718466" cy="363597"/>
            <a:chOff x="4307092" y="989742"/>
            <a:chExt cx="718466" cy="363597"/>
          </a:xfrm>
        </p:grpSpPr>
        <p:grpSp>
          <p:nvGrpSpPr>
            <p:cNvPr id="3090" name="Groupe 3089">
              <a:extLst>
                <a:ext uri="{FF2B5EF4-FFF2-40B4-BE49-F238E27FC236}">
                  <a16:creationId xmlns:a16="http://schemas.microsoft.com/office/drawing/2014/main" id="{213310F5-3AA8-48CD-BB1A-87DEAF8C57AE}"/>
                </a:ext>
              </a:extLst>
            </p:cNvPr>
            <p:cNvGrpSpPr/>
            <p:nvPr/>
          </p:nvGrpSpPr>
          <p:grpSpPr>
            <a:xfrm>
              <a:off x="4390385" y="989742"/>
              <a:ext cx="565581" cy="297961"/>
              <a:chOff x="2579857" y="899021"/>
              <a:chExt cx="565581" cy="297961"/>
            </a:xfrm>
          </p:grpSpPr>
          <p:sp>
            <p:nvSpPr>
              <p:cNvPr id="3092" name="ZoneTexte 3091">
                <a:extLst>
                  <a:ext uri="{FF2B5EF4-FFF2-40B4-BE49-F238E27FC236}">
                    <a16:creationId xmlns:a16="http://schemas.microsoft.com/office/drawing/2014/main" id="{0098A392-64B2-4A2F-A003-5A895008AFAC}"/>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3093" name="ZoneTexte 3092">
                <a:extLst>
                  <a:ext uri="{FF2B5EF4-FFF2-40B4-BE49-F238E27FC236}">
                    <a16:creationId xmlns:a16="http://schemas.microsoft.com/office/drawing/2014/main" id="{069E1532-D1D7-4D11-B7D4-7DE4BE296031}"/>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3091" name="ZoneTexte 3090">
              <a:extLst>
                <a:ext uri="{FF2B5EF4-FFF2-40B4-BE49-F238E27FC236}">
                  <a16:creationId xmlns:a16="http://schemas.microsoft.com/office/drawing/2014/main" id="{E9516401-ED15-4243-8145-71089ADF2E18}"/>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3094" name="Graphique 3093">
            <a:extLst>
              <a:ext uri="{FF2B5EF4-FFF2-40B4-BE49-F238E27FC236}">
                <a16:creationId xmlns:a16="http://schemas.microsoft.com/office/drawing/2014/main" id="{C836E7F2-B01B-4EA6-AB6C-EE3777D4FC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1314" y="602827"/>
            <a:ext cx="109307" cy="98122"/>
          </a:xfrm>
          <a:prstGeom prst="rect">
            <a:avLst/>
          </a:prstGeom>
        </p:spPr>
      </p:pic>
      <p:grpSp>
        <p:nvGrpSpPr>
          <p:cNvPr id="3095" name="Groupe 3094">
            <a:extLst>
              <a:ext uri="{FF2B5EF4-FFF2-40B4-BE49-F238E27FC236}">
                <a16:creationId xmlns:a16="http://schemas.microsoft.com/office/drawing/2014/main" id="{DC2B9323-7279-4955-A367-571A7A7E9167}"/>
              </a:ext>
            </a:extLst>
          </p:cNvPr>
          <p:cNvGrpSpPr/>
          <p:nvPr/>
        </p:nvGrpSpPr>
        <p:grpSpPr>
          <a:xfrm>
            <a:off x="7589911" y="357531"/>
            <a:ext cx="718466" cy="368277"/>
            <a:chOff x="1040513" y="1729592"/>
            <a:chExt cx="718466" cy="368277"/>
          </a:xfrm>
        </p:grpSpPr>
        <p:sp>
          <p:nvSpPr>
            <p:cNvPr id="3096" name="ZoneTexte 3095">
              <a:extLst>
                <a:ext uri="{FF2B5EF4-FFF2-40B4-BE49-F238E27FC236}">
                  <a16:creationId xmlns:a16="http://schemas.microsoft.com/office/drawing/2014/main" id="{60B8C725-806C-4FA7-B287-0707E7C88C3B}"/>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3097" name="ZoneTexte 3096">
              <a:extLst>
                <a:ext uri="{FF2B5EF4-FFF2-40B4-BE49-F238E27FC236}">
                  <a16:creationId xmlns:a16="http://schemas.microsoft.com/office/drawing/2014/main" id="{A5AB51C5-DE22-41C8-83CF-914CAFAA710E}"/>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3098" name="ZoneTexte 3097">
              <a:extLst>
                <a:ext uri="{FF2B5EF4-FFF2-40B4-BE49-F238E27FC236}">
                  <a16:creationId xmlns:a16="http://schemas.microsoft.com/office/drawing/2014/main" id="{0913D35C-F4B1-40D0-9796-E15EA5702FBF}"/>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3099" name="Groupe 3098">
            <a:extLst>
              <a:ext uri="{FF2B5EF4-FFF2-40B4-BE49-F238E27FC236}">
                <a16:creationId xmlns:a16="http://schemas.microsoft.com/office/drawing/2014/main" id="{D85D8AF2-011F-48EC-AE3E-BE90F944ABAF}"/>
              </a:ext>
            </a:extLst>
          </p:cNvPr>
          <p:cNvGrpSpPr/>
          <p:nvPr/>
        </p:nvGrpSpPr>
        <p:grpSpPr>
          <a:xfrm>
            <a:off x="8696987" y="355352"/>
            <a:ext cx="718466" cy="363873"/>
            <a:chOff x="2745528" y="1733074"/>
            <a:chExt cx="718466" cy="363873"/>
          </a:xfrm>
        </p:grpSpPr>
        <p:sp>
          <p:nvSpPr>
            <p:cNvPr id="3100" name="ZoneTexte 3099">
              <a:extLst>
                <a:ext uri="{FF2B5EF4-FFF2-40B4-BE49-F238E27FC236}">
                  <a16:creationId xmlns:a16="http://schemas.microsoft.com/office/drawing/2014/main" id="{6D25C6F2-483A-4829-8985-0CE0F68FAE83}"/>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3101" name="Groupe 3100">
              <a:extLst>
                <a:ext uri="{FF2B5EF4-FFF2-40B4-BE49-F238E27FC236}">
                  <a16:creationId xmlns:a16="http://schemas.microsoft.com/office/drawing/2014/main" id="{F6162273-9C51-456D-BC4D-46B585FDC403}"/>
                </a:ext>
              </a:extLst>
            </p:cNvPr>
            <p:cNvGrpSpPr/>
            <p:nvPr/>
          </p:nvGrpSpPr>
          <p:grpSpPr>
            <a:xfrm>
              <a:off x="2745528" y="1777671"/>
              <a:ext cx="718466" cy="319276"/>
              <a:chOff x="2745110" y="1768025"/>
              <a:chExt cx="718466" cy="319276"/>
            </a:xfrm>
          </p:grpSpPr>
          <p:sp>
            <p:nvSpPr>
              <p:cNvPr id="3102" name="ZoneTexte 3101">
                <a:extLst>
                  <a:ext uri="{FF2B5EF4-FFF2-40B4-BE49-F238E27FC236}">
                    <a16:creationId xmlns:a16="http://schemas.microsoft.com/office/drawing/2014/main" id="{54392DEC-BB81-4DE9-918C-98E222D66393}"/>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3103" name="ZoneTexte 3102">
                <a:extLst>
                  <a:ext uri="{FF2B5EF4-FFF2-40B4-BE49-F238E27FC236}">
                    <a16:creationId xmlns:a16="http://schemas.microsoft.com/office/drawing/2014/main" id="{AAEEDF69-C2B0-471C-AE84-59C56D7DEDC8}"/>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3104" name="Groupe 3103">
            <a:extLst>
              <a:ext uri="{FF2B5EF4-FFF2-40B4-BE49-F238E27FC236}">
                <a16:creationId xmlns:a16="http://schemas.microsoft.com/office/drawing/2014/main" id="{E720CFBA-1E3D-4B27-8DF9-C15C73D9C25C}"/>
              </a:ext>
            </a:extLst>
          </p:cNvPr>
          <p:cNvGrpSpPr/>
          <p:nvPr/>
        </p:nvGrpSpPr>
        <p:grpSpPr>
          <a:xfrm>
            <a:off x="7021926" y="353895"/>
            <a:ext cx="718466" cy="369675"/>
            <a:chOff x="646205" y="5057129"/>
            <a:chExt cx="718466" cy="369675"/>
          </a:xfrm>
        </p:grpSpPr>
        <p:sp>
          <p:nvSpPr>
            <p:cNvPr id="3105" name="ZoneTexte 3104">
              <a:extLst>
                <a:ext uri="{FF2B5EF4-FFF2-40B4-BE49-F238E27FC236}">
                  <a16:creationId xmlns:a16="http://schemas.microsoft.com/office/drawing/2014/main" id="{E728B197-9657-486B-9D3C-4E167AC3D7A3}"/>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3106" name="ZoneTexte 3105">
              <a:extLst>
                <a:ext uri="{FF2B5EF4-FFF2-40B4-BE49-F238E27FC236}">
                  <a16:creationId xmlns:a16="http://schemas.microsoft.com/office/drawing/2014/main" id="{A996658A-998A-43B7-8CC4-D26325D40925}"/>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107" name="ZoneTexte 3106">
              <a:extLst>
                <a:ext uri="{FF2B5EF4-FFF2-40B4-BE49-F238E27FC236}">
                  <a16:creationId xmlns:a16="http://schemas.microsoft.com/office/drawing/2014/main" id="{67B6EAFB-542C-4AF1-A8BA-9CAC432072B2}"/>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108" name="Groupe 3107">
            <a:extLst>
              <a:ext uri="{FF2B5EF4-FFF2-40B4-BE49-F238E27FC236}">
                <a16:creationId xmlns:a16="http://schemas.microsoft.com/office/drawing/2014/main" id="{950AADBE-E90F-449A-8F78-0EB65DFEAD75}"/>
              </a:ext>
            </a:extLst>
          </p:cNvPr>
          <p:cNvGrpSpPr/>
          <p:nvPr/>
        </p:nvGrpSpPr>
        <p:grpSpPr>
          <a:xfrm>
            <a:off x="8147338" y="352542"/>
            <a:ext cx="718466" cy="377178"/>
            <a:chOff x="1266633" y="5049608"/>
            <a:chExt cx="718466" cy="377178"/>
          </a:xfrm>
        </p:grpSpPr>
        <p:sp>
          <p:nvSpPr>
            <p:cNvPr id="3109" name="ZoneTexte 3108">
              <a:extLst>
                <a:ext uri="{FF2B5EF4-FFF2-40B4-BE49-F238E27FC236}">
                  <a16:creationId xmlns:a16="http://schemas.microsoft.com/office/drawing/2014/main" id="{0C259D78-44E4-46AF-AE06-FFE704043DC9}"/>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3110" name="ZoneTexte 3109">
              <a:extLst>
                <a:ext uri="{FF2B5EF4-FFF2-40B4-BE49-F238E27FC236}">
                  <a16:creationId xmlns:a16="http://schemas.microsoft.com/office/drawing/2014/main" id="{EB241916-1455-4522-9B00-603B7521B016}"/>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111" name="ZoneTexte 3110">
              <a:extLst>
                <a:ext uri="{FF2B5EF4-FFF2-40B4-BE49-F238E27FC236}">
                  <a16:creationId xmlns:a16="http://schemas.microsoft.com/office/drawing/2014/main" id="{256B4634-D75D-4F20-881B-23E98E55E90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sp>
        <p:nvSpPr>
          <p:cNvPr id="3127" name="Accolade fermante 3126">
            <a:extLst>
              <a:ext uri="{FF2B5EF4-FFF2-40B4-BE49-F238E27FC236}">
                <a16:creationId xmlns:a16="http://schemas.microsoft.com/office/drawing/2014/main" id="{ACA4232A-A20E-4725-9F2D-9F7BFF26498B}"/>
              </a:ext>
            </a:extLst>
          </p:cNvPr>
          <p:cNvSpPr/>
          <p:nvPr/>
        </p:nvSpPr>
        <p:spPr>
          <a:xfrm flipH="1">
            <a:off x="6432835" y="77504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28" name="Accolade fermante 3127">
            <a:extLst>
              <a:ext uri="{FF2B5EF4-FFF2-40B4-BE49-F238E27FC236}">
                <a16:creationId xmlns:a16="http://schemas.microsoft.com/office/drawing/2014/main" id="{210127E4-6569-4ADB-BB1F-3EFC74A79509}"/>
              </a:ext>
            </a:extLst>
          </p:cNvPr>
          <p:cNvSpPr/>
          <p:nvPr/>
        </p:nvSpPr>
        <p:spPr>
          <a:xfrm>
            <a:off x="9363773" y="78078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129" name="Groupe 3128">
            <a:extLst>
              <a:ext uri="{FF2B5EF4-FFF2-40B4-BE49-F238E27FC236}">
                <a16:creationId xmlns:a16="http://schemas.microsoft.com/office/drawing/2014/main" id="{9E38F3FE-21D1-40A0-A1A4-6CAB9BAABD3A}"/>
              </a:ext>
            </a:extLst>
          </p:cNvPr>
          <p:cNvGrpSpPr/>
          <p:nvPr/>
        </p:nvGrpSpPr>
        <p:grpSpPr>
          <a:xfrm>
            <a:off x="9435183" y="961542"/>
            <a:ext cx="145699" cy="102974"/>
            <a:chOff x="5500799" y="4255430"/>
            <a:chExt cx="1544225" cy="1042144"/>
          </a:xfrm>
          <a:solidFill>
            <a:srgbClr val="7030A0"/>
          </a:solidFill>
        </p:grpSpPr>
        <p:pic>
          <p:nvPicPr>
            <p:cNvPr id="3130" name="Graphique 3129">
              <a:extLst>
                <a:ext uri="{FF2B5EF4-FFF2-40B4-BE49-F238E27FC236}">
                  <a16:creationId xmlns:a16="http://schemas.microsoft.com/office/drawing/2014/main" id="{8F9C0EC9-5E5C-4C2F-8B00-ABAF4CF5BF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3131" name="Graphique 3130">
              <a:extLst>
                <a:ext uri="{FF2B5EF4-FFF2-40B4-BE49-F238E27FC236}">
                  <a16:creationId xmlns:a16="http://schemas.microsoft.com/office/drawing/2014/main" id="{54B31CBC-4FD8-4641-AC7B-D29A2748276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3140" name="ZoneTexte 3139">
            <a:extLst>
              <a:ext uri="{FF2B5EF4-FFF2-40B4-BE49-F238E27FC236}">
                <a16:creationId xmlns:a16="http://schemas.microsoft.com/office/drawing/2014/main" id="{DEA73AC9-BBB0-4A83-A3B8-8136E4310F5B}"/>
              </a:ext>
            </a:extLst>
          </p:cNvPr>
          <p:cNvSpPr txBox="1"/>
          <p:nvPr/>
        </p:nvSpPr>
        <p:spPr>
          <a:xfrm>
            <a:off x="9985140" y="683608"/>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3141" name="Groupe 3140">
            <a:extLst>
              <a:ext uri="{FF2B5EF4-FFF2-40B4-BE49-F238E27FC236}">
                <a16:creationId xmlns:a16="http://schemas.microsoft.com/office/drawing/2014/main" id="{C53D94B1-71CC-40E7-ACA5-24161390CECA}"/>
              </a:ext>
            </a:extLst>
          </p:cNvPr>
          <p:cNvGrpSpPr/>
          <p:nvPr/>
        </p:nvGrpSpPr>
        <p:grpSpPr>
          <a:xfrm>
            <a:off x="6493115" y="678777"/>
            <a:ext cx="718466" cy="385083"/>
            <a:chOff x="6111049" y="6137090"/>
            <a:chExt cx="718466" cy="385083"/>
          </a:xfrm>
        </p:grpSpPr>
        <p:grpSp>
          <p:nvGrpSpPr>
            <p:cNvPr id="3142" name="Groupe 3141">
              <a:extLst>
                <a:ext uri="{FF2B5EF4-FFF2-40B4-BE49-F238E27FC236}">
                  <a16:creationId xmlns:a16="http://schemas.microsoft.com/office/drawing/2014/main" id="{5E18399E-4058-497C-A7D8-7F791990FFBB}"/>
                </a:ext>
              </a:extLst>
            </p:cNvPr>
            <p:cNvGrpSpPr/>
            <p:nvPr/>
          </p:nvGrpSpPr>
          <p:grpSpPr>
            <a:xfrm>
              <a:off x="6111049" y="6137090"/>
              <a:ext cx="718466" cy="385083"/>
              <a:chOff x="1523235" y="3839102"/>
              <a:chExt cx="718466" cy="385083"/>
            </a:xfrm>
          </p:grpSpPr>
          <p:sp>
            <p:nvSpPr>
              <p:cNvPr id="3144" name="ZoneTexte 3143">
                <a:extLst>
                  <a:ext uri="{FF2B5EF4-FFF2-40B4-BE49-F238E27FC236}">
                    <a16:creationId xmlns:a16="http://schemas.microsoft.com/office/drawing/2014/main" id="{D962AAD6-66A8-4CDB-AC0D-2A427A9FF49C}"/>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3145" name="ZoneTexte 3144">
                <a:extLst>
                  <a:ext uri="{FF2B5EF4-FFF2-40B4-BE49-F238E27FC236}">
                    <a16:creationId xmlns:a16="http://schemas.microsoft.com/office/drawing/2014/main" id="{5C97A84F-E5D2-4A9C-A119-D7A9C975093A}"/>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3143" name="ZoneTexte 3142">
              <a:extLst>
                <a:ext uri="{FF2B5EF4-FFF2-40B4-BE49-F238E27FC236}">
                  <a16:creationId xmlns:a16="http://schemas.microsoft.com/office/drawing/2014/main" id="{FF099828-A630-4EA3-8C5B-C0EF7A6CC0CF}"/>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156" name="Groupe 3155">
            <a:extLst>
              <a:ext uri="{FF2B5EF4-FFF2-40B4-BE49-F238E27FC236}">
                <a16:creationId xmlns:a16="http://schemas.microsoft.com/office/drawing/2014/main" id="{6EE156D9-E729-4664-8CEB-3FE399C653CB}"/>
              </a:ext>
            </a:extLst>
          </p:cNvPr>
          <p:cNvGrpSpPr/>
          <p:nvPr/>
        </p:nvGrpSpPr>
        <p:grpSpPr>
          <a:xfrm>
            <a:off x="8215867" y="699434"/>
            <a:ext cx="718466" cy="370981"/>
            <a:chOff x="2195594" y="1720797"/>
            <a:chExt cx="718466" cy="370981"/>
          </a:xfrm>
        </p:grpSpPr>
        <p:sp>
          <p:nvSpPr>
            <p:cNvPr id="3157" name="ZoneTexte 3156">
              <a:extLst>
                <a:ext uri="{FF2B5EF4-FFF2-40B4-BE49-F238E27FC236}">
                  <a16:creationId xmlns:a16="http://schemas.microsoft.com/office/drawing/2014/main" id="{3E82944B-442C-47F2-94F3-31D2398B9F66}"/>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3158" name="ZoneTexte 3157">
              <a:extLst>
                <a:ext uri="{FF2B5EF4-FFF2-40B4-BE49-F238E27FC236}">
                  <a16:creationId xmlns:a16="http://schemas.microsoft.com/office/drawing/2014/main" id="{490072C1-B2BC-4FE0-A65E-9169E7DBE3AB}"/>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3159" name="ZoneTexte 3158">
              <a:extLst>
                <a:ext uri="{FF2B5EF4-FFF2-40B4-BE49-F238E27FC236}">
                  <a16:creationId xmlns:a16="http://schemas.microsoft.com/office/drawing/2014/main" id="{38F288BD-A640-4EB8-9C23-7230C556B255}"/>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3160" name="Groupe 3159">
            <a:extLst>
              <a:ext uri="{FF2B5EF4-FFF2-40B4-BE49-F238E27FC236}">
                <a16:creationId xmlns:a16="http://schemas.microsoft.com/office/drawing/2014/main" id="{1A254EA3-AF71-4217-B427-21CBFA73C1F4}"/>
              </a:ext>
            </a:extLst>
          </p:cNvPr>
          <p:cNvGrpSpPr/>
          <p:nvPr/>
        </p:nvGrpSpPr>
        <p:grpSpPr>
          <a:xfrm>
            <a:off x="7622502" y="699434"/>
            <a:ext cx="718466" cy="367712"/>
            <a:chOff x="1622389" y="1728992"/>
            <a:chExt cx="718466" cy="367712"/>
          </a:xfrm>
        </p:grpSpPr>
        <p:sp>
          <p:nvSpPr>
            <p:cNvPr id="3161" name="ZoneTexte 3160">
              <a:extLst>
                <a:ext uri="{FF2B5EF4-FFF2-40B4-BE49-F238E27FC236}">
                  <a16:creationId xmlns:a16="http://schemas.microsoft.com/office/drawing/2014/main" id="{72B987B2-7C9B-41F6-8111-36410E6B5B96}"/>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3162" name="ZoneTexte 3161">
              <a:extLst>
                <a:ext uri="{FF2B5EF4-FFF2-40B4-BE49-F238E27FC236}">
                  <a16:creationId xmlns:a16="http://schemas.microsoft.com/office/drawing/2014/main" id="{E08DE661-E88A-4A3E-B834-C739230A8A31}"/>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3163" name="ZoneTexte 3162">
              <a:extLst>
                <a:ext uri="{FF2B5EF4-FFF2-40B4-BE49-F238E27FC236}">
                  <a16:creationId xmlns:a16="http://schemas.microsoft.com/office/drawing/2014/main" id="{ECC5CDDE-C509-4192-A07C-5E1773176560}"/>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3164" name="Groupe 3163">
            <a:extLst>
              <a:ext uri="{FF2B5EF4-FFF2-40B4-BE49-F238E27FC236}">
                <a16:creationId xmlns:a16="http://schemas.microsoft.com/office/drawing/2014/main" id="{5DA9BE3E-263A-4FF1-A3A1-994125048064}"/>
              </a:ext>
            </a:extLst>
          </p:cNvPr>
          <p:cNvGrpSpPr/>
          <p:nvPr/>
        </p:nvGrpSpPr>
        <p:grpSpPr>
          <a:xfrm>
            <a:off x="7057963" y="684008"/>
            <a:ext cx="718466" cy="375832"/>
            <a:chOff x="6752258" y="6147312"/>
            <a:chExt cx="718466" cy="375832"/>
          </a:xfrm>
        </p:grpSpPr>
        <p:grpSp>
          <p:nvGrpSpPr>
            <p:cNvPr id="3165" name="Groupe 3164">
              <a:extLst>
                <a:ext uri="{FF2B5EF4-FFF2-40B4-BE49-F238E27FC236}">
                  <a16:creationId xmlns:a16="http://schemas.microsoft.com/office/drawing/2014/main" id="{4183FB41-0BBC-4982-8A91-3C8609A319FF}"/>
                </a:ext>
              </a:extLst>
            </p:cNvPr>
            <p:cNvGrpSpPr/>
            <p:nvPr/>
          </p:nvGrpSpPr>
          <p:grpSpPr>
            <a:xfrm>
              <a:off x="6752258" y="6147312"/>
              <a:ext cx="718466" cy="375832"/>
              <a:chOff x="2358333" y="3850592"/>
              <a:chExt cx="718466" cy="375832"/>
            </a:xfrm>
          </p:grpSpPr>
          <p:sp>
            <p:nvSpPr>
              <p:cNvPr id="3167" name="ZoneTexte 3166">
                <a:extLst>
                  <a:ext uri="{FF2B5EF4-FFF2-40B4-BE49-F238E27FC236}">
                    <a16:creationId xmlns:a16="http://schemas.microsoft.com/office/drawing/2014/main" id="{F351638B-4D25-4406-B07D-2081AF7C3E19}"/>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3168" name="ZoneTexte 3167">
                <a:extLst>
                  <a:ext uri="{FF2B5EF4-FFF2-40B4-BE49-F238E27FC236}">
                    <a16:creationId xmlns:a16="http://schemas.microsoft.com/office/drawing/2014/main" id="{5C2D2878-3EEE-45FF-84BB-E17CB319168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3166" name="ZoneTexte 3165">
              <a:extLst>
                <a:ext uri="{FF2B5EF4-FFF2-40B4-BE49-F238E27FC236}">
                  <a16:creationId xmlns:a16="http://schemas.microsoft.com/office/drawing/2014/main" id="{E4A1E3F7-32B2-420D-9B33-C41542B54AE8}"/>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3169" name="Groupe 3168">
            <a:extLst>
              <a:ext uri="{FF2B5EF4-FFF2-40B4-BE49-F238E27FC236}">
                <a16:creationId xmlns:a16="http://schemas.microsoft.com/office/drawing/2014/main" id="{CF9C667A-CEE0-48CF-AD12-FCCFA9028F3F}"/>
              </a:ext>
            </a:extLst>
          </p:cNvPr>
          <p:cNvGrpSpPr/>
          <p:nvPr/>
        </p:nvGrpSpPr>
        <p:grpSpPr>
          <a:xfrm>
            <a:off x="8760787" y="683030"/>
            <a:ext cx="700833" cy="390094"/>
            <a:chOff x="7339755" y="6147312"/>
            <a:chExt cx="700833" cy="390094"/>
          </a:xfrm>
        </p:grpSpPr>
        <p:grpSp>
          <p:nvGrpSpPr>
            <p:cNvPr id="3170" name="Groupe 3169">
              <a:extLst>
                <a:ext uri="{FF2B5EF4-FFF2-40B4-BE49-F238E27FC236}">
                  <a16:creationId xmlns:a16="http://schemas.microsoft.com/office/drawing/2014/main" id="{32D11797-04AB-4119-A040-C5B3B6502A4D}"/>
                </a:ext>
              </a:extLst>
            </p:cNvPr>
            <p:cNvGrpSpPr/>
            <p:nvPr/>
          </p:nvGrpSpPr>
          <p:grpSpPr>
            <a:xfrm>
              <a:off x="7339755" y="6147312"/>
              <a:ext cx="700833" cy="390094"/>
              <a:chOff x="3085711" y="3836330"/>
              <a:chExt cx="700833" cy="390094"/>
            </a:xfrm>
          </p:grpSpPr>
          <p:sp>
            <p:nvSpPr>
              <p:cNvPr id="3172" name="ZoneTexte 3171">
                <a:extLst>
                  <a:ext uri="{FF2B5EF4-FFF2-40B4-BE49-F238E27FC236}">
                    <a16:creationId xmlns:a16="http://schemas.microsoft.com/office/drawing/2014/main" id="{79B53C10-FA38-462F-81D9-45CC069723BF}"/>
                  </a:ext>
                </a:extLst>
              </p:cNvPr>
              <p:cNvSpPr txBox="1"/>
              <p:nvPr/>
            </p:nvSpPr>
            <p:spPr>
              <a:xfrm>
                <a:off x="3085711" y="4041758"/>
                <a:ext cx="700833" cy="184666"/>
              </a:xfrm>
              <a:prstGeom prst="rect">
                <a:avLst/>
              </a:prstGeom>
              <a:noFill/>
            </p:spPr>
            <p:txBody>
              <a:bodyPr wrap="none" rtlCol="0">
                <a:spAutoFit/>
              </a:bodyPr>
              <a:lstStyle/>
              <a:p>
                <a:r>
                  <a:rPr lang="fr-FR" sz="600" dirty="0"/>
                  <a:t>[7:57:008:05:00]</a:t>
                </a:r>
                <a:endParaRPr lang="fr-CH" sz="600" dirty="0"/>
              </a:p>
            </p:txBody>
          </p:sp>
          <p:sp>
            <p:nvSpPr>
              <p:cNvPr id="3173" name="ZoneTexte 3172">
                <a:extLst>
                  <a:ext uri="{FF2B5EF4-FFF2-40B4-BE49-F238E27FC236}">
                    <a16:creationId xmlns:a16="http://schemas.microsoft.com/office/drawing/2014/main" id="{0C944176-7FAA-424C-91E2-8ECCAEF468D6}"/>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3171" name="ZoneTexte 3170">
              <a:extLst>
                <a:ext uri="{FF2B5EF4-FFF2-40B4-BE49-F238E27FC236}">
                  <a16:creationId xmlns:a16="http://schemas.microsoft.com/office/drawing/2014/main" id="{47ECCDDB-5DA0-4C00-9270-9B98618E1F62}"/>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3174" name="ZoneTexte 3173">
            <a:extLst>
              <a:ext uri="{FF2B5EF4-FFF2-40B4-BE49-F238E27FC236}">
                <a16:creationId xmlns:a16="http://schemas.microsoft.com/office/drawing/2014/main" id="{96843A3F-E61D-444F-8AEE-2DEA286342D3}"/>
              </a:ext>
            </a:extLst>
          </p:cNvPr>
          <p:cNvSpPr txBox="1"/>
          <p:nvPr/>
        </p:nvSpPr>
        <p:spPr>
          <a:xfrm>
            <a:off x="5751937" y="3869707"/>
            <a:ext cx="641456" cy="246221"/>
          </a:xfrm>
          <a:prstGeom prst="rect">
            <a:avLst/>
          </a:prstGeom>
          <a:noFill/>
        </p:spPr>
        <p:txBody>
          <a:bodyPr wrap="square" rtlCol="0">
            <a:spAutoFit/>
          </a:bodyPr>
          <a:lstStyle/>
          <a:p>
            <a:r>
              <a:rPr lang="fr-FR" sz="1000" dirty="0"/>
              <a:t>a.1.3.2.5</a:t>
            </a:r>
          </a:p>
        </p:txBody>
      </p:sp>
      <p:sp>
        <p:nvSpPr>
          <p:cNvPr id="3175" name="Accolade fermante 3174">
            <a:extLst>
              <a:ext uri="{FF2B5EF4-FFF2-40B4-BE49-F238E27FC236}">
                <a16:creationId xmlns:a16="http://schemas.microsoft.com/office/drawing/2014/main" id="{51F47464-E854-41DE-8CD2-897331B06493}"/>
              </a:ext>
            </a:extLst>
          </p:cNvPr>
          <p:cNvSpPr/>
          <p:nvPr/>
        </p:nvSpPr>
        <p:spPr>
          <a:xfrm flipH="1">
            <a:off x="6342855" y="3686280"/>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76" name="Accolade fermante 3175">
            <a:extLst>
              <a:ext uri="{FF2B5EF4-FFF2-40B4-BE49-F238E27FC236}">
                <a16:creationId xmlns:a16="http://schemas.microsoft.com/office/drawing/2014/main" id="{49849112-9FDD-44E0-A5DB-DF565A9C0016}"/>
              </a:ext>
            </a:extLst>
          </p:cNvPr>
          <p:cNvSpPr/>
          <p:nvPr/>
        </p:nvSpPr>
        <p:spPr>
          <a:xfrm flipH="1">
            <a:off x="6447726" y="370246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177" name="Groupe 3176">
            <a:extLst>
              <a:ext uri="{FF2B5EF4-FFF2-40B4-BE49-F238E27FC236}">
                <a16:creationId xmlns:a16="http://schemas.microsoft.com/office/drawing/2014/main" id="{2B4AEEB1-1045-4B7C-9B1A-6960C50524FD}"/>
              </a:ext>
            </a:extLst>
          </p:cNvPr>
          <p:cNvGrpSpPr/>
          <p:nvPr/>
        </p:nvGrpSpPr>
        <p:grpSpPr>
          <a:xfrm>
            <a:off x="6490231" y="3638551"/>
            <a:ext cx="718466" cy="356108"/>
            <a:chOff x="2199597" y="997505"/>
            <a:chExt cx="718466" cy="356108"/>
          </a:xfrm>
        </p:grpSpPr>
        <p:sp>
          <p:nvSpPr>
            <p:cNvPr id="3178" name="ZoneTexte 3177">
              <a:extLst>
                <a:ext uri="{FF2B5EF4-FFF2-40B4-BE49-F238E27FC236}">
                  <a16:creationId xmlns:a16="http://schemas.microsoft.com/office/drawing/2014/main" id="{1ED550EF-4214-4CF1-94F9-E730973D90C4}"/>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3179" name="ZoneTexte 3178">
              <a:extLst>
                <a:ext uri="{FF2B5EF4-FFF2-40B4-BE49-F238E27FC236}">
                  <a16:creationId xmlns:a16="http://schemas.microsoft.com/office/drawing/2014/main" id="{47AF602D-4FFC-4F40-A927-4799085B7560}"/>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7:49:00</a:t>
              </a:r>
              <a:r>
                <a:rPr lang="fr-FR" sz="600" dirty="0"/>
                <a:t>]</a:t>
              </a:r>
              <a:endParaRPr lang="fr-CH" sz="600" dirty="0"/>
            </a:p>
          </p:txBody>
        </p:sp>
      </p:grpSp>
      <p:sp>
        <p:nvSpPr>
          <p:cNvPr id="3180" name="Accolade fermante 3179">
            <a:extLst>
              <a:ext uri="{FF2B5EF4-FFF2-40B4-BE49-F238E27FC236}">
                <a16:creationId xmlns:a16="http://schemas.microsoft.com/office/drawing/2014/main" id="{12E743DD-05DE-4A4F-AA02-AEADC412874E}"/>
              </a:ext>
            </a:extLst>
          </p:cNvPr>
          <p:cNvSpPr/>
          <p:nvPr/>
        </p:nvSpPr>
        <p:spPr>
          <a:xfrm>
            <a:off x="9885754" y="370169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81" name="ZoneTexte 3180">
            <a:extLst>
              <a:ext uri="{FF2B5EF4-FFF2-40B4-BE49-F238E27FC236}">
                <a16:creationId xmlns:a16="http://schemas.microsoft.com/office/drawing/2014/main" id="{AE8CE541-AFAE-41DD-949A-CBEE5B16222C}"/>
              </a:ext>
            </a:extLst>
          </p:cNvPr>
          <p:cNvSpPr txBox="1"/>
          <p:nvPr/>
        </p:nvSpPr>
        <p:spPr>
          <a:xfrm>
            <a:off x="6545794" y="3655522"/>
            <a:ext cx="331249" cy="246221"/>
          </a:xfrm>
          <a:prstGeom prst="rect">
            <a:avLst/>
          </a:prstGeom>
          <a:noFill/>
        </p:spPr>
        <p:txBody>
          <a:bodyPr wrap="square" rtlCol="0">
            <a:spAutoFit/>
          </a:bodyPr>
          <a:lstStyle/>
          <a:p>
            <a:r>
              <a:rPr lang="fr-FR" sz="500" dirty="0"/>
              <a:t>+2</a:t>
            </a:r>
          </a:p>
          <a:p>
            <a:r>
              <a:rPr lang="fr-FR" sz="500" dirty="0"/>
              <a:t>A:5</a:t>
            </a:r>
          </a:p>
        </p:txBody>
      </p:sp>
      <p:grpSp>
        <p:nvGrpSpPr>
          <p:cNvPr id="3182" name="Groupe 3181">
            <a:extLst>
              <a:ext uri="{FF2B5EF4-FFF2-40B4-BE49-F238E27FC236}">
                <a16:creationId xmlns:a16="http://schemas.microsoft.com/office/drawing/2014/main" id="{4C26FDF4-B85C-4C0C-B7A7-86C684CE201A}"/>
              </a:ext>
            </a:extLst>
          </p:cNvPr>
          <p:cNvGrpSpPr/>
          <p:nvPr/>
        </p:nvGrpSpPr>
        <p:grpSpPr>
          <a:xfrm>
            <a:off x="9257942" y="3634062"/>
            <a:ext cx="718466" cy="363597"/>
            <a:chOff x="4307092" y="989742"/>
            <a:chExt cx="718466" cy="363597"/>
          </a:xfrm>
        </p:grpSpPr>
        <p:grpSp>
          <p:nvGrpSpPr>
            <p:cNvPr id="3183" name="Groupe 3182">
              <a:extLst>
                <a:ext uri="{FF2B5EF4-FFF2-40B4-BE49-F238E27FC236}">
                  <a16:creationId xmlns:a16="http://schemas.microsoft.com/office/drawing/2014/main" id="{92D673AD-41BE-4EF4-8756-2A857F22A4C8}"/>
                </a:ext>
              </a:extLst>
            </p:cNvPr>
            <p:cNvGrpSpPr/>
            <p:nvPr/>
          </p:nvGrpSpPr>
          <p:grpSpPr>
            <a:xfrm>
              <a:off x="4390385" y="989742"/>
              <a:ext cx="565581" cy="297961"/>
              <a:chOff x="2579857" y="899021"/>
              <a:chExt cx="565581" cy="297961"/>
            </a:xfrm>
          </p:grpSpPr>
          <p:sp>
            <p:nvSpPr>
              <p:cNvPr id="3185" name="ZoneTexte 3184">
                <a:extLst>
                  <a:ext uri="{FF2B5EF4-FFF2-40B4-BE49-F238E27FC236}">
                    <a16:creationId xmlns:a16="http://schemas.microsoft.com/office/drawing/2014/main" id="{46977081-16AA-4F9D-87C6-224F1FAC635B}"/>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3186" name="ZoneTexte 3185">
                <a:extLst>
                  <a:ext uri="{FF2B5EF4-FFF2-40B4-BE49-F238E27FC236}">
                    <a16:creationId xmlns:a16="http://schemas.microsoft.com/office/drawing/2014/main" id="{871F9885-43E6-4343-B949-46A3887B1D1B}"/>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3184" name="ZoneTexte 3183">
              <a:extLst>
                <a:ext uri="{FF2B5EF4-FFF2-40B4-BE49-F238E27FC236}">
                  <a16:creationId xmlns:a16="http://schemas.microsoft.com/office/drawing/2014/main" id="{8919C78C-D426-4EDD-9CBB-A84C4622328B}"/>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3187" name="Graphique 3186">
            <a:extLst>
              <a:ext uri="{FF2B5EF4-FFF2-40B4-BE49-F238E27FC236}">
                <a16:creationId xmlns:a16="http://schemas.microsoft.com/office/drawing/2014/main" id="{2BFFF5BD-FCA6-4311-B165-AA3A1CB1CC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9385" y="3876586"/>
            <a:ext cx="109307" cy="98122"/>
          </a:xfrm>
          <a:prstGeom prst="rect">
            <a:avLst/>
          </a:prstGeom>
        </p:spPr>
      </p:pic>
      <p:grpSp>
        <p:nvGrpSpPr>
          <p:cNvPr id="3188" name="Groupe 3187">
            <a:extLst>
              <a:ext uri="{FF2B5EF4-FFF2-40B4-BE49-F238E27FC236}">
                <a16:creationId xmlns:a16="http://schemas.microsoft.com/office/drawing/2014/main" id="{39092E2E-6309-4B8A-91E6-6BA116EC52A0}"/>
              </a:ext>
            </a:extLst>
          </p:cNvPr>
          <p:cNvGrpSpPr/>
          <p:nvPr/>
        </p:nvGrpSpPr>
        <p:grpSpPr>
          <a:xfrm>
            <a:off x="7607982" y="3631290"/>
            <a:ext cx="718466" cy="368277"/>
            <a:chOff x="1040513" y="1729592"/>
            <a:chExt cx="718466" cy="368277"/>
          </a:xfrm>
        </p:grpSpPr>
        <p:sp>
          <p:nvSpPr>
            <p:cNvPr id="3189" name="ZoneTexte 3188">
              <a:extLst>
                <a:ext uri="{FF2B5EF4-FFF2-40B4-BE49-F238E27FC236}">
                  <a16:creationId xmlns:a16="http://schemas.microsoft.com/office/drawing/2014/main" id="{D6643228-5A83-4361-AC1B-E718DEE185B7}"/>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sp>
          <p:nvSpPr>
            <p:cNvPr id="3190" name="ZoneTexte 3189">
              <a:extLst>
                <a:ext uri="{FF2B5EF4-FFF2-40B4-BE49-F238E27FC236}">
                  <a16:creationId xmlns:a16="http://schemas.microsoft.com/office/drawing/2014/main" id="{97CB01EC-54AF-4F7E-AC42-5E78DEB56D2B}"/>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3191" name="ZoneTexte 3190">
              <a:extLst>
                <a:ext uri="{FF2B5EF4-FFF2-40B4-BE49-F238E27FC236}">
                  <a16:creationId xmlns:a16="http://schemas.microsoft.com/office/drawing/2014/main" id="{D7DC654B-ADFE-448A-A9C8-200842222FA5}"/>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3192" name="Groupe 3191">
            <a:extLst>
              <a:ext uri="{FF2B5EF4-FFF2-40B4-BE49-F238E27FC236}">
                <a16:creationId xmlns:a16="http://schemas.microsoft.com/office/drawing/2014/main" id="{09986F90-AFD2-4C0E-B1A7-E71DDFD75F28}"/>
              </a:ext>
            </a:extLst>
          </p:cNvPr>
          <p:cNvGrpSpPr/>
          <p:nvPr/>
        </p:nvGrpSpPr>
        <p:grpSpPr>
          <a:xfrm>
            <a:off x="8166913" y="3629219"/>
            <a:ext cx="718466" cy="363873"/>
            <a:chOff x="2745528" y="1733074"/>
            <a:chExt cx="718466" cy="363873"/>
          </a:xfrm>
        </p:grpSpPr>
        <p:sp>
          <p:nvSpPr>
            <p:cNvPr id="3193" name="ZoneTexte 3192">
              <a:extLst>
                <a:ext uri="{FF2B5EF4-FFF2-40B4-BE49-F238E27FC236}">
                  <a16:creationId xmlns:a16="http://schemas.microsoft.com/office/drawing/2014/main" id="{2B0D7E03-2F8F-4491-B102-4C334C4C3A1B}"/>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3194" name="Groupe 3193">
              <a:extLst>
                <a:ext uri="{FF2B5EF4-FFF2-40B4-BE49-F238E27FC236}">
                  <a16:creationId xmlns:a16="http://schemas.microsoft.com/office/drawing/2014/main" id="{12841FBD-9CB0-468A-A23F-87D6BEA1E8C5}"/>
                </a:ext>
              </a:extLst>
            </p:cNvPr>
            <p:cNvGrpSpPr/>
            <p:nvPr/>
          </p:nvGrpSpPr>
          <p:grpSpPr>
            <a:xfrm>
              <a:off x="2745528" y="1777671"/>
              <a:ext cx="718466" cy="319276"/>
              <a:chOff x="2745110" y="1768025"/>
              <a:chExt cx="718466" cy="319276"/>
            </a:xfrm>
          </p:grpSpPr>
          <p:sp>
            <p:nvSpPr>
              <p:cNvPr id="3195" name="ZoneTexte 3194">
                <a:extLst>
                  <a:ext uri="{FF2B5EF4-FFF2-40B4-BE49-F238E27FC236}">
                    <a16:creationId xmlns:a16="http://schemas.microsoft.com/office/drawing/2014/main" id="{B981258B-CE6F-4569-81FB-0B1A20066D62}"/>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3196" name="ZoneTexte 3195">
                <a:extLst>
                  <a:ext uri="{FF2B5EF4-FFF2-40B4-BE49-F238E27FC236}">
                    <a16:creationId xmlns:a16="http://schemas.microsoft.com/office/drawing/2014/main" id="{64B60589-2299-4857-ABAD-C3C9A0BF7A61}"/>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A:3</a:t>
                </a:r>
              </a:p>
            </p:txBody>
          </p:sp>
        </p:grpSp>
      </p:grpSp>
      <p:grpSp>
        <p:nvGrpSpPr>
          <p:cNvPr id="3197" name="Groupe 3196">
            <a:extLst>
              <a:ext uri="{FF2B5EF4-FFF2-40B4-BE49-F238E27FC236}">
                <a16:creationId xmlns:a16="http://schemas.microsoft.com/office/drawing/2014/main" id="{E7218896-B4C3-4F7F-9D1A-CA92200C3827}"/>
              </a:ext>
            </a:extLst>
          </p:cNvPr>
          <p:cNvGrpSpPr/>
          <p:nvPr/>
        </p:nvGrpSpPr>
        <p:grpSpPr>
          <a:xfrm>
            <a:off x="7039997" y="3627654"/>
            <a:ext cx="718466" cy="369675"/>
            <a:chOff x="646205" y="5057129"/>
            <a:chExt cx="718466" cy="369675"/>
          </a:xfrm>
        </p:grpSpPr>
        <p:sp>
          <p:nvSpPr>
            <p:cNvPr id="3198" name="ZoneTexte 3197">
              <a:extLst>
                <a:ext uri="{FF2B5EF4-FFF2-40B4-BE49-F238E27FC236}">
                  <a16:creationId xmlns:a16="http://schemas.microsoft.com/office/drawing/2014/main" id="{EDF9B711-ECF9-429E-B4ED-D7A27C4739CB}"/>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3199" name="ZoneTexte 3198">
              <a:extLst>
                <a:ext uri="{FF2B5EF4-FFF2-40B4-BE49-F238E27FC236}">
                  <a16:creationId xmlns:a16="http://schemas.microsoft.com/office/drawing/2014/main" id="{47F9A5A0-AD4C-4231-9EA0-E230229A936E}"/>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200" name="ZoneTexte 3199">
              <a:extLst>
                <a:ext uri="{FF2B5EF4-FFF2-40B4-BE49-F238E27FC236}">
                  <a16:creationId xmlns:a16="http://schemas.microsoft.com/office/drawing/2014/main" id="{F99BF2E0-8845-40BE-ADA9-883D5BFEBB2B}"/>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201" name="Groupe 3200">
            <a:extLst>
              <a:ext uri="{FF2B5EF4-FFF2-40B4-BE49-F238E27FC236}">
                <a16:creationId xmlns:a16="http://schemas.microsoft.com/office/drawing/2014/main" id="{5E3C2E84-5E40-4549-9087-A5218A97F74A}"/>
              </a:ext>
            </a:extLst>
          </p:cNvPr>
          <p:cNvGrpSpPr/>
          <p:nvPr/>
        </p:nvGrpSpPr>
        <p:grpSpPr>
          <a:xfrm>
            <a:off x="8701169" y="3619839"/>
            <a:ext cx="718466" cy="377178"/>
            <a:chOff x="1266633" y="5049608"/>
            <a:chExt cx="718466" cy="377178"/>
          </a:xfrm>
        </p:grpSpPr>
        <p:sp>
          <p:nvSpPr>
            <p:cNvPr id="3202" name="ZoneTexte 3201">
              <a:extLst>
                <a:ext uri="{FF2B5EF4-FFF2-40B4-BE49-F238E27FC236}">
                  <a16:creationId xmlns:a16="http://schemas.microsoft.com/office/drawing/2014/main" id="{AF9C7FAB-5E68-4A97-B4E6-8BC947A9BE30}"/>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3203" name="ZoneTexte 3202">
              <a:extLst>
                <a:ext uri="{FF2B5EF4-FFF2-40B4-BE49-F238E27FC236}">
                  <a16:creationId xmlns:a16="http://schemas.microsoft.com/office/drawing/2014/main" id="{BDA1A2B0-8F9D-4390-BE89-25DA8DA1CF9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204" name="ZoneTexte 3203">
              <a:extLst>
                <a:ext uri="{FF2B5EF4-FFF2-40B4-BE49-F238E27FC236}">
                  <a16:creationId xmlns:a16="http://schemas.microsoft.com/office/drawing/2014/main" id="{5BA6F2FD-16C4-4391-90B3-283ED21AD83A}"/>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sp>
        <p:nvSpPr>
          <p:cNvPr id="3205" name="ZoneTexte 3204">
            <a:extLst>
              <a:ext uri="{FF2B5EF4-FFF2-40B4-BE49-F238E27FC236}">
                <a16:creationId xmlns:a16="http://schemas.microsoft.com/office/drawing/2014/main" id="{B6E2CCEE-B598-45E5-A8D2-7599553494B3}"/>
              </a:ext>
            </a:extLst>
          </p:cNvPr>
          <p:cNvSpPr txBox="1"/>
          <p:nvPr/>
        </p:nvSpPr>
        <p:spPr>
          <a:xfrm>
            <a:off x="10034139" y="3896461"/>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3221" name="Accolade fermante 3220">
            <a:extLst>
              <a:ext uri="{FF2B5EF4-FFF2-40B4-BE49-F238E27FC236}">
                <a16:creationId xmlns:a16="http://schemas.microsoft.com/office/drawing/2014/main" id="{08067285-8604-4591-B77E-AFF8A9E3CC86}"/>
              </a:ext>
            </a:extLst>
          </p:cNvPr>
          <p:cNvSpPr/>
          <p:nvPr/>
        </p:nvSpPr>
        <p:spPr>
          <a:xfrm flipH="1">
            <a:off x="6445431" y="404456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222" name="Accolade fermante 3221">
            <a:extLst>
              <a:ext uri="{FF2B5EF4-FFF2-40B4-BE49-F238E27FC236}">
                <a16:creationId xmlns:a16="http://schemas.microsoft.com/office/drawing/2014/main" id="{1B0368FA-D26A-4A94-9323-AD99BCB40B85}"/>
              </a:ext>
            </a:extLst>
          </p:cNvPr>
          <p:cNvSpPr/>
          <p:nvPr/>
        </p:nvSpPr>
        <p:spPr>
          <a:xfrm>
            <a:off x="9376369" y="405030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223" name="Groupe 3222">
            <a:extLst>
              <a:ext uri="{FF2B5EF4-FFF2-40B4-BE49-F238E27FC236}">
                <a16:creationId xmlns:a16="http://schemas.microsoft.com/office/drawing/2014/main" id="{D7580FB8-AB99-4039-AC88-14A24F2ED2D6}"/>
              </a:ext>
            </a:extLst>
          </p:cNvPr>
          <p:cNvGrpSpPr/>
          <p:nvPr/>
        </p:nvGrpSpPr>
        <p:grpSpPr>
          <a:xfrm>
            <a:off x="9447779" y="4231064"/>
            <a:ext cx="145699" cy="102974"/>
            <a:chOff x="5500799" y="4255430"/>
            <a:chExt cx="1544225" cy="1042144"/>
          </a:xfrm>
          <a:solidFill>
            <a:srgbClr val="7030A0"/>
          </a:solidFill>
        </p:grpSpPr>
        <p:pic>
          <p:nvPicPr>
            <p:cNvPr id="3224" name="Graphique 3223">
              <a:extLst>
                <a:ext uri="{FF2B5EF4-FFF2-40B4-BE49-F238E27FC236}">
                  <a16:creationId xmlns:a16="http://schemas.microsoft.com/office/drawing/2014/main" id="{737C591A-D3D8-4E46-9796-E9EA2FF38B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3225" name="Graphique 3224">
              <a:extLst>
                <a:ext uri="{FF2B5EF4-FFF2-40B4-BE49-F238E27FC236}">
                  <a16:creationId xmlns:a16="http://schemas.microsoft.com/office/drawing/2014/main" id="{056B78F0-D25B-4BFB-A398-48546118CA3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3234" name="Groupe 3233">
            <a:extLst>
              <a:ext uri="{FF2B5EF4-FFF2-40B4-BE49-F238E27FC236}">
                <a16:creationId xmlns:a16="http://schemas.microsoft.com/office/drawing/2014/main" id="{F3634D40-1C02-4A46-AA94-72765DE0F2CE}"/>
              </a:ext>
            </a:extLst>
          </p:cNvPr>
          <p:cNvGrpSpPr/>
          <p:nvPr/>
        </p:nvGrpSpPr>
        <p:grpSpPr>
          <a:xfrm>
            <a:off x="6481126" y="3952468"/>
            <a:ext cx="718466" cy="385083"/>
            <a:chOff x="6111049" y="6137090"/>
            <a:chExt cx="718466" cy="385083"/>
          </a:xfrm>
        </p:grpSpPr>
        <p:grpSp>
          <p:nvGrpSpPr>
            <p:cNvPr id="3235" name="Groupe 3234">
              <a:extLst>
                <a:ext uri="{FF2B5EF4-FFF2-40B4-BE49-F238E27FC236}">
                  <a16:creationId xmlns:a16="http://schemas.microsoft.com/office/drawing/2014/main" id="{263CC22D-7298-4EFA-A69C-F11AA3067415}"/>
                </a:ext>
              </a:extLst>
            </p:cNvPr>
            <p:cNvGrpSpPr/>
            <p:nvPr/>
          </p:nvGrpSpPr>
          <p:grpSpPr>
            <a:xfrm>
              <a:off x="6111049" y="6137090"/>
              <a:ext cx="718466" cy="385083"/>
              <a:chOff x="1523235" y="3839102"/>
              <a:chExt cx="718466" cy="385083"/>
            </a:xfrm>
          </p:grpSpPr>
          <p:sp>
            <p:nvSpPr>
              <p:cNvPr id="3237" name="ZoneTexte 3236">
                <a:extLst>
                  <a:ext uri="{FF2B5EF4-FFF2-40B4-BE49-F238E27FC236}">
                    <a16:creationId xmlns:a16="http://schemas.microsoft.com/office/drawing/2014/main" id="{E063D204-C72F-4F6F-A70B-F9291CAB725B}"/>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3238" name="ZoneTexte 3237">
                <a:extLst>
                  <a:ext uri="{FF2B5EF4-FFF2-40B4-BE49-F238E27FC236}">
                    <a16:creationId xmlns:a16="http://schemas.microsoft.com/office/drawing/2014/main" id="{BB3D8592-DA71-4E56-BABC-3A1F9EC3D221}"/>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3236" name="ZoneTexte 3235">
              <a:extLst>
                <a:ext uri="{FF2B5EF4-FFF2-40B4-BE49-F238E27FC236}">
                  <a16:creationId xmlns:a16="http://schemas.microsoft.com/office/drawing/2014/main" id="{133485C4-1A07-4A5A-9405-A6EEC0DD8158}"/>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239" name="Groupe 3238">
            <a:extLst>
              <a:ext uri="{FF2B5EF4-FFF2-40B4-BE49-F238E27FC236}">
                <a16:creationId xmlns:a16="http://schemas.microsoft.com/office/drawing/2014/main" id="{CDB27A08-9399-4DD9-873D-A6AE601262C2}"/>
              </a:ext>
            </a:extLst>
          </p:cNvPr>
          <p:cNvGrpSpPr/>
          <p:nvPr/>
        </p:nvGrpSpPr>
        <p:grpSpPr>
          <a:xfrm>
            <a:off x="8203878" y="3973125"/>
            <a:ext cx="718466" cy="370981"/>
            <a:chOff x="2195594" y="1720797"/>
            <a:chExt cx="718466" cy="370981"/>
          </a:xfrm>
        </p:grpSpPr>
        <p:sp>
          <p:nvSpPr>
            <p:cNvPr id="3240" name="ZoneTexte 3239">
              <a:extLst>
                <a:ext uri="{FF2B5EF4-FFF2-40B4-BE49-F238E27FC236}">
                  <a16:creationId xmlns:a16="http://schemas.microsoft.com/office/drawing/2014/main" id="{F9395373-3312-4C5A-8195-034A1C0FBB7A}"/>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3241" name="ZoneTexte 3240">
              <a:extLst>
                <a:ext uri="{FF2B5EF4-FFF2-40B4-BE49-F238E27FC236}">
                  <a16:creationId xmlns:a16="http://schemas.microsoft.com/office/drawing/2014/main" id="{73DB6D0A-26D4-43C0-8175-183FBE76BC71}"/>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3242" name="ZoneTexte 3241">
              <a:extLst>
                <a:ext uri="{FF2B5EF4-FFF2-40B4-BE49-F238E27FC236}">
                  <a16:creationId xmlns:a16="http://schemas.microsoft.com/office/drawing/2014/main" id="{6F10C74D-431C-471D-836B-85E8D87AAE07}"/>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3243" name="Groupe 3242">
            <a:extLst>
              <a:ext uri="{FF2B5EF4-FFF2-40B4-BE49-F238E27FC236}">
                <a16:creationId xmlns:a16="http://schemas.microsoft.com/office/drawing/2014/main" id="{05395555-6E14-4FD5-8095-7C4714978BC2}"/>
              </a:ext>
            </a:extLst>
          </p:cNvPr>
          <p:cNvGrpSpPr/>
          <p:nvPr/>
        </p:nvGrpSpPr>
        <p:grpSpPr>
          <a:xfrm>
            <a:off x="7610513" y="3973125"/>
            <a:ext cx="718466" cy="367712"/>
            <a:chOff x="1622389" y="1728992"/>
            <a:chExt cx="718466" cy="367712"/>
          </a:xfrm>
        </p:grpSpPr>
        <p:sp>
          <p:nvSpPr>
            <p:cNvPr id="3244" name="ZoneTexte 3243">
              <a:extLst>
                <a:ext uri="{FF2B5EF4-FFF2-40B4-BE49-F238E27FC236}">
                  <a16:creationId xmlns:a16="http://schemas.microsoft.com/office/drawing/2014/main" id="{E7617912-CC3F-4A0B-B714-A4A5879168C5}"/>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3245" name="ZoneTexte 3244">
              <a:extLst>
                <a:ext uri="{FF2B5EF4-FFF2-40B4-BE49-F238E27FC236}">
                  <a16:creationId xmlns:a16="http://schemas.microsoft.com/office/drawing/2014/main" id="{8A7CA25D-FBBA-4A56-B1A8-B31EBA46AC31}"/>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3246" name="ZoneTexte 3245">
              <a:extLst>
                <a:ext uri="{FF2B5EF4-FFF2-40B4-BE49-F238E27FC236}">
                  <a16:creationId xmlns:a16="http://schemas.microsoft.com/office/drawing/2014/main" id="{5023F3A6-FB5D-4E91-B37A-520945854269}"/>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3247" name="Groupe 3246">
            <a:extLst>
              <a:ext uri="{FF2B5EF4-FFF2-40B4-BE49-F238E27FC236}">
                <a16:creationId xmlns:a16="http://schemas.microsoft.com/office/drawing/2014/main" id="{441EF711-32BF-45C6-B698-62DF985DD0D6}"/>
              </a:ext>
            </a:extLst>
          </p:cNvPr>
          <p:cNvGrpSpPr/>
          <p:nvPr/>
        </p:nvGrpSpPr>
        <p:grpSpPr>
          <a:xfrm>
            <a:off x="7045974" y="3957699"/>
            <a:ext cx="718466" cy="375832"/>
            <a:chOff x="6752258" y="6147312"/>
            <a:chExt cx="718466" cy="375832"/>
          </a:xfrm>
        </p:grpSpPr>
        <p:grpSp>
          <p:nvGrpSpPr>
            <p:cNvPr id="3248" name="Groupe 3247">
              <a:extLst>
                <a:ext uri="{FF2B5EF4-FFF2-40B4-BE49-F238E27FC236}">
                  <a16:creationId xmlns:a16="http://schemas.microsoft.com/office/drawing/2014/main" id="{2EBD0929-A8E6-416C-AA59-B03683E6777D}"/>
                </a:ext>
              </a:extLst>
            </p:cNvPr>
            <p:cNvGrpSpPr/>
            <p:nvPr/>
          </p:nvGrpSpPr>
          <p:grpSpPr>
            <a:xfrm>
              <a:off x="6752258" y="6147312"/>
              <a:ext cx="718466" cy="375832"/>
              <a:chOff x="2358333" y="3850592"/>
              <a:chExt cx="718466" cy="375832"/>
            </a:xfrm>
          </p:grpSpPr>
          <p:sp>
            <p:nvSpPr>
              <p:cNvPr id="3250" name="ZoneTexte 3249">
                <a:extLst>
                  <a:ext uri="{FF2B5EF4-FFF2-40B4-BE49-F238E27FC236}">
                    <a16:creationId xmlns:a16="http://schemas.microsoft.com/office/drawing/2014/main" id="{C17B40EC-C7D6-4B38-9C37-BEACA17DB295}"/>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3251" name="ZoneTexte 3250">
                <a:extLst>
                  <a:ext uri="{FF2B5EF4-FFF2-40B4-BE49-F238E27FC236}">
                    <a16:creationId xmlns:a16="http://schemas.microsoft.com/office/drawing/2014/main" id="{39E3E9E9-39AB-4B8F-8F53-2F6919440C88}"/>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3249" name="ZoneTexte 3248">
              <a:extLst>
                <a:ext uri="{FF2B5EF4-FFF2-40B4-BE49-F238E27FC236}">
                  <a16:creationId xmlns:a16="http://schemas.microsoft.com/office/drawing/2014/main" id="{CF39CC23-D745-4604-A316-1BA7C9A5D834}"/>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3252" name="Groupe 3251">
            <a:extLst>
              <a:ext uri="{FF2B5EF4-FFF2-40B4-BE49-F238E27FC236}">
                <a16:creationId xmlns:a16="http://schemas.microsoft.com/office/drawing/2014/main" id="{D971E7DE-BCA6-4027-9E38-44AFB875A9EA}"/>
              </a:ext>
            </a:extLst>
          </p:cNvPr>
          <p:cNvGrpSpPr/>
          <p:nvPr/>
        </p:nvGrpSpPr>
        <p:grpSpPr>
          <a:xfrm>
            <a:off x="8748798" y="3956721"/>
            <a:ext cx="700833" cy="390094"/>
            <a:chOff x="7339755" y="6147312"/>
            <a:chExt cx="700833" cy="390094"/>
          </a:xfrm>
        </p:grpSpPr>
        <p:grpSp>
          <p:nvGrpSpPr>
            <p:cNvPr id="3253" name="Groupe 3252">
              <a:extLst>
                <a:ext uri="{FF2B5EF4-FFF2-40B4-BE49-F238E27FC236}">
                  <a16:creationId xmlns:a16="http://schemas.microsoft.com/office/drawing/2014/main" id="{6FBDFB33-7DEA-4207-A91D-2F12EF25D82E}"/>
                </a:ext>
              </a:extLst>
            </p:cNvPr>
            <p:cNvGrpSpPr/>
            <p:nvPr/>
          </p:nvGrpSpPr>
          <p:grpSpPr>
            <a:xfrm>
              <a:off x="7339755" y="6147312"/>
              <a:ext cx="700833" cy="390094"/>
              <a:chOff x="3085711" y="3836330"/>
              <a:chExt cx="700833" cy="390094"/>
            </a:xfrm>
          </p:grpSpPr>
          <p:sp>
            <p:nvSpPr>
              <p:cNvPr id="3255" name="ZoneTexte 3254">
                <a:extLst>
                  <a:ext uri="{FF2B5EF4-FFF2-40B4-BE49-F238E27FC236}">
                    <a16:creationId xmlns:a16="http://schemas.microsoft.com/office/drawing/2014/main" id="{0DF2D183-DD62-4437-B92C-D31B81CD8111}"/>
                  </a:ext>
                </a:extLst>
              </p:cNvPr>
              <p:cNvSpPr txBox="1"/>
              <p:nvPr/>
            </p:nvSpPr>
            <p:spPr>
              <a:xfrm>
                <a:off x="3085711" y="4041758"/>
                <a:ext cx="700833" cy="184666"/>
              </a:xfrm>
              <a:prstGeom prst="rect">
                <a:avLst/>
              </a:prstGeom>
              <a:noFill/>
            </p:spPr>
            <p:txBody>
              <a:bodyPr wrap="none" rtlCol="0">
                <a:spAutoFit/>
              </a:bodyPr>
              <a:lstStyle/>
              <a:p>
                <a:r>
                  <a:rPr lang="fr-FR" sz="600" dirty="0"/>
                  <a:t>[7:57:008:05:00]</a:t>
                </a:r>
                <a:endParaRPr lang="fr-CH" sz="600" dirty="0"/>
              </a:p>
            </p:txBody>
          </p:sp>
          <p:sp>
            <p:nvSpPr>
              <p:cNvPr id="3256" name="ZoneTexte 3255">
                <a:extLst>
                  <a:ext uri="{FF2B5EF4-FFF2-40B4-BE49-F238E27FC236}">
                    <a16:creationId xmlns:a16="http://schemas.microsoft.com/office/drawing/2014/main" id="{BE2307A5-8025-40EA-9344-25D946A44138}"/>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3254" name="ZoneTexte 3253">
              <a:extLst>
                <a:ext uri="{FF2B5EF4-FFF2-40B4-BE49-F238E27FC236}">
                  <a16:creationId xmlns:a16="http://schemas.microsoft.com/office/drawing/2014/main" id="{D8B463D9-FE2D-433D-8C01-6B51EFB2E11E}"/>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Tree>
    <p:extLst>
      <p:ext uri="{BB962C8B-B14F-4D97-AF65-F5344CB8AC3E}">
        <p14:creationId xmlns:p14="http://schemas.microsoft.com/office/powerpoint/2010/main" val="209116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que 23">
            <a:extLst>
              <a:ext uri="{FF2B5EF4-FFF2-40B4-BE49-F238E27FC236}">
                <a16:creationId xmlns:a16="http://schemas.microsoft.com/office/drawing/2014/main" id="{74D5C375-076C-4017-9947-F38268A142F2}"/>
              </a:ext>
            </a:extLst>
          </p:cNvPr>
          <p:cNvGrpSpPr/>
          <p:nvPr/>
        </p:nvGrpSpPr>
        <p:grpSpPr>
          <a:xfrm>
            <a:off x="789289" y="31080"/>
            <a:ext cx="119903" cy="184666"/>
            <a:chOff x="5410460" y="2049372"/>
            <a:chExt cx="615732" cy="1159026"/>
          </a:xfrm>
          <a:solidFill>
            <a:srgbClr val="FF0000"/>
          </a:solidFill>
        </p:grpSpPr>
        <p:sp>
          <p:nvSpPr>
            <p:cNvPr id="5" name="Forme libre : forme 4">
              <a:extLst>
                <a:ext uri="{FF2B5EF4-FFF2-40B4-BE49-F238E27FC236}">
                  <a16:creationId xmlns:a16="http://schemas.microsoft.com/office/drawing/2014/main" id="{A6343BF4-B701-4797-99A4-9C2B2FCFF33E}"/>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6" name="Forme libre : forme 5">
              <a:extLst>
                <a:ext uri="{FF2B5EF4-FFF2-40B4-BE49-F238E27FC236}">
                  <a16:creationId xmlns:a16="http://schemas.microsoft.com/office/drawing/2014/main" id="{892039EE-AA47-48B6-BC36-2973A386D7A0}"/>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7" name="Graphique 6">
            <a:extLst>
              <a:ext uri="{FF2B5EF4-FFF2-40B4-BE49-F238E27FC236}">
                <a16:creationId xmlns:a16="http://schemas.microsoft.com/office/drawing/2014/main" id="{F79EAD93-4069-41F2-BCB9-C6C86A7509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455" y="21386"/>
            <a:ext cx="216516" cy="194360"/>
          </a:xfrm>
          <a:prstGeom prst="rect">
            <a:avLst/>
          </a:prstGeom>
        </p:spPr>
      </p:pic>
      <p:grpSp>
        <p:nvGrpSpPr>
          <p:cNvPr id="8" name="Graphique 23">
            <a:extLst>
              <a:ext uri="{FF2B5EF4-FFF2-40B4-BE49-F238E27FC236}">
                <a16:creationId xmlns:a16="http://schemas.microsoft.com/office/drawing/2014/main" id="{BB1EEC9F-39B2-44AE-9721-5FF0200E6317}"/>
              </a:ext>
            </a:extLst>
          </p:cNvPr>
          <p:cNvGrpSpPr/>
          <p:nvPr/>
        </p:nvGrpSpPr>
        <p:grpSpPr>
          <a:xfrm>
            <a:off x="543997" y="31080"/>
            <a:ext cx="118913" cy="184666"/>
            <a:chOff x="5410460" y="2049372"/>
            <a:chExt cx="615732" cy="1159026"/>
          </a:xfrm>
          <a:solidFill>
            <a:schemeClr val="accent2">
              <a:lumMod val="75000"/>
            </a:schemeClr>
          </a:solidFill>
        </p:grpSpPr>
        <p:sp>
          <p:nvSpPr>
            <p:cNvPr id="9" name="Forme libre : forme 8">
              <a:extLst>
                <a:ext uri="{FF2B5EF4-FFF2-40B4-BE49-F238E27FC236}">
                  <a16:creationId xmlns:a16="http://schemas.microsoft.com/office/drawing/2014/main" id="{68D2C528-5EAE-42F9-ABE0-D8716C04DBA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0" name="Forme libre : forme 9">
              <a:extLst>
                <a:ext uri="{FF2B5EF4-FFF2-40B4-BE49-F238E27FC236}">
                  <a16:creationId xmlns:a16="http://schemas.microsoft.com/office/drawing/2014/main" id="{3B6D51DE-F90C-4346-BD9D-011A3ECBF89B}"/>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1" name="Signe Plus 10">
            <a:extLst>
              <a:ext uri="{FF2B5EF4-FFF2-40B4-BE49-F238E27FC236}">
                <a16:creationId xmlns:a16="http://schemas.microsoft.com/office/drawing/2014/main" id="{A71B39D8-A03E-478B-B51D-2B6AC5FC3E01}"/>
              </a:ext>
            </a:extLst>
          </p:cNvPr>
          <p:cNvSpPr/>
          <p:nvPr/>
        </p:nvSpPr>
        <p:spPr>
          <a:xfrm>
            <a:off x="422810" y="92339"/>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Signe Plus 11">
            <a:extLst>
              <a:ext uri="{FF2B5EF4-FFF2-40B4-BE49-F238E27FC236}">
                <a16:creationId xmlns:a16="http://schemas.microsoft.com/office/drawing/2014/main" id="{827B165C-4B55-4462-BD7F-3CD0EEF3402C}"/>
              </a:ext>
            </a:extLst>
          </p:cNvPr>
          <p:cNvSpPr/>
          <p:nvPr/>
        </p:nvSpPr>
        <p:spPr>
          <a:xfrm>
            <a:off x="666635" y="88265"/>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Signe Plus 12">
            <a:extLst>
              <a:ext uri="{FF2B5EF4-FFF2-40B4-BE49-F238E27FC236}">
                <a16:creationId xmlns:a16="http://schemas.microsoft.com/office/drawing/2014/main" id="{D38B7C42-8D15-4947-B2BC-A8761AF4980E}"/>
              </a:ext>
            </a:extLst>
          </p:cNvPr>
          <p:cNvSpPr/>
          <p:nvPr/>
        </p:nvSpPr>
        <p:spPr>
          <a:xfrm>
            <a:off x="928131" y="9052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4" name="Groupe 13">
            <a:extLst>
              <a:ext uri="{FF2B5EF4-FFF2-40B4-BE49-F238E27FC236}">
                <a16:creationId xmlns:a16="http://schemas.microsoft.com/office/drawing/2014/main" id="{5D8D4992-ADC2-4212-98B0-95E1C991FB32}"/>
              </a:ext>
            </a:extLst>
          </p:cNvPr>
          <p:cNvGrpSpPr/>
          <p:nvPr/>
        </p:nvGrpSpPr>
        <p:grpSpPr>
          <a:xfrm>
            <a:off x="973886" y="34152"/>
            <a:ext cx="305670" cy="194360"/>
            <a:chOff x="5146975" y="3184326"/>
            <a:chExt cx="1468799" cy="1171578"/>
          </a:xfrm>
          <a:solidFill>
            <a:srgbClr val="92D050"/>
          </a:solidFill>
        </p:grpSpPr>
        <p:pic>
          <p:nvPicPr>
            <p:cNvPr id="15" name="Graphique 14">
              <a:extLst>
                <a:ext uri="{FF2B5EF4-FFF2-40B4-BE49-F238E27FC236}">
                  <a16:creationId xmlns:a16="http://schemas.microsoft.com/office/drawing/2014/main" id="{3ECEEAB2-B834-4731-91B1-A1288E8116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16" name="Graphique 15">
              <a:extLst>
                <a:ext uri="{FF2B5EF4-FFF2-40B4-BE49-F238E27FC236}">
                  <a16:creationId xmlns:a16="http://schemas.microsoft.com/office/drawing/2014/main" id="{9F3EC3E7-C9F4-454D-905C-36D6949249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17" name="Signe Plus 16">
            <a:extLst>
              <a:ext uri="{FF2B5EF4-FFF2-40B4-BE49-F238E27FC236}">
                <a16:creationId xmlns:a16="http://schemas.microsoft.com/office/drawing/2014/main" id="{9162A94A-4A25-4C35-BB00-41131A7E48E3}"/>
              </a:ext>
            </a:extLst>
          </p:cNvPr>
          <p:cNvSpPr/>
          <p:nvPr/>
        </p:nvSpPr>
        <p:spPr>
          <a:xfrm>
            <a:off x="1280116" y="90271"/>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8" name="Groupe 17">
            <a:extLst>
              <a:ext uri="{FF2B5EF4-FFF2-40B4-BE49-F238E27FC236}">
                <a16:creationId xmlns:a16="http://schemas.microsoft.com/office/drawing/2014/main" id="{CDB3E1AB-603A-45E1-BB89-BF8802CF6929}"/>
              </a:ext>
            </a:extLst>
          </p:cNvPr>
          <p:cNvGrpSpPr/>
          <p:nvPr/>
        </p:nvGrpSpPr>
        <p:grpSpPr>
          <a:xfrm>
            <a:off x="1375053" y="44359"/>
            <a:ext cx="277434" cy="192278"/>
            <a:chOff x="5500799" y="4255430"/>
            <a:chExt cx="1544225" cy="1042144"/>
          </a:xfrm>
          <a:solidFill>
            <a:srgbClr val="7030A0"/>
          </a:solidFill>
        </p:grpSpPr>
        <p:pic>
          <p:nvPicPr>
            <p:cNvPr id="19" name="Graphique 18">
              <a:extLst>
                <a:ext uri="{FF2B5EF4-FFF2-40B4-BE49-F238E27FC236}">
                  <a16:creationId xmlns:a16="http://schemas.microsoft.com/office/drawing/2014/main" id="{E167CF2D-DD2C-4959-B50B-9688910632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0" name="Graphique 19">
              <a:extLst>
                <a:ext uri="{FF2B5EF4-FFF2-40B4-BE49-F238E27FC236}">
                  <a16:creationId xmlns:a16="http://schemas.microsoft.com/office/drawing/2014/main" id="{CEFB2BBA-B6CE-400C-A618-81DD1765F5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21" name="Accolade fermante 20">
            <a:extLst>
              <a:ext uri="{FF2B5EF4-FFF2-40B4-BE49-F238E27FC236}">
                <a16:creationId xmlns:a16="http://schemas.microsoft.com/office/drawing/2014/main" id="{AC2429F6-6036-4100-AB9E-0AEA811A8927}"/>
              </a:ext>
            </a:extLst>
          </p:cNvPr>
          <p:cNvSpPr/>
          <p:nvPr/>
        </p:nvSpPr>
        <p:spPr>
          <a:xfrm flipH="1">
            <a:off x="547858" y="2169609"/>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3" name="ZoneTexte 72">
            <a:extLst>
              <a:ext uri="{FF2B5EF4-FFF2-40B4-BE49-F238E27FC236}">
                <a16:creationId xmlns:a16="http://schemas.microsoft.com/office/drawing/2014/main" id="{7754A35E-DB8A-412A-8825-20C4429C2676}"/>
              </a:ext>
            </a:extLst>
          </p:cNvPr>
          <p:cNvSpPr txBox="1"/>
          <p:nvPr/>
        </p:nvSpPr>
        <p:spPr>
          <a:xfrm>
            <a:off x="-32737" y="2353366"/>
            <a:ext cx="641456" cy="246221"/>
          </a:xfrm>
          <a:prstGeom prst="rect">
            <a:avLst/>
          </a:prstGeom>
          <a:noFill/>
        </p:spPr>
        <p:txBody>
          <a:bodyPr wrap="square" rtlCol="0">
            <a:spAutoFit/>
          </a:bodyPr>
          <a:lstStyle/>
          <a:p>
            <a:r>
              <a:rPr lang="fr-FR" sz="1000" dirty="0"/>
              <a:t>a.1.3.4.3</a:t>
            </a:r>
          </a:p>
        </p:txBody>
      </p:sp>
      <p:sp>
        <p:nvSpPr>
          <p:cNvPr id="83" name="ZoneTexte 82">
            <a:extLst>
              <a:ext uri="{FF2B5EF4-FFF2-40B4-BE49-F238E27FC236}">
                <a16:creationId xmlns:a16="http://schemas.microsoft.com/office/drawing/2014/main" id="{26424190-D3DD-451A-8B3F-671C254D4CE9}"/>
              </a:ext>
            </a:extLst>
          </p:cNvPr>
          <p:cNvSpPr txBox="1"/>
          <p:nvPr/>
        </p:nvSpPr>
        <p:spPr>
          <a:xfrm>
            <a:off x="-41992" y="3076630"/>
            <a:ext cx="641456" cy="246221"/>
          </a:xfrm>
          <a:prstGeom prst="rect">
            <a:avLst/>
          </a:prstGeom>
          <a:noFill/>
        </p:spPr>
        <p:txBody>
          <a:bodyPr wrap="square" rtlCol="0">
            <a:spAutoFit/>
          </a:bodyPr>
          <a:lstStyle/>
          <a:p>
            <a:r>
              <a:rPr lang="fr-FR" sz="1000" dirty="0"/>
              <a:t>a.1.3.4.4</a:t>
            </a:r>
          </a:p>
        </p:txBody>
      </p:sp>
      <p:sp>
        <p:nvSpPr>
          <p:cNvPr id="230" name="Accolade fermante 229">
            <a:extLst>
              <a:ext uri="{FF2B5EF4-FFF2-40B4-BE49-F238E27FC236}">
                <a16:creationId xmlns:a16="http://schemas.microsoft.com/office/drawing/2014/main" id="{90B85183-415C-44D2-AA29-E85376E79D33}"/>
              </a:ext>
            </a:extLst>
          </p:cNvPr>
          <p:cNvSpPr/>
          <p:nvPr/>
        </p:nvSpPr>
        <p:spPr>
          <a:xfrm flipH="1">
            <a:off x="660163" y="218880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31" name="Accolade fermante 230">
            <a:extLst>
              <a:ext uri="{FF2B5EF4-FFF2-40B4-BE49-F238E27FC236}">
                <a16:creationId xmlns:a16="http://schemas.microsoft.com/office/drawing/2014/main" id="{BD14E8DD-61EB-4577-AEFD-285AF4154FBB}"/>
              </a:ext>
            </a:extLst>
          </p:cNvPr>
          <p:cNvSpPr/>
          <p:nvPr/>
        </p:nvSpPr>
        <p:spPr>
          <a:xfrm>
            <a:off x="4098191" y="218802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32" name="Graphique 231">
            <a:extLst>
              <a:ext uri="{FF2B5EF4-FFF2-40B4-BE49-F238E27FC236}">
                <a16:creationId xmlns:a16="http://schemas.microsoft.com/office/drawing/2014/main" id="{01A07B25-FE71-4946-A592-D97ECA20FA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1822" y="2362920"/>
            <a:ext cx="109307" cy="98122"/>
          </a:xfrm>
          <a:prstGeom prst="rect">
            <a:avLst/>
          </a:prstGeom>
        </p:spPr>
      </p:pic>
      <p:grpSp>
        <p:nvGrpSpPr>
          <p:cNvPr id="259" name="Groupe 258">
            <a:extLst>
              <a:ext uri="{FF2B5EF4-FFF2-40B4-BE49-F238E27FC236}">
                <a16:creationId xmlns:a16="http://schemas.microsoft.com/office/drawing/2014/main" id="{456EBC32-BCE6-4F76-BD55-656541D2F595}"/>
              </a:ext>
            </a:extLst>
          </p:cNvPr>
          <p:cNvGrpSpPr/>
          <p:nvPr/>
        </p:nvGrpSpPr>
        <p:grpSpPr>
          <a:xfrm>
            <a:off x="684174" y="2118011"/>
            <a:ext cx="718466" cy="356108"/>
            <a:chOff x="2199597" y="997505"/>
            <a:chExt cx="718466" cy="356108"/>
          </a:xfrm>
        </p:grpSpPr>
        <p:sp>
          <p:nvSpPr>
            <p:cNvPr id="260" name="ZoneTexte 259">
              <a:extLst>
                <a:ext uri="{FF2B5EF4-FFF2-40B4-BE49-F238E27FC236}">
                  <a16:creationId xmlns:a16="http://schemas.microsoft.com/office/drawing/2014/main" id="{26A285DA-FA95-4EA0-A193-96D396EE7502}"/>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261" name="ZoneTexte 260">
              <a:extLst>
                <a:ext uri="{FF2B5EF4-FFF2-40B4-BE49-F238E27FC236}">
                  <a16:creationId xmlns:a16="http://schemas.microsoft.com/office/drawing/2014/main" id="{CDC50441-F9BF-4912-B768-330E4114EA43}"/>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262" name="Groupe 261">
            <a:extLst>
              <a:ext uri="{FF2B5EF4-FFF2-40B4-BE49-F238E27FC236}">
                <a16:creationId xmlns:a16="http://schemas.microsoft.com/office/drawing/2014/main" id="{A8A9F023-0B99-4608-9F07-7DE37AD372AA}"/>
              </a:ext>
            </a:extLst>
          </p:cNvPr>
          <p:cNvGrpSpPr/>
          <p:nvPr/>
        </p:nvGrpSpPr>
        <p:grpSpPr>
          <a:xfrm>
            <a:off x="3451885" y="2113522"/>
            <a:ext cx="718466" cy="363597"/>
            <a:chOff x="4307092" y="989742"/>
            <a:chExt cx="718466" cy="363597"/>
          </a:xfrm>
        </p:grpSpPr>
        <p:grpSp>
          <p:nvGrpSpPr>
            <p:cNvPr id="263" name="Groupe 262">
              <a:extLst>
                <a:ext uri="{FF2B5EF4-FFF2-40B4-BE49-F238E27FC236}">
                  <a16:creationId xmlns:a16="http://schemas.microsoft.com/office/drawing/2014/main" id="{595FCDF0-29EE-4C13-A5C2-E32139915F5C}"/>
                </a:ext>
              </a:extLst>
            </p:cNvPr>
            <p:cNvGrpSpPr/>
            <p:nvPr/>
          </p:nvGrpSpPr>
          <p:grpSpPr>
            <a:xfrm>
              <a:off x="4390385" y="989742"/>
              <a:ext cx="565581" cy="297961"/>
              <a:chOff x="2579857" y="899021"/>
              <a:chExt cx="565581" cy="297961"/>
            </a:xfrm>
          </p:grpSpPr>
          <p:sp>
            <p:nvSpPr>
              <p:cNvPr id="265" name="ZoneTexte 264">
                <a:extLst>
                  <a:ext uri="{FF2B5EF4-FFF2-40B4-BE49-F238E27FC236}">
                    <a16:creationId xmlns:a16="http://schemas.microsoft.com/office/drawing/2014/main" id="{385367FC-663C-4552-872F-E5EC3B25BFAA}"/>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66" name="ZoneTexte 265">
                <a:extLst>
                  <a:ext uri="{FF2B5EF4-FFF2-40B4-BE49-F238E27FC236}">
                    <a16:creationId xmlns:a16="http://schemas.microsoft.com/office/drawing/2014/main" id="{96FFF4A1-CA6E-43DC-91F6-E0314ECE978E}"/>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64" name="ZoneTexte 263">
              <a:extLst>
                <a:ext uri="{FF2B5EF4-FFF2-40B4-BE49-F238E27FC236}">
                  <a16:creationId xmlns:a16="http://schemas.microsoft.com/office/drawing/2014/main" id="{EB13691F-E287-4542-BA06-83C2B1770955}"/>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grpSp>
        <p:nvGrpSpPr>
          <p:cNvPr id="267" name="Groupe 266">
            <a:extLst>
              <a:ext uri="{FF2B5EF4-FFF2-40B4-BE49-F238E27FC236}">
                <a16:creationId xmlns:a16="http://schemas.microsoft.com/office/drawing/2014/main" id="{798523A3-8355-4F5B-A6A9-16DC53799BF8}"/>
              </a:ext>
            </a:extLst>
          </p:cNvPr>
          <p:cNvGrpSpPr/>
          <p:nvPr/>
        </p:nvGrpSpPr>
        <p:grpSpPr>
          <a:xfrm>
            <a:off x="1261191" y="2103646"/>
            <a:ext cx="718466" cy="368277"/>
            <a:chOff x="1040513" y="1729592"/>
            <a:chExt cx="718466" cy="368277"/>
          </a:xfrm>
        </p:grpSpPr>
        <p:sp>
          <p:nvSpPr>
            <p:cNvPr id="268" name="ZoneTexte 267">
              <a:extLst>
                <a:ext uri="{FF2B5EF4-FFF2-40B4-BE49-F238E27FC236}">
                  <a16:creationId xmlns:a16="http://schemas.microsoft.com/office/drawing/2014/main" id="{0B1ED9A3-44B2-4D28-99BA-B619DC0771AD}"/>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269" name="ZoneTexte 268">
              <a:extLst>
                <a:ext uri="{FF2B5EF4-FFF2-40B4-BE49-F238E27FC236}">
                  <a16:creationId xmlns:a16="http://schemas.microsoft.com/office/drawing/2014/main" id="{C97260E7-162C-4783-86EB-46DE153C9869}"/>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270" name="ZoneTexte 269">
              <a:extLst>
                <a:ext uri="{FF2B5EF4-FFF2-40B4-BE49-F238E27FC236}">
                  <a16:creationId xmlns:a16="http://schemas.microsoft.com/office/drawing/2014/main" id="{4F23581D-5623-4B2C-BE1C-0631B2F59ED0}"/>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271" name="Groupe 270">
            <a:extLst>
              <a:ext uri="{FF2B5EF4-FFF2-40B4-BE49-F238E27FC236}">
                <a16:creationId xmlns:a16="http://schemas.microsoft.com/office/drawing/2014/main" id="{6A8A8808-C225-40C4-9A2B-2F57C1A539F7}"/>
              </a:ext>
            </a:extLst>
          </p:cNvPr>
          <p:cNvGrpSpPr/>
          <p:nvPr/>
        </p:nvGrpSpPr>
        <p:grpSpPr>
          <a:xfrm>
            <a:off x="2360856" y="2108679"/>
            <a:ext cx="718466" cy="363873"/>
            <a:chOff x="2745528" y="1733074"/>
            <a:chExt cx="718466" cy="363873"/>
          </a:xfrm>
        </p:grpSpPr>
        <p:sp>
          <p:nvSpPr>
            <p:cNvPr id="272" name="ZoneTexte 271">
              <a:extLst>
                <a:ext uri="{FF2B5EF4-FFF2-40B4-BE49-F238E27FC236}">
                  <a16:creationId xmlns:a16="http://schemas.microsoft.com/office/drawing/2014/main" id="{3992DF7D-B6C4-40D8-964B-077AE4C1E590}"/>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273" name="Groupe 272">
              <a:extLst>
                <a:ext uri="{FF2B5EF4-FFF2-40B4-BE49-F238E27FC236}">
                  <a16:creationId xmlns:a16="http://schemas.microsoft.com/office/drawing/2014/main" id="{535BD0AA-4670-4705-9791-B3266698E247}"/>
                </a:ext>
              </a:extLst>
            </p:cNvPr>
            <p:cNvGrpSpPr/>
            <p:nvPr/>
          </p:nvGrpSpPr>
          <p:grpSpPr>
            <a:xfrm>
              <a:off x="2745528" y="1777671"/>
              <a:ext cx="718466" cy="319276"/>
              <a:chOff x="2745110" y="1768025"/>
              <a:chExt cx="718466" cy="319276"/>
            </a:xfrm>
          </p:grpSpPr>
          <p:sp>
            <p:nvSpPr>
              <p:cNvPr id="274" name="ZoneTexte 273">
                <a:extLst>
                  <a:ext uri="{FF2B5EF4-FFF2-40B4-BE49-F238E27FC236}">
                    <a16:creationId xmlns:a16="http://schemas.microsoft.com/office/drawing/2014/main" id="{8E24FDDA-EB81-46CF-93D3-15863AC47C73}"/>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275" name="ZoneTexte 274">
                <a:extLst>
                  <a:ext uri="{FF2B5EF4-FFF2-40B4-BE49-F238E27FC236}">
                    <a16:creationId xmlns:a16="http://schemas.microsoft.com/office/drawing/2014/main" id="{AA74952A-1B32-4D2C-B5AB-6C41EDAEDC0A}"/>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276" name="Groupe 275">
            <a:extLst>
              <a:ext uri="{FF2B5EF4-FFF2-40B4-BE49-F238E27FC236}">
                <a16:creationId xmlns:a16="http://schemas.microsoft.com/office/drawing/2014/main" id="{1CDD5517-F404-4C3F-B498-A07B52D9FB26}"/>
              </a:ext>
            </a:extLst>
          </p:cNvPr>
          <p:cNvGrpSpPr/>
          <p:nvPr/>
        </p:nvGrpSpPr>
        <p:grpSpPr>
          <a:xfrm>
            <a:off x="1812897" y="2098799"/>
            <a:ext cx="718466" cy="369675"/>
            <a:chOff x="646205" y="5057129"/>
            <a:chExt cx="718466" cy="369675"/>
          </a:xfrm>
        </p:grpSpPr>
        <p:sp>
          <p:nvSpPr>
            <p:cNvPr id="277" name="ZoneTexte 276">
              <a:extLst>
                <a:ext uri="{FF2B5EF4-FFF2-40B4-BE49-F238E27FC236}">
                  <a16:creationId xmlns:a16="http://schemas.microsoft.com/office/drawing/2014/main" id="{9714B426-FC82-4CEC-9533-FAA6BBB53B73}"/>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78" name="ZoneTexte 277">
              <a:extLst>
                <a:ext uri="{FF2B5EF4-FFF2-40B4-BE49-F238E27FC236}">
                  <a16:creationId xmlns:a16="http://schemas.microsoft.com/office/drawing/2014/main" id="{2229A767-9647-46F7-9136-AFC8A9AEE01B}"/>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79" name="ZoneTexte 278">
              <a:extLst>
                <a:ext uri="{FF2B5EF4-FFF2-40B4-BE49-F238E27FC236}">
                  <a16:creationId xmlns:a16="http://schemas.microsoft.com/office/drawing/2014/main" id="{6180C0D4-4F85-46AC-AC2D-6A65A795AB93}"/>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80" name="Groupe 279">
            <a:extLst>
              <a:ext uri="{FF2B5EF4-FFF2-40B4-BE49-F238E27FC236}">
                <a16:creationId xmlns:a16="http://schemas.microsoft.com/office/drawing/2014/main" id="{565CA7B3-8559-4F6E-B0B4-74A7E90D73A2}"/>
              </a:ext>
            </a:extLst>
          </p:cNvPr>
          <p:cNvGrpSpPr/>
          <p:nvPr/>
        </p:nvGrpSpPr>
        <p:grpSpPr>
          <a:xfrm>
            <a:off x="2895112" y="2099299"/>
            <a:ext cx="718466" cy="377178"/>
            <a:chOff x="1266633" y="5049608"/>
            <a:chExt cx="718466" cy="377178"/>
          </a:xfrm>
        </p:grpSpPr>
        <p:sp>
          <p:nvSpPr>
            <p:cNvPr id="281" name="ZoneTexte 280">
              <a:extLst>
                <a:ext uri="{FF2B5EF4-FFF2-40B4-BE49-F238E27FC236}">
                  <a16:creationId xmlns:a16="http://schemas.microsoft.com/office/drawing/2014/main" id="{E79650C4-1013-492F-9176-3EBC18F936E4}"/>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82" name="ZoneTexte 281">
              <a:extLst>
                <a:ext uri="{FF2B5EF4-FFF2-40B4-BE49-F238E27FC236}">
                  <a16:creationId xmlns:a16="http://schemas.microsoft.com/office/drawing/2014/main" id="{208D92D1-932A-4737-8AC7-A556C065A311}"/>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83" name="ZoneTexte 282">
              <a:extLst>
                <a:ext uri="{FF2B5EF4-FFF2-40B4-BE49-F238E27FC236}">
                  <a16:creationId xmlns:a16="http://schemas.microsoft.com/office/drawing/2014/main" id="{58C9ED62-037E-4ACD-8569-86660E5A2814}"/>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284" name="Groupe 283">
            <a:extLst>
              <a:ext uri="{FF2B5EF4-FFF2-40B4-BE49-F238E27FC236}">
                <a16:creationId xmlns:a16="http://schemas.microsoft.com/office/drawing/2014/main" id="{55DE6B90-9342-466F-8E0A-8015930C8681}"/>
              </a:ext>
            </a:extLst>
          </p:cNvPr>
          <p:cNvGrpSpPr/>
          <p:nvPr/>
        </p:nvGrpSpPr>
        <p:grpSpPr>
          <a:xfrm>
            <a:off x="693444" y="2415564"/>
            <a:ext cx="718466" cy="385083"/>
            <a:chOff x="6111049" y="6137090"/>
            <a:chExt cx="718466" cy="385083"/>
          </a:xfrm>
        </p:grpSpPr>
        <p:grpSp>
          <p:nvGrpSpPr>
            <p:cNvPr id="285" name="Groupe 284">
              <a:extLst>
                <a:ext uri="{FF2B5EF4-FFF2-40B4-BE49-F238E27FC236}">
                  <a16:creationId xmlns:a16="http://schemas.microsoft.com/office/drawing/2014/main" id="{7D9BFC82-873D-4791-9A4C-6169D6F0B10F}"/>
                </a:ext>
              </a:extLst>
            </p:cNvPr>
            <p:cNvGrpSpPr/>
            <p:nvPr/>
          </p:nvGrpSpPr>
          <p:grpSpPr>
            <a:xfrm>
              <a:off x="6111049" y="6137090"/>
              <a:ext cx="718466" cy="385083"/>
              <a:chOff x="1523235" y="3839102"/>
              <a:chExt cx="718466" cy="385083"/>
            </a:xfrm>
          </p:grpSpPr>
          <p:sp>
            <p:nvSpPr>
              <p:cNvPr id="287" name="ZoneTexte 286">
                <a:extLst>
                  <a:ext uri="{FF2B5EF4-FFF2-40B4-BE49-F238E27FC236}">
                    <a16:creationId xmlns:a16="http://schemas.microsoft.com/office/drawing/2014/main" id="{C630B74C-55AB-4636-B2EB-DF2EA81C7860}"/>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88" name="ZoneTexte 287">
                <a:extLst>
                  <a:ext uri="{FF2B5EF4-FFF2-40B4-BE49-F238E27FC236}">
                    <a16:creationId xmlns:a16="http://schemas.microsoft.com/office/drawing/2014/main" id="{0236D292-D958-4768-AFFF-C709D1CB4C01}"/>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86" name="ZoneTexte 285">
              <a:extLst>
                <a:ext uri="{FF2B5EF4-FFF2-40B4-BE49-F238E27FC236}">
                  <a16:creationId xmlns:a16="http://schemas.microsoft.com/office/drawing/2014/main" id="{8322BB85-C551-4462-9224-CC267E0D791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89" name="Groupe 288">
            <a:extLst>
              <a:ext uri="{FF2B5EF4-FFF2-40B4-BE49-F238E27FC236}">
                <a16:creationId xmlns:a16="http://schemas.microsoft.com/office/drawing/2014/main" id="{82969BE4-A353-4658-83BE-5E9C824ACA4D}"/>
              </a:ext>
            </a:extLst>
          </p:cNvPr>
          <p:cNvGrpSpPr/>
          <p:nvPr/>
        </p:nvGrpSpPr>
        <p:grpSpPr>
          <a:xfrm>
            <a:off x="2410829" y="2421476"/>
            <a:ext cx="718466" cy="375832"/>
            <a:chOff x="6752258" y="6147312"/>
            <a:chExt cx="718466" cy="375832"/>
          </a:xfrm>
        </p:grpSpPr>
        <p:grpSp>
          <p:nvGrpSpPr>
            <p:cNvPr id="290" name="Groupe 289">
              <a:extLst>
                <a:ext uri="{FF2B5EF4-FFF2-40B4-BE49-F238E27FC236}">
                  <a16:creationId xmlns:a16="http://schemas.microsoft.com/office/drawing/2014/main" id="{718F0AE2-7FEB-49C3-8E7B-550A2A98AD87}"/>
                </a:ext>
              </a:extLst>
            </p:cNvPr>
            <p:cNvGrpSpPr/>
            <p:nvPr/>
          </p:nvGrpSpPr>
          <p:grpSpPr>
            <a:xfrm>
              <a:off x="6752258" y="6147312"/>
              <a:ext cx="718466" cy="375832"/>
              <a:chOff x="2358333" y="3850592"/>
              <a:chExt cx="718466" cy="375832"/>
            </a:xfrm>
          </p:grpSpPr>
          <p:sp>
            <p:nvSpPr>
              <p:cNvPr id="292" name="ZoneTexte 291">
                <a:extLst>
                  <a:ext uri="{FF2B5EF4-FFF2-40B4-BE49-F238E27FC236}">
                    <a16:creationId xmlns:a16="http://schemas.microsoft.com/office/drawing/2014/main" id="{BD84A2F7-ACB7-4B6A-B049-A01A8C2E4891}"/>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293" name="ZoneTexte 292">
                <a:extLst>
                  <a:ext uri="{FF2B5EF4-FFF2-40B4-BE49-F238E27FC236}">
                    <a16:creationId xmlns:a16="http://schemas.microsoft.com/office/drawing/2014/main" id="{4A818546-40F8-45D5-BF51-FB5530F8904A}"/>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91" name="ZoneTexte 290">
              <a:extLst>
                <a:ext uri="{FF2B5EF4-FFF2-40B4-BE49-F238E27FC236}">
                  <a16:creationId xmlns:a16="http://schemas.microsoft.com/office/drawing/2014/main" id="{5FF31C4C-6AC3-420E-AA84-CF07941475EE}"/>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94" name="Groupe 293">
            <a:extLst>
              <a:ext uri="{FF2B5EF4-FFF2-40B4-BE49-F238E27FC236}">
                <a16:creationId xmlns:a16="http://schemas.microsoft.com/office/drawing/2014/main" id="{B9E378CB-FE97-4F82-8B87-3105F5D8F058}"/>
              </a:ext>
            </a:extLst>
          </p:cNvPr>
          <p:cNvGrpSpPr/>
          <p:nvPr/>
        </p:nvGrpSpPr>
        <p:grpSpPr>
          <a:xfrm>
            <a:off x="2954720" y="2407100"/>
            <a:ext cx="718466" cy="390094"/>
            <a:chOff x="7339755" y="6147312"/>
            <a:chExt cx="718466" cy="390094"/>
          </a:xfrm>
        </p:grpSpPr>
        <p:grpSp>
          <p:nvGrpSpPr>
            <p:cNvPr id="295" name="Groupe 294">
              <a:extLst>
                <a:ext uri="{FF2B5EF4-FFF2-40B4-BE49-F238E27FC236}">
                  <a16:creationId xmlns:a16="http://schemas.microsoft.com/office/drawing/2014/main" id="{D6BB46E7-9B23-41A7-8195-43B4DFE4C2C1}"/>
                </a:ext>
              </a:extLst>
            </p:cNvPr>
            <p:cNvGrpSpPr/>
            <p:nvPr/>
          </p:nvGrpSpPr>
          <p:grpSpPr>
            <a:xfrm>
              <a:off x="7339755" y="6147312"/>
              <a:ext cx="718466" cy="390094"/>
              <a:chOff x="3085711" y="3836330"/>
              <a:chExt cx="718466" cy="390094"/>
            </a:xfrm>
          </p:grpSpPr>
          <p:sp>
            <p:nvSpPr>
              <p:cNvPr id="297" name="ZoneTexte 296">
                <a:extLst>
                  <a:ext uri="{FF2B5EF4-FFF2-40B4-BE49-F238E27FC236}">
                    <a16:creationId xmlns:a16="http://schemas.microsoft.com/office/drawing/2014/main" id="{EBDBF310-6693-4FFF-AFB5-4C5167777520}"/>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298" name="ZoneTexte 297">
                <a:extLst>
                  <a:ext uri="{FF2B5EF4-FFF2-40B4-BE49-F238E27FC236}">
                    <a16:creationId xmlns:a16="http://schemas.microsoft.com/office/drawing/2014/main" id="{CE605834-BF03-4CA4-9190-8977083B205C}"/>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96" name="ZoneTexte 295">
              <a:extLst>
                <a:ext uri="{FF2B5EF4-FFF2-40B4-BE49-F238E27FC236}">
                  <a16:creationId xmlns:a16="http://schemas.microsoft.com/office/drawing/2014/main" id="{1BB3CC8E-B27C-4D32-893B-212B80AE98F3}"/>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299" name="Accolade fermante 298">
            <a:extLst>
              <a:ext uri="{FF2B5EF4-FFF2-40B4-BE49-F238E27FC236}">
                <a16:creationId xmlns:a16="http://schemas.microsoft.com/office/drawing/2014/main" id="{F6B78D3F-89C4-4443-B4D3-EFCE8D3581D2}"/>
              </a:ext>
            </a:extLst>
          </p:cNvPr>
          <p:cNvSpPr/>
          <p:nvPr/>
        </p:nvSpPr>
        <p:spPr>
          <a:xfrm flipH="1">
            <a:off x="651733" y="250777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00" name="Accolade fermante 299">
            <a:extLst>
              <a:ext uri="{FF2B5EF4-FFF2-40B4-BE49-F238E27FC236}">
                <a16:creationId xmlns:a16="http://schemas.microsoft.com/office/drawing/2014/main" id="{3796A8F7-9746-4379-97D3-144513B1D59F}"/>
              </a:ext>
            </a:extLst>
          </p:cNvPr>
          <p:cNvSpPr/>
          <p:nvPr/>
        </p:nvSpPr>
        <p:spPr>
          <a:xfrm>
            <a:off x="3582671" y="251351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01" name="Groupe 300">
            <a:extLst>
              <a:ext uri="{FF2B5EF4-FFF2-40B4-BE49-F238E27FC236}">
                <a16:creationId xmlns:a16="http://schemas.microsoft.com/office/drawing/2014/main" id="{68AF4C0D-8E60-410F-AFC6-EBC4A0D59C82}"/>
              </a:ext>
            </a:extLst>
          </p:cNvPr>
          <p:cNvGrpSpPr/>
          <p:nvPr/>
        </p:nvGrpSpPr>
        <p:grpSpPr>
          <a:xfrm>
            <a:off x="3654081" y="2694277"/>
            <a:ext cx="145699" cy="102974"/>
            <a:chOff x="5500799" y="4255430"/>
            <a:chExt cx="1544225" cy="1042144"/>
          </a:xfrm>
          <a:solidFill>
            <a:srgbClr val="7030A0"/>
          </a:solidFill>
        </p:grpSpPr>
        <p:pic>
          <p:nvPicPr>
            <p:cNvPr id="302" name="Graphique 301">
              <a:extLst>
                <a:ext uri="{FF2B5EF4-FFF2-40B4-BE49-F238E27FC236}">
                  <a16:creationId xmlns:a16="http://schemas.microsoft.com/office/drawing/2014/main" id="{83AC068A-8B49-4991-91C3-5B73C17F67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303" name="Graphique 302">
              <a:extLst>
                <a:ext uri="{FF2B5EF4-FFF2-40B4-BE49-F238E27FC236}">
                  <a16:creationId xmlns:a16="http://schemas.microsoft.com/office/drawing/2014/main" id="{5ED61C94-73ED-4A64-B15A-6DFA2A3FED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304" name="Groupe 303">
            <a:extLst>
              <a:ext uri="{FF2B5EF4-FFF2-40B4-BE49-F238E27FC236}">
                <a16:creationId xmlns:a16="http://schemas.microsoft.com/office/drawing/2014/main" id="{108FAF09-A753-46A0-9DBB-31BC556F60F3}"/>
              </a:ext>
            </a:extLst>
          </p:cNvPr>
          <p:cNvGrpSpPr/>
          <p:nvPr/>
        </p:nvGrpSpPr>
        <p:grpSpPr>
          <a:xfrm>
            <a:off x="1850560" y="2428520"/>
            <a:ext cx="718466" cy="370981"/>
            <a:chOff x="2195594" y="1720797"/>
            <a:chExt cx="718466" cy="370981"/>
          </a:xfrm>
        </p:grpSpPr>
        <p:sp>
          <p:nvSpPr>
            <p:cNvPr id="305" name="ZoneTexte 304">
              <a:extLst>
                <a:ext uri="{FF2B5EF4-FFF2-40B4-BE49-F238E27FC236}">
                  <a16:creationId xmlns:a16="http://schemas.microsoft.com/office/drawing/2014/main" id="{9C1D95F8-C5D3-44A2-8EB9-DC42A0D0B5FA}"/>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306" name="ZoneTexte 305">
              <a:extLst>
                <a:ext uri="{FF2B5EF4-FFF2-40B4-BE49-F238E27FC236}">
                  <a16:creationId xmlns:a16="http://schemas.microsoft.com/office/drawing/2014/main" id="{642B9853-CEB9-46C5-A2C4-7B6AFAE1E73D}"/>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307" name="ZoneTexte 306">
              <a:extLst>
                <a:ext uri="{FF2B5EF4-FFF2-40B4-BE49-F238E27FC236}">
                  <a16:creationId xmlns:a16="http://schemas.microsoft.com/office/drawing/2014/main" id="{914E1889-2068-462F-9BD7-FA8F5542DB2C}"/>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308" name="Groupe 307">
            <a:extLst>
              <a:ext uri="{FF2B5EF4-FFF2-40B4-BE49-F238E27FC236}">
                <a16:creationId xmlns:a16="http://schemas.microsoft.com/office/drawing/2014/main" id="{198D10B3-762F-4A25-BF76-BD99D0AF3246}"/>
              </a:ext>
            </a:extLst>
          </p:cNvPr>
          <p:cNvGrpSpPr/>
          <p:nvPr/>
        </p:nvGrpSpPr>
        <p:grpSpPr>
          <a:xfrm>
            <a:off x="1257195" y="2428520"/>
            <a:ext cx="718466" cy="367712"/>
            <a:chOff x="1622389" y="1728992"/>
            <a:chExt cx="718466" cy="367712"/>
          </a:xfrm>
        </p:grpSpPr>
        <p:sp>
          <p:nvSpPr>
            <p:cNvPr id="309" name="ZoneTexte 308">
              <a:extLst>
                <a:ext uri="{FF2B5EF4-FFF2-40B4-BE49-F238E27FC236}">
                  <a16:creationId xmlns:a16="http://schemas.microsoft.com/office/drawing/2014/main" id="{717439E4-9B8C-4EAD-A368-EA63152FC530}"/>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310" name="ZoneTexte 309">
              <a:extLst>
                <a:ext uri="{FF2B5EF4-FFF2-40B4-BE49-F238E27FC236}">
                  <a16:creationId xmlns:a16="http://schemas.microsoft.com/office/drawing/2014/main" id="{111AAAF6-F0F8-4EB4-A1D0-673B17A28EA4}"/>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311" name="ZoneTexte 310">
              <a:extLst>
                <a:ext uri="{FF2B5EF4-FFF2-40B4-BE49-F238E27FC236}">
                  <a16:creationId xmlns:a16="http://schemas.microsoft.com/office/drawing/2014/main" id="{32F91F24-DC27-46E7-A17D-2A75D7937EAF}"/>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312" name="Accolade fermante 311">
            <a:extLst>
              <a:ext uri="{FF2B5EF4-FFF2-40B4-BE49-F238E27FC236}">
                <a16:creationId xmlns:a16="http://schemas.microsoft.com/office/drawing/2014/main" id="{BEBD264E-0D53-4E81-AC01-038DD21F417B}"/>
              </a:ext>
            </a:extLst>
          </p:cNvPr>
          <p:cNvSpPr/>
          <p:nvPr/>
        </p:nvSpPr>
        <p:spPr>
          <a:xfrm flipH="1">
            <a:off x="547858" y="2890496"/>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4" name="Accolade fermante 313">
            <a:extLst>
              <a:ext uri="{FF2B5EF4-FFF2-40B4-BE49-F238E27FC236}">
                <a16:creationId xmlns:a16="http://schemas.microsoft.com/office/drawing/2014/main" id="{81D43F85-5C4D-409C-B612-EAB6073B1BED}"/>
              </a:ext>
            </a:extLst>
          </p:cNvPr>
          <p:cNvSpPr/>
          <p:nvPr/>
        </p:nvSpPr>
        <p:spPr>
          <a:xfrm flipH="1">
            <a:off x="660163" y="290968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5" name="Accolade fermante 314">
            <a:extLst>
              <a:ext uri="{FF2B5EF4-FFF2-40B4-BE49-F238E27FC236}">
                <a16:creationId xmlns:a16="http://schemas.microsoft.com/office/drawing/2014/main" id="{01A05145-2C55-414F-9FA3-9F9AF5C55E3C}"/>
              </a:ext>
            </a:extLst>
          </p:cNvPr>
          <p:cNvSpPr/>
          <p:nvPr/>
        </p:nvSpPr>
        <p:spPr>
          <a:xfrm>
            <a:off x="4098191" y="290891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316" name="Graphique 315">
            <a:extLst>
              <a:ext uri="{FF2B5EF4-FFF2-40B4-BE49-F238E27FC236}">
                <a16:creationId xmlns:a16="http://schemas.microsoft.com/office/drawing/2014/main" id="{9AA512DB-BA83-4C46-AC99-0AD6AB5BF8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1822" y="3083807"/>
            <a:ext cx="109307" cy="98122"/>
          </a:xfrm>
          <a:prstGeom prst="rect">
            <a:avLst/>
          </a:prstGeom>
        </p:spPr>
      </p:pic>
      <p:grpSp>
        <p:nvGrpSpPr>
          <p:cNvPr id="317" name="Groupe 316">
            <a:extLst>
              <a:ext uri="{FF2B5EF4-FFF2-40B4-BE49-F238E27FC236}">
                <a16:creationId xmlns:a16="http://schemas.microsoft.com/office/drawing/2014/main" id="{FD2AFC3B-DA6E-4204-9443-C639F86490E4}"/>
              </a:ext>
            </a:extLst>
          </p:cNvPr>
          <p:cNvGrpSpPr/>
          <p:nvPr/>
        </p:nvGrpSpPr>
        <p:grpSpPr>
          <a:xfrm>
            <a:off x="684174" y="2838898"/>
            <a:ext cx="718466" cy="356108"/>
            <a:chOff x="2199597" y="997505"/>
            <a:chExt cx="718466" cy="356108"/>
          </a:xfrm>
        </p:grpSpPr>
        <p:sp>
          <p:nvSpPr>
            <p:cNvPr id="318" name="ZoneTexte 317">
              <a:extLst>
                <a:ext uri="{FF2B5EF4-FFF2-40B4-BE49-F238E27FC236}">
                  <a16:creationId xmlns:a16="http://schemas.microsoft.com/office/drawing/2014/main" id="{DE9C52A9-1D01-4978-BA92-C2D4D2A69760}"/>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319" name="ZoneTexte 318">
              <a:extLst>
                <a:ext uri="{FF2B5EF4-FFF2-40B4-BE49-F238E27FC236}">
                  <a16:creationId xmlns:a16="http://schemas.microsoft.com/office/drawing/2014/main" id="{BBDCC229-1C9B-44CF-B52D-3953A813D1AA}"/>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320" name="Groupe 319">
            <a:extLst>
              <a:ext uri="{FF2B5EF4-FFF2-40B4-BE49-F238E27FC236}">
                <a16:creationId xmlns:a16="http://schemas.microsoft.com/office/drawing/2014/main" id="{51140919-DDB1-4FFA-8A86-B7849FB850CE}"/>
              </a:ext>
            </a:extLst>
          </p:cNvPr>
          <p:cNvGrpSpPr/>
          <p:nvPr/>
        </p:nvGrpSpPr>
        <p:grpSpPr>
          <a:xfrm>
            <a:off x="3451885" y="2834409"/>
            <a:ext cx="718466" cy="363597"/>
            <a:chOff x="4307092" y="989742"/>
            <a:chExt cx="718466" cy="363597"/>
          </a:xfrm>
        </p:grpSpPr>
        <p:grpSp>
          <p:nvGrpSpPr>
            <p:cNvPr id="321" name="Groupe 320">
              <a:extLst>
                <a:ext uri="{FF2B5EF4-FFF2-40B4-BE49-F238E27FC236}">
                  <a16:creationId xmlns:a16="http://schemas.microsoft.com/office/drawing/2014/main" id="{3E704F67-7C0C-4C94-B3B9-0B46ACB9F406}"/>
                </a:ext>
              </a:extLst>
            </p:cNvPr>
            <p:cNvGrpSpPr/>
            <p:nvPr/>
          </p:nvGrpSpPr>
          <p:grpSpPr>
            <a:xfrm>
              <a:off x="4390385" y="989742"/>
              <a:ext cx="565581" cy="297961"/>
              <a:chOff x="2579857" y="899021"/>
              <a:chExt cx="565581" cy="297961"/>
            </a:xfrm>
          </p:grpSpPr>
          <p:sp>
            <p:nvSpPr>
              <p:cNvPr id="323" name="ZoneTexte 322">
                <a:extLst>
                  <a:ext uri="{FF2B5EF4-FFF2-40B4-BE49-F238E27FC236}">
                    <a16:creationId xmlns:a16="http://schemas.microsoft.com/office/drawing/2014/main" id="{3A01F522-4C26-4D71-BDB4-317F39E83D35}"/>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324" name="ZoneTexte 323">
                <a:extLst>
                  <a:ext uri="{FF2B5EF4-FFF2-40B4-BE49-F238E27FC236}">
                    <a16:creationId xmlns:a16="http://schemas.microsoft.com/office/drawing/2014/main" id="{906B17B7-011F-4111-ACF5-C004A62F91F9}"/>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322" name="ZoneTexte 321">
              <a:extLst>
                <a:ext uri="{FF2B5EF4-FFF2-40B4-BE49-F238E27FC236}">
                  <a16:creationId xmlns:a16="http://schemas.microsoft.com/office/drawing/2014/main" id="{2678ADFD-E415-4243-88F1-C162A4BDA3C8}"/>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grpSp>
        <p:nvGrpSpPr>
          <p:cNvPr id="325" name="Groupe 324">
            <a:extLst>
              <a:ext uri="{FF2B5EF4-FFF2-40B4-BE49-F238E27FC236}">
                <a16:creationId xmlns:a16="http://schemas.microsoft.com/office/drawing/2014/main" id="{69E439AE-2E77-4CE2-BB56-040D6BB6F1E7}"/>
              </a:ext>
            </a:extLst>
          </p:cNvPr>
          <p:cNvGrpSpPr/>
          <p:nvPr/>
        </p:nvGrpSpPr>
        <p:grpSpPr>
          <a:xfrm>
            <a:off x="1261191" y="2824533"/>
            <a:ext cx="718466" cy="368277"/>
            <a:chOff x="1040513" y="1729592"/>
            <a:chExt cx="718466" cy="368277"/>
          </a:xfrm>
        </p:grpSpPr>
        <p:sp>
          <p:nvSpPr>
            <p:cNvPr id="326" name="ZoneTexte 325">
              <a:extLst>
                <a:ext uri="{FF2B5EF4-FFF2-40B4-BE49-F238E27FC236}">
                  <a16:creationId xmlns:a16="http://schemas.microsoft.com/office/drawing/2014/main" id="{EC4B48BA-2EC6-4C00-B476-F56C0BEB9B9C}"/>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327" name="ZoneTexte 326">
              <a:extLst>
                <a:ext uri="{FF2B5EF4-FFF2-40B4-BE49-F238E27FC236}">
                  <a16:creationId xmlns:a16="http://schemas.microsoft.com/office/drawing/2014/main" id="{3BCAF6FC-DE4C-4A8C-B896-422B75070EDC}"/>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328" name="ZoneTexte 327">
              <a:extLst>
                <a:ext uri="{FF2B5EF4-FFF2-40B4-BE49-F238E27FC236}">
                  <a16:creationId xmlns:a16="http://schemas.microsoft.com/office/drawing/2014/main" id="{8CAC4558-0411-49CF-8B0B-AA876683D6B4}"/>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329" name="Groupe 328">
            <a:extLst>
              <a:ext uri="{FF2B5EF4-FFF2-40B4-BE49-F238E27FC236}">
                <a16:creationId xmlns:a16="http://schemas.microsoft.com/office/drawing/2014/main" id="{60D6F480-836C-4AD8-9F12-DDD8339A8CF7}"/>
              </a:ext>
            </a:extLst>
          </p:cNvPr>
          <p:cNvGrpSpPr/>
          <p:nvPr/>
        </p:nvGrpSpPr>
        <p:grpSpPr>
          <a:xfrm>
            <a:off x="2360856" y="2829566"/>
            <a:ext cx="718466" cy="363873"/>
            <a:chOff x="2745528" y="1733074"/>
            <a:chExt cx="718466" cy="363873"/>
          </a:xfrm>
        </p:grpSpPr>
        <p:sp>
          <p:nvSpPr>
            <p:cNvPr id="330" name="ZoneTexte 329">
              <a:extLst>
                <a:ext uri="{FF2B5EF4-FFF2-40B4-BE49-F238E27FC236}">
                  <a16:creationId xmlns:a16="http://schemas.microsoft.com/office/drawing/2014/main" id="{097950CF-06B5-4C55-AA84-1A55FA9AFB59}"/>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331" name="Groupe 330">
              <a:extLst>
                <a:ext uri="{FF2B5EF4-FFF2-40B4-BE49-F238E27FC236}">
                  <a16:creationId xmlns:a16="http://schemas.microsoft.com/office/drawing/2014/main" id="{AA3093F7-300F-4CF9-98C9-D03CBD799108}"/>
                </a:ext>
              </a:extLst>
            </p:cNvPr>
            <p:cNvGrpSpPr/>
            <p:nvPr/>
          </p:nvGrpSpPr>
          <p:grpSpPr>
            <a:xfrm>
              <a:off x="2745528" y="1777671"/>
              <a:ext cx="718466" cy="319276"/>
              <a:chOff x="2745110" y="1768025"/>
              <a:chExt cx="718466" cy="319276"/>
            </a:xfrm>
          </p:grpSpPr>
          <p:sp>
            <p:nvSpPr>
              <p:cNvPr id="332" name="ZoneTexte 331">
                <a:extLst>
                  <a:ext uri="{FF2B5EF4-FFF2-40B4-BE49-F238E27FC236}">
                    <a16:creationId xmlns:a16="http://schemas.microsoft.com/office/drawing/2014/main" id="{7EF72A08-65D4-44C1-B1B6-2593211D63B3}"/>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333" name="ZoneTexte 332">
                <a:extLst>
                  <a:ext uri="{FF2B5EF4-FFF2-40B4-BE49-F238E27FC236}">
                    <a16:creationId xmlns:a16="http://schemas.microsoft.com/office/drawing/2014/main" id="{48730A32-C849-4700-8715-3B647EE6649F}"/>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334" name="Groupe 333">
            <a:extLst>
              <a:ext uri="{FF2B5EF4-FFF2-40B4-BE49-F238E27FC236}">
                <a16:creationId xmlns:a16="http://schemas.microsoft.com/office/drawing/2014/main" id="{5522E01A-BEAD-4F51-8EC4-DD6E93EF008C}"/>
              </a:ext>
            </a:extLst>
          </p:cNvPr>
          <p:cNvGrpSpPr/>
          <p:nvPr/>
        </p:nvGrpSpPr>
        <p:grpSpPr>
          <a:xfrm>
            <a:off x="1812897" y="2819686"/>
            <a:ext cx="718466" cy="369675"/>
            <a:chOff x="646205" y="5057129"/>
            <a:chExt cx="718466" cy="369675"/>
          </a:xfrm>
        </p:grpSpPr>
        <p:sp>
          <p:nvSpPr>
            <p:cNvPr id="335" name="ZoneTexte 334">
              <a:extLst>
                <a:ext uri="{FF2B5EF4-FFF2-40B4-BE49-F238E27FC236}">
                  <a16:creationId xmlns:a16="http://schemas.microsoft.com/office/drawing/2014/main" id="{29FFAC95-F709-44B8-8628-9459724E36EF}"/>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336" name="ZoneTexte 335">
              <a:extLst>
                <a:ext uri="{FF2B5EF4-FFF2-40B4-BE49-F238E27FC236}">
                  <a16:creationId xmlns:a16="http://schemas.microsoft.com/office/drawing/2014/main" id="{3918E1D4-61D5-4898-BCDA-CB8DD1DAC5D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37" name="ZoneTexte 336">
              <a:extLst>
                <a:ext uri="{FF2B5EF4-FFF2-40B4-BE49-F238E27FC236}">
                  <a16:creationId xmlns:a16="http://schemas.microsoft.com/office/drawing/2014/main" id="{8992821F-C6D0-46E9-B203-77DDD026BEEE}"/>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38" name="Groupe 337">
            <a:extLst>
              <a:ext uri="{FF2B5EF4-FFF2-40B4-BE49-F238E27FC236}">
                <a16:creationId xmlns:a16="http://schemas.microsoft.com/office/drawing/2014/main" id="{CB60EB7D-D9A6-45DC-AEEE-CCF03E5FF75B}"/>
              </a:ext>
            </a:extLst>
          </p:cNvPr>
          <p:cNvGrpSpPr/>
          <p:nvPr/>
        </p:nvGrpSpPr>
        <p:grpSpPr>
          <a:xfrm>
            <a:off x="2895112" y="2820186"/>
            <a:ext cx="718466" cy="377178"/>
            <a:chOff x="1266633" y="5049608"/>
            <a:chExt cx="718466" cy="377178"/>
          </a:xfrm>
        </p:grpSpPr>
        <p:sp>
          <p:nvSpPr>
            <p:cNvPr id="339" name="ZoneTexte 338">
              <a:extLst>
                <a:ext uri="{FF2B5EF4-FFF2-40B4-BE49-F238E27FC236}">
                  <a16:creationId xmlns:a16="http://schemas.microsoft.com/office/drawing/2014/main" id="{D6FCCF0B-F9D5-4B57-87F5-1C35C9EDAE72}"/>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340" name="ZoneTexte 339">
              <a:extLst>
                <a:ext uri="{FF2B5EF4-FFF2-40B4-BE49-F238E27FC236}">
                  <a16:creationId xmlns:a16="http://schemas.microsoft.com/office/drawing/2014/main" id="{028878B7-4138-4898-B7CF-632A7FF51D9E}"/>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41" name="ZoneTexte 340">
              <a:extLst>
                <a:ext uri="{FF2B5EF4-FFF2-40B4-BE49-F238E27FC236}">
                  <a16:creationId xmlns:a16="http://schemas.microsoft.com/office/drawing/2014/main" id="{38D77975-D2F2-47DC-968F-9EFFC2C6EEA4}"/>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370" name="Groupe 369">
            <a:extLst>
              <a:ext uri="{FF2B5EF4-FFF2-40B4-BE49-F238E27FC236}">
                <a16:creationId xmlns:a16="http://schemas.microsoft.com/office/drawing/2014/main" id="{01E54913-1E4B-4CEF-A6ED-2A45F7487BFE}"/>
              </a:ext>
            </a:extLst>
          </p:cNvPr>
          <p:cNvGrpSpPr/>
          <p:nvPr/>
        </p:nvGrpSpPr>
        <p:grpSpPr>
          <a:xfrm>
            <a:off x="691422" y="3155332"/>
            <a:ext cx="718466" cy="385083"/>
            <a:chOff x="6111049" y="6137090"/>
            <a:chExt cx="718466" cy="385083"/>
          </a:xfrm>
        </p:grpSpPr>
        <p:grpSp>
          <p:nvGrpSpPr>
            <p:cNvPr id="371" name="Groupe 370">
              <a:extLst>
                <a:ext uri="{FF2B5EF4-FFF2-40B4-BE49-F238E27FC236}">
                  <a16:creationId xmlns:a16="http://schemas.microsoft.com/office/drawing/2014/main" id="{DFFA2335-2CA3-4248-A8F7-9FC5692B790D}"/>
                </a:ext>
              </a:extLst>
            </p:cNvPr>
            <p:cNvGrpSpPr/>
            <p:nvPr/>
          </p:nvGrpSpPr>
          <p:grpSpPr>
            <a:xfrm>
              <a:off x="6111049" y="6137090"/>
              <a:ext cx="718466" cy="385083"/>
              <a:chOff x="1523235" y="3839102"/>
              <a:chExt cx="718466" cy="385083"/>
            </a:xfrm>
          </p:grpSpPr>
          <p:sp>
            <p:nvSpPr>
              <p:cNvPr id="373" name="ZoneTexte 372">
                <a:extLst>
                  <a:ext uri="{FF2B5EF4-FFF2-40B4-BE49-F238E27FC236}">
                    <a16:creationId xmlns:a16="http://schemas.microsoft.com/office/drawing/2014/main" id="{EE40E1FA-FE53-4E74-A2FD-DB7A8F14FB13}"/>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374" name="ZoneTexte 373">
                <a:extLst>
                  <a:ext uri="{FF2B5EF4-FFF2-40B4-BE49-F238E27FC236}">
                    <a16:creationId xmlns:a16="http://schemas.microsoft.com/office/drawing/2014/main" id="{3B153916-E0B5-42CE-89BB-5455416977D1}"/>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372" name="ZoneTexte 371">
              <a:extLst>
                <a:ext uri="{FF2B5EF4-FFF2-40B4-BE49-F238E27FC236}">
                  <a16:creationId xmlns:a16="http://schemas.microsoft.com/office/drawing/2014/main" id="{6A453C40-8C58-4E4B-B516-C76D01D1EBB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75" name="Groupe 374">
            <a:extLst>
              <a:ext uri="{FF2B5EF4-FFF2-40B4-BE49-F238E27FC236}">
                <a16:creationId xmlns:a16="http://schemas.microsoft.com/office/drawing/2014/main" id="{0FC8A902-877D-4253-B973-B25B5A4540F1}"/>
              </a:ext>
            </a:extLst>
          </p:cNvPr>
          <p:cNvGrpSpPr/>
          <p:nvPr/>
        </p:nvGrpSpPr>
        <p:grpSpPr>
          <a:xfrm>
            <a:off x="1827675" y="3160168"/>
            <a:ext cx="718466" cy="375832"/>
            <a:chOff x="6752258" y="6147312"/>
            <a:chExt cx="718466" cy="375832"/>
          </a:xfrm>
        </p:grpSpPr>
        <p:grpSp>
          <p:nvGrpSpPr>
            <p:cNvPr id="376" name="Groupe 375">
              <a:extLst>
                <a:ext uri="{FF2B5EF4-FFF2-40B4-BE49-F238E27FC236}">
                  <a16:creationId xmlns:a16="http://schemas.microsoft.com/office/drawing/2014/main" id="{877437D7-A109-417A-88BE-4675ABE61C0F}"/>
                </a:ext>
              </a:extLst>
            </p:cNvPr>
            <p:cNvGrpSpPr/>
            <p:nvPr/>
          </p:nvGrpSpPr>
          <p:grpSpPr>
            <a:xfrm>
              <a:off x="6752258" y="6147312"/>
              <a:ext cx="718466" cy="375832"/>
              <a:chOff x="2358333" y="3850592"/>
              <a:chExt cx="718466" cy="375832"/>
            </a:xfrm>
          </p:grpSpPr>
          <p:sp>
            <p:nvSpPr>
              <p:cNvPr id="378" name="ZoneTexte 377">
                <a:extLst>
                  <a:ext uri="{FF2B5EF4-FFF2-40B4-BE49-F238E27FC236}">
                    <a16:creationId xmlns:a16="http://schemas.microsoft.com/office/drawing/2014/main" id="{BE1DE1E5-AB7F-4E94-BD8E-CF2327F3A593}"/>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379" name="ZoneTexte 378">
                <a:extLst>
                  <a:ext uri="{FF2B5EF4-FFF2-40B4-BE49-F238E27FC236}">
                    <a16:creationId xmlns:a16="http://schemas.microsoft.com/office/drawing/2014/main" id="{069B3CA2-6263-4E8A-898A-6FF8DFE8E86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377" name="ZoneTexte 376">
              <a:extLst>
                <a:ext uri="{FF2B5EF4-FFF2-40B4-BE49-F238E27FC236}">
                  <a16:creationId xmlns:a16="http://schemas.microsoft.com/office/drawing/2014/main" id="{6959953C-3AFB-438F-BE87-510260913249}"/>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80" name="Groupe 379">
            <a:extLst>
              <a:ext uri="{FF2B5EF4-FFF2-40B4-BE49-F238E27FC236}">
                <a16:creationId xmlns:a16="http://schemas.microsoft.com/office/drawing/2014/main" id="{3091D554-2CDB-4163-BD6F-C7314C44EE6F}"/>
              </a:ext>
            </a:extLst>
          </p:cNvPr>
          <p:cNvGrpSpPr/>
          <p:nvPr/>
        </p:nvGrpSpPr>
        <p:grpSpPr>
          <a:xfrm>
            <a:off x="2952698" y="3146868"/>
            <a:ext cx="718466" cy="390094"/>
            <a:chOff x="7339755" y="6147312"/>
            <a:chExt cx="718466" cy="390094"/>
          </a:xfrm>
        </p:grpSpPr>
        <p:grpSp>
          <p:nvGrpSpPr>
            <p:cNvPr id="381" name="Groupe 380">
              <a:extLst>
                <a:ext uri="{FF2B5EF4-FFF2-40B4-BE49-F238E27FC236}">
                  <a16:creationId xmlns:a16="http://schemas.microsoft.com/office/drawing/2014/main" id="{3C639833-56E9-4E79-90DA-E56F9C1CCF18}"/>
                </a:ext>
              </a:extLst>
            </p:cNvPr>
            <p:cNvGrpSpPr/>
            <p:nvPr/>
          </p:nvGrpSpPr>
          <p:grpSpPr>
            <a:xfrm>
              <a:off x="7339755" y="6147312"/>
              <a:ext cx="718466" cy="390094"/>
              <a:chOff x="3085711" y="3836330"/>
              <a:chExt cx="718466" cy="390094"/>
            </a:xfrm>
          </p:grpSpPr>
          <p:sp>
            <p:nvSpPr>
              <p:cNvPr id="383" name="ZoneTexte 382">
                <a:extLst>
                  <a:ext uri="{FF2B5EF4-FFF2-40B4-BE49-F238E27FC236}">
                    <a16:creationId xmlns:a16="http://schemas.microsoft.com/office/drawing/2014/main" id="{8B9CBA0B-2D0B-47A2-98A3-5E63B2F8E9AD}"/>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384" name="ZoneTexte 383">
                <a:extLst>
                  <a:ext uri="{FF2B5EF4-FFF2-40B4-BE49-F238E27FC236}">
                    <a16:creationId xmlns:a16="http://schemas.microsoft.com/office/drawing/2014/main" id="{F5B247D3-0363-4F5C-AA12-1DD9E34721E8}"/>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382" name="ZoneTexte 381">
              <a:extLst>
                <a:ext uri="{FF2B5EF4-FFF2-40B4-BE49-F238E27FC236}">
                  <a16:creationId xmlns:a16="http://schemas.microsoft.com/office/drawing/2014/main" id="{10C5FBE9-589C-460D-A918-55CC97C7B7CF}"/>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385" name="Accolade fermante 384">
            <a:extLst>
              <a:ext uri="{FF2B5EF4-FFF2-40B4-BE49-F238E27FC236}">
                <a16:creationId xmlns:a16="http://schemas.microsoft.com/office/drawing/2014/main" id="{27B9C21E-446D-454D-81B0-73E0217ED2AF}"/>
              </a:ext>
            </a:extLst>
          </p:cNvPr>
          <p:cNvSpPr/>
          <p:nvPr/>
        </p:nvSpPr>
        <p:spPr>
          <a:xfrm flipH="1">
            <a:off x="649711" y="324754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86" name="Accolade fermante 385">
            <a:extLst>
              <a:ext uri="{FF2B5EF4-FFF2-40B4-BE49-F238E27FC236}">
                <a16:creationId xmlns:a16="http://schemas.microsoft.com/office/drawing/2014/main" id="{350A65A1-946F-4646-B5C2-45FDD23EBC47}"/>
              </a:ext>
            </a:extLst>
          </p:cNvPr>
          <p:cNvSpPr/>
          <p:nvPr/>
        </p:nvSpPr>
        <p:spPr>
          <a:xfrm>
            <a:off x="3580649" y="325328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87" name="Groupe 386">
            <a:extLst>
              <a:ext uri="{FF2B5EF4-FFF2-40B4-BE49-F238E27FC236}">
                <a16:creationId xmlns:a16="http://schemas.microsoft.com/office/drawing/2014/main" id="{D284808D-4261-466D-B6D7-A947274B75FF}"/>
              </a:ext>
            </a:extLst>
          </p:cNvPr>
          <p:cNvGrpSpPr/>
          <p:nvPr/>
        </p:nvGrpSpPr>
        <p:grpSpPr>
          <a:xfrm>
            <a:off x="3652059" y="3434045"/>
            <a:ext cx="145699" cy="102974"/>
            <a:chOff x="5500799" y="4255430"/>
            <a:chExt cx="1544225" cy="1042144"/>
          </a:xfrm>
          <a:solidFill>
            <a:srgbClr val="7030A0"/>
          </a:solidFill>
        </p:grpSpPr>
        <p:pic>
          <p:nvPicPr>
            <p:cNvPr id="388" name="Graphique 387">
              <a:extLst>
                <a:ext uri="{FF2B5EF4-FFF2-40B4-BE49-F238E27FC236}">
                  <a16:creationId xmlns:a16="http://schemas.microsoft.com/office/drawing/2014/main" id="{90035461-E49E-4905-A922-7B702157FD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389" name="Graphique 388">
              <a:extLst>
                <a:ext uri="{FF2B5EF4-FFF2-40B4-BE49-F238E27FC236}">
                  <a16:creationId xmlns:a16="http://schemas.microsoft.com/office/drawing/2014/main" id="{9AC9D2D3-FA48-4394-BB2E-0FD5233F79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390" name="Groupe 389">
            <a:extLst>
              <a:ext uri="{FF2B5EF4-FFF2-40B4-BE49-F238E27FC236}">
                <a16:creationId xmlns:a16="http://schemas.microsoft.com/office/drawing/2014/main" id="{2AEB0BDD-ECE5-4000-8896-7713942139D7}"/>
              </a:ext>
            </a:extLst>
          </p:cNvPr>
          <p:cNvGrpSpPr/>
          <p:nvPr/>
        </p:nvGrpSpPr>
        <p:grpSpPr>
          <a:xfrm>
            <a:off x="2382206" y="3167625"/>
            <a:ext cx="718466" cy="370981"/>
            <a:chOff x="2195594" y="1720797"/>
            <a:chExt cx="718466" cy="370981"/>
          </a:xfrm>
        </p:grpSpPr>
        <p:sp>
          <p:nvSpPr>
            <p:cNvPr id="391" name="ZoneTexte 390">
              <a:extLst>
                <a:ext uri="{FF2B5EF4-FFF2-40B4-BE49-F238E27FC236}">
                  <a16:creationId xmlns:a16="http://schemas.microsoft.com/office/drawing/2014/main" id="{92921226-F548-4552-8452-1D71AA2B0A07}"/>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392" name="ZoneTexte 391">
              <a:extLst>
                <a:ext uri="{FF2B5EF4-FFF2-40B4-BE49-F238E27FC236}">
                  <a16:creationId xmlns:a16="http://schemas.microsoft.com/office/drawing/2014/main" id="{99B6FDAE-FD4B-49CC-A6DE-2F5D5AB56525}"/>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393" name="ZoneTexte 392">
              <a:extLst>
                <a:ext uri="{FF2B5EF4-FFF2-40B4-BE49-F238E27FC236}">
                  <a16:creationId xmlns:a16="http://schemas.microsoft.com/office/drawing/2014/main" id="{8C1C4368-16A4-4043-9764-44B3F7FA7D27}"/>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394" name="Groupe 393">
            <a:extLst>
              <a:ext uri="{FF2B5EF4-FFF2-40B4-BE49-F238E27FC236}">
                <a16:creationId xmlns:a16="http://schemas.microsoft.com/office/drawing/2014/main" id="{168987E1-CCBD-4713-A8FF-17A4A0F29E3F}"/>
              </a:ext>
            </a:extLst>
          </p:cNvPr>
          <p:cNvGrpSpPr/>
          <p:nvPr/>
        </p:nvGrpSpPr>
        <p:grpSpPr>
          <a:xfrm>
            <a:off x="1255173" y="3168288"/>
            <a:ext cx="718466" cy="367712"/>
            <a:chOff x="1622389" y="1728992"/>
            <a:chExt cx="718466" cy="367712"/>
          </a:xfrm>
        </p:grpSpPr>
        <p:sp>
          <p:nvSpPr>
            <p:cNvPr id="395" name="ZoneTexte 394">
              <a:extLst>
                <a:ext uri="{FF2B5EF4-FFF2-40B4-BE49-F238E27FC236}">
                  <a16:creationId xmlns:a16="http://schemas.microsoft.com/office/drawing/2014/main" id="{63E8B94F-C424-46D1-9FA2-4AB5A4A70056}"/>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396" name="ZoneTexte 395">
              <a:extLst>
                <a:ext uri="{FF2B5EF4-FFF2-40B4-BE49-F238E27FC236}">
                  <a16:creationId xmlns:a16="http://schemas.microsoft.com/office/drawing/2014/main" id="{C25484EA-6C6A-488C-ACE4-3685028A6B05}"/>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397" name="ZoneTexte 396">
              <a:extLst>
                <a:ext uri="{FF2B5EF4-FFF2-40B4-BE49-F238E27FC236}">
                  <a16:creationId xmlns:a16="http://schemas.microsoft.com/office/drawing/2014/main" id="{6FA2AF26-DBBE-4986-ADB8-7B940ADEDBC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398" name="ZoneTexte 397">
            <a:extLst>
              <a:ext uri="{FF2B5EF4-FFF2-40B4-BE49-F238E27FC236}">
                <a16:creationId xmlns:a16="http://schemas.microsoft.com/office/drawing/2014/main" id="{9AB283FC-585D-4299-B766-DBE72CD86562}"/>
              </a:ext>
            </a:extLst>
          </p:cNvPr>
          <p:cNvSpPr txBox="1"/>
          <p:nvPr/>
        </p:nvSpPr>
        <p:spPr>
          <a:xfrm>
            <a:off x="4231980" y="2400056"/>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399" name="ZoneTexte 398">
            <a:extLst>
              <a:ext uri="{FF2B5EF4-FFF2-40B4-BE49-F238E27FC236}">
                <a16:creationId xmlns:a16="http://schemas.microsoft.com/office/drawing/2014/main" id="{CA0DE41F-2C72-4287-BB6A-E4F9BC8222D7}"/>
              </a:ext>
            </a:extLst>
          </p:cNvPr>
          <p:cNvSpPr txBox="1"/>
          <p:nvPr/>
        </p:nvSpPr>
        <p:spPr>
          <a:xfrm>
            <a:off x="4206475" y="3139824"/>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400" name="Groupe 399">
            <a:extLst>
              <a:ext uri="{FF2B5EF4-FFF2-40B4-BE49-F238E27FC236}">
                <a16:creationId xmlns:a16="http://schemas.microsoft.com/office/drawing/2014/main" id="{07E81C3C-0DD7-425B-BD09-FC9958E1E1E1}"/>
              </a:ext>
            </a:extLst>
          </p:cNvPr>
          <p:cNvGrpSpPr/>
          <p:nvPr/>
        </p:nvGrpSpPr>
        <p:grpSpPr>
          <a:xfrm>
            <a:off x="532537" y="4309376"/>
            <a:ext cx="718466" cy="372618"/>
            <a:chOff x="2199597" y="980995"/>
            <a:chExt cx="718466" cy="372618"/>
          </a:xfrm>
        </p:grpSpPr>
        <p:grpSp>
          <p:nvGrpSpPr>
            <p:cNvPr id="401" name="Groupe 400">
              <a:extLst>
                <a:ext uri="{FF2B5EF4-FFF2-40B4-BE49-F238E27FC236}">
                  <a16:creationId xmlns:a16="http://schemas.microsoft.com/office/drawing/2014/main" id="{115962A6-F6F5-4797-BCB2-99DCE9024FC1}"/>
                </a:ext>
              </a:extLst>
            </p:cNvPr>
            <p:cNvGrpSpPr/>
            <p:nvPr/>
          </p:nvGrpSpPr>
          <p:grpSpPr>
            <a:xfrm>
              <a:off x="2239783" y="980995"/>
              <a:ext cx="586242" cy="276999"/>
              <a:chOff x="1694275" y="916594"/>
              <a:chExt cx="586242" cy="276999"/>
            </a:xfrm>
          </p:grpSpPr>
          <p:sp>
            <p:nvSpPr>
              <p:cNvPr id="403" name="ZoneTexte 402">
                <a:extLst>
                  <a:ext uri="{FF2B5EF4-FFF2-40B4-BE49-F238E27FC236}">
                    <a16:creationId xmlns:a16="http://schemas.microsoft.com/office/drawing/2014/main" id="{13E3F361-88AF-4378-AE38-AA21BC1A7FE4}"/>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404" name="ZoneTexte 403">
                <a:extLst>
                  <a:ext uri="{FF2B5EF4-FFF2-40B4-BE49-F238E27FC236}">
                    <a16:creationId xmlns:a16="http://schemas.microsoft.com/office/drawing/2014/main" id="{FDA5ADC4-D0BF-43A2-814B-8AD2AF46F356}"/>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402" name="ZoneTexte 401">
              <a:extLst>
                <a:ext uri="{FF2B5EF4-FFF2-40B4-BE49-F238E27FC236}">
                  <a16:creationId xmlns:a16="http://schemas.microsoft.com/office/drawing/2014/main" id="{A1EFD18C-781B-4EDB-8150-0AFD32FD3FBC}"/>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405" name="Groupe 404">
            <a:extLst>
              <a:ext uri="{FF2B5EF4-FFF2-40B4-BE49-F238E27FC236}">
                <a16:creationId xmlns:a16="http://schemas.microsoft.com/office/drawing/2014/main" id="{D4BB2E4B-0E57-4C9F-92EC-6A8DDBD1C174}"/>
              </a:ext>
            </a:extLst>
          </p:cNvPr>
          <p:cNvGrpSpPr/>
          <p:nvPr/>
        </p:nvGrpSpPr>
        <p:grpSpPr>
          <a:xfrm>
            <a:off x="2197644" y="4315713"/>
            <a:ext cx="718466" cy="363526"/>
            <a:chOff x="4307092" y="989813"/>
            <a:chExt cx="718466" cy="363526"/>
          </a:xfrm>
        </p:grpSpPr>
        <p:grpSp>
          <p:nvGrpSpPr>
            <p:cNvPr id="406" name="Groupe 405">
              <a:extLst>
                <a:ext uri="{FF2B5EF4-FFF2-40B4-BE49-F238E27FC236}">
                  <a16:creationId xmlns:a16="http://schemas.microsoft.com/office/drawing/2014/main" id="{13A09CDC-6DBD-4F6C-8539-7EF22C5FC358}"/>
                </a:ext>
              </a:extLst>
            </p:cNvPr>
            <p:cNvGrpSpPr/>
            <p:nvPr/>
          </p:nvGrpSpPr>
          <p:grpSpPr>
            <a:xfrm>
              <a:off x="4390385" y="989813"/>
              <a:ext cx="566525" cy="297890"/>
              <a:chOff x="2579857" y="899092"/>
              <a:chExt cx="566525" cy="297890"/>
            </a:xfrm>
          </p:grpSpPr>
          <p:sp>
            <p:nvSpPr>
              <p:cNvPr id="408" name="ZoneTexte 407">
                <a:extLst>
                  <a:ext uri="{FF2B5EF4-FFF2-40B4-BE49-F238E27FC236}">
                    <a16:creationId xmlns:a16="http://schemas.microsoft.com/office/drawing/2014/main" id="{5CEBEBF1-0F32-40A6-8091-55A1CD4BCFD5}"/>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409" name="ZoneTexte 408">
                <a:extLst>
                  <a:ext uri="{FF2B5EF4-FFF2-40B4-BE49-F238E27FC236}">
                    <a16:creationId xmlns:a16="http://schemas.microsoft.com/office/drawing/2014/main" id="{3D38FC69-6854-4890-BE1F-0B22EAB4C8BC}"/>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407" name="ZoneTexte 406">
              <a:extLst>
                <a:ext uri="{FF2B5EF4-FFF2-40B4-BE49-F238E27FC236}">
                  <a16:creationId xmlns:a16="http://schemas.microsoft.com/office/drawing/2014/main" id="{F9E9DCE2-7C0D-4EAF-9861-117E8B178B9E}"/>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410" name="Accolade fermante 409">
            <a:extLst>
              <a:ext uri="{FF2B5EF4-FFF2-40B4-BE49-F238E27FC236}">
                <a16:creationId xmlns:a16="http://schemas.microsoft.com/office/drawing/2014/main" id="{11C24C4B-7667-4C6E-9828-80A990112F76}"/>
              </a:ext>
            </a:extLst>
          </p:cNvPr>
          <p:cNvSpPr/>
          <p:nvPr/>
        </p:nvSpPr>
        <p:spPr>
          <a:xfrm>
            <a:off x="2848229" y="439612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11" name="Groupe 410">
            <a:extLst>
              <a:ext uri="{FF2B5EF4-FFF2-40B4-BE49-F238E27FC236}">
                <a16:creationId xmlns:a16="http://schemas.microsoft.com/office/drawing/2014/main" id="{EEF87F9B-3957-4F22-930A-CF0E74ABD933}"/>
              </a:ext>
            </a:extLst>
          </p:cNvPr>
          <p:cNvGrpSpPr/>
          <p:nvPr/>
        </p:nvGrpSpPr>
        <p:grpSpPr>
          <a:xfrm>
            <a:off x="1086026" y="4315863"/>
            <a:ext cx="718466" cy="366131"/>
            <a:chOff x="1539952" y="1638479"/>
            <a:chExt cx="718466" cy="366131"/>
          </a:xfrm>
        </p:grpSpPr>
        <p:sp>
          <p:nvSpPr>
            <p:cNvPr id="412" name="ZoneTexte 411">
              <a:extLst>
                <a:ext uri="{FF2B5EF4-FFF2-40B4-BE49-F238E27FC236}">
                  <a16:creationId xmlns:a16="http://schemas.microsoft.com/office/drawing/2014/main" id="{4FF4096E-0CC2-43B3-A3EE-0D70143CAC65}"/>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413" name="Groupe 412">
              <a:extLst>
                <a:ext uri="{FF2B5EF4-FFF2-40B4-BE49-F238E27FC236}">
                  <a16:creationId xmlns:a16="http://schemas.microsoft.com/office/drawing/2014/main" id="{02F45980-E3F3-4677-9E27-B33FED7A9C62}"/>
                </a:ext>
              </a:extLst>
            </p:cNvPr>
            <p:cNvGrpSpPr/>
            <p:nvPr/>
          </p:nvGrpSpPr>
          <p:grpSpPr>
            <a:xfrm>
              <a:off x="1587793" y="1638479"/>
              <a:ext cx="593068" cy="281853"/>
              <a:chOff x="1727718" y="1640613"/>
              <a:chExt cx="593068" cy="281853"/>
            </a:xfrm>
          </p:grpSpPr>
          <p:sp>
            <p:nvSpPr>
              <p:cNvPr id="414" name="ZoneTexte 413">
                <a:extLst>
                  <a:ext uri="{FF2B5EF4-FFF2-40B4-BE49-F238E27FC236}">
                    <a16:creationId xmlns:a16="http://schemas.microsoft.com/office/drawing/2014/main" id="{F36AE890-E839-4C7C-AD79-E9D02BB27500}"/>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415" name="ZoneTexte 414">
                <a:extLst>
                  <a:ext uri="{FF2B5EF4-FFF2-40B4-BE49-F238E27FC236}">
                    <a16:creationId xmlns:a16="http://schemas.microsoft.com/office/drawing/2014/main" id="{4F023693-A154-4957-9E6E-80C36DA93C05}"/>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416" name="Groupe 415">
            <a:extLst>
              <a:ext uri="{FF2B5EF4-FFF2-40B4-BE49-F238E27FC236}">
                <a16:creationId xmlns:a16="http://schemas.microsoft.com/office/drawing/2014/main" id="{49668F3F-6DFF-4EA5-AD91-51465BB3CF60}"/>
              </a:ext>
            </a:extLst>
          </p:cNvPr>
          <p:cNvGrpSpPr/>
          <p:nvPr/>
        </p:nvGrpSpPr>
        <p:grpSpPr>
          <a:xfrm>
            <a:off x="1644155" y="4312591"/>
            <a:ext cx="718466" cy="366648"/>
            <a:chOff x="2422732" y="1629870"/>
            <a:chExt cx="718466" cy="366648"/>
          </a:xfrm>
        </p:grpSpPr>
        <p:sp>
          <p:nvSpPr>
            <p:cNvPr id="417" name="ZoneTexte 416">
              <a:extLst>
                <a:ext uri="{FF2B5EF4-FFF2-40B4-BE49-F238E27FC236}">
                  <a16:creationId xmlns:a16="http://schemas.microsoft.com/office/drawing/2014/main" id="{07EAAAD2-3927-4B26-84C3-A639F97086FA}"/>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418" name="Groupe 417">
              <a:extLst>
                <a:ext uri="{FF2B5EF4-FFF2-40B4-BE49-F238E27FC236}">
                  <a16:creationId xmlns:a16="http://schemas.microsoft.com/office/drawing/2014/main" id="{28A52FC6-0E67-4E2A-9417-6B331BD2A6FB}"/>
                </a:ext>
              </a:extLst>
            </p:cNvPr>
            <p:cNvGrpSpPr/>
            <p:nvPr/>
          </p:nvGrpSpPr>
          <p:grpSpPr>
            <a:xfrm>
              <a:off x="2467193" y="1629870"/>
              <a:ext cx="555847" cy="281496"/>
              <a:chOff x="2607118" y="1632004"/>
              <a:chExt cx="555847" cy="281496"/>
            </a:xfrm>
          </p:grpSpPr>
          <p:sp>
            <p:nvSpPr>
              <p:cNvPr id="419" name="ZoneTexte 418">
                <a:extLst>
                  <a:ext uri="{FF2B5EF4-FFF2-40B4-BE49-F238E27FC236}">
                    <a16:creationId xmlns:a16="http://schemas.microsoft.com/office/drawing/2014/main" id="{8CC1C1FA-556F-4480-9619-BCB4CDFF552C}"/>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420" name="ZoneTexte 419">
                <a:extLst>
                  <a:ext uri="{FF2B5EF4-FFF2-40B4-BE49-F238E27FC236}">
                    <a16:creationId xmlns:a16="http://schemas.microsoft.com/office/drawing/2014/main" id="{70A21DD5-53D7-4BA8-8B92-9C9C4589C81C}"/>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421" name="Accolade fermante 420">
            <a:extLst>
              <a:ext uri="{FF2B5EF4-FFF2-40B4-BE49-F238E27FC236}">
                <a16:creationId xmlns:a16="http://schemas.microsoft.com/office/drawing/2014/main" id="{8E53ADF1-C7A2-4C53-A717-13F15D2C7700}"/>
              </a:ext>
            </a:extLst>
          </p:cNvPr>
          <p:cNvSpPr/>
          <p:nvPr/>
        </p:nvSpPr>
        <p:spPr>
          <a:xfrm flipH="1">
            <a:off x="528906" y="439612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422" name="Graphique 421">
            <a:extLst>
              <a:ext uri="{FF2B5EF4-FFF2-40B4-BE49-F238E27FC236}">
                <a16:creationId xmlns:a16="http://schemas.microsoft.com/office/drawing/2014/main" id="{2868F0E8-C65E-4EAB-860A-747DF9650B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89889" y="4593288"/>
            <a:ext cx="109307" cy="98122"/>
          </a:xfrm>
          <a:prstGeom prst="rect">
            <a:avLst/>
          </a:prstGeom>
        </p:spPr>
      </p:pic>
      <p:sp>
        <p:nvSpPr>
          <p:cNvPr id="423" name="ZoneTexte 422">
            <a:extLst>
              <a:ext uri="{FF2B5EF4-FFF2-40B4-BE49-F238E27FC236}">
                <a16:creationId xmlns:a16="http://schemas.microsoft.com/office/drawing/2014/main" id="{169095B0-561E-427C-8B59-0E5349492577}"/>
              </a:ext>
            </a:extLst>
          </p:cNvPr>
          <p:cNvSpPr txBox="1"/>
          <p:nvPr/>
        </p:nvSpPr>
        <p:spPr>
          <a:xfrm>
            <a:off x="-40480" y="4387494"/>
            <a:ext cx="641456" cy="246221"/>
          </a:xfrm>
          <a:prstGeom prst="rect">
            <a:avLst/>
          </a:prstGeom>
          <a:noFill/>
        </p:spPr>
        <p:txBody>
          <a:bodyPr wrap="square" rtlCol="0">
            <a:spAutoFit/>
          </a:bodyPr>
          <a:lstStyle/>
          <a:p>
            <a:r>
              <a:rPr lang="fr-FR" sz="1000" dirty="0"/>
              <a:t>a.1.3.5.1</a:t>
            </a:r>
          </a:p>
        </p:txBody>
      </p:sp>
      <p:sp>
        <p:nvSpPr>
          <p:cNvPr id="424" name="ZoneTexte 423">
            <a:extLst>
              <a:ext uri="{FF2B5EF4-FFF2-40B4-BE49-F238E27FC236}">
                <a16:creationId xmlns:a16="http://schemas.microsoft.com/office/drawing/2014/main" id="{568FEBE5-0A78-4415-8B2C-AB9AA7924DAB}"/>
              </a:ext>
            </a:extLst>
          </p:cNvPr>
          <p:cNvSpPr txBox="1"/>
          <p:nvPr/>
        </p:nvSpPr>
        <p:spPr>
          <a:xfrm>
            <a:off x="2948013" y="4387494"/>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425" name="Accolade fermante 424">
            <a:extLst>
              <a:ext uri="{FF2B5EF4-FFF2-40B4-BE49-F238E27FC236}">
                <a16:creationId xmlns:a16="http://schemas.microsoft.com/office/drawing/2014/main" id="{D4EADAA1-1D77-4E26-A42A-3C9100E7F6E0}"/>
              </a:ext>
            </a:extLst>
          </p:cNvPr>
          <p:cNvSpPr/>
          <p:nvPr/>
        </p:nvSpPr>
        <p:spPr>
          <a:xfrm flipH="1">
            <a:off x="3455694" y="439287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26" name="Accolade fermante 425">
            <a:extLst>
              <a:ext uri="{FF2B5EF4-FFF2-40B4-BE49-F238E27FC236}">
                <a16:creationId xmlns:a16="http://schemas.microsoft.com/office/drawing/2014/main" id="{8916AD54-C6E8-48F0-AE37-351EBBD24574}"/>
              </a:ext>
            </a:extLst>
          </p:cNvPr>
          <p:cNvSpPr/>
          <p:nvPr/>
        </p:nvSpPr>
        <p:spPr>
          <a:xfrm>
            <a:off x="4125036" y="439612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27" name="Groupe 426">
            <a:extLst>
              <a:ext uri="{FF2B5EF4-FFF2-40B4-BE49-F238E27FC236}">
                <a16:creationId xmlns:a16="http://schemas.microsoft.com/office/drawing/2014/main" id="{DDBD87A5-4EAB-4AF0-A322-26051E0E8500}"/>
              </a:ext>
            </a:extLst>
          </p:cNvPr>
          <p:cNvGrpSpPr/>
          <p:nvPr/>
        </p:nvGrpSpPr>
        <p:grpSpPr>
          <a:xfrm>
            <a:off x="3939863" y="4418047"/>
            <a:ext cx="277434" cy="192278"/>
            <a:chOff x="5500799" y="4255430"/>
            <a:chExt cx="1544225" cy="1042144"/>
          </a:xfrm>
          <a:solidFill>
            <a:srgbClr val="7030A0"/>
          </a:solidFill>
        </p:grpSpPr>
        <p:pic>
          <p:nvPicPr>
            <p:cNvPr id="428" name="Graphique 427">
              <a:extLst>
                <a:ext uri="{FF2B5EF4-FFF2-40B4-BE49-F238E27FC236}">
                  <a16:creationId xmlns:a16="http://schemas.microsoft.com/office/drawing/2014/main" id="{961E3E8F-A4C2-43CA-A8F1-1762978DD4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429" name="Graphique 428">
              <a:extLst>
                <a:ext uri="{FF2B5EF4-FFF2-40B4-BE49-F238E27FC236}">
                  <a16:creationId xmlns:a16="http://schemas.microsoft.com/office/drawing/2014/main" id="{76C67E6A-993C-4D8C-827E-6DB446F15AE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430" name="Graphique 23">
            <a:extLst>
              <a:ext uri="{FF2B5EF4-FFF2-40B4-BE49-F238E27FC236}">
                <a16:creationId xmlns:a16="http://schemas.microsoft.com/office/drawing/2014/main" id="{F0AE827D-316E-4C26-8309-AE6E608D75C5}"/>
              </a:ext>
            </a:extLst>
          </p:cNvPr>
          <p:cNvGrpSpPr/>
          <p:nvPr/>
        </p:nvGrpSpPr>
        <p:grpSpPr>
          <a:xfrm>
            <a:off x="3529109" y="4427584"/>
            <a:ext cx="119903" cy="184666"/>
            <a:chOff x="5410460" y="2049372"/>
            <a:chExt cx="615732" cy="1159026"/>
          </a:xfrm>
          <a:solidFill>
            <a:srgbClr val="FF0000"/>
          </a:solidFill>
        </p:grpSpPr>
        <p:sp>
          <p:nvSpPr>
            <p:cNvPr id="431" name="Forme libre : forme 430">
              <a:extLst>
                <a:ext uri="{FF2B5EF4-FFF2-40B4-BE49-F238E27FC236}">
                  <a16:creationId xmlns:a16="http://schemas.microsoft.com/office/drawing/2014/main" id="{37A3E863-694D-44C2-AF8F-BDF627021F20}"/>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432" name="Forme libre : forme 431">
              <a:extLst>
                <a:ext uri="{FF2B5EF4-FFF2-40B4-BE49-F238E27FC236}">
                  <a16:creationId xmlns:a16="http://schemas.microsoft.com/office/drawing/2014/main" id="{7C469D95-AE22-4BBC-A925-D0402BB5EE14}"/>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433" name="Groupe 432">
            <a:extLst>
              <a:ext uri="{FF2B5EF4-FFF2-40B4-BE49-F238E27FC236}">
                <a16:creationId xmlns:a16="http://schemas.microsoft.com/office/drawing/2014/main" id="{988AC83F-DFF3-43DC-9101-B5910E54C18F}"/>
              </a:ext>
            </a:extLst>
          </p:cNvPr>
          <p:cNvGrpSpPr/>
          <p:nvPr/>
        </p:nvGrpSpPr>
        <p:grpSpPr>
          <a:xfrm>
            <a:off x="3609998" y="4415965"/>
            <a:ext cx="305670" cy="194360"/>
            <a:chOff x="5146975" y="3184326"/>
            <a:chExt cx="1468799" cy="1171578"/>
          </a:xfrm>
          <a:solidFill>
            <a:srgbClr val="92D050"/>
          </a:solidFill>
        </p:grpSpPr>
        <p:pic>
          <p:nvPicPr>
            <p:cNvPr id="434" name="Graphique 433">
              <a:extLst>
                <a:ext uri="{FF2B5EF4-FFF2-40B4-BE49-F238E27FC236}">
                  <a16:creationId xmlns:a16="http://schemas.microsoft.com/office/drawing/2014/main" id="{444DA479-F777-4465-98F4-0F54F2260F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435" name="Graphique 434">
              <a:extLst>
                <a:ext uri="{FF2B5EF4-FFF2-40B4-BE49-F238E27FC236}">
                  <a16:creationId xmlns:a16="http://schemas.microsoft.com/office/drawing/2014/main" id="{10389304-D0BB-4A20-A797-931C01A359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436" name="Accolade fermante 435">
            <a:extLst>
              <a:ext uri="{FF2B5EF4-FFF2-40B4-BE49-F238E27FC236}">
                <a16:creationId xmlns:a16="http://schemas.microsoft.com/office/drawing/2014/main" id="{652BCD6E-986C-4865-BB0B-AFEF5AB7EA1E}"/>
              </a:ext>
            </a:extLst>
          </p:cNvPr>
          <p:cNvSpPr/>
          <p:nvPr/>
        </p:nvSpPr>
        <p:spPr>
          <a:xfrm flipH="1">
            <a:off x="528906" y="5513739"/>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37" name="Accolade fermante 436">
            <a:extLst>
              <a:ext uri="{FF2B5EF4-FFF2-40B4-BE49-F238E27FC236}">
                <a16:creationId xmlns:a16="http://schemas.microsoft.com/office/drawing/2014/main" id="{BE34347E-CAEB-4084-92D0-2D45E18D5FF5}"/>
              </a:ext>
            </a:extLst>
          </p:cNvPr>
          <p:cNvSpPr/>
          <p:nvPr/>
        </p:nvSpPr>
        <p:spPr>
          <a:xfrm flipH="1">
            <a:off x="669587" y="587551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38" name="Accolade fermante 437">
            <a:extLst>
              <a:ext uri="{FF2B5EF4-FFF2-40B4-BE49-F238E27FC236}">
                <a16:creationId xmlns:a16="http://schemas.microsoft.com/office/drawing/2014/main" id="{E0EF7209-6EDF-46FF-8770-AE920FD0E12C}"/>
              </a:ext>
            </a:extLst>
          </p:cNvPr>
          <p:cNvSpPr/>
          <p:nvPr/>
        </p:nvSpPr>
        <p:spPr>
          <a:xfrm>
            <a:off x="1971366" y="588251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39" name="Groupe 438">
            <a:extLst>
              <a:ext uri="{FF2B5EF4-FFF2-40B4-BE49-F238E27FC236}">
                <a16:creationId xmlns:a16="http://schemas.microsoft.com/office/drawing/2014/main" id="{00A0D1DA-E90D-4779-A859-DDAF4489EDFC}"/>
              </a:ext>
            </a:extLst>
          </p:cNvPr>
          <p:cNvGrpSpPr/>
          <p:nvPr/>
        </p:nvGrpSpPr>
        <p:grpSpPr>
          <a:xfrm>
            <a:off x="1300829" y="5781282"/>
            <a:ext cx="718466" cy="377178"/>
            <a:chOff x="1266633" y="5049608"/>
            <a:chExt cx="718466" cy="377178"/>
          </a:xfrm>
        </p:grpSpPr>
        <p:sp>
          <p:nvSpPr>
            <p:cNvPr id="440" name="ZoneTexte 439">
              <a:extLst>
                <a:ext uri="{FF2B5EF4-FFF2-40B4-BE49-F238E27FC236}">
                  <a16:creationId xmlns:a16="http://schemas.microsoft.com/office/drawing/2014/main" id="{F5E397F6-2774-4E04-8C1D-04FF2375CAE7}"/>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441" name="ZoneTexte 440">
              <a:extLst>
                <a:ext uri="{FF2B5EF4-FFF2-40B4-BE49-F238E27FC236}">
                  <a16:creationId xmlns:a16="http://schemas.microsoft.com/office/drawing/2014/main" id="{92896DCE-FF09-4D6D-B1A5-56944EB5754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442" name="ZoneTexte 441">
              <a:extLst>
                <a:ext uri="{FF2B5EF4-FFF2-40B4-BE49-F238E27FC236}">
                  <a16:creationId xmlns:a16="http://schemas.microsoft.com/office/drawing/2014/main" id="{30F03360-7393-4AE3-8CEA-E4121A849DFC}"/>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443" name="Groupe 442">
            <a:extLst>
              <a:ext uri="{FF2B5EF4-FFF2-40B4-BE49-F238E27FC236}">
                <a16:creationId xmlns:a16="http://schemas.microsoft.com/office/drawing/2014/main" id="{0D44D2BB-4697-41B1-887C-9B2A1F564E8D}"/>
              </a:ext>
            </a:extLst>
          </p:cNvPr>
          <p:cNvGrpSpPr/>
          <p:nvPr/>
        </p:nvGrpSpPr>
        <p:grpSpPr>
          <a:xfrm>
            <a:off x="712388" y="5788408"/>
            <a:ext cx="718466" cy="369675"/>
            <a:chOff x="646205" y="5057129"/>
            <a:chExt cx="718466" cy="369675"/>
          </a:xfrm>
        </p:grpSpPr>
        <p:sp>
          <p:nvSpPr>
            <p:cNvPr id="444" name="ZoneTexte 443">
              <a:extLst>
                <a:ext uri="{FF2B5EF4-FFF2-40B4-BE49-F238E27FC236}">
                  <a16:creationId xmlns:a16="http://schemas.microsoft.com/office/drawing/2014/main" id="{0D0DBD05-9742-4E05-8EB4-FCA7015A8639}"/>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445" name="ZoneTexte 444">
              <a:extLst>
                <a:ext uri="{FF2B5EF4-FFF2-40B4-BE49-F238E27FC236}">
                  <a16:creationId xmlns:a16="http://schemas.microsoft.com/office/drawing/2014/main" id="{413848D2-01CD-4BAB-BBBE-B221E8ECD971}"/>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446" name="ZoneTexte 445">
              <a:extLst>
                <a:ext uri="{FF2B5EF4-FFF2-40B4-BE49-F238E27FC236}">
                  <a16:creationId xmlns:a16="http://schemas.microsoft.com/office/drawing/2014/main" id="{8AB1E851-E06F-4540-A826-AEA29F03C2EF}"/>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447" name="Groupe 446">
            <a:extLst>
              <a:ext uri="{FF2B5EF4-FFF2-40B4-BE49-F238E27FC236}">
                <a16:creationId xmlns:a16="http://schemas.microsoft.com/office/drawing/2014/main" id="{EA61D1A8-66A3-4459-91D7-540ABAB5CF80}"/>
              </a:ext>
            </a:extLst>
          </p:cNvPr>
          <p:cNvGrpSpPr/>
          <p:nvPr/>
        </p:nvGrpSpPr>
        <p:grpSpPr>
          <a:xfrm>
            <a:off x="2016193" y="6019771"/>
            <a:ext cx="202376" cy="157632"/>
            <a:chOff x="5146975" y="3184326"/>
            <a:chExt cx="1468799" cy="1171578"/>
          </a:xfrm>
          <a:solidFill>
            <a:srgbClr val="92D050"/>
          </a:solidFill>
        </p:grpSpPr>
        <p:pic>
          <p:nvPicPr>
            <p:cNvPr id="448" name="Graphique 447">
              <a:extLst>
                <a:ext uri="{FF2B5EF4-FFF2-40B4-BE49-F238E27FC236}">
                  <a16:creationId xmlns:a16="http://schemas.microsoft.com/office/drawing/2014/main" id="{F2ED4846-2877-4307-8A8B-B3AA045A5F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449" name="Graphique 448">
              <a:extLst>
                <a:ext uri="{FF2B5EF4-FFF2-40B4-BE49-F238E27FC236}">
                  <a16:creationId xmlns:a16="http://schemas.microsoft.com/office/drawing/2014/main" id="{90C27E90-E7C1-4EC9-B1B0-73CC3218BB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450" name="Groupe 449">
            <a:extLst>
              <a:ext uri="{FF2B5EF4-FFF2-40B4-BE49-F238E27FC236}">
                <a16:creationId xmlns:a16="http://schemas.microsoft.com/office/drawing/2014/main" id="{55FCC2F3-7060-438D-AF94-8D1CEA7880E2}"/>
              </a:ext>
            </a:extLst>
          </p:cNvPr>
          <p:cNvGrpSpPr/>
          <p:nvPr/>
        </p:nvGrpSpPr>
        <p:grpSpPr>
          <a:xfrm>
            <a:off x="676614" y="5473577"/>
            <a:ext cx="718466" cy="372618"/>
            <a:chOff x="2199597" y="980995"/>
            <a:chExt cx="718466" cy="372618"/>
          </a:xfrm>
        </p:grpSpPr>
        <p:grpSp>
          <p:nvGrpSpPr>
            <p:cNvPr id="451" name="Groupe 450">
              <a:extLst>
                <a:ext uri="{FF2B5EF4-FFF2-40B4-BE49-F238E27FC236}">
                  <a16:creationId xmlns:a16="http://schemas.microsoft.com/office/drawing/2014/main" id="{50A99D23-81C2-437B-AED1-2BE61A5FB823}"/>
                </a:ext>
              </a:extLst>
            </p:cNvPr>
            <p:cNvGrpSpPr/>
            <p:nvPr/>
          </p:nvGrpSpPr>
          <p:grpSpPr>
            <a:xfrm>
              <a:off x="2239783" y="980995"/>
              <a:ext cx="586242" cy="276999"/>
              <a:chOff x="1694275" y="916594"/>
              <a:chExt cx="586242" cy="276999"/>
            </a:xfrm>
          </p:grpSpPr>
          <p:sp>
            <p:nvSpPr>
              <p:cNvPr id="453" name="ZoneTexte 452">
                <a:extLst>
                  <a:ext uri="{FF2B5EF4-FFF2-40B4-BE49-F238E27FC236}">
                    <a16:creationId xmlns:a16="http://schemas.microsoft.com/office/drawing/2014/main" id="{2A0CFA59-F61E-40B7-B51F-A79A45231B50}"/>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454" name="ZoneTexte 453">
                <a:extLst>
                  <a:ext uri="{FF2B5EF4-FFF2-40B4-BE49-F238E27FC236}">
                    <a16:creationId xmlns:a16="http://schemas.microsoft.com/office/drawing/2014/main" id="{A3D6342D-AB68-4CB0-9763-67A676A38C53}"/>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452" name="ZoneTexte 451">
              <a:extLst>
                <a:ext uri="{FF2B5EF4-FFF2-40B4-BE49-F238E27FC236}">
                  <a16:creationId xmlns:a16="http://schemas.microsoft.com/office/drawing/2014/main" id="{DDB24EA8-25B3-4D01-AC23-3757612E7C8D}"/>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455" name="Groupe 454">
            <a:extLst>
              <a:ext uri="{FF2B5EF4-FFF2-40B4-BE49-F238E27FC236}">
                <a16:creationId xmlns:a16="http://schemas.microsoft.com/office/drawing/2014/main" id="{3BBE0F54-2286-4336-8769-ABC00B26A925}"/>
              </a:ext>
            </a:extLst>
          </p:cNvPr>
          <p:cNvGrpSpPr/>
          <p:nvPr/>
        </p:nvGrpSpPr>
        <p:grpSpPr>
          <a:xfrm>
            <a:off x="2341721" y="5479914"/>
            <a:ext cx="718466" cy="363526"/>
            <a:chOff x="4307092" y="989813"/>
            <a:chExt cx="718466" cy="363526"/>
          </a:xfrm>
        </p:grpSpPr>
        <p:grpSp>
          <p:nvGrpSpPr>
            <p:cNvPr id="456" name="Groupe 455">
              <a:extLst>
                <a:ext uri="{FF2B5EF4-FFF2-40B4-BE49-F238E27FC236}">
                  <a16:creationId xmlns:a16="http://schemas.microsoft.com/office/drawing/2014/main" id="{0DFA765F-6B07-47CB-8963-6CE20712C926}"/>
                </a:ext>
              </a:extLst>
            </p:cNvPr>
            <p:cNvGrpSpPr/>
            <p:nvPr/>
          </p:nvGrpSpPr>
          <p:grpSpPr>
            <a:xfrm>
              <a:off x="4390385" y="989813"/>
              <a:ext cx="566525" cy="297890"/>
              <a:chOff x="2579857" y="899092"/>
              <a:chExt cx="566525" cy="297890"/>
            </a:xfrm>
          </p:grpSpPr>
          <p:sp>
            <p:nvSpPr>
              <p:cNvPr id="458" name="ZoneTexte 457">
                <a:extLst>
                  <a:ext uri="{FF2B5EF4-FFF2-40B4-BE49-F238E27FC236}">
                    <a16:creationId xmlns:a16="http://schemas.microsoft.com/office/drawing/2014/main" id="{3D70E6A6-D7CB-4A8D-9AFC-044781A6895C}"/>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459" name="ZoneTexte 458">
                <a:extLst>
                  <a:ext uri="{FF2B5EF4-FFF2-40B4-BE49-F238E27FC236}">
                    <a16:creationId xmlns:a16="http://schemas.microsoft.com/office/drawing/2014/main" id="{90B8E638-7553-4A7F-8180-3A3B586BE1C5}"/>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457" name="ZoneTexte 456">
              <a:extLst>
                <a:ext uri="{FF2B5EF4-FFF2-40B4-BE49-F238E27FC236}">
                  <a16:creationId xmlns:a16="http://schemas.microsoft.com/office/drawing/2014/main" id="{44D05502-7ECA-4396-896D-C1F4A721FC1E}"/>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460" name="Accolade fermante 459">
            <a:extLst>
              <a:ext uri="{FF2B5EF4-FFF2-40B4-BE49-F238E27FC236}">
                <a16:creationId xmlns:a16="http://schemas.microsoft.com/office/drawing/2014/main" id="{7ADF8E6A-3E98-47A8-A44B-47B24CF057E7}"/>
              </a:ext>
            </a:extLst>
          </p:cNvPr>
          <p:cNvSpPr/>
          <p:nvPr/>
        </p:nvSpPr>
        <p:spPr>
          <a:xfrm>
            <a:off x="2992306" y="556033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61" name="Groupe 460">
            <a:extLst>
              <a:ext uri="{FF2B5EF4-FFF2-40B4-BE49-F238E27FC236}">
                <a16:creationId xmlns:a16="http://schemas.microsoft.com/office/drawing/2014/main" id="{EBFF5A01-1341-44EE-8CE8-AE93E059640F}"/>
              </a:ext>
            </a:extLst>
          </p:cNvPr>
          <p:cNvGrpSpPr/>
          <p:nvPr/>
        </p:nvGrpSpPr>
        <p:grpSpPr>
          <a:xfrm>
            <a:off x="1230103" y="5480064"/>
            <a:ext cx="718466" cy="366131"/>
            <a:chOff x="1539952" y="1638479"/>
            <a:chExt cx="718466" cy="366131"/>
          </a:xfrm>
        </p:grpSpPr>
        <p:sp>
          <p:nvSpPr>
            <p:cNvPr id="462" name="ZoneTexte 461">
              <a:extLst>
                <a:ext uri="{FF2B5EF4-FFF2-40B4-BE49-F238E27FC236}">
                  <a16:creationId xmlns:a16="http://schemas.microsoft.com/office/drawing/2014/main" id="{5F9A21D0-5DE9-484D-9105-E2B1708C84C0}"/>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463" name="Groupe 462">
              <a:extLst>
                <a:ext uri="{FF2B5EF4-FFF2-40B4-BE49-F238E27FC236}">
                  <a16:creationId xmlns:a16="http://schemas.microsoft.com/office/drawing/2014/main" id="{4C1DB986-EE55-4FD0-AA3C-EB14DE56BC37}"/>
                </a:ext>
              </a:extLst>
            </p:cNvPr>
            <p:cNvGrpSpPr/>
            <p:nvPr/>
          </p:nvGrpSpPr>
          <p:grpSpPr>
            <a:xfrm>
              <a:off x="1587793" y="1638479"/>
              <a:ext cx="593068" cy="281853"/>
              <a:chOff x="1727718" y="1640613"/>
              <a:chExt cx="593068" cy="281853"/>
            </a:xfrm>
          </p:grpSpPr>
          <p:sp>
            <p:nvSpPr>
              <p:cNvPr id="464" name="ZoneTexte 463">
                <a:extLst>
                  <a:ext uri="{FF2B5EF4-FFF2-40B4-BE49-F238E27FC236}">
                    <a16:creationId xmlns:a16="http://schemas.microsoft.com/office/drawing/2014/main" id="{3647AC77-76A5-4EF3-851C-2F59142CAC85}"/>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465" name="ZoneTexte 464">
                <a:extLst>
                  <a:ext uri="{FF2B5EF4-FFF2-40B4-BE49-F238E27FC236}">
                    <a16:creationId xmlns:a16="http://schemas.microsoft.com/office/drawing/2014/main" id="{D56382C7-0158-4356-8AB7-400F086188A4}"/>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466" name="Groupe 465">
            <a:extLst>
              <a:ext uri="{FF2B5EF4-FFF2-40B4-BE49-F238E27FC236}">
                <a16:creationId xmlns:a16="http://schemas.microsoft.com/office/drawing/2014/main" id="{0D45358E-926D-4C90-8CD6-0CA2A69E7548}"/>
              </a:ext>
            </a:extLst>
          </p:cNvPr>
          <p:cNvGrpSpPr/>
          <p:nvPr/>
        </p:nvGrpSpPr>
        <p:grpSpPr>
          <a:xfrm>
            <a:off x="1788232" y="5476792"/>
            <a:ext cx="718466" cy="366648"/>
            <a:chOff x="2422732" y="1629870"/>
            <a:chExt cx="718466" cy="366648"/>
          </a:xfrm>
        </p:grpSpPr>
        <p:sp>
          <p:nvSpPr>
            <p:cNvPr id="467" name="ZoneTexte 466">
              <a:extLst>
                <a:ext uri="{FF2B5EF4-FFF2-40B4-BE49-F238E27FC236}">
                  <a16:creationId xmlns:a16="http://schemas.microsoft.com/office/drawing/2014/main" id="{C3C9ABEB-A5DB-463D-A57B-D6822B673999}"/>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468" name="Groupe 467">
              <a:extLst>
                <a:ext uri="{FF2B5EF4-FFF2-40B4-BE49-F238E27FC236}">
                  <a16:creationId xmlns:a16="http://schemas.microsoft.com/office/drawing/2014/main" id="{76846AB2-2026-4164-863F-08B817333C23}"/>
                </a:ext>
              </a:extLst>
            </p:cNvPr>
            <p:cNvGrpSpPr/>
            <p:nvPr/>
          </p:nvGrpSpPr>
          <p:grpSpPr>
            <a:xfrm>
              <a:off x="2467193" y="1629870"/>
              <a:ext cx="555847" cy="281496"/>
              <a:chOff x="2607118" y="1632004"/>
              <a:chExt cx="555847" cy="281496"/>
            </a:xfrm>
          </p:grpSpPr>
          <p:sp>
            <p:nvSpPr>
              <p:cNvPr id="469" name="ZoneTexte 468">
                <a:extLst>
                  <a:ext uri="{FF2B5EF4-FFF2-40B4-BE49-F238E27FC236}">
                    <a16:creationId xmlns:a16="http://schemas.microsoft.com/office/drawing/2014/main" id="{6EE903DC-320E-4501-AB6A-8C771CDF4575}"/>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470" name="ZoneTexte 469">
                <a:extLst>
                  <a:ext uri="{FF2B5EF4-FFF2-40B4-BE49-F238E27FC236}">
                    <a16:creationId xmlns:a16="http://schemas.microsoft.com/office/drawing/2014/main" id="{E6618810-74BB-4EDF-BB76-1B12FE3DE125}"/>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471" name="Accolade fermante 470">
            <a:extLst>
              <a:ext uri="{FF2B5EF4-FFF2-40B4-BE49-F238E27FC236}">
                <a16:creationId xmlns:a16="http://schemas.microsoft.com/office/drawing/2014/main" id="{83D85B08-0843-4E37-9A80-DD29D85ACDDD}"/>
              </a:ext>
            </a:extLst>
          </p:cNvPr>
          <p:cNvSpPr/>
          <p:nvPr/>
        </p:nvSpPr>
        <p:spPr>
          <a:xfrm flipH="1">
            <a:off x="672983" y="556033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472" name="Graphique 471">
            <a:extLst>
              <a:ext uri="{FF2B5EF4-FFF2-40B4-BE49-F238E27FC236}">
                <a16:creationId xmlns:a16="http://schemas.microsoft.com/office/drawing/2014/main" id="{82A65D0E-B95B-4CA9-85FE-F72CA4E4D6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966" y="5757489"/>
            <a:ext cx="109307" cy="98122"/>
          </a:xfrm>
          <a:prstGeom prst="rect">
            <a:avLst/>
          </a:prstGeom>
        </p:spPr>
      </p:pic>
      <p:sp>
        <p:nvSpPr>
          <p:cNvPr id="473" name="ZoneTexte 472">
            <a:extLst>
              <a:ext uri="{FF2B5EF4-FFF2-40B4-BE49-F238E27FC236}">
                <a16:creationId xmlns:a16="http://schemas.microsoft.com/office/drawing/2014/main" id="{71674795-B72D-420C-9AEB-38F946E3ACB4}"/>
              </a:ext>
            </a:extLst>
          </p:cNvPr>
          <p:cNvSpPr txBox="1"/>
          <p:nvPr/>
        </p:nvSpPr>
        <p:spPr>
          <a:xfrm>
            <a:off x="3075349" y="5757063"/>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474" name="Accolade fermante 473">
            <a:extLst>
              <a:ext uri="{FF2B5EF4-FFF2-40B4-BE49-F238E27FC236}">
                <a16:creationId xmlns:a16="http://schemas.microsoft.com/office/drawing/2014/main" id="{5BD02808-8220-47B9-9882-E63936329BE5}"/>
              </a:ext>
            </a:extLst>
          </p:cNvPr>
          <p:cNvSpPr/>
          <p:nvPr/>
        </p:nvSpPr>
        <p:spPr>
          <a:xfrm flipH="1">
            <a:off x="3583030" y="576244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75" name="Accolade fermante 474">
            <a:extLst>
              <a:ext uri="{FF2B5EF4-FFF2-40B4-BE49-F238E27FC236}">
                <a16:creationId xmlns:a16="http://schemas.microsoft.com/office/drawing/2014/main" id="{B504970A-DEDD-440D-8ED6-4582B85B56D7}"/>
              </a:ext>
            </a:extLst>
          </p:cNvPr>
          <p:cNvSpPr/>
          <p:nvPr/>
        </p:nvSpPr>
        <p:spPr>
          <a:xfrm>
            <a:off x="3965871" y="577135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76" name="Groupe 475">
            <a:extLst>
              <a:ext uri="{FF2B5EF4-FFF2-40B4-BE49-F238E27FC236}">
                <a16:creationId xmlns:a16="http://schemas.microsoft.com/office/drawing/2014/main" id="{E31A0C65-8C6B-47A1-9C46-C542CC458BBF}"/>
              </a:ext>
            </a:extLst>
          </p:cNvPr>
          <p:cNvGrpSpPr/>
          <p:nvPr/>
        </p:nvGrpSpPr>
        <p:grpSpPr>
          <a:xfrm>
            <a:off x="3780698" y="5793273"/>
            <a:ext cx="277434" cy="192278"/>
            <a:chOff x="5500799" y="4255430"/>
            <a:chExt cx="1544225" cy="1042144"/>
          </a:xfrm>
          <a:solidFill>
            <a:srgbClr val="7030A0"/>
          </a:solidFill>
        </p:grpSpPr>
        <p:pic>
          <p:nvPicPr>
            <p:cNvPr id="477" name="Graphique 476">
              <a:extLst>
                <a:ext uri="{FF2B5EF4-FFF2-40B4-BE49-F238E27FC236}">
                  <a16:creationId xmlns:a16="http://schemas.microsoft.com/office/drawing/2014/main" id="{5487E70C-3C6F-441F-AB8E-1890137B94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478" name="Graphique 477">
              <a:extLst>
                <a:ext uri="{FF2B5EF4-FFF2-40B4-BE49-F238E27FC236}">
                  <a16:creationId xmlns:a16="http://schemas.microsoft.com/office/drawing/2014/main" id="{246F928E-EF27-4063-BCFB-0A793C36B3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479" name="Graphique 23">
            <a:extLst>
              <a:ext uri="{FF2B5EF4-FFF2-40B4-BE49-F238E27FC236}">
                <a16:creationId xmlns:a16="http://schemas.microsoft.com/office/drawing/2014/main" id="{8F11CD9E-3370-400F-B2F2-B524F4C9D87C}"/>
              </a:ext>
            </a:extLst>
          </p:cNvPr>
          <p:cNvGrpSpPr/>
          <p:nvPr/>
        </p:nvGrpSpPr>
        <p:grpSpPr>
          <a:xfrm>
            <a:off x="3656445" y="5797153"/>
            <a:ext cx="119903" cy="184666"/>
            <a:chOff x="5410460" y="2049372"/>
            <a:chExt cx="615732" cy="1159026"/>
          </a:xfrm>
          <a:solidFill>
            <a:srgbClr val="FF0000"/>
          </a:solidFill>
        </p:grpSpPr>
        <p:sp>
          <p:nvSpPr>
            <p:cNvPr id="480" name="Forme libre : forme 479">
              <a:extLst>
                <a:ext uri="{FF2B5EF4-FFF2-40B4-BE49-F238E27FC236}">
                  <a16:creationId xmlns:a16="http://schemas.microsoft.com/office/drawing/2014/main" id="{A8C800A3-7D93-4090-AD15-4EE469EE7C0E}"/>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481" name="Forme libre : forme 480">
              <a:extLst>
                <a:ext uri="{FF2B5EF4-FFF2-40B4-BE49-F238E27FC236}">
                  <a16:creationId xmlns:a16="http://schemas.microsoft.com/office/drawing/2014/main" id="{8FC964B7-356D-4558-B250-A7243F5275C1}"/>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482" name="ZoneTexte 481">
            <a:extLst>
              <a:ext uri="{FF2B5EF4-FFF2-40B4-BE49-F238E27FC236}">
                <a16:creationId xmlns:a16="http://schemas.microsoft.com/office/drawing/2014/main" id="{7D12C9C5-E2B9-4B36-B07A-46FCDDDF752A}"/>
              </a:ext>
            </a:extLst>
          </p:cNvPr>
          <p:cNvSpPr txBox="1"/>
          <p:nvPr/>
        </p:nvSpPr>
        <p:spPr>
          <a:xfrm>
            <a:off x="-46747" y="5683440"/>
            <a:ext cx="641456" cy="246221"/>
          </a:xfrm>
          <a:prstGeom prst="rect">
            <a:avLst/>
          </a:prstGeom>
          <a:noFill/>
        </p:spPr>
        <p:txBody>
          <a:bodyPr wrap="square" rtlCol="0">
            <a:spAutoFit/>
          </a:bodyPr>
          <a:lstStyle/>
          <a:p>
            <a:r>
              <a:rPr lang="fr-FR" sz="1000" dirty="0"/>
              <a:t>a.1.3.6.1</a:t>
            </a:r>
          </a:p>
        </p:txBody>
      </p:sp>
      <p:sp>
        <p:nvSpPr>
          <p:cNvPr id="483" name="Accolade fermante 482">
            <a:extLst>
              <a:ext uri="{FF2B5EF4-FFF2-40B4-BE49-F238E27FC236}">
                <a16:creationId xmlns:a16="http://schemas.microsoft.com/office/drawing/2014/main" id="{74A850B1-DDDB-42B3-BAC6-D68D2CFE5C28}"/>
              </a:ext>
            </a:extLst>
          </p:cNvPr>
          <p:cNvSpPr/>
          <p:nvPr/>
        </p:nvSpPr>
        <p:spPr>
          <a:xfrm flipH="1">
            <a:off x="532117" y="4785896"/>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97" name="Groupe 496">
            <a:extLst>
              <a:ext uri="{FF2B5EF4-FFF2-40B4-BE49-F238E27FC236}">
                <a16:creationId xmlns:a16="http://schemas.microsoft.com/office/drawing/2014/main" id="{26E8D325-CCBA-46B9-9449-7DBE6E60F281}"/>
              </a:ext>
            </a:extLst>
          </p:cNvPr>
          <p:cNvGrpSpPr/>
          <p:nvPr/>
        </p:nvGrpSpPr>
        <p:grpSpPr>
          <a:xfrm>
            <a:off x="679825" y="4745734"/>
            <a:ext cx="718466" cy="372618"/>
            <a:chOff x="2199597" y="980995"/>
            <a:chExt cx="718466" cy="372618"/>
          </a:xfrm>
        </p:grpSpPr>
        <p:grpSp>
          <p:nvGrpSpPr>
            <p:cNvPr id="498" name="Groupe 497">
              <a:extLst>
                <a:ext uri="{FF2B5EF4-FFF2-40B4-BE49-F238E27FC236}">
                  <a16:creationId xmlns:a16="http://schemas.microsoft.com/office/drawing/2014/main" id="{5D8F89DD-E3CC-4374-AF65-FE479B8A7ABC}"/>
                </a:ext>
              </a:extLst>
            </p:cNvPr>
            <p:cNvGrpSpPr/>
            <p:nvPr/>
          </p:nvGrpSpPr>
          <p:grpSpPr>
            <a:xfrm>
              <a:off x="2239783" y="980995"/>
              <a:ext cx="586242" cy="276999"/>
              <a:chOff x="1694275" y="916594"/>
              <a:chExt cx="586242" cy="276999"/>
            </a:xfrm>
          </p:grpSpPr>
          <p:sp>
            <p:nvSpPr>
              <p:cNvPr id="500" name="ZoneTexte 499">
                <a:extLst>
                  <a:ext uri="{FF2B5EF4-FFF2-40B4-BE49-F238E27FC236}">
                    <a16:creationId xmlns:a16="http://schemas.microsoft.com/office/drawing/2014/main" id="{13D7AAC5-B78D-4B1D-ACFF-C4898C6E9D3A}"/>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501" name="ZoneTexte 500">
                <a:extLst>
                  <a:ext uri="{FF2B5EF4-FFF2-40B4-BE49-F238E27FC236}">
                    <a16:creationId xmlns:a16="http://schemas.microsoft.com/office/drawing/2014/main" id="{3A65A5CD-D17C-414D-A91C-E446C5C4FB5A}"/>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499" name="ZoneTexte 498">
              <a:extLst>
                <a:ext uri="{FF2B5EF4-FFF2-40B4-BE49-F238E27FC236}">
                  <a16:creationId xmlns:a16="http://schemas.microsoft.com/office/drawing/2014/main" id="{D18A797D-662A-4BAB-B359-451408D73CBC}"/>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502" name="Groupe 501">
            <a:extLst>
              <a:ext uri="{FF2B5EF4-FFF2-40B4-BE49-F238E27FC236}">
                <a16:creationId xmlns:a16="http://schemas.microsoft.com/office/drawing/2014/main" id="{EDE4FFCA-2612-410A-A953-CD329150704B}"/>
              </a:ext>
            </a:extLst>
          </p:cNvPr>
          <p:cNvGrpSpPr/>
          <p:nvPr/>
        </p:nvGrpSpPr>
        <p:grpSpPr>
          <a:xfrm>
            <a:off x="2344932" y="4752071"/>
            <a:ext cx="718466" cy="363526"/>
            <a:chOff x="4307092" y="989813"/>
            <a:chExt cx="718466" cy="363526"/>
          </a:xfrm>
        </p:grpSpPr>
        <p:grpSp>
          <p:nvGrpSpPr>
            <p:cNvPr id="503" name="Groupe 502">
              <a:extLst>
                <a:ext uri="{FF2B5EF4-FFF2-40B4-BE49-F238E27FC236}">
                  <a16:creationId xmlns:a16="http://schemas.microsoft.com/office/drawing/2014/main" id="{A0ED78D0-DEA3-4D43-AA32-C4C8E85BED75}"/>
                </a:ext>
              </a:extLst>
            </p:cNvPr>
            <p:cNvGrpSpPr/>
            <p:nvPr/>
          </p:nvGrpSpPr>
          <p:grpSpPr>
            <a:xfrm>
              <a:off x="4390385" y="989813"/>
              <a:ext cx="566525" cy="297890"/>
              <a:chOff x="2579857" y="899092"/>
              <a:chExt cx="566525" cy="297890"/>
            </a:xfrm>
          </p:grpSpPr>
          <p:sp>
            <p:nvSpPr>
              <p:cNvPr id="505" name="ZoneTexte 504">
                <a:extLst>
                  <a:ext uri="{FF2B5EF4-FFF2-40B4-BE49-F238E27FC236}">
                    <a16:creationId xmlns:a16="http://schemas.microsoft.com/office/drawing/2014/main" id="{134CF8C4-F242-459D-BE0A-2D29C6B03F14}"/>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506" name="ZoneTexte 505">
                <a:extLst>
                  <a:ext uri="{FF2B5EF4-FFF2-40B4-BE49-F238E27FC236}">
                    <a16:creationId xmlns:a16="http://schemas.microsoft.com/office/drawing/2014/main" id="{33A55700-D10F-476E-9175-470FD9103680}"/>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504" name="ZoneTexte 503">
              <a:extLst>
                <a:ext uri="{FF2B5EF4-FFF2-40B4-BE49-F238E27FC236}">
                  <a16:creationId xmlns:a16="http://schemas.microsoft.com/office/drawing/2014/main" id="{CEF4C1A1-211B-4B98-8716-2172DB7195BB}"/>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507" name="Accolade fermante 506">
            <a:extLst>
              <a:ext uri="{FF2B5EF4-FFF2-40B4-BE49-F238E27FC236}">
                <a16:creationId xmlns:a16="http://schemas.microsoft.com/office/drawing/2014/main" id="{33E5D1A9-2760-476D-AA79-E7D8EB99097F}"/>
              </a:ext>
            </a:extLst>
          </p:cNvPr>
          <p:cNvSpPr/>
          <p:nvPr/>
        </p:nvSpPr>
        <p:spPr>
          <a:xfrm>
            <a:off x="2995517" y="483248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08" name="Groupe 507">
            <a:extLst>
              <a:ext uri="{FF2B5EF4-FFF2-40B4-BE49-F238E27FC236}">
                <a16:creationId xmlns:a16="http://schemas.microsoft.com/office/drawing/2014/main" id="{49CC65AC-EE9E-424C-8FF2-DECD434839A7}"/>
              </a:ext>
            </a:extLst>
          </p:cNvPr>
          <p:cNvGrpSpPr/>
          <p:nvPr/>
        </p:nvGrpSpPr>
        <p:grpSpPr>
          <a:xfrm>
            <a:off x="1233314" y="4752221"/>
            <a:ext cx="718466" cy="366131"/>
            <a:chOff x="1539952" y="1638479"/>
            <a:chExt cx="718466" cy="366131"/>
          </a:xfrm>
        </p:grpSpPr>
        <p:sp>
          <p:nvSpPr>
            <p:cNvPr id="509" name="ZoneTexte 508">
              <a:extLst>
                <a:ext uri="{FF2B5EF4-FFF2-40B4-BE49-F238E27FC236}">
                  <a16:creationId xmlns:a16="http://schemas.microsoft.com/office/drawing/2014/main" id="{A2CE985C-C570-4500-A932-BE40F885726E}"/>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510" name="Groupe 509">
              <a:extLst>
                <a:ext uri="{FF2B5EF4-FFF2-40B4-BE49-F238E27FC236}">
                  <a16:creationId xmlns:a16="http://schemas.microsoft.com/office/drawing/2014/main" id="{84DC6188-3756-426E-BDF7-8F35949F4E58}"/>
                </a:ext>
              </a:extLst>
            </p:cNvPr>
            <p:cNvGrpSpPr/>
            <p:nvPr/>
          </p:nvGrpSpPr>
          <p:grpSpPr>
            <a:xfrm>
              <a:off x="1587793" y="1638479"/>
              <a:ext cx="593068" cy="281853"/>
              <a:chOff x="1727718" y="1640613"/>
              <a:chExt cx="593068" cy="281853"/>
            </a:xfrm>
          </p:grpSpPr>
          <p:sp>
            <p:nvSpPr>
              <p:cNvPr id="511" name="ZoneTexte 510">
                <a:extLst>
                  <a:ext uri="{FF2B5EF4-FFF2-40B4-BE49-F238E27FC236}">
                    <a16:creationId xmlns:a16="http://schemas.microsoft.com/office/drawing/2014/main" id="{A8662EFE-FAF4-4C16-BB0D-57E6F01DBA3B}"/>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512" name="ZoneTexte 511">
                <a:extLst>
                  <a:ext uri="{FF2B5EF4-FFF2-40B4-BE49-F238E27FC236}">
                    <a16:creationId xmlns:a16="http://schemas.microsoft.com/office/drawing/2014/main" id="{BFA6D157-69A5-4821-8932-911374F14153}"/>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513" name="Groupe 512">
            <a:extLst>
              <a:ext uri="{FF2B5EF4-FFF2-40B4-BE49-F238E27FC236}">
                <a16:creationId xmlns:a16="http://schemas.microsoft.com/office/drawing/2014/main" id="{5D0F22A9-9A75-4785-99FD-5B48A43F5635}"/>
              </a:ext>
            </a:extLst>
          </p:cNvPr>
          <p:cNvGrpSpPr/>
          <p:nvPr/>
        </p:nvGrpSpPr>
        <p:grpSpPr>
          <a:xfrm>
            <a:off x="1791443" y="4748949"/>
            <a:ext cx="718466" cy="366648"/>
            <a:chOff x="2422732" y="1629870"/>
            <a:chExt cx="718466" cy="366648"/>
          </a:xfrm>
        </p:grpSpPr>
        <p:sp>
          <p:nvSpPr>
            <p:cNvPr id="514" name="ZoneTexte 513">
              <a:extLst>
                <a:ext uri="{FF2B5EF4-FFF2-40B4-BE49-F238E27FC236}">
                  <a16:creationId xmlns:a16="http://schemas.microsoft.com/office/drawing/2014/main" id="{D0B58815-CB54-46BC-8917-AC47EC67BC86}"/>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515" name="Groupe 514">
              <a:extLst>
                <a:ext uri="{FF2B5EF4-FFF2-40B4-BE49-F238E27FC236}">
                  <a16:creationId xmlns:a16="http://schemas.microsoft.com/office/drawing/2014/main" id="{B51722EF-0151-471C-A7B0-CD7CFF652A5F}"/>
                </a:ext>
              </a:extLst>
            </p:cNvPr>
            <p:cNvGrpSpPr/>
            <p:nvPr/>
          </p:nvGrpSpPr>
          <p:grpSpPr>
            <a:xfrm>
              <a:off x="2467193" y="1629870"/>
              <a:ext cx="555847" cy="281496"/>
              <a:chOff x="2607118" y="1632004"/>
              <a:chExt cx="555847" cy="281496"/>
            </a:xfrm>
          </p:grpSpPr>
          <p:sp>
            <p:nvSpPr>
              <p:cNvPr id="516" name="ZoneTexte 515">
                <a:extLst>
                  <a:ext uri="{FF2B5EF4-FFF2-40B4-BE49-F238E27FC236}">
                    <a16:creationId xmlns:a16="http://schemas.microsoft.com/office/drawing/2014/main" id="{CFE0124D-2518-4A8B-9493-4CBF5E369F93}"/>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517" name="ZoneTexte 516">
                <a:extLst>
                  <a:ext uri="{FF2B5EF4-FFF2-40B4-BE49-F238E27FC236}">
                    <a16:creationId xmlns:a16="http://schemas.microsoft.com/office/drawing/2014/main" id="{41761125-72CF-4484-A0A5-32FB8E0E2BE1}"/>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518" name="Accolade fermante 517">
            <a:extLst>
              <a:ext uri="{FF2B5EF4-FFF2-40B4-BE49-F238E27FC236}">
                <a16:creationId xmlns:a16="http://schemas.microsoft.com/office/drawing/2014/main" id="{BDC85AED-AE6E-4FCB-ACDC-D109BEA1AF60}"/>
              </a:ext>
            </a:extLst>
          </p:cNvPr>
          <p:cNvSpPr/>
          <p:nvPr/>
        </p:nvSpPr>
        <p:spPr>
          <a:xfrm flipH="1">
            <a:off x="676194" y="483248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519" name="Graphique 518">
            <a:extLst>
              <a:ext uri="{FF2B5EF4-FFF2-40B4-BE49-F238E27FC236}">
                <a16:creationId xmlns:a16="http://schemas.microsoft.com/office/drawing/2014/main" id="{C432186E-EB73-4C8C-9F48-B2641E3791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7177" y="5029646"/>
            <a:ext cx="109307" cy="98122"/>
          </a:xfrm>
          <a:prstGeom prst="rect">
            <a:avLst/>
          </a:prstGeom>
        </p:spPr>
      </p:pic>
      <p:sp>
        <p:nvSpPr>
          <p:cNvPr id="520" name="ZoneTexte 519">
            <a:extLst>
              <a:ext uri="{FF2B5EF4-FFF2-40B4-BE49-F238E27FC236}">
                <a16:creationId xmlns:a16="http://schemas.microsoft.com/office/drawing/2014/main" id="{18359E0D-B336-46A9-9E2C-E8A7D2F045DF}"/>
              </a:ext>
            </a:extLst>
          </p:cNvPr>
          <p:cNvSpPr txBox="1"/>
          <p:nvPr/>
        </p:nvSpPr>
        <p:spPr>
          <a:xfrm>
            <a:off x="3078560" y="5029220"/>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521" name="Accolade fermante 520">
            <a:extLst>
              <a:ext uri="{FF2B5EF4-FFF2-40B4-BE49-F238E27FC236}">
                <a16:creationId xmlns:a16="http://schemas.microsoft.com/office/drawing/2014/main" id="{6FB0AAE5-4AEF-42E2-B353-B17064B99BCD}"/>
              </a:ext>
            </a:extLst>
          </p:cNvPr>
          <p:cNvSpPr/>
          <p:nvPr/>
        </p:nvSpPr>
        <p:spPr>
          <a:xfrm flipH="1">
            <a:off x="3586241" y="503460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22" name="Accolade fermante 521">
            <a:extLst>
              <a:ext uri="{FF2B5EF4-FFF2-40B4-BE49-F238E27FC236}">
                <a16:creationId xmlns:a16="http://schemas.microsoft.com/office/drawing/2014/main" id="{3A8E4001-646B-4E75-AA1E-158825526182}"/>
              </a:ext>
            </a:extLst>
          </p:cNvPr>
          <p:cNvSpPr/>
          <p:nvPr/>
        </p:nvSpPr>
        <p:spPr>
          <a:xfrm>
            <a:off x="3965871" y="504141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26" name="Graphique 23">
            <a:extLst>
              <a:ext uri="{FF2B5EF4-FFF2-40B4-BE49-F238E27FC236}">
                <a16:creationId xmlns:a16="http://schemas.microsoft.com/office/drawing/2014/main" id="{5AA2002F-950F-4F9E-8F73-E8127DEFCC9F}"/>
              </a:ext>
            </a:extLst>
          </p:cNvPr>
          <p:cNvGrpSpPr/>
          <p:nvPr/>
        </p:nvGrpSpPr>
        <p:grpSpPr>
          <a:xfrm>
            <a:off x="3659656" y="5069310"/>
            <a:ext cx="119903" cy="184666"/>
            <a:chOff x="5410460" y="2049372"/>
            <a:chExt cx="615732" cy="1159026"/>
          </a:xfrm>
          <a:solidFill>
            <a:srgbClr val="FF0000"/>
          </a:solidFill>
        </p:grpSpPr>
        <p:sp>
          <p:nvSpPr>
            <p:cNvPr id="527" name="Forme libre : forme 526">
              <a:extLst>
                <a:ext uri="{FF2B5EF4-FFF2-40B4-BE49-F238E27FC236}">
                  <a16:creationId xmlns:a16="http://schemas.microsoft.com/office/drawing/2014/main" id="{230E8EA6-A041-45D4-9043-B919EE9D457C}"/>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528" name="Forme libre : forme 527">
              <a:extLst>
                <a:ext uri="{FF2B5EF4-FFF2-40B4-BE49-F238E27FC236}">
                  <a16:creationId xmlns:a16="http://schemas.microsoft.com/office/drawing/2014/main" id="{0B33303B-87A8-4492-BDC4-063B126A8F9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529" name="ZoneTexte 528">
            <a:extLst>
              <a:ext uri="{FF2B5EF4-FFF2-40B4-BE49-F238E27FC236}">
                <a16:creationId xmlns:a16="http://schemas.microsoft.com/office/drawing/2014/main" id="{E4D58D89-3522-4D64-A567-C2F516E32CB9}"/>
              </a:ext>
            </a:extLst>
          </p:cNvPr>
          <p:cNvSpPr txBox="1"/>
          <p:nvPr/>
        </p:nvSpPr>
        <p:spPr>
          <a:xfrm>
            <a:off x="-43536" y="4955597"/>
            <a:ext cx="641456" cy="246221"/>
          </a:xfrm>
          <a:prstGeom prst="rect">
            <a:avLst/>
          </a:prstGeom>
          <a:noFill/>
        </p:spPr>
        <p:txBody>
          <a:bodyPr wrap="square" rtlCol="0">
            <a:spAutoFit/>
          </a:bodyPr>
          <a:lstStyle/>
          <a:p>
            <a:r>
              <a:rPr lang="fr-FR" sz="1000" dirty="0"/>
              <a:t>a.1.3.5.2</a:t>
            </a:r>
          </a:p>
        </p:txBody>
      </p:sp>
      <p:grpSp>
        <p:nvGrpSpPr>
          <p:cNvPr id="530" name="Groupe 529">
            <a:extLst>
              <a:ext uri="{FF2B5EF4-FFF2-40B4-BE49-F238E27FC236}">
                <a16:creationId xmlns:a16="http://schemas.microsoft.com/office/drawing/2014/main" id="{E1354956-D8AA-403B-A974-D61347291F68}"/>
              </a:ext>
            </a:extLst>
          </p:cNvPr>
          <p:cNvGrpSpPr/>
          <p:nvPr/>
        </p:nvGrpSpPr>
        <p:grpSpPr>
          <a:xfrm>
            <a:off x="709812" y="5052122"/>
            <a:ext cx="718466" cy="385083"/>
            <a:chOff x="6111049" y="6137090"/>
            <a:chExt cx="718466" cy="385083"/>
          </a:xfrm>
        </p:grpSpPr>
        <p:grpSp>
          <p:nvGrpSpPr>
            <p:cNvPr id="531" name="Groupe 530">
              <a:extLst>
                <a:ext uri="{FF2B5EF4-FFF2-40B4-BE49-F238E27FC236}">
                  <a16:creationId xmlns:a16="http://schemas.microsoft.com/office/drawing/2014/main" id="{F1BF446B-AA81-4CAA-8B16-0602F18A02F2}"/>
                </a:ext>
              </a:extLst>
            </p:cNvPr>
            <p:cNvGrpSpPr/>
            <p:nvPr/>
          </p:nvGrpSpPr>
          <p:grpSpPr>
            <a:xfrm>
              <a:off x="6111049" y="6137090"/>
              <a:ext cx="718466" cy="385083"/>
              <a:chOff x="1523235" y="3839102"/>
              <a:chExt cx="718466" cy="385083"/>
            </a:xfrm>
          </p:grpSpPr>
          <p:sp>
            <p:nvSpPr>
              <p:cNvPr id="533" name="ZoneTexte 532">
                <a:extLst>
                  <a:ext uri="{FF2B5EF4-FFF2-40B4-BE49-F238E27FC236}">
                    <a16:creationId xmlns:a16="http://schemas.microsoft.com/office/drawing/2014/main" id="{95095574-BE98-4597-BE5F-38CA13C84002}"/>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534" name="ZoneTexte 533">
                <a:extLst>
                  <a:ext uri="{FF2B5EF4-FFF2-40B4-BE49-F238E27FC236}">
                    <a16:creationId xmlns:a16="http://schemas.microsoft.com/office/drawing/2014/main" id="{0AA840C6-7B6E-4807-85AE-5D0494E18084}"/>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532" name="ZoneTexte 531">
              <a:extLst>
                <a:ext uri="{FF2B5EF4-FFF2-40B4-BE49-F238E27FC236}">
                  <a16:creationId xmlns:a16="http://schemas.microsoft.com/office/drawing/2014/main" id="{6B4279F7-C405-4978-BE30-76A600FFFFA7}"/>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535" name="Groupe 534">
            <a:extLst>
              <a:ext uri="{FF2B5EF4-FFF2-40B4-BE49-F238E27FC236}">
                <a16:creationId xmlns:a16="http://schemas.microsoft.com/office/drawing/2014/main" id="{D7888218-8317-4C26-92DF-BDAA3F90ED90}"/>
              </a:ext>
            </a:extLst>
          </p:cNvPr>
          <p:cNvGrpSpPr/>
          <p:nvPr/>
        </p:nvGrpSpPr>
        <p:grpSpPr>
          <a:xfrm>
            <a:off x="1292750" y="5061550"/>
            <a:ext cx="718466" cy="375832"/>
            <a:chOff x="6752258" y="6147312"/>
            <a:chExt cx="718466" cy="375832"/>
          </a:xfrm>
        </p:grpSpPr>
        <p:grpSp>
          <p:nvGrpSpPr>
            <p:cNvPr id="536" name="Groupe 535">
              <a:extLst>
                <a:ext uri="{FF2B5EF4-FFF2-40B4-BE49-F238E27FC236}">
                  <a16:creationId xmlns:a16="http://schemas.microsoft.com/office/drawing/2014/main" id="{C9DE9EC1-B1B2-4B34-84A4-1E2EF468FC61}"/>
                </a:ext>
              </a:extLst>
            </p:cNvPr>
            <p:cNvGrpSpPr/>
            <p:nvPr/>
          </p:nvGrpSpPr>
          <p:grpSpPr>
            <a:xfrm>
              <a:off x="6752258" y="6147312"/>
              <a:ext cx="718466" cy="375832"/>
              <a:chOff x="2358333" y="3850592"/>
              <a:chExt cx="718466" cy="375832"/>
            </a:xfrm>
          </p:grpSpPr>
          <p:sp>
            <p:nvSpPr>
              <p:cNvPr id="538" name="ZoneTexte 537">
                <a:extLst>
                  <a:ext uri="{FF2B5EF4-FFF2-40B4-BE49-F238E27FC236}">
                    <a16:creationId xmlns:a16="http://schemas.microsoft.com/office/drawing/2014/main" id="{CD0DCDAA-AC41-413C-9C74-D541EEA2A60C}"/>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539" name="ZoneTexte 538">
                <a:extLst>
                  <a:ext uri="{FF2B5EF4-FFF2-40B4-BE49-F238E27FC236}">
                    <a16:creationId xmlns:a16="http://schemas.microsoft.com/office/drawing/2014/main" id="{56AB7060-13DC-4ABF-B7D5-E521E71FEA00}"/>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537" name="ZoneTexte 536">
              <a:extLst>
                <a:ext uri="{FF2B5EF4-FFF2-40B4-BE49-F238E27FC236}">
                  <a16:creationId xmlns:a16="http://schemas.microsoft.com/office/drawing/2014/main" id="{4DA7A9D0-3ECC-4A65-85B5-149467E99A07}"/>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540" name="Groupe 539">
            <a:extLst>
              <a:ext uri="{FF2B5EF4-FFF2-40B4-BE49-F238E27FC236}">
                <a16:creationId xmlns:a16="http://schemas.microsoft.com/office/drawing/2014/main" id="{E2F50A93-7B86-4537-A462-91D51C3D48D1}"/>
              </a:ext>
            </a:extLst>
          </p:cNvPr>
          <p:cNvGrpSpPr/>
          <p:nvPr/>
        </p:nvGrpSpPr>
        <p:grpSpPr>
          <a:xfrm>
            <a:off x="1851986" y="5045197"/>
            <a:ext cx="718466" cy="390094"/>
            <a:chOff x="7339755" y="6147312"/>
            <a:chExt cx="718466" cy="390094"/>
          </a:xfrm>
        </p:grpSpPr>
        <p:grpSp>
          <p:nvGrpSpPr>
            <p:cNvPr id="541" name="Groupe 540">
              <a:extLst>
                <a:ext uri="{FF2B5EF4-FFF2-40B4-BE49-F238E27FC236}">
                  <a16:creationId xmlns:a16="http://schemas.microsoft.com/office/drawing/2014/main" id="{1C5C3E6B-C954-402B-88FC-7E5CEF3193DB}"/>
                </a:ext>
              </a:extLst>
            </p:cNvPr>
            <p:cNvGrpSpPr/>
            <p:nvPr/>
          </p:nvGrpSpPr>
          <p:grpSpPr>
            <a:xfrm>
              <a:off x="7339755" y="6147312"/>
              <a:ext cx="718466" cy="390094"/>
              <a:chOff x="3085711" y="3836330"/>
              <a:chExt cx="718466" cy="390094"/>
            </a:xfrm>
          </p:grpSpPr>
          <p:sp>
            <p:nvSpPr>
              <p:cNvPr id="543" name="ZoneTexte 542">
                <a:extLst>
                  <a:ext uri="{FF2B5EF4-FFF2-40B4-BE49-F238E27FC236}">
                    <a16:creationId xmlns:a16="http://schemas.microsoft.com/office/drawing/2014/main" id="{67B84533-6FC9-426C-9455-0AB532E32D07}"/>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544" name="ZoneTexte 543">
                <a:extLst>
                  <a:ext uri="{FF2B5EF4-FFF2-40B4-BE49-F238E27FC236}">
                    <a16:creationId xmlns:a16="http://schemas.microsoft.com/office/drawing/2014/main" id="{039E42A6-73A1-496A-A072-AA8D7BCF0E3F}"/>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542" name="ZoneTexte 541">
              <a:extLst>
                <a:ext uri="{FF2B5EF4-FFF2-40B4-BE49-F238E27FC236}">
                  <a16:creationId xmlns:a16="http://schemas.microsoft.com/office/drawing/2014/main" id="{8ACC8E6A-8CB0-48E6-BA0D-BFCC777B158C}"/>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545" name="Accolade fermante 544">
            <a:extLst>
              <a:ext uri="{FF2B5EF4-FFF2-40B4-BE49-F238E27FC236}">
                <a16:creationId xmlns:a16="http://schemas.microsoft.com/office/drawing/2014/main" id="{DB463FFF-A1CE-4C6F-99DF-82D0D764BA00}"/>
              </a:ext>
            </a:extLst>
          </p:cNvPr>
          <p:cNvSpPr/>
          <p:nvPr/>
        </p:nvSpPr>
        <p:spPr>
          <a:xfrm flipH="1">
            <a:off x="668101" y="514433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46" name="Accolade fermante 545">
            <a:extLst>
              <a:ext uri="{FF2B5EF4-FFF2-40B4-BE49-F238E27FC236}">
                <a16:creationId xmlns:a16="http://schemas.microsoft.com/office/drawing/2014/main" id="{C77DD2FB-0F40-47F3-B672-BAE597FFE561}"/>
              </a:ext>
            </a:extLst>
          </p:cNvPr>
          <p:cNvSpPr/>
          <p:nvPr/>
        </p:nvSpPr>
        <p:spPr>
          <a:xfrm>
            <a:off x="2490540" y="514382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47" name="Groupe 546">
            <a:extLst>
              <a:ext uri="{FF2B5EF4-FFF2-40B4-BE49-F238E27FC236}">
                <a16:creationId xmlns:a16="http://schemas.microsoft.com/office/drawing/2014/main" id="{D68A4714-A1C0-4F73-B4D3-D69E8AADBF54}"/>
              </a:ext>
            </a:extLst>
          </p:cNvPr>
          <p:cNvGrpSpPr/>
          <p:nvPr/>
        </p:nvGrpSpPr>
        <p:grpSpPr>
          <a:xfrm>
            <a:off x="2548518" y="5324887"/>
            <a:ext cx="145699" cy="102974"/>
            <a:chOff x="5500799" y="4255430"/>
            <a:chExt cx="1544225" cy="1042144"/>
          </a:xfrm>
          <a:solidFill>
            <a:srgbClr val="7030A0"/>
          </a:solidFill>
        </p:grpSpPr>
        <p:pic>
          <p:nvPicPr>
            <p:cNvPr id="548" name="Graphique 547">
              <a:extLst>
                <a:ext uri="{FF2B5EF4-FFF2-40B4-BE49-F238E27FC236}">
                  <a16:creationId xmlns:a16="http://schemas.microsoft.com/office/drawing/2014/main" id="{41B189CB-5D23-476F-BD17-DEE127CF70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549" name="Graphique 548">
              <a:extLst>
                <a:ext uri="{FF2B5EF4-FFF2-40B4-BE49-F238E27FC236}">
                  <a16:creationId xmlns:a16="http://schemas.microsoft.com/office/drawing/2014/main" id="{52F2FA20-B338-4002-8A56-AE8F08D8A87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568" name="Accolade fermante 567">
            <a:extLst>
              <a:ext uri="{FF2B5EF4-FFF2-40B4-BE49-F238E27FC236}">
                <a16:creationId xmlns:a16="http://schemas.microsoft.com/office/drawing/2014/main" id="{CDF4854E-D223-458B-BF34-404B47F0DBF9}"/>
              </a:ext>
            </a:extLst>
          </p:cNvPr>
          <p:cNvSpPr/>
          <p:nvPr/>
        </p:nvSpPr>
        <p:spPr>
          <a:xfrm flipH="1">
            <a:off x="6377066" y="370941"/>
            <a:ext cx="80240" cy="945403"/>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69" name="Accolade fermante 568">
            <a:extLst>
              <a:ext uri="{FF2B5EF4-FFF2-40B4-BE49-F238E27FC236}">
                <a16:creationId xmlns:a16="http://schemas.microsoft.com/office/drawing/2014/main" id="{95D3BDFA-35E7-48B8-9D9E-F4490465ACBB}"/>
              </a:ext>
            </a:extLst>
          </p:cNvPr>
          <p:cNvSpPr/>
          <p:nvPr/>
        </p:nvSpPr>
        <p:spPr>
          <a:xfrm flipH="1">
            <a:off x="6503057" y="73313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70" name="Accolade fermante 569">
            <a:extLst>
              <a:ext uri="{FF2B5EF4-FFF2-40B4-BE49-F238E27FC236}">
                <a16:creationId xmlns:a16="http://schemas.microsoft.com/office/drawing/2014/main" id="{50EA6AF9-4A00-4A7E-BA71-AE945C64AB08}"/>
              </a:ext>
            </a:extLst>
          </p:cNvPr>
          <p:cNvSpPr/>
          <p:nvPr/>
        </p:nvSpPr>
        <p:spPr>
          <a:xfrm>
            <a:off x="7804836" y="74013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71" name="Groupe 570">
            <a:extLst>
              <a:ext uri="{FF2B5EF4-FFF2-40B4-BE49-F238E27FC236}">
                <a16:creationId xmlns:a16="http://schemas.microsoft.com/office/drawing/2014/main" id="{E08E5DB7-776D-485B-9FF1-C6637FEEC4B8}"/>
              </a:ext>
            </a:extLst>
          </p:cNvPr>
          <p:cNvGrpSpPr/>
          <p:nvPr/>
        </p:nvGrpSpPr>
        <p:grpSpPr>
          <a:xfrm>
            <a:off x="7134299" y="638902"/>
            <a:ext cx="718466" cy="377178"/>
            <a:chOff x="1266633" y="5049608"/>
            <a:chExt cx="718466" cy="377178"/>
          </a:xfrm>
        </p:grpSpPr>
        <p:sp>
          <p:nvSpPr>
            <p:cNvPr id="572" name="ZoneTexte 571">
              <a:extLst>
                <a:ext uri="{FF2B5EF4-FFF2-40B4-BE49-F238E27FC236}">
                  <a16:creationId xmlns:a16="http://schemas.microsoft.com/office/drawing/2014/main" id="{D0D4AB6D-6D30-4318-8022-86EDBC366A57}"/>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573" name="ZoneTexte 572">
              <a:extLst>
                <a:ext uri="{FF2B5EF4-FFF2-40B4-BE49-F238E27FC236}">
                  <a16:creationId xmlns:a16="http://schemas.microsoft.com/office/drawing/2014/main" id="{7E8F4D85-9E7D-410B-B85E-FBA22E6090EE}"/>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574" name="ZoneTexte 573">
              <a:extLst>
                <a:ext uri="{FF2B5EF4-FFF2-40B4-BE49-F238E27FC236}">
                  <a16:creationId xmlns:a16="http://schemas.microsoft.com/office/drawing/2014/main" id="{27BF680C-297F-4907-9B80-9A4E5CB240E8}"/>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575" name="Groupe 574">
            <a:extLst>
              <a:ext uri="{FF2B5EF4-FFF2-40B4-BE49-F238E27FC236}">
                <a16:creationId xmlns:a16="http://schemas.microsoft.com/office/drawing/2014/main" id="{3EDD10D3-774A-4E8B-B636-865AF112CBA7}"/>
              </a:ext>
            </a:extLst>
          </p:cNvPr>
          <p:cNvGrpSpPr/>
          <p:nvPr/>
        </p:nvGrpSpPr>
        <p:grpSpPr>
          <a:xfrm>
            <a:off x="6545858" y="646028"/>
            <a:ext cx="718466" cy="369675"/>
            <a:chOff x="646205" y="5057129"/>
            <a:chExt cx="718466" cy="369675"/>
          </a:xfrm>
        </p:grpSpPr>
        <p:sp>
          <p:nvSpPr>
            <p:cNvPr id="576" name="ZoneTexte 575">
              <a:extLst>
                <a:ext uri="{FF2B5EF4-FFF2-40B4-BE49-F238E27FC236}">
                  <a16:creationId xmlns:a16="http://schemas.microsoft.com/office/drawing/2014/main" id="{40C8491A-75DC-42D9-9937-B090C87D8D4A}"/>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577" name="ZoneTexte 576">
              <a:extLst>
                <a:ext uri="{FF2B5EF4-FFF2-40B4-BE49-F238E27FC236}">
                  <a16:creationId xmlns:a16="http://schemas.microsoft.com/office/drawing/2014/main" id="{FD2E2875-A1D4-49CF-A469-80832F58AD4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578" name="ZoneTexte 577">
              <a:extLst>
                <a:ext uri="{FF2B5EF4-FFF2-40B4-BE49-F238E27FC236}">
                  <a16:creationId xmlns:a16="http://schemas.microsoft.com/office/drawing/2014/main" id="{FDF135A2-4CFB-4A5D-8C3B-C5695F4D0FA2}"/>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579" name="Groupe 578">
            <a:extLst>
              <a:ext uri="{FF2B5EF4-FFF2-40B4-BE49-F238E27FC236}">
                <a16:creationId xmlns:a16="http://schemas.microsoft.com/office/drawing/2014/main" id="{7508C353-A0B4-46E4-9E06-AD2B4EE30C5A}"/>
              </a:ext>
            </a:extLst>
          </p:cNvPr>
          <p:cNvGrpSpPr/>
          <p:nvPr/>
        </p:nvGrpSpPr>
        <p:grpSpPr>
          <a:xfrm>
            <a:off x="7849663" y="877391"/>
            <a:ext cx="202376" cy="157632"/>
            <a:chOff x="5146975" y="3184326"/>
            <a:chExt cx="1468799" cy="1171578"/>
          </a:xfrm>
          <a:solidFill>
            <a:srgbClr val="92D050"/>
          </a:solidFill>
        </p:grpSpPr>
        <p:pic>
          <p:nvPicPr>
            <p:cNvPr id="580" name="Graphique 579">
              <a:extLst>
                <a:ext uri="{FF2B5EF4-FFF2-40B4-BE49-F238E27FC236}">
                  <a16:creationId xmlns:a16="http://schemas.microsoft.com/office/drawing/2014/main" id="{26EC62AB-9CB7-42AF-A948-21CAC6A5EE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581" name="Graphique 580">
              <a:extLst>
                <a:ext uri="{FF2B5EF4-FFF2-40B4-BE49-F238E27FC236}">
                  <a16:creationId xmlns:a16="http://schemas.microsoft.com/office/drawing/2014/main" id="{E82CD3DD-D7A6-4F0D-A743-92A045F82B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582" name="Groupe 581">
            <a:extLst>
              <a:ext uri="{FF2B5EF4-FFF2-40B4-BE49-F238E27FC236}">
                <a16:creationId xmlns:a16="http://schemas.microsoft.com/office/drawing/2014/main" id="{AEFDBEC3-EE49-4558-8B0D-F7A24FCB1DC4}"/>
              </a:ext>
            </a:extLst>
          </p:cNvPr>
          <p:cNvGrpSpPr/>
          <p:nvPr/>
        </p:nvGrpSpPr>
        <p:grpSpPr>
          <a:xfrm>
            <a:off x="6545783" y="978420"/>
            <a:ext cx="718466" cy="385083"/>
            <a:chOff x="6111049" y="6137090"/>
            <a:chExt cx="718466" cy="385083"/>
          </a:xfrm>
        </p:grpSpPr>
        <p:grpSp>
          <p:nvGrpSpPr>
            <p:cNvPr id="583" name="Groupe 582">
              <a:extLst>
                <a:ext uri="{FF2B5EF4-FFF2-40B4-BE49-F238E27FC236}">
                  <a16:creationId xmlns:a16="http://schemas.microsoft.com/office/drawing/2014/main" id="{787658BB-1B2C-4034-A1C0-7CECDE184E14}"/>
                </a:ext>
              </a:extLst>
            </p:cNvPr>
            <p:cNvGrpSpPr/>
            <p:nvPr/>
          </p:nvGrpSpPr>
          <p:grpSpPr>
            <a:xfrm>
              <a:off x="6111049" y="6137090"/>
              <a:ext cx="718466" cy="385083"/>
              <a:chOff x="1523235" y="3839102"/>
              <a:chExt cx="718466" cy="385083"/>
            </a:xfrm>
          </p:grpSpPr>
          <p:sp>
            <p:nvSpPr>
              <p:cNvPr id="585" name="ZoneTexte 584">
                <a:extLst>
                  <a:ext uri="{FF2B5EF4-FFF2-40B4-BE49-F238E27FC236}">
                    <a16:creationId xmlns:a16="http://schemas.microsoft.com/office/drawing/2014/main" id="{2A32ECB6-C319-4335-9329-221C82530B36}"/>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586" name="ZoneTexte 585">
                <a:extLst>
                  <a:ext uri="{FF2B5EF4-FFF2-40B4-BE49-F238E27FC236}">
                    <a16:creationId xmlns:a16="http://schemas.microsoft.com/office/drawing/2014/main" id="{4C301816-3FC1-4906-9A28-78BF6B3B34F0}"/>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584" name="ZoneTexte 583">
              <a:extLst>
                <a:ext uri="{FF2B5EF4-FFF2-40B4-BE49-F238E27FC236}">
                  <a16:creationId xmlns:a16="http://schemas.microsoft.com/office/drawing/2014/main" id="{21F1D67E-4D26-4EB1-8E3D-25A6A2BD4C4A}"/>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587" name="Groupe 586">
            <a:extLst>
              <a:ext uri="{FF2B5EF4-FFF2-40B4-BE49-F238E27FC236}">
                <a16:creationId xmlns:a16="http://schemas.microsoft.com/office/drawing/2014/main" id="{E64C3C5D-8419-4BB6-B14C-9967D7328370}"/>
              </a:ext>
            </a:extLst>
          </p:cNvPr>
          <p:cNvGrpSpPr/>
          <p:nvPr/>
        </p:nvGrpSpPr>
        <p:grpSpPr>
          <a:xfrm>
            <a:off x="7128721" y="987848"/>
            <a:ext cx="718466" cy="375832"/>
            <a:chOff x="6752258" y="6147312"/>
            <a:chExt cx="718466" cy="375832"/>
          </a:xfrm>
        </p:grpSpPr>
        <p:grpSp>
          <p:nvGrpSpPr>
            <p:cNvPr id="588" name="Groupe 587">
              <a:extLst>
                <a:ext uri="{FF2B5EF4-FFF2-40B4-BE49-F238E27FC236}">
                  <a16:creationId xmlns:a16="http://schemas.microsoft.com/office/drawing/2014/main" id="{CC1B851E-1167-4E93-AD14-B123420CFDF9}"/>
                </a:ext>
              </a:extLst>
            </p:cNvPr>
            <p:cNvGrpSpPr/>
            <p:nvPr/>
          </p:nvGrpSpPr>
          <p:grpSpPr>
            <a:xfrm>
              <a:off x="6752258" y="6147312"/>
              <a:ext cx="718466" cy="375832"/>
              <a:chOff x="2358333" y="3850592"/>
              <a:chExt cx="718466" cy="375832"/>
            </a:xfrm>
          </p:grpSpPr>
          <p:sp>
            <p:nvSpPr>
              <p:cNvPr id="590" name="ZoneTexte 589">
                <a:extLst>
                  <a:ext uri="{FF2B5EF4-FFF2-40B4-BE49-F238E27FC236}">
                    <a16:creationId xmlns:a16="http://schemas.microsoft.com/office/drawing/2014/main" id="{C6ED8D35-C108-4B6D-93C6-099B2FE87BCB}"/>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591" name="ZoneTexte 590">
                <a:extLst>
                  <a:ext uri="{FF2B5EF4-FFF2-40B4-BE49-F238E27FC236}">
                    <a16:creationId xmlns:a16="http://schemas.microsoft.com/office/drawing/2014/main" id="{C4CED8BE-CE98-400E-AA54-1E71D0A5B901}"/>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589" name="ZoneTexte 588">
              <a:extLst>
                <a:ext uri="{FF2B5EF4-FFF2-40B4-BE49-F238E27FC236}">
                  <a16:creationId xmlns:a16="http://schemas.microsoft.com/office/drawing/2014/main" id="{BB0B07F5-8B1F-49A9-956F-6591C92C88C7}"/>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592" name="Groupe 591">
            <a:extLst>
              <a:ext uri="{FF2B5EF4-FFF2-40B4-BE49-F238E27FC236}">
                <a16:creationId xmlns:a16="http://schemas.microsoft.com/office/drawing/2014/main" id="{AD665F61-1264-4287-AEE1-603CDDE944C1}"/>
              </a:ext>
            </a:extLst>
          </p:cNvPr>
          <p:cNvGrpSpPr/>
          <p:nvPr/>
        </p:nvGrpSpPr>
        <p:grpSpPr>
          <a:xfrm>
            <a:off x="7687957" y="971495"/>
            <a:ext cx="718466" cy="390094"/>
            <a:chOff x="7339755" y="6147312"/>
            <a:chExt cx="718466" cy="390094"/>
          </a:xfrm>
        </p:grpSpPr>
        <p:grpSp>
          <p:nvGrpSpPr>
            <p:cNvPr id="593" name="Groupe 592">
              <a:extLst>
                <a:ext uri="{FF2B5EF4-FFF2-40B4-BE49-F238E27FC236}">
                  <a16:creationId xmlns:a16="http://schemas.microsoft.com/office/drawing/2014/main" id="{D4DE9DFA-1F08-44C3-BCC2-4EB50BB851C1}"/>
                </a:ext>
              </a:extLst>
            </p:cNvPr>
            <p:cNvGrpSpPr/>
            <p:nvPr/>
          </p:nvGrpSpPr>
          <p:grpSpPr>
            <a:xfrm>
              <a:off x="7339755" y="6147312"/>
              <a:ext cx="718466" cy="390094"/>
              <a:chOff x="3085711" y="3836330"/>
              <a:chExt cx="718466" cy="390094"/>
            </a:xfrm>
          </p:grpSpPr>
          <p:sp>
            <p:nvSpPr>
              <p:cNvPr id="595" name="ZoneTexte 594">
                <a:extLst>
                  <a:ext uri="{FF2B5EF4-FFF2-40B4-BE49-F238E27FC236}">
                    <a16:creationId xmlns:a16="http://schemas.microsoft.com/office/drawing/2014/main" id="{3792757E-34DE-4FC2-9814-17757E099464}"/>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596" name="ZoneTexte 595">
                <a:extLst>
                  <a:ext uri="{FF2B5EF4-FFF2-40B4-BE49-F238E27FC236}">
                    <a16:creationId xmlns:a16="http://schemas.microsoft.com/office/drawing/2014/main" id="{2B7E5275-BBF5-486E-9646-7A1FD57CF7AD}"/>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594" name="ZoneTexte 593">
              <a:extLst>
                <a:ext uri="{FF2B5EF4-FFF2-40B4-BE49-F238E27FC236}">
                  <a16:creationId xmlns:a16="http://schemas.microsoft.com/office/drawing/2014/main" id="{6CBB37D6-D3C3-4CFD-AD00-EFE74867C5FE}"/>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597" name="Accolade fermante 596">
            <a:extLst>
              <a:ext uri="{FF2B5EF4-FFF2-40B4-BE49-F238E27FC236}">
                <a16:creationId xmlns:a16="http://schemas.microsoft.com/office/drawing/2014/main" id="{31CF022C-B328-48A5-B6BF-D041EC8CCC05}"/>
              </a:ext>
            </a:extLst>
          </p:cNvPr>
          <p:cNvSpPr/>
          <p:nvPr/>
        </p:nvSpPr>
        <p:spPr>
          <a:xfrm flipH="1">
            <a:off x="6504072" y="107063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98" name="Accolade fermante 597">
            <a:extLst>
              <a:ext uri="{FF2B5EF4-FFF2-40B4-BE49-F238E27FC236}">
                <a16:creationId xmlns:a16="http://schemas.microsoft.com/office/drawing/2014/main" id="{898F92CE-0F2A-47E2-B4FF-75FE08A64990}"/>
              </a:ext>
            </a:extLst>
          </p:cNvPr>
          <p:cNvSpPr/>
          <p:nvPr/>
        </p:nvSpPr>
        <p:spPr>
          <a:xfrm>
            <a:off x="8326511" y="107012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99" name="Groupe 598">
            <a:extLst>
              <a:ext uri="{FF2B5EF4-FFF2-40B4-BE49-F238E27FC236}">
                <a16:creationId xmlns:a16="http://schemas.microsoft.com/office/drawing/2014/main" id="{1BCAD56F-FDD6-48E0-B7F1-95E36E10FC89}"/>
              </a:ext>
            </a:extLst>
          </p:cNvPr>
          <p:cNvGrpSpPr/>
          <p:nvPr/>
        </p:nvGrpSpPr>
        <p:grpSpPr>
          <a:xfrm>
            <a:off x="8384489" y="1251185"/>
            <a:ext cx="145699" cy="102974"/>
            <a:chOff x="5500799" y="4255430"/>
            <a:chExt cx="1544225" cy="1042144"/>
          </a:xfrm>
          <a:solidFill>
            <a:srgbClr val="7030A0"/>
          </a:solidFill>
        </p:grpSpPr>
        <p:pic>
          <p:nvPicPr>
            <p:cNvPr id="600" name="Graphique 599">
              <a:extLst>
                <a:ext uri="{FF2B5EF4-FFF2-40B4-BE49-F238E27FC236}">
                  <a16:creationId xmlns:a16="http://schemas.microsoft.com/office/drawing/2014/main" id="{90784085-FA16-4515-9C37-8F6443E132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601" name="Graphique 600">
              <a:extLst>
                <a:ext uri="{FF2B5EF4-FFF2-40B4-BE49-F238E27FC236}">
                  <a16:creationId xmlns:a16="http://schemas.microsoft.com/office/drawing/2014/main" id="{472BE18B-0222-4A54-AC27-9F845FD5D8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602" name="ZoneTexte 601">
            <a:extLst>
              <a:ext uri="{FF2B5EF4-FFF2-40B4-BE49-F238E27FC236}">
                <a16:creationId xmlns:a16="http://schemas.microsoft.com/office/drawing/2014/main" id="{C2382024-1AC9-4FDC-B54B-D3B02B840CAB}"/>
              </a:ext>
            </a:extLst>
          </p:cNvPr>
          <p:cNvSpPr txBox="1"/>
          <p:nvPr/>
        </p:nvSpPr>
        <p:spPr>
          <a:xfrm>
            <a:off x="5795549" y="729886"/>
            <a:ext cx="641456" cy="246221"/>
          </a:xfrm>
          <a:prstGeom prst="rect">
            <a:avLst/>
          </a:prstGeom>
          <a:noFill/>
        </p:spPr>
        <p:txBody>
          <a:bodyPr wrap="square" rtlCol="0">
            <a:spAutoFit/>
          </a:bodyPr>
          <a:lstStyle/>
          <a:p>
            <a:r>
              <a:rPr lang="fr-FR" sz="1000" dirty="0"/>
              <a:t>a.1.3.6.2</a:t>
            </a:r>
          </a:p>
        </p:txBody>
      </p:sp>
      <p:grpSp>
        <p:nvGrpSpPr>
          <p:cNvPr id="603" name="Groupe 602">
            <a:extLst>
              <a:ext uri="{FF2B5EF4-FFF2-40B4-BE49-F238E27FC236}">
                <a16:creationId xmlns:a16="http://schemas.microsoft.com/office/drawing/2014/main" id="{A1CB701C-8583-486B-8676-9E1E0F6FB6C1}"/>
              </a:ext>
            </a:extLst>
          </p:cNvPr>
          <p:cNvGrpSpPr/>
          <p:nvPr/>
        </p:nvGrpSpPr>
        <p:grpSpPr>
          <a:xfrm>
            <a:off x="6506280" y="313695"/>
            <a:ext cx="718466" cy="372618"/>
            <a:chOff x="2199597" y="980995"/>
            <a:chExt cx="718466" cy="372618"/>
          </a:xfrm>
        </p:grpSpPr>
        <p:grpSp>
          <p:nvGrpSpPr>
            <p:cNvPr id="604" name="Groupe 603">
              <a:extLst>
                <a:ext uri="{FF2B5EF4-FFF2-40B4-BE49-F238E27FC236}">
                  <a16:creationId xmlns:a16="http://schemas.microsoft.com/office/drawing/2014/main" id="{0B1EFC26-B4B1-4709-967B-7CA16FBD5272}"/>
                </a:ext>
              </a:extLst>
            </p:cNvPr>
            <p:cNvGrpSpPr/>
            <p:nvPr/>
          </p:nvGrpSpPr>
          <p:grpSpPr>
            <a:xfrm>
              <a:off x="2239783" y="980995"/>
              <a:ext cx="586242" cy="276999"/>
              <a:chOff x="1694275" y="916594"/>
              <a:chExt cx="586242" cy="276999"/>
            </a:xfrm>
          </p:grpSpPr>
          <p:sp>
            <p:nvSpPr>
              <p:cNvPr id="606" name="ZoneTexte 605">
                <a:extLst>
                  <a:ext uri="{FF2B5EF4-FFF2-40B4-BE49-F238E27FC236}">
                    <a16:creationId xmlns:a16="http://schemas.microsoft.com/office/drawing/2014/main" id="{D2F49F7E-B9F8-4231-91CD-25BDD766F0B4}"/>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607" name="ZoneTexte 606">
                <a:extLst>
                  <a:ext uri="{FF2B5EF4-FFF2-40B4-BE49-F238E27FC236}">
                    <a16:creationId xmlns:a16="http://schemas.microsoft.com/office/drawing/2014/main" id="{B4B97E15-4C79-4DDE-A959-5335C0DA6017}"/>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605" name="ZoneTexte 604">
              <a:extLst>
                <a:ext uri="{FF2B5EF4-FFF2-40B4-BE49-F238E27FC236}">
                  <a16:creationId xmlns:a16="http://schemas.microsoft.com/office/drawing/2014/main" id="{6600B70A-F09B-4BAD-B9A2-33F37400B816}"/>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608" name="Groupe 607">
            <a:extLst>
              <a:ext uri="{FF2B5EF4-FFF2-40B4-BE49-F238E27FC236}">
                <a16:creationId xmlns:a16="http://schemas.microsoft.com/office/drawing/2014/main" id="{2CEB0E9A-37C8-4C9A-90A5-F65E77F597B5}"/>
              </a:ext>
            </a:extLst>
          </p:cNvPr>
          <p:cNvGrpSpPr/>
          <p:nvPr/>
        </p:nvGrpSpPr>
        <p:grpSpPr>
          <a:xfrm>
            <a:off x="8171387" y="320032"/>
            <a:ext cx="718466" cy="363526"/>
            <a:chOff x="4307092" y="989813"/>
            <a:chExt cx="718466" cy="363526"/>
          </a:xfrm>
        </p:grpSpPr>
        <p:grpSp>
          <p:nvGrpSpPr>
            <p:cNvPr id="609" name="Groupe 608">
              <a:extLst>
                <a:ext uri="{FF2B5EF4-FFF2-40B4-BE49-F238E27FC236}">
                  <a16:creationId xmlns:a16="http://schemas.microsoft.com/office/drawing/2014/main" id="{A6F31122-C4EB-4093-9753-D8AE17962A1A}"/>
                </a:ext>
              </a:extLst>
            </p:cNvPr>
            <p:cNvGrpSpPr/>
            <p:nvPr/>
          </p:nvGrpSpPr>
          <p:grpSpPr>
            <a:xfrm>
              <a:off x="4390385" y="989813"/>
              <a:ext cx="566525" cy="297890"/>
              <a:chOff x="2579857" y="899092"/>
              <a:chExt cx="566525" cy="297890"/>
            </a:xfrm>
          </p:grpSpPr>
          <p:sp>
            <p:nvSpPr>
              <p:cNvPr id="611" name="ZoneTexte 610">
                <a:extLst>
                  <a:ext uri="{FF2B5EF4-FFF2-40B4-BE49-F238E27FC236}">
                    <a16:creationId xmlns:a16="http://schemas.microsoft.com/office/drawing/2014/main" id="{EFCD32EF-BFF8-4F14-8211-E43CD698F715}"/>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612" name="ZoneTexte 611">
                <a:extLst>
                  <a:ext uri="{FF2B5EF4-FFF2-40B4-BE49-F238E27FC236}">
                    <a16:creationId xmlns:a16="http://schemas.microsoft.com/office/drawing/2014/main" id="{D2974134-884B-4230-913F-BCA3C1EE23A6}"/>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610" name="ZoneTexte 609">
              <a:extLst>
                <a:ext uri="{FF2B5EF4-FFF2-40B4-BE49-F238E27FC236}">
                  <a16:creationId xmlns:a16="http://schemas.microsoft.com/office/drawing/2014/main" id="{F6C55EEB-E369-4733-86F2-4C113C466FF8}"/>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613" name="Accolade fermante 612">
            <a:extLst>
              <a:ext uri="{FF2B5EF4-FFF2-40B4-BE49-F238E27FC236}">
                <a16:creationId xmlns:a16="http://schemas.microsoft.com/office/drawing/2014/main" id="{BDBED8AC-719C-43C1-B594-8BF13A8F9E83}"/>
              </a:ext>
            </a:extLst>
          </p:cNvPr>
          <p:cNvSpPr/>
          <p:nvPr/>
        </p:nvSpPr>
        <p:spPr>
          <a:xfrm>
            <a:off x="8821972" y="40044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14" name="Groupe 613">
            <a:extLst>
              <a:ext uri="{FF2B5EF4-FFF2-40B4-BE49-F238E27FC236}">
                <a16:creationId xmlns:a16="http://schemas.microsoft.com/office/drawing/2014/main" id="{DE7640CF-11E4-45CC-AADC-AF499F911B7F}"/>
              </a:ext>
            </a:extLst>
          </p:cNvPr>
          <p:cNvGrpSpPr/>
          <p:nvPr/>
        </p:nvGrpSpPr>
        <p:grpSpPr>
          <a:xfrm>
            <a:off x="7059769" y="320182"/>
            <a:ext cx="718466" cy="366131"/>
            <a:chOff x="1539952" y="1638479"/>
            <a:chExt cx="718466" cy="366131"/>
          </a:xfrm>
        </p:grpSpPr>
        <p:sp>
          <p:nvSpPr>
            <p:cNvPr id="615" name="ZoneTexte 614">
              <a:extLst>
                <a:ext uri="{FF2B5EF4-FFF2-40B4-BE49-F238E27FC236}">
                  <a16:creationId xmlns:a16="http://schemas.microsoft.com/office/drawing/2014/main" id="{F66C7E22-5FE6-46DD-A20C-8AFC2D08BC2A}"/>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616" name="Groupe 615">
              <a:extLst>
                <a:ext uri="{FF2B5EF4-FFF2-40B4-BE49-F238E27FC236}">
                  <a16:creationId xmlns:a16="http://schemas.microsoft.com/office/drawing/2014/main" id="{FD6B2DF7-F165-4B41-BE5B-71F0C77E8B20}"/>
                </a:ext>
              </a:extLst>
            </p:cNvPr>
            <p:cNvGrpSpPr/>
            <p:nvPr/>
          </p:nvGrpSpPr>
          <p:grpSpPr>
            <a:xfrm>
              <a:off x="1587793" y="1638479"/>
              <a:ext cx="593068" cy="281853"/>
              <a:chOff x="1727718" y="1640613"/>
              <a:chExt cx="593068" cy="281853"/>
            </a:xfrm>
          </p:grpSpPr>
          <p:sp>
            <p:nvSpPr>
              <p:cNvPr id="617" name="ZoneTexte 616">
                <a:extLst>
                  <a:ext uri="{FF2B5EF4-FFF2-40B4-BE49-F238E27FC236}">
                    <a16:creationId xmlns:a16="http://schemas.microsoft.com/office/drawing/2014/main" id="{6F448FDD-A26B-419D-8C4D-0229C29162D8}"/>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618" name="ZoneTexte 617">
                <a:extLst>
                  <a:ext uri="{FF2B5EF4-FFF2-40B4-BE49-F238E27FC236}">
                    <a16:creationId xmlns:a16="http://schemas.microsoft.com/office/drawing/2014/main" id="{FBF1AC97-5857-4484-94F8-21853DFFC7F7}"/>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619" name="Groupe 618">
            <a:extLst>
              <a:ext uri="{FF2B5EF4-FFF2-40B4-BE49-F238E27FC236}">
                <a16:creationId xmlns:a16="http://schemas.microsoft.com/office/drawing/2014/main" id="{E4546A5E-4CE5-46EA-9BC9-CE5F5B7A8E13}"/>
              </a:ext>
            </a:extLst>
          </p:cNvPr>
          <p:cNvGrpSpPr/>
          <p:nvPr/>
        </p:nvGrpSpPr>
        <p:grpSpPr>
          <a:xfrm>
            <a:off x="7617898" y="316910"/>
            <a:ext cx="718466" cy="366648"/>
            <a:chOff x="2422732" y="1629870"/>
            <a:chExt cx="718466" cy="366648"/>
          </a:xfrm>
        </p:grpSpPr>
        <p:sp>
          <p:nvSpPr>
            <p:cNvPr id="620" name="ZoneTexte 619">
              <a:extLst>
                <a:ext uri="{FF2B5EF4-FFF2-40B4-BE49-F238E27FC236}">
                  <a16:creationId xmlns:a16="http://schemas.microsoft.com/office/drawing/2014/main" id="{BB663340-C56B-4A1D-B1C5-E293F9AB4140}"/>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621" name="Groupe 620">
              <a:extLst>
                <a:ext uri="{FF2B5EF4-FFF2-40B4-BE49-F238E27FC236}">
                  <a16:creationId xmlns:a16="http://schemas.microsoft.com/office/drawing/2014/main" id="{52688589-E1B0-4D05-A6D3-FFAB5BB68C0B}"/>
                </a:ext>
              </a:extLst>
            </p:cNvPr>
            <p:cNvGrpSpPr/>
            <p:nvPr/>
          </p:nvGrpSpPr>
          <p:grpSpPr>
            <a:xfrm>
              <a:off x="2467193" y="1629870"/>
              <a:ext cx="555847" cy="281496"/>
              <a:chOff x="2607118" y="1632004"/>
              <a:chExt cx="555847" cy="281496"/>
            </a:xfrm>
          </p:grpSpPr>
          <p:sp>
            <p:nvSpPr>
              <p:cNvPr id="622" name="ZoneTexte 621">
                <a:extLst>
                  <a:ext uri="{FF2B5EF4-FFF2-40B4-BE49-F238E27FC236}">
                    <a16:creationId xmlns:a16="http://schemas.microsoft.com/office/drawing/2014/main" id="{017F20FF-48C5-46DD-9F80-BC24DA2208BE}"/>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623" name="ZoneTexte 622">
                <a:extLst>
                  <a:ext uri="{FF2B5EF4-FFF2-40B4-BE49-F238E27FC236}">
                    <a16:creationId xmlns:a16="http://schemas.microsoft.com/office/drawing/2014/main" id="{24E493CB-E68C-44D3-8FAE-71CA243F3AD9}"/>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624" name="Accolade fermante 623">
            <a:extLst>
              <a:ext uri="{FF2B5EF4-FFF2-40B4-BE49-F238E27FC236}">
                <a16:creationId xmlns:a16="http://schemas.microsoft.com/office/drawing/2014/main" id="{4B4ED69E-9F99-4CE4-97F2-4300482B054E}"/>
              </a:ext>
            </a:extLst>
          </p:cNvPr>
          <p:cNvSpPr/>
          <p:nvPr/>
        </p:nvSpPr>
        <p:spPr>
          <a:xfrm flipH="1">
            <a:off x="6502649" y="40044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625" name="Graphique 624">
            <a:extLst>
              <a:ext uri="{FF2B5EF4-FFF2-40B4-BE49-F238E27FC236}">
                <a16:creationId xmlns:a16="http://schemas.microsoft.com/office/drawing/2014/main" id="{C85A14F4-9EB9-4902-B6F2-FA3D6F9070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3632" y="597607"/>
            <a:ext cx="109307" cy="98122"/>
          </a:xfrm>
          <a:prstGeom prst="rect">
            <a:avLst/>
          </a:prstGeom>
        </p:spPr>
      </p:pic>
      <p:sp>
        <p:nvSpPr>
          <p:cNvPr id="626" name="ZoneTexte 625">
            <a:extLst>
              <a:ext uri="{FF2B5EF4-FFF2-40B4-BE49-F238E27FC236}">
                <a16:creationId xmlns:a16="http://schemas.microsoft.com/office/drawing/2014/main" id="{481E7340-52FF-4BA4-A8AF-3349009E41DF}"/>
              </a:ext>
            </a:extLst>
          </p:cNvPr>
          <p:cNvSpPr txBox="1"/>
          <p:nvPr/>
        </p:nvSpPr>
        <p:spPr>
          <a:xfrm>
            <a:off x="8917522" y="734928"/>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627" name="Accolade fermante 626">
            <a:extLst>
              <a:ext uri="{FF2B5EF4-FFF2-40B4-BE49-F238E27FC236}">
                <a16:creationId xmlns:a16="http://schemas.microsoft.com/office/drawing/2014/main" id="{AEB97B71-D1D2-4BF5-9EB6-D9DEC709888C}"/>
              </a:ext>
            </a:extLst>
          </p:cNvPr>
          <p:cNvSpPr/>
          <p:nvPr/>
        </p:nvSpPr>
        <p:spPr>
          <a:xfrm flipH="1">
            <a:off x="9425203" y="74031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28" name="Accolade fermante 627">
            <a:extLst>
              <a:ext uri="{FF2B5EF4-FFF2-40B4-BE49-F238E27FC236}">
                <a16:creationId xmlns:a16="http://schemas.microsoft.com/office/drawing/2014/main" id="{BDE24F2C-304B-4D25-8903-5F1AF522729B}"/>
              </a:ext>
            </a:extLst>
          </p:cNvPr>
          <p:cNvSpPr/>
          <p:nvPr/>
        </p:nvSpPr>
        <p:spPr>
          <a:xfrm>
            <a:off x="9601204" y="73859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29" name="Graphique 23">
            <a:extLst>
              <a:ext uri="{FF2B5EF4-FFF2-40B4-BE49-F238E27FC236}">
                <a16:creationId xmlns:a16="http://schemas.microsoft.com/office/drawing/2014/main" id="{057C384B-FD26-432D-BDEE-3C99AFE2A29D}"/>
              </a:ext>
            </a:extLst>
          </p:cNvPr>
          <p:cNvGrpSpPr/>
          <p:nvPr/>
        </p:nvGrpSpPr>
        <p:grpSpPr>
          <a:xfrm>
            <a:off x="9498618" y="775018"/>
            <a:ext cx="119903" cy="184666"/>
            <a:chOff x="5410460" y="2049372"/>
            <a:chExt cx="615732" cy="1159026"/>
          </a:xfrm>
          <a:solidFill>
            <a:srgbClr val="FF0000"/>
          </a:solidFill>
        </p:grpSpPr>
        <p:sp>
          <p:nvSpPr>
            <p:cNvPr id="630" name="Forme libre : forme 629">
              <a:extLst>
                <a:ext uri="{FF2B5EF4-FFF2-40B4-BE49-F238E27FC236}">
                  <a16:creationId xmlns:a16="http://schemas.microsoft.com/office/drawing/2014/main" id="{A6B3414F-9D02-4D4E-B43C-155F8A8B2196}"/>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631" name="Forme libre : forme 630">
              <a:extLst>
                <a:ext uri="{FF2B5EF4-FFF2-40B4-BE49-F238E27FC236}">
                  <a16:creationId xmlns:a16="http://schemas.microsoft.com/office/drawing/2014/main" id="{38E1662A-60B8-44ED-9292-82B53D0888FF}"/>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632" name="Groupe 631">
            <a:extLst>
              <a:ext uri="{FF2B5EF4-FFF2-40B4-BE49-F238E27FC236}">
                <a16:creationId xmlns:a16="http://schemas.microsoft.com/office/drawing/2014/main" id="{BCF03608-855D-4F51-BB35-70598E97691F}"/>
              </a:ext>
            </a:extLst>
          </p:cNvPr>
          <p:cNvGrpSpPr/>
          <p:nvPr/>
        </p:nvGrpSpPr>
        <p:grpSpPr>
          <a:xfrm>
            <a:off x="3712827" y="5061742"/>
            <a:ext cx="305670" cy="194360"/>
            <a:chOff x="5146975" y="3184326"/>
            <a:chExt cx="1468799" cy="1171578"/>
          </a:xfrm>
          <a:solidFill>
            <a:srgbClr val="92D050"/>
          </a:solidFill>
        </p:grpSpPr>
        <p:pic>
          <p:nvPicPr>
            <p:cNvPr id="633" name="Graphique 632">
              <a:extLst>
                <a:ext uri="{FF2B5EF4-FFF2-40B4-BE49-F238E27FC236}">
                  <a16:creationId xmlns:a16="http://schemas.microsoft.com/office/drawing/2014/main" id="{23754F54-CE7B-4663-9EB6-D2E8BCBCC8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634" name="Graphique 633">
              <a:extLst>
                <a:ext uri="{FF2B5EF4-FFF2-40B4-BE49-F238E27FC236}">
                  <a16:creationId xmlns:a16="http://schemas.microsoft.com/office/drawing/2014/main" id="{7CC29F22-721C-494C-B77D-5A9BF7D5EC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sp>
        <p:nvSpPr>
          <p:cNvPr id="635" name="Accolade fermante 634">
            <a:extLst>
              <a:ext uri="{FF2B5EF4-FFF2-40B4-BE49-F238E27FC236}">
                <a16:creationId xmlns:a16="http://schemas.microsoft.com/office/drawing/2014/main" id="{71C5B28A-C497-4D3B-9BE4-F719109D1162}"/>
              </a:ext>
            </a:extLst>
          </p:cNvPr>
          <p:cNvSpPr/>
          <p:nvPr/>
        </p:nvSpPr>
        <p:spPr>
          <a:xfrm flipH="1">
            <a:off x="6368946" y="1439029"/>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49" name="Groupe 648">
            <a:extLst>
              <a:ext uri="{FF2B5EF4-FFF2-40B4-BE49-F238E27FC236}">
                <a16:creationId xmlns:a16="http://schemas.microsoft.com/office/drawing/2014/main" id="{FE3CCC3F-BE09-4981-B8B7-6DCF53845534}"/>
              </a:ext>
            </a:extLst>
          </p:cNvPr>
          <p:cNvGrpSpPr/>
          <p:nvPr/>
        </p:nvGrpSpPr>
        <p:grpSpPr>
          <a:xfrm>
            <a:off x="6516654" y="1398867"/>
            <a:ext cx="718466" cy="372618"/>
            <a:chOff x="2199597" y="980995"/>
            <a:chExt cx="718466" cy="372618"/>
          </a:xfrm>
        </p:grpSpPr>
        <p:grpSp>
          <p:nvGrpSpPr>
            <p:cNvPr id="650" name="Groupe 649">
              <a:extLst>
                <a:ext uri="{FF2B5EF4-FFF2-40B4-BE49-F238E27FC236}">
                  <a16:creationId xmlns:a16="http://schemas.microsoft.com/office/drawing/2014/main" id="{CF046F35-C9B7-4D90-8703-FFB3977F6DD2}"/>
                </a:ext>
              </a:extLst>
            </p:cNvPr>
            <p:cNvGrpSpPr/>
            <p:nvPr/>
          </p:nvGrpSpPr>
          <p:grpSpPr>
            <a:xfrm>
              <a:off x="2239783" y="980995"/>
              <a:ext cx="586242" cy="276999"/>
              <a:chOff x="1694275" y="916594"/>
              <a:chExt cx="586242" cy="276999"/>
            </a:xfrm>
          </p:grpSpPr>
          <p:sp>
            <p:nvSpPr>
              <p:cNvPr id="652" name="ZoneTexte 651">
                <a:extLst>
                  <a:ext uri="{FF2B5EF4-FFF2-40B4-BE49-F238E27FC236}">
                    <a16:creationId xmlns:a16="http://schemas.microsoft.com/office/drawing/2014/main" id="{AD5D79C8-D54E-4D83-BD73-AC72646A6485}"/>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653" name="ZoneTexte 652">
                <a:extLst>
                  <a:ext uri="{FF2B5EF4-FFF2-40B4-BE49-F238E27FC236}">
                    <a16:creationId xmlns:a16="http://schemas.microsoft.com/office/drawing/2014/main" id="{8A4D4271-B1B8-4EA3-9D6F-A8A68C7E0B5D}"/>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651" name="ZoneTexte 650">
              <a:extLst>
                <a:ext uri="{FF2B5EF4-FFF2-40B4-BE49-F238E27FC236}">
                  <a16:creationId xmlns:a16="http://schemas.microsoft.com/office/drawing/2014/main" id="{313E67B0-7D07-4F74-8A47-D867567E8A8C}"/>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654" name="Groupe 653">
            <a:extLst>
              <a:ext uri="{FF2B5EF4-FFF2-40B4-BE49-F238E27FC236}">
                <a16:creationId xmlns:a16="http://schemas.microsoft.com/office/drawing/2014/main" id="{2B58DB06-AEEC-4E05-BAC8-354A2A449FFC}"/>
              </a:ext>
            </a:extLst>
          </p:cNvPr>
          <p:cNvGrpSpPr/>
          <p:nvPr/>
        </p:nvGrpSpPr>
        <p:grpSpPr>
          <a:xfrm>
            <a:off x="8181761" y="1405204"/>
            <a:ext cx="718466" cy="363526"/>
            <a:chOff x="4307092" y="989813"/>
            <a:chExt cx="718466" cy="363526"/>
          </a:xfrm>
        </p:grpSpPr>
        <p:grpSp>
          <p:nvGrpSpPr>
            <p:cNvPr id="655" name="Groupe 654">
              <a:extLst>
                <a:ext uri="{FF2B5EF4-FFF2-40B4-BE49-F238E27FC236}">
                  <a16:creationId xmlns:a16="http://schemas.microsoft.com/office/drawing/2014/main" id="{D745A8D4-789A-4202-AE0F-8C061A436D2A}"/>
                </a:ext>
              </a:extLst>
            </p:cNvPr>
            <p:cNvGrpSpPr/>
            <p:nvPr/>
          </p:nvGrpSpPr>
          <p:grpSpPr>
            <a:xfrm>
              <a:off x="4390385" y="989813"/>
              <a:ext cx="566525" cy="297890"/>
              <a:chOff x="2579857" y="899092"/>
              <a:chExt cx="566525" cy="297890"/>
            </a:xfrm>
          </p:grpSpPr>
          <p:sp>
            <p:nvSpPr>
              <p:cNvPr id="657" name="ZoneTexte 656">
                <a:extLst>
                  <a:ext uri="{FF2B5EF4-FFF2-40B4-BE49-F238E27FC236}">
                    <a16:creationId xmlns:a16="http://schemas.microsoft.com/office/drawing/2014/main" id="{8F552394-3636-47C8-A28E-71A75ACEBA10}"/>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658" name="ZoneTexte 657">
                <a:extLst>
                  <a:ext uri="{FF2B5EF4-FFF2-40B4-BE49-F238E27FC236}">
                    <a16:creationId xmlns:a16="http://schemas.microsoft.com/office/drawing/2014/main" id="{8AB3071C-41A5-46B2-BD21-70A7058BD0DC}"/>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656" name="ZoneTexte 655">
              <a:extLst>
                <a:ext uri="{FF2B5EF4-FFF2-40B4-BE49-F238E27FC236}">
                  <a16:creationId xmlns:a16="http://schemas.microsoft.com/office/drawing/2014/main" id="{B8A05638-85AD-4CA8-A5A5-A1980755C2DF}"/>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659" name="Accolade fermante 658">
            <a:extLst>
              <a:ext uri="{FF2B5EF4-FFF2-40B4-BE49-F238E27FC236}">
                <a16:creationId xmlns:a16="http://schemas.microsoft.com/office/drawing/2014/main" id="{49D924BC-66C3-4694-901C-0DD9CE2CC3A5}"/>
              </a:ext>
            </a:extLst>
          </p:cNvPr>
          <p:cNvSpPr/>
          <p:nvPr/>
        </p:nvSpPr>
        <p:spPr>
          <a:xfrm>
            <a:off x="8832346" y="148562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60" name="Groupe 659">
            <a:extLst>
              <a:ext uri="{FF2B5EF4-FFF2-40B4-BE49-F238E27FC236}">
                <a16:creationId xmlns:a16="http://schemas.microsoft.com/office/drawing/2014/main" id="{CA916B0A-ACA6-4AA4-A314-65CE9C17F104}"/>
              </a:ext>
            </a:extLst>
          </p:cNvPr>
          <p:cNvGrpSpPr/>
          <p:nvPr/>
        </p:nvGrpSpPr>
        <p:grpSpPr>
          <a:xfrm>
            <a:off x="7070143" y="1405354"/>
            <a:ext cx="718466" cy="366131"/>
            <a:chOff x="1539952" y="1638479"/>
            <a:chExt cx="718466" cy="366131"/>
          </a:xfrm>
        </p:grpSpPr>
        <p:sp>
          <p:nvSpPr>
            <p:cNvPr id="661" name="ZoneTexte 660">
              <a:extLst>
                <a:ext uri="{FF2B5EF4-FFF2-40B4-BE49-F238E27FC236}">
                  <a16:creationId xmlns:a16="http://schemas.microsoft.com/office/drawing/2014/main" id="{BA4C0C2A-2A2A-4A73-A489-EE18A5F8830D}"/>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662" name="Groupe 661">
              <a:extLst>
                <a:ext uri="{FF2B5EF4-FFF2-40B4-BE49-F238E27FC236}">
                  <a16:creationId xmlns:a16="http://schemas.microsoft.com/office/drawing/2014/main" id="{AEE2E179-B90D-4C14-8772-B8E1AFC37B29}"/>
                </a:ext>
              </a:extLst>
            </p:cNvPr>
            <p:cNvGrpSpPr/>
            <p:nvPr/>
          </p:nvGrpSpPr>
          <p:grpSpPr>
            <a:xfrm>
              <a:off x="1587793" y="1638479"/>
              <a:ext cx="593068" cy="281853"/>
              <a:chOff x="1727718" y="1640613"/>
              <a:chExt cx="593068" cy="281853"/>
            </a:xfrm>
          </p:grpSpPr>
          <p:sp>
            <p:nvSpPr>
              <p:cNvPr id="663" name="ZoneTexte 662">
                <a:extLst>
                  <a:ext uri="{FF2B5EF4-FFF2-40B4-BE49-F238E27FC236}">
                    <a16:creationId xmlns:a16="http://schemas.microsoft.com/office/drawing/2014/main" id="{A986FF8F-23D2-439B-B173-400916803A57}"/>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664" name="ZoneTexte 663">
                <a:extLst>
                  <a:ext uri="{FF2B5EF4-FFF2-40B4-BE49-F238E27FC236}">
                    <a16:creationId xmlns:a16="http://schemas.microsoft.com/office/drawing/2014/main" id="{780D1101-74C9-434F-83BC-83D674F66D64}"/>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665" name="Groupe 664">
            <a:extLst>
              <a:ext uri="{FF2B5EF4-FFF2-40B4-BE49-F238E27FC236}">
                <a16:creationId xmlns:a16="http://schemas.microsoft.com/office/drawing/2014/main" id="{D91516A9-2D8D-483E-887D-E785F950AC64}"/>
              </a:ext>
            </a:extLst>
          </p:cNvPr>
          <p:cNvGrpSpPr/>
          <p:nvPr/>
        </p:nvGrpSpPr>
        <p:grpSpPr>
          <a:xfrm>
            <a:off x="7628272" y="1402082"/>
            <a:ext cx="718466" cy="366648"/>
            <a:chOff x="2422732" y="1629870"/>
            <a:chExt cx="718466" cy="366648"/>
          </a:xfrm>
        </p:grpSpPr>
        <p:sp>
          <p:nvSpPr>
            <p:cNvPr id="666" name="ZoneTexte 665">
              <a:extLst>
                <a:ext uri="{FF2B5EF4-FFF2-40B4-BE49-F238E27FC236}">
                  <a16:creationId xmlns:a16="http://schemas.microsoft.com/office/drawing/2014/main" id="{9BBF2BEE-C954-40ED-94BC-D0D3E24166AB}"/>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667" name="Groupe 666">
              <a:extLst>
                <a:ext uri="{FF2B5EF4-FFF2-40B4-BE49-F238E27FC236}">
                  <a16:creationId xmlns:a16="http://schemas.microsoft.com/office/drawing/2014/main" id="{73E48E23-57AE-42B9-A828-F2D418C2DD22}"/>
                </a:ext>
              </a:extLst>
            </p:cNvPr>
            <p:cNvGrpSpPr/>
            <p:nvPr/>
          </p:nvGrpSpPr>
          <p:grpSpPr>
            <a:xfrm>
              <a:off x="2467193" y="1629870"/>
              <a:ext cx="555847" cy="281496"/>
              <a:chOff x="2607118" y="1632004"/>
              <a:chExt cx="555847" cy="281496"/>
            </a:xfrm>
          </p:grpSpPr>
          <p:sp>
            <p:nvSpPr>
              <p:cNvPr id="668" name="ZoneTexte 667">
                <a:extLst>
                  <a:ext uri="{FF2B5EF4-FFF2-40B4-BE49-F238E27FC236}">
                    <a16:creationId xmlns:a16="http://schemas.microsoft.com/office/drawing/2014/main" id="{E6912609-D0A1-4BB6-87AB-7D31FDAEE30E}"/>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669" name="ZoneTexte 668">
                <a:extLst>
                  <a:ext uri="{FF2B5EF4-FFF2-40B4-BE49-F238E27FC236}">
                    <a16:creationId xmlns:a16="http://schemas.microsoft.com/office/drawing/2014/main" id="{DA32B72E-8C9E-4A92-91A3-A2F4D3B59A57}"/>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670" name="Accolade fermante 669">
            <a:extLst>
              <a:ext uri="{FF2B5EF4-FFF2-40B4-BE49-F238E27FC236}">
                <a16:creationId xmlns:a16="http://schemas.microsoft.com/office/drawing/2014/main" id="{BEBE22A2-3DAA-4661-87AC-E841FA532F2B}"/>
              </a:ext>
            </a:extLst>
          </p:cNvPr>
          <p:cNvSpPr/>
          <p:nvPr/>
        </p:nvSpPr>
        <p:spPr>
          <a:xfrm flipH="1">
            <a:off x="6513023" y="148562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671" name="Graphique 670">
            <a:extLst>
              <a:ext uri="{FF2B5EF4-FFF2-40B4-BE49-F238E27FC236}">
                <a16:creationId xmlns:a16="http://schemas.microsoft.com/office/drawing/2014/main" id="{12700DBF-8CC9-4C9C-B2CA-FF2C795298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4006" y="1682779"/>
            <a:ext cx="109307" cy="98122"/>
          </a:xfrm>
          <a:prstGeom prst="rect">
            <a:avLst/>
          </a:prstGeom>
        </p:spPr>
      </p:pic>
      <p:sp>
        <p:nvSpPr>
          <p:cNvPr id="672" name="Accolade fermante 671">
            <a:extLst>
              <a:ext uri="{FF2B5EF4-FFF2-40B4-BE49-F238E27FC236}">
                <a16:creationId xmlns:a16="http://schemas.microsoft.com/office/drawing/2014/main" id="{1A384A01-11DA-4998-BB33-0AFAC2782180}"/>
              </a:ext>
            </a:extLst>
          </p:cNvPr>
          <p:cNvSpPr/>
          <p:nvPr/>
        </p:nvSpPr>
        <p:spPr>
          <a:xfrm flipH="1">
            <a:off x="6371486" y="2183270"/>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73" name="Groupe 672">
            <a:extLst>
              <a:ext uri="{FF2B5EF4-FFF2-40B4-BE49-F238E27FC236}">
                <a16:creationId xmlns:a16="http://schemas.microsoft.com/office/drawing/2014/main" id="{E67735B5-F84E-4140-A94B-5015B17AF34D}"/>
              </a:ext>
            </a:extLst>
          </p:cNvPr>
          <p:cNvGrpSpPr/>
          <p:nvPr/>
        </p:nvGrpSpPr>
        <p:grpSpPr>
          <a:xfrm>
            <a:off x="6519194" y="2143108"/>
            <a:ext cx="718466" cy="372618"/>
            <a:chOff x="2199597" y="980995"/>
            <a:chExt cx="718466" cy="372618"/>
          </a:xfrm>
        </p:grpSpPr>
        <p:grpSp>
          <p:nvGrpSpPr>
            <p:cNvPr id="674" name="Groupe 673">
              <a:extLst>
                <a:ext uri="{FF2B5EF4-FFF2-40B4-BE49-F238E27FC236}">
                  <a16:creationId xmlns:a16="http://schemas.microsoft.com/office/drawing/2014/main" id="{91071C3E-4561-4E61-A8E8-81163DB01482}"/>
                </a:ext>
              </a:extLst>
            </p:cNvPr>
            <p:cNvGrpSpPr/>
            <p:nvPr/>
          </p:nvGrpSpPr>
          <p:grpSpPr>
            <a:xfrm>
              <a:off x="2239783" y="980995"/>
              <a:ext cx="586242" cy="276999"/>
              <a:chOff x="1694275" y="916594"/>
              <a:chExt cx="586242" cy="276999"/>
            </a:xfrm>
          </p:grpSpPr>
          <p:sp>
            <p:nvSpPr>
              <p:cNvPr id="676" name="ZoneTexte 675">
                <a:extLst>
                  <a:ext uri="{FF2B5EF4-FFF2-40B4-BE49-F238E27FC236}">
                    <a16:creationId xmlns:a16="http://schemas.microsoft.com/office/drawing/2014/main" id="{3FBADF80-E1DC-4B59-9962-4A3AA708A2FF}"/>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677" name="ZoneTexte 676">
                <a:extLst>
                  <a:ext uri="{FF2B5EF4-FFF2-40B4-BE49-F238E27FC236}">
                    <a16:creationId xmlns:a16="http://schemas.microsoft.com/office/drawing/2014/main" id="{CCB6114A-BCF9-4A1B-8E84-A171CBB110F0}"/>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675" name="ZoneTexte 674">
              <a:extLst>
                <a:ext uri="{FF2B5EF4-FFF2-40B4-BE49-F238E27FC236}">
                  <a16:creationId xmlns:a16="http://schemas.microsoft.com/office/drawing/2014/main" id="{2D4D5685-FC77-478F-84F0-225F01130E85}"/>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678" name="Groupe 677">
            <a:extLst>
              <a:ext uri="{FF2B5EF4-FFF2-40B4-BE49-F238E27FC236}">
                <a16:creationId xmlns:a16="http://schemas.microsoft.com/office/drawing/2014/main" id="{A4C7C926-2003-40A4-B386-D5DC44451785}"/>
              </a:ext>
            </a:extLst>
          </p:cNvPr>
          <p:cNvGrpSpPr/>
          <p:nvPr/>
        </p:nvGrpSpPr>
        <p:grpSpPr>
          <a:xfrm>
            <a:off x="8184301" y="2149445"/>
            <a:ext cx="718466" cy="363526"/>
            <a:chOff x="4307092" y="989813"/>
            <a:chExt cx="718466" cy="363526"/>
          </a:xfrm>
        </p:grpSpPr>
        <p:grpSp>
          <p:nvGrpSpPr>
            <p:cNvPr id="679" name="Groupe 678">
              <a:extLst>
                <a:ext uri="{FF2B5EF4-FFF2-40B4-BE49-F238E27FC236}">
                  <a16:creationId xmlns:a16="http://schemas.microsoft.com/office/drawing/2014/main" id="{06D401AE-FB5F-48AF-92ED-EC9C3DBD8556}"/>
                </a:ext>
              </a:extLst>
            </p:cNvPr>
            <p:cNvGrpSpPr/>
            <p:nvPr/>
          </p:nvGrpSpPr>
          <p:grpSpPr>
            <a:xfrm>
              <a:off x="4390385" y="989813"/>
              <a:ext cx="566525" cy="297890"/>
              <a:chOff x="2579857" y="899092"/>
              <a:chExt cx="566525" cy="297890"/>
            </a:xfrm>
          </p:grpSpPr>
          <p:sp>
            <p:nvSpPr>
              <p:cNvPr id="681" name="ZoneTexte 680">
                <a:extLst>
                  <a:ext uri="{FF2B5EF4-FFF2-40B4-BE49-F238E27FC236}">
                    <a16:creationId xmlns:a16="http://schemas.microsoft.com/office/drawing/2014/main" id="{E3EE8FEA-B1DB-4758-BC8C-F775FCC007CB}"/>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682" name="ZoneTexte 681">
                <a:extLst>
                  <a:ext uri="{FF2B5EF4-FFF2-40B4-BE49-F238E27FC236}">
                    <a16:creationId xmlns:a16="http://schemas.microsoft.com/office/drawing/2014/main" id="{77A6408E-F90E-475A-9057-7A66C8C82B37}"/>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680" name="ZoneTexte 679">
              <a:extLst>
                <a:ext uri="{FF2B5EF4-FFF2-40B4-BE49-F238E27FC236}">
                  <a16:creationId xmlns:a16="http://schemas.microsoft.com/office/drawing/2014/main" id="{9EC63B2D-F579-4578-B126-5DEB8FEE82C5}"/>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683" name="Accolade fermante 682">
            <a:extLst>
              <a:ext uri="{FF2B5EF4-FFF2-40B4-BE49-F238E27FC236}">
                <a16:creationId xmlns:a16="http://schemas.microsoft.com/office/drawing/2014/main" id="{469D3835-8DE0-4FAA-A98E-F97E4B482E14}"/>
              </a:ext>
            </a:extLst>
          </p:cNvPr>
          <p:cNvSpPr/>
          <p:nvPr/>
        </p:nvSpPr>
        <p:spPr>
          <a:xfrm>
            <a:off x="8834886" y="222986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84" name="Groupe 683">
            <a:extLst>
              <a:ext uri="{FF2B5EF4-FFF2-40B4-BE49-F238E27FC236}">
                <a16:creationId xmlns:a16="http://schemas.microsoft.com/office/drawing/2014/main" id="{B9A34B04-D0A3-4BE5-B261-3D922DA4C81C}"/>
              </a:ext>
            </a:extLst>
          </p:cNvPr>
          <p:cNvGrpSpPr/>
          <p:nvPr/>
        </p:nvGrpSpPr>
        <p:grpSpPr>
          <a:xfrm>
            <a:off x="7072683" y="2149595"/>
            <a:ext cx="718466" cy="366131"/>
            <a:chOff x="1539952" y="1638479"/>
            <a:chExt cx="718466" cy="366131"/>
          </a:xfrm>
        </p:grpSpPr>
        <p:sp>
          <p:nvSpPr>
            <p:cNvPr id="685" name="ZoneTexte 684">
              <a:extLst>
                <a:ext uri="{FF2B5EF4-FFF2-40B4-BE49-F238E27FC236}">
                  <a16:creationId xmlns:a16="http://schemas.microsoft.com/office/drawing/2014/main" id="{D0EBAF9C-C895-4C1B-9194-E5CDB422216A}"/>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686" name="Groupe 685">
              <a:extLst>
                <a:ext uri="{FF2B5EF4-FFF2-40B4-BE49-F238E27FC236}">
                  <a16:creationId xmlns:a16="http://schemas.microsoft.com/office/drawing/2014/main" id="{E1CF80E9-3947-4C74-8CE7-EB4451F90C49}"/>
                </a:ext>
              </a:extLst>
            </p:cNvPr>
            <p:cNvGrpSpPr/>
            <p:nvPr/>
          </p:nvGrpSpPr>
          <p:grpSpPr>
            <a:xfrm>
              <a:off x="1587793" y="1638479"/>
              <a:ext cx="593068" cy="281853"/>
              <a:chOff x="1727718" y="1640613"/>
              <a:chExt cx="593068" cy="281853"/>
            </a:xfrm>
          </p:grpSpPr>
          <p:sp>
            <p:nvSpPr>
              <p:cNvPr id="687" name="ZoneTexte 686">
                <a:extLst>
                  <a:ext uri="{FF2B5EF4-FFF2-40B4-BE49-F238E27FC236}">
                    <a16:creationId xmlns:a16="http://schemas.microsoft.com/office/drawing/2014/main" id="{49CA9C6E-1B07-4EA8-B6EE-226E76561BBA}"/>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688" name="ZoneTexte 687">
                <a:extLst>
                  <a:ext uri="{FF2B5EF4-FFF2-40B4-BE49-F238E27FC236}">
                    <a16:creationId xmlns:a16="http://schemas.microsoft.com/office/drawing/2014/main" id="{15D0F11D-1DE3-4FE4-81B6-60CFF6BC988C}"/>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689" name="Groupe 688">
            <a:extLst>
              <a:ext uri="{FF2B5EF4-FFF2-40B4-BE49-F238E27FC236}">
                <a16:creationId xmlns:a16="http://schemas.microsoft.com/office/drawing/2014/main" id="{988685C2-10C0-4BED-8683-DAE145C88D20}"/>
              </a:ext>
            </a:extLst>
          </p:cNvPr>
          <p:cNvGrpSpPr/>
          <p:nvPr/>
        </p:nvGrpSpPr>
        <p:grpSpPr>
          <a:xfrm>
            <a:off x="7630812" y="2146323"/>
            <a:ext cx="718466" cy="366648"/>
            <a:chOff x="2422732" y="1629870"/>
            <a:chExt cx="718466" cy="366648"/>
          </a:xfrm>
        </p:grpSpPr>
        <p:sp>
          <p:nvSpPr>
            <p:cNvPr id="690" name="ZoneTexte 689">
              <a:extLst>
                <a:ext uri="{FF2B5EF4-FFF2-40B4-BE49-F238E27FC236}">
                  <a16:creationId xmlns:a16="http://schemas.microsoft.com/office/drawing/2014/main" id="{0CED8593-5031-4C87-8407-98440CEB9E4D}"/>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691" name="Groupe 690">
              <a:extLst>
                <a:ext uri="{FF2B5EF4-FFF2-40B4-BE49-F238E27FC236}">
                  <a16:creationId xmlns:a16="http://schemas.microsoft.com/office/drawing/2014/main" id="{C700186E-E5EA-41C1-BB43-3E5D6E812420}"/>
                </a:ext>
              </a:extLst>
            </p:cNvPr>
            <p:cNvGrpSpPr/>
            <p:nvPr/>
          </p:nvGrpSpPr>
          <p:grpSpPr>
            <a:xfrm>
              <a:off x="2467193" y="1629870"/>
              <a:ext cx="555847" cy="281496"/>
              <a:chOff x="2607118" y="1632004"/>
              <a:chExt cx="555847" cy="281496"/>
            </a:xfrm>
          </p:grpSpPr>
          <p:sp>
            <p:nvSpPr>
              <p:cNvPr id="692" name="ZoneTexte 691">
                <a:extLst>
                  <a:ext uri="{FF2B5EF4-FFF2-40B4-BE49-F238E27FC236}">
                    <a16:creationId xmlns:a16="http://schemas.microsoft.com/office/drawing/2014/main" id="{D703F520-5EC2-4AB1-9B4B-410CEBC26E66}"/>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693" name="ZoneTexte 692">
                <a:extLst>
                  <a:ext uri="{FF2B5EF4-FFF2-40B4-BE49-F238E27FC236}">
                    <a16:creationId xmlns:a16="http://schemas.microsoft.com/office/drawing/2014/main" id="{2671DDF3-FE61-4FB4-9300-703E3AAD2F1B}"/>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694" name="Accolade fermante 693">
            <a:extLst>
              <a:ext uri="{FF2B5EF4-FFF2-40B4-BE49-F238E27FC236}">
                <a16:creationId xmlns:a16="http://schemas.microsoft.com/office/drawing/2014/main" id="{64F5BC15-F265-44A7-9A45-FD4F28173F6D}"/>
              </a:ext>
            </a:extLst>
          </p:cNvPr>
          <p:cNvSpPr/>
          <p:nvPr/>
        </p:nvSpPr>
        <p:spPr>
          <a:xfrm flipH="1">
            <a:off x="6515563" y="222986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695" name="Graphique 694">
            <a:extLst>
              <a:ext uri="{FF2B5EF4-FFF2-40B4-BE49-F238E27FC236}">
                <a16:creationId xmlns:a16="http://schemas.microsoft.com/office/drawing/2014/main" id="{CA7CD17D-BBF8-41F1-A522-B74D76F3C2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6546" y="2427020"/>
            <a:ext cx="109307" cy="98122"/>
          </a:xfrm>
          <a:prstGeom prst="rect">
            <a:avLst/>
          </a:prstGeom>
        </p:spPr>
      </p:pic>
      <p:sp>
        <p:nvSpPr>
          <p:cNvPr id="696" name="Accolade fermante 695">
            <a:extLst>
              <a:ext uri="{FF2B5EF4-FFF2-40B4-BE49-F238E27FC236}">
                <a16:creationId xmlns:a16="http://schemas.microsoft.com/office/drawing/2014/main" id="{CA13693A-302D-4D12-A3F3-991FC53B3291}"/>
              </a:ext>
            </a:extLst>
          </p:cNvPr>
          <p:cNvSpPr/>
          <p:nvPr/>
        </p:nvSpPr>
        <p:spPr>
          <a:xfrm flipH="1">
            <a:off x="6366744" y="2927036"/>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97" name="Groupe 696">
            <a:extLst>
              <a:ext uri="{FF2B5EF4-FFF2-40B4-BE49-F238E27FC236}">
                <a16:creationId xmlns:a16="http://schemas.microsoft.com/office/drawing/2014/main" id="{2321D908-A152-43B6-924E-FF4D817D9649}"/>
              </a:ext>
            </a:extLst>
          </p:cNvPr>
          <p:cNvGrpSpPr/>
          <p:nvPr/>
        </p:nvGrpSpPr>
        <p:grpSpPr>
          <a:xfrm>
            <a:off x="6514452" y="2886874"/>
            <a:ext cx="718466" cy="372618"/>
            <a:chOff x="2199597" y="980995"/>
            <a:chExt cx="718466" cy="372618"/>
          </a:xfrm>
        </p:grpSpPr>
        <p:grpSp>
          <p:nvGrpSpPr>
            <p:cNvPr id="698" name="Groupe 697">
              <a:extLst>
                <a:ext uri="{FF2B5EF4-FFF2-40B4-BE49-F238E27FC236}">
                  <a16:creationId xmlns:a16="http://schemas.microsoft.com/office/drawing/2014/main" id="{FE72BDC0-710F-43C3-9E99-E4963EC83F7B}"/>
                </a:ext>
              </a:extLst>
            </p:cNvPr>
            <p:cNvGrpSpPr/>
            <p:nvPr/>
          </p:nvGrpSpPr>
          <p:grpSpPr>
            <a:xfrm>
              <a:off x="2239783" y="980995"/>
              <a:ext cx="586242" cy="276999"/>
              <a:chOff x="1694275" y="916594"/>
              <a:chExt cx="586242" cy="276999"/>
            </a:xfrm>
          </p:grpSpPr>
          <p:sp>
            <p:nvSpPr>
              <p:cNvPr id="700" name="ZoneTexte 699">
                <a:extLst>
                  <a:ext uri="{FF2B5EF4-FFF2-40B4-BE49-F238E27FC236}">
                    <a16:creationId xmlns:a16="http://schemas.microsoft.com/office/drawing/2014/main" id="{F6FB0402-CC33-4CB6-84C6-17191FE68289}"/>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701" name="ZoneTexte 700">
                <a:extLst>
                  <a:ext uri="{FF2B5EF4-FFF2-40B4-BE49-F238E27FC236}">
                    <a16:creationId xmlns:a16="http://schemas.microsoft.com/office/drawing/2014/main" id="{7C86D225-86B0-458B-A56B-264DE0AC4D68}"/>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699" name="ZoneTexte 698">
              <a:extLst>
                <a:ext uri="{FF2B5EF4-FFF2-40B4-BE49-F238E27FC236}">
                  <a16:creationId xmlns:a16="http://schemas.microsoft.com/office/drawing/2014/main" id="{AFC643ED-D931-4284-85FC-3CC0E9C61AE3}"/>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702" name="Groupe 701">
            <a:extLst>
              <a:ext uri="{FF2B5EF4-FFF2-40B4-BE49-F238E27FC236}">
                <a16:creationId xmlns:a16="http://schemas.microsoft.com/office/drawing/2014/main" id="{95E096F0-9CBB-4B0F-883D-B41C0218CC67}"/>
              </a:ext>
            </a:extLst>
          </p:cNvPr>
          <p:cNvGrpSpPr/>
          <p:nvPr/>
        </p:nvGrpSpPr>
        <p:grpSpPr>
          <a:xfrm>
            <a:off x="8179559" y="2893211"/>
            <a:ext cx="718466" cy="363526"/>
            <a:chOff x="4307092" y="989813"/>
            <a:chExt cx="718466" cy="363526"/>
          </a:xfrm>
        </p:grpSpPr>
        <p:grpSp>
          <p:nvGrpSpPr>
            <p:cNvPr id="703" name="Groupe 702">
              <a:extLst>
                <a:ext uri="{FF2B5EF4-FFF2-40B4-BE49-F238E27FC236}">
                  <a16:creationId xmlns:a16="http://schemas.microsoft.com/office/drawing/2014/main" id="{EAE10DF6-7A89-460E-B7F4-053553BE1522}"/>
                </a:ext>
              </a:extLst>
            </p:cNvPr>
            <p:cNvGrpSpPr/>
            <p:nvPr/>
          </p:nvGrpSpPr>
          <p:grpSpPr>
            <a:xfrm>
              <a:off x="4390385" y="989813"/>
              <a:ext cx="566525" cy="297890"/>
              <a:chOff x="2579857" y="899092"/>
              <a:chExt cx="566525" cy="297890"/>
            </a:xfrm>
          </p:grpSpPr>
          <p:sp>
            <p:nvSpPr>
              <p:cNvPr id="705" name="ZoneTexte 704">
                <a:extLst>
                  <a:ext uri="{FF2B5EF4-FFF2-40B4-BE49-F238E27FC236}">
                    <a16:creationId xmlns:a16="http://schemas.microsoft.com/office/drawing/2014/main" id="{D776CFBF-9211-440F-9D47-2BBAFB86E580}"/>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706" name="ZoneTexte 705">
                <a:extLst>
                  <a:ext uri="{FF2B5EF4-FFF2-40B4-BE49-F238E27FC236}">
                    <a16:creationId xmlns:a16="http://schemas.microsoft.com/office/drawing/2014/main" id="{559ABA5E-92A2-458E-9115-1474C830BA2A}"/>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704" name="ZoneTexte 703">
              <a:extLst>
                <a:ext uri="{FF2B5EF4-FFF2-40B4-BE49-F238E27FC236}">
                  <a16:creationId xmlns:a16="http://schemas.microsoft.com/office/drawing/2014/main" id="{271BB4CC-A7FE-4BCA-850D-211CD62C199C}"/>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707" name="Accolade fermante 706">
            <a:extLst>
              <a:ext uri="{FF2B5EF4-FFF2-40B4-BE49-F238E27FC236}">
                <a16:creationId xmlns:a16="http://schemas.microsoft.com/office/drawing/2014/main" id="{53CC6301-2B6B-4BD8-9E2C-E4D593E87DA8}"/>
              </a:ext>
            </a:extLst>
          </p:cNvPr>
          <p:cNvSpPr/>
          <p:nvPr/>
        </p:nvSpPr>
        <p:spPr>
          <a:xfrm>
            <a:off x="8830144" y="297362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708" name="Groupe 707">
            <a:extLst>
              <a:ext uri="{FF2B5EF4-FFF2-40B4-BE49-F238E27FC236}">
                <a16:creationId xmlns:a16="http://schemas.microsoft.com/office/drawing/2014/main" id="{4921D469-C035-47C0-B460-ED6CBEA0C996}"/>
              </a:ext>
            </a:extLst>
          </p:cNvPr>
          <p:cNvGrpSpPr/>
          <p:nvPr/>
        </p:nvGrpSpPr>
        <p:grpSpPr>
          <a:xfrm>
            <a:off x="7067941" y="2893361"/>
            <a:ext cx="718466" cy="366131"/>
            <a:chOff x="1539952" y="1638479"/>
            <a:chExt cx="718466" cy="366131"/>
          </a:xfrm>
        </p:grpSpPr>
        <p:sp>
          <p:nvSpPr>
            <p:cNvPr id="709" name="ZoneTexte 708">
              <a:extLst>
                <a:ext uri="{FF2B5EF4-FFF2-40B4-BE49-F238E27FC236}">
                  <a16:creationId xmlns:a16="http://schemas.microsoft.com/office/drawing/2014/main" id="{6E2D5CEC-3266-4688-9301-169B00305454}"/>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710" name="Groupe 709">
              <a:extLst>
                <a:ext uri="{FF2B5EF4-FFF2-40B4-BE49-F238E27FC236}">
                  <a16:creationId xmlns:a16="http://schemas.microsoft.com/office/drawing/2014/main" id="{EE93AE0D-A4D2-4E68-B7DF-204DC508D306}"/>
                </a:ext>
              </a:extLst>
            </p:cNvPr>
            <p:cNvGrpSpPr/>
            <p:nvPr/>
          </p:nvGrpSpPr>
          <p:grpSpPr>
            <a:xfrm>
              <a:off x="1587793" y="1638479"/>
              <a:ext cx="593068" cy="281853"/>
              <a:chOff x="1727718" y="1640613"/>
              <a:chExt cx="593068" cy="281853"/>
            </a:xfrm>
          </p:grpSpPr>
          <p:sp>
            <p:nvSpPr>
              <p:cNvPr id="711" name="ZoneTexte 710">
                <a:extLst>
                  <a:ext uri="{FF2B5EF4-FFF2-40B4-BE49-F238E27FC236}">
                    <a16:creationId xmlns:a16="http://schemas.microsoft.com/office/drawing/2014/main" id="{9314A678-E8C8-4BE5-B4D3-59A04D8499C8}"/>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712" name="ZoneTexte 711">
                <a:extLst>
                  <a:ext uri="{FF2B5EF4-FFF2-40B4-BE49-F238E27FC236}">
                    <a16:creationId xmlns:a16="http://schemas.microsoft.com/office/drawing/2014/main" id="{6B568D52-17F5-4B2E-B3BA-97A6ECCBE0BE}"/>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713" name="Groupe 712">
            <a:extLst>
              <a:ext uri="{FF2B5EF4-FFF2-40B4-BE49-F238E27FC236}">
                <a16:creationId xmlns:a16="http://schemas.microsoft.com/office/drawing/2014/main" id="{DC519D57-EDF8-4984-963D-581043899D8F}"/>
              </a:ext>
            </a:extLst>
          </p:cNvPr>
          <p:cNvGrpSpPr/>
          <p:nvPr/>
        </p:nvGrpSpPr>
        <p:grpSpPr>
          <a:xfrm>
            <a:off x="7626070" y="2890089"/>
            <a:ext cx="718466" cy="366648"/>
            <a:chOff x="2422732" y="1629870"/>
            <a:chExt cx="718466" cy="366648"/>
          </a:xfrm>
        </p:grpSpPr>
        <p:sp>
          <p:nvSpPr>
            <p:cNvPr id="714" name="ZoneTexte 713">
              <a:extLst>
                <a:ext uri="{FF2B5EF4-FFF2-40B4-BE49-F238E27FC236}">
                  <a16:creationId xmlns:a16="http://schemas.microsoft.com/office/drawing/2014/main" id="{DB33037E-C785-4E5D-94A2-0B05F6AC996B}"/>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715" name="Groupe 714">
              <a:extLst>
                <a:ext uri="{FF2B5EF4-FFF2-40B4-BE49-F238E27FC236}">
                  <a16:creationId xmlns:a16="http://schemas.microsoft.com/office/drawing/2014/main" id="{DB5BB1D4-B7EE-4E6E-9F6A-537281F1F453}"/>
                </a:ext>
              </a:extLst>
            </p:cNvPr>
            <p:cNvGrpSpPr/>
            <p:nvPr/>
          </p:nvGrpSpPr>
          <p:grpSpPr>
            <a:xfrm>
              <a:off x="2467193" y="1629870"/>
              <a:ext cx="555847" cy="281496"/>
              <a:chOff x="2607118" y="1632004"/>
              <a:chExt cx="555847" cy="281496"/>
            </a:xfrm>
          </p:grpSpPr>
          <p:sp>
            <p:nvSpPr>
              <p:cNvPr id="716" name="ZoneTexte 715">
                <a:extLst>
                  <a:ext uri="{FF2B5EF4-FFF2-40B4-BE49-F238E27FC236}">
                    <a16:creationId xmlns:a16="http://schemas.microsoft.com/office/drawing/2014/main" id="{1FF42EA9-214E-4AE0-9716-A5A5B0E768A4}"/>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717" name="ZoneTexte 716">
                <a:extLst>
                  <a:ext uri="{FF2B5EF4-FFF2-40B4-BE49-F238E27FC236}">
                    <a16:creationId xmlns:a16="http://schemas.microsoft.com/office/drawing/2014/main" id="{5D75E966-E847-4142-A26D-9E829F9ACF66}"/>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718" name="Accolade fermante 717">
            <a:extLst>
              <a:ext uri="{FF2B5EF4-FFF2-40B4-BE49-F238E27FC236}">
                <a16:creationId xmlns:a16="http://schemas.microsoft.com/office/drawing/2014/main" id="{EBEE05C9-F363-4AF3-B68E-BC9826414CF3}"/>
              </a:ext>
            </a:extLst>
          </p:cNvPr>
          <p:cNvSpPr/>
          <p:nvPr/>
        </p:nvSpPr>
        <p:spPr>
          <a:xfrm flipH="1">
            <a:off x="6510821" y="297362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719" name="Graphique 718">
            <a:extLst>
              <a:ext uri="{FF2B5EF4-FFF2-40B4-BE49-F238E27FC236}">
                <a16:creationId xmlns:a16="http://schemas.microsoft.com/office/drawing/2014/main" id="{41379693-78BB-4465-91FE-7938D86FF9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1804" y="3170786"/>
            <a:ext cx="109307" cy="98122"/>
          </a:xfrm>
          <a:prstGeom prst="rect">
            <a:avLst/>
          </a:prstGeom>
        </p:spPr>
      </p:pic>
      <p:grpSp>
        <p:nvGrpSpPr>
          <p:cNvPr id="720" name="Groupe 719">
            <a:extLst>
              <a:ext uri="{FF2B5EF4-FFF2-40B4-BE49-F238E27FC236}">
                <a16:creationId xmlns:a16="http://schemas.microsoft.com/office/drawing/2014/main" id="{AB885422-336B-4C3B-9D26-A3DCC5940BA2}"/>
              </a:ext>
            </a:extLst>
          </p:cNvPr>
          <p:cNvGrpSpPr/>
          <p:nvPr/>
        </p:nvGrpSpPr>
        <p:grpSpPr>
          <a:xfrm>
            <a:off x="7092273" y="1722087"/>
            <a:ext cx="718466" cy="385083"/>
            <a:chOff x="6111049" y="6137090"/>
            <a:chExt cx="718466" cy="385083"/>
          </a:xfrm>
        </p:grpSpPr>
        <p:grpSp>
          <p:nvGrpSpPr>
            <p:cNvPr id="721" name="Groupe 720">
              <a:extLst>
                <a:ext uri="{FF2B5EF4-FFF2-40B4-BE49-F238E27FC236}">
                  <a16:creationId xmlns:a16="http://schemas.microsoft.com/office/drawing/2014/main" id="{E894ECD1-565D-40B8-AF0D-4398EFBC4FCC}"/>
                </a:ext>
              </a:extLst>
            </p:cNvPr>
            <p:cNvGrpSpPr/>
            <p:nvPr/>
          </p:nvGrpSpPr>
          <p:grpSpPr>
            <a:xfrm>
              <a:off x="6111049" y="6137090"/>
              <a:ext cx="718466" cy="385083"/>
              <a:chOff x="1523235" y="3839102"/>
              <a:chExt cx="718466" cy="385083"/>
            </a:xfrm>
          </p:grpSpPr>
          <p:sp>
            <p:nvSpPr>
              <p:cNvPr id="723" name="ZoneTexte 722">
                <a:extLst>
                  <a:ext uri="{FF2B5EF4-FFF2-40B4-BE49-F238E27FC236}">
                    <a16:creationId xmlns:a16="http://schemas.microsoft.com/office/drawing/2014/main" id="{99575874-3C2F-4364-9FB8-0DEA35FB285C}"/>
                  </a:ext>
                </a:extLst>
              </p:cNvPr>
              <p:cNvSpPr txBox="1"/>
              <p:nvPr/>
            </p:nvSpPr>
            <p:spPr>
              <a:xfrm>
                <a:off x="1523235" y="4039519"/>
                <a:ext cx="718466" cy="184666"/>
              </a:xfrm>
              <a:prstGeom prst="rect">
                <a:avLst/>
              </a:prstGeom>
              <a:noFill/>
            </p:spPr>
            <p:txBody>
              <a:bodyPr wrap="none" rtlCol="0">
                <a:spAutoFit/>
              </a:bodyPr>
              <a:lstStyle/>
              <a:p>
                <a:r>
                  <a:rPr lang="fr-FR" sz="600" dirty="0"/>
                  <a:t>[7:45:30 7:53:00]</a:t>
                </a:r>
                <a:endParaRPr lang="fr-CH" sz="600" dirty="0"/>
              </a:p>
            </p:txBody>
          </p:sp>
          <p:sp>
            <p:nvSpPr>
              <p:cNvPr id="724" name="ZoneTexte 723">
                <a:extLst>
                  <a:ext uri="{FF2B5EF4-FFF2-40B4-BE49-F238E27FC236}">
                    <a16:creationId xmlns:a16="http://schemas.microsoft.com/office/drawing/2014/main" id="{5AA0E974-8D30-4908-9207-A72AEB7D15A7}"/>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722" name="ZoneTexte 721">
              <a:extLst>
                <a:ext uri="{FF2B5EF4-FFF2-40B4-BE49-F238E27FC236}">
                  <a16:creationId xmlns:a16="http://schemas.microsoft.com/office/drawing/2014/main" id="{D121B0E2-6346-402A-9D82-EABC9515A296}"/>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725" name="Groupe 724">
            <a:extLst>
              <a:ext uri="{FF2B5EF4-FFF2-40B4-BE49-F238E27FC236}">
                <a16:creationId xmlns:a16="http://schemas.microsoft.com/office/drawing/2014/main" id="{A9E2FD7B-882E-462F-926E-D62302260DCC}"/>
              </a:ext>
            </a:extLst>
          </p:cNvPr>
          <p:cNvGrpSpPr/>
          <p:nvPr/>
        </p:nvGrpSpPr>
        <p:grpSpPr>
          <a:xfrm>
            <a:off x="7646262" y="1731841"/>
            <a:ext cx="718466" cy="375832"/>
            <a:chOff x="6752258" y="6147312"/>
            <a:chExt cx="718466" cy="375832"/>
          </a:xfrm>
        </p:grpSpPr>
        <p:grpSp>
          <p:nvGrpSpPr>
            <p:cNvPr id="726" name="Groupe 725">
              <a:extLst>
                <a:ext uri="{FF2B5EF4-FFF2-40B4-BE49-F238E27FC236}">
                  <a16:creationId xmlns:a16="http://schemas.microsoft.com/office/drawing/2014/main" id="{482B2531-8F5E-44F3-BF7F-49852CEE5D2D}"/>
                </a:ext>
              </a:extLst>
            </p:cNvPr>
            <p:cNvGrpSpPr/>
            <p:nvPr/>
          </p:nvGrpSpPr>
          <p:grpSpPr>
            <a:xfrm>
              <a:off x="6752258" y="6147312"/>
              <a:ext cx="718466" cy="375832"/>
              <a:chOff x="2358333" y="3850592"/>
              <a:chExt cx="718466" cy="375832"/>
            </a:xfrm>
          </p:grpSpPr>
          <p:sp>
            <p:nvSpPr>
              <p:cNvPr id="728" name="ZoneTexte 727">
                <a:extLst>
                  <a:ext uri="{FF2B5EF4-FFF2-40B4-BE49-F238E27FC236}">
                    <a16:creationId xmlns:a16="http://schemas.microsoft.com/office/drawing/2014/main" id="{ED5E2D05-9A51-436E-A0D2-DA6C20DB3718}"/>
                  </a:ext>
                </a:extLst>
              </p:cNvPr>
              <p:cNvSpPr txBox="1"/>
              <p:nvPr/>
            </p:nvSpPr>
            <p:spPr>
              <a:xfrm>
                <a:off x="2358333" y="4041758"/>
                <a:ext cx="718466" cy="184666"/>
              </a:xfrm>
              <a:prstGeom prst="rect">
                <a:avLst/>
              </a:prstGeom>
              <a:noFill/>
            </p:spPr>
            <p:txBody>
              <a:bodyPr wrap="none" rtlCol="0">
                <a:spAutoFit/>
              </a:bodyPr>
              <a:lstStyle/>
              <a:p>
                <a:r>
                  <a:rPr lang="fr-FR" sz="600" dirty="0"/>
                  <a:t>[7:46:00 8:01:00]</a:t>
                </a:r>
                <a:endParaRPr lang="fr-CH" sz="600" dirty="0"/>
              </a:p>
            </p:txBody>
          </p:sp>
          <p:sp>
            <p:nvSpPr>
              <p:cNvPr id="729" name="ZoneTexte 728">
                <a:extLst>
                  <a:ext uri="{FF2B5EF4-FFF2-40B4-BE49-F238E27FC236}">
                    <a16:creationId xmlns:a16="http://schemas.microsoft.com/office/drawing/2014/main" id="{71D227F9-3FE1-42E9-8C8A-B02AD0FBAE4F}"/>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727" name="ZoneTexte 726">
              <a:extLst>
                <a:ext uri="{FF2B5EF4-FFF2-40B4-BE49-F238E27FC236}">
                  <a16:creationId xmlns:a16="http://schemas.microsoft.com/office/drawing/2014/main" id="{1DA640DB-376D-47E1-9635-E129FA4CF3ED}"/>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730" name="Groupe 729">
            <a:extLst>
              <a:ext uri="{FF2B5EF4-FFF2-40B4-BE49-F238E27FC236}">
                <a16:creationId xmlns:a16="http://schemas.microsoft.com/office/drawing/2014/main" id="{1BA2A7B8-92CC-435B-9724-8B6BAAECCC3D}"/>
              </a:ext>
            </a:extLst>
          </p:cNvPr>
          <p:cNvGrpSpPr/>
          <p:nvPr/>
        </p:nvGrpSpPr>
        <p:grpSpPr>
          <a:xfrm>
            <a:off x="8214576" y="1714776"/>
            <a:ext cx="718466" cy="390094"/>
            <a:chOff x="7339755" y="6147312"/>
            <a:chExt cx="718466" cy="390094"/>
          </a:xfrm>
        </p:grpSpPr>
        <p:grpSp>
          <p:nvGrpSpPr>
            <p:cNvPr id="731" name="Groupe 730">
              <a:extLst>
                <a:ext uri="{FF2B5EF4-FFF2-40B4-BE49-F238E27FC236}">
                  <a16:creationId xmlns:a16="http://schemas.microsoft.com/office/drawing/2014/main" id="{082CA724-8D7F-4729-A607-9056E04C98E0}"/>
                </a:ext>
              </a:extLst>
            </p:cNvPr>
            <p:cNvGrpSpPr/>
            <p:nvPr/>
          </p:nvGrpSpPr>
          <p:grpSpPr>
            <a:xfrm>
              <a:off x="7339755" y="6147312"/>
              <a:ext cx="718466" cy="390094"/>
              <a:chOff x="3085711" y="3836330"/>
              <a:chExt cx="718466" cy="390094"/>
            </a:xfrm>
          </p:grpSpPr>
          <p:sp>
            <p:nvSpPr>
              <p:cNvPr id="733" name="ZoneTexte 732">
                <a:extLst>
                  <a:ext uri="{FF2B5EF4-FFF2-40B4-BE49-F238E27FC236}">
                    <a16:creationId xmlns:a16="http://schemas.microsoft.com/office/drawing/2014/main" id="{ADC6173B-A6D1-4106-86CE-6FB9D2FFA3C6}"/>
                  </a:ext>
                </a:extLst>
              </p:cNvPr>
              <p:cNvSpPr txBox="1"/>
              <p:nvPr/>
            </p:nvSpPr>
            <p:spPr>
              <a:xfrm>
                <a:off x="3085711" y="4041758"/>
                <a:ext cx="718466" cy="184666"/>
              </a:xfrm>
              <a:prstGeom prst="rect">
                <a:avLst/>
              </a:prstGeom>
              <a:noFill/>
            </p:spPr>
            <p:txBody>
              <a:bodyPr wrap="none" rtlCol="0">
                <a:spAutoFit/>
              </a:bodyPr>
              <a:lstStyle/>
              <a:p>
                <a:r>
                  <a:rPr lang="fr-FR" sz="600" dirty="0"/>
                  <a:t>[7:48:00 8:03:00]</a:t>
                </a:r>
                <a:endParaRPr lang="fr-CH" sz="600" dirty="0"/>
              </a:p>
            </p:txBody>
          </p:sp>
          <p:sp>
            <p:nvSpPr>
              <p:cNvPr id="734" name="ZoneTexte 733">
                <a:extLst>
                  <a:ext uri="{FF2B5EF4-FFF2-40B4-BE49-F238E27FC236}">
                    <a16:creationId xmlns:a16="http://schemas.microsoft.com/office/drawing/2014/main" id="{5AC6D31B-B159-4BE6-A9E0-488F886D1232}"/>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732" name="ZoneTexte 731">
              <a:extLst>
                <a:ext uri="{FF2B5EF4-FFF2-40B4-BE49-F238E27FC236}">
                  <a16:creationId xmlns:a16="http://schemas.microsoft.com/office/drawing/2014/main" id="{190812FA-CA6D-4407-A407-CA567CC4C562}"/>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A:3</a:t>
              </a:r>
            </a:p>
          </p:txBody>
        </p:sp>
      </p:grpSp>
      <p:sp>
        <p:nvSpPr>
          <p:cNvPr id="735" name="Accolade fermante 734">
            <a:extLst>
              <a:ext uri="{FF2B5EF4-FFF2-40B4-BE49-F238E27FC236}">
                <a16:creationId xmlns:a16="http://schemas.microsoft.com/office/drawing/2014/main" id="{7A8F467A-EBD2-4E91-9184-6C0B68ED246C}"/>
              </a:ext>
            </a:extLst>
          </p:cNvPr>
          <p:cNvSpPr/>
          <p:nvPr/>
        </p:nvSpPr>
        <p:spPr>
          <a:xfrm flipH="1">
            <a:off x="6497544" y="181580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36" name="Accolade fermante 735">
            <a:extLst>
              <a:ext uri="{FF2B5EF4-FFF2-40B4-BE49-F238E27FC236}">
                <a16:creationId xmlns:a16="http://schemas.microsoft.com/office/drawing/2014/main" id="{8F644EAD-4521-4642-9817-2E82DE0630A1}"/>
              </a:ext>
            </a:extLst>
          </p:cNvPr>
          <p:cNvSpPr/>
          <p:nvPr/>
        </p:nvSpPr>
        <p:spPr>
          <a:xfrm>
            <a:off x="9400939" y="181465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737" name="Groupe 736">
            <a:extLst>
              <a:ext uri="{FF2B5EF4-FFF2-40B4-BE49-F238E27FC236}">
                <a16:creationId xmlns:a16="http://schemas.microsoft.com/office/drawing/2014/main" id="{C32014DB-AAF2-4427-B2D5-9DB7EAC417E6}"/>
              </a:ext>
            </a:extLst>
          </p:cNvPr>
          <p:cNvGrpSpPr/>
          <p:nvPr/>
        </p:nvGrpSpPr>
        <p:grpSpPr>
          <a:xfrm>
            <a:off x="8768852" y="1729250"/>
            <a:ext cx="718466" cy="377178"/>
            <a:chOff x="1266633" y="5049608"/>
            <a:chExt cx="718466" cy="377178"/>
          </a:xfrm>
        </p:grpSpPr>
        <p:sp>
          <p:nvSpPr>
            <p:cNvPr id="738" name="ZoneTexte 737">
              <a:extLst>
                <a:ext uri="{FF2B5EF4-FFF2-40B4-BE49-F238E27FC236}">
                  <a16:creationId xmlns:a16="http://schemas.microsoft.com/office/drawing/2014/main" id="{79D97EA5-0B75-41FD-9A31-397EB654EF60}"/>
                </a:ext>
              </a:extLst>
            </p:cNvPr>
            <p:cNvSpPr txBox="1"/>
            <p:nvPr/>
          </p:nvSpPr>
          <p:spPr>
            <a:xfrm>
              <a:off x="1266633" y="5242120"/>
              <a:ext cx="718466" cy="184666"/>
            </a:xfrm>
            <a:prstGeom prst="rect">
              <a:avLst/>
            </a:prstGeom>
            <a:noFill/>
          </p:spPr>
          <p:txBody>
            <a:bodyPr wrap="none" rtlCol="0">
              <a:spAutoFit/>
            </a:bodyPr>
            <a:lstStyle/>
            <a:p>
              <a:r>
                <a:rPr lang="fr-FR" sz="600" dirty="0"/>
                <a:t>[7:57:30 8:05:00]</a:t>
              </a:r>
              <a:endParaRPr lang="fr-CH" sz="600" dirty="0"/>
            </a:p>
          </p:txBody>
        </p:sp>
        <p:sp>
          <p:nvSpPr>
            <p:cNvPr id="739" name="ZoneTexte 738">
              <a:extLst>
                <a:ext uri="{FF2B5EF4-FFF2-40B4-BE49-F238E27FC236}">
                  <a16:creationId xmlns:a16="http://schemas.microsoft.com/office/drawing/2014/main" id="{1F52B9CF-70DF-4225-8088-F09C857D453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740" name="ZoneTexte 739">
              <a:extLst>
                <a:ext uri="{FF2B5EF4-FFF2-40B4-BE49-F238E27FC236}">
                  <a16:creationId xmlns:a16="http://schemas.microsoft.com/office/drawing/2014/main" id="{0BC9B7F7-1CA7-4AE7-ADE4-F521E5840034}"/>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741" name="Groupe 740">
            <a:extLst>
              <a:ext uri="{FF2B5EF4-FFF2-40B4-BE49-F238E27FC236}">
                <a16:creationId xmlns:a16="http://schemas.microsoft.com/office/drawing/2014/main" id="{73A5E485-CFDD-4525-BB28-8E0CBF5271DA}"/>
              </a:ext>
            </a:extLst>
          </p:cNvPr>
          <p:cNvGrpSpPr/>
          <p:nvPr/>
        </p:nvGrpSpPr>
        <p:grpSpPr>
          <a:xfrm>
            <a:off x="6544453" y="1738048"/>
            <a:ext cx="718466" cy="369675"/>
            <a:chOff x="646205" y="5057129"/>
            <a:chExt cx="718466" cy="369675"/>
          </a:xfrm>
        </p:grpSpPr>
        <p:sp>
          <p:nvSpPr>
            <p:cNvPr id="742" name="ZoneTexte 741">
              <a:extLst>
                <a:ext uri="{FF2B5EF4-FFF2-40B4-BE49-F238E27FC236}">
                  <a16:creationId xmlns:a16="http://schemas.microsoft.com/office/drawing/2014/main" id="{69EE236A-62FA-4A2C-8F05-A349A03BA8BF}"/>
                </a:ext>
              </a:extLst>
            </p:cNvPr>
            <p:cNvSpPr txBox="1"/>
            <p:nvPr/>
          </p:nvSpPr>
          <p:spPr>
            <a:xfrm>
              <a:off x="646205" y="5242138"/>
              <a:ext cx="718466" cy="184666"/>
            </a:xfrm>
            <a:prstGeom prst="rect">
              <a:avLst/>
            </a:prstGeom>
            <a:noFill/>
          </p:spPr>
          <p:txBody>
            <a:bodyPr wrap="none" rtlCol="0">
              <a:spAutoFit/>
            </a:bodyPr>
            <a:lstStyle/>
            <a:p>
              <a:r>
                <a:rPr lang="fr-FR" sz="600" dirty="0"/>
                <a:t>[7:45:00 7:52:30]</a:t>
              </a:r>
              <a:endParaRPr lang="fr-CH" sz="600" dirty="0"/>
            </a:p>
          </p:txBody>
        </p:sp>
        <p:sp>
          <p:nvSpPr>
            <p:cNvPr id="743" name="ZoneTexte 742">
              <a:extLst>
                <a:ext uri="{FF2B5EF4-FFF2-40B4-BE49-F238E27FC236}">
                  <a16:creationId xmlns:a16="http://schemas.microsoft.com/office/drawing/2014/main" id="{87717908-5490-4879-8773-B6F6CF97756B}"/>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744" name="ZoneTexte 743">
              <a:extLst>
                <a:ext uri="{FF2B5EF4-FFF2-40B4-BE49-F238E27FC236}">
                  <a16:creationId xmlns:a16="http://schemas.microsoft.com/office/drawing/2014/main" id="{6277E657-98A3-4DDF-A22B-628CF5B693DA}"/>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745" name="Groupe 744">
            <a:extLst>
              <a:ext uri="{FF2B5EF4-FFF2-40B4-BE49-F238E27FC236}">
                <a16:creationId xmlns:a16="http://schemas.microsoft.com/office/drawing/2014/main" id="{D33D8109-2D70-46CB-A825-57C345CB9BD7}"/>
              </a:ext>
            </a:extLst>
          </p:cNvPr>
          <p:cNvGrpSpPr/>
          <p:nvPr/>
        </p:nvGrpSpPr>
        <p:grpSpPr>
          <a:xfrm>
            <a:off x="9449277" y="1974333"/>
            <a:ext cx="202376" cy="157632"/>
            <a:chOff x="5146975" y="3184326"/>
            <a:chExt cx="1468799" cy="1171578"/>
          </a:xfrm>
          <a:solidFill>
            <a:srgbClr val="92D050"/>
          </a:solidFill>
        </p:grpSpPr>
        <p:pic>
          <p:nvPicPr>
            <p:cNvPr id="746" name="Graphique 745">
              <a:extLst>
                <a:ext uri="{FF2B5EF4-FFF2-40B4-BE49-F238E27FC236}">
                  <a16:creationId xmlns:a16="http://schemas.microsoft.com/office/drawing/2014/main" id="{A0CD4707-B568-49EB-97BB-C21E2A6239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0180" y="3650642"/>
              <a:ext cx="805594" cy="705262"/>
            </a:xfrm>
            <a:prstGeom prst="rect">
              <a:avLst/>
            </a:prstGeom>
          </p:spPr>
        </p:pic>
        <p:pic>
          <p:nvPicPr>
            <p:cNvPr id="747" name="Graphique 746">
              <a:extLst>
                <a:ext uri="{FF2B5EF4-FFF2-40B4-BE49-F238E27FC236}">
                  <a16:creationId xmlns:a16="http://schemas.microsoft.com/office/drawing/2014/main" id="{950A2A48-9AEA-4770-A8D3-F903D5D85E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6975" y="3184326"/>
              <a:ext cx="1159025" cy="1159025"/>
            </a:xfrm>
            <a:prstGeom prst="rect">
              <a:avLst/>
            </a:prstGeom>
          </p:spPr>
        </p:pic>
      </p:grpSp>
      <p:grpSp>
        <p:nvGrpSpPr>
          <p:cNvPr id="748" name="Groupe 747">
            <a:extLst>
              <a:ext uri="{FF2B5EF4-FFF2-40B4-BE49-F238E27FC236}">
                <a16:creationId xmlns:a16="http://schemas.microsoft.com/office/drawing/2014/main" id="{6EFC2949-EF14-431F-8847-069D1CD70E25}"/>
              </a:ext>
            </a:extLst>
          </p:cNvPr>
          <p:cNvGrpSpPr/>
          <p:nvPr/>
        </p:nvGrpSpPr>
        <p:grpSpPr>
          <a:xfrm>
            <a:off x="6565149" y="2460155"/>
            <a:ext cx="718466" cy="385083"/>
            <a:chOff x="6111049" y="6137090"/>
            <a:chExt cx="718466" cy="385083"/>
          </a:xfrm>
        </p:grpSpPr>
        <p:grpSp>
          <p:nvGrpSpPr>
            <p:cNvPr id="749" name="Groupe 748">
              <a:extLst>
                <a:ext uri="{FF2B5EF4-FFF2-40B4-BE49-F238E27FC236}">
                  <a16:creationId xmlns:a16="http://schemas.microsoft.com/office/drawing/2014/main" id="{7B5C07BB-9CB9-4799-81B4-36A8034EB2E3}"/>
                </a:ext>
              </a:extLst>
            </p:cNvPr>
            <p:cNvGrpSpPr/>
            <p:nvPr/>
          </p:nvGrpSpPr>
          <p:grpSpPr>
            <a:xfrm>
              <a:off x="6111049" y="6137090"/>
              <a:ext cx="718466" cy="385083"/>
              <a:chOff x="1523235" y="3839102"/>
              <a:chExt cx="718466" cy="385083"/>
            </a:xfrm>
          </p:grpSpPr>
          <p:sp>
            <p:nvSpPr>
              <p:cNvPr id="751" name="ZoneTexte 750">
                <a:extLst>
                  <a:ext uri="{FF2B5EF4-FFF2-40B4-BE49-F238E27FC236}">
                    <a16:creationId xmlns:a16="http://schemas.microsoft.com/office/drawing/2014/main" id="{1D5650C0-9A9C-492E-8810-FC2A8CE2FAED}"/>
                  </a:ext>
                </a:extLst>
              </p:cNvPr>
              <p:cNvSpPr txBox="1"/>
              <p:nvPr/>
            </p:nvSpPr>
            <p:spPr>
              <a:xfrm>
                <a:off x="1523235" y="4039519"/>
                <a:ext cx="718466" cy="184666"/>
              </a:xfrm>
              <a:prstGeom prst="rect">
                <a:avLst/>
              </a:prstGeom>
              <a:noFill/>
            </p:spPr>
            <p:txBody>
              <a:bodyPr wrap="none" rtlCol="0">
                <a:spAutoFit/>
              </a:bodyPr>
              <a:lstStyle/>
              <a:p>
                <a:r>
                  <a:rPr lang="fr-FR" sz="600" dirty="0"/>
                  <a:t>[7:40:00 7:50:00]</a:t>
                </a:r>
                <a:endParaRPr lang="fr-CH" sz="600" dirty="0"/>
              </a:p>
            </p:txBody>
          </p:sp>
          <p:sp>
            <p:nvSpPr>
              <p:cNvPr id="752" name="ZoneTexte 751">
                <a:extLst>
                  <a:ext uri="{FF2B5EF4-FFF2-40B4-BE49-F238E27FC236}">
                    <a16:creationId xmlns:a16="http://schemas.microsoft.com/office/drawing/2014/main" id="{D1ADCF6D-B1EC-4A75-964A-322F4E29F84B}"/>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750" name="ZoneTexte 749">
              <a:extLst>
                <a:ext uri="{FF2B5EF4-FFF2-40B4-BE49-F238E27FC236}">
                  <a16:creationId xmlns:a16="http://schemas.microsoft.com/office/drawing/2014/main" id="{34953822-3C3A-45CC-A75E-B4FC7ADD4198}"/>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753" name="Groupe 752">
            <a:extLst>
              <a:ext uri="{FF2B5EF4-FFF2-40B4-BE49-F238E27FC236}">
                <a16:creationId xmlns:a16="http://schemas.microsoft.com/office/drawing/2014/main" id="{547EB0A8-83E0-4423-90A0-95E7427A5DC7}"/>
              </a:ext>
            </a:extLst>
          </p:cNvPr>
          <p:cNvGrpSpPr/>
          <p:nvPr/>
        </p:nvGrpSpPr>
        <p:grpSpPr>
          <a:xfrm>
            <a:off x="8232921" y="2467251"/>
            <a:ext cx="718466" cy="375832"/>
            <a:chOff x="6752258" y="6147312"/>
            <a:chExt cx="718466" cy="375832"/>
          </a:xfrm>
        </p:grpSpPr>
        <p:grpSp>
          <p:nvGrpSpPr>
            <p:cNvPr id="754" name="Groupe 753">
              <a:extLst>
                <a:ext uri="{FF2B5EF4-FFF2-40B4-BE49-F238E27FC236}">
                  <a16:creationId xmlns:a16="http://schemas.microsoft.com/office/drawing/2014/main" id="{6CF835A4-FF7E-4A4B-9B2A-B6E4116F099E}"/>
                </a:ext>
              </a:extLst>
            </p:cNvPr>
            <p:cNvGrpSpPr/>
            <p:nvPr/>
          </p:nvGrpSpPr>
          <p:grpSpPr>
            <a:xfrm>
              <a:off x="6752258" y="6147312"/>
              <a:ext cx="718466" cy="375832"/>
              <a:chOff x="2358333" y="3850592"/>
              <a:chExt cx="718466" cy="375832"/>
            </a:xfrm>
          </p:grpSpPr>
          <p:sp>
            <p:nvSpPr>
              <p:cNvPr id="756" name="ZoneTexte 755">
                <a:extLst>
                  <a:ext uri="{FF2B5EF4-FFF2-40B4-BE49-F238E27FC236}">
                    <a16:creationId xmlns:a16="http://schemas.microsoft.com/office/drawing/2014/main" id="{D2D2D6B2-182D-4668-A8EE-F275AF813929}"/>
                  </a:ext>
                </a:extLst>
              </p:cNvPr>
              <p:cNvSpPr txBox="1"/>
              <p:nvPr/>
            </p:nvSpPr>
            <p:spPr>
              <a:xfrm>
                <a:off x="2358333" y="4041758"/>
                <a:ext cx="718466" cy="184666"/>
              </a:xfrm>
              <a:prstGeom prst="rect">
                <a:avLst/>
              </a:prstGeom>
              <a:noFill/>
            </p:spPr>
            <p:txBody>
              <a:bodyPr wrap="none" rtlCol="0">
                <a:spAutoFit/>
              </a:bodyPr>
              <a:lstStyle/>
              <a:p>
                <a:r>
                  <a:rPr lang="fr-FR" sz="600" dirty="0"/>
                  <a:t>[7:57:30 8:03:00]</a:t>
                </a:r>
                <a:endParaRPr lang="fr-CH" sz="600" dirty="0"/>
              </a:p>
            </p:txBody>
          </p:sp>
          <p:sp>
            <p:nvSpPr>
              <p:cNvPr id="757" name="ZoneTexte 756">
                <a:extLst>
                  <a:ext uri="{FF2B5EF4-FFF2-40B4-BE49-F238E27FC236}">
                    <a16:creationId xmlns:a16="http://schemas.microsoft.com/office/drawing/2014/main" id="{36B5F1DF-8BE1-4C8E-98CB-870B284E3089}"/>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755" name="ZoneTexte 754">
              <a:extLst>
                <a:ext uri="{FF2B5EF4-FFF2-40B4-BE49-F238E27FC236}">
                  <a16:creationId xmlns:a16="http://schemas.microsoft.com/office/drawing/2014/main" id="{3D8FDE17-42DE-4809-83C3-B584AEF2BE63}"/>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758" name="Groupe 757">
            <a:extLst>
              <a:ext uri="{FF2B5EF4-FFF2-40B4-BE49-F238E27FC236}">
                <a16:creationId xmlns:a16="http://schemas.microsoft.com/office/drawing/2014/main" id="{AE5E49F1-9712-40D9-AC3A-853447A3BB15}"/>
              </a:ext>
            </a:extLst>
          </p:cNvPr>
          <p:cNvGrpSpPr/>
          <p:nvPr/>
        </p:nvGrpSpPr>
        <p:grpSpPr>
          <a:xfrm>
            <a:off x="8801235" y="2450186"/>
            <a:ext cx="718466" cy="390094"/>
            <a:chOff x="7339755" y="6147312"/>
            <a:chExt cx="718466" cy="390094"/>
          </a:xfrm>
        </p:grpSpPr>
        <p:grpSp>
          <p:nvGrpSpPr>
            <p:cNvPr id="759" name="Groupe 758">
              <a:extLst>
                <a:ext uri="{FF2B5EF4-FFF2-40B4-BE49-F238E27FC236}">
                  <a16:creationId xmlns:a16="http://schemas.microsoft.com/office/drawing/2014/main" id="{4FB4189A-857F-46BC-AF78-634454C3484B}"/>
                </a:ext>
              </a:extLst>
            </p:cNvPr>
            <p:cNvGrpSpPr/>
            <p:nvPr/>
          </p:nvGrpSpPr>
          <p:grpSpPr>
            <a:xfrm>
              <a:off x="7339755" y="6147312"/>
              <a:ext cx="718466" cy="390094"/>
              <a:chOff x="3085711" y="3836330"/>
              <a:chExt cx="718466" cy="390094"/>
            </a:xfrm>
          </p:grpSpPr>
          <p:sp>
            <p:nvSpPr>
              <p:cNvPr id="761" name="ZoneTexte 760">
                <a:extLst>
                  <a:ext uri="{FF2B5EF4-FFF2-40B4-BE49-F238E27FC236}">
                    <a16:creationId xmlns:a16="http://schemas.microsoft.com/office/drawing/2014/main" id="{CDB5A6E7-FF9C-4FD1-A8B6-E0E51861DBEB}"/>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762" name="ZoneTexte 761">
                <a:extLst>
                  <a:ext uri="{FF2B5EF4-FFF2-40B4-BE49-F238E27FC236}">
                    <a16:creationId xmlns:a16="http://schemas.microsoft.com/office/drawing/2014/main" id="{DE44DCAA-D67D-449A-862B-3F91DE93199A}"/>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760" name="ZoneTexte 759">
              <a:extLst>
                <a:ext uri="{FF2B5EF4-FFF2-40B4-BE49-F238E27FC236}">
                  <a16:creationId xmlns:a16="http://schemas.microsoft.com/office/drawing/2014/main" id="{3D24B865-4780-4E27-B256-6F5A5706D768}"/>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763" name="Accolade fermante 762">
            <a:extLst>
              <a:ext uri="{FF2B5EF4-FFF2-40B4-BE49-F238E27FC236}">
                <a16:creationId xmlns:a16="http://schemas.microsoft.com/office/drawing/2014/main" id="{40CD8070-E68E-4EC5-9655-B734F93BC9DF}"/>
              </a:ext>
            </a:extLst>
          </p:cNvPr>
          <p:cNvSpPr/>
          <p:nvPr/>
        </p:nvSpPr>
        <p:spPr>
          <a:xfrm flipH="1">
            <a:off x="6498324" y="255133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64" name="Accolade fermante 763">
            <a:extLst>
              <a:ext uri="{FF2B5EF4-FFF2-40B4-BE49-F238E27FC236}">
                <a16:creationId xmlns:a16="http://schemas.microsoft.com/office/drawing/2014/main" id="{6D1CF760-250A-419F-BAF9-16C81E851534}"/>
              </a:ext>
            </a:extLst>
          </p:cNvPr>
          <p:cNvSpPr/>
          <p:nvPr/>
        </p:nvSpPr>
        <p:spPr>
          <a:xfrm>
            <a:off x="9454488" y="255801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765" name="Groupe 764">
            <a:extLst>
              <a:ext uri="{FF2B5EF4-FFF2-40B4-BE49-F238E27FC236}">
                <a16:creationId xmlns:a16="http://schemas.microsoft.com/office/drawing/2014/main" id="{F5653ED3-3E8F-45CA-A29E-4E9C1F756DEA}"/>
              </a:ext>
            </a:extLst>
          </p:cNvPr>
          <p:cNvGrpSpPr/>
          <p:nvPr/>
        </p:nvGrpSpPr>
        <p:grpSpPr>
          <a:xfrm>
            <a:off x="9503951" y="2746455"/>
            <a:ext cx="145699" cy="102974"/>
            <a:chOff x="5500799" y="4255430"/>
            <a:chExt cx="1544225" cy="1042144"/>
          </a:xfrm>
          <a:solidFill>
            <a:srgbClr val="7030A0"/>
          </a:solidFill>
        </p:grpSpPr>
        <p:pic>
          <p:nvPicPr>
            <p:cNvPr id="766" name="Graphique 765">
              <a:extLst>
                <a:ext uri="{FF2B5EF4-FFF2-40B4-BE49-F238E27FC236}">
                  <a16:creationId xmlns:a16="http://schemas.microsoft.com/office/drawing/2014/main" id="{B7FB8EED-A7BE-4DAB-AA4A-4F7F39B573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767" name="Graphique 766">
              <a:extLst>
                <a:ext uri="{FF2B5EF4-FFF2-40B4-BE49-F238E27FC236}">
                  <a16:creationId xmlns:a16="http://schemas.microsoft.com/office/drawing/2014/main" id="{DE02E998-8447-4CB9-B873-E7E2FA90A2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768" name="Groupe 767">
            <a:extLst>
              <a:ext uri="{FF2B5EF4-FFF2-40B4-BE49-F238E27FC236}">
                <a16:creationId xmlns:a16="http://schemas.microsoft.com/office/drawing/2014/main" id="{61C1E6E8-B91B-47FC-AE37-616E10C7B24E}"/>
              </a:ext>
            </a:extLst>
          </p:cNvPr>
          <p:cNvGrpSpPr/>
          <p:nvPr/>
        </p:nvGrpSpPr>
        <p:grpSpPr>
          <a:xfrm>
            <a:off x="7671327" y="2467696"/>
            <a:ext cx="718466" cy="377178"/>
            <a:chOff x="1266633" y="5049608"/>
            <a:chExt cx="718466" cy="377178"/>
          </a:xfrm>
        </p:grpSpPr>
        <p:sp>
          <p:nvSpPr>
            <p:cNvPr id="769" name="ZoneTexte 768">
              <a:extLst>
                <a:ext uri="{FF2B5EF4-FFF2-40B4-BE49-F238E27FC236}">
                  <a16:creationId xmlns:a16="http://schemas.microsoft.com/office/drawing/2014/main" id="{B3B9BF19-F30A-452C-BADD-55892C180B09}"/>
                </a:ext>
              </a:extLst>
            </p:cNvPr>
            <p:cNvSpPr txBox="1"/>
            <p:nvPr/>
          </p:nvSpPr>
          <p:spPr>
            <a:xfrm>
              <a:off x="1266633" y="5242120"/>
              <a:ext cx="718466" cy="184666"/>
            </a:xfrm>
            <a:prstGeom prst="rect">
              <a:avLst/>
            </a:prstGeom>
            <a:noFill/>
          </p:spPr>
          <p:txBody>
            <a:bodyPr wrap="none" rtlCol="0">
              <a:spAutoFit/>
            </a:bodyPr>
            <a:lstStyle/>
            <a:p>
              <a:r>
                <a:rPr lang="fr-FR" sz="600" dirty="0"/>
                <a:t>[7:57:00 8:02:30]</a:t>
              </a:r>
              <a:endParaRPr lang="fr-CH" sz="600" dirty="0"/>
            </a:p>
          </p:txBody>
        </p:sp>
        <p:sp>
          <p:nvSpPr>
            <p:cNvPr id="770" name="ZoneTexte 769">
              <a:extLst>
                <a:ext uri="{FF2B5EF4-FFF2-40B4-BE49-F238E27FC236}">
                  <a16:creationId xmlns:a16="http://schemas.microsoft.com/office/drawing/2014/main" id="{7BCABFD2-0B8D-4562-9682-C36D71B7E13F}"/>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771" name="ZoneTexte 770">
              <a:extLst>
                <a:ext uri="{FF2B5EF4-FFF2-40B4-BE49-F238E27FC236}">
                  <a16:creationId xmlns:a16="http://schemas.microsoft.com/office/drawing/2014/main" id="{C1A7BC26-7BB9-4D58-96D6-FE2850E6ADC0}"/>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772" name="Groupe 771">
            <a:extLst>
              <a:ext uri="{FF2B5EF4-FFF2-40B4-BE49-F238E27FC236}">
                <a16:creationId xmlns:a16="http://schemas.microsoft.com/office/drawing/2014/main" id="{E25CB6EC-2035-4973-9F52-033572528A9A}"/>
              </a:ext>
            </a:extLst>
          </p:cNvPr>
          <p:cNvGrpSpPr/>
          <p:nvPr/>
        </p:nvGrpSpPr>
        <p:grpSpPr>
          <a:xfrm>
            <a:off x="7113213" y="2471746"/>
            <a:ext cx="718466" cy="369675"/>
            <a:chOff x="646205" y="5057129"/>
            <a:chExt cx="718466" cy="369675"/>
          </a:xfrm>
        </p:grpSpPr>
        <p:sp>
          <p:nvSpPr>
            <p:cNvPr id="773" name="ZoneTexte 772">
              <a:extLst>
                <a:ext uri="{FF2B5EF4-FFF2-40B4-BE49-F238E27FC236}">
                  <a16:creationId xmlns:a16="http://schemas.microsoft.com/office/drawing/2014/main" id="{E7856E14-3BC5-4A2B-AEAC-9823BB44348B}"/>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774" name="ZoneTexte 773">
              <a:extLst>
                <a:ext uri="{FF2B5EF4-FFF2-40B4-BE49-F238E27FC236}">
                  <a16:creationId xmlns:a16="http://schemas.microsoft.com/office/drawing/2014/main" id="{534BDE0B-1431-4692-8DFC-49674F2A6949}"/>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775" name="ZoneTexte 774">
              <a:extLst>
                <a:ext uri="{FF2B5EF4-FFF2-40B4-BE49-F238E27FC236}">
                  <a16:creationId xmlns:a16="http://schemas.microsoft.com/office/drawing/2014/main" id="{85E2A356-A848-43E6-91AE-3715C65D0F76}"/>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776" name="Groupe 775">
            <a:extLst>
              <a:ext uri="{FF2B5EF4-FFF2-40B4-BE49-F238E27FC236}">
                <a16:creationId xmlns:a16="http://schemas.microsoft.com/office/drawing/2014/main" id="{7F585F8C-9D65-4074-91A9-5ABA1F7604A8}"/>
              </a:ext>
            </a:extLst>
          </p:cNvPr>
          <p:cNvGrpSpPr/>
          <p:nvPr/>
        </p:nvGrpSpPr>
        <p:grpSpPr>
          <a:xfrm>
            <a:off x="6575510" y="3191254"/>
            <a:ext cx="718466" cy="385083"/>
            <a:chOff x="6111049" y="6137090"/>
            <a:chExt cx="718466" cy="385083"/>
          </a:xfrm>
        </p:grpSpPr>
        <p:grpSp>
          <p:nvGrpSpPr>
            <p:cNvPr id="777" name="Groupe 776">
              <a:extLst>
                <a:ext uri="{FF2B5EF4-FFF2-40B4-BE49-F238E27FC236}">
                  <a16:creationId xmlns:a16="http://schemas.microsoft.com/office/drawing/2014/main" id="{3BD93718-899A-43E7-A0CA-7F5EC6DA40EC}"/>
                </a:ext>
              </a:extLst>
            </p:cNvPr>
            <p:cNvGrpSpPr/>
            <p:nvPr/>
          </p:nvGrpSpPr>
          <p:grpSpPr>
            <a:xfrm>
              <a:off x="6111049" y="6137090"/>
              <a:ext cx="718466" cy="385083"/>
              <a:chOff x="1523235" y="3839102"/>
              <a:chExt cx="718466" cy="385083"/>
            </a:xfrm>
          </p:grpSpPr>
          <p:sp>
            <p:nvSpPr>
              <p:cNvPr id="779" name="ZoneTexte 778">
                <a:extLst>
                  <a:ext uri="{FF2B5EF4-FFF2-40B4-BE49-F238E27FC236}">
                    <a16:creationId xmlns:a16="http://schemas.microsoft.com/office/drawing/2014/main" id="{33F49A1C-AE0C-4AAC-87A7-C23921666AE1}"/>
                  </a:ext>
                </a:extLst>
              </p:cNvPr>
              <p:cNvSpPr txBox="1"/>
              <p:nvPr/>
            </p:nvSpPr>
            <p:spPr>
              <a:xfrm>
                <a:off x="1523235" y="4039519"/>
                <a:ext cx="718466" cy="184666"/>
              </a:xfrm>
              <a:prstGeom prst="rect">
                <a:avLst/>
              </a:prstGeom>
              <a:noFill/>
            </p:spPr>
            <p:txBody>
              <a:bodyPr wrap="none" rtlCol="0">
                <a:spAutoFit/>
              </a:bodyPr>
              <a:lstStyle/>
              <a:p>
                <a:r>
                  <a:rPr lang="fr-FR" sz="600" dirty="0"/>
                  <a:t>[7:40:00 7:50:00]</a:t>
                </a:r>
                <a:endParaRPr lang="fr-CH" sz="600" dirty="0"/>
              </a:p>
            </p:txBody>
          </p:sp>
          <p:sp>
            <p:nvSpPr>
              <p:cNvPr id="780" name="ZoneTexte 779">
                <a:extLst>
                  <a:ext uri="{FF2B5EF4-FFF2-40B4-BE49-F238E27FC236}">
                    <a16:creationId xmlns:a16="http://schemas.microsoft.com/office/drawing/2014/main" id="{76EAD1E6-B705-4747-BFD4-99563FF749F7}"/>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778" name="ZoneTexte 777">
              <a:extLst>
                <a:ext uri="{FF2B5EF4-FFF2-40B4-BE49-F238E27FC236}">
                  <a16:creationId xmlns:a16="http://schemas.microsoft.com/office/drawing/2014/main" id="{69C6903F-69C6-4D09-BC76-6398483FF78F}"/>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781" name="Groupe 780">
            <a:extLst>
              <a:ext uri="{FF2B5EF4-FFF2-40B4-BE49-F238E27FC236}">
                <a16:creationId xmlns:a16="http://schemas.microsoft.com/office/drawing/2014/main" id="{02E58966-C50E-4520-A81C-76E0ECA39036}"/>
              </a:ext>
            </a:extLst>
          </p:cNvPr>
          <p:cNvGrpSpPr/>
          <p:nvPr/>
        </p:nvGrpSpPr>
        <p:grpSpPr>
          <a:xfrm>
            <a:off x="7686594" y="3198392"/>
            <a:ext cx="718466" cy="375832"/>
            <a:chOff x="6752258" y="6147312"/>
            <a:chExt cx="718466" cy="375832"/>
          </a:xfrm>
        </p:grpSpPr>
        <p:grpSp>
          <p:nvGrpSpPr>
            <p:cNvPr id="782" name="Groupe 781">
              <a:extLst>
                <a:ext uri="{FF2B5EF4-FFF2-40B4-BE49-F238E27FC236}">
                  <a16:creationId xmlns:a16="http://schemas.microsoft.com/office/drawing/2014/main" id="{519E041D-9224-4013-8FE7-942B7574B8A7}"/>
                </a:ext>
              </a:extLst>
            </p:cNvPr>
            <p:cNvGrpSpPr/>
            <p:nvPr/>
          </p:nvGrpSpPr>
          <p:grpSpPr>
            <a:xfrm>
              <a:off x="6752258" y="6147312"/>
              <a:ext cx="718466" cy="375832"/>
              <a:chOff x="2358333" y="3850592"/>
              <a:chExt cx="718466" cy="375832"/>
            </a:xfrm>
          </p:grpSpPr>
          <p:sp>
            <p:nvSpPr>
              <p:cNvPr id="784" name="ZoneTexte 783">
                <a:extLst>
                  <a:ext uri="{FF2B5EF4-FFF2-40B4-BE49-F238E27FC236}">
                    <a16:creationId xmlns:a16="http://schemas.microsoft.com/office/drawing/2014/main" id="{118F3C99-9F53-44F3-9D6E-46051734C6ED}"/>
                  </a:ext>
                </a:extLst>
              </p:cNvPr>
              <p:cNvSpPr txBox="1"/>
              <p:nvPr/>
            </p:nvSpPr>
            <p:spPr>
              <a:xfrm>
                <a:off x="2358333" y="4041758"/>
                <a:ext cx="718466" cy="184666"/>
              </a:xfrm>
              <a:prstGeom prst="rect">
                <a:avLst/>
              </a:prstGeom>
              <a:noFill/>
            </p:spPr>
            <p:txBody>
              <a:bodyPr wrap="none" rtlCol="0">
                <a:spAutoFit/>
              </a:bodyPr>
              <a:lstStyle/>
              <a:p>
                <a:r>
                  <a:rPr lang="fr-FR" sz="600" dirty="0"/>
                  <a:t>[7:57:30 8:02:30]</a:t>
                </a:r>
                <a:endParaRPr lang="fr-CH" sz="600" dirty="0"/>
              </a:p>
            </p:txBody>
          </p:sp>
          <p:sp>
            <p:nvSpPr>
              <p:cNvPr id="785" name="ZoneTexte 784">
                <a:extLst>
                  <a:ext uri="{FF2B5EF4-FFF2-40B4-BE49-F238E27FC236}">
                    <a16:creationId xmlns:a16="http://schemas.microsoft.com/office/drawing/2014/main" id="{991E1F53-2554-426F-9023-888868CF820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783" name="ZoneTexte 782">
              <a:extLst>
                <a:ext uri="{FF2B5EF4-FFF2-40B4-BE49-F238E27FC236}">
                  <a16:creationId xmlns:a16="http://schemas.microsoft.com/office/drawing/2014/main" id="{7E674B12-728D-40A5-B21D-EDB8A7F13EEC}"/>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786" name="Groupe 785">
            <a:extLst>
              <a:ext uri="{FF2B5EF4-FFF2-40B4-BE49-F238E27FC236}">
                <a16:creationId xmlns:a16="http://schemas.microsoft.com/office/drawing/2014/main" id="{EC967FBF-005A-415F-8F15-8D98CC2D6EF2}"/>
              </a:ext>
            </a:extLst>
          </p:cNvPr>
          <p:cNvGrpSpPr/>
          <p:nvPr/>
        </p:nvGrpSpPr>
        <p:grpSpPr>
          <a:xfrm>
            <a:off x="8811596" y="3181285"/>
            <a:ext cx="718466" cy="390094"/>
            <a:chOff x="7339755" y="6147312"/>
            <a:chExt cx="718466" cy="390094"/>
          </a:xfrm>
        </p:grpSpPr>
        <p:grpSp>
          <p:nvGrpSpPr>
            <p:cNvPr id="787" name="Groupe 786">
              <a:extLst>
                <a:ext uri="{FF2B5EF4-FFF2-40B4-BE49-F238E27FC236}">
                  <a16:creationId xmlns:a16="http://schemas.microsoft.com/office/drawing/2014/main" id="{BE35A0AD-F972-4E21-B84E-D6063CEAAE73}"/>
                </a:ext>
              </a:extLst>
            </p:cNvPr>
            <p:cNvGrpSpPr/>
            <p:nvPr/>
          </p:nvGrpSpPr>
          <p:grpSpPr>
            <a:xfrm>
              <a:off x="7339755" y="6147312"/>
              <a:ext cx="718466" cy="390094"/>
              <a:chOff x="3085711" y="3836330"/>
              <a:chExt cx="718466" cy="390094"/>
            </a:xfrm>
          </p:grpSpPr>
          <p:sp>
            <p:nvSpPr>
              <p:cNvPr id="789" name="ZoneTexte 788">
                <a:extLst>
                  <a:ext uri="{FF2B5EF4-FFF2-40B4-BE49-F238E27FC236}">
                    <a16:creationId xmlns:a16="http://schemas.microsoft.com/office/drawing/2014/main" id="{38D335EC-1E88-4124-B80B-0846803B5031}"/>
                  </a:ext>
                </a:extLst>
              </p:cNvPr>
              <p:cNvSpPr txBox="1"/>
              <p:nvPr/>
            </p:nvSpPr>
            <p:spPr>
              <a:xfrm>
                <a:off x="3085711" y="4041758"/>
                <a:ext cx="718466" cy="184666"/>
              </a:xfrm>
              <a:prstGeom prst="rect">
                <a:avLst/>
              </a:prstGeom>
              <a:noFill/>
            </p:spPr>
            <p:txBody>
              <a:bodyPr wrap="none" rtlCol="0">
                <a:spAutoFit/>
              </a:bodyPr>
              <a:lstStyle/>
              <a:p>
                <a:r>
                  <a:rPr lang="fr-FR" sz="600" dirty="0"/>
                  <a:t>[8:00:30 8:05:00]</a:t>
                </a:r>
                <a:endParaRPr lang="fr-CH" sz="600" dirty="0"/>
              </a:p>
            </p:txBody>
          </p:sp>
          <p:sp>
            <p:nvSpPr>
              <p:cNvPr id="790" name="ZoneTexte 789">
                <a:extLst>
                  <a:ext uri="{FF2B5EF4-FFF2-40B4-BE49-F238E27FC236}">
                    <a16:creationId xmlns:a16="http://schemas.microsoft.com/office/drawing/2014/main" id="{1FB4D8E1-7426-45FE-A792-5312F6CA7378}"/>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788" name="ZoneTexte 787">
              <a:extLst>
                <a:ext uri="{FF2B5EF4-FFF2-40B4-BE49-F238E27FC236}">
                  <a16:creationId xmlns:a16="http://schemas.microsoft.com/office/drawing/2014/main" id="{E1A56254-9EF9-4CB7-B480-F243A387E575}"/>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791" name="Accolade fermante 790">
            <a:extLst>
              <a:ext uri="{FF2B5EF4-FFF2-40B4-BE49-F238E27FC236}">
                <a16:creationId xmlns:a16="http://schemas.microsoft.com/office/drawing/2014/main" id="{335CBD2E-BC12-42B9-AEE9-66FF5D2BDE39}"/>
              </a:ext>
            </a:extLst>
          </p:cNvPr>
          <p:cNvSpPr/>
          <p:nvPr/>
        </p:nvSpPr>
        <p:spPr>
          <a:xfrm flipH="1">
            <a:off x="6508685" y="328243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92" name="Accolade fermante 791">
            <a:extLst>
              <a:ext uri="{FF2B5EF4-FFF2-40B4-BE49-F238E27FC236}">
                <a16:creationId xmlns:a16="http://schemas.microsoft.com/office/drawing/2014/main" id="{D44B041E-A727-4983-BF7C-1AC92AFE8D39}"/>
              </a:ext>
            </a:extLst>
          </p:cNvPr>
          <p:cNvSpPr/>
          <p:nvPr/>
        </p:nvSpPr>
        <p:spPr>
          <a:xfrm>
            <a:off x="9464849" y="328911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793" name="Groupe 792">
            <a:extLst>
              <a:ext uri="{FF2B5EF4-FFF2-40B4-BE49-F238E27FC236}">
                <a16:creationId xmlns:a16="http://schemas.microsoft.com/office/drawing/2014/main" id="{B17F87F9-6094-4509-AEEA-9791B184033A}"/>
              </a:ext>
            </a:extLst>
          </p:cNvPr>
          <p:cNvGrpSpPr/>
          <p:nvPr/>
        </p:nvGrpSpPr>
        <p:grpSpPr>
          <a:xfrm>
            <a:off x="9514312" y="3477554"/>
            <a:ext cx="145699" cy="102974"/>
            <a:chOff x="5500799" y="4255430"/>
            <a:chExt cx="1544225" cy="1042144"/>
          </a:xfrm>
          <a:solidFill>
            <a:srgbClr val="7030A0"/>
          </a:solidFill>
        </p:grpSpPr>
        <p:pic>
          <p:nvPicPr>
            <p:cNvPr id="794" name="Graphique 793">
              <a:extLst>
                <a:ext uri="{FF2B5EF4-FFF2-40B4-BE49-F238E27FC236}">
                  <a16:creationId xmlns:a16="http://schemas.microsoft.com/office/drawing/2014/main" id="{38D462CD-1DAB-4246-A47B-440CD504B1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795" name="Graphique 794">
              <a:extLst>
                <a:ext uri="{FF2B5EF4-FFF2-40B4-BE49-F238E27FC236}">
                  <a16:creationId xmlns:a16="http://schemas.microsoft.com/office/drawing/2014/main" id="{CA1A4ADE-BB51-4486-99C7-5BE718DE7F0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796" name="Groupe 795">
            <a:extLst>
              <a:ext uri="{FF2B5EF4-FFF2-40B4-BE49-F238E27FC236}">
                <a16:creationId xmlns:a16="http://schemas.microsoft.com/office/drawing/2014/main" id="{D3BDDB5A-3AF9-44D7-8991-D29B181222BB}"/>
              </a:ext>
            </a:extLst>
          </p:cNvPr>
          <p:cNvGrpSpPr/>
          <p:nvPr/>
        </p:nvGrpSpPr>
        <p:grpSpPr>
          <a:xfrm>
            <a:off x="8237901" y="3195792"/>
            <a:ext cx="718466" cy="377178"/>
            <a:chOff x="1266633" y="5049608"/>
            <a:chExt cx="718466" cy="377178"/>
          </a:xfrm>
        </p:grpSpPr>
        <p:sp>
          <p:nvSpPr>
            <p:cNvPr id="797" name="ZoneTexte 796">
              <a:extLst>
                <a:ext uri="{FF2B5EF4-FFF2-40B4-BE49-F238E27FC236}">
                  <a16:creationId xmlns:a16="http://schemas.microsoft.com/office/drawing/2014/main" id="{96D32F14-B2D6-4879-90F0-6768C5EE473A}"/>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798" name="ZoneTexte 797">
              <a:extLst>
                <a:ext uri="{FF2B5EF4-FFF2-40B4-BE49-F238E27FC236}">
                  <a16:creationId xmlns:a16="http://schemas.microsoft.com/office/drawing/2014/main" id="{0EADD264-FEA8-4A4E-8E90-33E8C373C0A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799" name="ZoneTexte 798">
              <a:extLst>
                <a:ext uri="{FF2B5EF4-FFF2-40B4-BE49-F238E27FC236}">
                  <a16:creationId xmlns:a16="http://schemas.microsoft.com/office/drawing/2014/main" id="{8EFC690A-DC62-4627-9839-58FD545202A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800" name="Groupe 799">
            <a:extLst>
              <a:ext uri="{FF2B5EF4-FFF2-40B4-BE49-F238E27FC236}">
                <a16:creationId xmlns:a16="http://schemas.microsoft.com/office/drawing/2014/main" id="{A74981B9-0827-4F42-9965-FD6B1FAF66CF}"/>
              </a:ext>
            </a:extLst>
          </p:cNvPr>
          <p:cNvGrpSpPr/>
          <p:nvPr/>
        </p:nvGrpSpPr>
        <p:grpSpPr>
          <a:xfrm>
            <a:off x="7123574" y="3202845"/>
            <a:ext cx="718466" cy="369675"/>
            <a:chOff x="646205" y="5057129"/>
            <a:chExt cx="718466" cy="369675"/>
          </a:xfrm>
        </p:grpSpPr>
        <p:sp>
          <p:nvSpPr>
            <p:cNvPr id="801" name="ZoneTexte 800">
              <a:extLst>
                <a:ext uri="{FF2B5EF4-FFF2-40B4-BE49-F238E27FC236}">
                  <a16:creationId xmlns:a16="http://schemas.microsoft.com/office/drawing/2014/main" id="{83D70E2A-E3D1-4762-A588-5692A1B484E2}"/>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802" name="ZoneTexte 801">
              <a:extLst>
                <a:ext uri="{FF2B5EF4-FFF2-40B4-BE49-F238E27FC236}">
                  <a16:creationId xmlns:a16="http://schemas.microsoft.com/office/drawing/2014/main" id="{FEB4084D-10A5-4B6F-A170-B29A0774DDB1}"/>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803" name="ZoneTexte 802">
              <a:extLst>
                <a:ext uri="{FF2B5EF4-FFF2-40B4-BE49-F238E27FC236}">
                  <a16:creationId xmlns:a16="http://schemas.microsoft.com/office/drawing/2014/main" id="{275C2FDF-CE48-48CF-AAD8-CCBD962F654F}"/>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sp>
        <p:nvSpPr>
          <p:cNvPr id="804" name="ZoneTexte 803">
            <a:extLst>
              <a:ext uri="{FF2B5EF4-FFF2-40B4-BE49-F238E27FC236}">
                <a16:creationId xmlns:a16="http://schemas.microsoft.com/office/drawing/2014/main" id="{040AE20C-1BB7-48B1-BE52-C6AF1D05B794}"/>
              </a:ext>
            </a:extLst>
          </p:cNvPr>
          <p:cNvSpPr txBox="1"/>
          <p:nvPr/>
        </p:nvSpPr>
        <p:spPr>
          <a:xfrm>
            <a:off x="5778726" y="1610189"/>
            <a:ext cx="641456" cy="246221"/>
          </a:xfrm>
          <a:prstGeom prst="rect">
            <a:avLst/>
          </a:prstGeom>
          <a:noFill/>
        </p:spPr>
        <p:txBody>
          <a:bodyPr wrap="square" rtlCol="0">
            <a:spAutoFit/>
          </a:bodyPr>
          <a:lstStyle/>
          <a:p>
            <a:r>
              <a:rPr lang="fr-FR" sz="1000" dirty="0"/>
              <a:t>a.1.3.6.3</a:t>
            </a:r>
          </a:p>
        </p:txBody>
      </p:sp>
      <p:sp>
        <p:nvSpPr>
          <p:cNvPr id="805" name="ZoneTexte 804">
            <a:extLst>
              <a:ext uri="{FF2B5EF4-FFF2-40B4-BE49-F238E27FC236}">
                <a16:creationId xmlns:a16="http://schemas.microsoft.com/office/drawing/2014/main" id="{0FBB3A48-BBB7-4121-A598-D5B5AE106641}"/>
              </a:ext>
            </a:extLst>
          </p:cNvPr>
          <p:cNvSpPr txBox="1"/>
          <p:nvPr/>
        </p:nvSpPr>
        <p:spPr>
          <a:xfrm>
            <a:off x="5784385" y="2361711"/>
            <a:ext cx="641456" cy="246221"/>
          </a:xfrm>
          <a:prstGeom prst="rect">
            <a:avLst/>
          </a:prstGeom>
          <a:noFill/>
        </p:spPr>
        <p:txBody>
          <a:bodyPr wrap="square" rtlCol="0">
            <a:spAutoFit/>
          </a:bodyPr>
          <a:lstStyle/>
          <a:p>
            <a:r>
              <a:rPr lang="fr-FR" sz="1000" dirty="0"/>
              <a:t>a.1.3.6.4</a:t>
            </a:r>
          </a:p>
        </p:txBody>
      </p:sp>
      <p:sp>
        <p:nvSpPr>
          <p:cNvPr id="806" name="ZoneTexte 805">
            <a:extLst>
              <a:ext uri="{FF2B5EF4-FFF2-40B4-BE49-F238E27FC236}">
                <a16:creationId xmlns:a16="http://schemas.microsoft.com/office/drawing/2014/main" id="{AEA5A984-8DA9-4787-B87F-B3F9EF0EC384}"/>
              </a:ext>
            </a:extLst>
          </p:cNvPr>
          <p:cNvSpPr txBox="1"/>
          <p:nvPr/>
        </p:nvSpPr>
        <p:spPr>
          <a:xfrm>
            <a:off x="5785017" y="3102217"/>
            <a:ext cx="641456" cy="246221"/>
          </a:xfrm>
          <a:prstGeom prst="rect">
            <a:avLst/>
          </a:prstGeom>
          <a:noFill/>
        </p:spPr>
        <p:txBody>
          <a:bodyPr wrap="square" rtlCol="0">
            <a:spAutoFit/>
          </a:bodyPr>
          <a:lstStyle/>
          <a:p>
            <a:r>
              <a:rPr lang="fr-FR" sz="1000" dirty="0"/>
              <a:t>a.1.3.6.5</a:t>
            </a:r>
          </a:p>
        </p:txBody>
      </p:sp>
      <p:sp>
        <p:nvSpPr>
          <p:cNvPr id="807" name="ZoneTexte 806">
            <a:extLst>
              <a:ext uri="{FF2B5EF4-FFF2-40B4-BE49-F238E27FC236}">
                <a16:creationId xmlns:a16="http://schemas.microsoft.com/office/drawing/2014/main" id="{1494F801-0CA4-44C2-9307-0CA7B5D1ADDE}"/>
              </a:ext>
            </a:extLst>
          </p:cNvPr>
          <p:cNvSpPr txBox="1"/>
          <p:nvPr/>
        </p:nvSpPr>
        <p:spPr>
          <a:xfrm>
            <a:off x="9458738" y="1617008"/>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808" name="Graphique 23">
            <a:extLst>
              <a:ext uri="{FF2B5EF4-FFF2-40B4-BE49-F238E27FC236}">
                <a16:creationId xmlns:a16="http://schemas.microsoft.com/office/drawing/2014/main" id="{F72352FB-C54C-492F-891B-D54862EF3E99}"/>
              </a:ext>
            </a:extLst>
          </p:cNvPr>
          <p:cNvGrpSpPr/>
          <p:nvPr/>
        </p:nvGrpSpPr>
        <p:grpSpPr>
          <a:xfrm>
            <a:off x="10039834" y="1657098"/>
            <a:ext cx="119903" cy="184666"/>
            <a:chOff x="5410460" y="2049372"/>
            <a:chExt cx="615732" cy="1159026"/>
          </a:xfrm>
          <a:solidFill>
            <a:srgbClr val="FF0000"/>
          </a:solidFill>
        </p:grpSpPr>
        <p:sp>
          <p:nvSpPr>
            <p:cNvPr id="809" name="Forme libre : forme 808">
              <a:extLst>
                <a:ext uri="{FF2B5EF4-FFF2-40B4-BE49-F238E27FC236}">
                  <a16:creationId xmlns:a16="http://schemas.microsoft.com/office/drawing/2014/main" id="{C81705AC-A164-4BBA-9709-759883BB3C63}"/>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810" name="Forme libre : forme 809">
              <a:extLst>
                <a:ext uri="{FF2B5EF4-FFF2-40B4-BE49-F238E27FC236}">
                  <a16:creationId xmlns:a16="http://schemas.microsoft.com/office/drawing/2014/main" id="{A97CD1C3-A483-4D17-84AB-6840A24A8F05}"/>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811" name="ZoneTexte 810">
            <a:extLst>
              <a:ext uri="{FF2B5EF4-FFF2-40B4-BE49-F238E27FC236}">
                <a16:creationId xmlns:a16="http://schemas.microsoft.com/office/drawing/2014/main" id="{21365851-B09D-43F3-8FAC-8069E86FBEC0}"/>
              </a:ext>
            </a:extLst>
          </p:cNvPr>
          <p:cNvSpPr txBox="1"/>
          <p:nvPr/>
        </p:nvSpPr>
        <p:spPr>
          <a:xfrm>
            <a:off x="9442501" y="235098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812" name="Graphique 23">
            <a:extLst>
              <a:ext uri="{FF2B5EF4-FFF2-40B4-BE49-F238E27FC236}">
                <a16:creationId xmlns:a16="http://schemas.microsoft.com/office/drawing/2014/main" id="{C23B91F6-E243-4119-A747-24FD3077532E}"/>
              </a:ext>
            </a:extLst>
          </p:cNvPr>
          <p:cNvGrpSpPr/>
          <p:nvPr/>
        </p:nvGrpSpPr>
        <p:grpSpPr>
          <a:xfrm>
            <a:off x="10023597" y="2391075"/>
            <a:ext cx="119903" cy="184666"/>
            <a:chOff x="5410460" y="2049372"/>
            <a:chExt cx="615732" cy="1159026"/>
          </a:xfrm>
          <a:solidFill>
            <a:srgbClr val="FF0000"/>
          </a:solidFill>
        </p:grpSpPr>
        <p:sp>
          <p:nvSpPr>
            <p:cNvPr id="813" name="Forme libre : forme 812">
              <a:extLst>
                <a:ext uri="{FF2B5EF4-FFF2-40B4-BE49-F238E27FC236}">
                  <a16:creationId xmlns:a16="http://schemas.microsoft.com/office/drawing/2014/main" id="{C4015789-AB86-49D1-9379-3C079BAF1763}"/>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814" name="Forme libre : forme 813">
              <a:extLst>
                <a:ext uri="{FF2B5EF4-FFF2-40B4-BE49-F238E27FC236}">
                  <a16:creationId xmlns:a16="http://schemas.microsoft.com/office/drawing/2014/main" id="{3C6DB580-6A1D-48BA-9FF8-7813B2764A36}"/>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815" name="ZoneTexte 814">
            <a:extLst>
              <a:ext uri="{FF2B5EF4-FFF2-40B4-BE49-F238E27FC236}">
                <a16:creationId xmlns:a16="http://schemas.microsoft.com/office/drawing/2014/main" id="{E5A5E30D-19CB-4F94-80E7-01CA789572F1}"/>
              </a:ext>
            </a:extLst>
          </p:cNvPr>
          <p:cNvSpPr txBox="1"/>
          <p:nvPr/>
        </p:nvSpPr>
        <p:spPr>
          <a:xfrm>
            <a:off x="9426817" y="308337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816" name="Graphique 23">
            <a:extLst>
              <a:ext uri="{FF2B5EF4-FFF2-40B4-BE49-F238E27FC236}">
                <a16:creationId xmlns:a16="http://schemas.microsoft.com/office/drawing/2014/main" id="{B2173FA5-6CAA-44D1-9B10-E33048D0860E}"/>
              </a:ext>
            </a:extLst>
          </p:cNvPr>
          <p:cNvGrpSpPr/>
          <p:nvPr/>
        </p:nvGrpSpPr>
        <p:grpSpPr>
          <a:xfrm>
            <a:off x="10007913" y="3123469"/>
            <a:ext cx="119903" cy="184666"/>
            <a:chOff x="5410460" y="2049372"/>
            <a:chExt cx="615732" cy="1159026"/>
          </a:xfrm>
          <a:solidFill>
            <a:srgbClr val="FF0000"/>
          </a:solidFill>
        </p:grpSpPr>
        <p:sp>
          <p:nvSpPr>
            <p:cNvPr id="817" name="Forme libre : forme 816">
              <a:extLst>
                <a:ext uri="{FF2B5EF4-FFF2-40B4-BE49-F238E27FC236}">
                  <a16:creationId xmlns:a16="http://schemas.microsoft.com/office/drawing/2014/main" id="{A59A0605-E128-41F2-B6F7-153B1BA5D19F}"/>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818" name="Forme libre : forme 817">
              <a:extLst>
                <a:ext uri="{FF2B5EF4-FFF2-40B4-BE49-F238E27FC236}">
                  <a16:creationId xmlns:a16="http://schemas.microsoft.com/office/drawing/2014/main" id="{97E3E2E8-B37C-4B0C-8351-604D9F4627C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956" name="Groupe 955">
            <a:extLst>
              <a:ext uri="{FF2B5EF4-FFF2-40B4-BE49-F238E27FC236}">
                <a16:creationId xmlns:a16="http://schemas.microsoft.com/office/drawing/2014/main" id="{510B0FF8-48C5-40E6-BB6D-C5B77B96DCE9}"/>
              </a:ext>
            </a:extLst>
          </p:cNvPr>
          <p:cNvGrpSpPr/>
          <p:nvPr/>
        </p:nvGrpSpPr>
        <p:grpSpPr>
          <a:xfrm>
            <a:off x="12836456" y="7700700"/>
            <a:ext cx="718466" cy="365560"/>
            <a:chOff x="2199597" y="988053"/>
            <a:chExt cx="718466" cy="365560"/>
          </a:xfrm>
        </p:grpSpPr>
        <p:sp>
          <p:nvSpPr>
            <p:cNvPr id="957" name="ZoneTexte 956">
              <a:extLst>
                <a:ext uri="{FF2B5EF4-FFF2-40B4-BE49-F238E27FC236}">
                  <a16:creationId xmlns:a16="http://schemas.microsoft.com/office/drawing/2014/main" id="{810CD01B-04D9-4C43-9F83-FC8F556F752A}"/>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958" name="ZoneTexte 957">
              <a:extLst>
                <a:ext uri="{FF2B5EF4-FFF2-40B4-BE49-F238E27FC236}">
                  <a16:creationId xmlns:a16="http://schemas.microsoft.com/office/drawing/2014/main" id="{3732C3AD-4012-4678-A535-97CBD4604B89}"/>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959" name="Groupe 958">
            <a:extLst>
              <a:ext uri="{FF2B5EF4-FFF2-40B4-BE49-F238E27FC236}">
                <a16:creationId xmlns:a16="http://schemas.microsoft.com/office/drawing/2014/main" id="{B4518C87-3DE9-469B-A380-885D4CFBB01C}"/>
              </a:ext>
            </a:extLst>
          </p:cNvPr>
          <p:cNvGrpSpPr/>
          <p:nvPr/>
        </p:nvGrpSpPr>
        <p:grpSpPr>
          <a:xfrm>
            <a:off x="13491811" y="7702818"/>
            <a:ext cx="718466" cy="363333"/>
            <a:chOff x="4307092" y="990006"/>
            <a:chExt cx="718466" cy="363333"/>
          </a:xfrm>
        </p:grpSpPr>
        <p:sp>
          <p:nvSpPr>
            <p:cNvPr id="960" name="ZoneTexte 959">
              <a:extLst>
                <a:ext uri="{FF2B5EF4-FFF2-40B4-BE49-F238E27FC236}">
                  <a16:creationId xmlns:a16="http://schemas.microsoft.com/office/drawing/2014/main" id="{7E614BB2-CBF1-4A9B-913B-B2C2255D5178}"/>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961" name="ZoneTexte 960">
              <a:extLst>
                <a:ext uri="{FF2B5EF4-FFF2-40B4-BE49-F238E27FC236}">
                  <a16:creationId xmlns:a16="http://schemas.microsoft.com/office/drawing/2014/main" id="{1A37DFAD-1E28-4B84-A013-0B55E130C658}"/>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grpSp>
        <p:nvGrpSpPr>
          <p:cNvPr id="962" name="Groupe 961">
            <a:extLst>
              <a:ext uri="{FF2B5EF4-FFF2-40B4-BE49-F238E27FC236}">
                <a16:creationId xmlns:a16="http://schemas.microsoft.com/office/drawing/2014/main" id="{C93FBDF0-57D2-49F4-ACF9-A1B64DAE4A3F}"/>
              </a:ext>
            </a:extLst>
          </p:cNvPr>
          <p:cNvGrpSpPr/>
          <p:nvPr/>
        </p:nvGrpSpPr>
        <p:grpSpPr>
          <a:xfrm>
            <a:off x="13485493" y="7361267"/>
            <a:ext cx="718466" cy="377178"/>
            <a:chOff x="1266633" y="5049608"/>
            <a:chExt cx="718466" cy="377178"/>
          </a:xfrm>
        </p:grpSpPr>
        <p:sp>
          <p:nvSpPr>
            <p:cNvPr id="963" name="ZoneTexte 962">
              <a:extLst>
                <a:ext uri="{FF2B5EF4-FFF2-40B4-BE49-F238E27FC236}">
                  <a16:creationId xmlns:a16="http://schemas.microsoft.com/office/drawing/2014/main" id="{A4A6A9EF-4383-4FAD-AC6E-B22AE8E5D23D}"/>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964" name="ZoneTexte 963">
              <a:extLst>
                <a:ext uri="{FF2B5EF4-FFF2-40B4-BE49-F238E27FC236}">
                  <a16:creationId xmlns:a16="http://schemas.microsoft.com/office/drawing/2014/main" id="{4704C689-FED8-4E1C-BDB9-C5184E1760D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R3,2</a:t>
              </a:r>
              <a:endParaRPr lang="fr-CH" sz="800" baseline="-25000" dirty="0">
                <a:solidFill>
                  <a:srgbClr val="92D050"/>
                </a:solidFill>
              </a:endParaRPr>
            </a:p>
          </p:txBody>
        </p:sp>
        <p:sp>
          <p:nvSpPr>
            <p:cNvPr id="965" name="ZoneTexte 964">
              <a:extLst>
                <a:ext uri="{FF2B5EF4-FFF2-40B4-BE49-F238E27FC236}">
                  <a16:creationId xmlns:a16="http://schemas.microsoft.com/office/drawing/2014/main" id="{AF66CB6F-FA21-4D63-84A0-E257B2C36D8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966" name="Groupe 965">
            <a:extLst>
              <a:ext uri="{FF2B5EF4-FFF2-40B4-BE49-F238E27FC236}">
                <a16:creationId xmlns:a16="http://schemas.microsoft.com/office/drawing/2014/main" id="{71D7CCCD-9C80-4740-A326-B61220C2FE24}"/>
              </a:ext>
            </a:extLst>
          </p:cNvPr>
          <p:cNvGrpSpPr/>
          <p:nvPr/>
        </p:nvGrpSpPr>
        <p:grpSpPr>
          <a:xfrm>
            <a:off x="12865065" y="7368788"/>
            <a:ext cx="718466" cy="369675"/>
            <a:chOff x="646205" y="5057129"/>
            <a:chExt cx="718466" cy="369675"/>
          </a:xfrm>
        </p:grpSpPr>
        <p:sp>
          <p:nvSpPr>
            <p:cNvPr id="967" name="ZoneTexte 966">
              <a:extLst>
                <a:ext uri="{FF2B5EF4-FFF2-40B4-BE49-F238E27FC236}">
                  <a16:creationId xmlns:a16="http://schemas.microsoft.com/office/drawing/2014/main" id="{AC0FE2ED-4225-4EA6-8348-3B8425F9344B}"/>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968" name="ZoneTexte 967">
              <a:extLst>
                <a:ext uri="{FF2B5EF4-FFF2-40B4-BE49-F238E27FC236}">
                  <a16:creationId xmlns:a16="http://schemas.microsoft.com/office/drawing/2014/main" id="{BC7B3A0E-C625-4BF4-92D4-4134C7030A7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R3,1</a:t>
              </a:r>
              <a:endParaRPr lang="fr-CH" sz="800" baseline="-25000" dirty="0">
                <a:solidFill>
                  <a:srgbClr val="92D050"/>
                </a:solidFill>
              </a:endParaRPr>
            </a:p>
          </p:txBody>
        </p:sp>
        <p:sp>
          <p:nvSpPr>
            <p:cNvPr id="969" name="ZoneTexte 968">
              <a:extLst>
                <a:ext uri="{FF2B5EF4-FFF2-40B4-BE49-F238E27FC236}">
                  <a16:creationId xmlns:a16="http://schemas.microsoft.com/office/drawing/2014/main" id="{D304BBA2-73BD-402F-ABD9-F4A3959B7B27}"/>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970" name="Groupe 969">
            <a:extLst>
              <a:ext uri="{FF2B5EF4-FFF2-40B4-BE49-F238E27FC236}">
                <a16:creationId xmlns:a16="http://schemas.microsoft.com/office/drawing/2014/main" id="{915E6423-73FF-457C-9169-2DFD3DD173FE}"/>
              </a:ext>
            </a:extLst>
          </p:cNvPr>
          <p:cNvGrpSpPr/>
          <p:nvPr/>
        </p:nvGrpSpPr>
        <p:grpSpPr>
          <a:xfrm>
            <a:off x="13356687" y="7025340"/>
            <a:ext cx="718466" cy="362841"/>
            <a:chOff x="2195594" y="1728937"/>
            <a:chExt cx="718466" cy="362841"/>
          </a:xfrm>
        </p:grpSpPr>
        <p:sp>
          <p:nvSpPr>
            <p:cNvPr id="971" name="ZoneTexte 970">
              <a:extLst>
                <a:ext uri="{FF2B5EF4-FFF2-40B4-BE49-F238E27FC236}">
                  <a16:creationId xmlns:a16="http://schemas.microsoft.com/office/drawing/2014/main" id="{233E73CC-6987-4085-A994-114BBC1D740B}"/>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972" name="ZoneTexte 971">
              <a:extLst>
                <a:ext uri="{FF2B5EF4-FFF2-40B4-BE49-F238E27FC236}">
                  <a16:creationId xmlns:a16="http://schemas.microsoft.com/office/drawing/2014/main" id="{2179ABAF-C56B-449F-9850-FA7199E11461}"/>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973" name="ZoneTexte 972">
              <a:extLst>
                <a:ext uri="{FF2B5EF4-FFF2-40B4-BE49-F238E27FC236}">
                  <a16:creationId xmlns:a16="http://schemas.microsoft.com/office/drawing/2014/main" id="{70102580-B02F-4B06-AAE8-853CE6EC6ECB}"/>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974" name="Groupe 973">
            <a:extLst>
              <a:ext uri="{FF2B5EF4-FFF2-40B4-BE49-F238E27FC236}">
                <a16:creationId xmlns:a16="http://schemas.microsoft.com/office/drawing/2014/main" id="{1A1CF722-33BB-49C9-91E9-4DE89A789088}"/>
              </a:ext>
            </a:extLst>
          </p:cNvPr>
          <p:cNvGrpSpPr/>
          <p:nvPr/>
        </p:nvGrpSpPr>
        <p:grpSpPr>
          <a:xfrm>
            <a:off x="12799987" y="7022385"/>
            <a:ext cx="718466" cy="367051"/>
            <a:chOff x="1622389" y="1729653"/>
            <a:chExt cx="718466" cy="367051"/>
          </a:xfrm>
        </p:grpSpPr>
        <p:sp>
          <p:nvSpPr>
            <p:cNvPr id="975" name="ZoneTexte 974">
              <a:extLst>
                <a:ext uri="{FF2B5EF4-FFF2-40B4-BE49-F238E27FC236}">
                  <a16:creationId xmlns:a16="http://schemas.microsoft.com/office/drawing/2014/main" id="{7770083F-0893-4617-90CC-73022F1348D6}"/>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976" name="ZoneTexte 975">
              <a:extLst>
                <a:ext uri="{FF2B5EF4-FFF2-40B4-BE49-F238E27FC236}">
                  <a16:creationId xmlns:a16="http://schemas.microsoft.com/office/drawing/2014/main" id="{67460324-E282-41EC-BBC7-280D67E4C4C8}"/>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977" name="ZoneTexte 976">
              <a:extLst>
                <a:ext uri="{FF2B5EF4-FFF2-40B4-BE49-F238E27FC236}">
                  <a16:creationId xmlns:a16="http://schemas.microsoft.com/office/drawing/2014/main" id="{2F3773F0-B4A0-4B66-8E27-B3703DD2AC1E}"/>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301" name="Groupe 1300">
            <a:extLst>
              <a:ext uri="{FF2B5EF4-FFF2-40B4-BE49-F238E27FC236}">
                <a16:creationId xmlns:a16="http://schemas.microsoft.com/office/drawing/2014/main" id="{9321890B-83F9-451D-8EE4-B8E01B675029}"/>
              </a:ext>
            </a:extLst>
          </p:cNvPr>
          <p:cNvGrpSpPr/>
          <p:nvPr/>
        </p:nvGrpSpPr>
        <p:grpSpPr>
          <a:xfrm>
            <a:off x="12925319" y="6223593"/>
            <a:ext cx="790601" cy="698613"/>
            <a:chOff x="1495105" y="2696919"/>
            <a:chExt cx="790601" cy="698613"/>
          </a:xfrm>
        </p:grpSpPr>
        <p:sp>
          <p:nvSpPr>
            <p:cNvPr id="1302" name="ZoneTexte 1301">
              <a:extLst>
                <a:ext uri="{FF2B5EF4-FFF2-40B4-BE49-F238E27FC236}">
                  <a16:creationId xmlns:a16="http://schemas.microsoft.com/office/drawing/2014/main" id="{C14FC36B-4519-4B95-A802-C71C6211695D}"/>
                </a:ext>
              </a:extLst>
            </p:cNvPr>
            <p:cNvSpPr txBox="1"/>
            <p:nvPr/>
          </p:nvSpPr>
          <p:spPr>
            <a:xfrm>
              <a:off x="1540468" y="3210866"/>
              <a:ext cx="718466" cy="184666"/>
            </a:xfrm>
            <a:prstGeom prst="rect">
              <a:avLst/>
            </a:prstGeom>
            <a:noFill/>
          </p:spPr>
          <p:txBody>
            <a:bodyPr wrap="none" rtlCol="0">
              <a:spAutoFit/>
            </a:bodyPr>
            <a:lstStyle/>
            <a:p>
              <a:r>
                <a:rPr lang="fr-FR" sz="600" dirty="0"/>
                <a:t>[7:45:00 7:53:00]</a:t>
              </a:r>
              <a:endParaRPr lang="fr-CH" sz="600" dirty="0"/>
            </a:p>
          </p:txBody>
        </p:sp>
        <p:grpSp>
          <p:nvGrpSpPr>
            <p:cNvPr id="1303" name="Groupe 1302">
              <a:extLst>
                <a:ext uri="{FF2B5EF4-FFF2-40B4-BE49-F238E27FC236}">
                  <a16:creationId xmlns:a16="http://schemas.microsoft.com/office/drawing/2014/main" id="{12A64E41-93C3-4D15-A3FE-E7E8968B4AB8}"/>
                </a:ext>
              </a:extLst>
            </p:cNvPr>
            <p:cNvGrpSpPr/>
            <p:nvPr/>
          </p:nvGrpSpPr>
          <p:grpSpPr>
            <a:xfrm>
              <a:off x="1495105" y="2696919"/>
              <a:ext cx="790601" cy="619693"/>
              <a:chOff x="1623890" y="2662673"/>
              <a:chExt cx="790601" cy="619693"/>
            </a:xfrm>
          </p:grpSpPr>
          <p:grpSp>
            <p:nvGrpSpPr>
              <p:cNvPr id="1304" name="Groupe 1303">
                <a:extLst>
                  <a:ext uri="{FF2B5EF4-FFF2-40B4-BE49-F238E27FC236}">
                    <a16:creationId xmlns:a16="http://schemas.microsoft.com/office/drawing/2014/main" id="{7C858FF7-CC07-4B8B-B69C-9451F93820AF}"/>
                  </a:ext>
                </a:extLst>
              </p:cNvPr>
              <p:cNvGrpSpPr/>
              <p:nvPr/>
            </p:nvGrpSpPr>
            <p:grpSpPr>
              <a:xfrm>
                <a:off x="1623890" y="2753583"/>
                <a:ext cx="790601" cy="445904"/>
                <a:chOff x="2203618" y="2319998"/>
                <a:chExt cx="790601" cy="445904"/>
              </a:xfrm>
            </p:grpSpPr>
            <p:pic>
              <p:nvPicPr>
                <p:cNvPr id="1307" name="Graphique 1306">
                  <a:extLst>
                    <a:ext uri="{FF2B5EF4-FFF2-40B4-BE49-F238E27FC236}">
                      <a16:creationId xmlns:a16="http://schemas.microsoft.com/office/drawing/2014/main" id="{B5EF7666-E3E1-431A-8324-2AB1A9986A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63160" y="2319998"/>
                  <a:ext cx="286791" cy="286791"/>
                </a:xfrm>
                <a:prstGeom prst="rect">
                  <a:avLst/>
                </a:prstGeom>
              </p:spPr>
            </p:pic>
            <p:sp>
              <p:nvSpPr>
                <p:cNvPr id="1308" name="ZoneTexte 1307">
                  <a:extLst>
                    <a:ext uri="{FF2B5EF4-FFF2-40B4-BE49-F238E27FC236}">
                      <a16:creationId xmlns:a16="http://schemas.microsoft.com/office/drawing/2014/main" id="{54B8B6DD-4C10-4419-8D16-123D4ACC2AE8}"/>
                    </a:ext>
                  </a:extLst>
                </p:cNvPr>
                <p:cNvSpPr txBox="1"/>
                <p:nvPr/>
              </p:nvSpPr>
              <p:spPr>
                <a:xfrm>
                  <a:off x="2203618" y="2550458"/>
                  <a:ext cx="790601" cy="215444"/>
                </a:xfrm>
                <a:prstGeom prst="rect">
                  <a:avLst/>
                </a:prstGeom>
                <a:noFill/>
              </p:spPr>
              <p:txBody>
                <a:bodyPr wrap="none" rtlCol="0">
                  <a:spAutoFit/>
                </a:bodyPr>
                <a:lstStyle/>
                <a:p>
                  <a:pPr algn="ctr"/>
                  <a:r>
                    <a:rPr lang="fr-FR" sz="800" dirty="0">
                      <a:solidFill>
                        <a:srgbClr val="92D050"/>
                      </a:solidFill>
                    </a:rPr>
                    <a:t>Crous R. Thom</a:t>
                  </a:r>
                  <a:endParaRPr lang="fr-CH" sz="800" dirty="0">
                    <a:solidFill>
                      <a:srgbClr val="92D050"/>
                    </a:solidFill>
                  </a:endParaRPr>
                </a:p>
              </p:txBody>
            </p:sp>
          </p:grpSp>
          <p:sp>
            <p:nvSpPr>
              <p:cNvPr id="1305" name="ZoneTexte 1304">
                <a:extLst>
                  <a:ext uri="{FF2B5EF4-FFF2-40B4-BE49-F238E27FC236}">
                    <a16:creationId xmlns:a16="http://schemas.microsoft.com/office/drawing/2014/main" id="{7329EA02-B1E2-4164-8D0D-882110A240E8}"/>
                  </a:ext>
                </a:extLst>
              </p:cNvPr>
              <p:cNvSpPr txBox="1"/>
              <p:nvPr/>
            </p:nvSpPr>
            <p:spPr>
              <a:xfrm>
                <a:off x="1624521" y="2662673"/>
                <a:ext cx="331249" cy="461665"/>
              </a:xfrm>
              <a:prstGeom prst="rect">
                <a:avLst/>
              </a:prstGeom>
              <a:noFill/>
            </p:spPr>
            <p:txBody>
              <a:bodyPr wrap="square" rtlCol="0">
                <a:spAutoFit/>
              </a:bodyPr>
              <a:lstStyle/>
              <a:p>
                <a:r>
                  <a:rPr lang="fr-FR" sz="800" dirty="0"/>
                  <a:t>P:2      </a:t>
                </a:r>
              </a:p>
              <a:p>
                <a:r>
                  <a:rPr lang="fr-FR" sz="800" dirty="0"/>
                  <a:t>D:0</a:t>
                </a:r>
              </a:p>
              <a:p>
                <a:r>
                  <a:rPr lang="fr-FR" sz="800" dirty="0"/>
                  <a:t>A:3</a:t>
                </a:r>
              </a:p>
            </p:txBody>
          </p:sp>
          <p:sp>
            <p:nvSpPr>
              <p:cNvPr id="1306" name="ZoneTexte 1305">
                <a:extLst>
                  <a:ext uri="{FF2B5EF4-FFF2-40B4-BE49-F238E27FC236}">
                    <a16:creationId xmlns:a16="http://schemas.microsoft.com/office/drawing/2014/main" id="{D846DDBB-FA34-4C5A-99DD-C19C26887B5A}"/>
                  </a:ext>
                </a:extLst>
              </p:cNvPr>
              <p:cNvSpPr txBox="1"/>
              <p:nvPr/>
            </p:nvSpPr>
            <p:spPr>
              <a:xfrm>
                <a:off x="1866333" y="3066922"/>
                <a:ext cx="356188" cy="215444"/>
              </a:xfrm>
              <a:prstGeom prst="rect">
                <a:avLst/>
              </a:prstGeom>
              <a:noFill/>
            </p:spPr>
            <p:txBody>
              <a:bodyPr wrap="none" rtlCol="0">
                <a:spAutoFit/>
              </a:bodyPr>
              <a:lstStyle/>
              <a:p>
                <a:r>
                  <a:rPr lang="fr-FR" sz="800" dirty="0">
                    <a:solidFill>
                      <a:srgbClr val="92D050"/>
                    </a:solidFill>
                  </a:rPr>
                  <a:t>S</a:t>
                </a:r>
                <a:r>
                  <a:rPr lang="fr-FR" sz="800" baseline="-25000" dirty="0">
                    <a:solidFill>
                      <a:srgbClr val="92D050"/>
                    </a:solidFill>
                  </a:rPr>
                  <a:t>R3,1</a:t>
                </a:r>
                <a:endParaRPr lang="fr-CH" sz="800" baseline="-25000" dirty="0">
                  <a:solidFill>
                    <a:srgbClr val="92D050"/>
                  </a:solidFill>
                </a:endParaRPr>
              </a:p>
            </p:txBody>
          </p:sp>
        </p:grpSp>
      </p:grpSp>
      <p:grpSp>
        <p:nvGrpSpPr>
          <p:cNvPr id="1529" name="Groupe 1528">
            <a:extLst>
              <a:ext uri="{FF2B5EF4-FFF2-40B4-BE49-F238E27FC236}">
                <a16:creationId xmlns:a16="http://schemas.microsoft.com/office/drawing/2014/main" id="{3BB60918-0021-4224-A635-3E86EAE6D92D}"/>
              </a:ext>
            </a:extLst>
          </p:cNvPr>
          <p:cNvGrpSpPr/>
          <p:nvPr/>
        </p:nvGrpSpPr>
        <p:grpSpPr>
          <a:xfrm>
            <a:off x="13382724" y="5438710"/>
            <a:ext cx="838016" cy="748683"/>
            <a:chOff x="2272203" y="2647986"/>
            <a:chExt cx="838016" cy="748683"/>
          </a:xfrm>
        </p:grpSpPr>
        <p:sp>
          <p:nvSpPr>
            <p:cNvPr id="1530" name="ZoneTexte 1529">
              <a:extLst>
                <a:ext uri="{FF2B5EF4-FFF2-40B4-BE49-F238E27FC236}">
                  <a16:creationId xmlns:a16="http://schemas.microsoft.com/office/drawing/2014/main" id="{6BD57AB9-0476-4A7F-88E6-C266BD1C27CA}"/>
                </a:ext>
              </a:extLst>
            </p:cNvPr>
            <p:cNvSpPr txBox="1"/>
            <p:nvPr/>
          </p:nvSpPr>
          <p:spPr>
            <a:xfrm>
              <a:off x="2366847" y="3212003"/>
              <a:ext cx="718466" cy="184666"/>
            </a:xfrm>
            <a:prstGeom prst="rect">
              <a:avLst/>
            </a:prstGeom>
            <a:noFill/>
          </p:spPr>
          <p:txBody>
            <a:bodyPr wrap="none" rtlCol="0">
              <a:spAutoFit/>
            </a:bodyPr>
            <a:lstStyle/>
            <a:p>
              <a:r>
                <a:rPr lang="fr-FR" sz="600" dirty="0"/>
                <a:t>[7:57:00 8:05:00]</a:t>
              </a:r>
              <a:endParaRPr lang="fr-CH" sz="600" dirty="0"/>
            </a:p>
          </p:txBody>
        </p:sp>
        <p:grpSp>
          <p:nvGrpSpPr>
            <p:cNvPr id="1531" name="Groupe 1530">
              <a:extLst>
                <a:ext uri="{FF2B5EF4-FFF2-40B4-BE49-F238E27FC236}">
                  <a16:creationId xmlns:a16="http://schemas.microsoft.com/office/drawing/2014/main" id="{61331E13-6B4E-4BB4-8855-DDBF16AFC9C3}"/>
                </a:ext>
              </a:extLst>
            </p:cNvPr>
            <p:cNvGrpSpPr/>
            <p:nvPr/>
          </p:nvGrpSpPr>
          <p:grpSpPr>
            <a:xfrm>
              <a:off x="2272203" y="2647986"/>
              <a:ext cx="838016" cy="638230"/>
              <a:chOff x="2421851" y="2649398"/>
              <a:chExt cx="838016" cy="638230"/>
            </a:xfrm>
          </p:grpSpPr>
          <p:sp>
            <p:nvSpPr>
              <p:cNvPr id="1532" name="ZoneTexte 1531">
                <a:extLst>
                  <a:ext uri="{FF2B5EF4-FFF2-40B4-BE49-F238E27FC236}">
                    <a16:creationId xmlns:a16="http://schemas.microsoft.com/office/drawing/2014/main" id="{52065DA8-2557-462A-9CCF-E62E4045E975}"/>
                  </a:ext>
                </a:extLst>
              </p:cNvPr>
              <p:cNvSpPr txBox="1"/>
              <p:nvPr/>
            </p:nvSpPr>
            <p:spPr>
              <a:xfrm>
                <a:off x="2421851" y="2649398"/>
                <a:ext cx="331249" cy="461665"/>
              </a:xfrm>
              <a:prstGeom prst="rect">
                <a:avLst/>
              </a:prstGeom>
              <a:noFill/>
            </p:spPr>
            <p:txBody>
              <a:bodyPr wrap="square" rtlCol="0">
                <a:spAutoFit/>
              </a:bodyPr>
              <a:lstStyle/>
              <a:p>
                <a:r>
                  <a:rPr lang="fr-FR" sz="800" dirty="0"/>
                  <a:t>P:0      </a:t>
                </a:r>
              </a:p>
              <a:p>
                <a:r>
                  <a:rPr lang="fr-FR" sz="800" dirty="0"/>
                  <a:t>D:2</a:t>
                </a:r>
              </a:p>
              <a:p>
                <a:r>
                  <a:rPr lang="fr-FR" sz="800" dirty="0"/>
                  <a:t>A:2</a:t>
                </a:r>
              </a:p>
            </p:txBody>
          </p:sp>
          <p:grpSp>
            <p:nvGrpSpPr>
              <p:cNvPr id="1533" name="Groupe 1532">
                <a:extLst>
                  <a:ext uri="{FF2B5EF4-FFF2-40B4-BE49-F238E27FC236}">
                    <a16:creationId xmlns:a16="http://schemas.microsoft.com/office/drawing/2014/main" id="{9C5A15F1-2F17-44CD-B5BB-F23C39AB00F3}"/>
                  </a:ext>
                </a:extLst>
              </p:cNvPr>
              <p:cNvGrpSpPr/>
              <p:nvPr/>
            </p:nvGrpSpPr>
            <p:grpSpPr>
              <a:xfrm>
                <a:off x="2434000" y="2709962"/>
                <a:ext cx="825867" cy="577666"/>
                <a:chOff x="2473974" y="1348089"/>
                <a:chExt cx="825867" cy="577666"/>
              </a:xfrm>
            </p:grpSpPr>
            <p:grpSp>
              <p:nvGrpSpPr>
                <p:cNvPr id="1534" name="Groupe 1533">
                  <a:extLst>
                    <a:ext uri="{FF2B5EF4-FFF2-40B4-BE49-F238E27FC236}">
                      <a16:creationId xmlns:a16="http://schemas.microsoft.com/office/drawing/2014/main" id="{E8C3C7C0-C312-4CA3-8F12-B53C30F9DE09}"/>
                    </a:ext>
                  </a:extLst>
                </p:cNvPr>
                <p:cNvGrpSpPr/>
                <p:nvPr/>
              </p:nvGrpSpPr>
              <p:grpSpPr>
                <a:xfrm>
                  <a:off x="2473974" y="1348089"/>
                  <a:ext cx="825867" cy="481707"/>
                  <a:chOff x="2492235" y="2206377"/>
                  <a:chExt cx="825867" cy="481707"/>
                </a:xfrm>
              </p:grpSpPr>
              <p:pic>
                <p:nvPicPr>
                  <p:cNvPr id="1536" name="Graphique 1535">
                    <a:extLst>
                      <a:ext uri="{FF2B5EF4-FFF2-40B4-BE49-F238E27FC236}">
                        <a16:creationId xmlns:a16="http://schemas.microsoft.com/office/drawing/2014/main" id="{A58F754B-9052-4989-AC17-8D3BCB50E74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14515" y="2206377"/>
                    <a:ext cx="380121" cy="380121"/>
                  </a:xfrm>
                  <a:prstGeom prst="rect">
                    <a:avLst/>
                  </a:prstGeom>
                </p:spPr>
              </p:pic>
              <p:sp>
                <p:nvSpPr>
                  <p:cNvPr id="1537" name="ZoneTexte 1536">
                    <a:extLst>
                      <a:ext uri="{FF2B5EF4-FFF2-40B4-BE49-F238E27FC236}">
                        <a16:creationId xmlns:a16="http://schemas.microsoft.com/office/drawing/2014/main" id="{3B8909AC-5CEF-4007-881E-1D3AEF324B47}"/>
                      </a:ext>
                    </a:extLst>
                  </p:cNvPr>
                  <p:cNvSpPr txBox="1"/>
                  <p:nvPr/>
                </p:nvSpPr>
                <p:spPr>
                  <a:xfrm>
                    <a:off x="2492235" y="2472640"/>
                    <a:ext cx="825867" cy="215444"/>
                  </a:xfrm>
                  <a:prstGeom prst="rect">
                    <a:avLst/>
                  </a:prstGeom>
                  <a:noFill/>
                </p:spPr>
                <p:txBody>
                  <a:bodyPr wrap="none" rtlCol="0">
                    <a:spAutoFit/>
                  </a:bodyPr>
                  <a:lstStyle/>
                  <a:p>
                    <a:pPr algn="ctr"/>
                    <a:r>
                      <a:rPr lang="fr-FR" sz="800" dirty="0">
                        <a:solidFill>
                          <a:srgbClr val="92D050"/>
                        </a:solidFill>
                      </a:rPr>
                      <a:t>Parking Léon B.</a:t>
                    </a:r>
                  </a:p>
                </p:txBody>
              </p:sp>
            </p:grpSp>
            <p:sp>
              <p:nvSpPr>
                <p:cNvPr id="1535" name="ZoneTexte 1534">
                  <a:extLst>
                    <a:ext uri="{FF2B5EF4-FFF2-40B4-BE49-F238E27FC236}">
                      <a16:creationId xmlns:a16="http://schemas.microsoft.com/office/drawing/2014/main" id="{7C676048-97C1-45DD-A22F-7E88C45F987C}"/>
                    </a:ext>
                  </a:extLst>
                </p:cNvPr>
                <p:cNvSpPr txBox="1"/>
                <p:nvPr/>
              </p:nvSpPr>
              <p:spPr>
                <a:xfrm>
                  <a:off x="2720187" y="1710311"/>
                  <a:ext cx="356188" cy="215444"/>
                </a:xfrm>
                <a:prstGeom prst="rect">
                  <a:avLst/>
                </a:prstGeom>
                <a:noFill/>
              </p:spPr>
              <p:txBody>
                <a:bodyPr wrap="none" rtlCol="0">
                  <a:spAutoFit/>
                </a:bodyPr>
                <a:lstStyle/>
                <a:p>
                  <a:r>
                    <a:rPr lang="fr-FR" sz="800" dirty="0">
                      <a:solidFill>
                        <a:srgbClr val="92D050"/>
                      </a:solidFill>
                    </a:rPr>
                    <a:t>S</a:t>
                  </a:r>
                  <a:r>
                    <a:rPr lang="fr-FR" sz="800" baseline="-25000" dirty="0">
                      <a:solidFill>
                        <a:srgbClr val="92D050"/>
                      </a:solidFill>
                    </a:rPr>
                    <a:t>R3,2</a:t>
                  </a:r>
                  <a:endParaRPr lang="fr-CH" sz="800" baseline="-25000" dirty="0">
                    <a:solidFill>
                      <a:srgbClr val="92D050"/>
                    </a:solidFill>
                  </a:endParaRPr>
                </a:p>
              </p:txBody>
            </p:sp>
          </p:grpSp>
        </p:grpSp>
      </p:grpSp>
      <p:grpSp>
        <p:nvGrpSpPr>
          <p:cNvPr id="1674" name="Groupe 1673">
            <a:extLst>
              <a:ext uri="{FF2B5EF4-FFF2-40B4-BE49-F238E27FC236}">
                <a16:creationId xmlns:a16="http://schemas.microsoft.com/office/drawing/2014/main" id="{E5C8A4EA-44F7-4A7C-8475-A8B3D5E5F8C8}"/>
              </a:ext>
            </a:extLst>
          </p:cNvPr>
          <p:cNvGrpSpPr/>
          <p:nvPr/>
        </p:nvGrpSpPr>
        <p:grpSpPr>
          <a:xfrm>
            <a:off x="12444473" y="5533295"/>
            <a:ext cx="790601" cy="698613"/>
            <a:chOff x="1495105" y="2696919"/>
            <a:chExt cx="790601" cy="698613"/>
          </a:xfrm>
        </p:grpSpPr>
        <p:sp>
          <p:nvSpPr>
            <p:cNvPr id="1675" name="ZoneTexte 1674">
              <a:extLst>
                <a:ext uri="{FF2B5EF4-FFF2-40B4-BE49-F238E27FC236}">
                  <a16:creationId xmlns:a16="http://schemas.microsoft.com/office/drawing/2014/main" id="{48600B2C-EF19-4D96-AF0B-88FEB2CCC29E}"/>
                </a:ext>
              </a:extLst>
            </p:cNvPr>
            <p:cNvSpPr txBox="1"/>
            <p:nvPr/>
          </p:nvSpPr>
          <p:spPr>
            <a:xfrm>
              <a:off x="1540468" y="3210866"/>
              <a:ext cx="718466" cy="184666"/>
            </a:xfrm>
            <a:prstGeom prst="rect">
              <a:avLst/>
            </a:prstGeom>
            <a:noFill/>
          </p:spPr>
          <p:txBody>
            <a:bodyPr wrap="none" rtlCol="0">
              <a:spAutoFit/>
            </a:bodyPr>
            <a:lstStyle/>
            <a:p>
              <a:r>
                <a:rPr lang="fr-FR" sz="600" dirty="0"/>
                <a:t>[7:45:00 7:53:00]</a:t>
              </a:r>
              <a:endParaRPr lang="fr-CH" sz="600" dirty="0"/>
            </a:p>
          </p:txBody>
        </p:sp>
        <p:grpSp>
          <p:nvGrpSpPr>
            <p:cNvPr id="1676" name="Groupe 1675">
              <a:extLst>
                <a:ext uri="{FF2B5EF4-FFF2-40B4-BE49-F238E27FC236}">
                  <a16:creationId xmlns:a16="http://schemas.microsoft.com/office/drawing/2014/main" id="{764815A7-4C69-41D0-9DB5-87BA963B1AE0}"/>
                </a:ext>
              </a:extLst>
            </p:cNvPr>
            <p:cNvGrpSpPr/>
            <p:nvPr/>
          </p:nvGrpSpPr>
          <p:grpSpPr>
            <a:xfrm>
              <a:off x="1495105" y="2696919"/>
              <a:ext cx="790601" cy="619693"/>
              <a:chOff x="1623890" y="2662673"/>
              <a:chExt cx="790601" cy="619693"/>
            </a:xfrm>
          </p:grpSpPr>
          <p:grpSp>
            <p:nvGrpSpPr>
              <p:cNvPr id="1677" name="Groupe 1676">
                <a:extLst>
                  <a:ext uri="{FF2B5EF4-FFF2-40B4-BE49-F238E27FC236}">
                    <a16:creationId xmlns:a16="http://schemas.microsoft.com/office/drawing/2014/main" id="{28808341-3054-45A8-A3D6-E839D3C26563}"/>
                  </a:ext>
                </a:extLst>
              </p:cNvPr>
              <p:cNvGrpSpPr/>
              <p:nvPr/>
            </p:nvGrpSpPr>
            <p:grpSpPr>
              <a:xfrm>
                <a:off x="1623890" y="2753583"/>
                <a:ext cx="790601" cy="445904"/>
                <a:chOff x="2203618" y="2319998"/>
                <a:chExt cx="790601" cy="445904"/>
              </a:xfrm>
            </p:grpSpPr>
            <p:pic>
              <p:nvPicPr>
                <p:cNvPr id="1680" name="Graphique 1679">
                  <a:extLst>
                    <a:ext uri="{FF2B5EF4-FFF2-40B4-BE49-F238E27FC236}">
                      <a16:creationId xmlns:a16="http://schemas.microsoft.com/office/drawing/2014/main" id="{393F0049-B3F5-4CB7-A52C-2C86893CAB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63160" y="2319998"/>
                  <a:ext cx="286791" cy="286791"/>
                </a:xfrm>
                <a:prstGeom prst="rect">
                  <a:avLst/>
                </a:prstGeom>
              </p:spPr>
            </p:pic>
            <p:sp>
              <p:nvSpPr>
                <p:cNvPr id="1681" name="ZoneTexte 1680">
                  <a:extLst>
                    <a:ext uri="{FF2B5EF4-FFF2-40B4-BE49-F238E27FC236}">
                      <a16:creationId xmlns:a16="http://schemas.microsoft.com/office/drawing/2014/main" id="{4D9627D0-EF1A-41F5-A53A-CA1164140524}"/>
                    </a:ext>
                  </a:extLst>
                </p:cNvPr>
                <p:cNvSpPr txBox="1"/>
                <p:nvPr/>
              </p:nvSpPr>
              <p:spPr>
                <a:xfrm>
                  <a:off x="2203618" y="2550458"/>
                  <a:ext cx="790601" cy="215444"/>
                </a:xfrm>
                <a:prstGeom prst="rect">
                  <a:avLst/>
                </a:prstGeom>
                <a:noFill/>
              </p:spPr>
              <p:txBody>
                <a:bodyPr wrap="none" rtlCol="0">
                  <a:spAutoFit/>
                </a:bodyPr>
                <a:lstStyle/>
                <a:p>
                  <a:pPr algn="ctr"/>
                  <a:r>
                    <a:rPr lang="fr-FR" sz="800" dirty="0">
                      <a:solidFill>
                        <a:srgbClr val="92D050"/>
                      </a:solidFill>
                    </a:rPr>
                    <a:t>Crous R. Thom</a:t>
                  </a:r>
                  <a:endParaRPr lang="fr-CH" sz="800" dirty="0">
                    <a:solidFill>
                      <a:srgbClr val="92D050"/>
                    </a:solidFill>
                  </a:endParaRPr>
                </a:p>
              </p:txBody>
            </p:sp>
          </p:grpSp>
          <p:sp>
            <p:nvSpPr>
              <p:cNvPr id="1678" name="ZoneTexte 1677">
                <a:extLst>
                  <a:ext uri="{FF2B5EF4-FFF2-40B4-BE49-F238E27FC236}">
                    <a16:creationId xmlns:a16="http://schemas.microsoft.com/office/drawing/2014/main" id="{8A3F25E2-F331-45CE-849B-80C2333355A4}"/>
                  </a:ext>
                </a:extLst>
              </p:cNvPr>
              <p:cNvSpPr txBox="1"/>
              <p:nvPr/>
            </p:nvSpPr>
            <p:spPr>
              <a:xfrm>
                <a:off x="1624521" y="2662673"/>
                <a:ext cx="331249" cy="461665"/>
              </a:xfrm>
              <a:prstGeom prst="rect">
                <a:avLst/>
              </a:prstGeom>
              <a:noFill/>
            </p:spPr>
            <p:txBody>
              <a:bodyPr wrap="square" rtlCol="0">
                <a:spAutoFit/>
              </a:bodyPr>
              <a:lstStyle/>
              <a:p>
                <a:r>
                  <a:rPr lang="fr-FR" sz="800" dirty="0"/>
                  <a:t>P:2      </a:t>
                </a:r>
              </a:p>
              <a:p>
                <a:r>
                  <a:rPr lang="fr-FR" sz="800" dirty="0"/>
                  <a:t>D:0</a:t>
                </a:r>
              </a:p>
              <a:p>
                <a:r>
                  <a:rPr lang="fr-FR" sz="800" dirty="0"/>
                  <a:t>A:3</a:t>
                </a:r>
              </a:p>
            </p:txBody>
          </p:sp>
          <p:sp>
            <p:nvSpPr>
              <p:cNvPr id="1679" name="ZoneTexte 1678">
                <a:extLst>
                  <a:ext uri="{FF2B5EF4-FFF2-40B4-BE49-F238E27FC236}">
                    <a16:creationId xmlns:a16="http://schemas.microsoft.com/office/drawing/2014/main" id="{D7162B83-BC8C-4888-A89D-B529A2035E97}"/>
                  </a:ext>
                </a:extLst>
              </p:cNvPr>
              <p:cNvSpPr txBox="1"/>
              <p:nvPr/>
            </p:nvSpPr>
            <p:spPr>
              <a:xfrm>
                <a:off x="1866333" y="3066922"/>
                <a:ext cx="356188" cy="215444"/>
              </a:xfrm>
              <a:prstGeom prst="rect">
                <a:avLst/>
              </a:prstGeom>
              <a:noFill/>
            </p:spPr>
            <p:txBody>
              <a:bodyPr wrap="none" rtlCol="0">
                <a:spAutoFit/>
              </a:bodyPr>
              <a:lstStyle/>
              <a:p>
                <a:r>
                  <a:rPr lang="fr-FR" sz="800" dirty="0">
                    <a:solidFill>
                      <a:srgbClr val="92D050"/>
                    </a:solidFill>
                  </a:rPr>
                  <a:t>S</a:t>
                </a:r>
                <a:r>
                  <a:rPr lang="fr-FR" sz="800" baseline="-25000" dirty="0">
                    <a:solidFill>
                      <a:srgbClr val="92D050"/>
                    </a:solidFill>
                  </a:rPr>
                  <a:t>R3,1</a:t>
                </a:r>
                <a:endParaRPr lang="fr-CH" sz="800" baseline="-25000" dirty="0">
                  <a:solidFill>
                    <a:srgbClr val="92D050"/>
                  </a:solidFill>
                </a:endParaRPr>
              </a:p>
            </p:txBody>
          </p:sp>
        </p:grpSp>
      </p:grpSp>
      <p:sp>
        <p:nvSpPr>
          <p:cNvPr id="1682" name="ZoneTexte 1681">
            <a:extLst>
              <a:ext uri="{FF2B5EF4-FFF2-40B4-BE49-F238E27FC236}">
                <a16:creationId xmlns:a16="http://schemas.microsoft.com/office/drawing/2014/main" id="{23CC7CAA-8F2F-4BA6-8F14-7032BAF079F0}"/>
              </a:ext>
            </a:extLst>
          </p:cNvPr>
          <p:cNvSpPr txBox="1"/>
          <p:nvPr/>
        </p:nvSpPr>
        <p:spPr>
          <a:xfrm>
            <a:off x="-31526" y="1074899"/>
            <a:ext cx="655648" cy="246221"/>
          </a:xfrm>
          <a:prstGeom prst="rect">
            <a:avLst/>
          </a:prstGeom>
          <a:noFill/>
        </p:spPr>
        <p:txBody>
          <a:bodyPr wrap="square" rtlCol="0">
            <a:spAutoFit/>
          </a:bodyPr>
          <a:lstStyle/>
          <a:p>
            <a:r>
              <a:rPr lang="fr-FR" sz="1000" dirty="0"/>
              <a:t>a.1.3.4.1</a:t>
            </a:r>
          </a:p>
        </p:txBody>
      </p:sp>
      <p:grpSp>
        <p:nvGrpSpPr>
          <p:cNvPr id="1683" name="Groupe 1682">
            <a:extLst>
              <a:ext uri="{FF2B5EF4-FFF2-40B4-BE49-F238E27FC236}">
                <a16:creationId xmlns:a16="http://schemas.microsoft.com/office/drawing/2014/main" id="{323C1CFB-CF3C-4A38-B819-2BDA92AB95F7}"/>
              </a:ext>
            </a:extLst>
          </p:cNvPr>
          <p:cNvGrpSpPr/>
          <p:nvPr/>
        </p:nvGrpSpPr>
        <p:grpSpPr>
          <a:xfrm>
            <a:off x="578237" y="1023873"/>
            <a:ext cx="718466" cy="356108"/>
            <a:chOff x="2199597" y="997505"/>
            <a:chExt cx="718466" cy="356108"/>
          </a:xfrm>
        </p:grpSpPr>
        <p:sp>
          <p:nvSpPr>
            <p:cNvPr id="1684" name="ZoneTexte 1683">
              <a:extLst>
                <a:ext uri="{FF2B5EF4-FFF2-40B4-BE49-F238E27FC236}">
                  <a16:creationId xmlns:a16="http://schemas.microsoft.com/office/drawing/2014/main" id="{88FEDBA4-3807-46DB-8024-6AA9B8CD6041}"/>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685" name="ZoneTexte 1684">
              <a:extLst>
                <a:ext uri="{FF2B5EF4-FFF2-40B4-BE49-F238E27FC236}">
                  <a16:creationId xmlns:a16="http://schemas.microsoft.com/office/drawing/2014/main" id="{F25171B7-906E-4963-8BD4-B851EDA92A41}"/>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sp>
        <p:nvSpPr>
          <p:cNvPr id="1686" name="Accolade fermante 1685">
            <a:extLst>
              <a:ext uri="{FF2B5EF4-FFF2-40B4-BE49-F238E27FC236}">
                <a16:creationId xmlns:a16="http://schemas.microsoft.com/office/drawing/2014/main" id="{30056791-0E0F-4769-A03E-CD74E2CE4363}"/>
              </a:ext>
            </a:extLst>
          </p:cNvPr>
          <p:cNvSpPr/>
          <p:nvPr/>
        </p:nvSpPr>
        <p:spPr>
          <a:xfrm flipH="1">
            <a:off x="538254" y="107981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87" name="Accolade fermante 1686">
            <a:extLst>
              <a:ext uri="{FF2B5EF4-FFF2-40B4-BE49-F238E27FC236}">
                <a16:creationId xmlns:a16="http://schemas.microsoft.com/office/drawing/2014/main" id="{87D46FE4-E27A-4341-886F-887FE5F6516B}"/>
              </a:ext>
            </a:extLst>
          </p:cNvPr>
          <p:cNvSpPr/>
          <p:nvPr/>
        </p:nvSpPr>
        <p:spPr>
          <a:xfrm>
            <a:off x="3973760" y="108701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88" name="ZoneTexte 1687">
            <a:extLst>
              <a:ext uri="{FF2B5EF4-FFF2-40B4-BE49-F238E27FC236}">
                <a16:creationId xmlns:a16="http://schemas.microsoft.com/office/drawing/2014/main" id="{65516124-F3CB-4825-9292-B70BF6F0EC10}"/>
              </a:ext>
            </a:extLst>
          </p:cNvPr>
          <p:cNvSpPr txBox="1"/>
          <p:nvPr/>
        </p:nvSpPr>
        <p:spPr>
          <a:xfrm>
            <a:off x="633800" y="1040844"/>
            <a:ext cx="331249" cy="246221"/>
          </a:xfrm>
          <a:prstGeom prst="rect">
            <a:avLst/>
          </a:prstGeom>
          <a:noFill/>
        </p:spPr>
        <p:txBody>
          <a:bodyPr wrap="square" rtlCol="0">
            <a:spAutoFit/>
          </a:bodyPr>
          <a:lstStyle/>
          <a:p>
            <a:r>
              <a:rPr lang="fr-FR" sz="500" dirty="0"/>
              <a:t>+2</a:t>
            </a:r>
          </a:p>
          <a:p>
            <a:r>
              <a:rPr lang="fr-FR" sz="500" dirty="0"/>
              <a:t>A:5</a:t>
            </a:r>
          </a:p>
        </p:txBody>
      </p:sp>
      <p:grpSp>
        <p:nvGrpSpPr>
          <p:cNvPr id="1689" name="Groupe 1688">
            <a:extLst>
              <a:ext uri="{FF2B5EF4-FFF2-40B4-BE49-F238E27FC236}">
                <a16:creationId xmlns:a16="http://schemas.microsoft.com/office/drawing/2014/main" id="{0F1E2527-5F43-462F-A470-D4453D149580}"/>
              </a:ext>
            </a:extLst>
          </p:cNvPr>
          <p:cNvGrpSpPr/>
          <p:nvPr/>
        </p:nvGrpSpPr>
        <p:grpSpPr>
          <a:xfrm>
            <a:off x="3345948" y="1019384"/>
            <a:ext cx="718466" cy="363597"/>
            <a:chOff x="4307092" y="989742"/>
            <a:chExt cx="718466" cy="363597"/>
          </a:xfrm>
        </p:grpSpPr>
        <p:grpSp>
          <p:nvGrpSpPr>
            <p:cNvPr id="1690" name="Groupe 1689">
              <a:extLst>
                <a:ext uri="{FF2B5EF4-FFF2-40B4-BE49-F238E27FC236}">
                  <a16:creationId xmlns:a16="http://schemas.microsoft.com/office/drawing/2014/main" id="{0DA0B4DB-A852-45A7-ABDA-04ED813F8DEE}"/>
                </a:ext>
              </a:extLst>
            </p:cNvPr>
            <p:cNvGrpSpPr/>
            <p:nvPr/>
          </p:nvGrpSpPr>
          <p:grpSpPr>
            <a:xfrm>
              <a:off x="4390385" y="989742"/>
              <a:ext cx="565581" cy="297961"/>
              <a:chOff x="2579857" y="899021"/>
              <a:chExt cx="565581" cy="297961"/>
            </a:xfrm>
          </p:grpSpPr>
          <p:sp>
            <p:nvSpPr>
              <p:cNvPr id="1692" name="ZoneTexte 1691">
                <a:extLst>
                  <a:ext uri="{FF2B5EF4-FFF2-40B4-BE49-F238E27FC236}">
                    <a16:creationId xmlns:a16="http://schemas.microsoft.com/office/drawing/2014/main" id="{34F3727E-AF15-4D97-B2E7-8ADD3334D2A3}"/>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693" name="ZoneTexte 1692">
                <a:extLst>
                  <a:ext uri="{FF2B5EF4-FFF2-40B4-BE49-F238E27FC236}">
                    <a16:creationId xmlns:a16="http://schemas.microsoft.com/office/drawing/2014/main" id="{694FCC30-5E7C-4423-B89A-4ACE8E3D8B69}"/>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691" name="ZoneTexte 1690">
              <a:extLst>
                <a:ext uri="{FF2B5EF4-FFF2-40B4-BE49-F238E27FC236}">
                  <a16:creationId xmlns:a16="http://schemas.microsoft.com/office/drawing/2014/main" id="{FB0C13F2-C849-4A63-8CE9-E300748B87F3}"/>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pic>
        <p:nvPicPr>
          <p:cNvPr id="1694" name="Graphique 1693">
            <a:extLst>
              <a:ext uri="{FF2B5EF4-FFF2-40B4-BE49-F238E27FC236}">
                <a16:creationId xmlns:a16="http://schemas.microsoft.com/office/drawing/2014/main" id="{F9AF63F7-6BE2-4266-8CAD-05A827B859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27391" y="1261908"/>
            <a:ext cx="109307" cy="98122"/>
          </a:xfrm>
          <a:prstGeom prst="rect">
            <a:avLst/>
          </a:prstGeom>
        </p:spPr>
      </p:pic>
      <p:grpSp>
        <p:nvGrpSpPr>
          <p:cNvPr id="1695" name="Groupe 1694">
            <a:extLst>
              <a:ext uri="{FF2B5EF4-FFF2-40B4-BE49-F238E27FC236}">
                <a16:creationId xmlns:a16="http://schemas.microsoft.com/office/drawing/2014/main" id="{48BE0D74-D869-4D90-BA47-8D3095C9ABF0}"/>
              </a:ext>
            </a:extLst>
          </p:cNvPr>
          <p:cNvGrpSpPr/>
          <p:nvPr/>
        </p:nvGrpSpPr>
        <p:grpSpPr>
          <a:xfrm>
            <a:off x="1155254" y="1009508"/>
            <a:ext cx="718466" cy="368277"/>
            <a:chOff x="1040513" y="1729592"/>
            <a:chExt cx="718466" cy="368277"/>
          </a:xfrm>
        </p:grpSpPr>
        <p:sp>
          <p:nvSpPr>
            <p:cNvPr id="1696" name="ZoneTexte 1695">
              <a:extLst>
                <a:ext uri="{FF2B5EF4-FFF2-40B4-BE49-F238E27FC236}">
                  <a16:creationId xmlns:a16="http://schemas.microsoft.com/office/drawing/2014/main" id="{871F1BCB-6921-497B-A1C5-8D8C1A37385F}"/>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1697" name="ZoneTexte 1696">
              <a:extLst>
                <a:ext uri="{FF2B5EF4-FFF2-40B4-BE49-F238E27FC236}">
                  <a16:creationId xmlns:a16="http://schemas.microsoft.com/office/drawing/2014/main" id="{AE837C6D-5808-4B32-8447-6A6A41879197}"/>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698" name="ZoneTexte 1697">
              <a:extLst>
                <a:ext uri="{FF2B5EF4-FFF2-40B4-BE49-F238E27FC236}">
                  <a16:creationId xmlns:a16="http://schemas.microsoft.com/office/drawing/2014/main" id="{A4EB5A0D-79F6-48C8-B6A7-F2D3D293BD54}"/>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1699" name="Groupe 1698">
            <a:extLst>
              <a:ext uri="{FF2B5EF4-FFF2-40B4-BE49-F238E27FC236}">
                <a16:creationId xmlns:a16="http://schemas.microsoft.com/office/drawing/2014/main" id="{4E18AD3E-91C0-4494-BE15-438C12C8B969}"/>
              </a:ext>
            </a:extLst>
          </p:cNvPr>
          <p:cNvGrpSpPr/>
          <p:nvPr/>
        </p:nvGrpSpPr>
        <p:grpSpPr>
          <a:xfrm>
            <a:off x="2254919" y="1014541"/>
            <a:ext cx="718466" cy="363873"/>
            <a:chOff x="2745528" y="1733074"/>
            <a:chExt cx="718466" cy="363873"/>
          </a:xfrm>
        </p:grpSpPr>
        <p:sp>
          <p:nvSpPr>
            <p:cNvPr id="1700" name="ZoneTexte 1699">
              <a:extLst>
                <a:ext uri="{FF2B5EF4-FFF2-40B4-BE49-F238E27FC236}">
                  <a16:creationId xmlns:a16="http://schemas.microsoft.com/office/drawing/2014/main" id="{83FBFF7E-C11B-4D3E-B6FD-A99C18692EA6}"/>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701" name="Groupe 1700">
              <a:extLst>
                <a:ext uri="{FF2B5EF4-FFF2-40B4-BE49-F238E27FC236}">
                  <a16:creationId xmlns:a16="http://schemas.microsoft.com/office/drawing/2014/main" id="{F9FF18EC-4A0A-404B-B803-F2240CFB6C7A}"/>
                </a:ext>
              </a:extLst>
            </p:cNvPr>
            <p:cNvGrpSpPr/>
            <p:nvPr/>
          </p:nvGrpSpPr>
          <p:grpSpPr>
            <a:xfrm>
              <a:off x="2745528" y="1777671"/>
              <a:ext cx="718466" cy="319276"/>
              <a:chOff x="2745110" y="1768025"/>
              <a:chExt cx="718466" cy="319276"/>
            </a:xfrm>
          </p:grpSpPr>
          <p:sp>
            <p:nvSpPr>
              <p:cNvPr id="1702" name="ZoneTexte 1701">
                <a:extLst>
                  <a:ext uri="{FF2B5EF4-FFF2-40B4-BE49-F238E27FC236}">
                    <a16:creationId xmlns:a16="http://schemas.microsoft.com/office/drawing/2014/main" id="{FA7AE89B-4D1E-4A17-B4DC-2E5FF68DDFA8}"/>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1703" name="ZoneTexte 1702">
                <a:extLst>
                  <a:ext uri="{FF2B5EF4-FFF2-40B4-BE49-F238E27FC236}">
                    <a16:creationId xmlns:a16="http://schemas.microsoft.com/office/drawing/2014/main" id="{1A728C0B-DF41-4B30-A997-7956B3607FA6}"/>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1704" name="Groupe 1703">
            <a:extLst>
              <a:ext uri="{FF2B5EF4-FFF2-40B4-BE49-F238E27FC236}">
                <a16:creationId xmlns:a16="http://schemas.microsoft.com/office/drawing/2014/main" id="{33EAAA3A-97EA-43F4-B1DD-069DA59018C8}"/>
              </a:ext>
            </a:extLst>
          </p:cNvPr>
          <p:cNvGrpSpPr/>
          <p:nvPr/>
        </p:nvGrpSpPr>
        <p:grpSpPr>
          <a:xfrm>
            <a:off x="1706960" y="1004661"/>
            <a:ext cx="718466" cy="369675"/>
            <a:chOff x="646205" y="5057129"/>
            <a:chExt cx="718466" cy="369675"/>
          </a:xfrm>
        </p:grpSpPr>
        <p:sp>
          <p:nvSpPr>
            <p:cNvPr id="1705" name="ZoneTexte 1704">
              <a:extLst>
                <a:ext uri="{FF2B5EF4-FFF2-40B4-BE49-F238E27FC236}">
                  <a16:creationId xmlns:a16="http://schemas.microsoft.com/office/drawing/2014/main" id="{6AC53C6E-6260-4F45-B3D7-6C3952200630}"/>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706" name="ZoneTexte 1705">
              <a:extLst>
                <a:ext uri="{FF2B5EF4-FFF2-40B4-BE49-F238E27FC236}">
                  <a16:creationId xmlns:a16="http://schemas.microsoft.com/office/drawing/2014/main" id="{4C958B21-F1EC-4197-85AB-9F59DE1058A5}"/>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707" name="ZoneTexte 1706">
              <a:extLst>
                <a:ext uri="{FF2B5EF4-FFF2-40B4-BE49-F238E27FC236}">
                  <a16:creationId xmlns:a16="http://schemas.microsoft.com/office/drawing/2014/main" id="{746C5763-7BC2-420F-9206-69BC05926470}"/>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708" name="Groupe 1707">
            <a:extLst>
              <a:ext uri="{FF2B5EF4-FFF2-40B4-BE49-F238E27FC236}">
                <a16:creationId xmlns:a16="http://schemas.microsoft.com/office/drawing/2014/main" id="{3664EC5C-F4C2-444B-A1D8-2D74954CAF6D}"/>
              </a:ext>
            </a:extLst>
          </p:cNvPr>
          <p:cNvGrpSpPr/>
          <p:nvPr/>
        </p:nvGrpSpPr>
        <p:grpSpPr>
          <a:xfrm>
            <a:off x="2789175" y="1005161"/>
            <a:ext cx="718466" cy="377178"/>
            <a:chOff x="1266633" y="5049608"/>
            <a:chExt cx="718466" cy="377178"/>
          </a:xfrm>
        </p:grpSpPr>
        <p:sp>
          <p:nvSpPr>
            <p:cNvPr id="1709" name="ZoneTexte 1708">
              <a:extLst>
                <a:ext uri="{FF2B5EF4-FFF2-40B4-BE49-F238E27FC236}">
                  <a16:creationId xmlns:a16="http://schemas.microsoft.com/office/drawing/2014/main" id="{35A4D2F4-0437-42EA-8DE4-D4D8B8D5F5CC}"/>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710" name="ZoneTexte 1709">
              <a:extLst>
                <a:ext uri="{FF2B5EF4-FFF2-40B4-BE49-F238E27FC236}">
                  <a16:creationId xmlns:a16="http://schemas.microsoft.com/office/drawing/2014/main" id="{808DDEE2-63C3-4538-A35E-8FCFF67284B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711" name="ZoneTexte 1710">
              <a:extLst>
                <a:ext uri="{FF2B5EF4-FFF2-40B4-BE49-F238E27FC236}">
                  <a16:creationId xmlns:a16="http://schemas.microsoft.com/office/drawing/2014/main" id="{1E3E3EC2-C743-4EE3-B899-631D613CB08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sp>
        <p:nvSpPr>
          <p:cNvPr id="1712" name="ZoneTexte 1711">
            <a:extLst>
              <a:ext uri="{FF2B5EF4-FFF2-40B4-BE49-F238E27FC236}">
                <a16:creationId xmlns:a16="http://schemas.microsoft.com/office/drawing/2014/main" id="{FEFA1079-62A0-4F1C-9CC3-C9075D71323D}"/>
              </a:ext>
            </a:extLst>
          </p:cNvPr>
          <p:cNvSpPr txBox="1"/>
          <p:nvPr/>
        </p:nvSpPr>
        <p:spPr>
          <a:xfrm>
            <a:off x="4092868" y="1081948"/>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713" name="Accolade fermante 1712">
            <a:extLst>
              <a:ext uri="{FF2B5EF4-FFF2-40B4-BE49-F238E27FC236}">
                <a16:creationId xmlns:a16="http://schemas.microsoft.com/office/drawing/2014/main" id="{927C3587-841B-47B3-83DF-C8B8F8AAF6EB}"/>
              </a:ext>
            </a:extLst>
          </p:cNvPr>
          <p:cNvSpPr/>
          <p:nvPr/>
        </p:nvSpPr>
        <p:spPr>
          <a:xfrm flipH="1">
            <a:off x="4600549" y="108733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14" name="Accolade fermante 1713">
            <a:extLst>
              <a:ext uri="{FF2B5EF4-FFF2-40B4-BE49-F238E27FC236}">
                <a16:creationId xmlns:a16="http://schemas.microsoft.com/office/drawing/2014/main" id="{70DD9F5B-03CF-4956-8772-C23A49EA6CB5}"/>
              </a:ext>
            </a:extLst>
          </p:cNvPr>
          <p:cNvSpPr/>
          <p:nvPr/>
        </p:nvSpPr>
        <p:spPr>
          <a:xfrm>
            <a:off x="4983390" y="109624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15" name="Groupe 1714">
            <a:extLst>
              <a:ext uri="{FF2B5EF4-FFF2-40B4-BE49-F238E27FC236}">
                <a16:creationId xmlns:a16="http://schemas.microsoft.com/office/drawing/2014/main" id="{2D03D40D-D7D8-406A-A11E-BB0E0A636D2F}"/>
              </a:ext>
            </a:extLst>
          </p:cNvPr>
          <p:cNvGrpSpPr/>
          <p:nvPr/>
        </p:nvGrpSpPr>
        <p:grpSpPr>
          <a:xfrm>
            <a:off x="4798217" y="1118158"/>
            <a:ext cx="277434" cy="192278"/>
            <a:chOff x="5500799" y="4255430"/>
            <a:chExt cx="1544225" cy="1042144"/>
          </a:xfrm>
          <a:solidFill>
            <a:srgbClr val="7030A0"/>
          </a:solidFill>
        </p:grpSpPr>
        <p:pic>
          <p:nvPicPr>
            <p:cNvPr id="1716" name="Graphique 1715">
              <a:extLst>
                <a:ext uri="{FF2B5EF4-FFF2-40B4-BE49-F238E27FC236}">
                  <a16:creationId xmlns:a16="http://schemas.microsoft.com/office/drawing/2014/main" id="{C9720649-78DA-4664-85D4-816EE024B2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717" name="Graphique 1716">
              <a:extLst>
                <a:ext uri="{FF2B5EF4-FFF2-40B4-BE49-F238E27FC236}">
                  <a16:creationId xmlns:a16="http://schemas.microsoft.com/office/drawing/2014/main" id="{8FC9762C-6D79-4AF2-9CC7-C73C45317B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718" name="Graphique 23">
            <a:extLst>
              <a:ext uri="{FF2B5EF4-FFF2-40B4-BE49-F238E27FC236}">
                <a16:creationId xmlns:a16="http://schemas.microsoft.com/office/drawing/2014/main" id="{220E763C-A9F3-4677-B50A-C6A500F2237A}"/>
              </a:ext>
            </a:extLst>
          </p:cNvPr>
          <p:cNvGrpSpPr/>
          <p:nvPr/>
        </p:nvGrpSpPr>
        <p:grpSpPr>
          <a:xfrm>
            <a:off x="4673964" y="1122038"/>
            <a:ext cx="119903" cy="184666"/>
            <a:chOff x="5410460" y="2049372"/>
            <a:chExt cx="615732" cy="1159026"/>
          </a:xfrm>
          <a:solidFill>
            <a:srgbClr val="FF0000"/>
          </a:solidFill>
        </p:grpSpPr>
        <p:sp>
          <p:nvSpPr>
            <p:cNvPr id="1719" name="Forme libre : forme 1718">
              <a:extLst>
                <a:ext uri="{FF2B5EF4-FFF2-40B4-BE49-F238E27FC236}">
                  <a16:creationId xmlns:a16="http://schemas.microsoft.com/office/drawing/2014/main" id="{FC2A9CF8-5ED6-4025-AD8B-8E713945E575}"/>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720" name="Forme libre : forme 1719">
              <a:extLst>
                <a:ext uri="{FF2B5EF4-FFF2-40B4-BE49-F238E27FC236}">
                  <a16:creationId xmlns:a16="http://schemas.microsoft.com/office/drawing/2014/main" id="{4344F06C-D54E-4677-912D-08FD9A53D9BA}"/>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721" name="ZoneTexte 1720">
            <a:extLst>
              <a:ext uri="{FF2B5EF4-FFF2-40B4-BE49-F238E27FC236}">
                <a16:creationId xmlns:a16="http://schemas.microsoft.com/office/drawing/2014/main" id="{D8DC8A7E-B7D3-4E7F-AAAF-A49C58C59A11}"/>
              </a:ext>
            </a:extLst>
          </p:cNvPr>
          <p:cNvSpPr txBox="1"/>
          <p:nvPr/>
        </p:nvSpPr>
        <p:spPr>
          <a:xfrm>
            <a:off x="-33713" y="1649175"/>
            <a:ext cx="641456" cy="246221"/>
          </a:xfrm>
          <a:prstGeom prst="rect">
            <a:avLst/>
          </a:prstGeom>
          <a:noFill/>
        </p:spPr>
        <p:txBody>
          <a:bodyPr wrap="square" rtlCol="0">
            <a:spAutoFit/>
          </a:bodyPr>
          <a:lstStyle/>
          <a:p>
            <a:r>
              <a:rPr lang="fr-FR" sz="1000" dirty="0"/>
              <a:t>a.1.3.4.2</a:t>
            </a:r>
          </a:p>
        </p:txBody>
      </p:sp>
      <p:sp>
        <p:nvSpPr>
          <p:cNvPr id="1722" name="Accolade fermante 1721">
            <a:extLst>
              <a:ext uri="{FF2B5EF4-FFF2-40B4-BE49-F238E27FC236}">
                <a16:creationId xmlns:a16="http://schemas.microsoft.com/office/drawing/2014/main" id="{8DA1E649-2D92-42C2-AE7A-30EA9138E21B}"/>
              </a:ext>
            </a:extLst>
          </p:cNvPr>
          <p:cNvSpPr/>
          <p:nvPr/>
        </p:nvSpPr>
        <p:spPr>
          <a:xfrm flipH="1">
            <a:off x="552884" y="1470434"/>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23" name="Accolade fermante 1722">
            <a:extLst>
              <a:ext uri="{FF2B5EF4-FFF2-40B4-BE49-F238E27FC236}">
                <a16:creationId xmlns:a16="http://schemas.microsoft.com/office/drawing/2014/main" id="{01B30165-CEAB-46B6-8D9E-5B2B565320BA}"/>
              </a:ext>
            </a:extLst>
          </p:cNvPr>
          <p:cNvSpPr/>
          <p:nvPr/>
        </p:nvSpPr>
        <p:spPr>
          <a:xfrm flipH="1">
            <a:off x="657755" y="148662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24" name="Accolade fermante 1723">
            <a:extLst>
              <a:ext uri="{FF2B5EF4-FFF2-40B4-BE49-F238E27FC236}">
                <a16:creationId xmlns:a16="http://schemas.microsoft.com/office/drawing/2014/main" id="{E62EE5C2-D4D2-4260-B808-B309B7591E91}"/>
              </a:ext>
            </a:extLst>
          </p:cNvPr>
          <p:cNvSpPr/>
          <p:nvPr/>
        </p:nvSpPr>
        <p:spPr>
          <a:xfrm>
            <a:off x="4095783" y="148584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725" name="Graphique 1724">
            <a:extLst>
              <a:ext uri="{FF2B5EF4-FFF2-40B4-BE49-F238E27FC236}">
                <a16:creationId xmlns:a16="http://schemas.microsoft.com/office/drawing/2014/main" id="{0394EBD9-E47C-4EAB-9C03-55E9B0DB3A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9414" y="1660740"/>
            <a:ext cx="109307" cy="98122"/>
          </a:xfrm>
          <a:prstGeom prst="rect">
            <a:avLst/>
          </a:prstGeom>
        </p:spPr>
      </p:pic>
      <p:grpSp>
        <p:nvGrpSpPr>
          <p:cNvPr id="1726" name="Groupe 1725">
            <a:extLst>
              <a:ext uri="{FF2B5EF4-FFF2-40B4-BE49-F238E27FC236}">
                <a16:creationId xmlns:a16="http://schemas.microsoft.com/office/drawing/2014/main" id="{B4E40BE0-423E-46A6-A063-30DA0BEA983E}"/>
              </a:ext>
            </a:extLst>
          </p:cNvPr>
          <p:cNvGrpSpPr/>
          <p:nvPr/>
        </p:nvGrpSpPr>
        <p:grpSpPr>
          <a:xfrm>
            <a:off x="693329" y="1739377"/>
            <a:ext cx="718466" cy="385083"/>
            <a:chOff x="6111049" y="6137090"/>
            <a:chExt cx="718466" cy="385083"/>
          </a:xfrm>
        </p:grpSpPr>
        <p:grpSp>
          <p:nvGrpSpPr>
            <p:cNvPr id="1727" name="Groupe 1726">
              <a:extLst>
                <a:ext uri="{FF2B5EF4-FFF2-40B4-BE49-F238E27FC236}">
                  <a16:creationId xmlns:a16="http://schemas.microsoft.com/office/drawing/2014/main" id="{E0377AFC-213A-46DE-A1D7-14F7C884F9DE}"/>
                </a:ext>
              </a:extLst>
            </p:cNvPr>
            <p:cNvGrpSpPr/>
            <p:nvPr/>
          </p:nvGrpSpPr>
          <p:grpSpPr>
            <a:xfrm>
              <a:off x="6111049" y="6137090"/>
              <a:ext cx="718466" cy="385083"/>
              <a:chOff x="1523235" y="3839102"/>
              <a:chExt cx="718466" cy="385083"/>
            </a:xfrm>
          </p:grpSpPr>
          <p:sp>
            <p:nvSpPr>
              <p:cNvPr id="1729" name="ZoneTexte 1728">
                <a:extLst>
                  <a:ext uri="{FF2B5EF4-FFF2-40B4-BE49-F238E27FC236}">
                    <a16:creationId xmlns:a16="http://schemas.microsoft.com/office/drawing/2014/main" id="{3FE9E4A7-A53A-45B9-9161-7DC829D7DB8C}"/>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1730" name="ZoneTexte 1729">
                <a:extLst>
                  <a:ext uri="{FF2B5EF4-FFF2-40B4-BE49-F238E27FC236}">
                    <a16:creationId xmlns:a16="http://schemas.microsoft.com/office/drawing/2014/main" id="{A2488788-9769-4466-8A46-51420E5D4802}"/>
                  </a:ext>
                </a:extLst>
              </p:cNvPr>
              <p:cNvSpPr txBox="1"/>
              <p:nvPr/>
            </p:nvSpPr>
            <p:spPr>
              <a:xfrm>
                <a:off x="1692194" y="3839102"/>
                <a:ext cx="413896"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728" name="ZoneTexte 1727">
              <a:extLst>
                <a:ext uri="{FF2B5EF4-FFF2-40B4-BE49-F238E27FC236}">
                  <a16:creationId xmlns:a16="http://schemas.microsoft.com/office/drawing/2014/main" id="{5D3D4A66-42C0-4A57-88CC-11F08E2881E7}"/>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731" name="Groupe 1730">
            <a:extLst>
              <a:ext uri="{FF2B5EF4-FFF2-40B4-BE49-F238E27FC236}">
                <a16:creationId xmlns:a16="http://schemas.microsoft.com/office/drawing/2014/main" id="{F909BA00-9265-4AF7-95DA-4363F5CDAAFD}"/>
              </a:ext>
            </a:extLst>
          </p:cNvPr>
          <p:cNvGrpSpPr/>
          <p:nvPr/>
        </p:nvGrpSpPr>
        <p:grpSpPr>
          <a:xfrm>
            <a:off x="1276267" y="1748805"/>
            <a:ext cx="718466" cy="375832"/>
            <a:chOff x="6752258" y="6147312"/>
            <a:chExt cx="718466" cy="375832"/>
          </a:xfrm>
        </p:grpSpPr>
        <p:grpSp>
          <p:nvGrpSpPr>
            <p:cNvPr id="1732" name="Groupe 1731">
              <a:extLst>
                <a:ext uri="{FF2B5EF4-FFF2-40B4-BE49-F238E27FC236}">
                  <a16:creationId xmlns:a16="http://schemas.microsoft.com/office/drawing/2014/main" id="{56D6FA9E-04FB-4A49-A2BF-748177A4A0B9}"/>
                </a:ext>
              </a:extLst>
            </p:cNvPr>
            <p:cNvGrpSpPr/>
            <p:nvPr/>
          </p:nvGrpSpPr>
          <p:grpSpPr>
            <a:xfrm>
              <a:off x="6752258" y="6147312"/>
              <a:ext cx="718466" cy="375832"/>
              <a:chOff x="2358333" y="3850592"/>
              <a:chExt cx="718466" cy="375832"/>
            </a:xfrm>
          </p:grpSpPr>
          <p:sp>
            <p:nvSpPr>
              <p:cNvPr id="1734" name="ZoneTexte 1733">
                <a:extLst>
                  <a:ext uri="{FF2B5EF4-FFF2-40B4-BE49-F238E27FC236}">
                    <a16:creationId xmlns:a16="http://schemas.microsoft.com/office/drawing/2014/main" id="{08772D0E-9165-453F-A24D-A8FE3570E55B}"/>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1735" name="ZoneTexte 1734">
                <a:extLst>
                  <a:ext uri="{FF2B5EF4-FFF2-40B4-BE49-F238E27FC236}">
                    <a16:creationId xmlns:a16="http://schemas.microsoft.com/office/drawing/2014/main" id="{5A8BBD95-9B6D-4111-9325-C78F85A60689}"/>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733" name="ZoneTexte 1732">
              <a:extLst>
                <a:ext uri="{FF2B5EF4-FFF2-40B4-BE49-F238E27FC236}">
                  <a16:creationId xmlns:a16="http://schemas.microsoft.com/office/drawing/2014/main" id="{D9D0FA05-CAA1-40FA-88AB-36DE4B968217}"/>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736" name="Groupe 1735">
            <a:extLst>
              <a:ext uri="{FF2B5EF4-FFF2-40B4-BE49-F238E27FC236}">
                <a16:creationId xmlns:a16="http://schemas.microsoft.com/office/drawing/2014/main" id="{528F1418-E23F-4E42-9A9E-104656410AD3}"/>
              </a:ext>
            </a:extLst>
          </p:cNvPr>
          <p:cNvGrpSpPr/>
          <p:nvPr/>
        </p:nvGrpSpPr>
        <p:grpSpPr>
          <a:xfrm>
            <a:off x="1835503" y="1732452"/>
            <a:ext cx="718466" cy="390094"/>
            <a:chOff x="7339755" y="6147312"/>
            <a:chExt cx="718466" cy="390094"/>
          </a:xfrm>
        </p:grpSpPr>
        <p:grpSp>
          <p:nvGrpSpPr>
            <p:cNvPr id="1737" name="Groupe 1736">
              <a:extLst>
                <a:ext uri="{FF2B5EF4-FFF2-40B4-BE49-F238E27FC236}">
                  <a16:creationId xmlns:a16="http://schemas.microsoft.com/office/drawing/2014/main" id="{45062C3E-19F3-4D68-B13B-20E19EFEA4A4}"/>
                </a:ext>
              </a:extLst>
            </p:cNvPr>
            <p:cNvGrpSpPr/>
            <p:nvPr/>
          </p:nvGrpSpPr>
          <p:grpSpPr>
            <a:xfrm>
              <a:off x="7339755" y="6147312"/>
              <a:ext cx="718466" cy="390094"/>
              <a:chOff x="3085711" y="3836330"/>
              <a:chExt cx="718466" cy="390094"/>
            </a:xfrm>
          </p:grpSpPr>
          <p:sp>
            <p:nvSpPr>
              <p:cNvPr id="1739" name="ZoneTexte 1738">
                <a:extLst>
                  <a:ext uri="{FF2B5EF4-FFF2-40B4-BE49-F238E27FC236}">
                    <a16:creationId xmlns:a16="http://schemas.microsoft.com/office/drawing/2014/main" id="{C3E9E1A7-B7CA-4856-A936-E430A34A6055}"/>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740" name="ZoneTexte 1739">
                <a:extLst>
                  <a:ext uri="{FF2B5EF4-FFF2-40B4-BE49-F238E27FC236}">
                    <a16:creationId xmlns:a16="http://schemas.microsoft.com/office/drawing/2014/main" id="{13665C3A-AB21-46F1-B49D-269991CACD34}"/>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738" name="ZoneTexte 1737">
              <a:extLst>
                <a:ext uri="{FF2B5EF4-FFF2-40B4-BE49-F238E27FC236}">
                  <a16:creationId xmlns:a16="http://schemas.microsoft.com/office/drawing/2014/main" id="{FA049ADD-9394-4629-80CC-EEDBD1550A7B}"/>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741" name="Accolade fermante 1740">
            <a:extLst>
              <a:ext uri="{FF2B5EF4-FFF2-40B4-BE49-F238E27FC236}">
                <a16:creationId xmlns:a16="http://schemas.microsoft.com/office/drawing/2014/main" id="{86CEF28A-96F3-40DC-9E83-C713100FEDBC}"/>
              </a:ext>
            </a:extLst>
          </p:cNvPr>
          <p:cNvSpPr/>
          <p:nvPr/>
        </p:nvSpPr>
        <p:spPr>
          <a:xfrm flipH="1">
            <a:off x="651618" y="183159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42" name="Accolade fermante 1741">
            <a:extLst>
              <a:ext uri="{FF2B5EF4-FFF2-40B4-BE49-F238E27FC236}">
                <a16:creationId xmlns:a16="http://schemas.microsoft.com/office/drawing/2014/main" id="{F72D47DB-2B2B-4331-842A-5B5CB3524939}"/>
              </a:ext>
            </a:extLst>
          </p:cNvPr>
          <p:cNvSpPr/>
          <p:nvPr/>
        </p:nvSpPr>
        <p:spPr>
          <a:xfrm>
            <a:off x="2474057" y="183108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43" name="Groupe 1742">
            <a:extLst>
              <a:ext uri="{FF2B5EF4-FFF2-40B4-BE49-F238E27FC236}">
                <a16:creationId xmlns:a16="http://schemas.microsoft.com/office/drawing/2014/main" id="{124D4756-1248-42DB-981C-8A13D817D7E3}"/>
              </a:ext>
            </a:extLst>
          </p:cNvPr>
          <p:cNvGrpSpPr/>
          <p:nvPr/>
        </p:nvGrpSpPr>
        <p:grpSpPr>
          <a:xfrm>
            <a:off x="2532035" y="2012142"/>
            <a:ext cx="145699" cy="102974"/>
            <a:chOff x="5500799" y="4255430"/>
            <a:chExt cx="1544225" cy="1042144"/>
          </a:xfrm>
          <a:solidFill>
            <a:srgbClr val="7030A0"/>
          </a:solidFill>
        </p:grpSpPr>
        <p:pic>
          <p:nvPicPr>
            <p:cNvPr id="1744" name="Graphique 1743">
              <a:extLst>
                <a:ext uri="{FF2B5EF4-FFF2-40B4-BE49-F238E27FC236}">
                  <a16:creationId xmlns:a16="http://schemas.microsoft.com/office/drawing/2014/main" id="{8CCA0D71-9288-45FA-9923-479B80BA8E7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745" name="Graphique 1744">
              <a:extLst>
                <a:ext uri="{FF2B5EF4-FFF2-40B4-BE49-F238E27FC236}">
                  <a16:creationId xmlns:a16="http://schemas.microsoft.com/office/drawing/2014/main" id="{D264818C-257E-42EF-9EA3-D9B480C17F6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746" name="ZoneTexte 1745">
            <a:extLst>
              <a:ext uri="{FF2B5EF4-FFF2-40B4-BE49-F238E27FC236}">
                <a16:creationId xmlns:a16="http://schemas.microsoft.com/office/drawing/2014/main" id="{739D59A5-E388-4CCE-A47F-704B85A88A3B}"/>
              </a:ext>
            </a:extLst>
          </p:cNvPr>
          <p:cNvSpPr txBox="1"/>
          <p:nvPr/>
        </p:nvSpPr>
        <p:spPr>
          <a:xfrm>
            <a:off x="4227680" y="168735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747" name="Accolade fermante 1746">
            <a:extLst>
              <a:ext uri="{FF2B5EF4-FFF2-40B4-BE49-F238E27FC236}">
                <a16:creationId xmlns:a16="http://schemas.microsoft.com/office/drawing/2014/main" id="{131E07E2-D0C8-42BE-BC02-DBC5D8D700E6}"/>
              </a:ext>
            </a:extLst>
          </p:cNvPr>
          <p:cNvSpPr/>
          <p:nvPr/>
        </p:nvSpPr>
        <p:spPr>
          <a:xfrm flipH="1">
            <a:off x="4735361" y="169274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48" name="Accolade fermante 1747">
            <a:extLst>
              <a:ext uri="{FF2B5EF4-FFF2-40B4-BE49-F238E27FC236}">
                <a16:creationId xmlns:a16="http://schemas.microsoft.com/office/drawing/2014/main" id="{A9377A17-1F24-404A-A156-B400DE3F6A4B}"/>
              </a:ext>
            </a:extLst>
          </p:cNvPr>
          <p:cNvSpPr/>
          <p:nvPr/>
        </p:nvSpPr>
        <p:spPr>
          <a:xfrm>
            <a:off x="4904863" y="169472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49" name="Graphique 23">
            <a:extLst>
              <a:ext uri="{FF2B5EF4-FFF2-40B4-BE49-F238E27FC236}">
                <a16:creationId xmlns:a16="http://schemas.microsoft.com/office/drawing/2014/main" id="{34324806-7E3C-4406-B52C-B5985F9CCCFD}"/>
              </a:ext>
            </a:extLst>
          </p:cNvPr>
          <p:cNvGrpSpPr/>
          <p:nvPr/>
        </p:nvGrpSpPr>
        <p:grpSpPr>
          <a:xfrm>
            <a:off x="4808776" y="1727449"/>
            <a:ext cx="119903" cy="184666"/>
            <a:chOff x="5410460" y="2049372"/>
            <a:chExt cx="615732" cy="1159026"/>
          </a:xfrm>
          <a:solidFill>
            <a:srgbClr val="FF0000"/>
          </a:solidFill>
        </p:grpSpPr>
        <p:sp>
          <p:nvSpPr>
            <p:cNvPr id="1750" name="Forme libre : forme 1749">
              <a:extLst>
                <a:ext uri="{FF2B5EF4-FFF2-40B4-BE49-F238E27FC236}">
                  <a16:creationId xmlns:a16="http://schemas.microsoft.com/office/drawing/2014/main" id="{9A01B5BE-EB82-48D4-9BB3-C50159FA51B8}"/>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751" name="Forme libre : forme 1750">
              <a:extLst>
                <a:ext uri="{FF2B5EF4-FFF2-40B4-BE49-F238E27FC236}">
                  <a16:creationId xmlns:a16="http://schemas.microsoft.com/office/drawing/2014/main" id="{5492D356-CC3A-45FD-8EBD-AD57D90539F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1752" name="Groupe 1751">
            <a:extLst>
              <a:ext uri="{FF2B5EF4-FFF2-40B4-BE49-F238E27FC236}">
                <a16:creationId xmlns:a16="http://schemas.microsoft.com/office/drawing/2014/main" id="{ED665A42-43FD-46E1-9C5D-95DF01F278ED}"/>
              </a:ext>
            </a:extLst>
          </p:cNvPr>
          <p:cNvGrpSpPr/>
          <p:nvPr/>
        </p:nvGrpSpPr>
        <p:grpSpPr>
          <a:xfrm>
            <a:off x="681766" y="1415831"/>
            <a:ext cx="718466" cy="356108"/>
            <a:chOff x="2199597" y="997505"/>
            <a:chExt cx="718466" cy="356108"/>
          </a:xfrm>
        </p:grpSpPr>
        <p:sp>
          <p:nvSpPr>
            <p:cNvPr id="1753" name="ZoneTexte 1752">
              <a:extLst>
                <a:ext uri="{FF2B5EF4-FFF2-40B4-BE49-F238E27FC236}">
                  <a16:creationId xmlns:a16="http://schemas.microsoft.com/office/drawing/2014/main" id="{C06E9FA7-56B4-4D05-ADC5-D55FE181F0F4}"/>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1754" name="ZoneTexte 1753">
              <a:extLst>
                <a:ext uri="{FF2B5EF4-FFF2-40B4-BE49-F238E27FC236}">
                  <a16:creationId xmlns:a16="http://schemas.microsoft.com/office/drawing/2014/main" id="{E377836F-DE21-463B-A58D-098BF2490064}"/>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1755" name="Groupe 1754">
            <a:extLst>
              <a:ext uri="{FF2B5EF4-FFF2-40B4-BE49-F238E27FC236}">
                <a16:creationId xmlns:a16="http://schemas.microsoft.com/office/drawing/2014/main" id="{938FDC26-39AD-4E9A-A58B-263E2F9EBAE3}"/>
              </a:ext>
            </a:extLst>
          </p:cNvPr>
          <p:cNvGrpSpPr/>
          <p:nvPr/>
        </p:nvGrpSpPr>
        <p:grpSpPr>
          <a:xfrm>
            <a:off x="3449477" y="1411342"/>
            <a:ext cx="718466" cy="363597"/>
            <a:chOff x="4307092" y="989742"/>
            <a:chExt cx="718466" cy="363597"/>
          </a:xfrm>
        </p:grpSpPr>
        <p:grpSp>
          <p:nvGrpSpPr>
            <p:cNvPr id="1756" name="Groupe 1755">
              <a:extLst>
                <a:ext uri="{FF2B5EF4-FFF2-40B4-BE49-F238E27FC236}">
                  <a16:creationId xmlns:a16="http://schemas.microsoft.com/office/drawing/2014/main" id="{4D50B7A2-55E8-4F2A-B2EF-4D0E289F4C21}"/>
                </a:ext>
              </a:extLst>
            </p:cNvPr>
            <p:cNvGrpSpPr/>
            <p:nvPr/>
          </p:nvGrpSpPr>
          <p:grpSpPr>
            <a:xfrm>
              <a:off x="4390385" y="989742"/>
              <a:ext cx="565581" cy="297961"/>
              <a:chOff x="2579857" y="899021"/>
              <a:chExt cx="565581" cy="297961"/>
            </a:xfrm>
          </p:grpSpPr>
          <p:sp>
            <p:nvSpPr>
              <p:cNvPr id="1758" name="ZoneTexte 1757">
                <a:extLst>
                  <a:ext uri="{FF2B5EF4-FFF2-40B4-BE49-F238E27FC236}">
                    <a16:creationId xmlns:a16="http://schemas.microsoft.com/office/drawing/2014/main" id="{0900DC74-95BF-4947-BF9C-4A9AAA755714}"/>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759" name="ZoneTexte 1758">
                <a:extLst>
                  <a:ext uri="{FF2B5EF4-FFF2-40B4-BE49-F238E27FC236}">
                    <a16:creationId xmlns:a16="http://schemas.microsoft.com/office/drawing/2014/main" id="{CDCBB188-25CB-44BF-B2BD-110A1FCD1C71}"/>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757" name="ZoneTexte 1756">
              <a:extLst>
                <a:ext uri="{FF2B5EF4-FFF2-40B4-BE49-F238E27FC236}">
                  <a16:creationId xmlns:a16="http://schemas.microsoft.com/office/drawing/2014/main" id="{9B783435-2DC6-4252-A6F5-C337C0D9D530}"/>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grpSp>
        <p:nvGrpSpPr>
          <p:cNvPr id="1760" name="Groupe 1759">
            <a:extLst>
              <a:ext uri="{FF2B5EF4-FFF2-40B4-BE49-F238E27FC236}">
                <a16:creationId xmlns:a16="http://schemas.microsoft.com/office/drawing/2014/main" id="{0E6C6DA0-1FD7-4C9D-AFB2-E6C3CA557ACC}"/>
              </a:ext>
            </a:extLst>
          </p:cNvPr>
          <p:cNvGrpSpPr/>
          <p:nvPr/>
        </p:nvGrpSpPr>
        <p:grpSpPr>
          <a:xfrm>
            <a:off x="1258783" y="1401466"/>
            <a:ext cx="718466" cy="368277"/>
            <a:chOff x="1040513" y="1729592"/>
            <a:chExt cx="718466" cy="368277"/>
          </a:xfrm>
        </p:grpSpPr>
        <p:sp>
          <p:nvSpPr>
            <p:cNvPr id="1761" name="ZoneTexte 1760">
              <a:extLst>
                <a:ext uri="{FF2B5EF4-FFF2-40B4-BE49-F238E27FC236}">
                  <a16:creationId xmlns:a16="http://schemas.microsoft.com/office/drawing/2014/main" id="{25270A99-9EC5-4E80-9B97-07533EBF92A7}"/>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1762" name="ZoneTexte 1761">
              <a:extLst>
                <a:ext uri="{FF2B5EF4-FFF2-40B4-BE49-F238E27FC236}">
                  <a16:creationId xmlns:a16="http://schemas.microsoft.com/office/drawing/2014/main" id="{8A6008EF-B2D4-457B-94B8-9F6C526382C4}"/>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1763" name="ZoneTexte 1762">
              <a:extLst>
                <a:ext uri="{FF2B5EF4-FFF2-40B4-BE49-F238E27FC236}">
                  <a16:creationId xmlns:a16="http://schemas.microsoft.com/office/drawing/2014/main" id="{7385576F-C231-4739-8FEB-E249C0B2190B}"/>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1764" name="Groupe 1763">
            <a:extLst>
              <a:ext uri="{FF2B5EF4-FFF2-40B4-BE49-F238E27FC236}">
                <a16:creationId xmlns:a16="http://schemas.microsoft.com/office/drawing/2014/main" id="{224D0324-3E8F-43A2-9CCC-0284B96F2416}"/>
              </a:ext>
            </a:extLst>
          </p:cNvPr>
          <p:cNvGrpSpPr/>
          <p:nvPr/>
        </p:nvGrpSpPr>
        <p:grpSpPr>
          <a:xfrm>
            <a:off x="2358448" y="1406499"/>
            <a:ext cx="718466" cy="363873"/>
            <a:chOff x="2745528" y="1733074"/>
            <a:chExt cx="718466" cy="363873"/>
          </a:xfrm>
        </p:grpSpPr>
        <p:sp>
          <p:nvSpPr>
            <p:cNvPr id="1765" name="ZoneTexte 1764">
              <a:extLst>
                <a:ext uri="{FF2B5EF4-FFF2-40B4-BE49-F238E27FC236}">
                  <a16:creationId xmlns:a16="http://schemas.microsoft.com/office/drawing/2014/main" id="{9A66F414-B219-4C3F-9EAA-179906BBC734}"/>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1766" name="Groupe 1765">
              <a:extLst>
                <a:ext uri="{FF2B5EF4-FFF2-40B4-BE49-F238E27FC236}">
                  <a16:creationId xmlns:a16="http://schemas.microsoft.com/office/drawing/2014/main" id="{995E9187-0ABD-4A18-8C67-63D36D2502EC}"/>
                </a:ext>
              </a:extLst>
            </p:cNvPr>
            <p:cNvGrpSpPr/>
            <p:nvPr/>
          </p:nvGrpSpPr>
          <p:grpSpPr>
            <a:xfrm>
              <a:off x="2745528" y="1777671"/>
              <a:ext cx="718466" cy="319276"/>
              <a:chOff x="2745110" y="1768025"/>
              <a:chExt cx="718466" cy="319276"/>
            </a:xfrm>
          </p:grpSpPr>
          <p:sp>
            <p:nvSpPr>
              <p:cNvPr id="1767" name="ZoneTexte 1766">
                <a:extLst>
                  <a:ext uri="{FF2B5EF4-FFF2-40B4-BE49-F238E27FC236}">
                    <a16:creationId xmlns:a16="http://schemas.microsoft.com/office/drawing/2014/main" id="{3821C74C-9F4E-47C1-A27A-5DB06BC2E6DC}"/>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1768" name="ZoneTexte 1767">
                <a:extLst>
                  <a:ext uri="{FF2B5EF4-FFF2-40B4-BE49-F238E27FC236}">
                    <a16:creationId xmlns:a16="http://schemas.microsoft.com/office/drawing/2014/main" id="{596E069B-AC26-41B3-A103-A265E6426636}"/>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1769" name="Groupe 1768">
            <a:extLst>
              <a:ext uri="{FF2B5EF4-FFF2-40B4-BE49-F238E27FC236}">
                <a16:creationId xmlns:a16="http://schemas.microsoft.com/office/drawing/2014/main" id="{6FC96AFB-001A-4DEE-BA80-A93749A599EC}"/>
              </a:ext>
            </a:extLst>
          </p:cNvPr>
          <p:cNvGrpSpPr/>
          <p:nvPr/>
        </p:nvGrpSpPr>
        <p:grpSpPr>
          <a:xfrm>
            <a:off x="1810489" y="1396619"/>
            <a:ext cx="718466" cy="369675"/>
            <a:chOff x="646205" y="5057129"/>
            <a:chExt cx="718466" cy="369675"/>
          </a:xfrm>
        </p:grpSpPr>
        <p:sp>
          <p:nvSpPr>
            <p:cNvPr id="1770" name="ZoneTexte 1769">
              <a:extLst>
                <a:ext uri="{FF2B5EF4-FFF2-40B4-BE49-F238E27FC236}">
                  <a16:creationId xmlns:a16="http://schemas.microsoft.com/office/drawing/2014/main" id="{B9090030-BD50-4DF9-AEF0-A6EDCD9E07A5}"/>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771" name="ZoneTexte 1770">
              <a:extLst>
                <a:ext uri="{FF2B5EF4-FFF2-40B4-BE49-F238E27FC236}">
                  <a16:creationId xmlns:a16="http://schemas.microsoft.com/office/drawing/2014/main" id="{642C77F1-09B6-4F5B-9F0E-4C78B5403F0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772" name="ZoneTexte 1771">
              <a:extLst>
                <a:ext uri="{FF2B5EF4-FFF2-40B4-BE49-F238E27FC236}">
                  <a16:creationId xmlns:a16="http://schemas.microsoft.com/office/drawing/2014/main" id="{0263C348-B4CF-49F6-B3DA-194851A7BF8E}"/>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773" name="Groupe 1772">
            <a:extLst>
              <a:ext uri="{FF2B5EF4-FFF2-40B4-BE49-F238E27FC236}">
                <a16:creationId xmlns:a16="http://schemas.microsoft.com/office/drawing/2014/main" id="{590AFB36-3B2E-4158-BB15-9AD085FA6A80}"/>
              </a:ext>
            </a:extLst>
          </p:cNvPr>
          <p:cNvGrpSpPr/>
          <p:nvPr/>
        </p:nvGrpSpPr>
        <p:grpSpPr>
          <a:xfrm>
            <a:off x="2892704" y="1397119"/>
            <a:ext cx="718466" cy="377178"/>
            <a:chOff x="1266633" y="5049608"/>
            <a:chExt cx="718466" cy="377178"/>
          </a:xfrm>
        </p:grpSpPr>
        <p:sp>
          <p:nvSpPr>
            <p:cNvPr id="1774" name="ZoneTexte 1773">
              <a:extLst>
                <a:ext uri="{FF2B5EF4-FFF2-40B4-BE49-F238E27FC236}">
                  <a16:creationId xmlns:a16="http://schemas.microsoft.com/office/drawing/2014/main" id="{5E823E14-DBDD-434C-AA04-07126B6C7A70}"/>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775" name="ZoneTexte 1774">
              <a:extLst>
                <a:ext uri="{FF2B5EF4-FFF2-40B4-BE49-F238E27FC236}">
                  <a16:creationId xmlns:a16="http://schemas.microsoft.com/office/drawing/2014/main" id="{B6B05010-7836-46C6-940A-75BB6619CEB7}"/>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776" name="ZoneTexte 1775">
              <a:extLst>
                <a:ext uri="{FF2B5EF4-FFF2-40B4-BE49-F238E27FC236}">
                  <a16:creationId xmlns:a16="http://schemas.microsoft.com/office/drawing/2014/main" id="{AC7847E7-A91A-4422-BB85-3B2B4A3F8E9F}"/>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sp>
        <p:nvSpPr>
          <p:cNvPr id="1777" name="ZoneTexte 1776">
            <a:extLst>
              <a:ext uri="{FF2B5EF4-FFF2-40B4-BE49-F238E27FC236}">
                <a16:creationId xmlns:a16="http://schemas.microsoft.com/office/drawing/2014/main" id="{E75B288E-2FBD-418C-B85F-8B2534831047}"/>
              </a:ext>
            </a:extLst>
          </p:cNvPr>
          <p:cNvSpPr txBox="1"/>
          <p:nvPr/>
        </p:nvSpPr>
        <p:spPr>
          <a:xfrm>
            <a:off x="745008" y="1458592"/>
            <a:ext cx="331249" cy="246221"/>
          </a:xfrm>
          <a:prstGeom prst="rect">
            <a:avLst/>
          </a:prstGeom>
          <a:noFill/>
        </p:spPr>
        <p:txBody>
          <a:bodyPr wrap="square" rtlCol="0">
            <a:spAutoFit/>
          </a:bodyPr>
          <a:lstStyle/>
          <a:p>
            <a:r>
              <a:rPr lang="fr-FR" sz="500" dirty="0"/>
              <a:t>+2</a:t>
            </a:r>
          </a:p>
          <a:p>
            <a:r>
              <a:rPr lang="fr-FR" sz="500" dirty="0"/>
              <a:t>A:5</a:t>
            </a:r>
          </a:p>
        </p:txBody>
      </p:sp>
      <p:sp>
        <p:nvSpPr>
          <p:cNvPr id="2007" name="ZoneTexte 2006">
            <a:extLst>
              <a:ext uri="{FF2B5EF4-FFF2-40B4-BE49-F238E27FC236}">
                <a16:creationId xmlns:a16="http://schemas.microsoft.com/office/drawing/2014/main" id="{B340D11D-9D56-4319-AD87-06EE747EDB1B}"/>
              </a:ext>
            </a:extLst>
          </p:cNvPr>
          <p:cNvSpPr txBox="1"/>
          <p:nvPr/>
        </p:nvSpPr>
        <p:spPr>
          <a:xfrm>
            <a:off x="-46264" y="564975"/>
            <a:ext cx="641456" cy="246221"/>
          </a:xfrm>
          <a:prstGeom prst="rect">
            <a:avLst/>
          </a:prstGeom>
          <a:noFill/>
        </p:spPr>
        <p:txBody>
          <a:bodyPr wrap="square" rtlCol="0">
            <a:spAutoFit/>
          </a:bodyPr>
          <a:lstStyle/>
          <a:p>
            <a:r>
              <a:rPr lang="fr-FR" sz="1000" dirty="0"/>
              <a:t>a.1.3.3.5</a:t>
            </a:r>
          </a:p>
        </p:txBody>
      </p:sp>
      <p:sp>
        <p:nvSpPr>
          <p:cNvPr id="2008" name="Accolade fermante 2007">
            <a:extLst>
              <a:ext uri="{FF2B5EF4-FFF2-40B4-BE49-F238E27FC236}">
                <a16:creationId xmlns:a16="http://schemas.microsoft.com/office/drawing/2014/main" id="{A2BEF9AB-5472-49E8-947C-808B2F320A10}"/>
              </a:ext>
            </a:extLst>
          </p:cNvPr>
          <p:cNvSpPr/>
          <p:nvPr/>
        </p:nvSpPr>
        <p:spPr>
          <a:xfrm flipH="1">
            <a:off x="550356" y="384766"/>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09" name="Accolade fermante 2008">
            <a:extLst>
              <a:ext uri="{FF2B5EF4-FFF2-40B4-BE49-F238E27FC236}">
                <a16:creationId xmlns:a16="http://schemas.microsoft.com/office/drawing/2014/main" id="{25423038-1BEC-43B9-A22F-8FC0B4A1722C}"/>
              </a:ext>
            </a:extLst>
          </p:cNvPr>
          <p:cNvSpPr/>
          <p:nvPr/>
        </p:nvSpPr>
        <p:spPr>
          <a:xfrm flipH="1">
            <a:off x="655227" y="40095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10" name="Accolade fermante 2009">
            <a:extLst>
              <a:ext uri="{FF2B5EF4-FFF2-40B4-BE49-F238E27FC236}">
                <a16:creationId xmlns:a16="http://schemas.microsoft.com/office/drawing/2014/main" id="{5620AB91-0100-43C5-9AA3-280555730B2F}"/>
              </a:ext>
            </a:extLst>
          </p:cNvPr>
          <p:cNvSpPr/>
          <p:nvPr/>
        </p:nvSpPr>
        <p:spPr>
          <a:xfrm>
            <a:off x="4093255" y="40018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011" name="Graphique 2010">
            <a:extLst>
              <a:ext uri="{FF2B5EF4-FFF2-40B4-BE49-F238E27FC236}">
                <a16:creationId xmlns:a16="http://schemas.microsoft.com/office/drawing/2014/main" id="{11538594-98BC-4DA2-9DB9-A9C1DBA95A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6886" y="575072"/>
            <a:ext cx="109307" cy="98122"/>
          </a:xfrm>
          <a:prstGeom prst="rect">
            <a:avLst/>
          </a:prstGeom>
        </p:spPr>
      </p:pic>
      <p:grpSp>
        <p:nvGrpSpPr>
          <p:cNvPr id="2012" name="Groupe 2011">
            <a:extLst>
              <a:ext uri="{FF2B5EF4-FFF2-40B4-BE49-F238E27FC236}">
                <a16:creationId xmlns:a16="http://schemas.microsoft.com/office/drawing/2014/main" id="{A09EFCF2-26D8-430D-AD6D-96758C26302E}"/>
              </a:ext>
            </a:extLst>
          </p:cNvPr>
          <p:cNvGrpSpPr/>
          <p:nvPr/>
        </p:nvGrpSpPr>
        <p:grpSpPr>
          <a:xfrm>
            <a:off x="685930" y="350225"/>
            <a:ext cx="718466" cy="356108"/>
            <a:chOff x="2199597" y="997505"/>
            <a:chExt cx="718466" cy="356108"/>
          </a:xfrm>
        </p:grpSpPr>
        <p:sp>
          <p:nvSpPr>
            <p:cNvPr id="2013" name="ZoneTexte 2012">
              <a:extLst>
                <a:ext uri="{FF2B5EF4-FFF2-40B4-BE49-F238E27FC236}">
                  <a16:creationId xmlns:a16="http://schemas.microsoft.com/office/drawing/2014/main" id="{A5F1FECC-2B5D-4CB0-95F4-3E4C1202024F}"/>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2014" name="ZoneTexte 2013">
              <a:extLst>
                <a:ext uri="{FF2B5EF4-FFF2-40B4-BE49-F238E27FC236}">
                  <a16:creationId xmlns:a16="http://schemas.microsoft.com/office/drawing/2014/main" id="{4B5845BF-6FBC-4F64-AFE2-01BD69E3F920}"/>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2015" name="Groupe 2014">
            <a:extLst>
              <a:ext uri="{FF2B5EF4-FFF2-40B4-BE49-F238E27FC236}">
                <a16:creationId xmlns:a16="http://schemas.microsoft.com/office/drawing/2014/main" id="{5B60B8FC-81E1-4676-87F1-A82BBC0B5265}"/>
              </a:ext>
            </a:extLst>
          </p:cNvPr>
          <p:cNvGrpSpPr/>
          <p:nvPr/>
        </p:nvGrpSpPr>
        <p:grpSpPr>
          <a:xfrm>
            <a:off x="3453641" y="345736"/>
            <a:ext cx="718466" cy="363597"/>
            <a:chOff x="4307092" y="989742"/>
            <a:chExt cx="718466" cy="363597"/>
          </a:xfrm>
        </p:grpSpPr>
        <p:grpSp>
          <p:nvGrpSpPr>
            <p:cNvPr id="2016" name="Groupe 2015">
              <a:extLst>
                <a:ext uri="{FF2B5EF4-FFF2-40B4-BE49-F238E27FC236}">
                  <a16:creationId xmlns:a16="http://schemas.microsoft.com/office/drawing/2014/main" id="{3AD1C407-A8C4-4B46-93B5-7CCF52B9B155}"/>
                </a:ext>
              </a:extLst>
            </p:cNvPr>
            <p:cNvGrpSpPr/>
            <p:nvPr/>
          </p:nvGrpSpPr>
          <p:grpSpPr>
            <a:xfrm>
              <a:off x="4390385" y="989742"/>
              <a:ext cx="565581" cy="297961"/>
              <a:chOff x="2579857" y="899021"/>
              <a:chExt cx="565581" cy="297961"/>
            </a:xfrm>
          </p:grpSpPr>
          <p:sp>
            <p:nvSpPr>
              <p:cNvPr id="2018" name="ZoneTexte 2017">
                <a:extLst>
                  <a:ext uri="{FF2B5EF4-FFF2-40B4-BE49-F238E27FC236}">
                    <a16:creationId xmlns:a16="http://schemas.microsoft.com/office/drawing/2014/main" id="{6CC5816E-BB52-4EA6-B9D1-BF82B25995D7}"/>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019" name="ZoneTexte 2018">
                <a:extLst>
                  <a:ext uri="{FF2B5EF4-FFF2-40B4-BE49-F238E27FC236}">
                    <a16:creationId xmlns:a16="http://schemas.microsoft.com/office/drawing/2014/main" id="{127327FA-03A6-44A8-93FE-86D039EEDB57}"/>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017" name="ZoneTexte 2016">
              <a:extLst>
                <a:ext uri="{FF2B5EF4-FFF2-40B4-BE49-F238E27FC236}">
                  <a16:creationId xmlns:a16="http://schemas.microsoft.com/office/drawing/2014/main" id="{C2BB1324-066F-4C79-9487-260FC2286B08}"/>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grpSp>
        <p:nvGrpSpPr>
          <p:cNvPr id="2020" name="Groupe 2019">
            <a:extLst>
              <a:ext uri="{FF2B5EF4-FFF2-40B4-BE49-F238E27FC236}">
                <a16:creationId xmlns:a16="http://schemas.microsoft.com/office/drawing/2014/main" id="{BE666F22-5B2B-4094-BAED-221B667D0F89}"/>
              </a:ext>
            </a:extLst>
          </p:cNvPr>
          <p:cNvGrpSpPr/>
          <p:nvPr/>
        </p:nvGrpSpPr>
        <p:grpSpPr>
          <a:xfrm>
            <a:off x="1232197" y="345137"/>
            <a:ext cx="718466" cy="368277"/>
            <a:chOff x="1040513" y="1729592"/>
            <a:chExt cx="718466" cy="368277"/>
          </a:xfrm>
        </p:grpSpPr>
        <p:sp>
          <p:nvSpPr>
            <p:cNvPr id="2021" name="ZoneTexte 2020">
              <a:extLst>
                <a:ext uri="{FF2B5EF4-FFF2-40B4-BE49-F238E27FC236}">
                  <a16:creationId xmlns:a16="http://schemas.microsoft.com/office/drawing/2014/main" id="{B29C5EB9-29C4-4FB8-BADF-F24E2F5177EC}"/>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2022" name="ZoneTexte 2021">
              <a:extLst>
                <a:ext uri="{FF2B5EF4-FFF2-40B4-BE49-F238E27FC236}">
                  <a16:creationId xmlns:a16="http://schemas.microsoft.com/office/drawing/2014/main" id="{A769E637-9E19-4CF2-B7F8-F606F4F9556B}"/>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2023" name="ZoneTexte 2022">
              <a:extLst>
                <a:ext uri="{FF2B5EF4-FFF2-40B4-BE49-F238E27FC236}">
                  <a16:creationId xmlns:a16="http://schemas.microsoft.com/office/drawing/2014/main" id="{0DD8C83D-D7B2-4DA1-A486-E0614962FA80}"/>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024" name="Groupe 2023">
            <a:extLst>
              <a:ext uri="{FF2B5EF4-FFF2-40B4-BE49-F238E27FC236}">
                <a16:creationId xmlns:a16="http://schemas.microsoft.com/office/drawing/2014/main" id="{8920DCF8-D405-4FB6-BC65-051530921008}"/>
              </a:ext>
            </a:extLst>
          </p:cNvPr>
          <p:cNvGrpSpPr/>
          <p:nvPr/>
        </p:nvGrpSpPr>
        <p:grpSpPr>
          <a:xfrm>
            <a:off x="2910757" y="340785"/>
            <a:ext cx="718466" cy="363873"/>
            <a:chOff x="2745528" y="1733074"/>
            <a:chExt cx="718466" cy="363873"/>
          </a:xfrm>
        </p:grpSpPr>
        <p:sp>
          <p:nvSpPr>
            <p:cNvPr id="2025" name="ZoneTexte 2024">
              <a:extLst>
                <a:ext uri="{FF2B5EF4-FFF2-40B4-BE49-F238E27FC236}">
                  <a16:creationId xmlns:a16="http://schemas.microsoft.com/office/drawing/2014/main" id="{B0BFEDD4-75D7-4B02-8886-4CBE7BA53238}"/>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2026" name="Groupe 2025">
              <a:extLst>
                <a:ext uri="{FF2B5EF4-FFF2-40B4-BE49-F238E27FC236}">
                  <a16:creationId xmlns:a16="http://schemas.microsoft.com/office/drawing/2014/main" id="{71BFFD9E-E3A3-413D-900B-4C8FC7A5D00A}"/>
                </a:ext>
              </a:extLst>
            </p:cNvPr>
            <p:cNvGrpSpPr/>
            <p:nvPr/>
          </p:nvGrpSpPr>
          <p:grpSpPr>
            <a:xfrm>
              <a:off x="2745528" y="1777671"/>
              <a:ext cx="718466" cy="319276"/>
              <a:chOff x="2745110" y="1768025"/>
              <a:chExt cx="718466" cy="319276"/>
            </a:xfrm>
          </p:grpSpPr>
          <p:sp>
            <p:nvSpPr>
              <p:cNvPr id="2027" name="ZoneTexte 2026">
                <a:extLst>
                  <a:ext uri="{FF2B5EF4-FFF2-40B4-BE49-F238E27FC236}">
                    <a16:creationId xmlns:a16="http://schemas.microsoft.com/office/drawing/2014/main" id="{6EFBFD5F-4D27-4580-BD1F-D7300FD39D6C}"/>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sp>
            <p:nvSpPr>
              <p:cNvPr id="2028" name="ZoneTexte 2027">
                <a:extLst>
                  <a:ext uri="{FF2B5EF4-FFF2-40B4-BE49-F238E27FC236}">
                    <a16:creationId xmlns:a16="http://schemas.microsoft.com/office/drawing/2014/main" id="{F62E8557-B6AB-4F98-B9F6-442ED77AC6A4}"/>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2029" name="Groupe 2028">
            <a:extLst>
              <a:ext uri="{FF2B5EF4-FFF2-40B4-BE49-F238E27FC236}">
                <a16:creationId xmlns:a16="http://schemas.microsoft.com/office/drawing/2014/main" id="{D4CF1755-DF8C-4CAF-AC63-F6FD4352B4EF}"/>
              </a:ext>
            </a:extLst>
          </p:cNvPr>
          <p:cNvGrpSpPr/>
          <p:nvPr/>
        </p:nvGrpSpPr>
        <p:grpSpPr>
          <a:xfrm>
            <a:off x="1799872" y="338014"/>
            <a:ext cx="718466" cy="369675"/>
            <a:chOff x="646205" y="5057129"/>
            <a:chExt cx="718466" cy="369675"/>
          </a:xfrm>
        </p:grpSpPr>
        <p:sp>
          <p:nvSpPr>
            <p:cNvPr id="2030" name="ZoneTexte 2029">
              <a:extLst>
                <a:ext uri="{FF2B5EF4-FFF2-40B4-BE49-F238E27FC236}">
                  <a16:creationId xmlns:a16="http://schemas.microsoft.com/office/drawing/2014/main" id="{A36494CF-74C9-4C01-AB9D-CC287D12F787}"/>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031" name="ZoneTexte 2030">
              <a:extLst>
                <a:ext uri="{FF2B5EF4-FFF2-40B4-BE49-F238E27FC236}">
                  <a16:creationId xmlns:a16="http://schemas.microsoft.com/office/drawing/2014/main" id="{AFD52D11-BD6F-4F61-9317-80440CAAD50C}"/>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032" name="ZoneTexte 2031">
              <a:extLst>
                <a:ext uri="{FF2B5EF4-FFF2-40B4-BE49-F238E27FC236}">
                  <a16:creationId xmlns:a16="http://schemas.microsoft.com/office/drawing/2014/main" id="{0798D06A-14E0-4CE3-A8A1-EFBAC48FE72D}"/>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2033" name="Groupe 2032">
            <a:extLst>
              <a:ext uri="{FF2B5EF4-FFF2-40B4-BE49-F238E27FC236}">
                <a16:creationId xmlns:a16="http://schemas.microsoft.com/office/drawing/2014/main" id="{1AF6F448-4CD2-4B4C-9775-8D4F94B80964}"/>
              </a:ext>
            </a:extLst>
          </p:cNvPr>
          <p:cNvGrpSpPr/>
          <p:nvPr/>
        </p:nvGrpSpPr>
        <p:grpSpPr>
          <a:xfrm>
            <a:off x="2361108" y="337975"/>
            <a:ext cx="718466" cy="377178"/>
            <a:chOff x="1266633" y="5049608"/>
            <a:chExt cx="718466" cy="377178"/>
          </a:xfrm>
        </p:grpSpPr>
        <p:sp>
          <p:nvSpPr>
            <p:cNvPr id="2034" name="ZoneTexte 2033">
              <a:extLst>
                <a:ext uri="{FF2B5EF4-FFF2-40B4-BE49-F238E27FC236}">
                  <a16:creationId xmlns:a16="http://schemas.microsoft.com/office/drawing/2014/main" id="{FBBBBB1D-6E8A-47CE-B165-32BE4D003A2C}"/>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035" name="ZoneTexte 2034">
              <a:extLst>
                <a:ext uri="{FF2B5EF4-FFF2-40B4-BE49-F238E27FC236}">
                  <a16:creationId xmlns:a16="http://schemas.microsoft.com/office/drawing/2014/main" id="{05D55395-0B49-4093-82A7-4C857C826B84}"/>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036" name="ZoneTexte 2035">
              <a:extLst>
                <a:ext uri="{FF2B5EF4-FFF2-40B4-BE49-F238E27FC236}">
                  <a16:creationId xmlns:a16="http://schemas.microsoft.com/office/drawing/2014/main" id="{85ED4E0F-9BCC-4988-ABE7-FA3C175AEE37}"/>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2037" name="Groupe 2036">
            <a:extLst>
              <a:ext uri="{FF2B5EF4-FFF2-40B4-BE49-F238E27FC236}">
                <a16:creationId xmlns:a16="http://schemas.microsoft.com/office/drawing/2014/main" id="{B91136AB-1540-4749-8601-45D2A6373C29}"/>
              </a:ext>
            </a:extLst>
          </p:cNvPr>
          <p:cNvGrpSpPr/>
          <p:nvPr/>
        </p:nvGrpSpPr>
        <p:grpSpPr>
          <a:xfrm>
            <a:off x="697722" y="649393"/>
            <a:ext cx="718466" cy="385083"/>
            <a:chOff x="6111049" y="6137090"/>
            <a:chExt cx="718466" cy="385083"/>
          </a:xfrm>
        </p:grpSpPr>
        <p:grpSp>
          <p:nvGrpSpPr>
            <p:cNvPr id="2038" name="Groupe 2037">
              <a:extLst>
                <a:ext uri="{FF2B5EF4-FFF2-40B4-BE49-F238E27FC236}">
                  <a16:creationId xmlns:a16="http://schemas.microsoft.com/office/drawing/2014/main" id="{C940CF33-5FEA-4D33-904D-B9CB1F5A0A54}"/>
                </a:ext>
              </a:extLst>
            </p:cNvPr>
            <p:cNvGrpSpPr/>
            <p:nvPr/>
          </p:nvGrpSpPr>
          <p:grpSpPr>
            <a:xfrm>
              <a:off x="6111049" y="6137090"/>
              <a:ext cx="718466" cy="385083"/>
              <a:chOff x="1523235" y="3839102"/>
              <a:chExt cx="718466" cy="385083"/>
            </a:xfrm>
          </p:grpSpPr>
          <p:sp>
            <p:nvSpPr>
              <p:cNvPr id="2040" name="ZoneTexte 2039">
                <a:extLst>
                  <a:ext uri="{FF2B5EF4-FFF2-40B4-BE49-F238E27FC236}">
                    <a16:creationId xmlns:a16="http://schemas.microsoft.com/office/drawing/2014/main" id="{D8195B92-8ACE-4DF6-B3D4-84351F848FDD}"/>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041" name="ZoneTexte 2040">
                <a:extLst>
                  <a:ext uri="{FF2B5EF4-FFF2-40B4-BE49-F238E27FC236}">
                    <a16:creationId xmlns:a16="http://schemas.microsoft.com/office/drawing/2014/main" id="{E7602869-C858-47F8-B4F2-E07CBCDD87F5}"/>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039" name="ZoneTexte 2038">
              <a:extLst>
                <a:ext uri="{FF2B5EF4-FFF2-40B4-BE49-F238E27FC236}">
                  <a16:creationId xmlns:a16="http://schemas.microsoft.com/office/drawing/2014/main" id="{1B86AAB4-4299-4770-9D4A-DFAD41EE538F}"/>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042" name="Groupe 2041">
            <a:extLst>
              <a:ext uri="{FF2B5EF4-FFF2-40B4-BE49-F238E27FC236}">
                <a16:creationId xmlns:a16="http://schemas.microsoft.com/office/drawing/2014/main" id="{7DDDE51F-9344-4B69-8462-2236E0609D4C}"/>
              </a:ext>
            </a:extLst>
          </p:cNvPr>
          <p:cNvGrpSpPr/>
          <p:nvPr/>
        </p:nvGrpSpPr>
        <p:grpSpPr>
          <a:xfrm>
            <a:off x="1270156" y="654813"/>
            <a:ext cx="718466" cy="375832"/>
            <a:chOff x="6752258" y="6147312"/>
            <a:chExt cx="718466" cy="375832"/>
          </a:xfrm>
        </p:grpSpPr>
        <p:grpSp>
          <p:nvGrpSpPr>
            <p:cNvPr id="2043" name="Groupe 2042">
              <a:extLst>
                <a:ext uri="{FF2B5EF4-FFF2-40B4-BE49-F238E27FC236}">
                  <a16:creationId xmlns:a16="http://schemas.microsoft.com/office/drawing/2014/main" id="{EEF1FAB8-1FE0-44A7-ADD7-5106BA0D198F}"/>
                </a:ext>
              </a:extLst>
            </p:cNvPr>
            <p:cNvGrpSpPr/>
            <p:nvPr/>
          </p:nvGrpSpPr>
          <p:grpSpPr>
            <a:xfrm>
              <a:off x="6752258" y="6147312"/>
              <a:ext cx="718466" cy="375832"/>
              <a:chOff x="2358333" y="3850592"/>
              <a:chExt cx="718466" cy="375832"/>
            </a:xfrm>
          </p:grpSpPr>
          <p:sp>
            <p:nvSpPr>
              <p:cNvPr id="2045" name="ZoneTexte 2044">
                <a:extLst>
                  <a:ext uri="{FF2B5EF4-FFF2-40B4-BE49-F238E27FC236}">
                    <a16:creationId xmlns:a16="http://schemas.microsoft.com/office/drawing/2014/main" id="{B90A9F69-014D-42C5-A51E-424594891CFB}"/>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2046" name="ZoneTexte 2045">
                <a:extLst>
                  <a:ext uri="{FF2B5EF4-FFF2-40B4-BE49-F238E27FC236}">
                    <a16:creationId xmlns:a16="http://schemas.microsoft.com/office/drawing/2014/main" id="{95869F12-61A6-437B-8CF7-D5A8DCF75355}"/>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044" name="ZoneTexte 2043">
              <a:extLst>
                <a:ext uri="{FF2B5EF4-FFF2-40B4-BE49-F238E27FC236}">
                  <a16:creationId xmlns:a16="http://schemas.microsoft.com/office/drawing/2014/main" id="{AD155D2A-2AF7-45D0-836E-0C89DDFEE5C2}"/>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047" name="Groupe 2046">
            <a:extLst>
              <a:ext uri="{FF2B5EF4-FFF2-40B4-BE49-F238E27FC236}">
                <a16:creationId xmlns:a16="http://schemas.microsoft.com/office/drawing/2014/main" id="{1B9421AA-3524-449F-8DF0-2EDD6C3C7F79}"/>
              </a:ext>
            </a:extLst>
          </p:cNvPr>
          <p:cNvGrpSpPr/>
          <p:nvPr/>
        </p:nvGrpSpPr>
        <p:grpSpPr>
          <a:xfrm>
            <a:off x="2964649" y="640986"/>
            <a:ext cx="700833" cy="390094"/>
            <a:chOff x="7339755" y="6147312"/>
            <a:chExt cx="700833" cy="390094"/>
          </a:xfrm>
        </p:grpSpPr>
        <p:grpSp>
          <p:nvGrpSpPr>
            <p:cNvPr id="2048" name="Groupe 2047">
              <a:extLst>
                <a:ext uri="{FF2B5EF4-FFF2-40B4-BE49-F238E27FC236}">
                  <a16:creationId xmlns:a16="http://schemas.microsoft.com/office/drawing/2014/main" id="{8B6C03C7-6D40-4620-823F-E76DF982DEB4}"/>
                </a:ext>
              </a:extLst>
            </p:cNvPr>
            <p:cNvGrpSpPr/>
            <p:nvPr/>
          </p:nvGrpSpPr>
          <p:grpSpPr>
            <a:xfrm>
              <a:off x="7339755" y="6147312"/>
              <a:ext cx="700833" cy="390094"/>
              <a:chOff x="3085711" y="3836330"/>
              <a:chExt cx="700833" cy="390094"/>
            </a:xfrm>
          </p:grpSpPr>
          <p:sp>
            <p:nvSpPr>
              <p:cNvPr id="2050" name="ZoneTexte 2049">
                <a:extLst>
                  <a:ext uri="{FF2B5EF4-FFF2-40B4-BE49-F238E27FC236}">
                    <a16:creationId xmlns:a16="http://schemas.microsoft.com/office/drawing/2014/main" id="{E2CD65AD-DA65-48A6-B155-4DFF6F254852}"/>
                  </a:ext>
                </a:extLst>
              </p:cNvPr>
              <p:cNvSpPr txBox="1"/>
              <p:nvPr/>
            </p:nvSpPr>
            <p:spPr>
              <a:xfrm>
                <a:off x="3085711" y="4041758"/>
                <a:ext cx="700833" cy="184666"/>
              </a:xfrm>
              <a:prstGeom prst="rect">
                <a:avLst/>
              </a:prstGeom>
              <a:noFill/>
            </p:spPr>
            <p:txBody>
              <a:bodyPr wrap="none" rtlCol="0">
                <a:spAutoFit/>
              </a:bodyPr>
              <a:lstStyle/>
              <a:p>
                <a:r>
                  <a:rPr lang="fr-FR" sz="600" dirty="0"/>
                  <a:t>[7:57:008:05:00]</a:t>
                </a:r>
                <a:endParaRPr lang="fr-CH" sz="600" dirty="0"/>
              </a:p>
            </p:txBody>
          </p:sp>
          <p:sp>
            <p:nvSpPr>
              <p:cNvPr id="2051" name="ZoneTexte 2050">
                <a:extLst>
                  <a:ext uri="{FF2B5EF4-FFF2-40B4-BE49-F238E27FC236}">
                    <a16:creationId xmlns:a16="http://schemas.microsoft.com/office/drawing/2014/main" id="{C2FC6B48-9705-4513-99E9-34D939998FA6}"/>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049" name="ZoneTexte 2048">
              <a:extLst>
                <a:ext uri="{FF2B5EF4-FFF2-40B4-BE49-F238E27FC236}">
                  <a16:creationId xmlns:a16="http://schemas.microsoft.com/office/drawing/2014/main" id="{5874A98D-E9B3-4725-8059-8FBCE3FD8096}"/>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2052" name="Accolade fermante 2051">
            <a:extLst>
              <a:ext uri="{FF2B5EF4-FFF2-40B4-BE49-F238E27FC236}">
                <a16:creationId xmlns:a16="http://schemas.microsoft.com/office/drawing/2014/main" id="{7A6E2724-87F0-428F-8608-26FB93BE06AF}"/>
              </a:ext>
            </a:extLst>
          </p:cNvPr>
          <p:cNvSpPr/>
          <p:nvPr/>
        </p:nvSpPr>
        <p:spPr>
          <a:xfrm flipH="1">
            <a:off x="656011" y="74160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53" name="Accolade fermante 2052">
            <a:extLst>
              <a:ext uri="{FF2B5EF4-FFF2-40B4-BE49-F238E27FC236}">
                <a16:creationId xmlns:a16="http://schemas.microsoft.com/office/drawing/2014/main" id="{BEFEA602-39E4-470F-A727-0EEAEBEE7F2D}"/>
              </a:ext>
            </a:extLst>
          </p:cNvPr>
          <p:cNvSpPr/>
          <p:nvPr/>
        </p:nvSpPr>
        <p:spPr>
          <a:xfrm>
            <a:off x="3586949" y="74734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54" name="Groupe 2053">
            <a:extLst>
              <a:ext uri="{FF2B5EF4-FFF2-40B4-BE49-F238E27FC236}">
                <a16:creationId xmlns:a16="http://schemas.microsoft.com/office/drawing/2014/main" id="{22FD333B-FA77-467C-A1EA-7E4F1035C64C}"/>
              </a:ext>
            </a:extLst>
          </p:cNvPr>
          <p:cNvGrpSpPr/>
          <p:nvPr/>
        </p:nvGrpSpPr>
        <p:grpSpPr>
          <a:xfrm>
            <a:off x="3658359" y="928106"/>
            <a:ext cx="145699" cy="102974"/>
            <a:chOff x="5500799" y="4255430"/>
            <a:chExt cx="1544225" cy="1042144"/>
          </a:xfrm>
          <a:solidFill>
            <a:srgbClr val="7030A0"/>
          </a:solidFill>
        </p:grpSpPr>
        <p:pic>
          <p:nvPicPr>
            <p:cNvPr id="2055" name="Graphique 2054">
              <a:extLst>
                <a:ext uri="{FF2B5EF4-FFF2-40B4-BE49-F238E27FC236}">
                  <a16:creationId xmlns:a16="http://schemas.microsoft.com/office/drawing/2014/main" id="{2073F47D-5C65-4EAB-BA93-C846E55823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056" name="Graphique 2055">
              <a:extLst>
                <a:ext uri="{FF2B5EF4-FFF2-40B4-BE49-F238E27FC236}">
                  <a16:creationId xmlns:a16="http://schemas.microsoft.com/office/drawing/2014/main" id="{33ED8F3D-66DE-41FB-B4BE-BE4E902B56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2057" name="Groupe 2056">
            <a:extLst>
              <a:ext uri="{FF2B5EF4-FFF2-40B4-BE49-F238E27FC236}">
                <a16:creationId xmlns:a16="http://schemas.microsoft.com/office/drawing/2014/main" id="{083FC3B7-467A-41DD-BE4A-6477E7F94ECD}"/>
              </a:ext>
            </a:extLst>
          </p:cNvPr>
          <p:cNvGrpSpPr/>
          <p:nvPr/>
        </p:nvGrpSpPr>
        <p:grpSpPr>
          <a:xfrm>
            <a:off x="2420474" y="670050"/>
            <a:ext cx="718466" cy="370981"/>
            <a:chOff x="2195594" y="1720797"/>
            <a:chExt cx="718466" cy="370981"/>
          </a:xfrm>
        </p:grpSpPr>
        <p:sp>
          <p:nvSpPr>
            <p:cNvPr id="2058" name="ZoneTexte 2057">
              <a:extLst>
                <a:ext uri="{FF2B5EF4-FFF2-40B4-BE49-F238E27FC236}">
                  <a16:creationId xmlns:a16="http://schemas.microsoft.com/office/drawing/2014/main" id="{457955F3-7025-4960-B8B3-D0E6FADAAE16}"/>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059" name="ZoneTexte 2058">
              <a:extLst>
                <a:ext uri="{FF2B5EF4-FFF2-40B4-BE49-F238E27FC236}">
                  <a16:creationId xmlns:a16="http://schemas.microsoft.com/office/drawing/2014/main" id="{E8B6BE49-F1B1-4B01-A3CC-AB766EAA1027}"/>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060" name="ZoneTexte 2059">
              <a:extLst>
                <a:ext uri="{FF2B5EF4-FFF2-40B4-BE49-F238E27FC236}">
                  <a16:creationId xmlns:a16="http://schemas.microsoft.com/office/drawing/2014/main" id="{B39E8AC0-4BF8-482C-9F53-5C9EDCEDD2F2}"/>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061" name="Groupe 2060">
            <a:extLst>
              <a:ext uri="{FF2B5EF4-FFF2-40B4-BE49-F238E27FC236}">
                <a16:creationId xmlns:a16="http://schemas.microsoft.com/office/drawing/2014/main" id="{804D3F6E-DC60-4770-B403-CDBC8DDD8C54}"/>
              </a:ext>
            </a:extLst>
          </p:cNvPr>
          <p:cNvGrpSpPr/>
          <p:nvPr/>
        </p:nvGrpSpPr>
        <p:grpSpPr>
          <a:xfrm>
            <a:off x="1827109" y="670050"/>
            <a:ext cx="718466" cy="367712"/>
            <a:chOff x="1622389" y="1728992"/>
            <a:chExt cx="718466" cy="367712"/>
          </a:xfrm>
        </p:grpSpPr>
        <p:sp>
          <p:nvSpPr>
            <p:cNvPr id="2062" name="ZoneTexte 2061">
              <a:extLst>
                <a:ext uri="{FF2B5EF4-FFF2-40B4-BE49-F238E27FC236}">
                  <a16:creationId xmlns:a16="http://schemas.microsoft.com/office/drawing/2014/main" id="{246E2AB6-CE81-4A84-8991-5057123DF8BA}"/>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2063" name="ZoneTexte 2062">
              <a:extLst>
                <a:ext uri="{FF2B5EF4-FFF2-40B4-BE49-F238E27FC236}">
                  <a16:creationId xmlns:a16="http://schemas.microsoft.com/office/drawing/2014/main" id="{E465BA10-5A13-4E81-AFD6-D9B2EB2CFC76}"/>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064" name="ZoneTexte 2063">
              <a:extLst>
                <a:ext uri="{FF2B5EF4-FFF2-40B4-BE49-F238E27FC236}">
                  <a16:creationId xmlns:a16="http://schemas.microsoft.com/office/drawing/2014/main" id="{56561C60-6166-4DC0-9A20-E226193CDF37}"/>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2065" name="ZoneTexte 2064">
            <a:extLst>
              <a:ext uri="{FF2B5EF4-FFF2-40B4-BE49-F238E27FC236}">
                <a16:creationId xmlns:a16="http://schemas.microsoft.com/office/drawing/2014/main" id="{528FD57C-492D-428B-BC17-94FCB5743254}"/>
              </a:ext>
            </a:extLst>
          </p:cNvPr>
          <p:cNvSpPr txBox="1"/>
          <p:nvPr/>
        </p:nvSpPr>
        <p:spPr>
          <a:xfrm>
            <a:off x="4235276" y="589005"/>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2066" name="ZoneTexte 2065">
            <a:extLst>
              <a:ext uri="{FF2B5EF4-FFF2-40B4-BE49-F238E27FC236}">
                <a16:creationId xmlns:a16="http://schemas.microsoft.com/office/drawing/2014/main" id="{89F4A7EB-51DF-4043-A450-6BDCC1C503EA}"/>
              </a:ext>
            </a:extLst>
          </p:cNvPr>
          <p:cNvSpPr txBox="1"/>
          <p:nvPr/>
        </p:nvSpPr>
        <p:spPr>
          <a:xfrm>
            <a:off x="737631" y="373711"/>
            <a:ext cx="331249" cy="246221"/>
          </a:xfrm>
          <a:prstGeom prst="rect">
            <a:avLst/>
          </a:prstGeom>
          <a:noFill/>
        </p:spPr>
        <p:txBody>
          <a:bodyPr wrap="square" rtlCol="0">
            <a:spAutoFit/>
          </a:bodyPr>
          <a:lstStyle/>
          <a:p>
            <a:r>
              <a:rPr lang="fr-FR" sz="500" dirty="0"/>
              <a:t>+2</a:t>
            </a:r>
          </a:p>
          <a:p>
            <a:r>
              <a:rPr lang="fr-FR" sz="500" dirty="0"/>
              <a:t>A:5</a:t>
            </a:r>
          </a:p>
        </p:txBody>
      </p:sp>
      <p:sp>
        <p:nvSpPr>
          <p:cNvPr id="2161" name="ZoneTexte 2160">
            <a:extLst>
              <a:ext uri="{FF2B5EF4-FFF2-40B4-BE49-F238E27FC236}">
                <a16:creationId xmlns:a16="http://schemas.microsoft.com/office/drawing/2014/main" id="{F6B8BBB2-3C11-409F-ACB6-DD3E01F2B31A}"/>
              </a:ext>
            </a:extLst>
          </p:cNvPr>
          <p:cNvSpPr txBox="1"/>
          <p:nvPr/>
        </p:nvSpPr>
        <p:spPr>
          <a:xfrm>
            <a:off x="-46341" y="3854621"/>
            <a:ext cx="641456" cy="246221"/>
          </a:xfrm>
          <a:prstGeom prst="rect">
            <a:avLst/>
          </a:prstGeom>
          <a:noFill/>
        </p:spPr>
        <p:txBody>
          <a:bodyPr wrap="square" rtlCol="0">
            <a:spAutoFit/>
          </a:bodyPr>
          <a:lstStyle/>
          <a:p>
            <a:r>
              <a:rPr lang="fr-FR" sz="1000" dirty="0"/>
              <a:t>a.1.3.4.5</a:t>
            </a:r>
          </a:p>
        </p:txBody>
      </p:sp>
      <p:sp>
        <p:nvSpPr>
          <p:cNvPr id="2165" name="Accolade fermante 2164">
            <a:extLst>
              <a:ext uri="{FF2B5EF4-FFF2-40B4-BE49-F238E27FC236}">
                <a16:creationId xmlns:a16="http://schemas.microsoft.com/office/drawing/2014/main" id="{12519FC6-31CF-41C8-B61A-6910BF53E957}"/>
              </a:ext>
            </a:extLst>
          </p:cNvPr>
          <p:cNvSpPr/>
          <p:nvPr/>
        </p:nvSpPr>
        <p:spPr>
          <a:xfrm flipH="1">
            <a:off x="543509" y="3668487"/>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66" name="Accolade fermante 2165">
            <a:extLst>
              <a:ext uri="{FF2B5EF4-FFF2-40B4-BE49-F238E27FC236}">
                <a16:creationId xmlns:a16="http://schemas.microsoft.com/office/drawing/2014/main" id="{15321A4B-C11C-4D54-A51B-6EB82609E2EA}"/>
              </a:ext>
            </a:extLst>
          </p:cNvPr>
          <p:cNvSpPr/>
          <p:nvPr/>
        </p:nvSpPr>
        <p:spPr>
          <a:xfrm flipH="1">
            <a:off x="655814" y="368767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67" name="Accolade fermante 2166">
            <a:extLst>
              <a:ext uri="{FF2B5EF4-FFF2-40B4-BE49-F238E27FC236}">
                <a16:creationId xmlns:a16="http://schemas.microsoft.com/office/drawing/2014/main" id="{91FB3D80-1395-4DFF-A30B-3FD217D7942B}"/>
              </a:ext>
            </a:extLst>
          </p:cNvPr>
          <p:cNvSpPr/>
          <p:nvPr/>
        </p:nvSpPr>
        <p:spPr>
          <a:xfrm>
            <a:off x="4093842" y="368690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168" name="Graphique 2167">
            <a:extLst>
              <a:ext uri="{FF2B5EF4-FFF2-40B4-BE49-F238E27FC236}">
                <a16:creationId xmlns:a16="http://schemas.microsoft.com/office/drawing/2014/main" id="{A5515931-56E5-4220-A6A4-5643E278B1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7473" y="3861798"/>
            <a:ext cx="109307" cy="98122"/>
          </a:xfrm>
          <a:prstGeom prst="rect">
            <a:avLst/>
          </a:prstGeom>
        </p:spPr>
      </p:pic>
      <p:grpSp>
        <p:nvGrpSpPr>
          <p:cNvPr id="2169" name="Groupe 2168">
            <a:extLst>
              <a:ext uri="{FF2B5EF4-FFF2-40B4-BE49-F238E27FC236}">
                <a16:creationId xmlns:a16="http://schemas.microsoft.com/office/drawing/2014/main" id="{3ADE60C8-6FD1-48F0-8D7C-BF7340726ADC}"/>
              </a:ext>
            </a:extLst>
          </p:cNvPr>
          <p:cNvGrpSpPr/>
          <p:nvPr/>
        </p:nvGrpSpPr>
        <p:grpSpPr>
          <a:xfrm>
            <a:off x="679825" y="3616889"/>
            <a:ext cx="718466" cy="356108"/>
            <a:chOff x="2199597" y="997505"/>
            <a:chExt cx="718466" cy="356108"/>
          </a:xfrm>
        </p:grpSpPr>
        <p:sp>
          <p:nvSpPr>
            <p:cNvPr id="2170" name="ZoneTexte 2169">
              <a:extLst>
                <a:ext uri="{FF2B5EF4-FFF2-40B4-BE49-F238E27FC236}">
                  <a16:creationId xmlns:a16="http://schemas.microsoft.com/office/drawing/2014/main" id="{54527FCF-FC0A-4296-A132-DE86AD95D5C9}"/>
                </a:ext>
              </a:extLst>
            </p:cNvPr>
            <p:cNvSpPr txBox="1"/>
            <p:nvPr/>
          </p:nvSpPr>
          <p:spPr>
            <a:xfrm>
              <a:off x="2383950" y="997505"/>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50" baseline="-25000" dirty="0">
                <a:solidFill>
                  <a:srgbClr val="00B0F0"/>
                </a:solidFill>
              </a:endParaRPr>
            </a:p>
          </p:txBody>
        </p:sp>
        <p:sp>
          <p:nvSpPr>
            <p:cNvPr id="2171" name="ZoneTexte 2170">
              <a:extLst>
                <a:ext uri="{FF2B5EF4-FFF2-40B4-BE49-F238E27FC236}">
                  <a16:creationId xmlns:a16="http://schemas.microsoft.com/office/drawing/2014/main" id="{904C7799-6965-47F5-AB7E-9E29C99D8175}"/>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2172" name="Groupe 2171">
            <a:extLst>
              <a:ext uri="{FF2B5EF4-FFF2-40B4-BE49-F238E27FC236}">
                <a16:creationId xmlns:a16="http://schemas.microsoft.com/office/drawing/2014/main" id="{F45D69D3-969C-4003-BFA5-C67519A5ACEA}"/>
              </a:ext>
            </a:extLst>
          </p:cNvPr>
          <p:cNvGrpSpPr/>
          <p:nvPr/>
        </p:nvGrpSpPr>
        <p:grpSpPr>
          <a:xfrm>
            <a:off x="3447536" y="3612400"/>
            <a:ext cx="718466" cy="363597"/>
            <a:chOff x="4307092" y="989742"/>
            <a:chExt cx="718466" cy="363597"/>
          </a:xfrm>
        </p:grpSpPr>
        <p:grpSp>
          <p:nvGrpSpPr>
            <p:cNvPr id="2173" name="Groupe 2172">
              <a:extLst>
                <a:ext uri="{FF2B5EF4-FFF2-40B4-BE49-F238E27FC236}">
                  <a16:creationId xmlns:a16="http://schemas.microsoft.com/office/drawing/2014/main" id="{A67A4247-90F4-409B-859C-896E46EF6233}"/>
                </a:ext>
              </a:extLst>
            </p:cNvPr>
            <p:cNvGrpSpPr/>
            <p:nvPr/>
          </p:nvGrpSpPr>
          <p:grpSpPr>
            <a:xfrm>
              <a:off x="4390385" y="989742"/>
              <a:ext cx="565581" cy="297961"/>
              <a:chOff x="2579857" y="899021"/>
              <a:chExt cx="565581" cy="297961"/>
            </a:xfrm>
          </p:grpSpPr>
          <p:sp>
            <p:nvSpPr>
              <p:cNvPr id="2175" name="ZoneTexte 2174">
                <a:extLst>
                  <a:ext uri="{FF2B5EF4-FFF2-40B4-BE49-F238E27FC236}">
                    <a16:creationId xmlns:a16="http://schemas.microsoft.com/office/drawing/2014/main" id="{6071A7CA-2767-4D39-B81C-E58137435050}"/>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176" name="ZoneTexte 2175">
                <a:extLst>
                  <a:ext uri="{FF2B5EF4-FFF2-40B4-BE49-F238E27FC236}">
                    <a16:creationId xmlns:a16="http://schemas.microsoft.com/office/drawing/2014/main" id="{F567A115-E104-4E41-8C98-6028F76407AF}"/>
                  </a:ext>
                </a:extLst>
              </p:cNvPr>
              <p:cNvSpPr txBox="1"/>
              <p:nvPr/>
            </p:nvSpPr>
            <p:spPr>
              <a:xfrm>
                <a:off x="2705894" y="89902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174" name="ZoneTexte 2173">
              <a:extLst>
                <a:ext uri="{FF2B5EF4-FFF2-40B4-BE49-F238E27FC236}">
                  <a16:creationId xmlns:a16="http://schemas.microsoft.com/office/drawing/2014/main" id="{BBDDBF51-AB96-499B-98B8-571B49E4067D}"/>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grpSp>
        <p:nvGrpSpPr>
          <p:cNvPr id="2177" name="Groupe 2176">
            <a:extLst>
              <a:ext uri="{FF2B5EF4-FFF2-40B4-BE49-F238E27FC236}">
                <a16:creationId xmlns:a16="http://schemas.microsoft.com/office/drawing/2014/main" id="{C7F9702D-2630-4288-BFB3-4A26CB4CE349}"/>
              </a:ext>
            </a:extLst>
          </p:cNvPr>
          <p:cNvGrpSpPr/>
          <p:nvPr/>
        </p:nvGrpSpPr>
        <p:grpSpPr>
          <a:xfrm>
            <a:off x="1256842" y="3602524"/>
            <a:ext cx="718466" cy="368277"/>
            <a:chOff x="1040513" y="1729592"/>
            <a:chExt cx="718466" cy="368277"/>
          </a:xfrm>
        </p:grpSpPr>
        <p:sp>
          <p:nvSpPr>
            <p:cNvPr id="2178" name="ZoneTexte 2177">
              <a:extLst>
                <a:ext uri="{FF2B5EF4-FFF2-40B4-BE49-F238E27FC236}">
                  <a16:creationId xmlns:a16="http://schemas.microsoft.com/office/drawing/2014/main" id="{174F3113-6FBD-4AAC-9DF5-4B892E6258D9}"/>
                </a:ext>
              </a:extLst>
            </p:cNvPr>
            <p:cNvSpPr txBox="1"/>
            <p:nvPr/>
          </p:nvSpPr>
          <p:spPr>
            <a:xfrm>
              <a:off x="1040513" y="1913203"/>
              <a:ext cx="718466" cy="184666"/>
            </a:xfrm>
            <a:prstGeom prst="rect">
              <a:avLst/>
            </a:prstGeom>
            <a:noFill/>
          </p:spPr>
          <p:txBody>
            <a:bodyPr wrap="none" rtlCol="0">
              <a:spAutoFit/>
            </a:bodyPr>
            <a:lstStyle/>
            <a:p>
              <a:r>
                <a:rPr lang="fr-FR" sz="600" dirty="0"/>
                <a:t>[7:45:00 </a:t>
              </a:r>
              <a:r>
                <a:rPr lang="fr-FR" sz="600" dirty="0">
                  <a:solidFill>
                    <a:srgbClr val="C00000"/>
                  </a:solidFill>
                </a:rPr>
                <a:t>7:53:00</a:t>
              </a:r>
              <a:r>
                <a:rPr lang="fr-FR" sz="600" dirty="0"/>
                <a:t>]</a:t>
              </a:r>
              <a:endParaRPr lang="fr-CH" sz="600" dirty="0"/>
            </a:p>
          </p:txBody>
        </p:sp>
        <p:sp>
          <p:nvSpPr>
            <p:cNvPr id="2179" name="ZoneTexte 2178">
              <a:extLst>
                <a:ext uri="{FF2B5EF4-FFF2-40B4-BE49-F238E27FC236}">
                  <a16:creationId xmlns:a16="http://schemas.microsoft.com/office/drawing/2014/main" id="{54B37964-16B5-45E8-9C6C-C41E82798DE3}"/>
                </a:ext>
              </a:extLst>
            </p:cNvPr>
            <p:cNvSpPr txBox="1"/>
            <p:nvPr/>
          </p:nvSpPr>
          <p:spPr>
            <a:xfrm>
              <a:off x="1238381" y="1729592"/>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800" baseline="-25000" dirty="0">
                <a:solidFill>
                  <a:schemeClr val="accent2">
                    <a:lumMod val="75000"/>
                  </a:schemeClr>
                </a:solidFill>
              </a:endParaRPr>
            </a:p>
          </p:txBody>
        </p:sp>
        <p:sp>
          <p:nvSpPr>
            <p:cNvPr id="2180" name="ZoneTexte 2179">
              <a:extLst>
                <a:ext uri="{FF2B5EF4-FFF2-40B4-BE49-F238E27FC236}">
                  <a16:creationId xmlns:a16="http://schemas.microsoft.com/office/drawing/2014/main" id="{187BA6D3-7FD3-4BEF-9626-EDDCE4E41099}"/>
                </a:ext>
              </a:extLst>
            </p:cNvPr>
            <p:cNvSpPr txBox="1"/>
            <p:nvPr/>
          </p:nvSpPr>
          <p:spPr>
            <a:xfrm>
              <a:off x="1111184" y="1752913"/>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2181" name="Groupe 2180">
            <a:extLst>
              <a:ext uri="{FF2B5EF4-FFF2-40B4-BE49-F238E27FC236}">
                <a16:creationId xmlns:a16="http://schemas.microsoft.com/office/drawing/2014/main" id="{FFF038ED-EA2C-4C6D-BCA5-D59963FF6954}"/>
              </a:ext>
            </a:extLst>
          </p:cNvPr>
          <p:cNvGrpSpPr/>
          <p:nvPr/>
        </p:nvGrpSpPr>
        <p:grpSpPr>
          <a:xfrm>
            <a:off x="2356507" y="3607557"/>
            <a:ext cx="718466" cy="363873"/>
            <a:chOff x="2745528" y="1733074"/>
            <a:chExt cx="718466" cy="363873"/>
          </a:xfrm>
        </p:grpSpPr>
        <p:sp>
          <p:nvSpPr>
            <p:cNvPr id="2182" name="ZoneTexte 2181">
              <a:extLst>
                <a:ext uri="{FF2B5EF4-FFF2-40B4-BE49-F238E27FC236}">
                  <a16:creationId xmlns:a16="http://schemas.microsoft.com/office/drawing/2014/main" id="{82996146-4C25-435D-B013-6E3F609BEE80}"/>
                </a:ext>
              </a:extLst>
            </p:cNvPr>
            <p:cNvSpPr txBox="1"/>
            <p:nvPr/>
          </p:nvSpPr>
          <p:spPr>
            <a:xfrm>
              <a:off x="2887489" y="173307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800" baseline="-25000" dirty="0">
                <a:solidFill>
                  <a:schemeClr val="accent2">
                    <a:lumMod val="75000"/>
                  </a:schemeClr>
                </a:solidFill>
              </a:endParaRPr>
            </a:p>
          </p:txBody>
        </p:sp>
        <p:grpSp>
          <p:nvGrpSpPr>
            <p:cNvPr id="2183" name="Groupe 2182">
              <a:extLst>
                <a:ext uri="{FF2B5EF4-FFF2-40B4-BE49-F238E27FC236}">
                  <a16:creationId xmlns:a16="http://schemas.microsoft.com/office/drawing/2014/main" id="{30376847-27D1-400E-A378-F6E6EC73B9E2}"/>
                </a:ext>
              </a:extLst>
            </p:cNvPr>
            <p:cNvGrpSpPr/>
            <p:nvPr/>
          </p:nvGrpSpPr>
          <p:grpSpPr>
            <a:xfrm>
              <a:off x="2745528" y="1777671"/>
              <a:ext cx="718466" cy="319276"/>
              <a:chOff x="2745110" y="1768025"/>
              <a:chExt cx="718466" cy="319276"/>
            </a:xfrm>
          </p:grpSpPr>
          <p:sp>
            <p:nvSpPr>
              <p:cNvPr id="2184" name="ZoneTexte 2183">
                <a:extLst>
                  <a:ext uri="{FF2B5EF4-FFF2-40B4-BE49-F238E27FC236}">
                    <a16:creationId xmlns:a16="http://schemas.microsoft.com/office/drawing/2014/main" id="{EA182028-865B-47BE-974E-077919BD7A30}"/>
                  </a:ext>
                </a:extLst>
              </p:cNvPr>
              <p:cNvSpPr txBox="1"/>
              <p:nvPr/>
            </p:nvSpPr>
            <p:spPr>
              <a:xfrm>
                <a:off x="2745110" y="1902635"/>
                <a:ext cx="718466" cy="184666"/>
              </a:xfrm>
              <a:prstGeom prst="rect">
                <a:avLst/>
              </a:prstGeom>
              <a:noFill/>
            </p:spPr>
            <p:txBody>
              <a:bodyPr wrap="none" rtlCol="0">
                <a:spAutoFit/>
              </a:bodyPr>
              <a:lstStyle/>
              <a:p>
                <a:r>
                  <a:rPr lang="fr-FR" sz="600" dirty="0"/>
                  <a:t>[7:57:00 </a:t>
                </a:r>
                <a:r>
                  <a:rPr lang="fr-FR" sz="600" dirty="0">
                    <a:solidFill>
                      <a:srgbClr val="C00000"/>
                    </a:solidFill>
                  </a:rPr>
                  <a:t>8:05:00</a:t>
                </a:r>
                <a:r>
                  <a:rPr lang="fr-FR" sz="600" dirty="0"/>
                  <a:t>]</a:t>
                </a:r>
                <a:endParaRPr lang="fr-CH" sz="600" dirty="0"/>
              </a:p>
            </p:txBody>
          </p:sp>
          <p:sp>
            <p:nvSpPr>
              <p:cNvPr id="2185" name="ZoneTexte 2184">
                <a:extLst>
                  <a:ext uri="{FF2B5EF4-FFF2-40B4-BE49-F238E27FC236}">
                    <a16:creationId xmlns:a16="http://schemas.microsoft.com/office/drawing/2014/main" id="{73BDF574-0FD2-45D1-924E-C08A664889F7}"/>
                  </a:ext>
                </a:extLst>
              </p:cNvPr>
              <p:cNvSpPr txBox="1"/>
              <p:nvPr/>
            </p:nvSpPr>
            <p:spPr>
              <a:xfrm>
                <a:off x="2789026" y="1768025"/>
                <a:ext cx="331249" cy="246221"/>
              </a:xfrm>
              <a:prstGeom prst="rect">
                <a:avLst/>
              </a:prstGeom>
              <a:noFill/>
            </p:spPr>
            <p:txBody>
              <a:bodyPr wrap="square" rtlCol="0">
                <a:spAutoFit/>
              </a:bodyPr>
              <a:lstStyle/>
              <a:p>
                <a:r>
                  <a:rPr lang="fr-FR" sz="500" dirty="0"/>
                  <a:t>-3</a:t>
                </a:r>
              </a:p>
              <a:p>
                <a:r>
                  <a:rPr lang="fr-FR" sz="500" dirty="0"/>
                  <a:t>A:5</a:t>
                </a:r>
              </a:p>
            </p:txBody>
          </p:sp>
        </p:grpSp>
      </p:grpSp>
      <p:grpSp>
        <p:nvGrpSpPr>
          <p:cNvPr id="2186" name="Groupe 2185">
            <a:extLst>
              <a:ext uri="{FF2B5EF4-FFF2-40B4-BE49-F238E27FC236}">
                <a16:creationId xmlns:a16="http://schemas.microsoft.com/office/drawing/2014/main" id="{CCCA0AFF-0B6F-484F-B7AE-957436960491}"/>
              </a:ext>
            </a:extLst>
          </p:cNvPr>
          <p:cNvGrpSpPr/>
          <p:nvPr/>
        </p:nvGrpSpPr>
        <p:grpSpPr>
          <a:xfrm>
            <a:off x="1808548" y="3597677"/>
            <a:ext cx="718466" cy="369675"/>
            <a:chOff x="646205" y="5057129"/>
            <a:chExt cx="718466" cy="369675"/>
          </a:xfrm>
        </p:grpSpPr>
        <p:sp>
          <p:nvSpPr>
            <p:cNvPr id="2187" name="ZoneTexte 2186">
              <a:extLst>
                <a:ext uri="{FF2B5EF4-FFF2-40B4-BE49-F238E27FC236}">
                  <a16:creationId xmlns:a16="http://schemas.microsoft.com/office/drawing/2014/main" id="{0685F377-B7BF-4E64-B895-2CBBF3352D42}"/>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188" name="ZoneTexte 2187">
              <a:extLst>
                <a:ext uri="{FF2B5EF4-FFF2-40B4-BE49-F238E27FC236}">
                  <a16:creationId xmlns:a16="http://schemas.microsoft.com/office/drawing/2014/main" id="{DA38BF40-D040-4188-B4E3-0DBFB1BC433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189" name="ZoneTexte 2188">
              <a:extLst>
                <a:ext uri="{FF2B5EF4-FFF2-40B4-BE49-F238E27FC236}">
                  <a16:creationId xmlns:a16="http://schemas.microsoft.com/office/drawing/2014/main" id="{80C995A4-F444-49BF-AF24-380A384305E9}"/>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190" name="Groupe 2189">
            <a:extLst>
              <a:ext uri="{FF2B5EF4-FFF2-40B4-BE49-F238E27FC236}">
                <a16:creationId xmlns:a16="http://schemas.microsoft.com/office/drawing/2014/main" id="{77F692CC-9A47-4367-B88A-9998E58F417F}"/>
              </a:ext>
            </a:extLst>
          </p:cNvPr>
          <p:cNvGrpSpPr/>
          <p:nvPr/>
        </p:nvGrpSpPr>
        <p:grpSpPr>
          <a:xfrm>
            <a:off x="2890763" y="3598177"/>
            <a:ext cx="718466" cy="377178"/>
            <a:chOff x="1266633" y="5049608"/>
            <a:chExt cx="718466" cy="377178"/>
          </a:xfrm>
        </p:grpSpPr>
        <p:sp>
          <p:nvSpPr>
            <p:cNvPr id="2191" name="ZoneTexte 2190">
              <a:extLst>
                <a:ext uri="{FF2B5EF4-FFF2-40B4-BE49-F238E27FC236}">
                  <a16:creationId xmlns:a16="http://schemas.microsoft.com/office/drawing/2014/main" id="{54DC4473-5BEC-438D-8340-392F95C3AF0B}"/>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192" name="ZoneTexte 2191">
              <a:extLst>
                <a:ext uri="{FF2B5EF4-FFF2-40B4-BE49-F238E27FC236}">
                  <a16:creationId xmlns:a16="http://schemas.microsoft.com/office/drawing/2014/main" id="{93167632-FB31-4B71-B768-DA0656E8AEDF}"/>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193" name="ZoneTexte 2192">
              <a:extLst>
                <a:ext uri="{FF2B5EF4-FFF2-40B4-BE49-F238E27FC236}">
                  <a16:creationId xmlns:a16="http://schemas.microsoft.com/office/drawing/2014/main" id="{673E3B74-121C-41AD-9D6C-4D18D647C751}"/>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sp>
        <p:nvSpPr>
          <p:cNvPr id="2209" name="Accolade fermante 2208">
            <a:extLst>
              <a:ext uri="{FF2B5EF4-FFF2-40B4-BE49-F238E27FC236}">
                <a16:creationId xmlns:a16="http://schemas.microsoft.com/office/drawing/2014/main" id="{233B2BE7-FBA6-464A-AB72-093351CCB00F}"/>
              </a:ext>
            </a:extLst>
          </p:cNvPr>
          <p:cNvSpPr/>
          <p:nvPr/>
        </p:nvSpPr>
        <p:spPr>
          <a:xfrm flipH="1">
            <a:off x="645362" y="402553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10" name="Accolade fermante 2209">
            <a:extLst>
              <a:ext uri="{FF2B5EF4-FFF2-40B4-BE49-F238E27FC236}">
                <a16:creationId xmlns:a16="http://schemas.microsoft.com/office/drawing/2014/main" id="{AB631059-938C-4819-BA39-5E150046D77A}"/>
              </a:ext>
            </a:extLst>
          </p:cNvPr>
          <p:cNvSpPr/>
          <p:nvPr/>
        </p:nvSpPr>
        <p:spPr>
          <a:xfrm>
            <a:off x="3576300" y="403127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211" name="Groupe 2210">
            <a:extLst>
              <a:ext uri="{FF2B5EF4-FFF2-40B4-BE49-F238E27FC236}">
                <a16:creationId xmlns:a16="http://schemas.microsoft.com/office/drawing/2014/main" id="{52340E35-4045-4588-BDED-DF98EE0C3886}"/>
              </a:ext>
            </a:extLst>
          </p:cNvPr>
          <p:cNvGrpSpPr/>
          <p:nvPr/>
        </p:nvGrpSpPr>
        <p:grpSpPr>
          <a:xfrm>
            <a:off x="3647710" y="4212036"/>
            <a:ext cx="145699" cy="102974"/>
            <a:chOff x="5500799" y="4255430"/>
            <a:chExt cx="1544225" cy="1042144"/>
          </a:xfrm>
          <a:solidFill>
            <a:srgbClr val="7030A0"/>
          </a:solidFill>
        </p:grpSpPr>
        <p:pic>
          <p:nvPicPr>
            <p:cNvPr id="2212" name="Graphique 2211">
              <a:extLst>
                <a:ext uri="{FF2B5EF4-FFF2-40B4-BE49-F238E27FC236}">
                  <a16:creationId xmlns:a16="http://schemas.microsoft.com/office/drawing/2014/main" id="{AD81A174-DC72-4DD0-AEAC-0275489FFC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213" name="Graphique 2212">
              <a:extLst>
                <a:ext uri="{FF2B5EF4-FFF2-40B4-BE49-F238E27FC236}">
                  <a16:creationId xmlns:a16="http://schemas.microsoft.com/office/drawing/2014/main" id="{6B860565-C1D4-4814-8F3E-5F565BBC405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2222" name="ZoneTexte 2221">
            <a:extLst>
              <a:ext uri="{FF2B5EF4-FFF2-40B4-BE49-F238E27FC236}">
                <a16:creationId xmlns:a16="http://schemas.microsoft.com/office/drawing/2014/main" id="{9E35A0B8-0BD6-4662-A672-68875D97BA30}"/>
              </a:ext>
            </a:extLst>
          </p:cNvPr>
          <p:cNvSpPr txBox="1"/>
          <p:nvPr/>
        </p:nvSpPr>
        <p:spPr>
          <a:xfrm>
            <a:off x="4202126" y="3917815"/>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2223" name="Groupe 2222">
            <a:extLst>
              <a:ext uri="{FF2B5EF4-FFF2-40B4-BE49-F238E27FC236}">
                <a16:creationId xmlns:a16="http://schemas.microsoft.com/office/drawing/2014/main" id="{D4DBD5A6-C1C9-4126-8E33-B9A328A4B803}"/>
              </a:ext>
            </a:extLst>
          </p:cNvPr>
          <p:cNvGrpSpPr/>
          <p:nvPr/>
        </p:nvGrpSpPr>
        <p:grpSpPr>
          <a:xfrm>
            <a:off x="694805" y="3940238"/>
            <a:ext cx="718466" cy="385083"/>
            <a:chOff x="6111049" y="6137090"/>
            <a:chExt cx="718466" cy="385083"/>
          </a:xfrm>
        </p:grpSpPr>
        <p:grpSp>
          <p:nvGrpSpPr>
            <p:cNvPr id="2224" name="Groupe 2223">
              <a:extLst>
                <a:ext uri="{FF2B5EF4-FFF2-40B4-BE49-F238E27FC236}">
                  <a16:creationId xmlns:a16="http://schemas.microsoft.com/office/drawing/2014/main" id="{C08636F2-3245-4FEE-B3B7-543F2B69B31D}"/>
                </a:ext>
              </a:extLst>
            </p:cNvPr>
            <p:cNvGrpSpPr/>
            <p:nvPr/>
          </p:nvGrpSpPr>
          <p:grpSpPr>
            <a:xfrm>
              <a:off x="6111049" y="6137090"/>
              <a:ext cx="718466" cy="385083"/>
              <a:chOff x="1523235" y="3839102"/>
              <a:chExt cx="718466" cy="385083"/>
            </a:xfrm>
          </p:grpSpPr>
          <p:sp>
            <p:nvSpPr>
              <p:cNvPr id="2226" name="ZoneTexte 2225">
                <a:extLst>
                  <a:ext uri="{FF2B5EF4-FFF2-40B4-BE49-F238E27FC236}">
                    <a16:creationId xmlns:a16="http://schemas.microsoft.com/office/drawing/2014/main" id="{CE16B6D3-3926-412C-8725-8D8DBC651894}"/>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227" name="ZoneTexte 2226">
                <a:extLst>
                  <a:ext uri="{FF2B5EF4-FFF2-40B4-BE49-F238E27FC236}">
                    <a16:creationId xmlns:a16="http://schemas.microsoft.com/office/drawing/2014/main" id="{88A4CD99-D8F3-45B5-9C0A-5E35649B7906}"/>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225" name="ZoneTexte 2224">
              <a:extLst>
                <a:ext uri="{FF2B5EF4-FFF2-40B4-BE49-F238E27FC236}">
                  <a16:creationId xmlns:a16="http://schemas.microsoft.com/office/drawing/2014/main" id="{D1FD2A62-847C-4D63-A783-6C16E8665C67}"/>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228" name="Groupe 2227">
            <a:extLst>
              <a:ext uri="{FF2B5EF4-FFF2-40B4-BE49-F238E27FC236}">
                <a16:creationId xmlns:a16="http://schemas.microsoft.com/office/drawing/2014/main" id="{4094BC63-0A7D-4624-BC3A-05E88914447C}"/>
              </a:ext>
            </a:extLst>
          </p:cNvPr>
          <p:cNvGrpSpPr/>
          <p:nvPr/>
        </p:nvGrpSpPr>
        <p:grpSpPr>
          <a:xfrm>
            <a:off x="1267239" y="3945658"/>
            <a:ext cx="718466" cy="375832"/>
            <a:chOff x="6752258" y="6147312"/>
            <a:chExt cx="718466" cy="375832"/>
          </a:xfrm>
        </p:grpSpPr>
        <p:grpSp>
          <p:nvGrpSpPr>
            <p:cNvPr id="2229" name="Groupe 2228">
              <a:extLst>
                <a:ext uri="{FF2B5EF4-FFF2-40B4-BE49-F238E27FC236}">
                  <a16:creationId xmlns:a16="http://schemas.microsoft.com/office/drawing/2014/main" id="{9A2943AC-189A-4116-80EB-ED5311481B88}"/>
                </a:ext>
              </a:extLst>
            </p:cNvPr>
            <p:cNvGrpSpPr/>
            <p:nvPr/>
          </p:nvGrpSpPr>
          <p:grpSpPr>
            <a:xfrm>
              <a:off x="6752258" y="6147312"/>
              <a:ext cx="718466" cy="375832"/>
              <a:chOff x="2358333" y="3850592"/>
              <a:chExt cx="718466" cy="375832"/>
            </a:xfrm>
          </p:grpSpPr>
          <p:sp>
            <p:nvSpPr>
              <p:cNvPr id="2231" name="ZoneTexte 2230">
                <a:extLst>
                  <a:ext uri="{FF2B5EF4-FFF2-40B4-BE49-F238E27FC236}">
                    <a16:creationId xmlns:a16="http://schemas.microsoft.com/office/drawing/2014/main" id="{E19D5DFC-6D1A-4AA0-B8F8-5B15F0E2BF79}"/>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2232" name="ZoneTexte 2231">
                <a:extLst>
                  <a:ext uri="{FF2B5EF4-FFF2-40B4-BE49-F238E27FC236}">
                    <a16:creationId xmlns:a16="http://schemas.microsoft.com/office/drawing/2014/main" id="{5460D4F2-7B79-41F3-A284-173FE7A778D2}"/>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230" name="ZoneTexte 2229">
              <a:extLst>
                <a:ext uri="{FF2B5EF4-FFF2-40B4-BE49-F238E27FC236}">
                  <a16:creationId xmlns:a16="http://schemas.microsoft.com/office/drawing/2014/main" id="{5A2E4599-19D0-45A1-93F1-FD2B07E41E05}"/>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233" name="Groupe 2232">
            <a:extLst>
              <a:ext uri="{FF2B5EF4-FFF2-40B4-BE49-F238E27FC236}">
                <a16:creationId xmlns:a16="http://schemas.microsoft.com/office/drawing/2014/main" id="{2CE86898-AA72-4CD5-83B1-73A3C86447D0}"/>
              </a:ext>
            </a:extLst>
          </p:cNvPr>
          <p:cNvGrpSpPr/>
          <p:nvPr/>
        </p:nvGrpSpPr>
        <p:grpSpPr>
          <a:xfrm>
            <a:off x="2961732" y="3931831"/>
            <a:ext cx="700833" cy="390094"/>
            <a:chOff x="7339755" y="6147312"/>
            <a:chExt cx="700833" cy="390094"/>
          </a:xfrm>
        </p:grpSpPr>
        <p:grpSp>
          <p:nvGrpSpPr>
            <p:cNvPr id="2234" name="Groupe 2233">
              <a:extLst>
                <a:ext uri="{FF2B5EF4-FFF2-40B4-BE49-F238E27FC236}">
                  <a16:creationId xmlns:a16="http://schemas.microsoft.com/office/drawing/2014/main" id="{9E33BE97-FBD1-44A8-BE09-6BF16130073E}"/>
                </a:ext>
              </a:extLst>
            </p:cNvPr>
            <p:cNvGrpSpPr/>
            <p:nvPr/>
          </p:nvGrpSpPr>
          <p:grpSpPr>
            <a:xfrm>
              <a:off x="7339755" y="6147312"/>
              <a:ext cx="700833" cy="390094"/>
              <a:chOff x="3085711" y="3836330"/>
              <a:chExt cx="700833" cy="390094"/>
            </a:xfrm>
          </p:grpSpPr>
          <p:sp>
            <p:nvSpPr>
              <p:cNvPr id="2236" name="ZoneTexte 2235">
                <a:extLst>
                  <a:ext uri="{FF2B5EF4-FFF2-40B4-BE49-F238E27FC236}">
                    <a16:creationId xmlns:a16="http://schemas.microsoft.com/office/drawing/2014/main" id="{79F42F65-F073-4C21-B64B-A0C8E9559636}"/>
                  </a:ext>
                </a:extLst>
              </p:cNvPr>
              <p:cNvSpPr txBox="1"/>
              <p:nvPr/>
            </p:nvSpPr>
            <p:spPr>
              <a:xfrm>
                <a:off x="3085711" y="4041758"/>
                <a:ext cx="700833" cy="184666"/>
              </a:xfrm>
              <a:prstGeom prst="rect">
                <a:avLst/>
              </a:prstGeom>
              <a:noFill/>
            </p:spPr>
            <p:txBody>
              <a:bodyPr wrap="none" rtlCol="0">
                <a:spAutoFit/>
              </a:bodyPr>
              <a:lstStyle/>
              <a:p>
                <a:r>
                  <a:rPr lang="fr-FR" sz="600" dirty="0"/>
                  <a:t>[7:57:008:05:00]</a:t>
                </a:r>
                <a:endParaRPr lang="fr-CH" sz="600" dirty="0"/>
              </a:p>
            </p:txBody>
          </p:sp>
          <p:sp>
            <p:nvSpPr>
              <p:cNvPr id="2237" name="ZoneTexte 2236">
                <a:extLst>
                  <a:ext uri="{FF2B5EF4-FFF2-40B4-BE49-F238E27FC236}">
                    <a16:creationId xmlns:a16="http://schemas.microsoft.com/office/drawing/2014/main" id="{99ADE32C-1930-4DEF-8E73-70D35387D005}"/>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235" name="ZoneTexte 2234">
              <a:extLst>
                <a:ext uri="{FF2B5EF4-FFF2-40B4-BE49-F238E27FC236}">
                  <a16:creationId xmlns:a16="http://schemas.microsoft.com/office/drawing/2014/main" id="{F96A6AE5-91B8-44AC-81D2-16FE904C03BC}"/>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238" name="Groupe 2237">
            <a:extLst>
              <a:ext uri="{FF2B5EF4-FFF2-40B4-BE49-F238E27FC236}">
                <a16:creationId xmlns:a16="http://schemas.microsoft.com/office/drawing/2014/main" id="{04B14039-765D-48B4-BFC5-2F215618CCD7}"/>
              </a:ext>
            </a:extLst>
          </p:cNvPr>
          <p:cNvGrpSpPr/>
          <p:nvPr/>
        </p:nvGrpSpPr>
        <p:grpSpPr>
          <a:xfrm>
            <a:off x="2417557" y="3960895"/>
            <a:ext cx="718466" cy="370981"/>
            <a:chOff x="2195594" y="1720797"/>
            <a:chExt cx="718466" cy="370981"/>
          </a:xfrm>
        </p:grpSpPr>
        <p:sp>
          <p:nvSpPr>
            <p:cNvPr id="2239" name="ZoneTexte 2238">
              <a:extLst>
                <a:ext uri="{FF2B5EF4-FFF2-40B4-BE49-F238E27FC236}">
                  <a16:creationId xmlns:a16="http://schemas.microsoft.com/office/drawing/2014/main" id="{AF42F377-6325-4355-B0E7-0D858CFBFFAB}"/>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240" name="ZoneTexte 2239">
              <a:extLst>
                <a:ext uri="{FF2B5EF4-FFF2-40B4-BE49-F238E27FC236}">
                  <a16:creationId xmlns:a16="http://schemas.microsoft.com/office/drawing/2014/main" id="{82285DFE-47DE-4E4C-9321-20CF9129EC9A}"/>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241" name="ZoneTexte 2240">
              <a:extLst>
                <a:ext uri="{FF2B5EF4-FFF2-40B4-BE49-F238E27FC236}">
                  <a16:creationId xmlns:a16="http://schemas.microsoft.com/office/drawing/2014/main" id="{7D680B18-5098-4CA5-91B3-925263700ACA}"/>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242" name="Groupe 2241">
            <a:extLst>
              <a:ext uri="{FF2B5EF4-FFF2-40B4-BE49-F238E27FC236}">
                <a16:creationId xmlns:a16="http://schemas.microsoft.com/office/drawing/2014/main" id="{D267771E-731D-4FD6-B113-CD2C2ADD62B8}"/>
              </a:ext>
            </a:extLst>
          </p:cNvPr>
          <p:cNvGrpSpPr/>
          <p:nvPr/>
        </p:nvGrpSpPr>
        <p:grpSpPr>
          <a:xfrm>
            <a:off x="1824192" y="3960895"/>
            <a:ext cx="718466" cy="367712"/>
            <a:chOff x="1622389" y="1728992"/>
            <a:chExt cx="718466" cy="367712"/>
          </a:xfrm>
        </p:grpSpPr>
        <p:sp>
          <p:nvSpPr>
            <p:cNvPr id="2243" name="ZoneTexte 2242">
              <a:extLst>
                <a:ext uri="{FF2B5EF4-FFF2-40B4-BE49-F238E27FC236}">
                  <a16:creationId xmlns:a16="http://schemas.microsoft.com/office/drawing/2014/main" id="{7AC4DE97-7B16-43A3-BBAB-69C7C18BAED9}"/>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2244" name="ZoneTexte 2243">
              <a:extLst>
                <a:ext uri="{FF2B5EF4-FFF2-40B4-BE49-F238E27FC236}">
                  <a16:creationId xmlns:a16="http://schemas.microsoft.com/office/drawing/2014/main" id="{55DEDFF5-8A1B-49F5-B975-DD5367E92D11}"/>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245" name="ZoneTexte 2244">
              <a:extLst>
                <a:ext uri="{FF2B5EF4-FFF2-40B4-BE49-F238E27FC236}">
                  <a16:creationId xmlns:a16="http://schemas.microsoft.com/office/drawing/2014/main" id="{5435CC4C-0AAF-46C3-9C6D-7DF83E8BEB25}"/>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2246" name="Accolade fermante 2245">
            <a:extLst>
              <a:ext uri="{FF2B5EF4-FFF2-40B4-BE49-F238E27FC236}">
                <a16:creationId xmlns:a16="http://schemas.microsoft.com/office/drawing/2014/main" id="{024316F7-2896-4F7F-92FE-D991D92D0076}"/>
              </a:ext>
            </a:extLst>
          </p:cNvPr>
          <p:cNvSpPr/>
          <p:nvPr/>
        </p:nvSpPr>
        <p:spPr>
          <a:xfrm flipH="1">
            <a:off x="6361308" y="3688977"/>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247" name="Groupe 2246">
            <a:extLst>
              <a:ext uri="{FF2B5EF4-FFF2-40B4-BE49-F238E27FC236}">
                <a16:creationId xmlns:a16="http://schemas.microsoft.com/office/drawing/2014/main" id="{A0EBA922-7CBC-441E-A47A-BA8168E6ABDD}"/>
              </a:ext>
            </a:extLst>
          </p:cNvPr>
          <p:cNvGrpSpPr/>
          <p:nvPr/>
        </p:nvGrpSpPr>
        <p:grpSpPr>
          <a:xfrm>
            <a:off x="6509016" y="3648815"/>
            <a:ext cx="718466" cy="372618"/>
            <a:chOff x="2199597" y="980995"/>
            <a:chExt cx="718466" cy="372618"/>
          </a:xfrm>
        </p:grpSpPr>
        <p:grpSp>
          <p:nvGrpSpPr>
            <p:cNvPr id="2248" name="Groupe 2247">
              <a:extLst>
                <a:ext uri="{FF2B5EF4-FFF2-40B4-BE49-F238E27FC236}">
                  <a16:creationId xmlns:a16="http://schemas.microsoft.com/office/drawing/2014/main" id="{F65E8FB7-460A-49BF-A0F6-7215ACA76DC3}"/>
                </a:ext>
              </a:extLst>
            </p:cNvPr>
            <p:cNvGrpSpPr/>
            <p:nvPr/>
          </p:nvGrpSpPr>
          <p:grpSpPr>
            <a:xfrm>
              <a:off x="2239783" y="980995"/>
              <a:ext cx="586242" cy="276999"/>
              <a:chOff x="1694275" y="916594"/>
              <a:chExt cx="586242" cy="276999"/>
            </a:xfrm>
          </p:grpSpPr>
          <p:sp>
            <p:nvSpPr>
              <p:cNvPr id="2250" name="ZoneTexte 2249">
                <a:extLst>
                  <a:ext uri="{FF2B5EF4-FFF2-40B4-BE49-F238E27FC236}">
                    <a16:creationId xmlns:a16="http://schemas.microsoft.com/office/drawing/2014/main" id="{12A83036-22CD-45DB-B2E7-660B770AD4E3}"/>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2251" name="ZoneTexte 2250">
                <a:extLst>
                  <a:ext uri="{FF2B5EF4-FFF2-40B4-BE49-F238E27FC236}">
                    <a16:creationId xmlns:a16="http://schemas.microsoft.com/office/drawing/2014/main" id="{E6BFCA54-AB3E-44E9-881F-E87B5C5BA281}"/>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2249" name="ZoneTexte 2248">
              <a:extLst>
                <a:ext uri="{FF2B5EF4-FFF2-40B4-BE49-F238E27FC236}">
                  <a16:creationId xmlns:a16="http://schemas.microsoft.com/office/drawing/2014/main" id="{29F0B49B-B87D-4552-AD2B-E57FE656B151}"/>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2252" name="Groupe 2251">
            <a:extLst>
              <a:ext uri="{FF2B5EF4-FFF2-40B4-BE49-F238E27FC236}">
                <a16:creationId xmlns:a16="http://schemas.microsoft.com/office/drawing/2014/main" id="{F1B22B00-A1DE-4490-95D6-470E9D1CD2F9}"/>
              </a:ext>
            </a:extLst>
          </p:cNvPr>
          <p:cNvGrpSpPr/>
          <p:nvPr/>
        </p:nvGrpSpPr>
        <p:grpSpPr>
          <a:xfrm>
            <a:off x="8174123" y="3655152"/>
            <a:ext cx="718466" cy="363526"/>
            <a:chOff x="4307092" y="989813"/>
            <a:chExt cx="718466" cy="363526"/>
          </a:xfrm>
        </p:grpSpPr>
        <p:grpSp>
          <p:nvGrpSpPr>
            <p:cNvPr id="2253" name="Groupe 2252">
              <a:extLst>
                <a:ext uri="{FF2B5EF4-FFF2-40B4-BE49-F238E27FC236}">
                  <a16:creationId xmlns:a16="http://schemas.microsoft.com/office/drawing/2014/main" id="{59B34652-0330-46B6-B23C-BB082A8598EA}"/>
                </a:ext>
              </a:extLst>
            </p:cNvPr>
            <p:cNvGrpSpPr/>
            <p:nvPr/>
          </p:nvGrpSpPr>
          <p:grpSpPr>
            <a:xfrm>
              <a:off x="4390385" y="989813"/>
              <a:ext cx="566525" cy="297890"/>
              <a:chOff x="2579857" y="899092"/>
              <a:chExt cx="566525" cy="297890"/>
            </a:xfrm>
          </p:grpSpPr>
          <p:sp>
            <p:nvSpPr>
              <p:cNvPr id="2255" name="ZoneTexte 2254">
                <a:extLst>
                  <a:ext uri="{FF2B5EF4-FFF2-40B4-BE49-F238E27FC236}">
                    <a16:creationId xmlns:a16="http://schemas.microsoft.com/office/drawing/2014/main" id="{68FD94CD-0197-40F7-94D1-BBC83E3AD5C5}"/>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256" name="ZoneTexte 2255">
                <a:extLst>
                  <a:ext uri="{FF2B5EF4-FFF2-40B4-BE49-F238E27FC236}">
                    <a16:creationId xmlns:a16="http://schemas.microsoft.com/office/drawing/2014/main" id="{7EF4E484-1264-4088-AEDF-FE10395B0D24}"/>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254" name="ZoneTexte 2253">
              <a:extLst>
                <a:ext uri="{FF2B5EF4-FFF2-40B4-BE49-F238E27FC236}">
                  <a16:creationId xmlns:a16="http://schemas.microsoft.com/office/drawing/2014/main" id="{9CC82AB7-87FF-4CA6-8EA4-F4EC3347DBC3}"/>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2257" name="Accolade fermante 2256">
            <a:extLst>
              <a:ext uri="{FF2B5EF4-FFF2-40B4-BE49-F238E27FC236}">
                <a16:creationId xmlns:a16="http://schemas.microsoft.com/office/drawing/2014/main" id="{4D5B50B3-C06B-4270-A44A-E630DF3F5400}"/>
              </a:ext>
            </a:extLst>
          </p:cNvPr>
          <p:cNvSpPr/>
          <p:nvPr/>
        </p:nvSpPr>
        <p:spPr>
          <a:xfrm>
            <a:off x="8824708" y="373556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258" name="Groupe 2257">
            <a:extLst>
              <a:ext uri="{FF2B5EF4-FFF2-40B4-BE49-F238E27FC236}">
                <a16:creationId xmlns:a16="http://schemas.microsoft.com/office/drawing/2014/main" id="{B579C7CF-0844-4736-9B4E-45F0EC32B879}"/>
              </a:ext>
            </a:extLst>
          </p:cNvPr>
          <p:cNvGrpSpPr/>
          <p:nvPr/>
        </p:nvGrpSpPr>
        <p:grpSpPr>
          <a:xfrm>
            <a:off x="7062505" y="3655302"/>
            <a:ext cx="718466" cy="366131"/>
            <a:chOff x="1539952" y="1638479"/>
            <a:chExt cx="718466" cy="366131"/>
          </a:xfrm>
        </p:grpSpPr>
        <p:sp>
          <p:nvSpPr>
            <p:cNvPr id="2259" name="ZoneTexte 2258">
              <a:extLst>
                <a:ext uri="{FF2B5EF4-FFF2-40B4-BE49-F238E27FC236}">
                  <a16:creationId xmlns:a16="http://schemas.microsoft.com/office/drawing/2014/main" id="{7C0D44AC-4109-4647-9D22-F89C39F174EF}"/>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2260" name="Groupe 2259">
              <a:extLst>
                <a:ext uri="{FF2B5EF4-FFF2-40B4-BE49-F238E27FC236}">
                  <a16:creationId xmlns:a16="http://schemas.microsoft.com/office/drawing/2014/main" id="{423E9A45-0B12-4D3A-BC9E-4BFF0B86CBE6}"/>
                </a:ext>
              </a:extLst>
            </p:cNvPr>
            <p:cNvGrpSpPr/>
            <p:nvPr/>
          </p:nvGrpSpPr>
          <p:grpSpPr>
            <a:xfrm>
              <a:off x="1587793" y="1638479"/>
              <a:ext cx="593068" cy="281853"/>
              <a:chOff x="1727718" y="1640613"/>
              <a:chExt cx="593068" cy="281853"/>
            </a:xfrm>
          </p:grpSpPr>
          <p:sp>
            <p:nvSpPr>
              <p:cNvPr id="2261" name="ZoneTexte 2260">
                <a:extLst>
                  <a:ext uri="{FF2B5EF4-FFF2-40B4-BE49-F238E27FC236}">
                    <a16:creationId xmlns:a16="http://schemas.microsoft.com/office/drawing/2014/main" id="{6D438BB1-33B0-443A-ABF8-DB0484B8003E}"/>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2262" name="ZoneTexte 2261">
                <a:extLst>
                  <a:ext uri="{FF2B5EF4-FFF2-40B4-BE49-F238E27FC236}">
                    <a16:creationId xmlns:a16="http://schemas.microsoft.com/office/drawing/2014/main" id="{C849E9C0-6258-40FC-93AD-2B0C0E28D62B}"/>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2263" name="Groupe 2262">
            <a:extLst>
              <a:ext uri="{FF2B5EF4-FFF2-40B4-BE49-F238E27FC236}">
                <a16:creationId xmlns:a16="http://schemas.microsoft.com/office/drawing/2014/main" id="{8EED3E89-C201-4988-BBC5-C701AA096B13}"/>
              </a:ext>
            </a:extLst>
          </p:cNvPr>
          <p:cNvGrpSpPr/>
          <p:nvPr/>
        </p:nvGrpSpPr>
        <p:grpSpPr>
          <a:xfrm>
            <a:off x="7620634" y="3652030"/>
            <a:ext cx="718466" cy="366648"/>
            <a:chOff x="2422732" y="1629870"/>
            <a:chExt cx="718466" cy="366648"/>
          </a:xfrm>
        </p:grpSpPr>
        <p:sp>
          <p:nvSpPr>
            <p:cNvPr id="2264" name="ZoneTexte 2263">
              <a:extLst>
                <a:ext uri="{FF2B5EF4-FFF2-40B4-BE49-F238E27FC236}">
                  <a16:creationId xmlns:a16="http://schemas.microsoft.com/office/drawing/2014/main" id="{F70E70CC-D021-40AE-8E74-6369AE57E0B8}"/>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2265" name="Groupe 2264">
              <a:extLst>
                <a:ext uri="{FF2B5EF4-FFF2-40B4-BE49-F238E27FC236}">
                  <a16:creationId xmlns:a16="http://schemas.microsoft.com/office/drawing/2014/main" id="{A7BF028A-5E16-4824-9525-ADFA885F8A37}"/>
                </a:ext>
              </a:extLst>
            </p:cNvPr>
            <p:cNvGrpSpPr/>
            <p:nvPr/>
          </p:nvGrpSpPr>
          <p:grpSpPr>
            <a:xfrm>
              <a:off x="2467193" y="1629870"/>
              <a:ext cx="555847" cy="281496"/>
              <a:chOff x="2607118" y="1632004"/>
              <a:chExt cx="555847" cy="281496"/>
            </a:xfrm>
          </p:grpSpPr>
          <p:sp>
            <p:nvSpPr>
              <p:cNvPr id="2266" name="ZoneTexte 2265">
                <a:extLst>
                  <a:ext uri="{FF2B5EF4-FFF2-40B4-BE49-F238E27FC236}">
                    <a16:creationId xmlns:a16="http://schemas.microsoft.com/office/drawing/2014/main" id="{08EF82B2-317E-4357-9548-C44A424D5CB9}"/>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2267" name="ZoneTexte 2266">
                <a:extLst>
                  <a:ext uri="{FF2B5EF4-FFF2-40B4-BE49-F238E27FC236}">
                    <a16:creationId xmlns:a16="http://schemas.microsoft.com/office/drawing/2014/main" id="{F0EF2CA4-1BEB-41B3-B00B-27846E604D9D}"/>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2268" name="Accolade fermante 2267">
            <a:extLst>
              <a:ext uri="{FF2B5EF4-FFF2-40B4-BE49-F238E27FC236}">
                <a16:creationId xmlns:a16="http://schemas.microsoft.com/office/drawing/2014/main" id="{225A8F69-43D4-4EC0-B08C-8D54A6B53D04}"/>
              </a:ext>
            </a:extLst>
          </p:cNvPr>
          <p:cNvSpPr/>
          <p:nvPr/>
        </p:nvSpPr>
        <p:spPr>
          <a:xfrm flipH="1">
            <a:off x="6505385" y="373556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269" name="Graphique 2268">
            <a:extLst>
              <a:ext uri="{FF2B5EF4-FFF2-40B4-BE49-F238E27FC236}">
                <a16:creationId xmlns:a16="http://schemas.microsoft.com/office/drawing/2014/main" id="{CEA62ED4-7243-41E6-BC94-1900D8930C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6368" y="3932727"/>
            <a:ext cx="109307" cy="98122"/>
          </a:xfrm>
          <a:prstGeom prst="rect">
            <a:avLst/>
          </a:prstGeom>
        </p:spPr>
      </p:pic>
      <p:sp>
        <p:nvSpPr>
          <p:cNvPr id="2285" name="Accolade fermante 2284">
            <a:extLst>
              <a:ext uri="{FF2B5EF4-FFF2-40B4-BE49-F238E27FC236}">
                <a16:creationId xmlns:a16="http://schemas.microsoft.com/office/drawing/2014/main" id="{130A62C1-7CC2-4B23-A6B7-65945FDBFD14}"/>
              </a:ext>
            </a:extLst>
          </p:cNvPr>
          <p:cNvSpPr/>
          <p:nvPr/>
        </p:nvSpPr>
        <p:spPr>
          <a:xfrm flipH="1">
            <a:off x="6503249" y="404437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86" name="Accolade fermante 2285">
            <a:extLst>
              <a:ext uri="{FF2B5EF4-FFF2-40B4-BE49-F238E27FC236}">
                <a16:creationId xmlns:a16="http://schemas.microsoft.com/office/drawing/2014/main" id="{0399089D-4784-4890-9576-50040E74B726}"/>
              </a:ext>
            </a:extLst>
          </p:cNvPr>
          <p:cNvSpPr/>
          <p:nvPr/>
        </p:nvSpPr>
        <p:spPr>
          <a:xfrm>
            <a:off x="10418308" y="402349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287" name="Groupe 2286">
            <a:extLst>
              <a:ext uri="{FF2B5EF4-FFF2-40B4-BE49-F238E27FC236}">
                <a16:creationId xmlns:a16="http://schemas.microsoft.com/office/drawing/2014/main" id="{E9B22402-68ED-4193-A709-37DAC262B288}"/>
              </a:ext>
            </a:extLst>
          </p:cNvPr>
          <p:cNvGrpSpPr/>
          <p:nvPr/>
        </p:nvGrpSpPr>
        <p:grpSpPr>
          <a:xfrm>
            <a:off x="10473758" y="4215995"/>
            <a:ext cx="145699" cy="102974"/>
            <a:chOff x="5500799" y="4255430"/>
            <a:chExt cx="1544225" cy="1042144"/>
          </a:xfrm>
          <a:solidFill>
            <a:srgbClr val="7030A0"/>
          </a:solidFill>
        </p:grpSpPr>
        <p:pic>
          <p:nvPicPr>
            <p:cNvPr id="2288" name="Graphique 2287">
              <a:extLst>
                <a:ext uri="{FF2B5EF4-FFF2-40B4-BE49-F238E27FC236}">
                  <a16:creationId xmlns:a16="http://schemas.microsoft.com/office/drawing/2014/main" id="{DE9F94AE-A4E3-4FCC-8C09-24156B958B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289" name="Graphique 2288">
              <a:extLst>
                <a:ext uri="{FF2B5EF4-FFF2-40B4-BE49-F238E27FC236}">
                  <a16:creationId xmlns:a16="http://schemas.microsoft.com/office/drawing/2014/main" id="{EFC600FC-42EC-4B33-AD30-9D8051A2F4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2298" name="ZoneTexte 2297">
            <a:extLst>
              <a:ext uri="{FF2B5EF4-FFF2-40B4-BE49-F238E27FC236}">
                <a16:creationId xmlns:a16="http://schemas.microsoft.com/office/drawing/2014/main" id="{4D7B65DC-C65B-4AF8-93C1-6533C304BE4C}"/>
              </a:ext>
            </a:extLst>
          </p:cNvPr>
          <p:cNvSpPr txBox="1"/>
          <p:nvPr/>
        </p:nvSpPr>
        <p:spPr>
          <a:xfrm>
            <a:off x="5779581" y="3864158"/>
            <a:ext cx="641456" cy="246221"/>
          </a:xfrm>
          <a:prstGeom prst="rect">
            <a:avLst/>
          </a:prstGeom>
          <a:noFill/>
        </p:spPr>
        <p:txBody>
          <a:bodyPr wrap="square" rtlCol="0">
            <a:spAutoFit/>
          </a:bodyPr>
          <a:lstStyle/>
          <a:p>
            <a:r>
              <a:rPr lang="fr-FR" sz="1000" dirty="0"/>
              <a:t>a.1.3.6.6</a:t>
            </a:r>
          </a:p>
        </p:txBody>
      </p:sp>
      <p:grpSp>
        <p:nvGrpSpPr>
          <p:cNvPr id="2299" name="Groupe 2298">
            <a:extLst>
              <a:ext uri="{FF2B5EF4-FFF2-40B4-BE49-F238E27FC236}">
                <a16:creationId xmlns:a16="http://schemas.microsoft.com/office/drawing/2014/main" id="{148FB2B2-67E0-415B-9463-B95512A05F13}"/>
              </a:ext>
            </a:extLst>
          </p:cNvPr>
          <p:cNvGrpSpPr/>
          <p:nvPr/>
        </p:nvGrpSpPr>
        <p:grpSpPr>
          <a:xfrm>
            <a:off x="6504002" y="3939883"/>
            <a:ext cx="718466" cy="385083"/>
            <a:chOff x="6111049" y="6137090"/>
            <a:chExt cx="718466" cy="385083"/>
          </a:xfrm>
        </p:grpSpPr>
        <p:grpSp>
          <p:nvGrpSpPr>
            <p:cNvPr id="2300" name="Groupe 2299">
              <a:extLst>
                <a:ext uri="{FF2B5EF4-FFF2-40B4-BE49-F238E27FC236}">
                  <a16:creationId xmlns:a16="http://schemas.microsoft.com/office/drawing/2014/main" id="{57E0B20C-F1E0-4110-B309-79B97C415F37}"/>
                </a:ext>
              </a:extLst>
            </p:cNvPr>
            <p:cNvGrpSpPr/>
            <p:nvPr/>
          </p:nvGrpSpPr>
          <p:grpSpPr>
            <a:xfrm>
              <a:off x="6111049" y="6137090"/>
              <a:ext cx="718466" cy="385083"/>
              <a:chOff x="1523235" y="3839102"/>
              <a:chExt cx="718466" cy="385083"/>
            </a:xfrm>
          </p:grpSpPr>
          <p:sp>
            <p:nvSpPr>
              <p:cNvPr id="2302" name="ZoneTexte 2301">
                <a:extLst>
                  <a:ext uri="{FF2B5EF4-FFF2-40B4-BE49-F238E27FC236}">
                    <a16:creationId xmlns:a16="http://schemas.microsoft.com/office/drawing/2014/main" id="{13F2745A-B57F-40BF-AD1A-43D544D3325C}"/>
                  </a:ext>
                </a:extLst>
              </p:cNvPr>
              <p:cNvSpPr txBox="1"/>
              <p:nvPr/>
            </p:nvSpPr>
            <p:spPr>
              <a:xfrm>
                <a:off x="1523235" y="4039519"/>
                <a:ext cx="718466" cy="184666"/>
              </a:xfrm>
              <a:prstGeom prst="rect">
                <a:avLst/>
              </a:prstGeom>
              <a:noFill/>
            </p:spPr>
            <p:txBody>
              <a:bodyPr wrap="none" rtlCol="0">
                <a:spAutoFit/>
              </a:bodyPr>
              <a:lstStyle/>
              <a:p>
                <a:r>
                  <a:rPr lang="fr-FR" sz="600" dirty="0"/>
                  <a:t>[7:40:00 7:50:00]</a:t>
                </a:r>
                <a:endParaRPr lang="fr-CH" sz="600" dirty="0"/>
              </a:p>
            </p:txBody>
          </p:sp>
          <p:sp>
            <p:nvSpPr>
              <p:cNvPr id="2303" name="ZoneTexte 2302">
                <a:extLst>
                  <a:ext uri="{FF2B5EF4-FFF2-40B4-BE49-F238E27FC236}">
                    <a16:creationId xmlns:a16="http://schemas.microsoft.com/office/drawing/2014/main" id="{802BC1BD-DEFE-427F-9C7B-8D8611F752CB}"/>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301" name="ZoneTexte 2300">
              <a:extLst>
                <a:ext uri="{FF2B5EF4-FFF2-40B4-BE49-F238E27FC236}">
                  <a16:creationId xmlns:a16="http://schemas.microsoft.com/office/drawing/2014/main" id="{0796EBB7-FB89-4BE1-8E03-0AA68AF2E519}"/>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304" name="Groupe 2303">
            <a:extLst>
              <a:ext uri="{FF2B5EF4-FFF2-40B4-BE49-F238E27FC236}">
                <a16:creationId xmlns:a16="http://schemas.microsoft.com/office/drawing/2014/main" id="{A214DA30-3564-44F6-B3FE-7B707E312A43}"/>
              </a:ext>
            </a:extLst>
          </p:cNvPr>
          <p:cNvGrpSpPr/>
          <p:nvPr/>
        </p:nvGrpSpPr>
        <p:grpSpPr>
          <a:xfrm>
            <a:off x="9242937" y="3950176"/>
            <a:ext cx="718466" cy="375832"/>
            <a:chOff x="6752258" y="6147312"/>
            <a:chExt cx="718466" cy="375832"/>
          </a:xfrm>
        </p:grpSpPr>
        <p:grpSp>
          <p:nvGrpSpPr>
            <p:cNvPr id="2305" name="Groupe 2304">
              <a:extLst>
                <a:ext uri="{FF2B5EF4-FFF2-40B4-BE49-F238E27FC236}">
                  <a16:creationId xmlns:a16="http://schemas.microsoft.com/office/drawing/2014/main" id="{C6698B47-EF75-43E3-BD03-B3E2CDAC8A12}"/>
                </a:ext>
              </a:extLst>
            </p:cNvPr>
            <p:cNvGrpSpPr/>
            <p:nvPr/>
          </p:nvGrpSpPr>
          <p:grpSpPr>
            <a:xfrm>
              <a:off x="6752258" y="6147312"/>
              <a:ext cx="718466" cy="375832"/>
              <a:chOff x="2358333" y="3850592"/>
              <a:chExt cx="718466" cy="375832"/>
            </a:xfrm>
          </p:grpSpPr>
          <p:sp>
            <p:nvSpPr>
              <p:cNvPr id="2307" name="ZoneTexte 2306">
                <a:extLst>
                  <a:ext uri="{FF2B5EF4-FFF2-40B4-BE49-F238E27FC236}">
                    <a16:creationId xmlns:a16="http://schemas.microsoft.com/office/drawing/2014/main" id="{11AC10D5-9423-4754-84C7-BBBED99A53BB}"/>
                  </a:ext>
                </a:extLst>
              </p:cNvPr>
              <p:cNvSpPr txBox="1"/>
              <p:nvPr/>
            </p:nvSpPr>
            <p:spPr>
              <a:xfrm>
                <a:off x="2358333" y="4041758"/>
                <a:ext cx="718466" cy="184666"/>
              </a:xfrm>
              <a:prstGeom prst="rect">
                <a:avLst/>
              </a:prstGeom>
              <a:noFill/>
            </p:spPr>
            <p:txBody>
              <a:bodyPr wrap="none" rtlCol="0">
                <a:spAutoFit/>
              </a:bodyPr>
              <a:lstStyle/>
              <a:p>
                <a:r>
                  <a:rPr lang="fr-FR" sz="600" dirty="0"/>
                  <a:t>[7:57:30 8:03:00]</a:t>
                </a:r>
                <a:endParaRPr lang="fr-CH" sz="600" dirty="0"/>
              </a:p>
            </p:txBody>
          </p:sp>
          <p:sp>
            <p:nvSpPr>
              <p:cNvPr id="2308" name="ZoneTexte 2307">
                <a:extLst>
                  <a:ext uri="{FF2B5EF4-FFF2-40B4-BE49-F238E27FC236}">
                    <a16:creationId xmlns:a16="http://schemas.microsoft.com/office/drawing/2014/main" id="{B3F06DCF-0662-4647-9141-1404DE9C3204}"/>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306" name="ZoneTexte 2305">
              <a:extLst>
                <a:ext uri="{FF2B5EF4-FFF2-40B4-BE49-F238E27FC236}">
                  <a16:creationId xmlns:a16="http://schemas.microsoft.com/office/drawing/2014/main" id="{EDFF9135-256A-4040-AA8E-69EE345945AB}"/>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309" name="Groupe 2308">
            <a:extLst>
              <a:ext uri="{FF2B5EF4-FFF2-40B4-BE49-F238E27FC236}">
                <a16:creationId xmlns:a16="http://schemas.microsoft.com/office/drawing/2014/main" id="{CD1633A7-40ED-4FD3-B3E1-262C2F844A77}"/>
              </a:ext>
            </a:extLst>
          </p:cNvPr>
          <p:cNvGrpSpPr/>
          <p:nvPr/>
        </p:nvGrpSpPr>
        <p:grpSpPr>
          <a:xfrm>
            <a:off x="9782455" y="3936861"/>
            <a:ext cx="718466" cy="390094"/>
            <a:chOff x="7339755" y="6147312"/>
            <a:chExt cx="718466" cy="390094"/>
          </a:xfrm>
        </p:grpSpPr>
        <p:grpSp>
          <p:nvGrpSpPr>
            <p:cNvPr id="2310" name="Groupe 2309">
              <a:extLst>
                <a:ext uri="{FF2B5EF4-FFF2-40B4-BE49-F238E27FC236}">
                  <a16:creationId xmlns:a16="http://schemas.microsoft.com/office/drawing/2014/main" id="{DCCA4801-A56B-4463-AC72-1B41C61F17CC}"/>
                </a:ext>
              </a:extLst>
            </p:cNvPr>
            <p:cNvGrpSpPr/>
            <p:nvPr/>
          </p:nvGrpSpPr>
          <p:grpSpPr>
            <a:xfrm>
              <a:off x="7339755" y="6147312"/>
              <a:ext cx="718466" cy="390094"/>
              <a:chOff x="3085711" y="3836330"/>
              <a:chExt cx="718466" cy="390094"/>
            </a:xfrm>
          </p:grpSpPr>
          <p:sp>
            <p:nvSpPr>
              <p:cNvPr id="2312" name="ZoneTexte 2311">
                <a:extLst>
                  <a:ext uri="{FF2B5EF4-FFF2-40B4-BE49-F238E27FC236}">
                    <a16:creationId xmlns:a16="http://schemas.microsoft.com/office/drawing/2014/main" id="{254C9A56-5B60-4DB4-8814-305E9DEB72C5}"/>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2313" name="ZoneTexte 2312">
                <a:extLst>
                  <a:ext uri="{FF2B5EF4-FFF2-40B4-BE49-F238E27FC236}">
                    <a16:creationId xmlns:a16="http://schemas.microsoft.com/office/drawing/2014/main" id="{9848E784-6271-493A-AFF4-308B2E4063E2}"/>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311" name="ZoneTexte 2310">
              <a:extLst>
                <a:ext uri="{FF2B5EF4-FFF2-40B4-BE49-F238E27FC236}">
                  <a16:creationId xmlns:a16="http://schemas.microsoft.com/office/drawing/2014/main" id="{E6EB0AC1-C8F2-4717-A639-E4BA6E1D647A}"/>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314" name="Groupe 2313">
            <a:extLst>
              <a:ext uri="{FF2B5EF4-FFF2-40B4-BE49-F238E27FC236}">
                <a16:creationId xmlns:a16="http://schemas.microsoft.com/office/drawing/2014/main" id="{7C5D1FE3-CD8C-4E01-B2A7-540A917EE348}"/>
              </a:ext>
            </a:extLst>
          </p:cNvPr>
          <p:cNvGrpSpPr/>
          <p:nvPr/>
        </p:nvGrpSpPr>
        <p:grpSpPr>
          <a:xfrm>
            <a:off x="7612450" y="3932338"/>
            <a:ext cx="718466" cy="377178"/>
            <a:chOff x="1266633" y="5049608"/>
            <a:chExt cx="718466" cy="377178"/>
          </a:xfrm>
        </p:grpSpPr>
        <p:sp>
          <p:nvSpPr>
            <p:cNvPr id="2315" name="ZoneTexte 2314">
              <a:extLst>
                <a:ext uri="{FF2B5EF4-FFF2-40B4-BE49-F238E27FC236}">
                  <a16:creationId xmlns:a16="http://schemas.microsoft.com/office/drawing/2014/main" id="{16CD07A8-CD18-4810-8360-B5ECD7EC279E}"/>
                </a:ext>
              </a:extLst>
            </p:cNvPr>
            <p:cNvSpPr txBox="1"/>
            <p:nvPr/>
          </p:nvSpPr>
          <p:spPr>
            <a:xfrm>
              <a:off x="1266633" y="5242120"/>
              <a:ext cx="718466" cy="184666"/>
            </a:xfrm>
            <a:prstGeom prst="rect">
              <a:avLst/>
            </a:prstGeom>
            <a:noFill/>
          </p:spPr>
          <p:txBody>
            <a:bodyPr wrap="none" rtlCol="0">
              <a:spAutoFit/>
            </a:bodyPr>
            <a:lstStyle/>
            <a:p>
              <a:r>
                <a:rPr lang="fr-FR" sz="600" dirty="0"/>
                <a:t>[7:57:00 8:02:30]</a:t>
              </a:r>
              <a:endParaRPr lang="fr-CH" sz="600" dirty="0"/>
            </a:p>
          </p:txBody>
        </p:sp>
        <p:sp>
          <p:nvSpPr>
            <p:cNvPr id="2316" name="ZoneTexte 2315">
              <a:extLst>
                <a:ext uri="{FF2B5EF4-FFF2-40B4-BE49-F238E27FC236}">
                  <a16:creationId xmlns:a16="http://schemas.microsoft.com/office/drawing/2014/main" id="{A78BED4A-1CB6-4177-BEE9-1CAD5AAEF49E}"/>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317" name="ZoneTexte 2316">
              <a:extLst>
                <a:ext uri="{FF2B5EF4-FFF2-40B4-BE49-F238E27FC236}">
                  <a16:creationId xmlns:a16="http://schemas.microsoft.com/office/drawing/2014/main" id="{BFF3A0B8-2A3C-4049-81FF-DDDCDDD29B61}"/>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2318" name="Groupe 2317">
            <a:extLst>
              <a:ext uri="{FF2B5EF4-FFF2-40B4-BE49-F238E27FC236}">
                <a16:creationId xmlns:a16="http://schemas.microsoft.com/office/drawing/2014/main" id="{1B4EA69D-792D-493B-8ECD-BECFF51E603A}"/>
              </a:ext>
            </a:extLst>
          </p:cNvPr>
          <p:cNvGrpSpPr/>
          <p:nvPr/>
        </p:nvGrpSpPr>
        <p:grpSpPr>
          <a:xfrm>
            <a:off x="7052066" y="3951474"/>
            <a:ext cx="718466" cy="369675"/>
            <a:chOff x="646205" y="5057129"/>
            <a:chExt cx="718466" cy="369675"/>
          </a:xfrm>
        </p:grpSpPr>
        <p:sp>
          <p:nvSpPr>
            <p:cNvPr id="2319" name="ZoneTexte 2318">
              <a:extLst>
                <a:ext uri="{FF2B5EF4-FFF2-40B4-BE49-F238E27FC236}">
                  <a16:creationId xmlns:a16="http://schemas.microsoft.com/office/drawing/2014/main" id="{C34A1F9A-02BB-4810-86C9-3B23BFEF22AB}"/>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2320" name="ZoneTexte 2319">
              <a:extLst>
                <a:ext uri="{FF2B5EF4-FFF2-40B4-BE49-F238E27FC236}">
                  <a16:creationId xmlns:a16="http://schemas.microsoft.com/office/drawing/2014/main" id="{4C2678F0-8266-4EE4-8788-5DC18215AFB1}"/>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321" name="ZoneTexte 2320">
              <a:extLst>
                <a:ext uri="{FF2B5EF4-FFF2-40B4-BE49-F238E27FC236}">
                  <a16:creationId xmlns:a16="http://schemas.microsoft.com/office/drawing/2014/main" id="{72F5DE7F-D047-4B99-9D3C-D019D9EC987E}"/>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2330" name="Groupe 2329">
            <a:extLst>
              <a:ext uri="{FF2B5EF4-FFF2-40B4-BE49-F238E27FC236}">
                <a16:creationId xmlns:a16="http://schemas.microsoft.com/office/drawing/2014/main" id="{C54AA112-32E4-4B85-8A90-B1CD052489EF}"/>
              </a:ext>
            </a:extLst>
          </p:cNvPr>
          <p:cNvGrpSpPr/>
          <p:nvPr/>
        </p:nvGrpSpPr>
        <p:grpSpPr>
          <a:xfrm>
            <a:off x="8704151" y="3956884"/>
            <a:ext cx="718466" cy="370981"/>
            <a:chOff x="2195594" y="1720797"/>
            <a:chExt cx="718466" cy="370981"/>
          </a:xfrm>
        </p:grpSpPr>
        <p:sp>
          <p:nvSpPr>
            <p:cNvPr id="2331" name="ZoneTexte 2330">
              <a:extLst>
                <a:ext uri="{FF2B5EF4-FFF2-40B4-BE49-F238E27FC236}">
                  <a16:creationId xmlns:a16="http://schemas.microsoft.com/office/drawing/2014/main" id="{ABACF6DF-5CF2-4BCA-BB0A-5E262737E323}"/>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332" name="ZoneTexte 2331">
              <a:extLst>
                <a:ext uri="{FF2B5EF4-FFF2-40B4-BE49-F238E27FC236}">
                  <a16:creationId xmlns:a16="http://schemas.microsoft.com/office/drawing/2014/main" id="{98B88E80-4D0C-4D78-8541-7FE8BC053B18}"/>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333" name="ZoneTexte 2332">
              <a:extLst>
                <a:ext uri="{FF2B5EF4-FFF2-40B4-BE49-F238E27FC236}">
                  <a16:creationId xmlns:a16="http://schemas.microsoft.com/office/drawing/2014/main" id="{9CB18225-B507-4ADE-AD78-0841E51DC067}"/>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2334" name="Groupe 2333">
            <a:extLst>
              <a:ext uri="{FF2B5EF4-FFF2-40B4-BE49-F238E27FC236}">
                <a16:creationId xmlns:a16="http://schemas.microsoft.com/office/drawing/2014/main" id="{C46946BD-DEE0-467C-8823-BE1EFAC8B268}"/>
              </a:ext>
            </a:extLst>
          </p:cNvPr>
          <p:cNvGrpSpPr/>
          <p:nvPr/>
        </p:nvGrpSpPr>
        <p:grpSpPr>
          <a:xfrm>
            <a:off x="8155500" y="3957755"/>
            <a:ext cx="718466" cy="367712"/>
            <a:chOff x="1622389" y="1728992"/>
            <a:chExt cx="718466" cy="367712"/>
          </a:xfrm>
        </p:grpSpPr>
        <p:sp>
          <p:nvSpPr>
            <p:cNvPr id="2335" name="ZoneTexte 2334">
              <a:extLst>
                <a:ext uri="{FF2B5EF4-FFF2-40B4-BE49-F238E27FC236}">
                  <a16:creationId xmlns:a16="http://schemas.microsoft.com/office/drawing/2014/main" id="{48C701C0-C654-45A7-B393-69A4DC9E47F4}"/>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2336" name="ZoneTexte 2335">
              <a:extLst>
                <a:ext uri="{FF2B5EF4-FFF2-40B4-BE49-F238E27FC236}">
                  <a16:creationId xmlns:a16="http://schemas.microsoft.com/office/drawing/2014/main" id="{04E5692C-D11D-45D8-A02E-86D942A09258}"/>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337" name="ZoneTexte 2336">
              <a:extLst>
                <a:ext uri="{FF2B5EF4-FFF2-40B4-BE49-F238E27FC236}">
                  <a16:creationId xmlns:a16="http://schemas.microsoft.com/office/drawing/2014/main" id="{6AC591EA-5F62-4FF1-96BD-2AB7C065B403}"/>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2338" name="Accolade fermante 2337">
            <a:extLst>
              <a:ext uri="{FF2B5EF4-FFF2-40B4-BE49-F238E27FC236}">
                <a16:creationId xmlns:a16="http://schemas.microsoft.com/office/drawing/2014/main" id="{870E65FE-0644-4D07-B939-40544D58240C}"/>
              </a:ext>
            </a:extLst>
          </p:cNvPr>
          <p:cNvSpPr/>
          <p:nvPr/>
        </p:nvSpPr>
        <p:spPr>
          <a:xfrm flipH="1">
            <a:off x="6356964" y="4409872"/>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339" name="Groupe 2338">
            <a:extLst>
              <a:ext uri="{FF2B5EF4-FFF2-40B4-BE49-F238E27FC236}">
                <a16:creationId xmlns:a16="http://schemas.microsoft.com/office/drawing/2014/main" id="{E95410D3-72D5-4BA2-B485-F1B14F6D0348}"/>
              </a:ext>
            </a:extLst>
          </p:cNvPr>
          <p:cNvGrpSpPr/>
          <p:nvPr/>
        </p:nvGrpSpPr>
        <p:grpSpPr>
          <a:xfrm>
            <a:off x="6504672" y="4369710"/>
            <a:ext cx="718466" cy="372618"/>
            <a:chOff x="2199597" y="980995"/>
            <a:chExt cx="718466" cy="372618"/>
          </a:xfrm>
        </p:grpSpPr>
        <p:grpSp>
          <p:nvGrpSpPr>
            <p:cNvPr id="2340" name="Groupe 2339">
              <a:extLst>
                <a:ext uri="{FF2B5EF4-FFF2-40B4-BE49-F238E27FC236}">
                  <a16:creationId xmlns:a16="http://schemas.microsoft.com/office/drawing/2014/main" id="{D6DA11C3-59D5-4D5A-949C-078F2FD91AF4}"/>
                </a:ext>
              </a:extLst>
            </p:cNvPr>
            <p:cNvGrpSpPr/>
            <p:nvPr/>
          </p:nvGrpSpPr>
          <p:grpSpPr>
            <a:xfrm>
              <a:off x="2239783" y="980995"/>
              <a:ext cx="586242" cy="276999"/>
              <a:chOff x="1694275" y="916594"/>
              <a:chExt cx="586242" cy="276999"/>
            </a:xfrm>
          </p:grpSpPr>
          <p:sp>
            <p:nvSpPr>
              <p:cNvPr id="2342" name="ZoneTexte 2341">
                <a:extLst>
                  <a:ext uri="{FF2B5EF4-FFF2-40B4-BE49-F238E27FC236}">
                    <a16:creationId xmlns:a16="http://schemas.microsoft.com/office/drawing/2014/main" id="{6248406A-90CD-4C69-BB96-FF2D3C80423E}"/>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2343" name="ZoneTexte 2342">
                <a:extLst>
                  <a:ext uri="{FF2B5EF4-FFF2-40B4-BE49-F238E27FC236}">
                    <a16:creationId xmlns:a16="http://schemas.microsoft.com/office/drawing/2014/main" id="{DAB0B551-2D9B-406F-8F87-740BD456974F}"/>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2341" name="ZoneTexte 2340">
              <a:extLst>
                <a:ext uri="{FF2B5EF4-FFF2-40B4-BE49-F238E27FC236}">
                  <a16:creationId xmlns:a16="http://schemas.microsoft.com/office/drawing/2014/main" id="{189C42C6-2494-4688-8BE1-FB29A07BA16F}"/>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2344" name="Groupe 2343">
            <a:extLst>
              <a:ext uri="{FF2B5EF4-FFF2-40B4-BE49-F238E27FC236}">
                <a16:creationId xmlns:a16="http://schemas.microsoft.com/office/drawing/2014/main" id="{C47094D6-10F5-457D-8B4D-F66C4ED93881}"/>
              </a:ext>
            </a:extLst>
          </p:cNvPr>
          <p:cNvGrpSpPr/>
          <p:nvPr/>
        </p:nvGrpSpPr>
        <p:grpSpPr>
          <a:xfrm>
            <a:off x="8169779" y="4376047"/>
            <a:ext cx="718466" cy="363526"/>
            <a:chOff x="4307092" y="989813"/>
            <a:chExt cx="718466" cy="363526"/>
          </a:xfrm>
        </p:grpSpPr>
        <p:grpSp>
          <p:nvGrpSpPr>
            <p:cNvPr id="2345" name="Groupe 2344">
              <a:extLst>
                <a:ext uri="{FF2B5EF4-FFF2-40B4-BE49-F238E27FC236}">
                  <a16:creationId xmlns:a16="http://schemas.microsoft.com/office/drawing/2014/main" id="{19D74D08-FD76-406A-A73E-8D199C666707}"/>
                </a:ext>
              </a:extLst>
            </p:cNvPr>
            <p:cNvGrpSpPr/>
            <p:nvPr/>
          </p:nvGrpSpPr>
          <p:grpSpPr>
            <a:xfrm>
              <a:off x="4390385" y="989813"/>
              <a:ext cx="566525" cy="297890"/>
              <a:chOff x="2579857" y="899092"/>
              <a:chExt cx="566525" cy="297890"/>
            </a:xfrm>
          </p:grpSpPr>
          <p:sp>
            <p:nvSpPr>
              <p:cNvPr id="2347" name="ZoneTexte 2346">
                <a:extLst>
                  <a:ext uri="{FF2B5EF4-FFF2-40B4-BE49-F238E27FC236}">
                    <a16:creationId xmlns:a16="http://schemas.microsoft.com/office/drawing/2014/main" id="{939D9C05-68EC-49DC-B76B-2105A96E6097}"/>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348" name="ZoneTexte 2347">
                <a:extLst>
                  <a:ext uri="{FF2B5EF4-FFF2-40B4-BE49-F238E27FC236}">
                    <a16:creationId xmlns:a16="http://schemas.microsoft.com/office/drawing/2014/main" id="{D23CE00C-C559-4E79-9319-A9CD40B94678}"/>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346" name="ZoneTexte 2345">
              <a:extLst>
                <a:ext uri="{FF2B5EF4-FFF2-40B4-BE49-F238E27FC236}">
                  <a16:creationId xmlns:a16="http://schemas.microsoft.com/office/drawing/2014/main" id="{8D35FE8C-BBCF-4DCB-8837-22DB72D24325}"/>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2349" name="Accolade fermante 2348">
            <a:extLst>
              <a:ext uri="{FF2B5EF4-FFF2-40B4-BE49-F238E27FC236}">
                <a16:creationId xmlns:a16="http://schemas.microsoft.com/office/drawing/2014/main" id="{F888E637-C98A-48A6-8004-7A1ED4FC8D80}"/>
              </a:ext>
            </a:extLst>
          </p:cNvPr>
          <p:cNvSpPr/>
          <p:nvPr/>
        </p:nvSpPr>
        <p:spPr>
          <a:xfrm>
            <a:off x="8820364" y="445646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350" name="Groupe 2349">
            <a:extLst>
              <a:ext uri="{FF2B5EF4-FFF2-40B4-BE49-F238E27FC236}">
                <a16:creationId xmlns:a16="http://schemas.microsoft.com/office/drawing/2014/main" id="{23822B2E-0016-4F58-BACF-89BDF22F3056}"/>
              </a:ext>
            </a:extLst>
          </p:cNvPr>
          <p:cNvGrpSpPr/>
          <p:nvPr/>
        </p:nvGrpSpPr>
        <p:grpSpPr>
          <a:xfrm>
            <a:off x="7058161" y="4376197"/>
            <a:ext cx="718466" cy="366131"/>
            <a:chOff x="1539952" y="1638479"/>
            <a:chExt cx="718466" cy="366131"/>
          </a:xfrm>
        </p:grpSpPr>
        <p:sp>
          <p:nvSpPr>
            <p:cNvPr id="2351" name="ZoneTexte 2350">
              <a:extLst>
                <a:ext uri="{FF2B5EF4-FFF2-40B4-BE49-F238E27FC236}">
                  <a16:creationId xmlns:a16="http://schemas.microsoft.com/office/drawing/2014/main" id="{76728810-8C8B-4C76-89A1-B7D2FD639CD9}"/>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2352" name="Groupe 2351">
              <a:extLst>
                <a:ext uri="{FF2B5EF4-FFF2-40B4-BE49-F238E27FC236}">
                  <a16:creationId xmlns:a16="http://schemas.microsoft.com/office/drawing/2014/main" id="{33E1553E-C5AC-47EF-B817-9CEA1C887E61}"/>
                </a:ext>
              </a:extLst>
            </p:cNvPr>
            <p:cNvGrpSpPr/>
            <p:nvPr/>
          </p:nvGrpSpPr>
          <p:grpSpPr>
            <a:xfrm>
              <a:off x="1587793" y="1638479"/>
              <a:ext cx="593068" cy="281853"/>
              <a:chOff x="1727718" y="1640613"/>
              <a:chExt cx="593068" cy="281853"/>
            </a:xfrm>
          </p:grpSpPr>
          <p:sp>
            <p:nvSpPr>
              <p:cNvPr id="2353" name="ZoneTexte 2352">
                <a:extLst>
                  <a:ext uri="{FF2B5EF4-FFF2-40B4-BE49-F238E27FC236}">
                    <a16:creationId xmlns:a16="http://schemas.microsoft.com/office/drawing/2014/main" id="{C9A31206-C067-42C8-86B4-A07D28DAAD86}"/>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2354" name="ZoneTexte 2353">
                <a:extLst>
                  <a:ext uri="{FF2B5EF4-FFF2-40B4-BE49-F238E27FC236}">
                    <a16:creationId xmlns:a16="http://schemas.microsoft.com/office/drawing/2014/main" id="{0E35596E-28D7-452D-BC82-D4906B127C1C}"/>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2355" name="Groupe 2354">
            <a:extLst>
              <a:ext uri="{FF2B5EF4-FFF2-40B4-BE49-F238E27FC236}">
                <a16:creationId xmlns:a16="http://schemas.microsoft.com/office/drawing/2014/main" id="{406FE383-C8CB-4305-AB38-ED7EFCB5CB4F}"/>
              </a:ext>
            </a:extLst>
          </p:cNvPr>
          <p:cNvGrpSpPr/>
          <p:nvPr/>
        </p:nvGrpSpPr>
        <p:grpSpPr>
          <a:xfrm>
            <a:off x="7616290" y="4372925"/>
            <a:ext cx="718466" cy="366648"/>
            <a:chOff x="2422732" y="1629870"/>
            <a:chExt cx="718466" cy="366648"/>
          </a:xfrm>
        </p:grpSpPr>
        <p:sp>
          <p:nvSpPr>
            <p:cNvPr id="2356" name="ZoneTexte 2355">
              <a:extLst>
                <a:ext uri="{FF2B5EF4-FFF2-40B4-BE49-F238E27FC236}">
                  <a16:creationId xmlns:a16="http://schemas.microsoft.com/office/drawing/2014/main" id="{E100D1D5-BB77-4627-8578-376F31CBD92D}"/>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2357" name="Groupe 2356">
              <a:extLst>
                <a:ext uri="{FF2B5EF4-FFF2-40B4-BE49-F238E27FC236}">
                  <a16:creationId xmlns:a16="http://schemas.microsoft.com/office/drawing/2014/main" id="{64A79370-48F7-44D3-9627-904AF0B00F87}"/>
                </a:ext>
              </a:extLst>
            </p:cNvPr>
            <p:cNvGrpSpPr/>
            <p:nvPr/>
          </p:nvGrpSpPr>
          <p:grpSpPr>
            <a:xfrm>
              <a:off x="2467193" y="1629870"/>
              <a:ext cx="555847" cy="281496"/>
              <a:chOff x="2607118" y="1632004"/>
              <a:chExt cx="555847" cy="281496"/>
            </a:xfrm>
          </p:grpSpPr>
          <p:sp>
            <p:nvSpPr>
              <p:cNvPr id="2358" name="ZoneTexte 2357">
                <a:extLst>
                  <a:ext uri="{FF2B5EF4-FFF2-40B4-BE49-F238E27FC236}">
                    <a16:creationId xmlns:a16="http://schemas.microsoft.com/office/drawing/2014/main" id="{51961C26-4C8D-4B6F-B7CB-3C8917223BDF}"/>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2359" name="ZoneTexte 2358">
                <a:extLst>
                  <a:ext uri="{FF2B5EF4-FFF2-40B4-BE49-F238E27FC236}">
                    <a16:creationId xmlns:a16="http://schemas.microsoft.com/office/drawing/2014/main" id="{F16D162A-A49A-4913-9C20-1E727E734EF6}"/>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2360" name="Accolade fermante 2359">
            <a:extLst>
              <a:ext uri="{FF2B5EF4-FFF2-40B4-BE49-F238E27FC236}">
                <a16:creationId xmlns:a16="http://schemas.microsoft.com/office/drawing/2014/main" id="{9E87ACB5-A7D2-4797-A273-87684FB2F2AF}"/>
              </a:ext>
            </a:extLst>
          </p:cNvPr>
          <p:cNvSpPr/>
          <p:nvPr/>
        </p:nvSpPr>
        <p:spPr>
          <a:xfrm flipH="1">
            <a:off x="6501041" y="445646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361" name="Graphique 2360">
            <a:extLst>
              <a:ext uri="{FF2B5EF4-FFF2-40B4-BE49-F238E27FC236}">
                <a16:creationId xmlns:a16="http://schemas.microsoft.com/office/drawing/2014/main" id="{7E92BFBD-9F5D-4220-A10B-42C45E7AEE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2024" y="4653622"/>
            <a:ext cx="109307" cy="98122"/>
          </a:xfrm>
          <a:prstGeom prst="rect">
            <a:avLst/>
          </a:prstGeom>
        </p:spPr>
      </p:pic>
      <p:sp>
        <p:nvSpPr>
          <p:cNvPr id="2362" name="Accolade fermante 2361">
            <a:extLst>
              <a:ext uri="{FF2B5EF4-FFF2-40B4-BE49-F238E27FC236}">
                <a16:creationId xmlns:a16="http://schemas.microsoft.com/office/drawing/2014/main" id="{3040E708-2A96-4C1A-AB94-9F59C9A4F5FC}"/>
              </a:ext>
            </a:extLst>
          </p:cNvPr>
          <p:cNvSpPr/>
          <p:nvPr/>
        </p:nvSpPr>
        <p:spPr>
          <a:xfrm flipH="1">
            <a:off x="6498905" y="476527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363" name="Accolade fermante 2362">
            <a:extLst>
              <a:ext uri="{FF2B5EF4-FFF2-40B4-BE49-F238E27FC236}">
                <a16:creationId xmlns:a16="http://schemas.microsoft.com/office/drawing/2014/main" id="{2F5E65A5-60DD-4DE2-9864-8BE43CA88221}"/>
              </a:ext>
            </a:extLst>
          </p:cNvPr>
          <p:cNvSpPr/>
          <p:nvPr/>
        </p:nvSpPr>
        <p:spPr>
          <a:xfrm>
            <a:off x="10413964" y="474439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364" name="Groupe 2363">
            <a:extLst>
              <a:ext uri="{FF2B5EF4-FFF2-40B4-BE49-F238E27FC236}">
                <a16:creationId xmlns:a16="http://schemas.microsoft.com/office/drawing/2014/main" id="{DE884405-C5F0-4324-BFBB-D454D18EE02F}"/>
              </a:ext>
            </a:extLst>
          </p:cNvPr>
          <p:cNvGrpSpPr/>
          <p:nvPr/>
        </p:nvGrpSpPr>
        <p:grpSpPr>
          <a:xfrm>
            <a:off x="10469414" y="4936890"/>
            <a:ext cx="145699" cy="102974"/>
            <a:chOff x="5500799" y="4255430"/>
            <a:chExt cx="1544225" cy="1042144"/>
          </a:xfrm>
          <a:solidFill>
            <a:srgbClr val="7030A0"/>
          </a:solidFill>
        </p:grpSpPr>
        <p:pic>
          <p:nvPicPr>
            <p:cNvPr id="2365" name="Graphique 2364">
              <a:extLst>
                <a:ext uri="{FF2B5EF4-FFF2-40B4-BE49-F238E27FC236}">
                  <a16:creationId xmlns:a16="http://schemas.microsoft.com/office/drawing/2014/main" id="{6E4512C1-EBD1-4FCC-B669-1225322879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366" name="Graphique 2365">
              <a:extLst>
                <a:ext uri="{FF2B5EF4-FFF2-40B4-BE49-F238E27FC236}">
                  <a16:creationId xmlns:a16="http://schemas.microsoft.com/office/drawing/2014/main" id="{BC28D01F-5DC7-4FD1-82B3-897EF71D2A8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2367" name="ZoneTexte 2366">
            <a:extLst>
              <a:ext uri="{FF2B5EF4-FFF2-40B4-BE49-F238E27FC236}">
                <a16:creationId xmlns:a16="http://schemas.microsoft.com/office/drawing/2014/main" id="{72AACD05-94BF-48CF-9C16-DA2C3D48E897}"/>
              </a:ext>
            </a:extLst>
          </p:cNvPr>
          <p:cNvSpPr txBox="1"/>
          <p:nvPr/>
        </p:nvSpPr>
        <p:spPr>
          <a:xfrm>
            <a:off x="5775237" y="4585053"/>
            <a:ext cx="641456" cy="246221"/>
          </a:xfrm>
          <a:prstGeom prst="rect">
            <a:avLst/>
          </a:prstGeom>
          <a:noFill/>
        </p:spPr>
        <p:txBody>
          <a:bodyPr wrap="square" rtlCol="0">
            <a:spAutoFit/>
          </a:bodyPr>
          <a:lstStyle/>
          <a:p>
            <a:r>
              <a:rPr lang="fr-FR" sz="1000" dirty="0"/>
              <a:t>a.1.3.6.7</a:t>
            </a:r>
          </a:p>
        </p:txBody>
      </p:sp>
      <p:grpSp>
        <p:nvGrpSpPr>
          <p:cNvPr id="2368" name="Groupe 2367">
            <a:extLst>
              <a:ext uri="{FF2B5EF4-FFF2-40B4-BE49-F238E27FC236}">
                <a16:creationId xmlns:a16="http://schemas.microsoft.com/office/drawing/2014/main" id="{40F59EDC-CB93-4CFB-B5AB-ADB55A3687CC}"/>
              </a:ext>
            </a:extLst>
          </p:cNvPr>
          <p:cNvGrpSpPr/>
          <p:nvPr/>
        </p:nvGrpSpPr>
        <p:grpSpPr>
          <a:xfrm>
            <a:off x="6499658" y="4660778"/>
            <a:ext cx="718466" cy="385083"/>
            <a:chOff x="6111049" y="6137090"/>
            <a:chExt cx="718466" cy="385083"/>
          </a:xfrm>
        </p:grpSpPr>
        <p:grpSp>
          <p:nvGrpSpPr>
            <p:cNvPr id="2369" name="Groupe 2368">
              <a:extLst>
                <a:ext uri="{FF2B5EF4-FFF2-40B4-BE49-F238E27FC236}">
                  <a16:creationId xmlns:a16="http://schemas.microsoft.com/office/drawing/2014/main" id="{0694ED84-B5DE-4CB5-B4BB-03440F0FF907}"/>
                </a:ext>
              </a:extLst>
            </p:cNvPr>
            <p:cNvGrpSpPr/>
            <p:nvPr/>
          </p:nvGrpSpPr>
          <p:grpSpPr>
            <a:xfrm>
              <a:off x="6111049" y="6137090"/>
              <a:ext cx="718466" cy="385083"/>
              <a:chOff x="1523235" y="3839102"/>
              <a:chExt cx="718466" cy="385083"/>
            </a:xfrm>
          </p:grpSpPr>
          <p:sp>
            <p:nvSpPr>
              <p:cNvPr id="2371" name="ZoneTexte 2370">
                <a:extLst>
                  <a:ext uri="{FF2B5EF4-FFF2-40B4-BE49-F238E27FC236}">
                    <a16:creationId xmlns:a16="http://schemas.microsoft.com/office/drawing/2014/main" id="{4754F9B4-6987-4B8F-A466-D534A31AE661}"/>
                  </a:ext>
                </a:extLst>
              </p:cNvPr>
              <p:cNvSpPr txBox="1"/>
              <p:nvPr/>
            </p:nvSpPr>
            <p:spPr>
              <a:xfrm>
                <a:off x="1523235" y="4039519"/>
                <a:ext cx="718466" cy="184666"/>
              </a:xfrm>
              <a:prstGeom prst="rect">
                <a:avLst/>
              </a:prstGeom>
              <a:noFill/>
            </p:spPr>
            <p:txBody>
              <a:bodyPr wrap="none" rtlCol="0">
                <a:spAutoFit/>
              </a:bodyPr>
              <a:lstStyle/>
              <a:p>
                <a:r>
                  <a:rPr lang="fr-FR" sz="600" dirty="0"/>
                  <a:t>[7:40:00 7:44:30]</a:t>
                </a:r>
                <a:endParaRPr lang="fr-CH" sz="600" dirty="0"/>
              </a:p>
            </p:txBody>
          </p:sp>
          <p:sp>
            <p:nvSpPr>
              <p:cNvPr id="2372" name="ZoneTexte 2371">
                <a:extLst>
                  <a:ext uri="{FF2B5EF4-FFF2-40B4-BE49-F238E27FC236}">
                    <a16:creationId xmlns:a16="http://schemas.microsoft.com/office/drawing/2014/main" id="{7259D035-9A70-4420-967C-3668FD8681C9}"/>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370" name="ZoneTexte 2369">
              <a:extLst>
                <a:ext uri="{FF2B5EF4-FFF2-40B4-BE49-F238E27FC236}">
                  <a16:creationId xmlns:a16="http://schemas.microsoft.com/office/drawing/2014/main" id="{E2FCB881-5E9D-438C-BA39-05B97F501265}"/>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373" name="Groupe 2372">
            <a:extLst>
              <a:ext uri="{FF2B5EF4-FFF2-40B4-BE49-F238E27FC236}">
                <a16:creationId xmlns:a16="http://schemas.microsoft.com/office/drawing/2014/main" id="{A47D93FF-81AF-449A-A038-2E99398715B4}"/>
              </a:ext>
            </a:extLst>
          </p:cNvPr>
          <p:cNvGrpSpPr/>
          <p:nvPr/>
        </p:nvGrpSpPr>
        <p:grpSpPr>
          <a:xfrm>
            <a:off x="8134480" y="4670278"/>
            <a:ext cx="718466" cy="375832"/>
            <a:chOff x="6752258" y="6147312"/>
            <a:chExt cx="718466" cy="375832"/>
          </a:xfrm>
        </p:grpSpPr>
        <p:grpSp>
          <p:nvGrpSpPr>
            <p:cNvPr id="2374" name="Groupe 2373">
              <a:extLst>
                <a:ext uri="{FF2B5EF4-FFF2-40B4-BE49-F238E27FC236}">
                  <a16:creationId xmlns:a16="http://schemas.microsoft.com/office/drawing/2014/main" id="{C9B047E5-C580-45C9-836E-3928A6AED686}"/>
                </a:ext>
              </a:extLst>
            </p:cNvPr>
            <p:cNvGrpSpPr/>
            <p:nvPr/>
          </p:nvGrpSpPr>
          <p:grpSpPr>
            <a:xfrm>
              <a:off x="6752258" y="6147312"/>
              <a:ext cx="718466" cy="375832"/>
              <a:chOff x="2358333" y="3850592"/>
              <a:chExt cx="718466" cy="375832"/>
            </a:xfrm>
          </p:grpSpPr>
          <p:sp>
            <p:nvSpPr>
              <p:cNvPr id="2376" name="ZoneTexte 2375">
                <a:extLst>
                  <a:ext uri="{FF2B5EF4-FFF2-40B4-BE49-F238E27FC236}">
                    <a16:creationId xmlns:a16="http://schemas.microsoft.com/office/drawing/2014/main" id="{8B6D3E44-1F61-4C22-BDE1-9A04D6C28A2B}"/>
                  </a:ext>
                </a:extLst>
              </p:cNvPr>
              <p:cNvSpPr txBox="1"/>
              <p:nvPr/>
            </p:nvSpPr>
            <p:spPr>
              <a:xfrm>
                <a:off x="2358333" y="4041758"/>
                <a:ext cx="718466" cy="184666"/>
              </a:xfrm>
              <a:prstGeom prst="rect">
                <a:avLst/>
              </a:prstGeom>
              <a:noFill/>
            </p:spPr>
            <p:txBody>
              <a:bodyPr wrap="none" rtlCol="0">
                <a:spAutoFit/>
              </a:bodyPr>
              <a:lstStyle/>
              <a:p>
                <a:r>
                  <a:rPr lang="fr-FR" sz="600" dirty="0"/>
                  <a:t>[7:57:30 7:58:00]</a:t>
                </a:r>
                <a:endParaRPr lang="fr-CH" sz="600" dirty="0"/>
              </a:p>
            </p:txBody>
          </p:sp>
          <p:sp>
            <p:nvSpPr>
              <p:cNvPr id="2377" name="ZoneTexte 2376">
                <a:extLst>
                  <a:ext uri="{FF2B5EF4-FFF2-40B4-BE49-F238E27FC236}">
                    <a16:creationId xmlns:a16="http://schemas.microsoft.com/office/drawing/2014/main" id="{6E86FE2D-6838-4161-9E00-C14B9D37ECB1}"/>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375" name="ZoneTexte 2374">
              <a:extLst>
                <a:ext uri="{FF2B5EF4-FFF2-40B4-BE49-F238E27FC236}">
                  <a16:creationId xmlns:a16="http://schemas.microsoft.com/office/drawing/2014/main" id="{D42A0721-C414-453C-A666-5E4E6AA93847}"/>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378" name="Groupe 2377">
            <a:extLst>
              <a:ext uri="{FF2B5EF4-FFF2-40B4-BE49-F238E27FC236}">
                <a16:creationId xmlns:a16="http://schemas.microsoft.com/office/drawing/2014/main" id="{8CB13767-705D-4F17-9F36-9C4F21AA827B}"/>
              </a:ext>
            </a:extLst>
          </p:cNvPr>
          <p:cNvGrpSpPr/>
          <p:nvPr/>
        </p:nvGrpSpPr>
        <p:grpSpPr>
          <a:xfrm>
            <a:off x="9778111" y="4657756"/>
            <a:ext cx="718466" cy="390094"/>
            <a:chOff x="7339755" y="6147312"/>
            <a:chExt cx="718466" cy="390094"/>
          </a:xfrm>
        </p:grpSpPr>
        <p:grpSp>
          <p:nvGrpSpPr>
            <p:cNvPr id="2379" name="Groupe 2378">
              <a:extLst>
                <a:ext uri="{FF2B5EF4-FFF2-40B4-BE49-F238E27FC236}">
                  <a16:creationId xmlns:a16="http://schemas.microsoft.com/office/drawing/2014/main" id="{7EF5A4A5-E168-450A-A3B7-E47983255A37}"/>
                </a:ext>
              </a:extLst>
            </p:cNvPr>
            <p:cNvGrpSpPr/>
            <p:nvPr/>
          </p:nvGrpSpPr>
          <p:grpSpPr>
            <a:xfrm>
              <a:off x="7339755" y="6147312"/>
              <a:ext cx="718466" cy="390094"/>
              <a:chOff x="3085711" y="3836330"/>
              <a:chExt cx="718466" cy="390094"/>
            </a:xfrm>
          </p:grpSpPr>
          <p:sp>
            <p:nvSpPr>
              <p:cNvPr id="2381" name="ZoneTexte 2380">
                <a:extLst>
                  <a:ext uri="{FF2B5EF4-FFF2-40B4-BE49-F238E27FC236}">
                    <a16:creationId xmlns:a16="http://schemas.microsoft.com/office/drawing/2014/main" id="{76B91275-18DB-45BC-9B08-442D697A1222}"/>
                  </a:ext>
                </a:extLst>
              </p:cNvPr>
              <p:cNvSpPr txBox="1"/>
              <p:nvPr/>
            </p:nvSpPr>
            <p:spPr>
              <a:xfrm>
                <a:off x="3085711" y="4041758"/>
                <a:ext cx="718466" cy="184666"/>
              </a:xfrm>
              <a:prstGeom prst="rect">
                <a:avLst/>
              </a:prstGeom>
              <a:noFill/>
            </p:spPr>
            <p:txBody>
              <a:bodyPr wrap="none" rtlCol="0">
                <a:spAutoFit/>
              </a:bodyPr>
              <a:lstStyle/>
              <a:p>
                <a:r>
                  <a:rPr lang="fr-FR" sz="600" dirty="0"/>
                  <a:t>[7:59:30 8:05:00]</a:t>
                </a:r>
                <a:endParaRPr lang="fr-CH" sz="600" dirty="0"/>
              </a:p>
            </p:txBody>
          </p:sp>
          <p:sp>
            <p:nvSpPr>
              <p:cNvPr id="2382" name="ZoneTexte 2381">
                <a:extLst>
                  <a:ext uri="{FF2B5EF4-FFF2-40B4-BE49-F238E27FC236}">
                    <a16:creationId xmlns:a16="http://schemas.microsoft.com/office/drawing/2014/main" id="{E368275C-7653-4EEA-9769-98C8839F1045}"/>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380" name="ZoneTexte 2379">
              <a:extLst>
                <a:ext uri="{FF2B5EF4-FFF2-40B4-BE49-F238E27FC236}">
                  <a16:creationId xmlns:a16="http://schemas.microsoft.com/office/drawing/2014/main" id="{35C3E097-C464-44BA-A5EE-90B4235151AD}"/>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383" name="Groupe 2382">
            <a:extLst>
              <a:ext uri="{FF2B5EF4-FFF2-40B4-BE49-F238E27FC236}">
                <a16:creationId xmlns:a16="http://schemas.microsoft.com/office/drawing/2014/main" id="{C7507F80-A743-4668-8521-E83804185757}"/>
              </a:ext>
            </a:extLst>
          </p:cNvPr>
          <p:cNvGrpSpPr/>
          <p:nvPr/>
        </p:nvGrpSpPr>
        <p:grpSpPr>
          <a:xfrm>
            <a:off x="7605836" y="4668319"/>
            <a:ext cx="718466" cy="377178"/>
            <a:chOff x="1266633" y="5049608"/>
            <a:chExt cx="718466" cy="377178"/>
          </a:xfrm>
        </p:grpSpPr>
        <p:sp>
          <p:nvSpPr>
            <p:cNvPr id="2384" name="ZoneTexte 2383">
              <a:extLst>
                <a:ext uri="{FF2B5EF4-FFF2-40B4-BE49-F238E27FC236}">
                  <a16:creationId xmlns:a16="http://schemas.microsoft.com/office/drawing/2014/main" id="{9EBAD121-99C1-4174-ACBD-3FB85DDD8A6F}"/>
                </a:ext>
              </a:extLst>
            </p:cNvPr>
            <p:cNvSpPr txBox="1"/>
            <p:nvPr/>
          </p:nvSpPr>
          <p:spPr>
            <a:xfrm>
              <a:off x="1266633" y="5242120"/>
              <a:ext cx="718466" cy="184666"/>
            </a:xfrm>
            <a:prstGeom prst="rect">
              <a:avLst/>
            </a:prstGeom>
            <a:noFill/>
          </p:spPr>
          <p:txBody>
            <a:bodyPr wrap="none" rtlCol="0">
              <a:spAutoFit/>
            </a:bodyPr>
            <a:lstStyle/>
            <a:p>
              <a:r>
                <a:rPr lang="fr-FR" sz="600" dirty="0"/>
                <a:t>[7:57:00 7:57:30]</a:t>
              </a:r>
              <a:endParaRPr lang="fr-CH" sz="600" dirty="0"/>
            </a:p>
          </p:txBody>
        </p:sp>
        <p:sp>
          <p:nvSpPr>
            <p:cNvPr id="2385" name="ZoneTexte 2384">
              <a:extLst>
                <a:ext uri="{FF2B5EF4-FFF2-40B4-BE49-F238E27FC236}">
                  <a16:creationId xmlns:a16="http://schemas.microsoft.com/office/drawing/2014/main" id="{11C2E029-88D2-425D-B7B0-944E63FFCD8D}"/>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386" name="ZoneTexte 2385">
              <a:extLst>
                <a:ext uri="{FF2B5EF4-FFF2-40B4-BE49-F238E27FC236}">
                  <a16:creationId xmlns:a16="http://schemas.microsoft.com/office/drawing/2014/main" id="{56783C32-BDD6-4E7F-9D69-F3581E6E57EF}"/>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2387" name="Groupe 2386">
            <a:extLst>
              <a:ext uri="{FF2B5EF4-FFF2-40B4-BE49-F238E27FC236}">
                <a16:creationId xmlns:a16="http://schemas.microsoft.com/office/drawing/2014/main" id="{DBC21B7A-271E-4897-9288-A10250A7D531}"/>
              </a:ext>
            </a:extLst>
          </p:cNvPr>
          <p:cNvGrpSpPr/>
          <p:nvPr/>
        </p:nvGrpSpPr>
        <p:grpSpPr>
          <a:xfrm>
            <a:off x="7047722" y="4672369"/>
            <a:ext cx="718466" cy="369675"/>
            <a:chOff x="646205" y="5057129"/>
            <a:chExt cx="718466" cy="369675"/>
          </a:xfrm>
        </p:grpSpPr>
        <p:sp>
          <p:nvSpPr>
            <p:cNvPr id="2388" name="ZoneTexte 2387">
              <a:extLst>
                <a:ext uri="{FF2B5EF4-FFF2-40B4-BE49-F238E27FC236}">
                  <a16:creationId xmlns:a16="http://schemas.microsoft.com/office/drawing/2014/main" id="{D5EE1F73-5A44-43F4-B4BF-CEB703685C12}"/>
                </a:ext>
              </a:extLst>
            </p:cNvPr>
            <p:cNvSpPr txBox="1"/>
            <p:nvPr/>
          </p:nvSpPr>
          <p:spPr>
            <a:xfrm>
              <a:off x="646205" y="5242138"/>
              <a:ext cx="718466" cy="184666"/>
            </a:xfrm>
            <a:prstGeom prst="rect">
              <a:avLst/>
            </a:prstGeom>
            <a:noFill/>
          </p:spPr>
          <p:txBody>
            <a:bodyPr wrap="none" rtlCol="0">
              <a:spAutoFit/>
            </a:bodyPr>
            <a:lstStyle/>
            <a:p>
              <a:r>
                <a:rPr lang="fr-FR" sz="600" dirty="0"/>
                <a:t>[7:45:00 7:45:30]</a:t>
              </a:r>
              <a:endParaRPr lang="fr-CH" sz="600" dirty="0"/>
            </a:p>
          </p:txBody>
        </p:sp>
        <p:sp>
          <p:nvSpPr>
            <p:cNvPr id="2389" name="ZoneTexte 2388">
              <a:extLst>
                <a:ext uri="{FF2B5EF4-FFF2-40B4-BE49-F238E27FC236}">
                  <a16:creationId xmlns:a16="http://schemas.microsoft.com/office/drawing/2014/main" id="{894BF881-1873-4A14-BDF0-0C2011F3C50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390" name="ZoneTexte 2389">
              <a:extLst>
                <a:ext uri="{FF2B5EF4-FFF2-40B4-BE49-F238E27FC236}">
                  <a16:creationId xmlns:a16="http://schemas.microsoft.com/office/drawing/2014/main" id="{1B3F6A0A-54DE-46D4-A5B4-F5B93EF08844}"/>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2391" name="Groupe 2390">
            <a:extLst>
              <a:ext uri="{FF2B5EF4-FFF2-40B4-BE49-F238E27FC236}">
                <a16:creationId xmlns:a16="http://schemas.microsoft.com/office/drawing/2014/main" id="{F5E89597-CD50-45BC-8F08-BC28ED4FFDA5}"/>
              </a:ext>
            </a:extLst>
          </p:cNvPr>
          <p:cNvGrpSpPr/>
          <p:nvPr/>
        </p:nvGrpSpPr>
        <p:grpSpPr>
          <a:xfrm>
            <a:off x="9217761" y="4669945"/>
            <a:ext cx="718466" cy="370981"/>
            <a:chOff x="2195594" y="1720797"/>
            <a:chExt cx="718466" cy="370981"/>
          </a:xfrm>
        </p:grpSpPr>
        <p:sp>
          <p:nvSpPr>
            <p:cNvPr id="2392" name="ZoneTexte 2391">
              <a:extLst>
                <a:ext uri="{FF2B5EF4-FFF2-40B4-BE49-F238E27FC236}">
                  <a16:creationId xmlns:a16="http://schemas.microsoft.com/office/drawing/2014/main" id="{EEA06C1B-7991-463E-B09C-3CAFFEA39F60}"/>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2393" name="ZoneTexte 2392">
              <a:extLst>
                <a:ext uri="{FF2B5EF4-FFF2-40B4-BE49-F238E27FC236}">
                  <a16:creationId xmlns:a16="http://schemas.microsoft.com/office/drawing/2014/main" id="{9171B44E-385F-4BB2-B59C-39126AF3F02E}"/>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394" name="ZoneTexte 2393">
              <a:extLst>
                <a:ext uri="{FF2B5EF4-FFF2-40B4-BE49-F238E27FC236}">
                  <a16:creationId xmlns:a16="http://schemas.microsoft.com/office/drawing/2014/main" id="{73BCA5B8-DE23-468D-9054-E4D98C22B289}"/>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395" name="Groupe 2394">
            <a:extLst>
              <a:ext uri="{FF2B5EF4-FFF2-40B4-BE49-F238E27FC236}">
                <a16:creationId xmlns:a16="http://schemas.microsoft.com/office/drawing/2014/main" id="{76F42698-21A5-47D8-BB6B-8DB118443877}"/>
              </a:ext>
            </a:extLst>
          </p:cNvPr>
          <p:cNvGrpSpPr/>
          <p:nvPr/>
        </p:nvGrpSpPr>
        <p:grpSpPr>
          <a:xfrm>
            <a:off x="8663015" y="4678276"/>
            <a:ext cx="718466" cy="367712"/>
            <a:chOff x="1622389" y="1728992"/>
            <a:chExt cx="718466" cy="367712"/>
          </a:xfrm>
        </p:grpSpPr>
        <p:sp>
          <p:nvSpPr>
            <p:cNvPr id="2396" name="ZoneTexte 2395">
              <a:extLst>
                <a:ext uri="{FF2B5EF4-FFF2-40B4-BE49-F238E27FC236}">
                  <a16:creationId xmlns:a16="http://schemas.microsoft.com/office/drawing/2014/main" id="{F341EB24-BDC2-44D4-991F-E0DAA82FDCB9}"/>
                </a:ext>
              </a:extLst>
            </p:cNvPr>
            <p:cNvSpPr txBox="1"/>
            <p:nvPr/>
          </p:nvSpPr>
          <p:spPr>
            <a:xfrm>
              <a:off x="1622389" y="1912038"/>
              <a:ext cx="718466" cy="184666"/>
            </a:xfrm>
            <a:prstGeom prst="rect">
              <a:avLst/>
            </a:prstGeom>
            <a:noFill/>
          </p:spPr>
          <p:txBody>
            <a:bodyPr wrap="none" rtlCol="0">
              <a:spAutoFit/>
            </a:bodyPr>
            <a:lstStyle/>
            <a:p>
              <a:r>
                <a:rPr lang="fr-FR" sz="600" dirty="0"/>
                <a:t>[7:57:30 7:58:00]</a:t>
              </a:r>
              <a:endParaRPr lang="fr-CH" sz="600" dirty="0"/>
            </a:p>
          </p:txBody>
        </p:sp>
        <p:sp>
          <p:nvSpPr>
            <p:cNvPr id="2397" name="ZoneTexte 2396">
              <a:extLst>
                <a:ext uri="{FF2B5EF4-FFF2-40B4-BE49-F238E27FC236}">
                  <a16:creationId xmlns:a16="http://schemas.microsoft.com/office/drawing/2014/main" id="{70FCEAB6-26E5-40D2-8732-346D88809BFE}"/>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398" name="ZoneTexte 2397">
              <a:extLst>
                <a:ext uri="{FF2B5EF4-FFF2-40B4-BE49-F238E27FC236}">
                  <a16:creationId xmlns:a16="http://schemas.microsoft.com/office/drawing/2014/main" id="{E9A55C4E-137D-4ECA-A783-8AACEFCC63F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2399" name="ZoneTexte 2398">
            <a:extLst>
              <a:ext uri="{FF2B5EF4-FFF2-40B4-BE49-F238E27FC236}">
                <a16:creationId xmlns:a16="http://schemas.microsoft.com/office/drawing/2014/main" id="{932CB2AA-DBEE-448B-8972-73F0E2DD8FDF}"/>
              </a:ext>
            </a:extLst>
          </p:cNvPr>
          <p:cNvSpPr txBox="1"/>
          <p:nvPr/>
        </p:nvSpPr>
        <p:spPr>
          <a:xfrm>
            <a:off x="10480945" y="3873489"/>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2400" name="ZoneTexte 2399">
            <a:extLst>
              <a:ext uri="{FF2B5EF4-FFF2-40B4-BE49-F238E27FC236}">
                <a16:creationId xmlns:a16="http://schemas.microsoft.com/office/drawing/2014/main" id="{C021F3D6-85E8-49F8-9BCD-42A6AABEC460}"/>
              </a:ext>
            </a:extLst>
          </p:cNvPr>
          <p:cNvSpPr txBox="1"/>
          <p:nvPr/>
        </p:nvSpPr>
        <p:spPr>
          <a:xfrm>
            <a:off x="10480945" y="4568126"/>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2401" name="Accolade fermante 2400">
            <a:extLst>
              <a:ext uri="{FF2B5EF4-FFF2-40B4-BE49-F238E27FC236}">
                <a16:creationId xmlns:a16="http://schemas.microsoft.com/office/drawing/2014/main" id="{9A8E6E01-3157-478E-9462-F177DF50C1B8}"/>
              </a:ext>
            </a:extLst>
          </p:cNvPr>
          <p:cNvSpPr/>
          <p:nvPr/>
        </p:nvSpPr>
        <p:spPr>
          <a:xfrm flipH="1">
            <a:off x="6349331" y="5153172"/>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402" name="Groupe 2401">
            <a:extLst>
              <a:ext uri="{FF2B5EF4-FFF2-40B4-BE49-F238E27FC236}">
                <a16:creationId xmlns:a16="http://schemas.microsoft.com/office/drawing/2014/main" id="{BAD03038-5AE7-4067-9A13-823480C88FCE}"/>
              </a:ext>
            </a:extLst>
          </p:cNvPr>
          <p:cNvGrpSpPr/>
          <p:nvPr/>
        </p:nvGrpSpPr>
        <p:grpSpPr>
          <a:xfrm>
            <a:off x="6497039" y="5113010"/>
            <a:ext cx="718466" cy="372618"/>
            <a:chOff x="2199597" y="980995"/>
            <a:chExt cx="718466" cy="372618"/>
          </a:xfrm>
        </p:grpSpPr>
        <p:grpSp>
          <p:nvGrpSpPr>
            <p:cNvPr id="2403" name="Groupe 2402">
              <a:extLst>
                <a:ext uri="{FF2B5EF4-FFF2-40B4-BE49-F238E27FC236}">
                  <a16:creationId xmlns:a16="http://schemas.microsoft.com/office/drawing/2014/main" id="{4C7430F1-6F4E-4401-BAA2-B86109FCCA1D}"/>
                </a:ext>
              </a:extLst>
            </p:cNvPr>
            <p:cNvGrpSpPr/>
            <p:nvPr/>
          </p:nvGrpSpPr>
          <p:grpSpPr>
            <a:xfrm>
              <a:off x="2239783" y="980995"/>
              <a:ext cx="586242" cy="276999"/>
              <a:chOff x="1694275" y="916594"/>
              <a:chExt cx="586242" cy="276999"/>
            </a:xfrm>
          </p:grpSpPr>
          <p:sp>
            <p:nvSpPr>
              <p:cNvPr id="2405" name="ZoneTexte 2404">
                <a:extLst>
                  <a:ext uri="{FF2B5EF4-FFF2-40B4-BE49-F238E27FC236}">
                    <a16:creationId xmlns:a16="http://schemas.microsoft.com/office/drawing/2014/main" id="{175B50A0-9BB7-4C88-9A06-8EF0F697FF87}"/>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2406" name="ZoneTexte 2405">
                <a:extLst>
                  <a:ext uri="{FF2B5EF4-FFF2-40B4-BE49-F238E27FC236}">
                    <a16:creationId xmlns:a16="http://schemas.microsoft.com/office/drawing/2014/main" id="{17913422-A907-46A9-9247-A0DAE9674A04}"/>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2404" name="ZoneTexte 2403">
              <a:extLst>
                <a:ext uri="{FF2B5EF4-FFF2-40B4-BE49-F238E27FC236}">
                  <a16:creationId xmlns:a16="http://schemas.microsoft.com/office/drawing/2014/main" id="{C2249D41-FB8B-4E21-AC14-36AB4D001EB3}"/>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2407" name="Groupe 2406">
            <a:extLst>
              <a:ext uri="{FF2B5EF4-FFF2-40B4-BE49-F238E27FC236}">
                <a16:creationId xmlns:a16="http://schemas.microsoft.com/office/drawing/2014/main" id="{038688A4-B0E7-43E5-B5C1-F80663B3D962}"/>
              </a:ext>
            </a:extLst>
          </p:cNvPr>
          <p:cNvGrpSpPr/>
          <p:nvPr/>
        </p:nvGrpSpPr>
        <p:grpSpPr>
          <a:xfrm>
            <a:off x="8162146" y="5119347"/>
            <a:ext cx="718466" cy="363526"/>
            <a:chOff x="4307092" y="989813"/>
            <a:chExt cx="718466" cy="363526"/>
          </a:xfrm>
        </p:grpSpPr>
        <p:grpSp>
          <p:nvGrpSpPr>
            <p:cNvPr id="2408" name="Groupe 2407">
              <a:extLst>
                <a:ext uri="{FF2B5EF4-FFF2-40B4-BE49-F238E27FC236}">
                  <a16:creationId xmlns:a16="http://schemas.microsoft.com/office/drawing/2014/main" id="{21D51776-0F42-4545-9225-3847529527CA}"/>
                </a:ext>
              </a:extLst>
            </p:cNvPr>
            <p:cNvGrpSpPr/>
            <p:nvPr/>
          </p:nvGrpSpPr>
          <p:grpSpPr>
            <a:xfrm>
              <a:off x="4390385" y="989813"/>
              <a:ext cx="566525" cy="297890"/>
              <a:chOff x="2579857" y="899092"/>
              <a:chExt cx="566525" cy="297890"/>
            </a:xfrm>
          </p:grpSpPr>
          <p:sp>
            <p:nvSpPr>
              <p:cNvPr id="2410" name="ZoneTexte 2409">
                <a:extLst>
                  <a:ext uri="{FF2B5EF4-FFF2-40B4-BE49-F238E27FC236}">
                    <a16:creationId xmlns:a16="http://schemas.microsoft.com/office/drawing/2014/main" id="{D4ED0333-4FF4-4358-B5B4-E8C1CFA9E5FD}"/>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411" name="ZoneTexte 2410">
                <a:extLst>
                  <a:ext uri="{FF2B5EF4-FFF2-40B4-BE49-F238E27FC236}">
                    <a16:creationId xmlns:a16="http://schemas.microsoft.com/office/drawing/2014/main" id="{10991FF9-B5F7-421E-9BB7-7FD5CFCC17A3}"/>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409" name="ZoneTexte 2408">
              <a:extLst>
                <a:ext uri="{FF2B5EF4-FFF2-40B4-BE49-F238E27FC236}">
                  <a16:creationId xmlns:a16="http://schemas.microsoft.com/office/drawing/2014/main" id="{EBF084FA-C871-48CA-A056-E97596B6534C}"/>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2412" name="Accolade fermante 2411">
            <a:extLst>
              <a:ext uri="{FF2B5EF4-FFF2-40B4-BE49-F238E27FC236}">
                <a16:creationId xmlns:a16="http://schemas.microsoft.com/office/drawing/2014/main" id="{574F76E1-FF22-4A68-9DE9-E87C707C54FE}"/>
              </a:ext>
            </a:extLst>
          </p:cNvPr>
          <p:cNvSpPr/>
          <p:nvPr/>
        </p:nvSpPr>
        <p:spPr>
          <a:xfrm>
            <a:off x="8812731" y="519976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413" name="Groupe 2412">
            <a:extLst>
              <a:ext uri="{FF2B5EF4-FFF2-40B4-BE49-F238E27FC236}">
                <a16:creationId xmlns:a16="http://schemas.microsoft.com/office/drawing/2014/main" id="{4A23C0AA-F25F-4BD6-B3BE-6B49B273CF67}"/>
              </a:ext>
            </a:extLst>
          </p:cNvPr>
          <p:cNvGrpSpPr/>
          <p:nvPr/>
        </p:nvGrpSpPr>
        <p:grpSpPr>
          <a:xfrm>
            <a:off x="7050528" y="5119497"/>
            <a:ext cx="718466" cy="366131"/>
            <a:chOff x="1539952" y="1638479"/>
            <a:chExt cx="718466" cy="366131"/>
          </a:xfrm>
        </p:grpSpPr>
        <p:sp>
          <p:nvSpPr>
            <p:cNvPr id="2414" name="ZoneTexte 2413">
              <a:extLst>
                <a:ext uri="{FF2B5EF4-FFF2-40B4-BE49-F238E27FC236}">
                  <a16:creationId xmlns:a16="http://schemas.microsoft.com/office/drawing/2014/main" id="{A05FDD33-2620-4601-82B9-9468E4C23BAB}"/>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2415" name="Groupe 2414">
              <a:extLst>
                <a:ext uri="{FF2B5EF4-FFF2-40B4-BE49-F238E27FC236}">
                  <a16:creationId xmlns:a16="http://schemas.microsoft.com/office/drawing/2014/main" id="{D6DD4D38-2DE9-40C6-8FDD-F656CD052BAC}"/>
                </a:ext>
              </a:extLst>
            </p:cNvPr>
            <p:cNvGrpSpPr/>
            <p:nvPr/>
          </p:nvGrpSpPr>
          <p:grpSpPr>
            <a:xfrm>
              <a:off x="1587793" y="1638479"/>
              <a:ext cx="593068" cy="281853"/>
              <a:chOff x="1727718" y="1640613"/>
              <a:chExt cx="593068" cy="281853"/>
            </a:xfrm>
          </p:grpSpPr>
          <p:sp>
            <p:nvSpPr>
              <p:cNvPr id="2416" name="ZoneTexte 2415">
                <a:extLst>
                  <a:ext uri="{FF2B5EF4-FFF2-40B4-BE49-F238E27FC236}">
                    <a16:creationId xmlns:a16="http://schemas.microsoft.com/office/drawing/2014/main" id="{2F269D08-856F-498E-A05B-9F4E66328F13}"/>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2417" name="ZoneTexte 2416">
                <a:extLst>
                  <a:ext uri="{FF2B5EF4-FFF2-40B4-BE49-F238E27FC236}">
                    <a16:creationId xmlns:a16="http://schemas.microsoft.com/office/drawing/2014/main" id="{C14144FF-C22D-43B3-84C1-0749ACC9291C}"/>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2418" name="Groupe 2417">
            <a:extLst>
              <a:ext uri="{FF2B5EF4-FFF2-40B4-BE49-F238E27FC236}">
                <a16:creationId xmlns:a16="http://schemas.microsoft.com/office/drawing/2014/main" id="{75307FFC-5E17-405E-8E37-C365C8D3C6A8}"/>
              </a:ext>
            </a:extLst>
          </p:cNvPr>
          <p:cNvGrpSpPr/>
          <p:nvPr/>
        </p:nvGrpSpPr>
        <p:grpSpPr>
          <a:xfrm>
            <a:off x="7608657" y="5116225"/>
            <a:ext cx="718466" cy="366648"/>
            <a:chOff x="2422732" y="1629870"/>
            <a:chExt cx="718466" cy="366648"/>
          </a:xfrm>
        </p:grpSpPr>
        <p:sp>
          <p:nvSpPr>
            <p:cNvPr id="2419" name="ZoneTexte 2418">
              <a:extLst>
                <a:ext uri="{FF2B5EF4-FFF2-40B4-BE49-F238E27FC236}">
                  <a16:creationId xmlns:a16="http://schemas.microsoft.com/office/drawing/2014/main" id="{6C7E970A-367D-4CA1-A3D2-16CE1D0E28E4}"/>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2420" name="Groupe 2419">
              <a:extLst>
                <a:ext uri="{FF2B5EF4-FFF2-40B4-BE49-F238E27FC236}">
                  <a16:creationId xmlns:a16="http://schemas.microsoft.com/office/drawing/2014/main" id="{0F030DEA-B505-46DE-B7D3-5453F46D526B}"/>
                </a:ext>
              </a:extLst>
            </p:cNvPr>
            <p:cNvGrpSpPr/>
            <p:nvPr/>
          </p:nvGrpSpPr>
          <p:grpSpPr>
            <a:xfrm>
              <a:off x="2467193" y="1629870"/>
              <a:ext cx="555847" cy="281496"/>
              <a:chOff x="2607118" y="1632004"/>
              <a:chExt cx="555847" cy="281496"/>
            </a:xfrm>
          </p:grpSpPr>
          <p:sp>
            <p:nvSpPr>
              <p:cNvPr id="2421" name="ZoneTexte 2420">
                <a:extLst>
                  <a:ext uri="{FF2B5EF4-FFF2-40B4-BE49-F238E27FC236}">
                    <a16:creationId xmlns:a16="http://schemas.microsoft.com/office/drawing/2014/main" id="{5679AB0A-6EBC-4E29-8009-AC730680A792}"/>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2422" name="ZoneTexte 2421">
                <a:extLst>
                  <a:ext uri="{FF2B5EF4-FFF2-40B4-BE49-F238E27FC236}">
                    <a16:creationId xmlns:a16="http://schemas.microsoft.com/office/drawing/2014/main" id="{2F1A2D43-E4DA-48D9-91B1-57E51BECF3E5}"/>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2423" name="Accolade fermante 2422">
            <a:extLst>
              <a:ext uri="{FF2B5EF4-FFF2-40B4-BE49-F238E27FC236}">
                <a16:creationId xmlns:a16="http://schemas.microsoft.com/office/drawing/2014/main" id="{CB08A388-C3FB-403F-95F6-0F4B3BC9063E}"/>
              </a:ext>
            </a:extLst>
          </p:cNvPr>
          <p:cNvSpPr/>
          <p:nvPr/>
        </p:nvSpPr>
        <p:spPr>
          <a:xfrm flipH="1">
            <a:off x="6493408" y="519976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424" name="Graphique 2423">
            <a:extLst>
              <a:ext uri="{FF2B5EF4-FFF2-40B4-BE49-F238E27FC236}">
                <a16:creationId xmlns:a16="http://schemas.microsoft.com/office/drawing/2014/main" id="{AD06B664-3385-4A15-ACCA-0054E5C166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54391" y="5396922"/>
            <a:ext cx="109307" cy="98122"/>
          </a:xfrm>
          <a:prstGeom prst="rect">
            <a:avLst/>
          </a:prstGeom>
        </p:spPr>
      </p:pic>
      <p:sp>
        <p:nvSpPr>
          <p:cNvPr id="2425" name="Accolade fermante 2424">
            <a:extLst>
              <a:ext uri="{FF2B5EF4-FFF2-40B4-BE49-F238E27FC236}">
                <a16:creationId xmlns:a16="http://schemas.microsoft.com/office/drawing/2014/main" id="{08CF056E-936A-403B-80E3-BB4F216700E8}"/>
              </a:ext>
            </a:extLst>
          </p:cNvPr>
          <p:cNvSpPr/>
          <p:nvPr/>
        </p:nvSpPr>
        <p:spPr>
          <a:xfrm flipH="1">
            <a:off x="6491272" y="550857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426" name="Accolade fermante 2425">
            <a:extLst>
              <a:ext uri="{FF2B5EF4-FFF2-40B4-BE49-F238E27FC236}">
                <a16:creationId xmlns:a16="http://schemas.microsoft.com/office/drawing/2014/main" id="{4D155CD9-7773-4F75-98B6-83C7B5BB9A58}"/>
              </a:ext>
            </a:extLst>
          </p:cNvPr>
          <p:cNvSpPr/>
          <p:nvPr/>
        </p:nvSpPr>
        <p:spPr>
          <a:xfrm>
            <a:off x="10406331" y="548769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427" name="Groupe 2426">
            <a:extLst>
              <a:ext uri="{FF2B5EF4-FFF2-40B4-BE49-F238E27FC236}">
                <a16:creationId xmlns:a16="http://schemas.microsoft.com/office/drawing/2014/main" id="{80C2C370-D15E-4A8F-8FE1-9F3133B56B8F}"/>
              </a:ext>
            </a:extLst>
          </p:cNvPr>
          <p:cNvGrpSpPr/>
          <p:nvPr/>
        </p:nvGrpSpPr>
        <p:grpSpPr>
          <a:xfrm>
            <a:off x="10461781" y="5680190"/>
            <a:ext cx="145699" cy="102974"/>
            <a:chOff x="5500799" y="4255430"/>
            <a:chExt cx="1544225" cy="1042144"/>
          </a:xfrm>
          <a:solidFill>
            <a:srgbClr val="7030A0"/>
          </a:solidFill>
        </p:grpSpPr>
        <p:pic>
          <p:nvPicPr>
            <p:cNvPr id="2428" name="Graphique 2427">
              <a:extLst>
                <a:ext uri="{FF2B5EF4-FFF2-40B4-BE49-F238E27FC236}">
                  <a16:creationId xmlns:a16="http://schemas.microsoft.com/office/drawing/2014/main" id="{FCE1C611-4917-4D53-94D8-DF0FB5F946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429" name="Graphique 2428">
              <a:extLst>
                <a:ext uri="{FF2B5EF4-FFF2-40B4-BE49-F238E27FC236}">
                  <a16:creationId xmlns:a16="http://schemas.microsoft.com/office/drawing/2014/main" id="{DF6B3F0F-85D0-491D-8CD9-A7619658F5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2430" name="ZoneTexte 2429">
            <a:extLst>
              <a:ext uri="{FF2B5EF4-FFF2-40B4-BE49-F238E27FC236}">
                <a16:creationId xmlns:a16="http://schemas.microsoft.com/office/drawing/2014/main" id="{1DAD4C0E-F7A7-487C-918E-EBBA8483D3E6}"/>
              </a:ext>
            </a:extLst>
          </p:cNvPr>
          <p:cNvSpPr txBox="1"/>
          <p:nvPr/>
        </p:nvSpPr>
        <p:spPr>
          <a:xfrm>
            <a:off x="5767604" y="5328353"/>
            <a:ext cx="641456" cy="246221"/>
          </a:xfrm>
          <a:prstGeom prst="rect">
            <a:avLst/>
          </a:prstGeom>
          <a:noFill/>
        </p:spPr>
        <p:txBody>
          <a:bodyPr wrap="square" rtlCol="0">
            <a:spAutoFit/>
          </a:bodyPr>
          <a:lstStyle/>
          <a:p>
            <a:r>
              <a:rPr lang="fr-FR" sz="1000" dirty="0"/>
              <a:t>a.1.3.6.8</a:t>
            </a:r>
          </a:p>
        </p:txBody>
      </p:sp>
      <p:grpSp>
        <p:nvGrpSpPr>
          <p:cNvPr id="2431" name="Groupe 2430">
            <a:extLst>
              <a:ext uri="{FF2B5EF4-FFF2-40B4-BE49-F238E27FC236}">
                <a16:creationId xmlns:a16="http://schemas.microsoft.com/office/drawing/2014/main" id="{8BDFADDB-9B60-425A-8951-8DF64543CB36}"/>
              </a:ext>
            </a:extLst>
          </p:cNvPr>
          <p:cNvGrpSpPr/>
          <p:nvPr/>
        </p:nvGrpSpPr>
        <p:grpSpPr>
          <a:xfrm>
            <a:off x="6492025" y="5404078"/>
            <a:ext cx="718466" cy="385083"/>
            <a:chOff x="6111049" y="6137090"/>
            <a:chExt cx="718466" cy="385083"/>
          </a:xfrm>
        </p:grpSpPr>
        <p:grpSp>
          <p:nvGrpSpPr>
            <p:cNvPr id="2432" name="Groupe 2431">
              <a:extLst>
                <a:ext uri="{FF2B5EF4-FFF2-40B4-BE49-F238E27FC236}">
                  <a16:creationId xmlns:a16="http://schemas.microsoft.com/office/drawing/2014/main" id="{70BC5C98-D7D4-43CC-9D9F-B10C0EA71099}"/>
                </a:ext>
              </a:extLst>
            </p:cNvPr>
            <p:cNvGrpSpPr/>
            <p:nvPr/>
          </p:nvGrpSpPr>
          <p:grpSpPr>
            <a:xfrm>
              <a:off x="6111049" y="6137090"/>
              <a:ext cx="718466" cy="385083"/>
              <a:chOff x="1523235" y="3839102"/>
              <a:chExt cx="718466" cy="385083"/>
            </a:xfrm>
          </p:grpSpPr>
          <p:sp>
            <p:nvSpPr>
              <p:cNvPr id="2434" name="ZoneTexte 2433">
                <a:extLst>
                  <a:ext uri="{FF2B5EF4-FFF2-40B4-BE49-F238E27FC236}">
                    <a16:creationId xmlns:a16="http://schemas.microsoft.com/office/drawing/2014/main" id="{49C0342E-DEC9-4A82-9156-AF47D2FFE061}"/>
                  </a:ext>
                </a:extLst>
              </p:cNvPr>
              <p:cNvSpPr txBox="1"/>
              <p:nvPr/>
            </p:nvSpPr>
            <p:spPr>
              <a:xfrm>
                <a:off x="1523235" y="4039519"/>
                <a:ext cx="718466" cy="184666"/>
              </a:xfrm>
              <a:prstGeom prst="rect">
                <a:avLst/>
              </a:prstGeom>
              <a:noFill/>
            </p:spPr>
            <p:txBody>
              <a:bodyPr wrap="none" rtlCol="0">
                <a:spAutoFit/>
              </a:bodyPr>
              <a:lstStyle/>
              <a:p>
                <a:r>
                  <a:rPr lang="fr-FR" sz="600" dirty="0"/>
                  <a:t>[7:40:00 7:44:30]</a:t>
                </a:r>
                <a:endParaRPr lang="fr-CH" sz="600" dirty="0"/>
              </a:p>
            </p:txBody>
          </p:sp>
          <p:sp>
            <p:nvSpPr>
              <p:cNvPr id="2435" name="ZoneTexte 2434">
                <a:extLst>
                  <a:ext uri="{FF2B5EF4-FFF2-40B4-BE49-F238E27FC236}">
                    <a16:creationId xmlns:a16="http://schemas.microsoft.com/office/drawing/2014/main" id="{13D6770F-2789-4E59-8647-A56CD420F2B3}"/>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433" name="ZoneTexte 2432">
              <a:extLst>
                <a:ext uri="{FF2B5EF4-FFF2-40B4-BE49-F238E27FC236}">
                  <a16:creationId xmlns:a16="http://schemas.microsoft.com/office/drawing/2014/main" id="{FB74B694-4193-4C92-B0BB-C773BB213EEB}"/>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436" name="Groupe 2435">
            <a:extLst>
              <a:ext uri="{FF2B5EF4-FFF2-40B4-BE49-F238E27FC236}">
                <a16:creationId xmlns:a16="http://schemas.microsoft.com/office/drawing/2014/main" id="{CE20039A-B0FB-478B-8F77-A795F390F774}"/>
              </a:ext>
            </a:extLst>
          </p:cNvPr>
          <p:cNvGrpSpPr/>
          <p:nvPr/>
        </p:nvGrpSpPr>
        <p:grpSpPr>
          <a:xfrm>
            <a:off x="7583021" y="5413245"/>
            <a:ext cx="718466" cy="375832"/>
            <a:chOff x="6752258" y="6147312"/>
            <a:chExt cx="718466" cy="375832"/>
          </a:xfrm>
        </p:grpSpPr>
        <p:grpSp>
          <p:nvGrpSpPr>
            <p:cNvPr id="2437" name="Groupe 2436">
              <a:extLst>
                <a:ext uri="{FF2B5EF4-FFF2-40B4-BE49-F238E27FC236}">
                  <a16:creationId xmlns:a16="http://schemas.microsoft.com/office/drawing/2014/main" id="{12EDB1AA-C69B-40B6-AE34-063ABAFF5D6F}"/>
                </a:ext>
              </a:extLst>
            </p:cNvPr>
            <p:cNvGrpSpPr/>
            <p:nvPr/>
          </p:nvGrpSpPr>
          <p:grpSpPr>
            <a:xfrm>
              <a:off x="6752258" y="6147312"/>
              <a:ext cx="718466" cy="375832"/>
              <a:chOff x="2358333" y="3850592"/>
              <a:chExt cx="718466" cy="375832"/>
            </a:xfrm>
          </p:grpSpPr>
          <p:sp>
            <p:nvSpPr>
              <p:cNvPr id="2439" name="ZoneTexte 2438">
                <a:extLst>
                  <a:ext uri="{FF2B5EF4-FFF2-40B4-BE49-F238E27FC236}">
                    <a16:creationId xmlns:a16="http://schemas.microsoft.com/office/drawing/2014/main" id="{80218368-5C27-4643-A824-5380DDFA4B2B}"/>
                  </a:ext>
                </a:extLst>
              </p:cNvPr>
              <p:cNvSpPr txBox="1"/>
              <p:nvPr/>
            </p:nvSpPr>
            <p:spPr>
              <a:xfrm>
                <a:off x="2358333" y="4041758"/>
                <a:ext cx="718466" cy="184666"/>
              </a:xfrm>
              <a:prstGeom prst="rect">
                <a:avLst/>
              </a:prstGeom>
              <a:noFill/>
            </p:spPr>
            <p:txBody>
              <a:bodyPr wrap="none" rtlCol="0">
                <a:spAutoFit/>
              </a:bodyPr>
              <a:lstStyle/>
              <a:p>
                <a:r>
                  <a:rPr lang="fr-FR" sz="600" dirty="0"/>
                  <a:t>[7:57:00 7:57:00]</a:t>
                </a:r>
                <a:endParaRPr lang="fr-CH" sz="600" dirty="0"/>
              </a:p>
            </p:txBody>
          </p:sp>
          <p:sp>
            <p:nvSpPr>
              <p:cNvPr id="2440" name="ZoneTexte 2439">
                <a:extLst>
                  <a:ext uri="{FF2B5EF4-FFF2-40B4-BE49-F238E27FC236}">
                    <a16:creationId xmlns:a16="http://schemas.microsoft.com/office/drawing/2014/main" id="{07949136-75D6-449B-83CD-75BDEAE14155}"/>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438" name="ZoneTexte 2437">
              <a:extLst>
                <a:ext uri="{FF2B5EF4-FFF2-40B4-BE49-F238E27FC236}">
                  <a16:creationId xmlns:a16="http://schemas.microsoft.com/office/drawing/2014/main" id="{1CE49AF4-2B52-44FF-B133-94747EC6CCEC}"/>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2441" name="Groupe 2440">
            <a:extLst>
              <a:ext uri="{FF2B5EF4-FFF2-40B4-BE49-F238E27FC236}">
                <a16:creationId xmlns:a16="http://schemas.microsoft.com/office/drawing/2014/main" id="{C009C90F-C696-47B2-BD37-24B372D75AD6}"/>
              </a:ext>
            </a:extLst>
          </p:cNvPr>
          <p:cNvGrpSpPr/>
          <p:nvPr/>
        </p:nvGrpSpPr>
        <p:grpSpPr>
          <a:xfrm>
            <a:off x="9770478" y="5401056"/>
            <a:ext cx="718466" cy="390094"/>
            <a:chOff x="7339755" y="6147312"/>
            <a:chExt cx="718466" cy="390094"/>
          </a:xfrm>
        </p:grpSpPr>
        <p:grpSp>
          <p:nvGrpSpPr>
            <p:cNvPr id="2442" name="Groupe 2441">
              <a:extLst>
                <a:ext uri="{FF2B5EF4-FFF2-40B4-BE49-F238E27FC236}">
                  <a16:creationId xmlns:a16="http://schemas.microsoft.com/office/drawing/2014/main" id="{AE3531D8-2AA6-41BE-832C-A824B1A04FD4}"/>
                </a:ext>
              </a:extLst>
            </p:cNvPr>
            <p:cNvGrpSpPr/>
            <p:nvPr/>
          </p:nvGrpSpPr>
          <p:grpSpPr>
            <a:xfrm>
              <a:off x="7339755" y="6147312"/>
              <a:ext cx="718466" cy="390094"/>
              <a:chOff x="3085711" y="3836330"/>
              <a:chExt cx="718466" cy="390094"/>
            </a:xfrm>
          </p:grpSpPr>
          <p:sp>
            <p:nvSpPr>
              <p:cNvPr id="2444" name="ZoneTexte 2443">
                <a:extLst>
                  <a:ext uri="{FF2B5EF4-FFF2-40B4-BE49-F238E27FC236}">
                    <a16:creationId xmlns:a16="http://schemas.microsoft.com/office/drawing/2014/main" id="{44EDD0BB-C8D7-4CDB-A309-D97404243BE3}"/>
                  </a:ext>
                </a:extLst>
              </p:cNvPr>
              <p:cNvSpPr txBox="1"/>
              <p:nvPr/>
            </p:nvSpPr>
            <p:spPr>
              <a:xfrm>
                <a:off x="3085711" y="4041758"/>
                <a:ext cx="718466" cy="184666"/>
              </a:xfrm>
              <a:prstGeom prst="rect">
                <a:avLst/>
              </a:prstGeom>
              <a:noFill/>
            </p:spPr>
            <p:txBody>
              <a:bodyPr wrap="none" rtlCol="0">
                <a:spAutoFit/>
              </a:bodyPr>
              <a:lstStyle/>
              <a:p>
                <a:r>
                  <a:rPr lang="fr-FR" sz="600" dirty="0"/>
                  <a:t>[8:00:00 8:05:00]</a:t>
                </a:r>
                <a:endParaRPr lang="fr-CH" sz="600" dirty="0"/>
              </a:p>
            </p:txBody>
          </p:sp>
          <p:sp>
            <p:nvSpPr>
              <p:cNvPr id="2445" name="ZoneTexte 2444">
                <a:extLst>
                  <a:ext uri="{FF2B5EF4-FFF2-40B4-BE49-F238E27FC236}">
                    <a16:creationId xmlns:a16="http://schemas.microsoft.com/office/drawing/2014/main" id="{5241C1A9-0E8D-4516-8315-8A1D1298FDF1}"/>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443" name="ZoneTexte 2442">
              <a:extLst>
                <a:ext uri="{FF2B5EF4-FFF2-40B4-BE49-F238E27FC236}">
                  <a16:creationId xmlns:a16="http://schemas.microsoft.com/office/drawing/2014/main" id="{86E9715B-0A31-4213-8CCE-1CCE23D04EBF}"/>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446" name="Groupe 2445">
            <a:extLst>
              <a:ext uri="{FF2B5EF4-FFF2-40B4-BE49-F238E27FC236}">
                <a16:creationId xmlns:a16="http://schemas.microsoft.com/office/drawing/2014/main" id="{907B5E30-E037-4445-8C54-5CD6552856CB}"/>
              </a:ext>
            </a:extLst>
          </p:cNvPr>
          <p:cNvGrpSpPr/>
          <p:nvPr/>
        </p:nvGrpSpPr>
        <p:grpSpPr>
          <a:xfrm>
            <a:off x="8131613" y="5410432"/>
            <a:ext cx="718466" cy="377178"/>
            <a:chOff x="1266633" y="5049608"/>
            <a:chExt cx="718466" cy="377178"/>
          </a:xfrm>
        </p:grpSpPr>
        <p:sp>
          <p:nvSpPr>
            <p:cNvPr id="2447" name="ZoneTexte 2446">
              <a:extLst>
                <a:ext uri="{FF2B5EF4-FFF2-40B4-BE49-F238E27FC236}">
                  <a16:creationId xmlns:a16="http://schemas.microsoft.com/office/drawing/2014/main" id="{A1C53DAF-DD64-4FDF-A8FB-F6C3DA466F1F}"/>
                </a:ext>
              </a:extLst>
            </p:cNvPr>
            <p:cNvSpPr txBox="1"/>
            <p:nvPr/>
          </p:nvSpPr>
          <p:spPr>
            <a:xfrm>
              <a:off x="1266633" y="5242120"/>
              <a:ext cx="718466" cy="184666"/>
            </a:xfrm>
            <a:prstGeom prst="rect">
              <a:avLst/>
            </a:prstGeom>
            <a:noFill/>
          </p:spPr>
          <p:txBody>
            <a:bodyPr wrap="none" rtlCol="0">
              <a:spAutoFit/>
            </a:bodyPr>
            <a:lstStyle/>
            <a:p>
              <a:r>
                <a:rPr lang="fr-FR" sz="600" dirty="0"/>
                <a:t>[7:57:30 7:57:30]</a:t>
              </a:r>
              <a:endParaRPr lang="fr-CH" sz="600" dirty="0"/>
            </a:p>
          </p:txBody>
        </p:sp>
        <p:sp>
          <p:nvSpPr>
            <p:cNvPr id="2448" name="ZoneTexte 2447">
              <a:extLst>
                <a:ext uri="{FF2B5EF4-FFF2-40B4-BE49-F238E27FC236}">
                  <a16:creationId xmlns:a16="http://schemas.microsoft.com/office/drawing/2014/main" id="{3AE0C95B-5563-4091-923F-F631B04F48DC}"/>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449" name="ZoneTexte 2448">
              <a:extLst>
                <a:ext uri="{FF2B5EF4-FFF2-40B4-BE49-F238E27FC236}">
                  <a16:creationId xmlns:a16="http://schemas.microsoft.com/office/drawing/2014/main" id="{65A28241-8A7A-4822-AC58-828642E01D7D}"/>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450" name="Groupe 2449">
            <a:extLst>
              <a:ext uri="{FF2B5EF4-FFF2-40B4-BE49-F238E27FC236}">
                <a16:creationId xmlns:a16="http://schemas.microsoft.com/office/drawing/2014/main" id="{86765097-CCE9-4462-9EC5-8D2E2716F762}"/>
              </a:ext>
            </a:extLst>
          </p:cNvPr>
          <p:cNvGrpSpPr/>
          <p:nvPr/>
        </p:nvGrpSpPr>
        <p:grpSpPr>
          <a:xfrm>
            <a:off x="7040089" y="5415669"/>
            <a:ext cx="718466" cy="369675"/>
            <a:chOff x="646205" y="5057129"/>
            <a:chExt cx="718466" cy="369675"/>
          </a:xfrm>
        </p:grpSpPr>
        <p:sp>
          <p:nvSpPr>
            <p:cNvPr id="2451" name="ZoneTexte 2450">
              <a:extLst>
                <a:ext uri="{FF2B5EF4-FFF2-40B4-BE49-F238E27FC236}">
                  <a16:creationId xmlns:a16="http://schemas.microsoft.com/office/drawing/2014/main" id="{E3036717-5402-4301-B7EF-E455AD2E2154}"/>
                </a:ext>
              </a:extLst>
            </p:cNvPr>
            <p:cNvSpPr txBox="1"/>
            <p:nvPr/>
          </p:nvSpPr>
          <p:spPr>
            <a:xfrm>
              <a:off x="646205" y="5242138"/>
              <a:ext cx="718466" cy="184666"/>
            </a:xfrm>
            <a:prstGeom prst="rect">
              <a:avLst/>
            </a:prstGeom>
            <a:noFill/>
          </p:spPr>
          <p:txBody>
            <a:bodyPr wrap="none" rtlCol="0">
              <a:spAutoFit/>
            </a:bodyPr>
            <a:lstStyle/>
            <a:p>
              <a:r>
                <a:rPr lang="fr-FR" sz="600" dirty="0"/>
                <a:t>[7:45:00 7:45:00]</a:t>
              </a:r>
              <a:endParaRPr lang="fr-CH" sz="600" dirty="0"/>
            </a:p>
          </p:txBody>
        </p:sp>
        <p:sp>
          <p:nvSpPr>
            <p:cNvPr id="2452" name="ZoneTexte 2451">
              <a:extLst>
                <a:ext uri="{FF2B5EF4-FFF2-40B4-BE49-F238E27FC236}">
                  <a16:creationId xmlns:a16="http://schemas.microsoft.com/office/drawing/2014/main" id="{EB4C82CB-5643-48AE-BDF8-AAB6BEE9B831}"/>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453" name="ZoneTexte 2452">
              <a:extLst>
                <a:ext uri="{FF2B5EF4-FFF2-40B4-BE49-F238E27FC236}">
                  <a16:creationId xmlns:a16="http://schemas.microsoft.com/office/drawing/2014/main" id="{6A4FB1C7-70CA-4C8B-BA75-E717984AC93F}"/>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2454" name="Groupe 2453">
            <a:extLst>
              <a:ext uri="{FF2B5EF4-FFF2-40B4-BE49-F238E27FC236}">
                <a16:creationId xmlns:a16="http://schemas.microsoft.com/office/drawing/2014/main" id="{597C0A28-A94C-40D0-9A91-A724E86607C1}"/>
              </a:ext>
            </a:extLst>
          </p:cNvPr>
          <p:cNvGrpSpPr/>
          <p:nvPr/>
        </p:nvGrpSpPr>
        <p:grpSpPr>
          <a:xfrm>
            <a:off x="9210128" y="5413245"/>
            <a:ext cx="718466" cy="370981"/>
            <a:chOff x="2195594" y="1720797"/>
            <a:chExt cx="718466" cy="370981"/>
          </a:xfrm>
        </p:grpSpPr>
        <p:sp>
          <p:nvSpPr>
            <p:cNvPr id="2455" name="ZoneTexte 2454">
              <a:extLst>
                <a:ext uri="{FF2B5EF4-FFF2-40B4-BE49-F238E27FC236}">
                  <a16:creationId xmlns:a16="http://schemas.microsoft.com/office/drawing/2014/main" id="{419BB475-EA4D-4497-930E-4DE5F0BF2151}"/>
                </a:ext>
              </a:extLst>
            </p:cNvPr>
            <p:cNvSpPr txBox="1"/>
            <p:nvPr/>
          </p:nvSpPr>
          <p:spPr>
            <a:xfrm>
              <a:off x="2195594" y="1907112"/>
              <a:ext cx="718466" cy="184666"/>
            </a:xfrm>
            <a:prstGeom prst="rect">
              <a:avLst/>
            </a:prstGeom>
            <a:noFill/>
          </p:spPr>
          <p:txBody>
            <a:bodyPr wrap="none" rtlCol="0">
              <a:spAutoFit/>
            </a:bodyPr>
            <a:lstStyle/>
            <a:p>
              <a:r>
                <a:rPr lang="fr-FR" sz="600" dirty="0"/>
                <a:t>[8:00:00 8:00:00]</a:t>
              </a:r>
              <a:endParaRPr lang="fr-CH" sz="600" dirty="0"/>
            </a:p>
          </p:txBody>
        </p:sp>
        <p:sp>
          <p:nvSpPr>
            <p:cNvPr id="2456" name="ZoneTexte 2455">
              <a:extLst>
                <a:ext uri="{FF2B5EF4-FFF2-40B4-BE49-F238E27FC236}">
                  <a16:creationId xmlns:a16="http://schemas.microsoft.com/office/drawing/2014/main" id="{B53B257D-1845-48CE-A5ED-B07E44CE287C}"/>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457" name="ZoneTexte 2456">
              <a:extLst>
                <a:ext uri="{FF2B5EF4-FFF2-40B4-BE49-F238E27FC236}">
                  <a16:creationId xmlns:a16="http://schemas.microsoft.com/office/drawing/2014/main" id="{500BD522-5EB4-402D-A9B9-1861027F8CB2}"/>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458" name="Groupe 2457">
            <a:extLst>
              <a:ext uri="{FF2B5EF4-FFF2-40B4-BE49-F238E27FC236}">
                <a16:creationId xmlns:a16="http://schemas.microsoft.com/office/drawing/2014/main" id="{106C724F-3533-4BEE-A4B1-F216FDF2338E}"/>
              </a:ext>
            </a:extLst>
          </p:cNvPr>
          <p:cNvGrpSpPr/>
          <p:nvPr/>
        </p:nvGrpSpPr>
        <p:grpSpPr>
          <a:xfrm>
            <a:off x="8655382" y="5421576"/>
            <a:ext cx="718466" cy="367712"/>
            <a:chOff x="1622389" y="1728992"/>
            <a:chExt cx="718466" cy="367712"/>
          </a:xfrm>
        </p:grpSpPr>
        <p:sp>
          <p:nvSpPr>
            <p:cNvPr id="2459" name="ZoneTexte 2458">
              <a:extLst>
                <a:ext uri="{FF2B5EF4-FFF2-40B4-BE49-F238E27FC236}">
                  <a16:creationId xmlns:a16="http://schemas.microsoft.com/office/drawing/2014/main" id="{3377002D-E2FA-4487-83F8-8D4C1B1E5B67}"/>
                </a:ext>
              </a:extLst>
            </p:cNvPr>
            <p:cNvSpPr txBox="1"/>
            <p:nvPr/>
          </p:nvSpPr>
          <p:spPr>
            <a:xfrm>
              <a:off x="1622389" y="1912038"/>
              <a:ext cx="718466" cy="184666"/>
            </a:xfrm>
            <a:prstGeom prst="rect">
              <a:avLst/>
            </a:prstGeom>
            <a:noFill/>
          </p:spPr>
          <p:txBody>
            <a:bodyPr wrap="none" rtlCol="0">
              <a:spAutoFit/>
            </a:bodyPr>
            <a:lstStyle/>
            <a:p>
              <a:r>
                <a:rPr lang="fr-FR" sz="600" dirty="0"/>
                <a:t>[7:58:00 7:58:00]</a:t>
              </a:r>
              <a:endParaRPr lang="fr-CH" sz="600" dirty="0"/>
            </a:p>
          </p:txBody>
        </p:sp>
        <p:sp>
          <p:nvSpPr>
            <p:cNvPr id="2460" name="ZoneTexte 2459">
              <a:extLst>
                <a:ext uri="{FF2B5EF4-FFF2-40B4-BE49-F238E27FC236}">
                  <a16:creationId xmlns:a16="http://schemas.microsoft.com/office/drawing/2014/main" id="{6F2FC027-9A7E-410D-A5ED-7FC42822D040}"/>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461" name="ZoneTexte 2460">
              <a:extLst>
                <a:ext uri="{FF2B5EF4-FFF2-40B4-BE49-F238E27FC236}">
                  <a16:creationId xmlns:a16="http://schemas.microsoft.com/office/drawing/2014/main" id="{6E2529F4-D7C7-4F6F-8531-99812D5F4825}"/>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2462" name="ZoneTexte 2461">
            <a:extLst>
              <a:ext uri="{FF2B5EF4-FFF2-40B4-BE49-F238E27FC236}">
                <a16:creationId xmlns:a16="http://schemas.microsoft.com/office/drawing/2014/main" id="{2E57E917-9771-4683-BE6D-328797E072D5}"/>
              </a:ext>
            </a:extLst>
          </p:cNvPr>
          <p:cNvSpPr txBox="1"/>
          <p:nvPr/>
        </p:nvSpPr>
        <p:spPr>
          <a:xfrm>
            <a:off x="10473312" y="5311426"/>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2463" name="Accolade fermante 2462">
            <a:extLst>
              <a:ext uri="{FF2B5EF4-FFF2-40B4-BE49-F238E27FC236}">
                <a16:creationId xmlns:a16="http://schemas.microsoft.com/office/drawing/2014/main" id="{4615AA75-D09B-4CED-9EF1-0080A9277478}"/>
              </a:ext>
            </a:extLst>
          </p:cNvPr>
          <p:cNvSpPr/>
          <p:nvPr/>
        </p:nvSpPr>
        <p:spPr>
          <a:xfrm flipH="1">
            <a:off x="6338240" y="5866701"/>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464" name="Groupe 2463">
            <a:extLst>
              <a:ext uri="{FF2B5EF4-FFF2-40B4-BE49-F238E27FC236}">
                <a16:creationId xmlns:a16="http://schemas.microsoft.com/office/drawing/2014/main" id="{D9093A56-174B-4886-835E-DE3E39C0A86E}"/>
              </a:ext>
            </a:extLst>
          </p:cNvPr>
          <p:cNvGrpSpPr/>
          <p:nvPr/>
        </p:nvGrpSpPr>
        <p:grpSpPr>
          <a:xfrm>
            <a:off x="6485948" y="5826539"/>
            <a:ext cx="718466" cy="372618"/>
            <a:chOff x="2199597" y="980995"/>
            <a:chExt cx="718466" cy="372618"/>
          </a:xfrm>
        </p:grpSpPr>
        <p:grpSp>
          <p:nvGrpSpPr>
            <p:cNvPr id="2465" name="Groupe 2464">
              <a:extLst>
                <a:ext uri="{FF2B5EF4-FFF2-40B4-BE49-F238E27FC236}">
                  <a16:creationId xmlns:a16="http://schemas.microsoft.com/office/drawing/2014/main" id="{0138890F-7809-424D-9821-A177317E4CF8}"/>
                </a:ext>
              </a:extLst>
            </p:cNvPr>
            <p:cNvGrpSpPr/>
            <p:nvPr/>
          </p:nvGrpSpPr>
          <p:grpSpPr>
            <a:xfrm>
              <a:off x="2239783" y="980995"/>
              <a:ext cx="586242" cy="276999"/>
              <a:chOff x="1694275" y="916594"/>
              <a:chExt cx="586242" cy="276999"/>
            </a:xfrm>
          </p:grpSpPr>
          <p:sp>
            <p:nvSpPr>
              <p:cNvPr id="2467" name="ZoneTexte 2466">
                <a:extLst>
                  <a:ext uri="{FF2B5EF4-FFF2-40B4-BE49-F238E27FC236}">
                    <a16:creationId xmlns:a16="http://schemas.microsoft.com/office/drawing/2014/main" id="{5910245D-8D36-47D3-85B9-4A9CECE0A347}"/>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2468" name="ZoneTexte 2467">
                <a:extLst>
                  <a:ext uri="{FF2B5EF4-FFF2-40B4-BE49-F238E27FC236}">
                    <a16:creationId xmlns:a16="http://schemas.microsoft.com/office/drawing/2014/main" id="{2B35D062-00E2-4BA6-8A84-30DC77C10204}"/>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2466" name="ZoneTexte 2465">
              <a:extLst>
                <a:ext uri="{FF2B5EF4-FFF2-40B4-BE49-F238E27FC236}">
                  <a16:creationId xmlns:a16="http://schemas.microsoft.com/office/drawing/2014/main" id="{FD063E27-28E5-48D7-8BCC-E8FC77404DCB}"/>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2469" name="Groupe 2468">
            <a:extLst>
              <a:ext uri="{FF2B5EF4-FFF2-40B4-BE49-F238E27FC236}">
                <a16:creationId xmlns:a16="http://schemas.microsoft.com/office/drawing/2014/main" id="{8FB397C4-59B8-4854-8DD5-EAE5D5B8074D}"/>
              </a:ext>
            </a:extLst>
          </p:cNvPr>
          <p:cNvGrpSpPr/>
          <p:nvPr/>
        </p:nvGrpSpPr>
        <p:grpSpPr>
          <a:xfrm>
            <a:off x="8151055" y="5832876"/>
            <a:ext cx="718466" cy="363526"/>
            <a:chOff x="4307092" y="989813"/>
            <a:chExt cx="718466" cy="363526"/>
          </a:xfrm>
        </p:grpSpPr>
        <p:grpSp>
          <p:nvGrpSpPr>
            <p:cNvPr id="2470" name="Groupe 2469">
              <a:extLst>
                <a:ext uri="{FF2B5EF4-FFF2-40B4-BE49-F238E27FC236}">
                  <a16:creationId xmlns:a16="http://schemas.microsoft.com/office/drawing/2014/main" id="{EAC8A03C-4853-4E68-9925-8C1EA905388C}"/>
                </a:ext>
              </a:extLst>
            </p:cNvPr>
            <p:cNvGrpSpPr/>
            <p:nvPr/>
          </p:nvGrpSpPr>
          <p:grpSpPr>
            <a:xfrm>
              <a:off x="4390385" y="989813"/>
              <a:ext cx="566525" cy="297890"/>
              <a:chOff x="2579857" y="899092"/>
              <a:chExt cx="566525" cy="297890"/>
            </a:xfrm>
          </p:grpSpPr>
          <p:sp>
            <p:nvSpPr>
              <p:cNvPr id="2472" name="ZoneTexte 2471">
                <a:extLst>
                  <a:ext uri="{FF2B5EF4-FFF2-40B4-BE49-F238E27FC236}">
                    <a16:creationId xmlns:a16="http://schemas.microsoft.com/office/drawing/2014/main" id="{E9424FC6-DBD8-4079-A8F2-580D427160B0}"/>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473" name="ZoneTexte 2472">
                <a:extLst>
                  <a:ext uri="{FF2B5EF4-FFF2-40B4-BE49-F238E27FC236}">
                    <a16:creationId xmlns:a16="http://schemas.microsoft.com/office/drawing/2014/main" id="{17043F33-23E9-436F-BF07-B74BDE8574E7}"/>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471" name="ZoneTexte 2470">
              <a:extLst>
                <a:ext uri="{FF2B5EF4-FFF2-40B4-BE49-F238E27FC236}">
                  <a16:creationId xmlns:a16="http://schemas.microsoft.com/office/drawing/2014/main" id="{A600E32E-A8E3-4B4C-9C41-4F1EE27E5243}"/>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2474" name="Accolade fermante 2473">
            <a:extLst>
              <a:ext uri="{FF2B5EF4-FFF2-40B4-BE49-F238E27FC236}">
                <a16:creationId xmlns:a16="http://schemas.microsoft.com/office/drawing/2014/main" id="{8F6D3386-F385-438B-B736-F3F0969DD655}"/>
              </a:ext>
            </a:extLst>
          </p:cNvPr>
          <p:cNvSpPr/>
          <p:nvPr/>
        </p:nvSpPr>
        <p:spPr>
          <a:xfrm>
            <a:off x="8801640" y="591329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475" name="Groupe 2474">
            <a:extLst>
              <a:ext uri="{FF2B5EF4-FFF2-40B4-BE49-F238E27FC236}">
                <a16:creationId xmlns:a16="http://schemas.microsoft.com/office/drawing/2014/main" id="{2B2E5D2A-57EA-4C8B-9201-E543E015C781}"/>
              </a:ext>
            </a:extLst>
          </p:cNvPr>
          <p:cNvGrpSpPr/>
          <p:nvPr/>
        </p:nvGrpSpPr>
        <p:grpSpPr>
          <a:xfrm>
            <a:off x="7039437" y="5833026"/>
            <a:ext cx="718466" cy="366131"/>
            <a:chOff x="1539952" y="1638479"/>
            <a:chExt cx="718466" cy="366131"/>
          </a:xfrm>
        </p:grpSpPr>
        <p:sp>
          <p:nvSpPr>
            <p:cNvPr id="2476" name="ZoneTexte 2475">
              <a:extLst>
                <a:ext uri="{FF2B5EF4-FFF2-40B4-BE49-F238E27FC236}">
                  <a16:creationId xmlns:a16="http://schemas.microsoft.com/office/drawing/2014/main" id="{7999FABA-8BBA-4BDE-B436-C3221711FB1D}"/>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2477" name="Groupe 2476">
              <a:extLst>
                <a:ext uri="{FF2B5EF4-FFF2-40B4-BE49-F238E27FC236}">
                  <a16:creationId xmlns:a16="http://schemas.microsoft.com/office/drawing/2014/main" id="{50C01FFD-53E9-4EFA-9ADA-70880413542C}"/>
                </a:ext>
              </a:extLst>
            </p:cNvPr>
            <p:cNvGrpSpPr/>
            <p:nvPr/>
          </p:nvGrpSpPr>
          <p:grpSpPr>
            <a:xfrm>
              <a:off x="1587793" y="1638479"/>
              <a:ext cx="593068" cy="281853"/>
              <a:chOff x="1727718" y="1640613"/>
              <a:chExt cx="593068" cy="281853"/>
            </a:xfrm>
          </p:grpSpPr>
          <p:sp>
            <p:nvSpPr>
              <p:cNvPr id="2478" name="ZoneTexte 2477">
                <a:extLst>
                  <a:ext uri="{FF2B5EF4-FFF2-40B4-BE49-F238E27FC236}">
                    <a16:creationId xmlns:a16="http://schemas.microsoft.com/office/drawing/2014/main" id="{D036641F-E000-4044-97FE-7493446B0ACC}"/>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2479" name="ZoneTexte 2478">
                <a:extLst>
                  <a:ext uri="{FF2B5EF4-FFF2-40B4-BE49-F238E27FC236}">
                    <a16:creationId xmlns:a16="http://schemas.microsoft.com/office/drawing/2014/main" id="{C9BF792B-0F8E-443E-9CF7-5C5350639E8E}"/>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2480" name="Groupe 2479">
            <a:extLst>
              <a:ext uri="{FF2B5EF4-FFF2-40B4-BE49-F238E27FC236}">
                <a16:creationId xmlns:a16="http://schemas.microsoft.com/office/drawing/2014/main" id="{C034C2C5-50B5-486D-9E95-28453BA65008}"/>
              </a:ext>
            </a:extLst>
          </p:cNvPr>
          <p:cNvGrpSpPr/>
          <p:nvPr/>
        </p:nvGrpSpPr>
        <p:grpSpPr>
          <a:xfrm>
            <a:off x="7597566" y="5829754"/>
            <a:ext cx="718466" cy="366648"/>
            <a:chOff x="2422732" y="1629870"/>
            <a:chExt cx="718466" cy="366648"/>
          </a:xfrm>
        </p:grpSpPr>
        <p:sp>
          <p:nvSpPr>
            <p:cNvPr id="2481" name="ZoneTexte 2480">
              <a:extLst>
                <a:ext uri="{FF2B5EF4-FFF2-40B4-BE49-F238E27FC236}">
                  <a16:creationId xmlns:a16="http://schemas.microsoft.com/office/drawing/2014/main" id="{F3F81D76-0298-49A8-B7AB-3184C3BF4B03}"/>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2482" name="Groupe 2481">
              <a:extLst>
                <a:ext uri="{FF2B5EF4-FFF2-40B4-BE49-F238E27FC236}">
                  <a16:creationId xmlns:a16="http://schemas.microsoft.com/office/drawing/2014/main" id="{6D167F58-9875-4810-AED7-E578C9BD8F2F}"/>
                </a:ext>
              </a:extLst>
            </p:cNvPr>
            <p:cNvGrpSpPr/>
            <p:nvPr/>
          </p:nvGrpSpPr>
          <p:grpSpPr>
            <a:xfrm>
              <a:off x="2467193" y="1629870"/>
              <a:ext cx="555847" cy="281496"/>
              <a:chOff x="2607118" y="1632004"/>
              <a:chExt cx="555847" cy="281496"/>
            </a:xfrm>
          </p:grpSpPr>
          <p:sp>
            <p:nvSpPr>
              <p:cNvPr id="2483" name="ZoneTexte 2482">
                <a:extLst>
                  <a:ext uri="{FF2B5EF4-FFF2-40B4-BE49-F238E27FC236}">
                    <a16:creationId xmlns:a16="http://schemas.microsoft.com/office/drawing/2014/main" id="{DD1E759B-1ED4-40A1-AB3D-7E68DCD3A328}"/>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2484" name="ZoneTexte 2483">
                <a:extLst>
                  <a:ext uri="{FF2B5EF4-FFF2-40B4-BE49-F238E27FC236}">
                    <a16:creationId xmlns:a16="http://schemas.microsoft.com/office/drawing/2014/main" id="{249F2BB0-32AB-4849-97ED-F3E879D5017A}"/>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2485" name="Accolade fermante 2484">
            <a:extLst>
              <a:ext uri="{FF2B5EF4-FFF2-40B4-BE49-F238E27FC236}">
                <a16:creationId xmlns:a16="http://schemas.microsoft.com/office/drawing/2014/main" id="{43B34BE7-4CF6-4382-9E77-6BC837F1B564}"/>
              </a:ext>
            </a:extLst>
          </p:cNvPr>
          <p:cNvSpPr/>
          <p:nvPr/>
        </p:nvSpPr>
        <p:spPr>
          <a:xfrm flipH="1">
            <a:off x="6482317" y="591329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486" name="Graphique 2485">
            <a:extLst>
              <a:ext uri="{FF2B5EF4-FFF2-40B4-BE49-F238E27FC236}">
                <a16:creationId xmlns:a16="http://schemas.microsoft.com/office/drawing/2014/main" id="{86635D2F-BE08-496F-9461-B6C3C86CAF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43300" y="6110451"/>
            <a:ext cx="109307" cy="98122"/>
          </a:xfrm>
          <a:prstGeom prst="rect">
            <a:avLst/>
          </a:prstGeom>
        </p:spPr>
      </p:pic>
      <p:sp>
        <p:nvSpPr>
          <p:cNvPr id="2487" name="Accolade fermante 2486">
            <a:extLst>
              <a:ext uri="{FF2B5EF4-FFF2-40B4-BE49-F238E27FC236}">
                <a16:creationId xmlns:a16="http://schemas.microsoft.com/office/drawing/2014/main" id="{E2DB21B6-C405-4E6A-97A7-DAAC3419B07C}"/>
              </a:ext>
            </a:extLst>
          </p:cNvPr>
          <p:cNvSpPr/>
          <p:nvPr/>
        </p:nvSpPr>
        <p:spPr>
          <a:xfrm flipH="1">
            <a:off x="6480181" y="622209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488" name="Accolade fermante 2487">
            <a:extLst>
              <a:ext uri="{FF2B5EF4-FFF2-40B4-BE49-F238E27FC236}">
                <a16:creationId xmlns:a16="http://schemas.microsoft.com/office/drawing/2014/main" id="{D62E9FA3-9148-4B23-8C0B-25292B86B8F3}"/>
              </a:ext>
            </a:extLst>
          </p:cNvPr>
          <p:cNvSpPr/>
          <p:nvPr/>
        </p:nvSpPr>
        <p:spPr>
          <a:xfrm>
            <a:off x="10395240" y="620122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489" name="Groupe 2488">
            <a:extLst>
              <a:ext uri="{FF2B5EF4-FFF2-40B4-BE49-F238E27FC236}">
                <a16:creationId xmlns:a16="http://schemas.microsoft.com/office/drawing/2014/main" id="{DB9E0248-CCFB-4764-849C-52D57CC61086}"/>
              </a:ext>
            </a:extLst>
          </p:cNvPr>
          <p:cNvGrpSpPr/>
          <p:nvPr/>
        </p:nvGrpSpPr>
        <p:grpSpPr>
          <a:xfrm>
            <a:off x="10450690" y="6393719"/>
            <a:ext cx="145699" cy="102974"/>
            <a:chOff x="5500799" y="4255430"/>
            <a:chExt cx="1544225" cy="1042144"/>
          </a:xfrm>
          <a:solidFill>
            <a:srgbClr val="7030A0"/>
          </a:solidFill>
        </p:grpSpPr>
        <p:pic>
          <p:nvPicPr>
            <p:cNvPr id="2490" name="Graphique 2489">
              <a:extLst>
                <a:ext uri="{FF2B5EF4-FFF2-40B4-BE49-F238E27FC236}">
                  <a16:creationId xmlns:a16="http://schemas.microsoft.com/office/drawing/2014/main" id="{5E4BC534-CDE3-446B-81F8-2FE3125017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491" name="Graphique 2490">
              <a:extLst>
                <a:ext uri="{FF2B5EF4-FFF2-40B4-BE49-F238E27FC236}">
                  <a16:creationId xmlns:a16="http://schemas.microsoft.com/office/drawing/2014/main" id="{EB91CDCC-8AB1-44A3-B747-1545058BD1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2492" name="ZoneTexte 2491">
            <a:extLst>
              <a:ext uri="{FF2B5EF4-FFF2-40B4-BE49-F238E27FC236}">
                <a16:creationId xmlns:a16="http://schemas.microsoft.com/office/drawing/2014/main" id="{757669F0-DA0B-415E-95D9-59267BF8579C}"/>
              </a:ext>
            </a:extLst>
          </p:cNvPr>
          <p:cNvSpPr txBox="1"/>
          <p:nvPr/>
        </p:nvSpPr>
        <p:spPr>
          <a:xfrm>
            <a:off x="5756513" y="6041882"/>
            <a:ext cx="641456" cy="246221"/>
          </a:xfrm>
          <a:prstGeom prst="rect">
            <a:avLst/>
          </a:prstGeom>
          <a:noFill/>
        </p:spPr>
        <p:txBody>
          <a:bodyPr wrap="square" rtlCol="0">
            <a:spAutoFit/>
          </a:bodyPr>
          <a:lstStyle/>
          <a:p>
            <a:r>
              <a:rPr lang="fr-FR" sz="1000" dirty="0"/>
              <a:t>a.1.3.6.9</a:t>
            </a:r>
          </a:p>
        </p:txBody>
      </p:sp>
      <p:grpSp>
        <p:nvGrpSpPr>
          <p:cNvPr id="2493" name="Groupe 2492">
            <a:extLst>
              <a:ext uri="{FF2B5EF4-FFF2-40B4-BE49-F238E27FC236}">
                <a16:creationId xmlns:a16="http://schemas.microsoft.com/office/drawing/2014/main" id="{FAA5CB2C-D09C-4D99-AAEB-C31597AB7767}"/>
              </a:ext>
            </a:extLst>
          </p:cNvPr>
          <p:cNvGrpSpPr/>
          <p:nvPr/>
        </p:nvGrpSpPr>
        <p:grpSpPr>
          <a:xfrm>
            <a:off x="6480934" y="6117607"/>
            <a:ext cx="718466" cy="385083"/>
            <a:chOff x="6111049" y="6137090"/>
            <a:chExt cx="718466" cy="385083"/>
          </a:xfrm>
        </p:grpSpPr>
        <p:grpSp>
          <p:nvGrpSpPr>
            <p:cNvPr id="2494" name="Groupe 2493">
              <a:extLst>
                <a:ext uri="{FF2B5EF4-FFF2-40B4-BE49-F238E27FC236}">
                  <a16:creationId xmlns:a16="http://schemas.microsoft.com/office/drawing/2014/main" id="{2F8E625B-33DB-4CB0-B88E-68637CB7CC6B}"/>
                </a:ext>
              </a:extLst>
            </p:cNvPr>
            <p:cNvGrpSpPr/>
            <p:nvPr/>
          </p:nvGrpSpPr>
          <p:grpSpPr>
            <a:xfrm>
              <a:off x="6111049" y="6137090"/>
              <a:ext cx="718466" cy="385083"/>
              <a:chOff x="1523235" y="3839102"/>
              <a:chExt cx="718466" cy="385083"/>
            </a:xfrm>
          </p:grpSpPr>
          <p:sp>
            <p:nvSpPr>
              <p:cNvPr id="2496" name="ZoneTexte 2495">
                <a:extLst>
                  <a:ext uri="{FF2B5EF4-FFF2-40B4-BE49-F238E27FC236}">
                    <a16:creationId xmlns:a16="http://schemas.microsoft.com/office/drawing/2014/main" id="{2F5EF323-4CD9-4200-8CFE-381F66DB61A4}"/>
                  </a:ext>
                </a:extLst>
              </p:cNvPr>
              <p:cNvSpPr txBox="1"/>
              <p:nvPr/>
            </p:nvSpPr>
            <p:spPr>
              <a:xfrm>
                <a:off x="1523235" y="4039519"/>
                <a:ext cx="718466" cy="184666"/>
              </a:xfrm>
              <a:prstGeom prst="rect">
                <a:avLst/>
              </a:prstGeom>
              <a:noFill/>
            </p:spPr>
            <p:txBody>
              <a:bodyPr wrap="none" rtlCol="0">
                <a:spAutoFit/>
              </a:bodyPr>
              <a:lstStyle/>
              <a:p>
                <a:r>
                  <a:rPr lang="fr-FR" sz="600" dirty="0"/>
                  <a:t>[7:40:00 7:45:30]</a:t>
                </a:r>
                <a:endParaRPr lang="fr-CH" sz="600" dirty="0"/>
              </a:p>
            </p:txBody>
          </p:sp>
          <p:sp>
            <p:nvSpPr>
              <p:cNvPr id="2497" name="ZoneTexte 2496">
                <a:extLst>
                  <a:ext uri="{FF2B5EF4-FFF2-40B4-BE49-F238E27FC236}">
                    <a16:creationId xmlns:a16="http://schemas.microsoft.com/office/drawing/2014/main" id="{F12B35FA-C6DD-40E4-8273-42976A3A7DEA}"/>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495" name="ZoneTexte 2494">
              <a:extLst>
                <a:ext uri="{FF2B5EF4-FFF2-40B4-BE49-F238E27FC236}">
                  <a16:creationId xmlns:a16="http://schemas.microsoft.com/office/drawing/2014/main" id="{1D43F3D9-460E-4965-A219-A05A45CC6E6D}"/>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498" name="Groupe 2497">
            <a:extLst>
              <a:ext uri="{FF2B5EF4-FFF2-40B4-BE49-F238E27FC236}">
                <a16:creationId xmlns:a16="http://schemas.microsoft.com/office/drawing/2014/main" id="{8814FA6E-91EE-47C5-8594-410769A0104D}"/>
              </a:ext>
            </a:extLst>
          </p:cNvPr>
          <p:cNvGrpSpPr/>
          <p:nvPr/>
        </p:nvGrpSpPr>
        <p:grpSpPr>
          <a:xfrm>
            <a:off x="7571930" y="6126774"/>
            <a:ext cx="718466" cy="375832"/>
            <a:chOff x="6752258" y="6147312"/>
            <a:chExt cx="718466" cy="375832"/>
          </a:xfrm>
        </p:grpSpPr>
        <p:grpSp>
          <p:nvGrpSpPr>
            <p:cNvPr id="2499" name="Groupe 2498">
              <a:extLst>
                <a:ext uri="{FF2B5EF4-FFF2-40B4-BE49-F238E27FC236}">
                  <a16:creationId xmlns:a16="http://schemas.microsoft.com/office/drawing/2014/main" id="{D61F6D80-C6FE-46EF-AB64-D1046F2E1F25}"/>
                </a:ext>
              </a:extLst>
            </p:cNvPr>
            <p:cNvGrpSpPr/>
            <p:nvPr/>
          </p:nvGrpSpPr>
          <p:grpSpPr>
            <a:xfrm>
              <a:off x="6752258" y="6147312"/>
              <a:ext cx="718466" cy="375832"/>
              <a:chOff x="2358333" y="3850592"/>
              <a:chExt cx="718466" cy="375832"/>
            </a:xfrm>
          </p:grpSpPr>
          <p:sp>
            <p:nvSpPr>
              <p:cNvPr id="2501" name="ZoneTexte 2500">
                <a:extLst>
                  <a:ext uri="{FF2B5EF4-FFF2-40B4-BE49-F238E27FC236}">
                    <a16:creationId xmlns:a16="http://schemas.microsoft.com/office/drawing/2014/main" id="{3C238A22-CD46-4EAF-B70E-F4D41F43E250}"/>
                  </a:ext>
                </a:extLst>
              </p:cNvPr>
              <p:cNvSpPr txBox="1"/>
              <p:nvPr/>
            </p:nvSpPr>
            <p:spPr>
              <a:xfrm>
                <a:off x="2358333" y="4041758"/>
                <a:ext cx="718466" cy="184666"/>
              </a:xfrm>
              <a:prstGeom prst="rect">
                <a:avLst/>
              </a:prstGeom>
              <a:noFill/>
            </p:spPr>
            <p:txBody>
              <a:bodyPr wrap="none" rtlCol="0">
                <a:spAutoFit/>
              </a:bodyPr>
              <a:lstStyle/>
              <a:p>
                <a:r>
                  <a:rPr lang="fr-FR" sz="600" dirty="0"/>
                  <a:t>[7:57:00 7:58:00]</a:t>
                </a:r>
                <a:endParaRPr lang="fr-CH" sz="600" dirty="0"/>
              </a:p>
            </p:txBody>
          </p:sp>
          <p:sp>
            <p:nvSpPr>
              <p:cNvPr id="2502" name="ZoneTexte 2501">
                <a:extLst>
                  <a:ext uri="{FF2B5EF4-FFF2-40B4-BE49-F238E27FC236}">
                    <a16:creationId xmlns:a16="http://schemas.microsoft.com/office/drawing/2014/main" id="{1CE088A1-EFC6-4336-9CBC-3B85017B8CA3}"/>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500" name="ZoneTexte 2499">
              <a:extLst>
                <a:ext uri="{FF2B5EF4-FFF2-40B4-BE49-F238E27FC236}">
                  <a16:creationId xmlns:a16="http://schemas.microsoft.com/office/drawing/2014/main" id="{A37336A5-C6A9-4460-AB89-15658C5F6FB8}"/>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2503" name="Groupe 2502">
            <a:extLst>
              <a:ext uri="{FF2B5EF4-FFF2-40B4-BE49-F238E27FC236}">
                <a16:creationId xmlns:a16="http://schemas.microsoft.com/office/drawing/2014/main" id="{78B3A0DD-52CF-4756-BE85-858E0DB8B5C8}"/>
              </a:ext>
            </a:extLst>
          </p:cNvPr>
          <p:cNvGrpSpPr/>
          <p:nvPr/>
        </p:nvGrpSpPr>
        <p:grpSpPr>
          <a:xfrm>
            <a:off x="9759387" y="6114585"/>
            <a:ext cx="718466" cy="390094"/>
            <a:chOff x="7339755" y="6147312"/>
            <a:chExt cx="718466" cy="390094"/>
          </a:xfrm>
        </p:grpSpPr>
        <p:grpSp>
          <p:nvGrpSpPr>
            <p:cNvPr id="2504" name="Groupe 2503">
              <a:extLst>
                <a:ext uri="{FF2B5EF4-FFF2-40B4-BE49-F238E27FC236}">
                  <a16:creationId xmlns:a16="http://schemas.microsoft.com/office/drawing/2014/main" id="{9569EC0B-BC54-45B7-BFFE-C7514FC33B57}"/>
                </a:ext>
              </a:extLst>
            </p:cNvPr>
            <p:cNvGrpSpPr/>
            <p:nvPr/>
          </p:nvGrpSpPr>
          <p:grpSpPr>
            <a:xfrm>
              <a:off x="7339755" y="6147312"/>
              <a:ext cx="718466" cy="390094"/>
              <a:chOff x="3085711" y="3836330"/>
              <a:chExt cx="718466" cy="390094"/>
            </a:xfrm>
          </p:grpSpPr>
          <p:sp>
            <p:nvSpPr>
              <p:cNvPr id="2506" name="ZoneTexte 2505">
                <a:extLst>
                  <a:ext uri="{FF2B5EF4-FFF2-40B4-BE49-F238E27FC236}">
                    <a16:creationId xmlns:a16="http://schemas.microsoft.com/office/drawing/2014/main" id="{31149A22-D0F2-48D2-ADA8-C0C093D71183}"/>
                  </a:ext>
                </a:extLst>
              </p:cNvPr>
              <p:cNvSpPr txBox="1"/>
              <p:nvPr/>
            </p:nvSpPr>
            <p:spPr>
              <a:xfrm>
                <a:off x="3085711" y="4041758"/>
                <a:ext cx="718466" cy="184666"/>
              </a:xfrm>
              <a:prstGeom prst="rect">
                <a:avLst/>
              </a:prstGeom>
              <a:noFill/>
            </p:spPr>
            <p:txBody>
              <a:bodyPr wrap="none" rtlCol="0">
                <a:spAutoFit/>
              </a:bodyPr>
              <a:lstStyle/>
              <a:p>
                <a:r>
                  <a:rPr lang="fr-FR" sz="600" dirty="0"/>
                  <a:t>[7:59:30 8:05:00]</a:t>
                </a:r>
                <a:endParaRPr lang="fr-CH" sz="600" dirty="0"/>
              </a:p>
            </p:txBody>
          </p:sp>
          <p:sp>
            <p:nvSpPr>
              <p:cNvPr id="2507" name="ZoneTexte 2506">
                <a:extLst>
                  <a:ext uri="{FF2B5EF4-FFF2-40B4-BE49-F238E27FC236}">
                    <a16:creationId xmlns:a16="http://schemas.microsoft.com/office/drawing/2014/main" id="{96709FB1-025D-40C7-BAA6-F5BE00D0E18A}"/>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505" name="ZoneTexte 2504">
              <a:extLst>
                <a:ext uri="{FF2B5EF4-FFF2-40B4-BE49-F238E27FC236}">
                  <a16:creationId xmlns:a16="http://schemas.microsoft.com/office/drawing/2014/main" id="{E5468825-7B84-4F0A-AE8B-7772D3FA4926}"/>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508" name="Groupe 2507">
            <a:extLst>
              <a:ext uri="{FF2B5EF4-FFF2-40B4-BE49-F238E27FC236}">
                <a16:creationId xmlns:a16="http://schemas.microsoft.com/office/drawing/2014/main" id="{ED0E1D64-36E8-4F75-8371-D4AC75038EFC}"/>
              </a:ext>
            </a:extLst>
          </p:cNvPr>
          <p:cNvGrpSpPr/>
          <p:nvPr/>
        </p:nvGrpSpPr>
        <p:grpSpPr>
          <a:xfrm>
            <a:off x="8653963" y="6124790"/>
            <a:ext cx="718466" cy="377178"/>
            <a:chOff x="1266633" y="5049608"/>
            <a:chExt cx="718466" cy="377178"/>
          </a:xfrm>
        </p:grpSpPr>
        <p:sp>
          <p:nvSpPr>
            <p:cNvPr id="2509" name="ZoneTexte 2508">
              <a:extLst>
                <a:ext uri="{FF2B5EF4-FFF2-40B4-BE49-F238E27FC236}">
                  <a16:creationId xmlns:a16="http://schemas.microsoft.com/office/drawing/2014/main" id="{0C5D9D91-F988-4ABD-9AA1-25397389BA3D}"/>
                </a:ext>
              </a:extLst>
            </p:cNvPr>
            <p:cNvSpPr txBox="1"/>
            <p:nvPr/>
          </p:nvSpPr>
          <p:spPr>
            <a:xfrm>
              <a:off x="1266633" y="5242120"/>
              <a:ext cx="718466" cy="184666"/>
            </a:xfrm>
            <a:prstGeom prst="rect">
              <a:avLst/>
            </a:prstGeom>
            <a:noFill/>
          </p:spPr>
          <p:txBody>
            <a:bodyPr wrap="none" rtlCol="0">
              <a:spAutoFit/>
            </a:bodyPr>
            <a:lstStyle/>
            <a:p>
              <a:r>
                <a:rPr lang="fr-FR" sz="600" dirty="0"/>
                <a:t>[7:57:30 7:59:30]</a:t>
              </a:r>
              <a:endParaRPr lang="fr-CH" sz="600" dirty="0"/>
            </a:p>
          </p:txBody>
        </p:sp>
        <p:sp>
          <p:nvSpPr>
            <p:cNvPr id="2510" name="ZoneTexte 2509">
              <a:extLst>
                <a:ext uri="{FF2B5EF4-FFF2-40B4-BE49-F238E27FC236}">
                  <a16:creationId xmlns:a16="http://schemas.microsoft.com/office/drawing/2014/main" id="{72A58E26-44B5-4487-842B-CD2497F2658F}"/>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511" name="ZoneTexte 2510">
              <a:extLst>
                <a:ext uri="{FF2B5EF4-FFF2-40B4-BE49-F238E27FC236}">
                  <a16:creationId xmlns:a16="http://schemas.microsoft.com/office/drawing/2014/main" id="{05409868-42CA-43C4-8ED9-E26B71DCEC4E}"/>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512" name="Groupe 2511">
            <a:extLst>
              <a:ext uri="{FF2B5EF4-FFF2-40B4-BE49-F238E27FC236}">
                <a16:creationId xmlns:a16="http://schemas.microsoft.com/office/drawing/2014/main" id="{636D82D6-D7E7-4A1A-B34E-40FE40D9308E}"/>
              </a:ext>
            </a:extLst>
          </p:cNvPr>
          <p:cNvGrpSpPr/>
          <p:nvPr/>
        </p:nvGrpSpPr>
        <p:grpSpPr>
          <a:xfrm>
            <a:off x="7028998" y="6129198"/>
            <a:ext cx="718466" cy="369675"/>
            <a:chOff x="646205" y="5057129"/>
            <a:chExt cx="718466" cy="369675"/>
          </a:xfrm>
        </p:grpSpPr>
        <p:sp>
          <p:nvSpPr>
            <p:cNvPr id="2513" name="ZoneTexte 2512">
              <a:extLst>
                <a:ext uri="{FF2B5EF4-FFF2-40B4-BE49-F238E27FC236}">
                  <a16:creationId xmlns:a16="http://schemas.microsoft.com/office/drawing/2014/main" id="{6071552F-DC7A-4926-990B-195B84B34F7C}"/>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2514" name="ZoneTexte 2513">
              <a:extLst>
                <a:ext uri="{FF2B5EF4-FFF2-40B4-BE49-F238E27FC236}">
                  <a16:creationId xmlns:a16="http://schemas.microsoft.com/office/drawing/2014/main" id="{9C5E6136-2D26-4FBB-BDD0-704A739EFB4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515" name="ZoneTexte 2514">
              <a:extLst>
                <a:ext uri="{FF2B5EF4-FFF2-40B4-BE49-F238E27FC236}">
                  <a16:creationId xmlns:a16="http://schemas.microsoft.com/office/drawing/2014/main" id="{DF7D5449-7B49-48C7-B110-456AF7AA42D4}"/>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2516" name="Groupe 2515">
            <a:extLst>
              <a:ext uri="{FF2B5EF4-FFF2-40B4-BE49-F238E27FC236}">
                <a16:creationId xmlns:a16="http://schemas.microsoft.com/office/drawing/2014/main" id="{1019D91B-B0BE-40A7-BB7C-28FE2533585A}"/>
              </a:ext>
            </a:extLst>
          </p:cNvPr>
          <p:cNvGrpSpPr/>
          <p:nvPr/>
        </p:nvGrpSpPr>
        <p:grpSpPr>
          <a:xfrm>
            <a:off x="9199037" y="6126774"/>
            <a:ext cx="718466" cy="370981"/>
            <a:chOff x="2195594" y="1720797"/>
            <a:chExt cx="718466" cy="370981"/>
          </a:xfrm>
        </p:grpSpPr>
        <p:sp>
          <p:nvSpPr>
            <p:cNvPr id="2517" name="ZoneTexte 2516">
              <a:extLst>
                <a:ext uri="{FF2B5EF4-FFF2-40B4-BE49-F238E27FC236}">
                  <a16:creationId xmlns:a16="http://schemas.microsoft.com/office/drawing/2014/main" id="{B47E48E3-DA69-4414-9030-A933B689D061}"/>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2518" name="ZoneTexte 2517">
              <a:extLst>
                <a:ext uri="{FF2B5EF4-FFF2-40B4-BE49-F238E27FC236}">
                  <a16:creationId xmlns:a16="http://schemas.microsoft.com/office/drawing/2014/main" id="{7674E214-DAFD-44F8-9056-847A8F945012}"/>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519" name="ZoneTexte 2518">
              <a:extLst>
                <a:ext uri="{FF2B5EF4-FFF2-40B4-BE49-F238E27FC236}">
                  <a16:creationId xmlns:a16="http://schemas.microsoft.com/office/drawing/2014/main" id="{42C46AE0-99C2-4412-BBD6-5623D2213191}"/>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520" name="Groupe 2519">
            <a:extLst>
              <a:ext uri="{FF2B5EF4-FFF2-40B4-BE49-F238E27FC236}">
                <a16:creationId xmlns:a16="http://schemas.microsoft.com/office/drawing/2014/main" id="{8B11F918-26DD-4CCF-8B98-F31B95D25221}"/>
              </a:ext>
            </a:extLst>
          </p:cNvPr>
          <p:cNvGrpSpPr/>
          <p:nvPr/>
        </p:nvGrpSpPr>
        <p:grpSpPr>
          <a:xfrm>
            <a:off x="8130359" y="6137771"/>
            <a:ext cx="718466" cy="367712"/>
            <a:chOff x="1622389" y="1728992"/>
            <a:chExt cx="718466" cy="367712"/>
          </a:xfrm>
        </p:grpSpPr>
        <p:sp>
          <p:nvSpPr>
            <p:cNvPr id="2521" name="ZoneTexte 2520">
              <a:extLst>
                <a:ext uri="{FF2B5EF4-FFF2-40B4-BE49-F238E27FC236}">
                  <a16:creationId xmlns:a16="http://schemas.microsoft.com/office/drawing/2014/main" id="{0F412E96-BD1E-494E-8875-EB3A846E9EA1}"/>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2522" name="ZoneTexte 2521">
              <a:extLst>
                <a:ext uri="{FF2B5EF4-FFF2-40B4-BE49-F238E27FC236}">
                  <a16:creationId xmlns:a16="http://schemas.microsoft.com/office/drawing/2014/main" id="{2ED08EED-AF68-4E75-856B-31F3E80AABCB}"/>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523" name="ZoneTexte 2522">
              <a:extLst>
                <a:ext uri="{FF2B5EF4-FFF2-40B4-BE49-F238E27FC236}">
                  <a16:creationId xmlns:a16="http://schemas.microsoft.com/office/drawing/2014/main" id="{A07D0398-BA44-4695-A679-6413FC7EA8DD}"/>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2524" name="ZoneTexte 2523">
            <a:extLst>
              <a:ext uri="{FF2B5EF4-FFF2-40B4-BE49-F238E27FC236}">
                <a16:creationId xmlns:a16="http://schemas.microsoft.com/office/drawing/2014/main" id="{07BA52E3-7B58-4057-BC5F-4809ED9EAFF1}"/>
              </a:ext>
            </a:extLst>
          </p:cNvPr>
          <p:cNvSpPr txBox="1"/>
          <p:nvPr/>
        </p:nvSpPr>
        <p:spPr>
          <a:xfrm>
            <a:off x="10462221" y="6024955"/>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
        <p:nvSpPr>
          <p:cNvPr id="2525" name="Accolade fermante 2524">
            <a:extLst>
              <a:ext uri="{FF2B5EF4-FFF2-40B4-BE49-F238E27FC236}">
                <a16:creationId xmlns:a16="http://schemas.microsoft.com/office/drawing/2014/main" id="{94CD1DBB-1274-4AC3-94D5-A60F6DF06C5F}"/>
              </a:ext>
            </a:extLst>
          </p:cNvPr>
          <p:cNvSpPr/>
          <p:nvPr/>
        </p:nvSpPr>
        <p:spPr>
          <a:xfrm flipH="1">
            <a:off x="9950987" y="163477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526" name="Accolade fermante 2525">
            <a:extLst>
              <a:ext uri="{FF2B5EF4-FFF2-40B4-BE49-F238E27FC236}">
                <a16:creationId xmlns:a16="http://schemas.microsoft.com/office/drawing/2014/main" id="{7E3C0CD2-3DD3-461A-8187-283C632DC077}"/>
              </a:ext>
            </a:extLst>
          </p:cNvPr>
          <p:cNvSpPr/>
          <p:nvPr/>
        </p:nvSpPr>
        <p:spPr>
          <a:xfrm>
            <a:off x="10126988" y="163305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527" name="Accolade fermante 2526">
            <a:extLst>
              <a:ext uri="{FF2B5EF4-FFF2-40B4-BE49-F238E27FC236}">
                <a16:creationId xmlns:a16="http://schemas.microsoft.com/office/drawing/2014/main" id="{6E2E39D1-D3A9-4228-9E2D-A5ECEC4D1748}"/>
              </a:ext>
            </a:extLst>
          </p:cNvPr>
          <p:cNvSpPr/>
          <p:nvPr/>
        </p:nvSpPr>
        <p:spPr>
          <a:xfrm flipH="1">
            <a:off x="9938151" y="237893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528" name="Accolade fermante 2527">
            <a:extLst>
              <a:ext uri="{FF2B5EF4-FFF2-40B4-BE49-F238E27FC236}">
                <a16:creationId xmlns:a16="http://schemas.microsoft.com/office/drawing/2014/main" id="{FBE49A91-AEAF-4E5B-916F-15CF0C87216B}"/>
              </a:ext>
            </a:extLst>
          </p:cNvPr>
          <p:cNvSpPr/>
          <p:nvPr/>
        </p:nvSpPr>
        <p:spPr>
          <a:xfrm>
            <a:off x="10114152" y="237721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529" name="Accolade fermante 2528">
            <a:extLst>
              <a:ext uri="{FF2B5EF4-FFF2-40B4-BE49-F238E27FC236}">
                <a16:creationId xmlns:a16="http://schemas.microsoft.com/office/drawing/2014/main" id="{D5EFD393-469D-46BE-AC57-B396AC1702CF}"/>
              </a:ext>
            </a:extLst>
          </p:cNvPr>
          <p:cNvSpPr/>
          <p:nvPr/>
        </p:nvSpPr>
        <p:spPr>
          <a:xfrm flipH="1">
            <a:off x="9927853" y="309286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530" name="Accolade fermante 2529">
            <a:extLst>
              <a:ext uri="{FF2B5EF4-FFF2-40B4-BE49-F238E27FC236}">
                <a16:creationId xmlns:a16="http://schemas.microsoft.com/office/drawing/2014/main" id="{CFCC0FB1-22F5-465D-A081-185FBB788682}"/>
              </a:ext>
            </a:extLst>
          </p:cNvPr>
          <p:cNvSpPr/>
          <p:nvPr/>
        </p:nvSpPr>
        <p:spPr>
          <a:xfrm>
            <a:off x="10103854" y="309114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Tree>
    <p:extLst>
      <p:ext uri="{BB962C8B-B14F-4D97-AF65-F5344CB8AC3E}">
        <p14:creationId xmlns:p14="http://schemas.microsoft.com/office/powerpoint/2010/main" val="161479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colade fermante 3">
            <a:extLst>
              <a:ext uri="{FF2B5EF4-FFF2-40B4-BE49-F238E27FC236}">
                <a16:creationId xmlns:a16="http://schemas.microsoft.com/office/drawing/2014/main" id="{0815605E-0EC2-4797-BDDB-5E4BFE4C1771}"/>
              </a:ext>
            </a:extLst>
          </p:cNvPr>
          <p:cNvSpPr/>
          <p:nvPr/>
        </p:nvSpPr>
        <p:spPr>
          <a:xfrm flipH="1">
            <a:off x="778035" y="1197018"/>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8" name="Accolade fermante 27">
            <a:extLst>
              <a:ext uri="{FF2B5EF4-FFF2-40B4-BE49-F238E27FC236}">
                <a16:creationId xmlns:a16="http://schemas.microsoft.com/office/drawing/2014/main" id="{55EE51A5-4418-44E4-8EEF-AD2AFE7D08CC}"/>
              </a:ext>
            </a:extLst>
          </p:cNvPr>
          <p:cNvSpPr/>
          <p:nvPr/>
        </p:nvSpPr>
        <p:spPr>
          <a:xfrm flipH="1">
            <a:off x="919976" y="155241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9" name="Accolade fermante 28">
            <a:extLst>
              <a:ext uri="{FF2B5EF4-FFF2-40B4-BE49-F238E27FC236}">
                <a16:creationId xmlns:a16="http://schemas.microsoft.com/office/drawing/2014/main" id="{CCF5C7F4-6F8E-4672-9033-7F2EA825BD3F}"/>
              </a:ext>
            </a:extLst>
          </p:cNvPr>
          <p:cNvSpPr/>
          <p:nvPr/>
        </p:nvSpPr>
        <p:spPr>
          <a:xfrm>
            <a:off x="4835035" y="153154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0" name="Groupe 29">
            <a:extLst>
              <a:ext uri="{FF2B5EF4-FFF2-40B4-BE49-F238E27FC236}">
                <a16:creationId xmlns:a16="http://schemas.microsoft.com/office/drawing/2014/main" id="{FE9BE13A-1843-4C4F-B79F-EDB4500C55E3}"/>
              </a:ext>
            </a:extLst>
          </p:cNvPr>
          <p:cNvGrpSpPr/>
          <p:nvPr/>
        </p:nvGrpSpPr>
        <p:grpSpPr>
          <a:xfrm>
            <a:off x="4890485" y="1724036"/>
            <a:ext cx="145699" cy="102974"/>
            <a:chOff x="5500799" y="4255430"/>
            <a:chExt cx="1544225" cy="1042144"/>
          </a:xfrm>
          <a:solidFill>
            <a:srgbClr val="7030A0"/>
          </a:solidFill>
        </p:grpSpPr>
        <p:pic>
          <p:nvPicPr>
            <p:cNvPr id="31" name="Graphique 30">
              <a:extLst>
                <a:ext uri="{FF2B5EF4-FFF2-40B4-BE49-F238E27FC236}">
                  <a16:creationId xmlns:a16="http://schemas.microsoft.com/office/drawing/2014/main" id="{287C8D6D-6004-4E61-AE11-40C794F43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0799" y="4255430"/>
              <a:ext cx="1190401" cy="1042144"/>
            </a:xfrm>
            <a:prstGeom prst="rect">
              <a:avLst/>
            </a:prstGeom>
          </p:spPr>
        </p:pic>
        <p:pic>
          <p:nvPicPr>
            <p:cNvPr id="32" name="Graphique 31">
              <a:extLst>
                <a:ext uri="{FF2B5EF4-FFF2-40B4-BE49-F238E27FC236}">
                  <a16:creationId xmlns:a16="http://schemas.microsoft.com/office/drawing/2014/main" id="{32705074-9B20-4320-83BE-985C530FCB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3040" y="4455747"/>
              <a:ext cx="741984" cy="741984"/>
            </a:xfrm>
            <a:prstGeom prst="rect">
              <a:avLst/>
            </a:prstGeom>
          </p:spPr>
        </p:pic>
      </p:grpSp>
      <p:sp>
        <p:nvSpPr>
          <p:cNvPr id="33" name="ZoneTexte 32">
            <a:extLst>
              <a:ext uri="{FF2B5EF4-FFF2-40B4-BE49-F238E27FC236}">
                <a16:creationId xmlns:a16="http://schemas.microsoft.com/office/drawing/2014/main" id="{DBE1D73D-D3C8-4C51-B0AF-DB7C42BA16D6}"/>
              </a:ext>
            </a:extLst>
          </p:cNvPr>
          <p:cNvSpPr txBox="1"/>
          <p:nvPr/>
        </p:nvSpPr>
        <p:spPr>
          <a:xfrm>
            <a:off x="122208" y="1372199"/>
            <a:ext cx="715556" cy="246221"/>
          </a:xfrm>
          <a:prstGeom prst="rect">
            <a:avLst/>
          </a:prstGeom>
          <a:noFill/>
        </p:spPr>
        <p:txBody>
          <a:bodyPr wrap="square" rtlCol="0">
            <a:spAutoFit/>
          </a:bodyPr>
          <a:lstStyle/>
          <a:p>
            <a:r>
              <a:rPr lang="fr-FR" sz="1000" dirty="0"/>
              <a:t>a.1.3.6.11</a:t>
            </a:r>
          </a:p>
        </p:txBody>
      </p:sp>
      <p:grpSp>
        <p:nvGrpSpPr>
          <p:cNvPr id="34" name="Groupe 33">
            <a:extLst>
              <a:ext uri="{FF2B5EF4-FFF2-40B4-BE49-F238E27FC236}">
                <a16:creationId xmlns:a16="http://schemas.microsoft.com/office/drawing/2014/main" id="{EE85984F-8C19-4560-BEB2-40E98D9EE206}"/>
              </a:ext>
            </a:extLst>
          </p:cNvPr>
          <p:cNvGrpSpPr/>
          <p:nvPr/>
        </p:nvGrpSpPr>
        <p:grpSpPr>
          <a:xfrm>
            <a:off x="920729" y="1447924"/>
            <a:ext cx="718466" cy="385083"/>
            <a:chOff x="6111049" y="6137090"/>
            <a:chExt cx="718466" cy="385083"/>
          </a:xfrm>
        </p:grpSpPr>
        <p:grpSp>
          <p:nvGrpSpPr>
            <p:cNvPr id="35" name="Groupe 34">
              <a:extLst>
                <a:ext uri="{FF2B5EF4-FFF2-40B4-BE49-F238E27FC236}">
                  <a16:creationId xmlns:a16="http://schemas.microsoft.com/office/drawing/2014/main" id="{4961E4BA-16E0-4B14-AA02-B4BA359431C6}"/>
                </a:ext>
              </a:extLst>
            </p:cNvPr>
            <p:cNvGrpSpPr/>
            <p:nvPr/>
          </p:nvGrpSpPr>
          <p:grpSpPr>
            <a:xfrm>
              <a:off x="6111049" y="6137090"/>
              <a:ext cx="718466" cy="385083"/>
              <a:chOff x="1523235" y="3839102"/>
              <a:chExt cx="718466" cy="385083"/>
            </a:xfrm>
          </p:grpSpPr>
          <p:sp>
            <p:nvSpPr>
              <p:cNvPr id="37" name="ZoneTexte 36">
                <a:extLst>
                  <a:ext uri="{FF2B5EF4-FFF2-40B4-BE49-F238E27FC236}">
                    <a16:creationId xmlns:a16="http://schemas.microsoft.com/office/drawing/2014/main" id="{8637829E-5F42-4D8A-8BB9-96CD37D556B4}"/>
                  </a:ext>
                </a:extLst>
              </p:cNvPr>
              <p:cNvSpPr txBox="1"/>
              <p:nvPr/>
            </p:nvSpPr>
            <p:spPr>
              <a:xfrm>
                <a:off x="1523235" y="4039519"/>
                <a:ext cx="718466" cy="184666"/>
              </a:xfrm>
              <a:prstGeom prst="rect">
                <a:avLst/>
              </a:prstGeom>
              <a:noFill/>
            </p:spPr>
            <p:txBody>
              <a:bodyPr wrap="none" rtlCol="0">
                <a:spAutoFit/>
              </a:bodyPr>
              <a:lstStyle/>
              <a:p>
                <a:r>
                  <a:rPr lang="fr-FR" sz="600" dirty="0"/>
                  <a:t>[7:40:00 7:50:00]</a:t>
                </a:r>
                <a:endParaRPr lang="fr-CH" sz="600" dirty="0"/>
              </a:p>
            </p:txBody>
          </p:sp>
          <p:sp>
            <p:nvSpPr>
              <p:cNvPr id="38" name="ZoneTexte 37">
                <a:extLst>
                  <a:ext uri="{FF2B5EF4-FFF2-40B4-BE49-F238E27FC236}">
                    <a16:creationId xmlns:a16="http://schemas.microsoft.com/office/drawing/2014/main" id="{C8CC074F-E37D-4294-B27B-7250A1A7AEF2}"/>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36" name="ZoneTexte 35">
              <a:extLst>
                <a:ext uri="{FF2B5EF4-FFF2-40B4-BE49-F238E27FC236}">
                  <a16:creationId xmlns:a16="http://schemas.microsoft.com/office/drawing/2014/main" id="{CAC435BA-FABF-4F3C-B49E-FE88B74C089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9" name="Groupe 38">
            <a:extLst>
              <a:ext uri="{FF2B5EF4-FFF2-40B4-BE49-F238E27FC236}">
                <a16:creationId xmlns:a16="http://schemas.microsoft.com/office/drawing/2014/main" id="{FD254EEE-ECB1-4704-A480-6D8A36FD5B90}"/>
              </a:ext>
            </a:extLst>
          </p:cNvPr>
          <p:cNvGrpSpPr/>
          <p:nvPr/>
        </p:nvGrpSpPr>
        <p:grpSpPr>
          <a:xfrm>
            <a:off x="3659664" y="1458217"/>
            <a:ext cx="718466" cy="375832"/>
            <a:chOff x="6752258" y="6147312"/>
            <a:chExt cx="718466" cy="375832"/>
          </a:xfrm>
        </p:grpSpPr>
        <p:grpSp>
          <p:nvGrpSpPr>
            <p:cNvPr id="40" name="Groupe 39">
              <a:extLst>
                <a:ext uri="{FF2B5EF4-FFF2-40B4-BE49-F238E27FC236}">
                  <a16:creationId xmlns:a16="http://schemas.microsoft.com/office/drawing/2014/main" id="{B72AF72C-F4E0-4CEC-A1FC-1FE5E8CC2C2E}"/>
                </a:ext>
              </a:extLst>
            </p:cNvPr>
            <p:cNvGrpSpPr/>
            <p:nvPr/>
          </p:nvGrpSpPr>
          <p:grpSpPr>
            <a:xfrm>
              <a:off x="6752258" y="6147312"/>
              <a:ext cx="718466" cy="375832"/>
              <a:chOff x="2358333" y="3850592"/>
              <a:chExt cx="718466" cy="375832"/>
            </a:xfrm>
          </p:grpSpPr>
          <p:sp>
            <p:nvSpPr>
              <p:cNvPr id="42" name="ZoneTexte 41">
                <a:extLst>
                  <a:ext uri="{FF2B5EF4-FFF2-40B4-BE49-F238E27FC236}">
                    <a16:creationId xmlns:a16="http://schemas.microsoft.com/office/drawing/2014/main" id="{5E1BA91B-CD96-469B-9C41-B98F3CCA4477}"/>
                  </a:ext>
                </a:extLst>
              </p:cNvPr>
              <p:cNvSpPr txBox="1"/>
              <p:nvPr/>
            </p:nvSpPr>
            <p:spPr>
              <a:xfrm>
                <a:off x="2358333" y="4041758"/>
                <a:ext cx="718466" cy="184666"/>
              </a:xfrm>
              <a:prstGeom prst="rect">
                <a:avLst/>
              </a:prstGeom>
              <a:noFill/>
            </p:spPr>
            <p:txBody>
              <a:bodyPr wrap="none" rtlCol="0">
                <a:spAutoFit/>
              </a:bodyPr>
              <a:lstStyle/>
              <a:p>
                <a:r>
                  <a:rPr lang="fr-FR" sz="600" dirty="0"/>
                  <a:t>[7:57:30 8:03:00]</a:t>
                </a:r>
                <a:endParaRPr lang="fr-CH" sz="600" dirty="0"/>
              </a:p>
            </p:txBody>
          </p:sp>
          <p:sp>
            <p:nvSpPr>
              <p:cNvPr id="43" name="ZoneTexte 42">
                <a:extLst>
                  <a:ext uri="{FF2B5EF4-FFF2-40B4-BE49-F238E27FC236}">
                    <a16:creationId xmlns:a16="http://schemas.microsoft.com/office/drawing/2014/main" id="{134B1088-2CFD-4686-B012-AB6378764F8C}"/>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41" name="ZoneTexte 40">
              <a:extLst>
                <a:ext uri="{FF2B5EF4-FFF2-40B4-BE49-F238E27FC236}">
                  <a16:creationId xmlns:a16="http://schemas.microsoft.com/office/drawing/2014/main" id="{9AACA208-AA00-4FA0-995E-EAB30D9F1148}"/>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44" name="Groupe 43">
            <a:extLst>
              <a:ext uri="{FF2B5EF4-FFF2-40B4-BE49-F238E27FC236}">
                <a16:creationId xmlns:a16="http://schemas.microsoft.com/office/drawing/2014/main" id="{CFCDE158-DF4E-45FB-A431-FE6CF6D17DCB}"/>
              </a:ext>
            </a:extLst>
          </p:cNvPr>
          <p:cNvGrpSpPr/>
          <p:nvPr/>
        </p:nvGrpSpPr>
        <p:grpSpPr>
          <a:xfrm>
            <a:off x="4199182" y="1444902"/>
            <a:ext cx="718466" cy="390094"/>
            <a:chOff x="7339755" y="6147312"/>
            <a:chExt cx="718466" cy="390094"/>
          </a:xfrm>
        </p:grpSpPr>
        <p:grpSp>
          <p:nvGrpSpPr>
            <p:cNvPr id="45" name="Groupe 44">
              <a:extLst>
                <a:ext uri="{FF2B5EF4-FFF2-40B4-BE49-F238E27FC236}">
                  <a16:creationId xmlns:a16="http://schemas.microsoft.com/office/drawing/2014/main" id="{FCBC7BA1-EFE1-4F63-9B2E-51F9BBD67359}"/>
                </a:ext>
              </a:extLst>
            </p:cNvPr>
            <p:cNvGrpSpPr/>
            <p:nvPr/>
          </p:nvGrpSpPr>
          <p:grpSpPr>
            <a:xfrm>
              <a:off x="7339755" y="6147312"/>
              <a:ext cx="718466" cy="390094"/>
              <a:chOff x="3085711" y="3836330"/>
              <a:chExt cx="718466" cy="390094"/>
            </a:xfrm>
          </p:grpSpPr>
          <p:sp>
            <p:nvSpPr>
              <p:cNvPr id="47" name="ZoneTexte 46">
                <a:extLst>
                  <a:ext uri="{FF2B5EF4-FFF2-40B4-BE49-F238E27FC236}">
                    <a16:creationId xmlns:a16="http://schemas.microsoft.com/office/drawing/2014/main" id="{F5A5DF48-3B4C-4CAE-A831-CB815701CAAF}"/>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48" name="ZoneTexte 47">
                <a:extLst>
                  <a:ext uri="{FF2B5EF4-FFF2-40B4-BE49-F238E27FC236}">
                    <a16:creationId xmlns:a16="http://schemas.microsoft.com/office/drawing/2014/main" id="{CD35D63F-A7E7-4906-B7AF-CA4F059529E3}"/>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46" name="ZoneTexte 45">
              <a:extLst>
                <a:ext uri="{FF2B5EF4-FFF2-40B4-BE49-F238E27FC236}">
                  <a16:creationId xmlns:a16="http://schemas.microsoft.com/office/drawing/2014/main" id="{7C4BD210-8EF4-4D9B-A5AF-1D53F238508D}"/>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49" name="Groupe 48">
            <a:extLst>
              <a:ext uri="{FF2B5EF4-FFF2-40B4-BE49-F238E27FC236}">
                <a16:creationId xmlns:a16="http://schemas.microsoft.com/office/drawing/2014/main" id="{54B423FC-2971-47F5-B65A-86A637DB14E0}"/>
              </a:ext>
            </a:extLst>
          </p:cNvPr>
          <p:cNvGrpSpPr/>
          <p:nvPr/>
        </p:nvGrpSpPr>
        <p:grpSpPr>
          <a:xfrm>
            <a:off x="2029177" y="1440379"/>
            <a:ext cx="718466" cy="377178"/>
            <a:chOff x="1266633" y="5049608"/>
            <a:chExt cx="718466" cy="377178"/>
          </a:xfrm>
        </p:grpSpPr>
        <p:sp>
          <p:nvSpPr>
            <p:cNvPr id="50" name="ZoneTexte 49">
              <a:extLst>
                <a:ext uri="{FF2B5EF4-FFF2-40B4-BE49-F238E27FC236}">
                  <a16:creationId xmlns:a16="http://schemas.microsoft.com/office/drawing/2014/main" id="{6F3EFB91-6328-422F-96AB-BE0F47AE037D}"/>
                </a:ext>
              </a:extLst>
            </p:cNvPr>
            <p:cNvSpPr txBox="1"/>
            <p:nvPr/>
          </p:nvSpPr>
          <p:spPr>
            <a:xfrm>
              <a:off x="1266633" y="5242120"/>
              <a:ext cx="718466" cy="184666"/>
            </a:xfrm>
            <a:prstGeom prst="rect">
              <a:avLst/>
            </a:prstGeom>
            <a:noFill/>
          </p:spPr>
          <p:txBody>
            <a:bodyPr wrap="none" rtlCol="0">
              <a:spAutoFit/>
            </a:bodyPr>
            <a:lstStyle/>
            <a:p>
              <a:r>
                <a:rPr lang="fr-FR" sz="600" dirty="0"/>
                <a:t>[7:57:00 8:02:30]</a:t>
              </a:r>
              <a:endParaRPr lang="fr-CH" sz="600" dirty="0"/>
            </a:p>
          </p:txBody>
        </p:sp>
        <p:sp>
          <p:nvSpPr>
            <p:cNvPr id="51" name="ZoneTexte 50">
              <a:extLst>
                <a:ext uri="{FF2B5EF4-FFF2-40B4-BE49-F238E27FC236}">
                  <a16:creationId xmlns:a16="http://schemas.microsoft.com/office/drawing/2014/main" id="{8A2CC253-2A2C-4DA8-B9DD-7FD01B478306}"/>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52" name="ZoneTexte 51">
              <a:extLst>
                <a:ext uri="{FF2B5EF4-FFF2-40B4-BE49-F238E27FC236}">
                  <a16:creationId xmlns:a16="http://schemas.microsoft.com/office/drawing/2014/main" id="{75343E26-4A15-4098-A749-2639D2AC909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53" name="Groupe 52">
            <a:extLst>
              <a:ext uri="{FF2B5EF4-FFF2-40B4-BE49-F238E27FC236}">
                <a16:creationId xmlns:a16="http://schemas.microsoft.com/office/drawing/2014/main" id="{422039A5-794C-4CE0-B287-877C01641585}"/>
              </a:ext>
            </a:extLst>
          </p:cNvPr>
          <p:cNvGrpSpPr/>
          <p:nvPr/>
        </p:nvGrpSpPr>
        <p:grpSpPr>
          <a:xfrm>
            <a:off x="1468793" y="1459515"/>
            <a:ext cx="718466" cy="369675"/>
            <a:chOff x="646205" y="5057129"/>
            <a:chExt cx="718466" cy="369675"/>
          </a:xfrm>
        </p:grpSpPr>
        <p:sp>
          <p:nvSpPr>
            <p:cNvPr id="54" name="ZoneTexte 53">
              <a:extLst>
                <a:ext uri="{FF2B5EF4-FFF2-40B4-BE49-F238E27FC236}">
                  <a16:creationId xmlns:a16="http://schemas.microsoft.com/office/drawing/2014/main" id="{7AA99899-2DF5-4BCC-ABBD-C7B41CEABB22}"/>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55" name="ZoneTexte 54">
              <a:extLst>
                <a:ext uri="{FF2B5EF4-FFF2-40B4-BE49-F238E27FC236}">
                  <a16:creationId xmlns:a16="http://schemas.microsoft.com/office/drawing/2014/main" id="{F5BBA9A5-DCC8-4472-9BDB-AAFB256D2120}"/>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56" name="ZoneTexte 55">
              <a:extLst>
                <a:ext uri="{FF2B5EF4-FFF2-40B4-BE49-F238E27FC236}">
                  <a16:creationId xmlns:a16="http://schemas.microsoft.com/office/drawing/2014/main" id="{393B5FA5-4A4D-4D8C-A40F-276B5121C808}"/>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57" name="Groupe 56">
            <a:extLst>
              <a:ext uri="{FF2B5EF4-FFF2-40B4-BE49-F238E27FC236}">
                <a16:creationId xmlns:a16="http://schemas.microsoft.com/office/drawing/2014/main" id="{80471820-BCEF-4731-A476-0C36F8F8EF4C}"/>
              </a:ext>
            </a:extLst>
          </p:cNvPr>
          <p:cNvGrpSpPr/>
          <p:nvPr/>
        </p:nvGrpSpPr>
        <p:grpSpPr>
          <a:xfrm>
            <a:off x="3120878" y="1464925"/>
            <a:ext cx="718466" cy="370981"/>
            <a:chOff x="2195594" y="1720797"/>
            <a:chExt cx="718466" cy="370981"/>
          </a:xfrm>
        </p:grpSpPr>
        <p:sp>
          <p:nvSpPr>
            <p:cNvPr id="58" name="ZoneTexte 57">
              <a:extLst>
                <a:ext uri="{FF2B5EF4-FFF2-40B4-BE49-F238E27FC236}">
                  <a16:creationId xmlns:a16="http://schemas.microsoft.com/office/drawing/2014/main" id="{3283C8C1-B58A-4690-A926-69D4284745FD}"/>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59" name="ZoneTexte 58">
              <a:extLst>
                <a:ext uri="{FF2B5EF4-FFF2-40B4-BE49-F238E27FC236}">
                  <a16:creationId xmlns:a16="http://schemas.microsoft.com/office/drawing/2014/main" id="{FBE307AA-20D8-4200-910D-3BD23295749D}"/>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60" name="ZoneTexte 59">
              <a:extLst>
                <a:ext uri="{FF2B5EF4-FFF2-40B4-BE49-F238E27FC236}">
                  <a16:creationId xmlns:a16="http://schemas.microsoft.com/office/drawing/2014/main" id="{AF50B9E3-BE7A-42AC-BA62-1AD64F986FF0}"/>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61" name="Groupe 60">
            <a:extLst>
              <a:ext uri="{FF2B5EF4-FFF2-40B4-BE49-F238E27FC236}">
                <a16:creationId xmlns:a16="http://schemas.microsoft.com/office/drawing/2014/main" id="{97D00CFA-B7B2-486B-9137-60075EBAD379}"/>
              </a:ext>
            </a:extLst>
          </p:cNvPr>
          <p:cNvGrpSpPr/>
          <p:nvPr/>
        </p:nvGrpSpPr>
        <p:grpSpPr>
          <a:xfrm>
            <a:off x="2572227" y="1465796"/>
            <a:ext cx="718466" cy="367712"/>
            <a:chOff x="1622389" y="1728992"/>
            <a:chExt cx="718466" cy="367712"/>
          </a:xfrm>
        </p:grpSpPr>
        <p:sp>
          <p:nvSpPr>
            <p:cNvPr id="62" name="ZoneTexte 61">
              <a:extLst>
                <a:ext uri="{FF2B5EF4-FFF2-40B4-BE49-F238E27FC236}">
                  <a16:creationId xmlns:a16="http://schemas.microsoft.com/office/drawing/2014/main" id="{1101C63E-BAFB-42EA-AB10-4A353E3EB4B2}"/>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63" name="ZoneTexte 62">
              <a:extLst>
                <a:ext uri="{FF2B5EF4-FFF2-40B4-BE49-F238E27FC236}">
                  <a16:creationId xmlns:a16="http://schemas.microsoft.com/office/drawing/2014/main" id="{ADA78E7C-6C84-4761-8B67-10650E2CB3F6}"/>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64" name="ZoneTexte 63">
              <a:extLst>
                <a:ext uri="{FF2B5EF4-FFF2-40B4-BE49-F238E27FC236}">
                  <a16:creationId xmlns:a16="http://schemas.microsoft.com/office/drawing/2014/main" id="{812F2640-594C-498E-9A5F-264621D150C5}"/>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65" name="Accolade fermante 64">
            <a:extLst>
              <a:ext uri="{FF2B5EF4-FFF2-40B4-BE49-F238E27FC236}">
                <a16:creationId xmlns:a16="http://schemas.microsoft.com/office/drawing/2014/main" id="{42494310-32FF-4DBE-81D8-1F11DE638B40}"/>
              </a:ext>
            </a:extLst>
          </p:cNvPr>
          <p:cNvSpPr/>
          <p:nvPr/>
        </p:nvSpPr>
        <p:spPr>
          <a:xfrm flipH="1">
            <a:off x="773691" y="1917913"/>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9" name="Accolade fermante 88">
            <a:extLst>
              <a:ext uri="{FF2B5EF4-FFF2-40B4-BE49-F238E27FC236}">
                <a16:creationId xmlns:a16="http://schemas.microsoft.com/office/drawing/2014/main" id="{D7526357-324E-4057-A07B-64C17819D190}"/>
              </a:ext>
            </a:extLst>
          </p:cNvPr>
          <p:cNvSpPr/>
          <p:nvPr/>
        </p:nvSpPr>
        <p:spPr>
          <a:xfrm flipH="1">
            <a:off x="915632" y="227331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0" name="Accolade fermante 89">
            <a:extLst>
              <a:ext uri="{FF2B5EF4-FFF2-40B4-BE49-F238E27FC236}">
                <a16:creationId xmlns:a16="http://schemas.microsoft.com/office/drawing/2014/main" id="{F793B0FB-133E-4634-9683-3BC49343C71F}"/>
              </a:ext>
            </a:extLst>
          </p:cNvPr>
          <p:cNvSpPr/>
          <p:nvPr/>
        </p:nvSpPr>
        <p:spPr>
          <a:xfrm>
            <a:off x="4830691" y="225243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1" name="Groupe 90">
            <a:extLst>
              <a:ext uri="{FF2B5EF4-FFF2-40B4-BE49-F238E27FC236}">
                <a16:creationId xmlns:a16="http://schemas.microsoft.com/office/drawing/2014/main" id="{7685DC04-0470-4066-8991-35B5B68A7598}"/>
              </a:ext>
            </a:extLst>
          </p:cNvPr>
          <p:cNvGrpSpPr/>
          <p:nvPr/>
        </p:nvGrpSpPr>
        <p:grpSpPr>
          <a:xfrm>
            <a:off x="4886141" y="2444931"/>
            <a:ext cx="145699" cy="102974"/>
            <a:chOff x="5500799" y="4255430"/>
            <a:chExt cx="1544225" cy="1042144"/>
          </a:xfrm>
          <a:solidFill>
            <a:srgbClr val="7030A0"/>
          </a:solidFill>
        </p:grpSpPr>
        <p:pic>
          <p:nvPicPr>
            <p:cNvPr id="92" name="Graphique 91">
              <a:extLst>
                <a:ext uri="{FF2B5EF4-FFF2-40B4-BE49-F238E27FC236}">
                  <a16:creationId xmlns:a16="http://schemas.microsoft.com/office/drawing/2014/main" id="{09C45402-1AF2-4925-ACA7-D0FE280A1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0799" y="4255430"/>
              <a:ext cx="1190401" cy="1042144"/>
            </a:xfrm>
            <a:prstGeom prst="rect">
              <a:avLst/>
            </a:prstGeom>
          </p:spPr>
        </p:pic>
        <p:pic>
          <p:nvPicPr>
            <p:cNvPr id="93" name="Graphique 92">
              <a:extLst>
                <a:ext uri="{FF2B5EF4-FFF2-40B4-BE49-F238E27FC236}">
                  <a16:creationId xmlns:a16="http://schemas.microsoft.com/office/drawing/2014/main" id="{65D45BA6-B027-4473-9FC0-E47E69925D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3040" y="4455747"/>
              <a:ext cx="741984" cy="741984"/>
            </a:xfrm>
            <a:prstGeom prst="rect">
              <a:avLst/>
            </a:prstGeom>
          </p:spPr>
        </p:pic>
      </p:grpSp>
      <p:sp>
        <p:nvSpPr>
          <p:cNvPr id="94" name="ZoneTexte 93">
            <a:extLst>
              <a:ext uri="{FF2B5EF4-FFF2-40B4-BE49-F238E27FC236}">
                <a16:creationId xmlns:a16="http://schemas.microsoft.com/office/drawing/2014/main" id="{A4B2311A-43A1-457F-9177-06DAB0991104}"/>
              </a:ext>
            </a:extLst>
          </p:cNvPr>
          <p:cNvSpPr txBox="1"/>
          <p:nvPr/>
        </p:nvSpPr>
        <p:spPr>
          <a:xfrm>
            <a:off x="110898" y="2093094"/>
            <a:ext cx="722522" cy="246221"/>
          </a:xfrm>
          <a:prstGeom prst="rect">
            <a:avLst/>
          </a:prstGeom>
          <a:noFill/>
        </p:spPr>
        <p:txBody>
          <a:bodyPr wrap="square" rtlCol="0">
            <a:spAutoFit/>
          </a:bodyPr>
          <a:lstStyle/>
          <a:p>
            <a:r>
              <a:rPr lang="fr-FR" sz="1000" dirty="0"/>
              <a:t>a.1.3.6.12</a:t>
            </a:r>
          </a:p>
        </p:txBody>
      </p:sp>
      <p:grpSp>
        <p:nvGrpSpPr>
          <p:cNvPr id="95" name="Groupe 94">
            <a:extLst>
              <a:ext uri="{FF2B5EF4-FFF2-40B4-BE49-F238E27FC236}">
                <a16:creationId xmlns:a16="http://schemas.microsoft.com/office/drawing/2014/main" id="{D422D7E2-A918-4EEB-92F7-1DF60BE6F376}"/>
              </a:ext>
            </a:extLst>
          </p:cNvPr>
          <p:cNvGrpSpPr/>
          <p:nvPr/>
        </p:nvGrpSpPr>
        <p:grpSpPr>
          <a:xfrm>
            <a:off x="916385" y="2168819"/>
            <a:ext cx="718466" cy="385083"/>
            <a:chOff x="6111049" y="6137090"/>
            <a:chExt cx="718466" cy="385083"/>
          </a:xfrm>
        </p:grpSpPr>
        <p:grpSp>
          <p:nvGrpSpPr>
            <p:cNvPr id="96" name="Groupe 95">
              <a:extLst>
                <a:ext uri="{FF2B5EF4-FFF2-40B4-BE49-F238E27FC236}">
                  <a16:creationId xmlns:a16="http://schemas.microsoft.com/office/drawing/2014/main" id="{88BB27F3-FB75-480D-BCDD-FF89AE801EC8}"/>
                </a:ext>
              </a:extLst>
            </p:cNvPr>
            <p:cNvGrpSpPr/>
            <p:nvPr/>
          </p:nvGrpSpPr>
          <p:grpSpPr>
            <a:xfrm>
              <a:off x="6111049" y="6137090"/>
              <a:ext cx="718466" cy="385083"/>
              <a:chOff x="1523235" y="3839102"/>
              <a:chExt cx="718466" cy="385083"/>
            </a:xfrm>
          </p:grpSpPr>
          <p:sp>
            <p:nvSpPr>
              <p:cNvPr id="98" name="ZoneTexte 97">
                <a:extLst>
                  <a:ext uri="{FF2B5EF4-FFF2-40B4-BE49-F238E27FC236}">
                    <a16:creationId xmlns:a16="http://schemas.microsoft.com/office/drawing/2014/main" id="{D18FAA4F-0D08-433F-ADC0-FA5F32D26D4A}"/>
                  </a:ext>
                </a:extLst>
              </p:cNvPr>
              <p:cNvSpPr txBox="1"/>
              <p:nvPr/>
            </p:nvSpPr>
            <p:spPr>
              <a:xfrm>
                <a:off x="1523235" y="4039519"/>
                <a:ext cx="718466" cy="184666"/>
              </a:xfrm>
              <a:prstGeom prst="rect">
                <a:avLst/>
              </a:prstGeom>
              <a:noFill/>
            </p:spPr>
            <p:txBody>
              <a:bodyPr wrap="none" rtlCol="0">
                <a:spAutoFit/>
              </a:bodyPr>
              <a:lstStyle/>
              <a:p>
                <a:r>
                  <a:rPr lang="fr-FR" sz="600" dirty="0"/>
                  <a:t>[7:40:00 7:44:30]</a:t>
                </a:r>
                <a:endParaRPr lang="fr-CH" sz="600" dirty="0"/>
              </a:p>
            </p:txBody>
          </p:sp>
          <p:sp>
            <p:nvSpPr>
              <p:cNvPr id="99" name="ZoneTexte 98">
                <a:extLst>
                  <a:ext uri="{FF2B5EF4-FFF2-40B4-BE49-F238E27FC236}">
                    <a16:creationId xmlns:a16="http://schemas.microsoft.com/office/drawing/2014/main" id="{EA7DA1B7-D551-4A38-83B4-0AA133C8A191}"/>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97" name="ZoneTexte 96">
              <a:extLst>
                <a:ext uri="{FF2B5EF4-FFF2-40B4-BE49-F238E27FC236}">
                  <a16:creationId xmlns:a16="http://schemas.microsoft.com/office/drawing/2014/main" id="{ACEAAB98-40E6-4AE6-AF53-EC2F1BC3739F}"/>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00" name="Groupe 99">
            <a:extLst>
              <a:ext uri="{FF2B5EF4-FFF2-40B4-BE49-F238E27FC236}">
                <a16:creationId xmlns:a16="http://schemas.microsoft.com/office/drawing/2014/main" id="{AE858F4F-8A6F-4BF4-A928-B017C31DB46C}"/>
              </a:ext>
            </a:extLst>
          </p:cNvPr>
          <p:cNvGrpSpPr/>
          <p:nvPr/>
        </p:nvGrpSpPr>
        <p:grpSpPr>
          <a:xfrm>
            <a:off x="2551207" y="2178319"/>
            <a:ext cx="718466" cy="375832"/>
            <a:chOff x="6752258" y="6147312"/>
            <a:chExt cx="718466" cy="375832"/>
          </a:xfrm>
        </p:grpSpPr>
        <p:grpSp>
          <p:nvGrpSpPr>
            <p:cNvPr id="101" name="Groupe 100">
              <a:extLst>
                <a:ext uri="{FF2B5EF4-FFF2-40B4-BE49-F238E27FC236}">
                  <a16:creationId xmlns:a16="http://schemas.microsoft.com/office/drawing/2014/main" id="{04476440-ED5C-451B-A192-070D1E2DE589}"/>
                </a:ext>
              </a:extLst>
            </p:cNvPr>
            <p:cNvGrpSpPr/>
            <p:nvPr/>
          </p:nvGrpSpPr>
          <p:grpSpPr>
            <a:xfrm>
              <a:off x="6752258" y="6147312"/>
              <a:ext cx="718466" cy="375832"/>
              <a:chOff x="2358333" y="3850592"/>
              <a:chExt cx="718466" cy="375832"/>
            </a:xfrm>
          </p:grpSpPr>
          <p:sp>
            <p:nvSpPr>
              <p:cNvPr id="103" name="ZoneTexte 102">
                <a:extLst>
                  <a:ext uri="{FF2B5EF4-FFF2-40B4-BE49-F238E27FC236}">
                    <a16:creationId xmlns:a16="http://schemas.microsoft.com/office/drawing/2014/main" id="{2C173C53-7224-482B-B795-F85D4437C8B2}"/>
                  </a:ext>
                </a:extLst>
              </p:cNvPr>
              <p:cNvSpPr txBox="1"/>
              <p:nvPr/>
            </p:nvSpPr>
            <p:spPr>
              <a:xfrm>
                <a:off x="2358333" y="4041758"/>
                <a:ext cx="718466" cy="184666"/>
              </a:xfrm>
              <a:prstGeom prst="rect">
                <a:avLst/>
              </a:prstGeom>
              <a:noFill/>
            </p:spPr>
            <p:txBody>
              <a:bodyPr wrap="none" rtlCol="0">
                <a:spAutoFit/>
              </a:bodyPr>
              <a:lstStyle/>
              <a:p>
                <a:r>
                  <a:rPr lang="fr-FR" sz="600" dirty="0"/>
                  <a:t>[7:57:30 7:58:00]</a:t>
                </a:r>
                <a:endParaRPr lang="fr-CH" sz="600" dirty="0"/>
              </a:p>
            </p:txBody>
          </p:sp>
          <p:sp>
            <p:nvSpPr>
              <p:cNvPr id="104" name="ZoneTexte 103">
                <a:extLst>
                  <a:ext uri="{FF2B5EF4-FFF2-40B4-BE49-F238E27FC236}">
                    <a16:creationId xmlns:a16="http://schemas.microsoft.com/office/drawing/2014/main" id="{02C29795-5410-4462-9C18-4E352D4BB2F6}"/>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02" name="ZoneTexte 101">
              <a:extLst>
                <a:ext uri="{FF2B5EF4-FFF2-40B4-BE49-F238E27FC236}">
                  <a16:creationId xmlns:a16="http://schemas.microsoft.com/office/drawing/2014/main" id="{BC346717-DD2E-435A-A80E-D4F6D0C77337}"/>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05" name="Groupe 104">
            <a:extLst>
              <a:ext uri="{FF2B5EF4-FFF2-40B4-BE49-F238E27FC236}">
                <a16:creationId xmlns:a16="http://schemas.microsoft.com/office/drawing/2014/main" id="{5C037834-A484-4870-B6F3-9D72BFF97112}"/>
              </a:ext>
            </a:extLst>
          </p:cNvPr>
          <p:cNvGrpSpPr/>
          <p:nvPr/>
        </p:nvGrpSpPr>
        <p:grpSpPr>
          <a:xfrm>
            <a:off x="4194838" y="2165797"/>
            <a:ext cx="718466" cy="390094"/>
            <a:chOff x="7339755" y="6147312"/>
            <a:chExt cx="718466" cy="390094"/>
          </a:xfrm>
        </p:grpSpPr>
        <p:grpSp>
          <p:nvGrpSpPr>
            <p:cNvPr id="106" name="Groupe 105">
              <a:extLst>
                <a:ext uri="{FF2B5EF4-FFF2-40B4-BE49-F238E27FC236}">
                  <a16:creationId xmlns:a16="http://schemas.microsoft.com/office/drawing/2014/main" id="{07BA8390-823C-411E-9551-D50533AEAC51}"/>
                </a:ext>
              </a:extLst>
            </p:cNvPr>
            <p:cNvGrpSpPr/>
            <p:nvPr/>
          </p:nvGrpSpPr>
          <p:grpSpPr>
            <a:xfrm>
              <a:off x="7339755" y="6147312"/>
              <a:ext cx="718466" cy="390094"/>
              <a:chOff x="3085711" y="3836330"/>
              <a:chExt cx="718466" cy="390094"/>
            </a:xfrm>
          </p:grpSpPr>
          <p:sp>
            <p:nvSpPr>
              <p:cNvPr id="108" name="ZoneTexte 107">
                <a:extLst>
                  <a:ext uri="{FF2B5EF4-FFF2-40B4-BE49-F238E27FC236}">
                    <a16:creationId xmlns:a16="http://schemas.microsoft.com/office/drawing/2014/main" id="{B54AFAA0-786B-4C9A-974E-3E0C005A6EE8}"/>
                  </a:ext>
                </a:extLst>
              </p:cNvPr>
              <p:cNvSpPr txBox="1"/>
              <p:nvPr/>
            </p:nvSpPr>
            <p:spPr>
              <a:xfrm>
                <a:off x="3085711" y="4041758"/>
                <a:ext cx="718466" cy="184666"/>
              </a:xfrm>
              <a:prstGeom prst="rect">
                <a:avLst/>
              </a:prstGeom>
              <a:noFill/>
            </p:spPr>
            <p:txBody>
              <a:bodyPr wrap="none" rtlCol="0">
                <a:spAutoFit/>
              </a:bodyPr>
              <a:lstStyle/>
              <a:p>
                <a:r>
                  <a:rPr lang="fr-FR" sz="600" dirty="0"/>
                  <a:t>[7:59:30 8:05:00]</a:t>
                </a:r>
                <a:endParaRPr lang="fr-CH" sz="600" dirty="0"/>
              </a:p>
            </p:txBody>
          </p:sp>
          <p:sp>
            <p:nvSpPr>
              <p:cNvPr id="109" name="ZoneTexte 108">
                <a:extLst>
                  <a:ext uri="{FF2B5EF4-FFF2-40B4-BE49-F238E27FC236}">
                    <a16:creationId xmlns:a16="http://schemas.microsoft.com/office/drawing/2014/main" id="{CEFA5CBC-563C-44D8-BC5B-BA3A7679B62A}"/>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07" name="ZoneTexte 106">
              <a:extLst>
                <a:ext uri="{FF2B5EF4-FFF2-40B4-BE49-F238E27FC236}">
                  <a16:creationId xmlns:a16="http://schemas.microsoft.com/office/drawing/2014/main" id="{AA98F98B-BD01-4797-A517-82A78D9E5A48}"/>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10" name="Groupe 109">
            <a:extLst>
              <a:ext uri="{FF2B5EF4-FFF2-40B4-BE49-F238E27FC236}">
                <a16:creationId xmlns:a16="http://schemas.microsoft.com/office/drawing/2014/main" id="{554D9F7F-CFF5-4293-92CD-F384F747D0E4}"/>
              </a:ext>
            </a:extLst>
          </p:cNvPr>
          <p:cNvGrpSpPr/>
          <p:nvPr/>
        </p:nvGrpSpPr>
        <p:grpSpPr>
          <a:xfrm>
            <a:off x="2022563" y="2176360"/>
            <a:ext cx="718466" cy="377178"/>
            <a:chOff x="1266633" y="5049608"/>
            <a:chExt cx="718466" cy="377178"/>
          </a:xfrm>
        </p:grpSpPr>
        <p:sp>
          <p:nvSpPr>
            <p:cNvPr id="111" name="ZoneTexte 110">
              <a:extLst>
                <a:ext uri="{FF2B5EF4-FFF2-40B4-BE49-F238E27FC236}">
                  <a16:creationId xmlns:a16="http://schemas.microsoft.com/office/drawing/2014/main" id="{1E4848C1-D8B6-40F3-8E55-F3D1E7ECF9D7}"/>
                </a:ext>
              </a:extLst>
            </p:cNvPr>
            <p:cNvSpPr txBox="1"/>
            <p:nvPr/>
          </p:nvSpPr>
          <p:spPr>
            <a:xfrm>
              <a:off x="1266633" y="5242120"/>
              <a:ext cx="718466" cy="184666"/>
            </a:xfrm>
            <a:prstGeom prst="rect">
              <a:avLst/>
            </a:prstGeom>
            <a:noFill/>
          </p:spPr>
          <p:txBody>
            <a:bodyPr wrap="none" rtlCol="0">
              <a:spAutoFit/>
            </a:bodyPr>
            <a:lstStyle/>
            <a:p>
              <a:r>
                <a:rPr lang="fr-FR" sz="600" dirty="0"/>
                <a:t>[7:57:00 7:57:30]</a:t>
              </a:r>
              <a:endParaRPr lang="fr-CH" sz="600" dirty="0"/>
            </a:p>
          </p:txBody>
        </p:sp>
        <p:sp>
          <p:nvSpPr>
            <p:cNvPr id="112" name="ZoneTexte 111">
              <a:extLst>
                <a:ext uri="{FF2B5EF4-FFF2-40B4-BE49-F238E27FC236}">
                  <a16:creationId xmlns:a16="http://schemas.microsoft.com/office/drawing/2014/main" id="{F72A0F70-351F-4FDA-9B8B-A6D5E0D6E850}"/>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13" name="ZoneTexte 112">
              <a:extLst>
                <a:ext uri="{FF2B5EF4-FFF2-40B4-BE49-F238E27FC236}">
                  <a16:creationId xmlns:a16="http://schemas.microsoft.com/office/drawing/2014/main" id="{F26C92DF-6658-4E01-82DB-924E35E093BB}"/>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114" name="Groupe 113">
            <a:extLst>
              <a:ext uri="{FF2B5EF4-FFF2-40B4-BE49-F238E27FC236}">
                <a16:creationId xmlns:a16="http://schemas.microsoft.com/office/drawing/2014/main" id="{4490073A-6AEC-4429-9396-B54C770A8FCD}"/>
              </a:ext>
            </a:extLst>
          </p:cNvPr>
          <p:cNvGrpSpPr/>
          <p:nvPr/>
        </p:nvGrpSpPr>
        <p:grpSpPr>
          <a:xfrm>
            <a:off x="1464449" y="2180410"/>
            <a:ext cx="718466" cy="369675"/>
            <a:chOff x="646205" y="5057129"/>
            <a:chExt cx="718466" cy="369675"/>
          </a:xfrm>
        </p:grpSpPr>
        <p:sp>
          <p:nvSpPr>
            <p:cNvPr id="115" name="ZoneTexte 114">
              <a:extLst>
                <a:ext uri="{FF2B5EF4-FFF2-40B4-BE49-F238E27FC236}">
                  <a16:creationId xmlns:a16="http://schemas.microsoft.com/office/drawing/2014/main" id="{E242B8F9-62D4-45E2-85CE-AFCF1E7A3B97}"/>
                </a:ext>
              </a:extLst>
            </p:cNvPr>
            <p:cNvSpPr txBox="1"/>
            <p:nvPr/>
          </p:nvSpPr>
          <p:spPr>
            <a:xfrm>
              <a:off x="646205" y="5242138"/>
              <a:ext cx="718466" cy="184666"/>
            </a:xfrm>
            <a:prstGeom prst="rect">
              <a:avLst/>
            </a:prstGeom>
            <a:noFill/>
          </p:spPr>
          <p:txBody>
            <a:bodyPr wrap="none" rtlCol="0">
              <a:spAutoFit/>
            </a:bodyPr>
            <a:lstStyle/>
            <a:p>
              <a:r>
                <a:rPr lang="fr-FR" sz="600" dirty="0"/>
                <a:t>[7:45:00 7:45:30]</a:t>
              </a:r>
              <a:endParaRPr lang="fr-CH" sz="600" dirty="0"/>
            </a:p>
          </p:txBody>
        </p:sp>
        <p:sp>
          <p:nvSpPr>
            <p:cNvPr id="116" name="ZoneTexte 115">
              <a:extLst>
                <a:ext uri="{FF2B5EF4-FFF2-40B4-BE49-F238E27FC236}">
                  <a16:creationId xmlns:a16="http://schemas.microsoft.com/office/drawing/2014/main" id="{F06F14DE-0E87-49F7-BB2C-72BAF9D3F2BA}"/>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17" name="ZoneTexte 116">
              <a:extLst>
                <a:ext uri="{FF2B5EF4-FFF2-40B4-BE49-F238E27FC236}">
                  <a16:creationId xmlns:a16="http://schemas.microsoft.com/office/drawing/2014/main" id="{D929B3F7-26E3-4D90-92CF-7797C526AF0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118" name="Groupe 117">
            <a:extLst>
              <a:ext uri="{FF2B5EF4-FFF2-40B4-BE49-F238E27FC236}">
                <a16:creationId xmlns:a16="http://schemas.microsoft.com/office/drawing/2014/main" id="{DE774B99-A6D6-4059-B14A-069102A5C3ED}"/>
              </a:ext>
            </a:extLst>
          </p:cNvPr>
          <p:cNvGrpSpPr/>
          <p:nvPr/>
        </p:nvGrpSpPr>
        <p:grpSpPr>
          <a:xfrm>
            <a:off x="3634488" y="2177986"/>
            <a:ext cx="718466" cy="370981"/>
            <a:chOff x="2195594" y="1720797"/>
            <a:chExt cx="718466" cy="370981"/>
          </a:xfrm>
        </p:grpSpPr>
        <p:sp>
          <p:nvSpPr>
            <p:cNvPr id="119" name="ZoneTexte 118">
              <a:extLst>
                <a:ext uri="{FF2B5EF4-FFF2-40B4-BE49-F238E27FC236}">
                  <a16:creationId xmlns:a16="http://schemas.microsoft.com/office/drawing/2014/main" id="{38E19507-2671-4DA5-B43D-6BD41A3CE1DE}"/>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120" name="ZoneTexte 119">
              <a:extLst>
                <a:ext uri="{FF2B5EF4-FFF2-40B4-BE49-F238E27FC236}">
                  <a16:creationId xmlns:a16="http://schemas.microsoft.com/office/drawing/2014/main" id="{A99B858B-DDFC-4AD3-BFB9-6D8877EB9A74}"/>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21" name="ZoneTexte 120">
              <a:extLst>
                <a:ext uri="{FF2B5EF4-FFF2-40B4-BE49-F238E27FC236}">
                  <a16:creationId xmlns:a16="http://schemas.microsoft.com/office/drawing/2014/main" id="{01F0F009-4E80-4F41-9A5B-9B5A5076EA7D}"/>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22" name="Groupe 121">
            <a:extLst>
              <a:ext uri="{FF2B5EF4-FFF2-40B4-BE49-F238E27FC236}">
                <a16:creationId xmlns:a16="http://schemas.microsoft.com/office/drawing/2014/main" id="{D289DC71-FB21-40DD-A535-6385F8A1741D}"/>
              </a:ext>
            </a:extLst>
          </p:cNvPr>
          <p:cNvGrpSpPr/>
          <p:nvPr/>
        </p:nvGrpSpPr>
        <p:grpSpPr>
          <a:xfrm>
            <a:off x="3079742" y="2186317"/>
            <a:ext cx="718466" cy="367712"/>
            <a:chOff x="1622389" y="1728992"/>
            <a:chExt cx="718466" cy="367712"/>
          </a:xfrm>
        </p:grpSpPr>
        <p:sp>
          <p:nvSpPr>
            <p:cNvPr id="123" name="ZoneTexte 122">
              <a:extLst>
                <a:ext uri="{FF2B5EF4-FFF2-40B4-BE49-F238E27FC236}">
                  <a16:creationId xmlns:a16="http://schemas.microsoft.com/office/drawing/2014/main" id="{2EF1D11E-11E1-411A-A024-EAC32FF50427}"/>
                </a:ext>
              </a:extLst>
            </p:cNvPr>
            <p:cNvSpPr txBox="1"/>
            <p:nvPr/>
          </p:nvSpPr>
          <p:spPr>
            <a:xfrm>
              <a:off x="1622389" y="1912038"/>
              <a:ext cx="718466" cy="184666"/>
            </a:xfrm>
            <a:prstGeom prst="rect">
              <a:avLst/>
            </a:prstGeom>
            <a:noFill/>
          </p:spPr>
          <p:txBody>
            <a:bodyPr wrap="none" rtlCol="0">
              <a:spAutoFit/>
            </a:bodyPr>
            <a:lstStyle/>
            <a:p>
              <a:r>
                <a:rPr lang="fr-FR" sz="600" dirty="0"/>
                <a:t>[7:57:30 7:58:00]</a:t>
              </a:r>
              <a:endParaRPr lang="fr-CH" sz="600" dirty="0"/>
            </a:p>
          </p:txBody>
        </p:sp>
        <p:sp>
          <p:nvSpPr>
            <p:cNvPr id="124" name="ZoneTexte 123">
              <a:extLst>
                <a:ext uri="{FF2B5EF4-FFF2-40B4-BE49-F238E27FC236}">
                  <a16:creationId xmlns:a16="http://schemas.microsoft.com/office/drawing/2014/main" id="{38D79C94-1E16-46C5-89A5-2B8E6FC4BFAF}"/>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25" name="ZoneTexte 124">
              <a:extLst>
                <a:ext uri="{FF2B5EF4-FFF2-40B4-BE49-F238E27FC236}">
                  <a16:creationId xmlns:a16="http://schemas.microsoft.com/office/drawing/2014/main" id="{E1E6EFC7-140C-447B-8D31-68264166FA06}"/>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128" name="Accolade fermante 127">
            <a:extLst>
              <a:ext uri="{FF2B5EF4-FFF2-40B4-BE49-F238E27FC236}">
                <a16:creationId xmlns:a16="http://schemas.microsoft.com/office/drawing/2014/main" id="{84ACEEFC-39E0-4227-890C-98B2AD6EBECC}"/>
              </a:ext>
            </a:extLst>
          </p:cNvPr>
          <p:cNvSpPr/>
          <p:nvPr/>
        </p:nvSpPr>
        <p:spPr>
          <a:xfrm flipH="1">
            <a:off x="766058" y="2661213"/>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2" name="Accolade fermante 151">
            <a:extLst>
              <a:ext uri="{FF2B5EF4-FFF2-40B4-BE49-F238E27FC236}">
                <a16:creationId xmlns:a16="http://schemas.microsoft.com/office/drawing/2014/main" id="{70354010-3E10-4352-9FEF-81850A2F12C2}"/>
              </a:ext>
            </a:extLst>
          </p:cNvPr>
          <p:cNvSpPr/>
          <p:nvPr/>
        </p:nvSpPr>
        <p:spPr>
          <a:xfrm flipH="1">
            <a:off x="907999" y="301661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3" name="Accolade fermante 152">
            <a:extLst>
              <a:ext uri="{FF2B5EF4-FFF2-40B4-BE49-F238E27FC236}">
                <a16:creationId xmlns:a16="http://schemas.microsoft.com/office/drawing/2014/main" id="{D773F563-7806-4EA4-88B7-CFEF83BBA6D2}"/>
              </a:ext>
            </a:extLst>
          </p:cNvPr>
          <p:cNvSpPr/>
          <p:nvPr/>
        </p:nvSpPr>
        <p:spPr>
          <a:xfrm>
            <a:off x="4823058" y="299573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54" name="Groupe 153">
            <a:extLst>
              <a:ext uri="{FF2B5EF4-FFF2-40B4-BE49-F238E27FC236}">
                <a16:creationId xmlns:a16="http://schemas.microsoft.com/office/drawing/2014/main" id="{C37971F7-A2D9-4B3F-AF27-367EB236B49A}"/>
              </a:ext>
            </a:extLst>
          </p:cNvPr>
          <p:cNvGrpSpPr/>
          <p:nvPr/>
        </p:nvGrpSpPr>
        <p:grpSpPr>
          <a:xfrm>
            <a:off x="4878508" y="3188231"/>
            <a:ext cx="145699" cy="102974"/>
            <a:chOff x="5500799" y="4255430"/>
            <a:chExt cx="1544225" cy="1042144"/>
          </a:xfrm>
          <a:solidFill>
            <a:srgbClr val="7030A0"/>
          </a:solidFill>
        </p:grpSpPr>
        <p:pic>
          <p:nvPicPr>
            <p:cNvPr id="155" name="Graphique 154">
              <a:extLst>
                <a:ext uri="{FF2B5EF4-FFF2-40B4-BE49-F238E27FC236}">
                  <a16:creationId xmlns:a16="http://schemas.microsoft.com/office/drawing/2014/main" id="{E2F62E8F-A8FC-4BC4-8C41-3F535FA7AD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0799" y="4255430"/>
              <a:ext cx="1190401" cy="1042144"/>
            </a:xfrm>
            <a:prstGeom prst="rect">
              <a:avLst/>
            </a:prstGeom>
          </p:spPr>
        </p:pic>
        <p:pic>
          <p:nvPicPr>
            <p:cNvPr id="156" name="Graphique 155">
              <a:extLst>
                <a:ext uri="{FF2B5EF4-FFF2-40B4-BE49-F238E27FC236}">
                  <a16:creationId xmlns:a16="http://schemas.microsoft.com/office/drawing/2014/main" id="{7B9CAF1D-B7C8-4819-A8BE-96EC976FF7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3040" y="4455747"/>
              <a:ext cx="741984" cy="741984"/>
            </a:xfrm>
            <a:prstGeom prst="rect">
              <a:avLst/>
            </a:prstGeom>
          </p:spPr>
        </p:pic>
      </p:grpSp>
      <p:sp>
        <p:nvSpPr>
          <p:cNvPr id="157" name="ZoneTexte 156">
            <a:extLst>
              <a:ext uri="{FF2B5EF4-FFF2-40B4-BE49-F238E27FC236}">
                <a16:creationId xmlns:a16="http://schemas.microsoft.com/office/drawing/2014/main" id="{546A57EF-6840-479A-8F08-C45AE762F0CA}"/>
              </a:ext>
            </a:extLst>
          </p:cNvPr>
          <p:cNvSpPr txBox="1"/>
          <p:nvPr/>
        </p:nvSpPr>
        <p:spPr>
          <a:xfrm>
            <a:off x="122208" y="2836394"/>
            <a:ext cx="703579" cy="246221"/>
          </a:xfrm>
          <a:prstGeom prst="rect">
            <a:avLst/>
          </a:prstGeom>
          <a:noFill/>
        </p:spPr>
        <p:txBody>
          <a:bodyPr wrap="square" rtlCol="0">
            <a:spAutoFit/>
          </a:bodyPr>
          <a:lstStyle/>
          <a:p>
            <a:r>
              <a:rPr lang="fr-FR" sz="1000" dirty="0"/>
              <a:t>a.1.3.6.13</a:t>
            </a:r>
          </a:p>
        </p:txBody>
      </p:sp>
      <p:grpSp>
        <p:nvGrpSpPr>
          <p:cNvPr id="158" name="Groupe 157">
            <a:extLst>
              <a:ext uri="{FF2B5EF4-FFF2-40B4-BE49-F238E27FC236}">
                <a16:creationId xmlns:a16="http://schemas.microsoft.com/office/drawing/2014/main" id="{CF7E972B-55EB-482E-ACC2-19B051815D9B}"/>
              </a:ext>
            </a:extLst>
          </p:cNvPr>
          <p:cNvGrpSpPr/>
          <p:nvPr/>
        </p:nvGrpSpPr>
        <p:grpSpPr>
          <a:xfrm>
            <a:off x="908752" y="2912119"/>
            <a:ext cx="718466" cy="385083"/>
            <a:chOff x="6111049" y="6137090"/>
            <a:chExt cx="718466" cy="385083"/>
          </a:xfrm>
        </p:grpSpPr>
        <p:grpSp>
          <p:nvGrpSpPr>
            <p:cNvPr id="159" name="Groupe 158">
              <a:extLst>
                <a:ext uri="{FF2B5EF4-FFF2-40B4-BE49-F238E27FC236}">
                  <a16:creationId xmlns:a16="http://schemas.microsoft.com/office/drawing/2014/main" id="{EA4800F7-7CB7-47B7-9ABD-5E94881E2E45}"/>
                </a:ext>
              </a:extLst>
            </p:cNvPr>
            <p:cNvGrpSpPr/>
            <p:nvPr/>
          </p:nvGrpSpPr>
          <p:grpSpPr>
            <a:xfrm>
              <a:off x="6111049" y="6137090"/>
              <a:ext cx="718466" cy="385083"/>
              <a:chOff x="1523235" y="3839102"/>
              <a:chExt cx="718466" cy="385083"/>
            </a:xfrm>
          </p:grpSpPr>
          <p:sp>
            <p:nvSpPr>
              <p:cNvPr id="161" name="ZoneTexte 160">
                <a:extLst>
                  <a:ext uri="{FF2B5EF4-FFF2-40B4-BE49-F238E27FC236}">
                    <a16:creationId xmlns:a16="http://schemas.microsoft.com/office/drawing/2014/main" id="{052B01C8-8447-4CF2-AB13-CC42F192F144}"/>
                  </a:ext>
                </a:extLst>
              </p:cNvPr>
              <p:cNvSpPr txBox="1"/>
              <p:nvPr/>
            </p:nvSpPr>
            <p:spPr>
              <a:xfrm>
                <a:off x="1523235" y="4039519"/>
                <a:ext cx="718466" cy="184666"/>
              </a:xfrm>
              <a:prstGeom prst="rect">
                <a:avLst/>
              </a:prstGeom>
              <a:noFill/>
            </p:spPr>
            <p:txBody>
              <a:bodyPr wrap="none" rtlCol="0">
                <a:spAutoFit/>
              </a:bodyPr>
              <a:lstStyle/>
              <a:p>
                <a:r>
                  <a:rPr lang="fr-FR" sz="600" dirty="0"/>
                  <a:t>[7:40:00 7:44:30]</a:t>
                </a:r>
                <a:endParaRPr lang="fr-CH" sz="600" dirty="0"/>
              </a:p>
            </p:txBody>
          </p:sp>
          <p:sp>
            <p:nvSpPr>
              <p:cNvPr id="162" name="ZoneTexte 161">
                <a:extLst>
                  <a:ext uri="{FF2B5EF4-FFF2-40B4-BE49-F238E27FC236}">
                    <a16:creationId xmlns:a16="http://schemas.microsoft.com/office/drawing/2014/main" id="{86802594-EDB2-4B41-865C-8CC6599D63E6}"/>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60" name="ZoneTexte 159">
              <a:extLst>
                <a:ext uri="{FF2B5EF4-FFF2-40B4-BE49-F238E27FC236}">
                  <a16:creationId xmlns:a16="http://schemas.microsoft.com/office/drawing/2014/main" id="{1C38BF71-AF6F-4B0D-8A05-2F0CE1AB8C06}"/>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63" name="Groupe 162">
            <a:extLst>
              <a:ext uri="{FF2B5EF4-FFF2-40B4-BE49-F238E27FC236}">
                <a16:creationId xmlns:a16="http://schemas.microsoft.com/office/drawing/2014/main" id="{D47E6CEA-4303-46E4-B6C4-AF16B2B672E1}"/>
              </a:ext>
            </a:extLst>
          </p:cNvPr>
          <p:cNvGrpSpPr/>
          <p:nvPr/>
        </p:nvGrpSpPr>
        <p:grpSpPr>
          <a:xfrm>
            <a:off x="1999748" y="2921286"/>
            <a:ext cx="718466" cy="375832"/>
            <a:chOff x="6752258" y="6147312"/>
            <a:chExt cx="718466" cy="375832"/>
          </a:xfrm>
        </p:grpSpPr>
        <p:grpSp>
          <p:nvGrpSpPr>
            <p:cNvPr id="164" name="Groupe 163">
              <a:extLst>
                <a:ext uri="{FF2B5EF4-FFF2-40B4-BE49-F238E27FC236}">
                  <a16:creationId xmlns:a16="http://schemas.microsoft.com/office/drawing/2014/main" id="{1A60F187-E782-468E-8636-3A3AE56BC42D}"/>
                </a:ext>
              </a:extLst>
            </p:cNvPr>
            <p:cNvGrpSpPr/>
            <p:nvPr/>
          </p:nvGrpSpPr>
          <p:grpSpPr>
            <a:xfrm>
              <a:off x="6752258" y="6147312"/>
              <a:ext cx="718466" cy="375832"/>
              <a:chOff x="2358333" y="3850592"/>
              <a:chExt cx="718466" cy="375832"/>
            </a:xfrm>
          </p:grpSpPr>
          <p:sp>
            <p:nvSpPr>
              <p:cNvPr id="166" name="ZoneTexte 165">
                <a:extLst>
                  <a:ext uri="{FF2B5EF4-FFF2-40B4-BE49-F238E27FC236}">
                    <a16:creationId xmlns:a16="http://schemas.microsoft.com/office/drawing/2014/main" id="{18F7FD23-6FF9-4716-9B3B-101B60BEB46E}"/>
                  </a:ext>
                </a:extLst>
              </p:cNvPr>
              <p:cNvSpPr txBox="1"/>
              <p:nvPr/>
            </p:nvSpPr>
            <p:spPr>
              <a:xfrm>
                <a:off x="2358333" y="4041758"/>
                <a:ext cx="718466" cy="184666"/>
              </a:xfrm>
              <a:prstGeom prst="rect">
                <a:avLst/>
              </a:prstGeom>
              <a:noFill/>
            </p:spPr>
            <p:txBody>
              <a:bodyPr wrap="none" rtlCol="0">
                <a:spAutoFit/>
              </a:bodyPr>
              <a:lstStyle/>
              <a:p>
                <a:r>
                  <a:rPr lang="fr-FR" sz="600" dirty="0"/>
                  <a:t>[7:57:00 7:57:00]</a:t>
                </a:r>
                <a:endParaRPr lang="fr-CH" sz="600" dirty="0"/>
              </a:p>
            </p:txBody>
          </p:sp>
          <p:sp>
            <p:nvSpPr>
              <p:cNvPr id="167" name="ZoneTexte 166">
                <a:extLst>
                  <a:ext uri="{FF2B5EF4-FFF2-40B4-BE49-F238E27FC236}">
                    <a16:creationId xmlns:a16="http://schemas.microsoft.com/office/drawing/2014/main" id="{520B97F4-86B0-404E-8434-36F6D5A6095A}"/>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65" name="ZoneTexte 164">
              <a:extLst>
                <a:ext uri="{FF2B5EF4-FFF2-40B4-BE49-F238E27FC236}">
                  <a16:creationId xmlns:a16="http://schemas.microsoft.com/office/drawing/2014/main" id="{886D0481-3A93-477D-A7D3-C56D49474251}"/>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168" name="Groupe 167">
            <a:extLst>
              <a:ext uri="{FF2B5EF4-FFF2-40B4-BE49-F238E27FC236}">
                <a16:creationId xmlns:a16="http://schemas.microsoft.com/office/drawing/2014/main" id="{ABB0EE67-5379-4D3D-B926-EE19731803A8}"/>
              </a:ext>
            </a:extLst>
          </p:cNvPr>
          <p:cNvGrpSpPr/>
          <p:nvPr/>
        </p:nvGrpSpPr>
        <p:grpSpPr>
          <a:xfrm>
            <a:off x="4187205" y="2909097"/>
            <a:ext cx="718466" cy="390094"/>
            <a:chOff x="7339755" y="6147312"/>
            <a:chExt cx="718466" cy="390094"/>
          </a:xfrm>
        </p:grpSpPr>
        <p:grpSp>
          <p:nvGrpSpPr>
            <p:cNvPr id="169" name="Groupe 168">
              <a:extLst>
                <a:ext uri="{FF2B5EF4-FFF2-40B4-BE49-F238E27FC236}">
                  <a16:creationId xmlns:a16="http://schemas.microsoft.com/office/drawing/2014/main" id="{A1CF4C44-8EFF-4559-9CE9-5F33A173D8EE}"/>
                </a:ext>
              </a:extLst>
            </p:cNvPr>
            <p:cNvGrpSpPr/>
            <p:nvPr/>
          </p:nvGrpSpPr>
          <p:grpSpPr>
            <a:xfrm>
              <a:off x="7339755" y="6147312"/>
              <a:ext cx="718466" cy="390094"/>
              <a:chOff x="3085711" y="3836330"/>
              <a:chExt cx="718466" cy="390094"/>
            </a:xfrm>
          </p:grpSpPr>
          <p:sp>
            <p:nvSpPr>
              <p:cNvPr id="171" name="ZoneTexte 170">
                <a:extLst>
                  <a:ext uri="{FF2B5EF4-FFF2-40B4-BE49-F238E27FC236}">
                    <a16:creationId xmlns:a16="http://schemas.microsoft.com/office/drawing/2014/main" id="{87E964A3-A868-4D91-9C2C-221FEAADF9DD}"/>
                  </a:ext>
                </a:extLst>
              </p:cNvPr>
              <p:cNvSpPr txBox="1"/>
              <p:nvPr/>
            </p:nvSpPr>
            <p:spPr>
              <a:xfrm>
                <a:off x="3085711" y="4041758"/>
                <a:ext cx="718466" cy="184666"/>
              </a:xfrm>
              <a:prstGeom prst="rect">
                <a:avLst/>
              </a:prstGeom>
              <a:noFill/>
            </p:spPr>
            <p:txBody>
              <a:bodyPr wrap="none" rtlCol="0">
                <a:spAutoFit/>
              </a:bodyPr>
              <a:lstStyle/>
              <a:p>
                <a:r>
                  <a:rPr lang="fr-FR" sz="600" dirty="0"/>
                  <a:t>[8:00:00 8:05:00]</a:t>
                </a:r>
                <a:endParaRPr lang="fr-CH" sz="600" dirty="0"/>
              </a:p>
            </p:txBody>
          </p:sp>
          <p:sp>
            <p:nvSpPr>
              <p:cNvPr id="172" name="ZoneTexte 171">
                <a:extLst>
                  <a:ext uri="{FF2B5EF4-FFF2-40B4-BE49-F238E27FC236}">
                    <a16:creationId xmlns:a16="http://schemas.microsoft.com/office/drawing/2014/main" id="{9B1F90FA-A3DA-4E9F-AA89-755A2C0CC7E1}"/>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70" name="ZoneTexte 169">
              <a:extLst>
                <a:ext uri="{FF2B5EF4-FFF2-40B4-BE49-F238E27FC236}">
                  <a16:creationId xmlns:a16="http://schemas.microsoft.com/office/drawing/2014/main" id="{5C5553D6-E259-4CA2-8043-E2F0B72EAEF5}"/>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73" name="Groupe 172">
            <a:extLst>
              <a:ext uri="{FF2B5EF4-FFF2-40B4-BE49-F238E27FC236}">
                <a16:creationId xmlns:a16="http://schemas.microsoft.com/office/drawing/2014/main" id="{81EEF4B8-4F38-4997-A531-67ECFE239EA0}"/>
              </a:ext>
            </a:extLst>
          </p:cNvPr>
          <p:cNvGrpSpPr/>
          <p:nvPr/>
        </p:nvGrpSpPr>
        <p:grpSpPr>
          <a:xfrm>
            <a:off x="2548340" y="2918473"/>
            <a:ext cx="718466" cy="377178"/>
            <a:chOff x="1266633" y="5049608"/>
            <a:chExt cx="718466" cy="377178"/>
          </a:xfrm>
        </p:grpSpPr>
        <p:sp>
          <p:nvSpPr>
            <p:cNvPr id="174" name="ZoneTexte 173">
              <a:extLst>
                <a:ext uri="{FF2B5EF4-FFF2-40B4-BE49-F238E27FC236}">
                  <a16:creationId xmlns:a16="http://schemas.microsoft.com/office/drawing/2014/main" id="{6EF2CCCB-8AB7-46F5-ABE7-9EF1348982CD}"/>
                </a:ext>
              </a:extLst>
            </p:cNvPr>
            <p:cNvSpPr txBox="1"/>
            <p:nvPr/>
          </p:nvSpPr>
          <p:spPr>
            <a:xfrm>
              <a:off x="1266633" y="5242120"/>
              <a:ext cx="718466" cy="184666"/>
            </a:xfrm>
            <a:prstGeom prst="rect">
              <a:avLst/>
            </a:prstGeom>
            <a:noFill/>
          </p:spPr>
          <p:txBody>
            <a:bodyPr wrap="none" rtlCol="0">
              <a:spAutoFit/>
            </a:bodyPr>
            <a:lstStyle/>
            <a:p>
              <a:r>
                <a:rPr lang="fr-FR" sz="600" dirty="0"/>
                <a:t>[7:57:30 7:57:30]</a:t>
              </a:r>
              <a:endParaRPr lang="fr-CH" sz="600" dirty="0"/>
            </a:p>
          </p:txBody>
        </p:sp>
        <p:sp>
          <p:nvSpPr>
            <p:cNvPr id="175" name="ZoneTexte 174">
              <a:extLst>
                <a:ext uri="{FF2B5EF4-FFF2-40B4-BE49-F238E27FC236}">
                  <a16:creationId xmlns:a16="http://schemas.microsoft.com/office/drawing/2014/main" id="{B9E1BB72-83C6-4D23-82E1-F125B737F92F}"/>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76" name="ZoneTexte 175">
              <a:extLst>
                <a:ext uri="{FF2B5EF4-FFF2-40B4-BE49-F238E27FC236}">
                  <a16:creationId xmlns:a16="http://schemas.microsoft.com/office/drawing/2014/main" id="{80AE8295-CB03-44CD-A3C0-8148132FDD33}"/>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77" name="Groupe 176">
            <a:extLst>
              <a:ext uri="{FF2B5EF4-FFF2-40B4-BE49-F238E27FC236}">
                <a16:creationId xmlns:a16="http://schemas.microsoft.com/office/drawing/2014/main" id="{CD71D590-CB0F-420E-A6D0-FC299C12FFF1}"/>
              </a:ext>
            </a:extLst>
          </p:cNvPr>
          <p:cNvGrpSpPr/>
          <p:nvPr/>
        </p:nvGrpSpPr>
        <p:grpSpPr>
          <a:xfrm>
            <a:off x="1456816" y="2923710"/>
            <a:ext cx="718466" cy="369675"/>
            <a:chOff x="646205" y="5057129"/>
            <a:chExt cx="718466" cy="369675"/>
          </a:xfrm>
        </p:grpSpPr>
        <p:sp>
          <p:nvSpPr>
            <p:cNvPr id="178" name="ZoneTexte 177">
              <a:extLst>
                <a:ext uri="{FF2B5EF4-FFF2-40B4-BE49-F238E27FC236}">
                  <a16:creationId xmlns:a16="http://schemas.microsoft.com/office/drawing/2014/main" id="{D30F52FB-738A-4036-868F-C5FEB2E5E90B}"/>
                </a:ext>
              </a:extLst>
            </p:cNvPr>
            <p:cNvSpPr txBox="1"/>
            <p:nvPr/>
          </p:nvSpPr>
          <p:spPr>
            <a:xfrm>
              <a:off x="646205" y="5242138"/>
              <a:ext cx="718466" cy="184666"/>
            </a:xfrm>
            <a:prstGeom prst="rect">
              <a:avLst/>
            </a:prstGeom>
            <a:noFill/>
          </p:spPr>
          <p:txBody>
            <a:bodyPr wrap="none" rtlCol="0">
              <a:spAutoFit/>
            </a:bodyPr>
            <a:lstStyle/>
            <a:p>
              <a:r>
                <a:rPr lang="fr-FR" sz="600" dirty="0"/>
                <a:t>[7:45:00 7:45:00]</a:t>
              </a:r>
              <a:endParaRPr lang="fr-CH" sz="600" dirty="0"/>
            </a:p>
          </p:txBody>
        </p:sp>
        <p:sp>
          <p:nvSpPr>
            <p:cNvPr id="179" name="ZoneTexte 178">
              <a:extLst>
                <a:ext uri="{FF2B5EF4-FFF2-40B4-BE49-F238E27FC236}">
                  <a16:creationId xmlns:a16="http://schemas.microsoft.com/office/drawing/2014/main" id="{4654E54A-F360-4941-9EE3-85B0C5F2EB41}"/>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80" name="ZoneTexte 179">
              <a:extLst>
                <a:ext uri="{FF2B5EF4-FFF2-40B4-BE49-F238E27FC236}">
                  <a16:creationId xmlns:a16="http://schemas.microsoft.com/office/drawing/2014/main" id="{5C8BA51F-8B1B-4F47-B910-EA185E8D17B7}"/>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181" name="Groupe 180">
            <a:extLst>
              <a:ext uri="{FF2B5EF4-FFF2-40B4-BE49-F238E27FC236}">
                <a16:creationId xmlns:a16="http://schemas.microsoft.com/office/drawing/2014/main" id="{C0509030-72EB-45FD-9A80-66A022A4C725}"/>
              </a:ext>
            </a:extLst>
          </p:cNvPr>
          <p:cNvGrpSpPr/>
          <p:nvPr/>
        </p:nvGrpSpPr>
        <p:grpSpPr>
          <a:xfrm>
            <a:off x="3626855" y="2921286"/>
            <a:ext cx="718466" cy="370981"/>
            <a:chOff x="2195594" y="1720797"/>
            <a:chExt cx="718466" cy="370981"/>
          </a:xfrm>
        </p:grpSpPr>
        <p:sp>
          <p:nvSpPr>
            <p:cNvPr id="182" name="ZoneTexte 181">
              <a:extLst>
                <a:ext uri="{FF2B5EF4-FFF2-40B4-BE49-F238E27FC236}">
                  <a16:creationId xmlns:a16="http://schemas.microsoft.com/office/drawing/2014/main" id="{2EBA96D9-A297-44DB-83F0-31D05FBB428F}"/>
                </a:ext>
              </a:extLst>
            </p:cNvPr>
            <p:cNvSpPr txBox="1"/>
            <p:nvPr/>
          </p:nvSpPr>
          <p:spPr>
            <a:xfrm>
              <a:off x="2195594" y="1907112"/>
              <a:ext cx="718466" cy="184666"/>
            </a:xfrm>
            <a:prstGeom prst="rect">
              <a:avLst/>
            </a:prstGeom>
            <a:noFill/>
          </p:spPr>
          <p:txBody>
            <a:bodyPr wrap="none" rtlCol="0">
              <a:spAutoFit/>
            </a:bodyPr>
            <a:lstStyle/>
            <a:p>
              <a:r>
                <a:rPr lang="fr-FR" sz="600" dirty="0"/>
                <a:t>[8:00:00 8:00:00]</a:t>
              </a:r>
              <a:endParaRPr lang="fr-CH" sz="600" dirty="0"/>
            </a:p>
          </p:txBody>
        </p:sp>
        <p:sp>
          <p:nvSpPr>
            <p:cNvPr id="183" name="ZoneTexte 182">
              <a:extLst>
                <a:ext uri="{FF2B5EF4-FFF2-40B4-BE49-F238E27FC236}">
                  <a16:creationId xmlns:a16="http://schemas.microsoft.com/office/drawing/2014/main" id="{47AFEB51-386C-4FC3-A159-3D6EB5D78D4C}"/>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84" name="ZoneTexte 183">
              <a:extLst>
                <a:ext uri="{FF2B5EF4-FFF2-40B4-BE49-F238E27FC236}">
                  <a16:creationId xmlns:a16="http://schemas.microsoft.com/office/drawing/2014/main" id="{A7D42E9B-9C9D-460A-B980-F05C962FE5EA}"/>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85" name="Groupe 184">
            <a:extLst>
              <a:ext uri="{FF2B5EF4-FFF2-40B4-BE49-F238E27FC236}">
                <a16:creationId xmlns:a16="http://schemas.microsoft.com/office/drawing/2014/main" id="{B8FC84B0-8A4A-4B44-AD5B-8321C87369A3}"/>
              </a:ext>
            </a:extLst>
          </p:cNvPr>
          <p:cNvGrpSpPr/>
          <p:nvPr/>
        </p:nvGrpSpPr>
        <p:grpSpPr>
          <a:xfrm>
            <a:off x="3072109" y="2929617"/>
            <a:ext cx="718466" cy="367712"/>
            <a:chOff x="1622389" y="1728992"/>
            <a:chExt cx="718466" cy="367712"/>
          </a:xfrm>
        </p:grpSpPr>
        <p:sp>
          <p:nvSpPr>
            <p:cNvPr id="186" name="ZoneTexte 185">
              <a:extLst>
                <a:ext uri="{FF2B5EF4-FFF2-40B4-BE49-F238E27FC236}">
                  <a16:creationId xmlns:a16="http://schemas.microsoft.com/office/drawing/2014/main" id="{72FA1143-52EA-4991-AAD3-9D5EDED67B69}"/>
                </a:ext>
              </a:extLst>
            </p:cNvPr>
            <p:cNvSpPr txBox="1"/>
            <p:nvPr/>
          </p:nvSpPr>
          <p:spPr>
            <a:xfrm>
              <a:off x="1622389" y="1912038"/>
              <a:ext cx="718466" cy="184666"/>
            </a:xfrm>
            <a:prstGeom prst="rect">
              <a:avLst/>
            </a:prstGeom>
            <a:noFill/>
          </p:spPr>
          <p:txBody>
            <a:bodyPr wrap="none" rtlCol="0">
              <a:spAutoFit/>
            </a:bodyPr>
            <a:lstStyle/>
            <a:p>
              <a:r>
                <a:rPr lang="fr-FR" sz="600" dirty="0"/>
                <a:t>[7:58:00 7:58:00]</a:t>
              </a:r>
              <a:endParaRPr lang="fr-CH" sz="600" dirty="0"/>
            </a:p>
          </p:txBody>
        </p:sp>
        <p:sp>
          <p:nvSpPr>
            <p:cNvPr id="187" name="ZoneTexte 186">
              <a:extLst>
                <a:ext uri="{FF2B5EF4-FFF2-40B4-BE49-F238E27FC236}">
                  <a16:creationId xmlns:a16="http://schemas.microsoft.com/office/drawing/2014/main" id="{82C3774B-DDDA-4EAA-885B-D5CA307D3E86}"/>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88" name="ZoneTexte 187">
              <a:extLst>
                <a:ext uri="{FF2B5EF4-FFF2-40B4-BE49-F238E27FC236}">
                  <a16:creationId xmlns:a16="http://schemas.microsoft.com/office/drawing/2014/main" id="{CB5C4B92-980D-4A0B-805F-CE88F031ED89}"/>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190" name="Accolade fermante 189">
            <a:extLst>
              <a:ext uri="{FF2B5EF4-FFF2-40B4-BE49-F238E27FC236}">
                <a16:creationId xmlns:a16="http://schemas.microsoft.com/office/drawing/2014/main" id="{D1D0D82F-FFD5-4A02-AA90-4DBFB8A11B78}"/>
              </a:ext>
            </a:extLst>
          </p:cNvPr>
          <p:cNvSpPr/>
          <p:nvPr/>
        </p:nvSpPr>
        <p:spPr>
          <a:xfrm flipH="1">
            <a:off x="754967" y="3374742"/>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4" name="Accolade fermante 213">
            <a:extLst>
              <a:ext uri="{FF2B5EF4-FFF2-40B4-BE49-F238E27FC236}">
                <a16:creationId xmlns:a16="http://schemas.microsoft.com/office/drawing/2014/main" id="{71496DB5-6516-45E9-9E4C-2E5CD5C84B66}"/>
              </a:ext>
            </a:extLst>
          </p:cNvPr>
          <p:cNvSpPr/>
          <p:nvPr/>
        </p:nvSpPr>
        <p:spPr>
          <a:xfrm flipH="1">
            <a:off x="896908" y="373014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5" name="Accolade fermante 214">
            <a:extLst>
              <a:ext uri="{FF2B5EF4-FFF2-40B4-BE49-F238E27FC236}">
                <a16:creationId xmlns:a16="http://schemas.microsoft.com/office/drawing/2014/main" id="{BA4686A3-13E0-42CD-8EBA-A5BD2D7EF021}"/>
              </a:ext>
            </a:extLst>
          </p:cNvPr>
          <p:cNvSpPr/>
          <p:nvPr/>
        </p:nvSpPr>
        <p:spPr>
          <a:xfrm>
            <a:off x="4811967" y="370926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16" name="Groupe 215">
            <a:extLst>
              <a:ext uri="{FF2B5EF4-FFF2-40B4-BE49-F238E27FC236}">
                <a16:creationId xmlns:a16="http://schemas.microsoft.com/office/drawing/2014/main" id="{C8D96473-B114-480C-8C3E-738837B064E9}"/>
              </a:ext>
            </a:extLst>
          </p:cNvPr>
          <p:cNvGrpSpPr/>
          <p:nvPr/>
        </p:nvGrpSpPr>
        <p:grpSpPr>
          <a:xfrm>
            <a:off x="4867417" y="3901760"/>
            <a:ext cx="145699" cy="102974"/>
            <a:chOff x="5500799" y="4255430"/>
            <a:chExt cx="1544225" cy="1042144"/>
          </a:xfrm>
          <a:solidFill>
            <a:srgbClr val="7030A0"/>
          </a:solidFill>
        </p:grpSpPr>
        <p:pic>
          <p:nvPicPr>
            <p:cNvPr id="217" name="Graphique 216">
              <a:extLst>
                <a:ext uri="{FF2B5EF4-FFF2-40B4-BE49-F238E27FC236}">
                  <a16:creationId xmlns:a16="http://schemas.microsoft.com/office/drawing/2014/main" id="{FA61EF32-5471-4733-AD08-F260E35FE3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0799" y="4255430"/>
              <a:ext cx="1190401" cy="1042144"/>
            </a:xfrm>
            <a:prstGeom prst="rect">
              <a:avLst/>
            </a:prstGeom>
          </p:spPr>
        </p:pic>
        <p:pic>
          <p:nvPicPr>
            <p:cNvPr id="218" name="Graphique 217">
              <a:extLst>
                <a:ext uri="{FF2B5EF4-FFF2-40B4-BE49-F238E27FC236}">
                  <a16:creationId xmlns:a16="http://schemas.microsoft.com/office/drawing/2014/main" id="{DFB85C50-09F9-4C79-BA95-924D965AE0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3040" y="4455747"/>
              <a:ext cx="741984" cy="741984"/>
            </a:xfrm>
            <a:prstGeom prst="rect">
              <a:avLst/>
            </a:prstGeom>
          </p:spPr>
        </p:pic>
      </p:grpSp>
      <p:sp>
        <p:nvSpPr>
          <p:cNvPr id="219" name="ZoneTexte 218">
            <a:extLst>
              <a:ext uri="{FF2B5EF4-FFF2-40B4-BE49-F238E27FC236}">
                <a16:creationId xmlns:a16="http://schemas.microsoft.com/office/drawing/2014/main" id="{F00FC16B-BDC7-4395-B30D-B90385914110}"/>
              </a:ext>
            </a:extLst>
          </p:cNvPr>
          <p:cNvSpPr txBox="1"/>
          <p:nvPr/>
        </p:nvSpPr>
        <p:spPr>
          <a:xfrm>
            <a:off x="77362" y="3549923"/>
            <a:ext cx="737334" cy="246221"/>
          </a:xfrm>
          <a:prstGeom prst="rect">
            <a:avLst/>
          </a:prstGeom>
          <a:noFill/>
        </p:spPr>
        <p:txBody>
          <a:bodyPr wrap="square" rtlCol="0">
            <a:spAutoFit/>
          </a:bodyPr>
          <a:lstStyle/>
          <a:p>
            <a:r>
              <a:rPr lang="fr-FR" sz="1000" dirty="0"/>
              <a:t>a.1.3.6.14</a:t>
            </a:r>
          </a:p>
        </p:txBody>
      </p:sp>
      <p:grpSp>
        <p:nvGrpSpPr>
          <p:cNvPr id="220" name="Groupe 219">
            <a:extLst>
              <a:ext uri="{FF2B5EF4-FFF2-40B4-BE49-F238E27FC236}">
                <a16:creationId xmlns:a16="http://schemas.microsoft.com/office/drawing/2014/main" id="{9EA9B0BB-F07B-49C3-BAE5-086F99AA4D11}"/>
              </a:ext>
            </a:extLst>
          </p:cNvPr>
          <p:cNvGrpSpPr/>
          <p:nvPr/>
        </p:nvGrpSpPr>
        <p:grpSpPr>
          <a:xfrm>
            <a:off x="897661" y="3625648"/>
            <a:ext cx="718466" cy="385083"/>
            <a:chOff x="6111049" y="6137090"/>
            <a:chExt cx="718466" cy="385083"/>
          </a:xfrm>
        </p:grpSpPr>
        <p:grpSp>
          <p:nvGrpSpPr>
            <p:cNvPr id="221" name="Groupe 220">
              <a:extLst>
                <a:ext uri="{FF2B5EF4-FFF2-40B4-BE49-F238E27FC236}">
                  <a16:creationId xmlns:a16="http://schemas.microsoft.com/office/drawing/2014/main" id="{33049ACF-365C-4D79-A2C1-CB5D5DD2E541}"/>
                </a:ext>
              </a:extLst>
            </p:cNvPr>
            <p:cNvGrpSpPr/>
            <p:nvPr/>
          </p:nvGrpSpPr>
          <p:grpSpPr>
            <a:xfrm>
              <a:off x="6111049" y="6137090"/>
              <a:ext cx="718466" cy="385083"/>
              <a:chOff x="1523235" y="3839102"/>
              <a:chExt cx="718466" cy="385083"/>
            </a:xfrm>
          </p:grpSpPr>
          <p:sp>
            <p:nvSpPr>
              <p:cNvPr id="223" name="ZoneTexte 222">
                <a:extLst>
                  <a:ext uri="{FF2B5EF4-FFF2-40B4-BE49-F238E27FC236}">
                    <a16:creationId xmlns:a16="http://schemas.microsoft.com/office/drawing/2014/main" id="{4EC74EB3-6554-48D4-ABF4-4E854864A9CD}"/>
                  </a:ext>
                </a:extLst>
              </p:cNvPr>
              <p:cNvSpPr txBox="1"/>
              <p:nvPr/>
            </p:nvSpPr>
            <p:spPr>
              <a:xfrm>
                <a:off x="1523235" y="4039519"/>
                <a:ext cx="718466" cy="184666"/>
              </a:xfrm>
              <a:prstGeom prst="rect">
                <a:avLst/>
              </a:prstGeom>
              <a:noFill/>
            </p:spPr>
            <p:txBody>
              <a:bodyPr wrap="none" rtlCol="0">
                <a:spAutoFit/>
              </a:bodyPr>
              <a:lstStyle/>
              <a:p>
                <a:r>
                  <a:rPr lang="fr-FR" sz="600" dirty="0"/>
                  <a:t>[7:40:00 7:45:30]</a:t>
                </a:r>
                <a:endParaRPr lang="fr-CH" sz="600" dirty="0"/>
              </a:p>
            </p:txBody>
          </p:sp>
          <p:sp>
            <p:nvSpPr>
              <p:cNvPr id="224" name="ZoneTexte 223">
                <a:extLst>
                  <a:ext uri="{FF2B5EF4-FFF2-40B4-BE49-F238E27FC236}">
                    <a16:creationId xmlns:a16="http://schemas.microsoft.com/office/drawing/2014/main" id="{55B7B4DB-C50A-4442-81C1-AFAE8CFFDEE3}"/>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22" name="ZoneTexte 221">
              <a:extLst>
                <a:ext uri="{FF2B5EF4-FFF2-40B4-BE49-F238E27FC236}">
                  <a16:creationId xmlns:a16="http://schemas.microsoft.com/office/drawing/2014/main" id="{443A0C99-CE43-4149-AA8E-C99D1CCEA4D6}"/>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25" name="Groupe 224">
            <a:extLst>
              <a:ext uri="{FF2B5EF4-FFF2-40B4-BE49-F238E27FC236}">
                <a16:creationId xmlns:a16="http://schemas.microsoft.com/office/drawing/2014/main" id="{5010471F-29E7-40C7-A150-728A2F4CC6A9}"/>
              </a:ext>
            </a:extLst>
          </p:cNvPr>
          <p:cNvGrpSpPr/>
          <p:nvPr/>
        </p:nvGrpSpPr>
        <p:grpSpPr>
          <a:xfrm>
            <a:off x="1988657" y="3634815"/>
            <a:ext cx="718466" cy="375832"/>
            <a:chOff x="6752258" y="6147312"/>
            <a:chExt cx="718466" cy="375832"/>
          </a:xfrm>
        </p:grpSpPr>
        <p:grpSp>
          <p:nvGrpSpPr>
            <p:cNvPr id="226" name="Groupe 225">
              <a:extLst>
                <a:ext uri="{FF2B5EF4-FFF2-40B4-BE49-F238E27FC236}">
                  <a16:creationId xmlns:a16="http://schemas.microsoft.com/office/drawing/2014/main" id="{90711A19-C89D-40C5-A955-B1F7E434ED16}"/>
                </a:ext>
              </a:extLst>
            </p:cNvPr>
            <p:cNvGrpSpPr/>
            <p:nvPr/>
          </p:nvGrpSpPr>
          <p:grpSpPr>
            <a:xfrm>
              <a:off x="6752258" y="6147312"/>
              <a:ext cx="718466" cy="375832"/>
              <a:chOff x="2358333" y="3850592"/>
              <a:chExt cx="718466" cy="375832"/>
            </a:xfrm>
          </p:grpSpPr>
          <p:sp>
            <p:nvSpPr>
              <p:cNvPr id="228" name="ZoneTexte 227">
                <a:extLst>
                  <a:ext uri="{FF2B5EF4-FFF2-40B4-BE49-F238E27FC236}">
                    <a16:creationId xmlns:a16="http://schemas.microsoft.com/office/drawing/2014/main" id="{F157EE99-9CC2-4C07-8445-767D1C89D87F}"/>
                  </a:ext>
                </a:extLst>
              </p:cNvPr>
              <p:cNvSpPr txBox="1"/>
              <p:nvPr/>
            </p:nvSpPr>
            <p:spPr>
              <a:xfrm>
                <a:off x="2358333" y="4041758"/>
                <a:ext cx="718466" cy="184666"/>
              </a:xfrm>
              <a:prstGeom prst="rect">
                <a:avLst/>
              </a:prstGeom>
              <a:noFill/>
            </p:spPr>
            <p:txBody>
              <a:bodyPr wrap="none" rtlCol="0">
                <a:spAutoFit/>
              </a:bodyPr>
              <a:lstStyle/>
              <a:p>
                <a:r>
                  <a:rPr lang="fr-FR" sz="600" dirty="0"/>
                  <a:t>[7:57:00 7:58:00]</a:t>
                </a:r>
                <a:endParaRPr lang="fr-CH" sz="600" dirty="0"/>
              </a:p>
            </p:txBody>
          </p:sp>
          <p:sp>
            <p:nvSpPr>
              <p:cNvPr id="229" name="ZoneTexte 228">
                <a:extLst>
                  <a:ext uri="{FF2B5EF4-FFF2-40B4-BE49-F238E27FC236}">
                    <a16:creationId xmlns:a16="http://schemas.microsoft.com/office/drawing/2014/main" id="{55940DDD-BC93-486F-9004-ADEBA177E16A}"/>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27" name="ZoneTexte 226">
              <a:extLst>
                <a:ext uri="{FF2B5EF4-FFF2-40B4-BE49-F238E27FC236}">
                  <a16:creationId xmlns:a16="http://schemas.microsoft.com/office/drawing/2014/main" id="{09ABDC2C-4A69-4AE7-A806-FA60252D7CFE}"/>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230" name="Groupe 229">
            <a:extLst>
              <a:ext uri="{FF2B5EF4-FFF2-40B4-BE49-F238E27FC236}">
                <a16:creationId xmlns:a16="http://schemas.microsoft.com/office/drawing/2014/main" id="{041C658F-F6AC-48A1-B137-4351C2AFC1DB}"/>
              </a:ext>
            </a:extLst>
          </p:cNvPr>
          <p:cNvGrpSpPr/>
          <p:nvPr/>
        </p:nvGrpSpPr>
        <p:grpSpPr>
          <a:xfrm>
            <a:off x="4176114" y="3622626"/>
            <a:ext cx="718466" cy="390094"/>
            <a:chOff x="7339755" y="6147312"/>
            <a:chExt cx="718466" cy="390094"/>
          </a:xfrm>
        </p:grpSpPr>
        <p:grpSp>
          <p:nvGrpSpPr>
            <p:cNvPr id="231" name="Groupe 230">
              <a:extLst>
                <a:ext uri="{FF2B5EF4-FFF2-40B4-BE49-F238E27FC236}">
                  <a16:creationId xmlns:a16="http://schemas.microsoft.com/office/drawing/2014/main" id="{72C3472F-16B7-427D-BD76-7187C14E38F2}"/>
                </a:ext>
              </a:extLst>
            </p:cNvPr>
            <p:cNvGrpSpPr/>
            <p:nvPr/>
          </p:nvGrpSpPr>
          <p:grpSpPr>
            <a:xfrm>
              <a:off x="7339755" y="6147312"/>
              <a:ext cx="718466" cy="390094"/>
              <a:chOff x="3085711" y="3836330"/>
              <a:chExt cx="718466" cy="390094"/>
            </a:xfrm>
          </p:grpSpPr>
          <p:sp>
            <p:nvSpPr>
              <p:cNvPr id="233" name="ZoneTexte 232">
                <a:extLst>
                  <a:ext uri="{FF2B5EF4-FFF2-40B4-BE49-F238E27FC236}">
                    <a16:creationId xmlns:a16="http://schemas.microsoft.com/office/drawing/2014/main" id="{0F2B4B69-A16E-43AD-95F1-57F936B03F54}"/>
                  </a:ext>
                </a:extLst>
              </p:cNvPr>
              <p:cNvSpPr txBox="1"/>
              <p:nvPr/>
            </p:nvSpPr>
            <p:spPr>
              <a:xfrm>
                <a:off x="3085711" y="4041758"/>
                <a:ext cx="718466" cy="184666"/>
              </a:xfrm>
              <a:prstGeom prst="rect">
                <a:avLst/>
              </a:prstGeom>
              <a:noFill/>
            </p:spPr>
            <p:txBody>
              <a:bodyPr wrap="none" rtlCol="0">
                <a:spAutoFit/>
              </a:bodyPr>
              <a:lstStyle/>
              <a:p>
                <a:r>
                  <a:rPr lang="fr-FR" sz="600" dirty="0"/>
                  <a:t>[7:59:30 8:05:00]</a:t>
                </a:r>
                <a:endParaRPr lang="fr-CH" sz="600" dirty="0"/>
              </a:p>
            </p:txBody>
          </p:sp>
          <p:sp>
            <p:nvSpPr>
              <p:cNvPr id="234" name="ZoneTexte 233">
                <a:extLst>
                  <a:ext uri="{FF2B5EF4-FFF2-40B4-BE49-F238E27FC236}">
                    <a16:creationId xmlns:a16="http://schemas.microsoft.com/office/drawing/2014/main" id="{4548246B-50EA-4536-9E44-805F7D1D15AB}"/>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32" name="ZoneTexte 231">
              <a:extLst>
                <a:ext uri="{FF2B5EF4-FFF2-40B4-BE49-F238E27FC236}">
                  <a16:creationId xmlns:a16="http://schemas.microsoft.com/office/drawing/2014/main" id="{07A11123-2C8C-4241-9F1D-BCA64ADAB6ED}"/>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35" name="Groupe 234">
            <a:extLst>
              <a:ext uri="{FF2B5EF4-FFF2-40B4-BE49-F238E27FC236}">
                <a16:creationId xmlns:a16="http://schemas.microsoft.com/office/drawing/2014/main" id="{C20B7F6E-4CC5-4C22-B27F-F913AFDCEC35}"/>
              </a:ext>
            </a:extLst>
          </p:cNvPr>
          <p:cNvGrpSpPr/>
          <p:nvPr/>
        </p:nvGrpSpPr>
        <p:grpSpPr>
          <a:xfrm>
            <a:off x="3070690" y="3632831"/>
            <a:ext cx="718466" cy="377178"/>
            <a:chOff x="1266633" y="5049608"/>
            <a:chExt cx="718466" cy="377178"/>
          </a:xfrm>
        </p:grpSpPr>
        <p:sp>
          <p:nvSpPr>
            <p:cNvPr id="236" name="ZoneTexte 235">
              <a:extLst>
                <a:ext uri="{FF2B5EF4-FFF2-40B4-BE49-F238E27FC236}">
                  <a16:creationId xmlns:a16="http://schemas.microsoft.com/office/drawing/2014/main" id="{1035A337-5571-4CD9-8D4A-18B16382545F}"/>
                </a:ext>
              </a:extLst>
            </p:cNvPr>
            <p:cNvSpPr txBox="1"/>
            <p:nvPr/>
          </p:nvSpPr>
          <p:spPr>
            <a:xfrm>
              <a:off x="1266633" y="5242120"/>
              <a:ext cx="718466" cy="184666"/>
            </a:xfrm>
            <a:prstGeom prst="rect">
              <a:avLst/>
            </a:prstGeom>
            <a:noFill/>
          </p:spPr>
          <p:txBody>
            <a:bodyPr wrap="none" rtlCol="0">
              <a:spAutoFit/>
            </a:bodyPr>
            <a:lstStyle/>
            <a:p>
              <a:r>
                <a:rPr lang="fr-FR" sz="600" dirty="0"/>
                <a:t>[7:57:30 7:59:30]</a:t>
              </a:r>
              <a:endParaRPr lang="fr-CH" sz="600" dirty="0"/>
            </a:p>
          </p:txBody>
        </p:sp>
        <p:sp>
          <p:nvSpPr>
            <p:cNvPr id="237" name="ZoneTexte 236">
              <a:extLst>
                <a:ext uri="{FF2B5EF4-FFF2-40B4-BE49-F238E27FC236}">
                  <a16:creationId xmlns:a16="http://schemas.microsoft.com/office/drawing/2014/main" id="{D4FDEF64-5C6E-4510-8BCA-5DE8D7C070B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38" name="ZoneTexte 237">
              <a:extLst>
                <a:ext uri="{FF2B5EF4-FFF2-40B4-BE49-F238E27FC236}">
                  <a16:creationId xmlns:a16="http://schemas.microsoft.com/office/drawing/2014/main" id="{1035C797-23B2-4431-BE66-07CC30D3CD0F}"/>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39" name="Groupe 238">
            <a:extLst>
              <a:ext uri="{FF2B5EF4-FFF2-40B4-BE49-F238E27FC236}">
                <a16:creationId xmlns:a16="http://schemas.microsoft.com/office/drawing/2014/main" id="{DE8811A3-7653-458A-BAFA-3B2D9A9F8AA2}"/>
              </a:ext>
            </a:extLst>
          </p:cNvPr>
          <p:cNvGrpSpPr/>
          <p:nvPr/>
        </p:nvGrpSpPr>
        <p:grpSpPr>
          <a:xfrm>
            <a:off x="1445725" y="3637239"/>
            <a:ext cx="718466" cy="369675"/>
            <a:chOff x="646205" y="5057129"/>
            <a:chExt cx="718466" cy="369675"/>
          </a:xfrm>
        </p:grpSpPr>
        <p:sp>
          <p:nvSpPr>
            <p:cNvPr id="240" name="ZoneTexte 239">
              <a:extLst>
                <a:ext uri="{FF2B5EF4-FFF2-40B4-BE49-F238E27FC236}">
                  <a16:creationId xmlns:a16="http://schemas.microsoft.com/office/drawing/2014/main" id="{EF3AE170-40C9-40B4-B642-7EDD41CBAB76}"/>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241" name="ZoneTexte 240">
              <a:extLst>
                <a:ext uri="{FF2B5EF4-FFF2-40B4-BE49-F238E27FC236}">
                  <a16:creationId xmlns:a16="http://schemas.microsoft.com/office/drawing/2014/main" id="{E7E9FDD2-40AE-48FC-BAB6-AAFD83978AFA}"/>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42" name="ZoneTexte 241">
              <a:extLst>
                <a:ext uri="{FF2B5EF4-FFF2-40B4-BE49-F238E27FC236}">
                  <a16:creationId xmlns:a16="http://schemas.microsoft.com/office/drawing/2014/main" id="{AC07D102-5AEF-4773-A747-DCC55E5C5CFE}"/>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243" name="Groupe 242">
            <a:extLst>
              <a:ext uri="{FF2B5EF4-FFF2-40B4-BE49-F238E27FC236}">
                <a16:creationId xmlns:a16="http://schemas.microsoft.com/office/drawing/2014/main" id="{4A4FDABE-7974-4A51-B759-1873388CCFE9}"/>
              </a:ext>
            </a:extLst>
          </p:cNvPr>
          <p:cNvGrpSpPr/>
          <p:nvPr/>
        </p:nvGrpSpPr>
        <p:grpSpPr>
          <a:xfrm>
            <a:off x="3615764" y="3634815"/>
            <a:ext cx="718466" cy="370981"/>
            <a:chOff x="2195594" y="1720797"/>
            <a:chExt cx="718466" cy="370981"/>
          </a:xfrm>
        </p:grpSpPr>
        <p:sp>
          <p:nvSpPr>
            <p:cNvPr id="244" name="ZoneTexte 243">
              <a:extLst>
                <a:ext uri="{FF2B5EF4-FFF2-40B4-BE49-F238E27FC236}">
                  <a16:creationId xmlns:a16="http://schemas.microsoft.com/office/drawing/2014/main" id="{7DD160F0-33F1-4527-AE19-4805D39C46EE}"/>
                </a:ext>
              </a:extLst>
            </p:cNvPr>
            <p:cNvSpPr txBox="1"/>
            <p:nvPr/>
          </p:nvSpPr>
          <p:spPr>
            <a:xfrm>
              <a:off x="2195594" y="1907112"/>
              <a:ext cx="718466" cy="184666"/>
            </a:xfrm>
            <a:prstGeom prst="rect">
              <a:avLst/>
            </a:prstGeom>
            <a:noFill/>
          </p:spPr>
          <p:txBody>
            <a:bodyPr wrap="none" rtlCol="0">
              <a:spAutoFit/>
            </a:bodyPr>
            <a:lstStyle/>
            <a:p>
              <a:r>
                <a:rPr lang="fr-FR" sz="600" dirty="0"/>
                <a:t>[7:59:30 8:00:00]</a:t>
              </a:r>
              <a:endParaRPr lang="fr-CH" sz="600" dirty="0"/>
            </a:p>
          </p:txBody>
        </p:sp>
        <p:sp>
          <p:nvSpPr>
            <p:cNvPr id="245" name="ZoneTexte 244">
              <a:extLst>
                <a:ext uri="{FF2B5EF4-FFF2-40B4-BE49-F238E27FC236}">
                  <a16:creationId xmlns:a16="http://schemas.microsoft.com/office/drawing/2014/main" id="{94F89918-C833-41E2-893A-6DF2CB43045E}"/>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46" name="ZoneTexte 245">
              <a:extLst>
                <a:ext uri="{FF2B5EF4-FFF2-40B4-BE49-F238E27FC236}">
                  <a16:creationId xmlns:a16="http://schemas.microsoft.com/office/drawing/2014/main" id="{190B1FF6-1FA7-4890-AAA5-7F7662849358}"/>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47" name="Groupe 246">
            <a:extLst>
              <a:ext uri="{FF2B5EF4-FFF2-40B4-BE49-F238E27FC236}">
                <a16:creationId xmlns:a16="http://schemas.microsoft.com/office/drawing/2014/main" id="{AEA78400-E6E7-44F0-BD9B-50CCFD6A045D}"/>
              </a:ext>
            </a:extLst>
          </p:cNvPr>
          <p:cNvGrpSpPr/>
          <p:nvPr/>
        </p:nvGrpSpPr>
        <p:grpSpPr>
          <a:xfrm>
            <a:off x="2547086" y="3645812"/>
            <a:ext cx="718466" cy="367712"/>
            <a:chOff x="1622389" y="1728992"/>
            <a:chExt cx="718466" cy="367712"/>
          </a:xfrm>
        </p:grpSpPr>
        <p:sp>
          <p:nvSpPr>
            <p:cNvPr id="248" name="ZoneTexte 247">
              <a:extLst>
                <a:ext uri="{FF2B5EF4-FFF2-40B4-BE49-F238E27FC236}">
                  <a16:creationId xmlns:a16="http://schemas.microsoft.com/office/drawing/2014/main" id="{07407253-9DFE-4E38-BE5D-23AEC7F7F8EE}"/>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249" name="ZoneTexte 248">
              <a:extLst>
                <a:ext uri="{FF2B5EF4-FFF2-40B4-BE49-F238E27FC236}">
                  <a16:creationId xmlns:a16="http://schemas.microsoft.com/office/drawing/2014/main" id="{C4822444-59B3-4396-9E27-FBBD12BBD803}"/>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50" name="ZoneTexte 249">
              <a:extLst>
                <a:ext uri="{FF2B5EF4-FFF2-40B4-BE49-F238E27FC236}">
                  <a16:creationId xmlns:a16="http://schemas.microsoft.com/office/drawing/2014/main" id="{AC4E3DE1-6798-4C8E-9CE7-D67E46C73B52}"/>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252" name="Groupe 251">
            <a:extLst>
              <a:ext uri="{FF2B5EF4-FFF2-40B4-BE49-F238E27FC236}">
                <a16:creationId xmlns:a16="http://schemas.microsoft.com/office/drawing/2014/main" id="{C4916147-3FB2-4C68-BFBE-8D897CBE5F12}"/>
              </a:ext>
            </a:extLst>
          </p:cNvPr>
          <p:cNvGrpSpPr/>
          <p:nvPr/>
        </p:nvGrpSpPr>
        <p:grpSpPr>
          <a:xfrm>
            <a:off x="944341" y="2640805"/>
            <a:ext cx="718466" cy="365560"/>
            <a:chOff x="2199597" y="988053"/>
            <a:chExt cx="718466" cy="365560"/>
          </a:xfrm>
        </p:grpSpPr>
        <p:sp>
          <p:nvSpPr>
            <p:cNvPr id="253" name="ZoneTexte 252">
              <a:extLst>
                <a:ext uri="{FF2B5EF4-FFF2-40B4-BE49-F238E27FC236}">
                  <a16:creationId xmlns:a16="http://schemas.microsoft.com/office/drawing/2014/main" id="{5D47B899-8FB6-414F-AA89-281A15E2DF9B}"/>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54" name="ZoneTexte 253">
              <a:extLst>
                <a:ext uri="{FF2B5EF4-FFF2-40B4-BE49-F238E27FC236}">
                  <a16:creationId xmlns:a16="http://schemas.microsoft.com/office/drawing/2014/main" id="{F2744524-1B3E-4C40-AD06-11C2003F3665}"/>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255" name="Groupe 254">
            <a:extLst>
              <a:ext uri="{FF2B5EF4-FFF2-40B4-BE49-F238E27FC236}">
                <a16:creationId xmlns:a16="http://schemas.microsoft.com/office/drawing/2014/main" id="{582A1BBD-5754-4B84-9CAD-5CA4EC165120}"/>
              </a:ext>
            </a:extLst>
          </p:cNvPr>
          <p:cNvGrpSpPr/>
          <p:nvPr/>
        </p:nvGrpSpPr>
        <p:grpSpPr>
          <a:xfrm>
            <a:off x="1599696" y="2642923"/>
            <a:ext cx="718466" cy="363333"/>
            <a:chOff x="4307092" y="990006"/>
            <a:chExt cx="718466" cy="363333"/>
          </a:xfrm>
        </p:grpSpPr>
        <p:sp>
          <p:nvSpPr>
            <p:cNvPr id="256" name="ZoneTexte 255">
              <a:extLst>
                <a:ext uri="{FF2B5EF4-FFF2-40B4-BE49-F238E27FC236}">
                  <a16:creationId xmlns:a16="http://schemas.microsoft.com/office/drawing/2014/main" id="{B157E002-E740-4D52-A053-5D6996335269}"/>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257" name="ZoneTexte 256">
              <a:extLst>
                <a:ext uri="{FF2B5EF4-FFF2-40B4-BE49-F238E27FC236}">
                  <a16:creationId xmlns:a16="http://schemas.microsoft.com/office/drawing/2014/main" id="{0F8EA31D-4102-4E93-B941-533C96E2DA15}"/>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258" name="ZoneTexte 257">
            <a:extLst>
              <a:ext uri="{FF2B5EF4-FFF2-40B4-BE49-F238E27FC236}">
                <a16:creationId xmlns:a16="http://schemas.microsoft.com/office/drawing/2014/main" id="{C9E29592-CEDB-404C-A613-F96A4F68AF95}"/>
              </a:ext>
            </a:extLst>
          </p:cNvPr>
          <p:cNvSpPr txBox="1"/>
          <p:nvPr/>
        </p:nvSpPr>
        <p:spPr>
          <a:xfrm>
            <a:off x="1646148" y="2667382"/>
            <a:ext cx="331249" cy="246221"/>
          </a:xfrm>
          <a:prstGeom prst="rect">
            <a:avLst/>
          </a:prstGeom>
          <a:noFill/>
        </p:spPr>
        <p:txBody>
          <a:bodyPr wrap="square" rtlCol="0">
            <a:spAutoFit/>
          </a:bodyPr>
          <a:lstStyle/>
          <a:p>
            <a:r>
              <a:rPr lang="fr-FR" sz="500" dirty="0"/>
              <a:t>-2</a:t>
            </a:r>
          </a:p>
          <a:p>
            <a:r>
              <a:rPr lang="fr-FR" sz="500" dirty="0"/>
              <a:t>A:7</a:t>
            </a:r>
          </a:p>
        </p:txBody>
      </p:sp>
      <p:sp>
        <p:nvSpPr>
          <p:cNvPr id="259" name="Accolade fermante 258">
            <a:extLst>
              <a:ext uri="{FF2B5EF4-FFF2-40B4-BE49-F238E27FC236}">
                <a16:creationId xmlns:a16="http://schemas.microsoft.com/office/drawing/2014/main" id="{4FD0375B-6521-4F4B-B173-71F73777EF94}"/>
              </a:ext>
            </a:extLst>
          </p:cNvPr>
          <p:cNvSpPr/>
          <p:nvPr/>
        </p:nvSpPr>
        <p:spPr>
          <a:xfrm flipH="1">
            <a:off x="911118" y="270749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60" name="Accolade fermante 259">
            <a:extLst>
              <a:ext uri="{FF2B5EF4-FFF2-40B4-BE49-F238E27FC236}">
                <a16:creationId xmlns:a16="http://schemas.microsoft.com/office/drawing/2014/main" id="{CE86B494-AF84-46B7-A678-4CABD42D33B1}"/>
              </a:ext>
            </a:extLst>
          </p:cNvPr>
          <p:cNvSpPr/>
          <p:nvPr/>
        </p:nvSpPr>
        <p:spPr>
          <a:xfrm>
            <a:off x="2248659" y="271857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61" name="ZoneTexte 260">
            <a:extLst>
              <a:ext uri="{FF2B5EF4-FFF2-40B4-BE49-F238E27FC236}">
                <a16:creationId xmlns:a16="http://schemas.microsoft.com/office/drawing/2014/main" id="{7430256D-464F-459D-BDA4-E0762FDEF510}"/>
              </a:ext>
            </a:extLst>
          </p:cNvPr>
          <p:cNvSpPr txBox="1"/>
          <p:nvPr/>
        </p:nvSpPr>
        <p:spPr>
          <a:xfrm>
            <a:off x="991350" y="2667849"/>
            <a:ext cx="331249" cy="246221"/>
          </a:xfrm>
          <a:prstGeom prst="rect">
            <a:avLst/>
          </a:prstGeom>
          <a:noFill/>
        </p:spPr>
        <p:txBody>
          <a:bodyPr wrap="square" rtlCol="0">
            <a:spAutoFit/>
          </a:bodyPr>
          <a:lstStyle/>
          <a:p>
            <a:r>
              <a:rPr lang="fr-FR" sz="500" dirty="0"/>
              <a:t>+2</a:t>
            </a:r>
          </a:p>
          <a:p>
            <a:r>
              <a:rPr lang="fr-FR" sz="500" dirty="0"/>
              <a:t>A:5</a:t>
            </a:r>
          </a:p>
        </p:txBody>
      </p:sp>
      <p:pic>
        <p:nvPicPr>
          <p:cNvPr id="262" name="Graphique 261">
            <a:extLst>
              <a:ext uri="{FF2B5EF4-FFF2-40B4-BE49-F238E27FC236}">
                <a16:creationId xmlns:a16="http://schemas.microsoft.com/office/drawing/2014/main" id="{66CFC6B3-D53B-4FF0-B269-60224A1050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27313" y="2907933"/>
            <a:ext cx="109307" cy="98122"/>
          </a:xfrm>
          <a:prstGeom prst="rect">
            <a:avLst/>
          </a:prstGeom>
        </p:spPr>
      </p:pic>
      <p:grpSp>
        <p:nvGrpSpPr>
          <p:cNvPr id="263" name="Groupe 262">
            <a:extLst>
              <a:ext uri="{FF2B5EF4-FFF2-40B4-BE49-F238E27FC236}">
                <a16:creationId xmlns:a16="http://schemas.microsoft.com/office/drawing/2014/main" id="{AC442952-C47F-46EF-998D-4E67E58E7F5A}"/>
              </a:ext>
            </a:extLst>
          </p:cNvPr>
          <p:cNvGrpSpPr/>
          <p:nvPr/>
        </p:nvGrpSpPr>
        <p:grpSpPr>
          <a:xfrm>
            <a:off x="957992" y="1160233"/>
            <a:ext cx="718466" cy="365560"/>
            <a:chOff x="2199597" y="988053"/>
            <a:chExt cx="718466" cy="365560"/>
          </a:xfrm>
        </p:grpSpPr>
        <p:sp>
          <p:nvSpPr>
            <p:cNvPr id="264" name="ZoneTexte 263">
              <a:extLst>
                <a:ext uri="{FF2B5EF4-FFF2-40B4-BE49-F238E27FC236}">
                  <a16:creationId xmlns:a16="http://schemas.microsoft.com/office/drawing/2014/main" id="{988B5A14-A30E-416A-AA54-F61991A31EAB}"/>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65" name="ZoneTexte 264">
              <a:extLst>
                <a:ext uri="{FF2B5EF4-FFF2-40B4-BE49-F238E27FC236}">
                  <a16:creationId xmlns:a16="http://schemas.microsoft.com/office/drawing/2014/main" id="{EAED4801-B57C-41C0-A81B-35532EE66469}"/>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266" name="Groupe 265">
            <a:extLst>
              <a:ext uri="{FF2B5EF4-FFF2-40B4-BE49-F238E27FC236}">
                <a16:creationId xmlns:a16="http://schemas.microsoft.com/office/drawing/2014/main" id="{BD771CDC-C5E9-414A-87EB-F2ADE9A251E7}"/>
              </a:ext>
            </a:extLst>
          </p:cNvPr>
          <p:cNvGrpSpPr/>
          <p:nvPr/>
        </p:nvGrpSpPr>
        <p:grpSpPr>
          <a:xfrm>
            <a:off x="1613347" y="1162351"/>
            <a:ext cx="718466" cy="363333"/>
            <a:chOff x="4307092" y="990006"/>
            <a:chExt cx="718466" cy="363333"/>
          </a:xfrm>
        </p:grpSpPr>
        <p:sp>
          <p:nvSpPr>
            <p:cNvPr id="267" name="ZoneTexte 266">
              <a:extLst>
                <a:ext uri="{FF2B5EF4-FFF2-40B4-BE49-F238E27FC236}">
                  <a16:creationId xmlns:a16="http://schemas.microsoft.com/office/drawing/2014/main" id="{C68BFD1E-7818-4743-BC1D-C9D2204EF1C0}"/>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268" name="ZoneTexte 267">
              <a:extLst>
                <a:ext uri="{FF2B5EF4-FFF2-40B4-BE49-F238E27FC236}">
                  <a16:creationId xmlns:a16="http://schemas.microsoft.com/office/drawing/2014/main" id="{8A5F664C-C72C-43C7-9586-372192092FBE}"/>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269" name="ZoneTexte 268">
            <a:extLst>
              <a:ext uri="{FF2B5EF4-FFF2-40B4-BE49-F238E27FC236}">
                <a16:creationId xmlns:a16="http://schemas.microsoft.com/office/drawing/2014/main" id="{B8453BC1-F232-4D21-8688-6623F9229CC3}"/>
              </a:ext>
            </a:extLst>
          </p:cNvPr>
          <p:cNvSpPr txBox="1"/>
          <p:nvPr/>
        </p:nvSpPr>
        <p:spPr>
          <a:xfrm>
            <a:off x="1659799" y="1186810"/>
            <a:ext cx="331249" cy="246221"/>
          </a:xfrm>
          <a:prstGeom prst="rect">
            <a:avLst/>
          </a:prstGeom>
          <a:noFill/>
        </p:spPr>
        <p:txBody>
          <a:bodyPr wrap="square" rtlCol="0">
            <a:spAutoFit/>
          </a:bodyPr>
          <a:lstStyle/>
          <a:p>
            <a:r>
              <a:rPr lang="fr-FR" sz="500" dirty="0"/>
              <a:t>-2</a:t>
            </a:r>
          </a:p>
          <a:p>
            <a:r>
              <a:rPr lang="fr-FR" sz="500" dirty="0"/>
              <a:t>A:7</a:t>
            </a:r>
          </a:p>
        </p:txBody>
      </p:sp>
      <p:sp>
        <p:nvSpPr>
          <p:cNvPr id="270" name="Accolade fermante 269">
            <a:extLst>
              <a:ext uri="{FF2B5EF4-FFF2-40B4-BE49-F238E27FC236}">
                <a16:creationId xmlns:a16="http://schemas.microsoft.com/office/drawing/2014/main" id="{DA3FFA38-2C1D-452B-A591-493769BB6E2A}"/>
              </a:ext>
            </a:extLst>
          </p:cNvPr>
          <p:cNvSpPr/>
          <p:nvPr/>
        </p:nvSpPr>
        <p:spPr>
          <a:xfrm flipH="1">
            <a:off x="924769" y="122692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71" name="Accolade fermante 270">
            <a:extLst>
              <a:ext uri="{FF2B5EF4-FFF2-40B4-BE49-F238E27FC236}">
                <a16:creationId xmlns:a16="http://schemas.microsoft.com/office/drawing/2014/main" id="{EF62F9E8-AA01-4012-8333-FE59C103F4A1}"/>
              </a:ext>
            </a:extLst>
          </p:cNvPr>
          <p:cNvSpPr/>
          <p:nvPr/>
        </p:nvSpPr>
        <p:spPr>
          <a:xfrm>
            <a:off x="2262310" y="123800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72" name="ZoneTexte 271">
            <a:extLst>
              <a:ext uri="{FF2B5EF4-FFF2-40B4-BE49-F238E27FC236}">
                <a16:creationId xmlns:a16="http://schemas.microsoft.com/office/drawing/2014/main" id="{AFDBF7BC-37AE-4FA4-90A4-5556EF56A72F}"/>
              </a:ext>
            </a:extLst>
          </p:cNvPr>
          <p:cNvSpPr txBox="1"/>
          <p:nvPr/>
        </p:nvSpPr>
        <p:spPr>
          <a:xfrm>
            <a:off x="1005001" y="1187277"/>
            <a:ext cx="331249" cy="246221"/>
          </a:xfrm>
          <a:prstGeom prst="rect">
            <a:avLst/>
          </a:prstGeom>
          <a:noFill/>
        </p:spPr>
        <p:txBody>
          <a:bodyPr wrap="square" rtlCol="0">
            <a:spAutoFit/>
          </a:bodyPr>
          <a:lstStyle/>
          <a:p>
            <a:r>
              <a:rPr lang="fr-FR" sz="500" dirty="0"/>
              <a:t>+2</a:t>
            </a:r>
          </a:p>
          <a:p>
            <a:r>
              <a:rPr lang="fr-FR" sz="500" dirty="0"/>
              <a:t>A:5</a:t>
            </a:r>
          </a:p>
        </p:txBody>
      </p:sp>
      <p:pic>
        <p:nvPicPr>
          <p:cNvPr id="273" name="Graphique 272">
            <a:extLst>
              <a:ext uri="{FF2B5EF4-FFF2-40B4-BE49-F238E27FC236}">
                <a16:creationId xmlns:a16="http://schemas.microsoft.com/office/drawing/2014/main" id="{0D25E4EA-BF19-4028-B377-9C09F5BAC9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40964" y="1427361"/>
            <a:ext cx="109307" cy="98122"/>
          </a:xfrm>
          <a:prstGeom prst="rect">
            <a:avLst/>
          </a:prstGeom>
        </p:spPr>
      </p:pic>
      <p:grpSp>
        <p:nvGrpSpPr>
          <p:cNvPr id="274" name="Groupe 273">
            <a:extLst>
              <a:ext uri="{FF2B5EF4-FFF2-40B4-BE49-F238E27FC236}">
                <a16:creationId xmlns:a16="http://schemas.microsoft.com/office/drawing/2014/main" id="{BC5770C3-CE28-413A-90E0-00A1B9EBDDD3}"/>
              </a:ext>
            </a:extLst>
          </p:cNvPr>
          <p:cNvGrpSpPr/>
          <p:nvPr/>
        </p:nvGrpSpPr>
        <p:grpSpPr>
          <a:xfrm>
            <a:off x="966667" y="1894517"/>
            <a:ext cx="718466" cy="365560"/>
            <a:chOff x="2199597" y="988053"/>
            <a:chExt cx="718466" cy="365560"/>
          </a:xfrm>
        </p:grpSpPr>
        <p:sp>
          <p:nvSpPr>
            <p:cNvPr id="275" name="ZoneTexte 274">
              <a:extLst>
                <a:ext uri="{FF2B5EF4-FFF2-40B4-BE49-F238E27FC236}">
                  <a16:creationId xmlns:a16="http://schemas.microsoft.com/office/drawing/2014/main" id="{C27B9103-39B7-4A1B-9E44-C69A12AB9C7E}"/>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76" name="ZoneTexte 275">
              <a:extLst>
                <a:ext uri="{FF2B5EF4-FFF2-40B4-BE49-F238E27FC236}">
                  <a16:creationId xmlns:a16="http://schemas.microsoft.com/office/drawing/2014/main" id="{4FE12082-6D96-443F-A433-FA9E3828F3F9}"/>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277" name="Groupe 276">
            <a:extLst>
              <a:ext uri="{FF2B5EF4-FFF2-40B4-BE49-F238E27FC236}">
                <a16:creationId xmlns:a16="http://schemas.microsoft.com/office/drawing/2014/main" id="{D8B72D00-5DDC-4F13-BE86-963DBA5E5AE2}"/>
              </a:ext>
            </a:extLst>
          </p:cNvPr>
          <p:cNvGrpSpPr/>
          <p:nvPr/>
        </p:nvGrpSpPr>
        <p:grpSpPr>
          <a:xfrm>
            <a:off x="1622022" y="1896635"/>
            <a:ext cx="718466" cy="363333"/>
            <a:chOff x="4307092" y="990006"/>
            <a:chExt cx="718466" cy="363333"/>
          </a:xfrm>
        </p:grpSpPr>
        <p:sp>
          <p:nvSpPr>
            <p:cNvPr id="278" name="ZoneTexte 277">
              <a:extLst>
                <a:ext uri="{FF2B5EF4-FFF2-40B4-BE49-F238E27FC236}">
                  <a16:creationId xmlns:a16="http://schemas.microsoft.com/office/drawing/2014/main" id="{1248B214-A647-4EE2-A031-C4A61CFF4459}"/>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279" name="ZoneTexte 278">
              <a:extLst>
                <a:ext uri="{FF2B5EF4-FFF2-40B4-BE49-F238E27FC236}">
                  <a16:creationId xmlns:a16="http://schemas.microsoft.com/office/drawing/2014/main" id="{45C910D0-B099-4E2C-B7C7-CBCE339D49A0}"/>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280" name="ZoneTexte 279">
            <a:extLst>
              <a:ext uri="{FF2B5EF4-FFF2-40B4-BE49-F238E27FC236}">
                <a16:creationId xmlns:a16="http://schemas.microsoft.com/office/drawing/2014/main" id="{AD118BF0-8E45-4EBF-8D50-B06EE5E2FB69}"/>
              </a:ext>
            </a:extLst>
          </p:cNvPr>
          <p:cNvSpPr txBox="1"/>
          <p:nvPr/>
        </p:nvSpPr>
        <p:spPr>
          <a:xfrm>
            <a:off x="1668474" y="1921094"/>
            <a:ext cx="331249" cy="246221"/>
          </a:xfrm>
          <a:prstGeom prst="rect">
            <a:avLst/>
          </a:prstGeom>
          <a:noFill/>
        </p:spPr>
        <p:txBody>
          <a:bodyPr wrap="square" rtlCol="0">
            <a:spAutoFit/>
          </a:bodyPr>
          <a:lstStyle/>
          <a:p>
            <a:r>
              <a:rPr lang="fr-FR" sz="500" dirty="0"/>
              <a:t>-2</a:t>
            </a:r>
          </a:p>
          <a:p>
            <a:r>
              <a:rPr lang="fr-FR" sz="500" dirty="0"/>
              <a:t>A:7</a:t>
            </a:r>
          </a:p>
        </p:txBody>
      </p:sp>
      <p:sp>
        <p:nvSpPr>
          <p:cNvPr id="281" name="Accolade fermante 280">
            <a:extLst>
              <a:ext uri="{FF2B5EF4-FFF2-40B4-BE49-F238E27FC236}">
                <a16:creationId xmlns:a16="http://schemas.microsoft.com/office/drawing/2014/main" id="{6948DF39-6D70-470D-A8BE-926FB31634AD}"/>
              </a:ext>
            </a:extLst>
          </p:cNvPr>
          <p:cNvSpPr/>
          <p:nvPr/>
        </p:nvSpPr>
        <p:spPr>
          <a:xfrm flipH="1">
            <a:off x="933444" y="196120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82" name="Accolade fermante 281">
            <a:extLst>
              <a:ext uri="{FF2B5EF4-FFF2-40B4-BE49-F238E27FC236}">
                <a16:creationId xmlns:a16="http://schemas.microsoft.com/office/drawing/2014/main" id="{639EE88E-61BD-41B1-BB78-669C0CCB228C}"/>
              </a:ext>
            </a:extLst>
          </p:cNvPr>
          <p:cNvSpPr/>
          <p:nvPr/>
        </p:nvSpPr>
        <p:spPr>
          <a:xfrm>
            <a:off x="2270985" y="197228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83" name="ZoneTexte 282">
            <a:extLst>
              <a:ext uri="{FF2B5EF4-FFF2-40B4-BE49-F238E27FC236}">
                <a16:creationId xmlns:a16="http://schemas.microsoft.com/office/drawing/2014/main" id="{B557A49A-3283-4EEB-84A1-86AD5F420809}"/>
              </a:ext>
            </a:extLst>
          </p:cNvPr>
          <p:cNvSpPr txBox="1"/>
          <p:nvPr/>
        </p:nvSpPr>
        <p:spPr>
          <a:xfrm>
            <a:off x="1013676" y="1921561"/>
            <a:ext cx="331249" cy="246221"/>
          </a:xfrm>
          <a:prstGeom prst="rect">
            <a:avLst/>
          </a:prstGeom>
          <a:noFill/>
        </p:spPr>
        <p:txBody>
          <a:bodyPr wrap="square" rtlCol="0">
            <a:spAutoFit/>
          </a:bodyPr>
          <a:lstStyle/>
          <a:p>
            <a:r>
              <a:rPr lang="fr-FR" sz="500" dirty="0"/>
              <a:t>+2</a:t>
            </a:r>
          </a:p>
          <a:p>
            <a:r>
              <a:rPr lang="fr-FR" sz="500" dirty="0"/>
              <a:t>A:5</a:t>
            </a:r>
          </a:p>
        </p:txBody>
      </p:sp>
      <p:pic>
        <p:nvPicPr>
          <p:cNvPr id="284" name="Graphique 283">
            <a:extLst>
              <a:ext uri="{FF2B5EF4-FFF2-40B4-BE49-F238E27FC236}">
                <a16:creationId xmlns:a16="http://schemas.microsoft.com/office/drawing/2014/main" id="{A559D4B0-0A44-41C8-944A-C496C642B7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49639" y="2161645"/>
            <a:ext cx="109307" cy="98122"/>
          </a:xfrm>
          <a:prstGeom prst="rect">
            <a:avLst/>
          </a:prstGeom>
        </p:spPr>
      </p:pic>
      <p:grpSp>
        <p:nvGrpSpPr>
          <p:cNvPr id="285" name="Groupe 284">
            <a:extLst>
              <a:ext uri="{FF2B5EF4-FFF2-40B4-BE49-F238E27FC236}">
                <a16:creationId xmlns:a16="http://schemas.microsoft.com/office/drawing/2014/main" id="{4A48D716-FB1B-41DC-8774-4A046E640915}"/>
              </a:ext>
            </a:extLst>
          </p:cNvPr>
          <p:cNvGrpSpPr/>
          <p:nvPr/>
        </p:nvGrpSpPr>
        <p:grpSpPr>
          <a:xfrm>
            <a:off x="943462" y="3341725"/>
            <a:ext cx="718466" cy="365560"/>
            <a:chOff x="2199597" y="988053"/>
            <a:chExt cx="718466" cy="365560"/>
          </a:xfrm>
        </p:grpSpPr>
        <p:sp>
          <p:nvSpPr>
            <p:cNvPr id="286" name="ZoneTexte 285">
              <a:extLst>
                <a:ext uri="{FF2B5EF4-FFF2-40B4-BE49-F238E27FC236}">
                  <a16:creationId xmlns:a16="http://schemas.microsoft.com/office/drawing/2014/main" id="{356F4285-CFB5-4E19-8F08-43BA731A1ACD}"/>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87" name="ZoneTexte 286">
              <a:extLst>
                <a:ext uri="{FF2B5EF4-FFF2-40B4-BE49-F238E27FC236}">
                  <a16:creationId xmlns:a16="http://schemas.microsoft.com/office/drawing/2014/main" id="{0437C7A7-EB6B-4B1D-81C5-92A21DE65354}"/>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288" name="Groupe 287">
            <a:extLst>
              <a:ext uri="{FF2B5EF4-FFF2-40B4-BE49-F238E27FC236}">
                <a16:creationId xmlns:a16="http://schemas.microsoft.com/office/drawing/2014/main" id="{F9DD669F-78A7-41B9-9518-8EA25117C2EC}"/>
              </a:ext>
            </a:extLst>
          </p:cNvPr>
          <p:cNvGrpSpPr/>
          <p:nvPr/>
        </p:nvGrpSpPr>
        <p:grpSpPr>
          <a:xfrm>
            <a:off x="1598817" y="3343843"/>
            <a:ext cx="718466" cy="363333"/>
            <a:chOff x="4307092" y="990006"/>
            <a:chExt cx="718466" cy="363333"/>
          </a:xfrm>
        </p:grpSpPr>
        <p:sp>
          <p:nvSpPr>
            <p:cNvPr id="289" name="ZoneTexte 288">
              <a:extLst>
                <a:ext uri="{FF2B5EF4-FFF2-40B4-BE49-F238E27FC236}">
                  <a16:creationId xmlns:a16="http://schemas.microsoft.com/office/drawing/2014/main" id="{F3799975-D2C3-4777-BB54-2BD63034B8B8}"/>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290" name="ZoneTexte 289">
              <a:extLst>
                <a:ext uri="{FF2B5EF4-FFF2-40B4-BE49-F238E27FC236}">
                  <a16:creationId xmlns:a16="http://schemas.microsoft.com/office/drawing/2014/main" id="{0B193CA0-2E47-495E-BB03-61F24D7871BF}"/>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291" name="ZoneTexte 290">
            <a:extLst>
              <a:ext uri="{FF2B5EF4-FFF2-40B4-BE49-F238E27FC236}">
                <a16:creationId xmlns:a16="http://schemas.microsoft.com/office/drawing/2014/main" id="{8B8BAF2F-57E1-4BA4-8B55-6C020E84279E}"/>
              </a:ext>
            </a:extLst>
          </p:cNvPr>
          <p:cNvSpPr txBox="1"/>
          <p:nvPr/>
        </p:nvSpPr>
        <p:spPr>
          <a:xfrm>
            <a:off x="1645269" y="3368302"/>
            <a:ext cx="331249" cy="246221"/>
          </a:xfrm>
          <a:prstGeom prst="rect">
            <a:avLst/>
          </a:prstGeom>
          <a:noFill/>
        </p:spPr>
        <p:txBody>
          <a:bodyPr wrap="square" rtlCol="0">
            <a:spAutoFit/>
          </a:bodyPr>
          <a:lstStyle/>
          <a:p>
            <a:r>
              <a:rPr lang="fr-FR" sz="500" dirty="0"/>
              <a:t>-2</a:t>
            </a:r>
          </a:p>
          <a:p>
            <a:r>
              <a:rPr lang="fr-FR" sz="500" dirty="0"/>
              <a:t>A:7</a:t>
            </a:r>
          </a:p>
        </p:txBody>
      </p:sp>
      <p:sp>
        <p:nvSpPr>
          <p:cNvPr id="292" name="Accolade fermante 291">
            <a:extLst>
              <a:ext uri="{FF2B5EF4-FFF2-40B4-BE49-F238E27FC236}">
                <a16:creationId xmlns:a16="http://schemas.microsoft.com/office/drawing/2014/main" id="{129782C6-4951-40BC-9595-04A231A3A333}"/>
              </a:ext>
            </a:extLst>
          </p:cNvPr>
          <p:cNvSpPr/>
          <p:nvPr/>
        </p:nvSpPr>
        <p:spPr>
          <a:xfrm flipH="1">
            <a:off x="910239" y="340841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93" name="Accolade fermante 292">
            <a:extLst>
              <a:ext uri="{FF2B5EF4-FFF2-40B4-BE49-F238E27FC236}">
                <a16:creationId xmlns:a16="http://schemas.microsoft.com/office/drawing/2014/main" id="{99124870-8E1B-4D15-A68C-1D0CE9A4C08E}"/>
              </a:ext>
            </a:extLst>
          </p:cNvPr>
          <p:cNvSpPr/>
          <p:nvPr/>
        </p:nvSpPr>
        <p:spPr>
          <a:xfrm>
            <a:off x="2247780" y="341949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94" name="ZoneTexte 293">
            <a:extLst>
              <a:ext uri="{FF2B5EF4-FFF2-40B4-BE49-F238E27FC236}">
                <a16:creationId xmlns:a16="http://schemas.microsoft.com/office/drawing/2014/main" id="{E55615EF-06AB-4390-BC61-06006F9FBCED}"/>
              </a:ext>
            </a:extLst>
          </p:cNvPr>
          <p:cNvSpPr txBox="1"/>
          <p:nvPr/>
        </p:nvSpPr>
        <p:spPr>
          <a:xfrm>
            <a:off x="990471" y="3368769"/>
            <a:ext cx="331249" cy="246221"/>
          </a:xfrm>
          <a:prstGeom prst="rect">
            <a:avLst/>
          </a:prstGeom>
          <a:noFill/>
        </p:spPr>
        <p:txBody>
          <a:bodyPr wrap="square" rtlCol="0">
            <a:spAutoFit/>
          </a:bodyPr>
          <a:lstStyle/>
          <a:p>
            <a:r>
              <a:rPr lang="fr-FR" sz="500" dirty="0"/>
              <a:t>+2</a:t>
            </a:r>
          </a:p>
          <a:p>
            <a:r>
              <a:rPr lang="fr-FR" sz="500" dirty="0"/>
              <a:t>A:5</a:t>
            </a:r>
          </a:p>
        </p:txBody>
      </p:sp>
      <p:pic>
        <p:nvPicPr>
          <p:cNvPr id="295" name="Graphique 294">
            <a:extLst>
              <a:ext uri="{FF2B5EF4-FFF2-40B4-BE49-F238E27FC236}">
                <a16:creationId xmlns:a16="http://schemas.microsoft.com/office/drawing/2014/main" id="{8BAAE1D0-5168-4697-88FC-956D7F40AE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26434" y="3608853"/>
            <a:ext cx="109307" cy="98122"/>
          </a:xfrm>
          <a:prstGeom prst="rect">
            <a:avLst/>
          </a:prstGeom>
        </p:spPr>
      </p:pic>
      <p:sp>
        <p:nvSpPr>
          <p:cNvPr id="296" name="ZoneTexte 295">
            <a:extLst>
              <a:ext uri="{FF2B5EF4-FFF2-40B4-BE49-F238E27FC236}">
                <a16:creationId xmlns:a16="http://schemas.microsoft.com/office/drawing/2014/main" id="{5DCF5FBE-14E7-4311-9BD0-5AAF5A66B2D5}"/>
              </a:ext>
            </a:extLst>
          </p:cNvPr>
          <p:cNvSpPr txBox="1"/>
          <p:nvPr/>
        </p:nvSpPr>
        <p:spPr>
          <a:xfrm>
            <a:off x="5041696" y="3511002"/>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297" name="Accolade fermante 296">
            <a:extLst>
              <a:ext uri="{FF2B5EF4-FFF2-40B4-BE49-F238E27FC236}">
                <a16:creationId xmlns:a16="http://schemas.microsoft.com/office/drawing/2014/main" id="{8F02BF59-C9ED-4C2F-887C-BB8303CAF9C1}"/>
              </a:ext>
            </a:extLst>
          </p:cNvPr>
          <p:cNvSpPr/>
          <p:nvPr/>
        </p:nvSpPr>
        <p:spPr>
          <a:xfrm flipH="1">
            <a:off x="5512092" y="350281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98" name="Accolade fermante 297">
            <a:extLst>
              <a:ext uri="{FF2B5EF4-FFF2-40B4-BE49-F238E27FC236}">
                <a16:creationId xmlns:a16="http://schemas.microsoft.com/office/drawing/2014/main" id="{922773B8-2A93-4FFE-83A2-417B33EAE7CB}"/>
              </a:ext>
            </a:extLst>
          </p:cNvPr>
          <p:cNvSpPr/>
          <p:nvPr/>
        </p:nvSpPr>
        <p:spPr>
          <a:xfrm>
            <a:off x="5710263" y="349550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99" name="Graphique 23">
            <a:extLst>
              <a:ext uri="{FF2B5EF4-FFF2-40B4-BE49-F238E27FC236}">
                <a16:creationId xmlns:a16="http://schemas.microsoft.com/office/drawing/2014/main" id="{174CAF00-A682-43ED-9D3F-02E965046A39}"/>
              </a:ext>
            </a:extLst>
          </p:cNvPr>
          <p:cNvGrpSpPr/>
          <p:nvPr/>
        </p:nvGrpSpPr>
        <p:grpSpPr>
          <a:xfrm>
            <a:off x="5609524" y="3536533"/>
            <a:ext cx="118913" cy="184666"/>
            <a:chOff x="5410460" y="2049372"/>
            <a:chExt cx="615732" cy="1159026"/>
          </a:xfrm>
          <a:solidFill>
            <a:schemeClr val="accent2">
              <a:lumMod val="75000"/>
            </a:schemeClr>
          </a:solidFill>
        </p:grpSpPr>
        <p:sp>
          <p:nvSpPr>
            <p:cNvPr id="300" name="Forme libre : forme 299">
              <a:extLst>
                <a:ext uri="{FF2B5EF4-FFF2-40B4-BE49-F238E27FC236}">
                  <a16:creationId xmlns:a16="http://schemas.microsoft.com/office/drawing/2014/main" id="{A050AE25-1BED-46A8-A8A5-38A96E76070E}"/>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01" name="Forme libre : forme 300">
              <a:extLst>
                <a:ext uri="{FF2B5EF4-FFF2-40B4-BE49-F238E27FC236}">
                  <a16:creationId xmlns:a16="http://schemas.microsoft.com/office/drawing/2014/main" id="{146DDE23-41C8-47EB-A8B8-741B17EFF1F2}"/>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02" name="ZoneTexte 301">
            <a:extLst>
              <a:ext uri="{FF2B5EF4-FFF2-40B4-BE49-F238E27FC236}">
                <a16:creationId xmlns:a16="http://schemas.microsoft.com/office/drawing/2014/main" id="{4B8C9538-C2AB-4B74-98CE-E4EA7E9DD05C}"/>
              </a:ext>
            </a:extLst>
          </p:cNvPr>
          <p:cNvSpPr txBox="1"/>
          <p:nvPr/>
        </p:nvSpPr>
        <p:spPr>
          <a:xfrm>
            <a:off x="5024207" y="2790611"/>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303" name="Accolade fermante 302">
            <a:extLst>
              <a:ext uri="{FF2B5EF4-FFF2-40B4-BE49-F238E27FC236}">
                <a16:creationId xmlns:a16="http://schemas.microsoft.com/office/drawing/2014/main" id="{7C04B459-7F7A-48DF-88D5-9D38FB030FD9}"/>
              </a:ext>
            </a:extLst>
          </p:cNvPr>
          <p:cNvSpPr/>
          <p:nvPr/>
        </p:nvSpPr>
        <p:spPr>
          <a:xfrm flipH="1">
            <a:off x="5494603" y="278242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04" name="Accolade fermante 303">
            <a:extLst>
              <a:ext uri="{FF2B5EF4-FFF2-40B4-BE49-F238E27FC236}">
                <a16:creationId xmlns:a16="http://schemas.microsoft.com/office/drawing/2014/main" id="{169CC1AA-82FF-4BC3-906A-D5B08AE85C7C}"/>
              </a:ext>
            </a:extLst>
          </p:cNvPr>
          <p:cNvSpPr/>
          <p:nvPr/>
        </p:nvSpPr>
        <p:spPr>
          <a:xfrm>
            <a:off x="5692774" y="277511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05" name="Graphique 23">
            <a:extLst>
              <a:ext uri="{FF2B5EF4-FFF2-40B4-BE49-F238E27FC236}">
                <a16:creationId xmlns:a16="http://schemas.microsoft.com/office/drawing/2014/main" id="{4309FD1F-A171-440D-BCEF-AEAE9D7B203D}"/>
              </a:ext>
            </a:extLst>
          </p:cNvPr>
          <p:cNvGrpSpPr/>
          <p:nvPr/>
        </p:nvGrpSpPr>
        <p:grpSpPr>
          <a:xfrm>
            <a:off x="5592035" y="2816142"/>
            <a:ext cx="118913" cy="184666"/>
            <a:chOff x="5410460" y="2049372"/>
            <a:chExt cx="615732" cy="1159026"/>
          </a:xfrm>
          <a:solidFill>
            <a:schemeClr val="accent2">
              <a:lumMod val="75000"/>
            </a:schemeClr>
          </a:solidFill>
        </p:grpSpPr>
        <p:sp>
          <p:nvSpPr>
            <p:cNvPr id="306" name="Forme libre : forme 305">
              <a:extLst>
                <a:ext uri="{FF2B5EF4-FFF2-40B4-BE49-F238E27FC236}">
                  <a16:creationId xmlns:a16="http://schemas.microsoft.com/office/drawing/2014/main" id="{E43ED506-AA61-4D2C-9B3D-EC611B41967C}"/>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07" name="Forme libre : forme 306">
              <a:extLst>
                <a:ext uri="{FF2B5EF4-FFF2-40B4-BE49-F238E27FC236}">
                  <a16:creationId xmlns:a16="http://schemas.microsoft.com/office/drawing/2014/main" id="{0A8D429F-EE7B-4975-B190-2CCA3949E6FA}"/>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08" name="ZoneTexte 307">
            <a:extLst>
              <a:ext uri="{FF2B5EF4-FFF2-40B4-BE49-F238E27FC236}">
                <a16:creationId xmlns:a16="http://schemas.microsoft.com/office/drawing/2014/main" id="{1B6C5DF9-2A00-4BB7-8E06-46CA6F28D2DD}"/>
              </a:ext>
            </a:extLst>
          </p:cNvPr>
          <p:cNvSpPr txBox="1"/>
          <p:nvPr/>
        </p:nvSpPr>
        <p:spPr>
          <a:xfrm>
            <a:off x="5013116" y="1996216"/>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309" name="Accolade fermante 308">
            <a:extLst>
              <a:ext uri="{FF2B5EF4-FFF2-40B4-BE49-F238E27FC236}">
                <a16:creationId xmlns:a16="http://schemas.microsoft.com/office/drawing/2014/main" id="{6F628E63-DBC4-4C7A-8000-B1CB9F20B67C}"/>
              </a:ext>
            </a:extLst>
          </p:cNvPr>
          <p:cNvSpPr/>
          <p:nvPr/>
        </p:nvSpPr>
        <p:spPr>
          <a:xfrm flipH="1">
            <a:off x="5483512" y="198802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0" name="Accolade fermante 309">
            <a:extLst>
              <a:ext uri="{FF2B5EF4-FFF2-40B4-BE49-F238E27FC236}">
                <a16:creationId xmlns:a16="http://schemas.microsoft.com/office/drawing/2014/main" id="{534A3806-51C4-4BA1-8A16-DD4E1B84E4CE}"/>
              </a:ext>
            </a:extLst>
          </p:cNvPr>
          <p:cNvSpPr/>
          <p:nvPr/>
        </p:nvSpPr>
        <p:spPr>
          <a:xfrm>
            <a:off x="5681683" y="198072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11" name="Graphique 23">
            <a:extLst>
              <a:ext uri="{FF2B5EF4-FFF2-40B4-BE49-F238E27FC236}">
                <a16:creationId xmlns:a16="http://schemas.microsoft.com/office/drawing/2014/main" id="{68E562A8-E64E-47F8-9DBB-7A1B6FEA423C}"/>
              </a:ext>
            </a:extLst>
          </p:cNvPr>
          <p:cNvGrpSpPr/>
          <p:nvPr/>
        </p:nvGrpSpPr>
        <p:grpSpPr>
          <a:xfrm>
            <a:off x="5580944" y="2021747"/>
            <a:ext cx="118913" cy="184666"/>
            <a:chOff x="5410460" y="2049372"/>
            <a:chExt cx="615732" cy="1159026"/>
          </a:xfrm>
          <a:solidFill>
            <a:schemeClr val="accent2">
              <a:lumMod val="75000"/>
            </a:schemeClr>
          </a:solidFill>
        </p:grpSpPr>
        <p:sp>
          <p:nvSpPr>
            <p:cNvPr id="312" name="Forme libre : forme 311">
              <a:extLst>
                <a:ext uri="{FF2B5EF4-FFF2-40B4-BE49-F238E27FC236}">
                  <a16:creationId xmlns:a16="http://schemas.microsoft.com/office/drawing/2014/main" id="{87058FF4-8E89-46D3-AA59-B7993408233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13" name="Forme libre : forme 312">
              <a:extLst>
                <a:ext uri="{FF2B5EF4-FFF2-40B4-BE49-F238E27FC236}">
                  <a16:creationId xmlns:a16="http://schemas.microsoft.com/office/drawing/2014/main" id="{EA64C7EC-BA7F-48F5-9D0E-DE23934D0523}"/>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14" name="ZoneTexte 313">
            <a:extLst>
              <a:ext uri="{FF2B5EF4-FFF2-40B4-BE49-F238E27FC236}">
                <a16:creationId xmlns:a16="http://schemas.microsoft.com/office/drawing/2014/main" id="{67D98859-C4D8-40D2-8926-49426461499E}"/>
              </a:ext>
            </a:extLst>
          </p:cNvPr>
          <p:cNvSpPr txBox="1"/>
          <p:nvPr/>
        </p:nvSpPr>
        <p:spPr>
          <a:xfrm>
            <a:off x="5031840" y="1270578"/>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315" name="Accolade fermante 314">
            <a:extLst>
              <a:ext uri="{FF2B5EF4-FFF2-40B4-BE49-F238E27FC236}">
                <a16:creationId xmlns:a16="http://schemas.microsoft.com/office/drawing/2014/main" id="{443FF1D4-B847-48BE-9F32-0885F9711469}"/>
              </a:ext>
            </a:extLst>
          </p:cNvPr>
          <p:cNvSpPr/>
          <p:nvPr/>
        </p:nvSpPr>
        <p:spPr>
          <a:xfrm flipH="1">
            <a:off x="5502236" y="126239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6" name="Accolade fermante 315">
            <a:extLst>
              <a:ext uri="{FF2B5EF4-FFF2-40B4-BE49-F238E27FC236}">
                <a16:creationId xmlns:a16="http://schemas.microsoft.com/office/drawing/2014/main" id="{670A3547-97DE-4100-877C-F621C68C6AF0}"/>
              </a:ext>
            </a:extLst>
          </p:cNvPr>
          <p:cNvSpPr/>
          <p:nvPr/>
        </p:nvSpPr>
        <p:spPr>
          <a:xfrm>
            <a:off x="5700407" y="125508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17" name="Graphique 23">
            <a:extLst>
              <a:ext uri="{FF2B5EF4-FFF2-40B4-BE49-F238E27FC236}">
                <a16:creationId xmlns:a16="http://schemas.microsoft.com/office/drawing/2014/main" id="{D10838A5-FA15-49AA-AE08-E327A9FE4603}"/>
              </a:ext>
            </a:extLst>
          </p:cNvPr>
          <p:cNvGrpSpPr/>
          <p:nvPr/>
        </p:nvGrpSpPr>
        <p:grpSpPr>
          <a:xfrm>
            <a:off x="5599668" y="1296109"/>
            <a:ext cx="118913" cy="184666"/>
            <a:chOff x="5410460" y="2049372"/>
            <a:chExt cx="615732" cy="1159026"/>
          </a:xfrm>
          <a:solidFill>
            <a:schemeClr val="accent2">
              <a:lumMod val="75000"/>
            </a:schemeClr>
          </a:solidFill>
        </p:grpSpPr>
        <p:sp>
          <p:nvSpPr>
            <p:cNvPr id="318" name="Forme libre : forme 317">
              <a:extLst>
                <a:ext uri="{FF2B5EF4-FFF2-40B4-BE49-F238E27FC236}">
                  <a16:creationId xmlns:a16="http://schemas.microsoft.com/office/drawing/2014/main" id="{93BF4EFC-7C60-4F01-BDDB-FF74C4C9E24B}"/>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19" name="Forme libre : forme 318">
              <a:extLst>
                <a:ext uri="{FF2B5EF4-FFF2-40B4-BE49-F238E27FC236}">
                  <a16:creationId xmlns:a16="http://schemas.microsoft.com/office/drawing/2014/main" id="{69B55F0A-D365-45C7-A0DC-0C1969CED5F1}"/>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333" name="Graphique 23">
            <a:extLst>
              <a:ext uri="{FF2B5EF4-FFF2-40B4-BE49-F238E27FC236}">
                <a16:creationId xmlns:a16="http://schemas.microsoft.com/office/drawing/2014/main" id="{17438721-C02D-405D-9B16-FF80287B00AD}"/>
              </a:ext>
            </a:extLst>
          </p:cNvPr>
          <p:cNvGrpSpPr/>
          <p:nvPr/>
        </p:nvGrpSpPr>
        <p:grpSpPr>
          <a:xfrm>
            <a:off x="789289" y="31080"/>
            <a:ext cx="119903" cy="184666"/>
            <a:chOff x="5410460" y="2049372"/>
            <a:chExt cx="615732" cy="1159026"/>
          </a:xfrm>
          <a:solidFill>
            <a:srgbClr val="FF0000"/>
          </a:solidFill>
        </p:grpSpPr>
        <p:sp>
          <p:nvSpPr>
            <p:cNvPr id="334" name="Forme libre : forme 333">
              <a:extLst>
                <a:ext uri="{FF2B5EF4-FFF2-40B4-BE49-F238E27FC236}">
                  <a16:creationId xmlns:a16="http://schemas.microsoft.com/office/drawing/2014/main" id="{A0B5B671-87DA-466D-956F-E267B35176F7}"/>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35" name="Forme libre : forme 334">
              <a:extLst>
                <a:ext uri="{FF2B5EF4-FFF2-40B4-BE49-F238E27FC236}">
                  <a16:creationId xmlns:a16="http://schemas.microsoft.com/office/drawing/2014/main" id="{E8E31215-5C08-41C7-9E35-DEA603149FD7}"/>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336" name="Graphique 335">
            <a:extLst>
              <a:ext uri="{FF2B5EF4-FFF2-40B4-BE49-F238E27FC236}">
                <a16:creationId xmlns:a16="http://schemas.microsoft.com/office/drawing/2014/main" id="{0E30FA67-29D0-43DF-8AD1-1EBBD722CF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455" y="21386"/>
            <a:ext cx="216516" cy="194360"/>
          </a:xfrm>
          <a:prstGeom prst="rect">
            <a:avLst/>
          </a:prstGeom>
        </p:spPr>
      </p:pic>
      <p:grpSp>
        <p:nvGrpSpPr>
          <p:cNvPr id="337" name="Graphique 23">
            <a:extLst>
              <a:ext uri="{FF2B5EF4-FFF2-40B4-BE49-F238E27FC236}">
                <a16:creationId xmlns:a16="http://schemas.microsoft.com/office/drawing/2014/main" id="{B66DA7FC-780E-403E-B7DB-AF6A4E3511B8}"/>
              </a:ext>
            </a:extLst>
          </p:cNvPr>
          <p:cNvGrpSpPr/>
          <p:nvPr/>
        </p:nvGrpSpPr>
        <p:grpSpPr>
          <a:xfrm>
            <a:off x="543997" y="31080"/>
            <a:ext cx="118913" cy="184666"/>
            <a:chOff x="5410460" y="2049372"/>
            <a:chExt cx="615732" cy="1159026"/>
          </a:xfrm>
          <a:solidFill>
            <a:schemeClr val="accent2">
              <a:lumMod val="75000"/>
            </a:schemeClr>
          </a:solidFill>
        </p:grpSpPr>
        <p:sp>
          <p:nvSpPr>
            <p:cNvPr id="338" name="Forme libre : forme 337">
              <a:extLst>
                <a:ext uri="{FF2B5EF4-FFF2-40B4-BE49-F238E27FC236}">
                  <a16:creationId xmlns:a16="http://schemas.microsoft.com/office/drawing/2014/main" id="{F42E738E-3910-47EB-A4C7-459407C248E0}"/>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39" name="Forme libre : forme 338">
              <a:extLst>
                <a:ext uri="{FF2B5EF4-FFF2-40B4-BE49-F238E27FC236}">
                  <a16:creationId xmlns:a16="http://schemas.microsoft.com/office/drawing/2014/main" id="{6270463C-309A-479A-B666-859D4790EE1A}"/>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40" name="Signe Plus 339">
            <a:extLst>
              <a:ext uri="{FF2B5EF4-FFF2-40B4-BE49-F238E27FC236}">
                <a16:creationId xmlns:a16="http://schemas.microsoft.com/office/drawing/2014/main" id="{D87FB8A7-7EBB-40EE-8238-E2EEE0071593}"/>
              </a:ext>
            </a:extLst>
          </p:cNvPr>
          <p:cNvSpPr/>
          <p:nvPr/>
        </p:nvSpPr>
        <p:spPr>
          <a:xfrm>
            <a:off x="422810" y="92339"/>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41" name="Signe Plus 340">
            <a:extLst>
              <a:ext uri="{FF2B5EF4-FFF2-40B4-BE49-F238E27FC236}">
                <a16:creationId xmlns:a16="http://schemas.microsoft.com/office/drawing/2014/main" id="{6D2F8984-A5B5-4424-A030-601A47F9E970}"/>
              </a:ext>
            </a:extLst>
          </p:cNvPr>
          <p:cNvSpPr/>
          <p:nvPr/>
        </p:nvSpPr>
        <p:spPr>
          <a:xfrm>
            <a:off x="666635" y="88265"/>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42" name="Signe Plus 341">
            <a:extLst>
              <a:ext uri="{FF2B5EF4-FFF2-40B4-BE49-F238E27FC236}">
                <a16:creationId xmlns:a16="http://schemas.microsoft.com/office/drawing/2014/main" id="{60A27FF4-E2A8-410D-B636-6722B3827ACE}"/>
              </a:ext>
            </a:extLst>
          </p:cNvPr>
          <p:cNvSpPr/>
          <p:nvPr/>
        </p:nvSpPr>
        <p:spPr>
          <a:xfrm>
            <a:off x="928131" y="9052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343" name="Groupe 342">
            <a:extLst>
              <a:ext uri="{FF2B5EF4-FFF2-40B4-BE49-F238E27FC236}">
                <a16:creationId xmlns:a16="http://schemas.microsoft.com/office/drawing/2014/main" id="{AECAF95C-B09C-4237-B629-086EEA3A837E}"/>
              </a:ext>
            </a:extLst>
          </p:cNvPr>
          <p:cNvGrpSpPr/>
          <p:nvPr/>
        </p:nvGrpSpPr>
        <p:grpSpPr>
          <a:xfrm>
            <a:off x="973886" y="34152"/>
            <a:ext cx="305670" cy="194360"/>
            <a:chOff x="5146975" y="3184326"/>
            <a:chExt cx="1468799" cy="1171578"/>
          </a:xfrm>
          <a:solidFill>
            <a:srgbClr val="92D050"/>
          </a:solidFill>
        </p:grpSpPr>
        <p:pic>
          <p:nvPicPr>
            <p:cNvPr id="344" name="Graphique 343">
              <a:extLst>
                <a:ext uri="{FF2B5EF4-FFF2-40B4-BE49-F238E27FC236}">
                  <a16:creationId xmlns:a16="http://schemas.microsoft.com/office/drawing/2014/main" id="{6B6FE423-D2F6-4E02-9D4E-333BC837FF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345" name="Graphique 344">
              <a:extLst>
                <a:ext uri="{FF2B5EF4-FFF2-40B4-BE49-F238E27FC236}">
                  <a16:creationId xmlns:a16="http://schemas.microsoft.com/office/drawing/2014/main" id="{4B9AFA2E-BB20-458C-A40D-27EDB7DB88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346" name="Signe Plus 345">
            <a:extLst>
              <a:ext uri="{FF2B5EF4-FFF2-40B4-BE49-F238E27FC236}">
                <a16:creationId xmlns:a16="http://schemas.microsoft.com/office/drawing/2014/main" id="{D24E6C97-1BAC-4946-90A5-0E0482ECB789}"/>
              </a:ext>
            </a:extLst>
          </p:cNvPr>
          <p:cNvSpPr/>
          <p:nvPr/>
        </p:nvSpPr>
        <p:spPr>
          <a:xfrm>
            <a:off x="1280116" y="90271"/>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347" name="Groupe 346">
            <a:extLst>
              <a:ext uri="{FF2B5EF4-FFF2-40B4-BE49-F238E27FC236}">
                <a16:creationId xmlns:a16="http://schemas.microsoft.com/office/drawing/2014/main" id="{A6C0C08B-1177-48D5-85FC-A311297ED718}"/>
              </a:ext>
            </a:extLst>
          </p:cNvPr>
          <p:cNvGrpSpPr/>
          <p:nvPr/>
        </p:nvGrpSpPr>
        <p:grpSpPr>
          <a:xfrm>
            <a:off x="1375053" y="44359"/>
            <a:ext cx="277434" cy="192278"/>
            <a:chOff x="5500799" y="4255430"/>
            <a:chExt cx="1544225" cy="1042144"/>
          </a:xfrm>
          <a:solidFill>
            <a:srgbClr val="7030A0"/>
          </a:solidFill>
        </p:grpSpPr>
        <p:pic>
          <p:nvPicPr>
            <p:cNvPr id="348" name="Graphique 347">
              <a:extLst>
                <a:ext uri="{FF2B5EF4-FFF2-40B4-BE49-F238E27FC236}">
                  <a16:creationId xmlns:a16="http://schemas.microsoft.com/office/drawing/2014/main" id="{8DA7C49D-B9D1-4357-AB48-01E6FD5441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0799" y="4255430"/>
              <a:ext cx="1190401" cy="1042144"/>
            </a:xfrm>
            <a:prstGeom prst="rect">
              <a:avLst/>
            </a:prstGeom>
          </p:spPr>
        </p:pic>
        <p:pic>
          <p:nvPicPr>
            <p:cNvPr id="349" name="Graphique 348">
              <a:extLst>
                <a:ext uri="{FF2B5EF4-FFF2-40B4-BE49-F238E27FC236}">
                  <a16:creationId xmlns:a16="http://schemas.microsoft.com/office/drawing/2014/main" id="{815CADDB-6886-48B4-A98E-9664DFBA5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3040" y="4455747"/>
              <a:ext cx="741984" cy="741984"/>
            </a:xfrm>
            <a:prstGeom prst="rect">
              <a:avLst/>
            </a:prstGeom>
          </p:spPr>
        </p:pic>
      </p:grpSp>
      <p:sp>
        <p:nvSpPr>
          <p:cNvPr id="350" name="Accolade fermante 349">
            <a:extLst>
              <a:ext uri="{FF2B5EF4-FFF2-40B4-BE49-F238E27FC236}">
                <a16:creationId xmlns:a16="http://schemas.microsoft.com/office/drawing/2014/main" id="{3886CDD8-28D6-477B-9811-A4A21203A706}"/>
              </a:ext>
            </a:extLst>
          </p:cNvPr>
          <p:cNvSpPr/>
          <p:nvPr/>
        </p:nvSpPr>
        <p:spPr>
          <a:xfrm flipH="1">
            <a:off x="775150" y="390237"/>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51" name="Groupe 350">
            <a:extLst>
              <a:ext uri="{FF2B5EF4-FFF2-40B4-BE49-F238E27FC236}">
                <a16:creationId xmlns:a16="http://schemas.microsoft.com/office/drawing/2014/main" id="{AA58E5DE-D59D-4B73-AA29-20E8C07012CC}"/>
              </a:ext>
            </a:extLst>
          </p:cNvPr>
          <p:cNvGrpSpPr/>
          <p:nvPr/>
        </p:nvGrpSpPr>
        <p:grpSpPr>
          <a:xfrm>
            <a:off x="922858" y="350075"/>
            <a:ext cx="718466" cy="372618"/>
            <a:chOff x="2199597" y="980995"/>
            <a:chExt cx="718466" cy="372618"/>
          </a:xfrm>
        </p:grpSpPr>
        <p:grpSp>
          <p:nvGrpSpPr>
            <p:cNvPr id="352" name="Groupe 351">
              <a:extLst>
                <a:ext uri="{FF2B5EF4-FFF2-40B4-BE49-F238E27FC236}">
                  <a16:creationId xmlns:a16="http://schemas.microsoft.com/office/drawing/2014/main" id="{04273752-AEAF-4EA1-B3DB-8051784DE6C3}"/>
                </a:ext>
              </a:extLst>
            </p:cNvPr>
            <p:cNvGrpSpPr/>
            <p:nvPr/>
          </p:nvGrpSpPr>
          <p:grpSpPr>
            <a:xfrm>
              <a:off x="2239783" y="980995"/>
              <a:ext cx="586242" cy="276999"/>
              <a:chOff x="1694275" y="916594"/>
              <a:chExt cx="586242" cy="276999"/>
            </a:xfrm>
          </p:grpSpPr>
          <p:sp>
            <p:nvSpPr>
              <p:cNvPr id="354" name="ZoneTexte 353">
                <a:extLst>
                  <a:ext uri="{FF2B5EF4-FFF2-40B4-BE49-F238E27FC236}">
                    <a16:creationId xmlns:a16="http://schemas.microsoft.com/office/drawing/2014/main" id="{7D1C3B6A-B99C-4B29-92CD-348D7CB006E4}"/>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355" name="ZoneTexte 354">
                <a:extLst>
                  <a:ext uri="{FF2B5EF4-FFF2-40B4-BE49-F238E27FC236}">
                    <a16:creationId xmlns:a16="http://schemas.microsoft.com/office/drawing/2014/main" id="{B77F23F2-51F3-4D78-A4EC-5B9605BDE144}"/>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353" name="ZoneTexte 352">
              <a:extLst>
                <a:ext uri="{FF2B5EF4-FFF2-40B4-BE49-F238E27FC236}">
                  <a16:creationId xmlns:a16="http://schemas.microsoft.com/office/drawing/2014/main" id="{A7A103AA-1B43-45A9-921C-50D84E6574EF}"/>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356" name="Groupe 355">
            <a:extLst>
              <a:ext uri="{FF2B5EF4-FFF2-40B4-BE49-F238E27FC236}">
                <a16:creationId xmlns:a16="http://schemas.microsoft.com/office/drawing/2014/main" id="{701152EA-90C1-44F8-85CA-F5678C5587C2}"/>
              </a:ext>
            </a:extLst>
          </p:cNvPr>
          <p:cNvGrpSpPr/>
          <p:nvPr/>
        </p:nvGrpSpPr>
        <p:grpSpPr>
          <a:xfrm>
            <a:off x="2587965" y="356412"/>
            <a:ext cx="718466" cy="363526"/>
            <a:chOff x="4307092" y="989813"/>
            <a:chExt cx="718466" cy="363526"/>
          </a:xfrm>
        </p:grpSpPr>
        <p:grpSp>
          <p:nvGrpSpPr>
            <p:cNvPr id="357" name="Groupe 356">
              <a:extLst>
                <a:ext uri="{FF2B5EF4-FFF2-40B4-BE49-F238E27FC236}">
                  <a16:creationId xmlns:a16="http://schemas.microsoft.com/office/drawing/2014/main" id="{A9D076F5-05CD-46D5-A3A8-1CC2A574026C}"/>
                </a:ext>
              </a:extLst>
            </p:cNvPr>
            <p:cNvGrpSpPr/>
            <p:nvPr/>
          </p:nvGrpSpPr>
          <p:grpSpPr>
            <a:xfrm>
              <a:off x="4390385" y="989813"/>
              <a:ext cx="566525" cy="297890"/>
              <a:chOff x="2579857" y="899092"/>
              <a:chExt cx="566525" cy="297890"/>
            </a:xfrm>
          </p:grpSpPr>
          <p:sp>
            <p:nvSpPr>
              <p:cNvPr id="359" name="ZoneTexte 358">
                <a:extLst>
                  <a:ext uri="{FF2B5EF4-FFF2-40B4-BE49-F238E27FC236}">
                    <a16:creationId xmlns:a16="http://schemas.microsoft.com/office/drawing/2014/main" id="{3CB66799-DFAB-4624-B0BB-D11F11E5D0E5}"/>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360" name="ZoneTexte 359">
                <a:extLst>
                  <a:ext uri="{FF2B5EF4-FFF2-40B4-BE49-F238E27FC236}">
                    <a16:creationId xmlns:a16="http://schemas.microsoft.com/office/drawing/2014/main" id="{36DED614-9C56-41EE-A482-B344F3DA28B4}"/>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358" name="ZoneTexte 357">
              <a:extLst>
                <a:ext uri="{FF2B5EF4-FFF2-40B4-BE49-F238E27FC236}">
                  <a16:creationId xmlns:a16="http://schemas.microsoft.com/office/drawing/2014/main" id="{E9B0DC55-31FF-49C2-975B-55BF937C0DBB}"/>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361" name="Accolade fermante 360">
            <a:extLst>
              <a:ext uri="{FF2B5EF4-FFF2-40B4-BE49-F238E27FC236}">
                <a16:creationId xmlns:a16="http://schemas.microsoft.com/office/drawing/2014/main" id="{ADE18FA5-318C-46A3-9D5F-E6C1F8231202}"/>
              </a:ext>
            </a:extLst>
          </p:cNvPr>
          <p:cNvSpPr/>
          <p:nvPr/>
        </p:nvSpPr>
        <p:spPr>
          <a:xfrm>
            <a:off x="3238550" y="43682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62" name="Groupe 361">
            <a:extLst>
              <a:ext uri="{FF2B5EF4-FFF2-40B4-BE49-F238E27FC236}">
                <a16:creationId xmlns:a16="http://schemas.microsoft.com/office/drawing/2014/main" id="{445D5B60-D2FF-4AB6-8887-21844E6DA3CE}"/>
              </a:ext>
            </a:extLst>
          </p:cNvPr>
          <p:cNvGrpSpPr/>
          <p:nvPr/>
        </p:nvGrpSpPr>
        <p:grpSpPr>
          <a:xfrm>
            <a:off x="1476347" y="356562"/>
            <a:ext cx="718466" cy="366131"/>
            <a:chOff x="1539952" y="1638479"/>
            <a:chExt cx="718466" cy="366131"/>
          </a:xfrm>
        </p:grpSpPr>
        <p:sp>
          <p:nvSpPr>
            <p:cNvPr id="363" name="ZoneTexte 362">
              <a:extLst>
                <a:ext uri="{FF2B5EF4-FFF2-40B4-BE49-F238E27FC236}">
                  <a16:creationId xmlns:a16="http://schemas.microsoft.com/office/drawing/2014/main" id="{AC42D6BE-DE2F-49BC-921C-E621B856C812}"/>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364" name="Groupe 363">
              <a:extLst>
                <a:ext uri="{FF2B5EF4-FFF2-40B4-BE49-F238E27FC236}">
                  <a16:creationId xmlns:a16="http://schemas.microsoft.com/office/drawing/2014/main" id="{584D7C61-22DD-4252-ABF8-A529625D55F5}"/>
                </a:ext>
              </a:extLst>
            </p:cNvPr>
            <p:cNvGrpSpPr/>
            <p:nvPr/>
          </p:nvGrpSpPr>
          <p:grpSpPr>
            <a:xfrm>
              <a:off x="1587793" y="1638479"/>
              <a:ext cx="593068" cy="281853"/>
              <a:chOff x="1727718" y="1640613"/>
              <a:chExt cx="593068" cy="281853"/>
            </a:xfrm>
          </p:grpSpPr>
          <p:sp>
            <p:nvSpPr>
              <p:cNvPr id="365" name="ZoneTexte 364">
                <a:extLst>
                  <a:ext uri="{FF2B5EF4-FFF2-40B4-BE49-F238E27FC236}">
                    <a16:creationId xmlns:a16="http://schemas.microsoft.com/office/drawing/2014/main" id="{703638B8-35E6-48B4-BF0D-1EFF635A71ED}"/>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366" name="ZoneTexte 365">
                <a:extLst>
                  <a:ext uri="{FF2B5EF4-FFF2-40B4-BE49-F238E27FC236}">
                    <a16:creationId xmlns:a16="http://schemas.microsoft.com/office/drawing/2014/main" id="{1E49302B-E1C7-4BD4-9500-D61E1B5AA03C}"/>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367" name="Groupe 366">
            <a:extLst>
              <a:ext uri="{FF2B5EF4-FFF2-40B4-BE49-F238E27FC236}">
                <a16:creationId xmlns:a16="http://schemas.microsoft.com/office/drawing/2014/main" id="{74D29AD4-C299-480F-9FC3-468E6B1F1960}"/>
              </a:ext>
            </a:extLst>
          </p:cNvPr>
          <p:cNvGrpSpPr/>
          <p:nvPr/>
        </p:nvGrpSpPr>
        <p:grpSpPr>
          <a:xfrm>
            <a:off x="2034476" y="353290"/>
            <a:ext cx="718466" cy="366648"/>
            <a:chOff x="2422732" y="1629870"/>
            <a:chExt cx="718466" cy="366648"/>
          </a:xfrm>
        </p:grpSpPr>
        <p:sp>
          <p:nvSpPr>
            <p:cNvPr id="368" name="ZoneTexte 367">
              <a:extLst>
                <a:ext uri="{FF2B5EF4-FFF2-40B4-BE49-F238E27FC236}">
                  <a16:creationId xmlns:a16="http://schemas.microsoft.com/office/drawing/2014/main" id="{0B06BCB0-3920-4C63-9F28-0FCEC0A91377}"/>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369" name="Groupe 368">
              <a:extLst>
                <a:ext uri="{FF2B5EF4-FFF2-40B4-BE49-F238E27FC236}">
                  <a16:creationId xmlns:a16="http://schemas.microsoft.com/office/drawing/2014/main" id="{4111999F-973C-4FF9-B08C-EDD60678F482}"/>
                </a:ext>
              </a:extLst>
            </p:cNvPr>
            <p:cNvGrpSpPr/>
            <p:nvPr/>
          </p:nvGrpSpPr>
          <p:grpSpPr>
            <a:xfrm>
              <a:off x="2467193" y="1629870"/>
              <a:ext cx="555847" cy="281496"/>
              <a:chOff x="2607118" y="1632004"/>
              <a:chExt cx="555847" cy="281496"/>
            </a:xfrm>
          </p:grpSpPr>
          <p:sp>
            <p:nvSpPr>
              <p:cNvPr id="370" name="ZoneTexte 369">
                <a:extLst>
                  <a:ext uri="{FF2B5EF4-FFF2-40B4-BE49-F238E27FC236}">
                    <a16:creationId xmlns:a16="http://schemas.microsoft.com/office/drawing/2014/main" id="{14A68710-B2DD-4084-B9DC-3814ECD12CF6}"/>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371" name="ZoneTexte 370">
                <a:extLst>
                  <a:ext uri="{FF2B5EF4-FFF2-40B4-BE49-F238E27FC236}">
                    <a16:creationId xmlns:a16="http://schemas.microsoft.com/office/drawing/2014/main" id="{092A0091-50BF-4D33-9DD0-9809A4D9E596}"/>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372" name="Accolade fermante 371">
            <a:extLst>
              <a:ext uri="{FF2B5EF4-FFF2-40B4-BE49-F238E27FC236}">
                <a16:creationId xmlns:a16="http://schemas.microsoft.com/office/drawing/2014/main" id="{A8C9D706-EFF9-4100-AB74-C52415E57121}"/>
              </a:ext>
            </a:extLst>
          </p:cNvPr>
          <p:cNvSpPr/>
          <p:nvPr/>
        </p:nvSpPr>
        <p:spPr>
          <a:xfrm flipH="1">
            <a:off x="919227" y="43682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373" name="Graphique 372">
            <a:extLst>
              <a:ext uri="{FF2B5EF4-FFF2-40B4-BE49-F238E27FC236}">
                <a16:creationId xmlns:a16="http://schemas.microsoft.com/office/drawing/2014/main" id="{985CFC7A-6F1F-462C-873F-5D2195E0E78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80210" y="633987"/>
            <a:ext cx="109307" cy="98122"/>
          </a:xfrm>
          <a:prstGeom prst="rect">
            <a:avLst/>
          </a:prstGeom>
        </p:spPr>
      </p:pic>
      <p:sp>
        <p:nvSpPr>
          <p:cNvPr id="374" name="Accolade fermante 373">
            <a:extLst>
              <a:ext uri="{FF2B5EF4-FFF2-40B4-BE49-F238E27FC236}">
                <a16:creationId xmlns:a16="http://schemas.microsoft.com/office/drawing/2014/main" id="{94CC6D84-957A-4A17-AEF3-83DDD4BD8E97}"/>
              </a:ext>
            </a:extLst>
          </p:cNvPr>
          <p:cNvSpPr/>
          <p:nvPr/>
        </p:nvSpPr>
        <p:spPr>
          <a:xfrm flipH="1">
            <a:off x="917091" y="74563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75" name="Accolade fermante 374">
            <a:extLst>
              <a:ext uri="{FF2B5EF4-FFF2-40B4-BE49-F238E27FC236}">
                <a16:creationId xmlns:a16="http://schemas.microsoft.com/office/drawing/2014/main" id="{96EAA0CB-FCF6-4268-86CB-B9BB203333BA}"/>
              </a:ext>
            </a:extLst>
          </p:cNvPr>
          <p:cNvSpPr/>
          <p:nvPr/>
        </p:nvSpPr>
        <p:spPr>
          <a:xfrm>
            <a:off x="4832150" y="72475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76" name="Groupe 375">
            <a:extLst>
              <a:ext uri="{FF2B5EF4-FFF2-40B4-BE49-F238E27FC236}">
                <a16:creationId xmlns:a16="http://schemas.microsoft.com/office/drawing/2014/main" id="{176A779E-E9BA-48C3-AAB9-3ADD36478907}"/>
              </a:ext>
            </a:extLst>
          </p:cNvPr>
          <p:cNvGrpSpPr/>
          <p:nvPr/>
        </p:nvGrpSpPr>
        <p:grpSpPr>
          <a:xfrm>
            <a:off x="4887600" y="917255"/>
            <a:ext cx="145699" cy="102974"/>
            <a:chOff x="5500799" y="4255430"/>
            <a:chExt cx="1544225" cy="1042144"/>
          </a:xfrm>
          <a:solidFill>
            <a:srgbClr val="7030A0"/>
          </a:solidFill>
        </p:grpSpPr>
        <p:pic>
          <p:nvPicPr>
            <p:cNvPr id="377" name="Graphique 376">
              <a:extLst>
                <a:ext uri="{FF2B5EF4-FFF2-40B4-BE49-F238E27FC236}">
                  <a16:creationId xmlns:a16="http://schemas.microsoft.com/office/drawing/2014/main" id="{84B6505D-9B2E-4D99-B4DD-55E46267F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0799" y="4255430"/>
              <a:ext cx="1190401" cy="1042144"/>
            </a:xfrm>
            <a:prstGeom prst="rect">
              <a:avLst/>
            </a:prstGeom>
          </p:spPr>
        </p:pic>
        <p:pic>
          <p:nvPicPr>
            <p:cNvPr id="378" name="Graphique 377">
              <a:extLst>
                <a:ext uri="{FF2B5EF4-FFF2-40B4-BE49-F238E27FC236}">
                  <a16:creationId xmlns:a16="http://schemas.microsoft.com/office/drawing/2014/main" id="{C17067ED-5EA9-44A4-93F5-7D339D010C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3040" y="4455747"/>
              <a:ext cx="741984" cy="741984"/>
            </a:xfrm>
            <a:prstGeom prst="rect">
              <a:avLst/>
            </a:prstGeom>
          </p:spPr>
        </p:pic>
      </p:grpSp>
      <p:sp>
        <p:nvSpPr>
          <p:cNvPr id="379" name="ZoneTexte 378">
            <a:extLst>
              <a:ext uri="{FF2B5EF4-FFF2-40B4-BE49-F238E27FC236}">
                <a16:creationId xmlns:a16="http://schemas.microsoft.com/office/drawing/2014/main" id="{463FF67D-BF7E-4636-9672-37D80C80E7F9}"/>
              </a:ext>
            </a:extLst>
          </p:cNvPr>
          <p:cNvSpPr txBox="1"/>
          <p:nvPr/>
        </p:nvSpPr>
        <p:spPr>
          <a:xfrm>
            <a:off x="112357" y="565418"/>
            <a:ext cx="722522" cy="246221"/>
          </a:xfrm>
          <a:prstGeom prst="rect">
            <a:avLst/>
          </a:prstGeom>
          <a:noFill/>
        </p:spPr>
        <p:txBody>
          <a:bodyPr wrap="square" rtlCol="0">
            <a:spAutoFit/>
          </a:bodyPr>
          <a:lstStyle/>
          <a:p>
            <a:r>
              <a:rPr lang="fr-FR" sz="1000" dirty="0"/>
              <a:t>a.1.3.6.10</a:t>
            </a:r>
          </a:p>
        </p:txBody>
      </p:sp>
      <p:grpSp>
        <p:nvGrpSpPr>
          <p:cNvPr id="380" name="Groupe 379">
            <a:extLst>
              <a:ext uri="{FF2B5EF4-FFF2-40B4-BE49-F238E27FC236}">
                <a16:creationId xmlns:a16="http://schemas.microsoft.com/office/drawing/2014/main" id="{BCACC819-F0AE-4E48-A5AC-5A4C4481CDFA}"/>
              </a:ext>
            </a:extLst>
          </p:cNvPr>
          <p:cNvGrpSpPr/>
          <p:nvPr/>
        </p:nvGrpSpPr>
        <p:grpSpPr>
          <a:xfrm>
            <a:off x="917844" y="641143"/>
            <a:ext cx="718466" cy="385083"/>
            <a:chOff x="6111049" y="6137090"/>
            <a:chExt cx="718466" cy="385083"/>
          </a:xfrm>
        </p:grpSpPr>
        <p:grpSp>
          <p:nvGrpSpPr>
            <p:cNvPr id="381" name="Groupe 380">
              <a:extLst>
                <a:ext uri="{FF2B5EF4-FFF2-40B4-BE49-F238E27FC236}">
                  <a16:creationId xmlns:a16="http://schemas.microsoft.com/office/drawing/2014/main" id="{685D8BE0-D022-43A4-AC84-84D0AC49C316}"/>
                </a:ext>
              </a:extLst>
            </p:cNvPr>
            <p:cNvGrpSpPr/>
            <p:nvPr/>
          </p:nvGrpSpPr>
          <p:grpSpPr>
            <a:xfrm>
              <a:off x="6111049" y="6137090"/>
              <a:ext cx="718466" cy="385083"/>
              <a:chOff x="1523235" y="3839102"/>
              <a:chExt cx="718466" cy="385083"/>
            </a:xfrm>
          </p:grpSpPr>
          <p:sp>
            <p:nvSpPr>
              <p:cNvPr id="383" name="ZoneTexte 382">
                <a:extLst>
                  <a:ext uri="{FF2B5EF4-FFF2-40B4-BE49-F238E27FC236}">
                    <a16:creationId xmlns:a16="http://schemas.microsoft.com/office/drawing/2014/main" id="{E68E966D-9108-4912-87AB-8D95A5B78DDA}"/>
                  </a:ext>
                </a:extLst>
              </p:cNvPr>
              <p:cNvSpPr txBox="1"/>
              <p:nvPr/>
            </p:nvSpPr>
            <p:spPr>
              <a:xfrm>
                <a:off x="1523235" y="4039519"/>
                <a:ext cx="718466" cy="184666"/>
              </a:xfrm>
              <a:prstGeom prst="rect">
                <a:avLst/>
              </a:prstGeom>
              <a:noFill/>
            </p:spPr>
            <p:txBody>
              <a:bodyPr wrap="none" rtlCol="0">
                <a:spAutoFit/>
              </a:bodyPr>
              <a:lstStyle/>
              <a:p>
                <a:r>
                  <a:rPr lang="fr-FR" sz="600" dirty="0"/>
                  <a:t>[7:40:00 7:45:30]</a:t>
                </a:r>
                <a:endParaRPr lang="fr-CH" sz="600" dirty="0"/>
              </a:p>
            </p:txBody>
          </p:sp>
          <p:sp>
            <p:nvSpPr>
              <p:cNvPr id="384" name="ZoneTexte 383">
                <a:extLst>
                  <a:ext uri="{FF2B5EF4-FFF2-40B4-BE49-F238E27FC236}">
                    <a16:creationId xmlns:a16="http://schemas.microsoft.com/office/drawing/2014/main" id="{C59E336C-FEC2-4D70-A9E4-269DA1033296}"/>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382" name="ZoneTexte 381">
              <a:extLst>
                <a:ext uri="{FF2B5EF4-FFF2-40B4-BE49-F238E27FC236}">
                  <a16:creationId xmlns:a16="http://schemas.microsoft.com/office/drawing/2014/main" id="{30CB0E09-F13E-4C7C-8718-4C6050D1F3CD}"/>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85" name="Groupe 384">
            <a:extLst>
              <a:ext uri="{FF2B5EF4-FFF2-40B4-BE49-F238E27FC236}">
                <a16:creationId xmlns:a16="http://schemas.microsoft.com/office/drawing/2014/main" id="{E4F5D43E-43DE-448E-A386-8598F9D42FE3}"/>
              </a:ext>
            </a:extLst>
          </p:cNvPr>
          <p:cNvGrpSpPr/>
          <p:nvPr/>
        </p:nvGrpSpPr>
        <p:grpSpPr>
          <a:xfrm>
            <a:off x="2008840" y="650310"/>
            <a:ext cx="718466" cy="375832"/>
            <a:chOff x="6752258" y="6147312"/>
            <a:chExt cx="718466" cy="375832"/>
          </a:xfrm>
        </p:grpSpPr>
        <p:grpSp>
          <p:nvGrpSpPr>
            <p:cNvPr id="386" name="Groupe 385">
              <a:extLst>
                <a:ext uri="{FF2B5EF4-FFF2-40B4-BE49-F238E27FC236}">
                  <a16:creationId xmlns:a16="http://schemas.microsoft.com/office/drawing/2014/main" id="{27F2DB46-9160-4E6B-BC9C-FF7B221CFCF3}"/>
                </a:ext>
              </a:extLst>
            </p:cNvPr>
            <p:cNvGrpSpPr/>
            <p:nvPr/>
          </p:nvGrpSpPr>
          <p:grpSpPr>
            <a:xfrm>
              <a:off x="6752258" y="6147312"/>
              <a:ext cx="718466" cy="375832"/>
              <a:chOff x="2358333" y="3850592"/>
              <a:chExt cx="718466" cy="375832"/>
            </a:xfrm>
          </p:grpSpPr>
          <p:sp>
            <p:nvSpPr>
              <p:cNvPr id="388" name="ZoneTexte 387">
                <a:extLst>
                  <a:ext uri="{FF2B5EF4-FFF2-40B4-BE49-F238E27FC236}">
                    <a16:creationId xmlns:a16="http://schemas.microsoft.com/office/drawing/2014/main" id="{A04D96C1-EBF7-4CC0-8FEC-F3855A91ACDA}"/>
                  </a:ext>
                </a:extLst>
              </p:cNvPr>
              <p:cNvSpPr txBox="1"/>
              <p:nvPr/>
            </p:nvSpPr>
            <p:spPr>
              <a:xfrm>
                <a:off x="2358333" y="4041758"/>
                <a:ext cx="718466" cy="184666"/>
              </a:xfrm>
              <a:prstGeom prst="rect">
                <a:avLst/>
              </a:prstGeom>
              <a:noFill/>
            </p:spPr>
            <p:txBody>
              <a:bodyPr wrap="none" rtlCol="0">
                <a:spAutoFit/>
              </a:bodyPr>
              <a:lstStyle/>
              <a:p>
                <a:r>
                  <a:rPr lang="fr-FR" sz="600" dirty="0"/>
                  <a:t>[7:57:00 7:58:00]</a:t>
                </a:r>
                <a:endParaRPr lang="fr-CH" sz="600" dirty="0"/>
              </a:p>
            </p:txBody>
          </p:sp>
          <p:sp>
            <p:nvSpPr>
              <p:cNvPr id="389" name="ZoneTexte 388">
                <a:extLst>
                  <a:ext uri="{FF2B5EF4-FFF2-40B4-BE49-F238E27FC236}">
                    <a16:creationId xmlns:a16="http://schemas.microsoft.com/office/drawing/2014/main" id="{47EBA3BF-5B52-4FE7-8B72-57A6C1DC95FE}"/>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387" name="ZoneTexte 386">
              <a:extLst>
                <a:ext uri="{FF2B5EF4-FFF2-40B4-BE49-F238E27FC236}">
                  <a16:creationId xmlns:a16="http://schemas.microsoft.com/office/drawing/2014/main" id="{5CAE2D75-6935-47D2-8BD9-A1A14F51577E}"/>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390" name="Groupe 389">
            <a:extLst>
              <a:ext uri="{FF2B5EF4-FFF2-40B4-BE49-F238E27FC236}">
                <a16:creationId xmlns:a16="http://schemas.microsoft.com/office/drawing/2014/main" id="{20384C29-5994-4B79-8FC8-E38EA620C2FD}"/>
              </a:ext>
            </a:extLst>
          </p:cNvPr>
          <p:cNvGrpSpPr/>
          <p:nvPr/>
        </p:nvGrpSpPr>
        <p:grpSpPr>
          <a:xfrm>
            <a:off x="4196297" y="638121"/>
            <a:ext cx="718466" cy="390094"/>
            <a:chOff x="7339755" y="6147312"/>
            <a:chExt cx="718466" cy="390094"/>
          </a:xfrm>
        </p:grpSpPr>
        <p:grpSp>
          <p:nvGrpSpPr>
            <p:cNvPr id="391" name="Groupe 390">
              <a:extLst>
                <a:ext uri="{FF2B5EF4-FFF2-40B4-BE49-F238E27FC236}">
                  <a16:creationId xmlns:a16="http://schemas.microsoft.com/office/drawing/2014/main" id="{3046A2C9-5E27-496A-BA59-4F9153F0F777}"/>
                </a:ext>
              </a:extLst>
            </p:cNvPr>
            <p:cNvGrpSpPr/>
            <p:nvPr/>
          </p:nvGrpSpPr>
          <p:grpSpPr>
            <a:xfrm>
              <a:off x="7339755" y="6147312"/>
              <a:ext cx="718466" cy="390094"/>
              <a:chOff x="3085711" y="3836330"/>
              <a:chExt cx="718466" cy="390094"/>
            </a:xfrm>
          </p:grpSpPr>
          <p:sp>
            <p:nvSpPr>
              <p:cNvPr id="393" name="ZoneTexte 392">
                <a:extLst>
                  <a:ext uri="{FF2B5EF4-FFF2-40B4-BE49-F238E27FC236}">
                    <a16:creationId xmlns:a16="http://schemas.microsoft.com/office/drawing/2014/main" id="{892D9A97-97E7-4EB1-A1BB-BF562DE2317E}"/>
                  </a:ext>
                </a:extLst>
              </p:cNvPr>
              <p:cNvSpPr txBox="1"/>
              <p:nvPr/>
            </p:nvSpPr>
            <p:spPr>
              <a:xfrm>
                <a:off x="3085711" y="4041758"/>
                <a:ext cx="718466" cy="184666"/>
              </a:xfrm>
              <a:prstGeom prst="rect">
                <a:avLst/>
              </a:prstGeom>
              <a:noFill/>
            </p:spPr>
            <p:txBody>
              <a:bodyPr wrap="none" rtlCol="0">
                <a:spAutoFit/>
              </a:bodyPr>
              <a:lstStyle/>
              <a:p>
                <a:r>
                  <a:rPr lang="fr-FR" sz="600" dirty="0"/>
                  <a:t>[7:59:00 8:05:00]</a:t>
                </a:r>
                <a:endParaRPr lang="fr-CH" sz="600" dirty="0"/>
              </a:p>
            </p:txBody>
          </p:sp>
          <p:sp>
            <p:nvSpPr>
              <p:cNvPr id="394" name="ZoneTexte 393">
                <a:extLst>
                  <a:ext uri="{FF2B5EF4-FFF2-40B4-BE49-F238E27FC236}">
                    <a16:creationId xmlns:a16="http://schemas.microsoft.com/office/drawing/2014/main" id="{37A14091-E423-49F0-B70C-F2D38C363F7F}"/>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392" name="ZoneTexte 391">
              <a:extLst>
                <a:ext uri="{FF2B5EF4-FFF2-40B4-BE49-F238E27FC236}">
                  <a16:creationId xmlns:a16="http://schemas.microsoft.com/office/drawing/2014/main" id="{D39BF09C-07A7-4A71-8420-2ACD2B22C9F6}"/>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395" name="Groupe 394">
            <a:extLst>
              <a:ext uri="{FF2B5EF4-FFF2-40B4-BE49-F238E27FC236}">
                <a16:creationId xmlns:a16="http://schemas.microsoft.com/office/drawing/2014/main" id="{46B4153B-696C-4547-AB4C-18F93BB168D3}"/>
              </a:ext>
            </a:extLst>
          </p:cNvPr>
          <p:cNvGrpSpPr/>
          <p:nvPr/>
        </p:nvGrpSpPr>
        <p:grpSpPr>
          <a:xfrm>
            <a:off x="3674278" y="655764"/>
            <a:ext cx="718466" cy="377178"/>
            <a:chOff x="1266633" y="5049608"/>
            <a:chExt cx="718466" cy="377178"/>
          </a:xfrm>
        </p:grpSpPr>
        <p:sp>
          <p:nvSpPr>
            <p:cNvPr id="396" name="ZoneTexte 395">
              <a:extLst>
                <a:ext uri="{FF2B5EF4-FFF2-40B4-BE49-F238E27FC236}">
                  <a16:creationId xmlns:a16="http://schemas.microsoft.com/office/drawing/2014/main" id="{84882A7B-D3F2-4137-A696-B03B08ADEB52}"/>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397" name="ZoneTexte 396">
              <a:extLst>
                <a:ext uri="{FF2B5EF4-FFF2-40B4-BE49-F238E27FC236}">
                  <a16:creationId xmlns:a16="http://schemas.microsoft.com/office/drawing/2014/main" id="{35129B2D-3895-46CB-B0F2-C20509C34A7D}"/>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98" name="ZoneTexte 397">
              <a:extLst>
                <a:ext uri="{FF2B5EF4-FFF2-40B4-BE49-F238E27FC236}">
                  <a16:creationId xmlns:a16="http://schemas.microsoft.com/office/drawing/2014/main" id="{B61A5727-12E4-46F6-AB78-3165B44449B2}"/>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399" name="Groupe 398">
            <a:extLst>
              <a:ext uri="{FF2B5EF4-FFF2-40B4-BE49-F238E27FC236}">
                <a16:creationId xmlns:a16="http://schemas.microsoft.com/office/drawing/2014/main" id="{0DC2B616-86F6-4DCC-81CA-D8DD35905D47}"/>
              </a:ext>
            </a:extLst>
          </p:cNvPr>
          <p:cNvGrpSpPr/>
          <p:nvPr/>
        </p:nvGrpSpPr>
        <p:grpSpPr>
          <a:xfrm>
            <a:off x="1465908" y="652734"/>
            <a:ext cx="718466" cy="369675"/>
            <a:chOff x="646205" y="5057129"/>
            <a:chExt cx="718466" cy="369675"/>
          </a:xfrm>
        </p:grpSpPr>
        <p:sp>
          <p:nvSpPr>
            <p:cNvPr id="400" name="ZoneTexte 399">
              <a:extLst>
                <a:ext uri="{FF2B5EF4-FFF2-40B4-BE49-F238E27FC236}">
                  <a16:creationId xmlns:a16="http://schemas.microsoft.com/office/drawing/2014/main" id="{9BF98B54-797E-4437-B758-EF94FEB15CB0}"/>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401" name="ZoneTexte 400">
              <a:extLst>
                <a:ext uri="{FF2B5EF4-FFF2-40B4-BE49-F238E27FC236}">
                  <a16:creationId xmlns:a16="http://schemas.microsoft.com/office/drawing/2014/main" id="{815E1E41-B6B8-4AC4-82AA-D573C94FF4A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402" name="ZoneTexte 401">
              <a:extLst>
                <a:ext uri="{FF2B5EF4-FFF2-40B4-BE49-F238E27FC236}">
                  <a16:creationId xmlns:a16="http://schemas.microsoft.com/office/drawing/2014/main" id="{4F28740B-3220-4A6C-B9B7-B3D694F2C284}"/>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403" name="Groupe 402">
            <a:extLst>
              <a:ext uri="{FF2B5EF4-FFF2-40B4-BE49-F238E27FC236}">
                <a16:creationId xmlns:a16="http://schemas.microsoft.com/office/drawing/2014/main" id="{DD19256D-42A6-4F18-8D06-D06EDBE39333}"/>
              </a:ext>
            </a:extLst>
          </p:cNvPr>
          <p:cNvGrpSpPr/>
          <p:nvPr/>
        </p:nvGrpSpPr>
        <p:grpSpPr>
          <a:xfrm>
            <a:off x="3132180" y="661307"/>
            <a:ext cx="718466" cy="370981"/>
            <a:chOff x="2195594" y="1720797"/>
            <a:chExt cx="718466" cy="370981"/>
          </a:xfrm>
        </p:grpSpPr>
        <p:sp>
          <p:nvSpPr>
            <p:cNvPr id="404" name="ZoneTexte 403">
              <a:extLst>
                <a:ext uri="{FF2B5EF4-FFF2-40B4-BE49-F238E27FC236}">
                  <a16:creationId xmlns:a16="http://schemas.microsoft.com/office/drawing/2014/main" id="{D1737336-FCFF-4E1C-8767-B3CFDC569291}"/>
                </a:ext>
              </a:extLst>
            </p:cNvPr>
            <p:cNvSpPr txBox="1"/>
            <p:nvPr/>
          </p:nvSpPr>
          <p:spPr>
            <a:xfrm>
              <a:off x="2195594" y="1907112"/>
              <a:ext cx="718466" cy="184666"/>
            </a:xfrm>
            <a:prstGeom prst="rect">
              <a:avLst/>
            </a:prstGeom>
            <a:noFill/>
          </p:spPr>
          <p:txBody>
            <a:bodyPr wrap="none" rtlCol="0">
              <a:spAutoFit/>
            </a:bodyPr>
            <a:lstStyle/>
            <a:p>
              <a:r>
                <a:rPr lang="fr-FR" sz="600" dirty="0"/>
                <a:t>[7:59:00 8:00:00]</a:t>
              </a:r>
              <a:endParaRPr lang="fr-CH" sz="600" dirty="0"/>
            </a:p>
          </p:txBody>
        </p:sp>
        <p:sp>
          <p:nvSpPr>
            <p:cNvPr id="405" name="ZoneTexte 404">
              <a:extLst>
                <a:ext uri="{FF2B5EF4-FFF2-40B4-BE49-F238E27FC236}">
                  <a16:creationId xmlns:a16="http://schemas.microsoft.com/office/drawing/2014/main" id="{F6D2E7D7-5822-4B6C-BB0B-027967811337}"/>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406" name="ZoneTexte 405">
              <a:extLst>
                <a:ext uri="{FF2B5EF4-FFF2-40B4-BE49-F238E27FC236}">
                  <a16:creationId xmlns:a16="http://schemas.microsoft.com/office/drawing/2014/main" id="{03ADCBA6-DFA2-424B-958D-07BB08672F61}"/>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407" name="Groupe 406">
            <a:extLst>
              <a:ext uri="{FF2B5EF4-FFF2-40B4-BE49-F238E27FC236}">
                <a16:creationId xmlns:a16="http://schemas.microsoft.com/office/drawing/2014/main" id="{3273D65A-F81A-4291-BBEF-F0DEBCC63312}"/>
              </a:ext>
            </a:extLst>
          </p:cNvPr>
          <p:cNvGrpSpPr/>
          <p:nvPr/>
        </p:nvGrpSpPr>
        <p:grpSpPr>
          <a:xfrm>
            <a:off x="2567269" y="661307"/>
            <a:ext cx="718466" cy="367712"/>
            <a:chOff x="1622389" y="1728992"/>
            <a:chExt cx="718466" cy="367712"/>
          </a:xfrm>
        </p:grpSpPr>
        <p:sp>
          <p:nvSpPr>
            <p:cNvPr id="408" name="ZoneTexte 407">
              <a:extLst>
                <a:ext uri="{FF2B5EF4-FFF2-40B4-BE49-F238E27FC236}">
                  <a16:creationId xmlns:a16="http://schemas.microsoft.com/office/drawing/2014/main" id="{EA4255E5-EFBD-46EC-9EC9-C6444807C32A}"/>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409" name="ZoneTexte 408">
              <a:extLst>
                <a:ext uri="{FF2B5EF4-FFF2-40B4-BE49-F238E27FC236}">
                  <a16:creationId xmlns:a16="http://schemas.microsoft.com/office/drawing/2014/main" id="{1A43887E-6A7B-48FE-A0CD-078378273462}"/>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410" name="ZoneTexte 409">
              <a:extLst>
                <a:ext uri="{FF2B5EF4-FFF2-40B4-BE49-F238E27FC236}">
                  <a16:creationId xmlns:a16="http://schemas.microsoft.com/office/drawing/2014/main" id="{0C185231-2C4B-4715-9641-0B8FE4D39B94}"/>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411" name="ZoneTexte 410">
            <a:extLst>
              <a:ext uri="{FF2B5EF4-FFF2-40B4-BE49-F238E27FC236}">
                <a16:creationId xmlns:a16="http://schemas.microsoft.com/office/drawing/2014/main" id="{F2240DF3-2670-48A2-9B0B-500C49F6D3AC}"/>
              </a:ext>
            </a:extLst>
          </p:cNvPr>
          <p:cNvSpPr txBox="1"/>
          <p:nvPr/>
        </p:nvSpPr>
        <p:spPr>
          <a:xfrm>
            <a:off x="4899131" y="548491"/>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Tree>
    <p:extLst>
      <p:ext uri="{BB962C8B-B14F-4D97-AF65-F5344CB8AC3E}">
        <p14:creationId xmlns:p14="http://schemas.microsoft.com/office/powerpoint/2010/main" val="126499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colade fermante 3">
            <a:extLst>
              <a:ext uri="{FF2B5EF4-FFF2-40B4-BE49-F238E27FC236}">
                <a16:creationId xmlns:a16="http://schemas.microsoft.com/office/drawing/2014/main" id="{419614F2-FA68-47C0-9863-A59A85A4D16D}"/>
              </a:ext>
            </a:extLst>
          </p:cNvPr>
          <p:cNvSpPr/>
          <p:nvPr/>
        </p:nvSpPr>
        <p:spPr>
          <a:xfrm flipH="1">
            <a:off x="648651" y="1185994"/>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 name="Groupe 4">
            <a:extLst>
              <a:ext uri="{FF2B5EF4-FFF2-40B4-BE49-F238E27FC236}">
                <a16:creationId xmlns:a16="http://schemas.microsoft.com/office/drawing/2014/main" id="{80857743-605C-4FD3-91E2-BDBEEC21FD6A}"/>
              </a:ext>
            </a:extLst>
          </p:cNvPr>
          <p:cNvGrpSpPr/>
          <p:nvPr/>
        </p:nvGrpSpPr>
        <p:grpSpPr>
          <a:xfrm>
            <a:off x="796359" y="1145832"/>
            <a:ext cx="718466" cy="372618"/>
            <a:chOff x="2199597" y="980995"/>
            <a:chExt cx="718466" cy="372618"/>
          </a:xfrm>
        </p:grpSpPr>
        <p:grpSp>
          <p:nvGrpSpPr>
            <p:cNvPr id="6" name="Groupe 5">
              <a:extLst>
                <a:ext uri="{FF2B5EF4-FFF2-40B4-BE49-F238E27FC236}">
                  <a16:creationId xmlns:a16="http://schemas.microsoft.com/office/drawing/2014/main" id="{843A02D9-D216-4AE3-AAE6-1DD4A98C6990}"/>
                </a:ext>
              </a:extLst>
            </p:cNvPr>
            <p:cNvGrpSpPr/>
            <p:nvPr/>
          </p:nvGrpSpPr>
          <p:grpSpPr>
            <a:xfrm>
              <a:off x="2239783" y="980995"/>
              <a:ext cx="586242" cy="276999"/>
              <a:chOff x="1694275" y="916594"/>
              <a:chExt cx="586242" cy="276999"/>
            </a:xfrm>
          </p:grpSpPr>
          <p:sp>
            <p:nvSpPr>
              <p:cNvPr id="8" name="ZoneTexte 7">
                <a:extLst>
                  <a:ext uri="{FF2B5EF4-FFF2-40B4-BE49-F238E27FC236}">
                    <a16:creationId xmlns:a16="http://schemas.microsoft.com/office/drawing/2014/main" id="{4A31FA2C-A567-4BF0-AD7D-219F05EE0346}"/>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9" name="ZoneTexte 8">
                <a:extLst>
                  <a:ext uri="{FF2B5EF4-FFF2-40B4-BE49-F238E27FC236}">
                    <a16:creationId xmlns:a16="http://schemas.microsoft.com/office/drawing/2014/main" id="{760E22F0-AC97-43A5-969B-C0D18531E02D}"/>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7" name="ZoneTexte 6">
              <a:extLst>
                <a:ext uri="{FF2B5EF4-FFF2-40B4-BE49-F238E27FC236}">
                  <a16:creationId xmlns:a16="http://schemas.microsoft.com/office/drawing/2014/main" id="{D84E4243-0DB2-4D82-BE5D-3D4C804A8D74}"/>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10" name="Groupe 9">
            <a:extLst>
              <a:ext uri="{FF2B5EF4-FFF2-40B4-BE49-F238E27FC236}">
                <a16:creationId xmlns:a16="http://schemas.microsoft.com/office/drawing/2014/main" id="{83EA0307-8F40-47F8-9DBD-9D1670C7C4C4}"/>
              </a:ext>
            </a:extLst>
          </p:cNvPr>
          <p:cNvGrpSpPr/>
          <p:nvPr/>
        </p:nvGrpSpPr>
        <p:grpSpPr>
          <a:xfrm>
            <a:off x="2461466" y="1152169"/>
            <a:ext cx="718466" cy="363526"/>
            <a:chOff x="4307092" y="989813"/>
            <a:chExt cx="718466" cy="363526"/>
          </a:xfrm>
        </p:grpSpPr>
        <p:grpSp>
          <p:nvGrpSpPr>
            <p:cNvPr id="11" name="Groupe 10">
              <a:extLst>
                <a:ext uri="{FF2B5EF4-FFF2-40B4-BE49-F238E27FC236}">
                  <a16:creationId xmlns:a16="http://schemas.microsoft.com/office/drawing/2014/main" id="{9E3333E4-E93F-4CA0-9884-F007451C9303}"/>
                </a:ext>
              </a:extLst>
            </p:cNvPr>
            <p:cNvGrpSpPr/>
            <p:nvPr/>
          </p:nvGrpSpPr>
          <p:grpSpPr>
            <a:xfrm>
              <a:off x="4390385" y="989813"/>
              <a:ext cx="566525" cy="297890"/>
              <a:chOff x="2579857" y="899092"/>
              <a:chExt cx="566525" cy="297890"/>
            </a:xfrm>
          </p:grpSpPr>
          <p:sp>
            <p:nvSpPr>
              <p:cNvPr id="13" name="ZoneTexte 12">
                <a:extLst>
                  <a:ext uri="{FF2B5EF4-FFF2-40B4-BE49-F238E27FC236}">
                    <a16:creationId xmlns:a16="http://schemas.microsoft.com/office/drawing/2014/main" id="{06D08FAF-238F-4673-967E-692FB38B187E}"/>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4" name="ZoneTexte 13">
                <a:extLst>
                  <a:ext uri="{FF2B5EF4-FFF2-40B4-BE49-F238E27FC236}">
                    <a16:creationId xmlns:a16="http://schemas.microsoft.com/office/drawing/2014/main" id="{1AEF6D70-4993-4D61-B346-F1FBF9CA651E}"/>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2" name="ZoneTexte 11">
              <a:extLst>
                <a:ext uri="{FF2B5EF4-FFF2-40B4-BE49-F238E27FC236}">
                  <a16:creationId xmlns:a16="http://schemas.microsoft.com/office/drawing/2014/main" id="{48106B71-4225-4166-8E64-D50402EBDBEB}"/>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15" name="Accolade fermante 14">
            <a:extLst>
              <a:ext uri="{FF2B5EF4-FFF2-40B4-BE49-F238E27FC236}">
                <a16:creationId xmlns:a16="http://schemas.microsoft.com/office/drawing/2014/main" id="{B49564B9-3714-4AB2-AB0A-8FC400589210}"/>
              </a:ext>
            </a:extLst>
          </p:cNvPr>
          <p:cNvSpPr/>
          <p:nvPr/>
        </p:nvSpPr>
        <p:spPr>
          <a:xfrm>
            <a:off x="3112051" y="123258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6" name="Groupe 15">
            <a:extLst>
              <a:ext uri="{FF2B5EF4-FFF2-40B4-BE49-F238E27FC236}">
                <a16:creationId xmlns:a16="http://schemas.microsoft.com/office/drawing/2014/main" id="{8A578074-4B70-4D7A-95E1-2FB0B2D7BAED}"/>
              </a:ext>
            </a:extLst>
          </p:cNvPr>
          <p:cNvGrpSpPr/>
          <p:nvPr/>
        </p:nvGrpSpPr>
        <p:grpSpPr>
          <a:xfrm>
            <a:off x="1349848" y="1152319"/>
            <a:ext cx="718466" cy="366131"/>
            <a:chOff x="1539952" y="1638479"/>
            <a:chExt cx="718466" cy="366131"/>
          </a:xfrm>
        </p:grpSpPr>
        <p:sp>
          <p:nvSpPr>
            <p:cNvPr id="17" name="ZoneTexte 16">
              <a:extLst>
                <a:ext uri="{FF2B5EF4-FFF2-40B4-BE49-F238E27FC236}">
                  <a16:creationId xmlns:a16="http://schemas.microsoft.com/office/drawing/2014/main" id="{18898170-639A-4D50-81A9-423E83E12AE2}"/>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18" name="Groupe 17">
              <a:extLst>
                <a:ext uri="{FF2B5EF4-FFF2-40B4-BE49-F238E27FC236}">
                  <a16:creationId xmlns:a16="http://schemas.microsoft.com/office/drawing/2014/main" id="{396E90F2-996B-49D8-B767-54DDEFBDB5B7}"/>
                </a:ext>
              </a:extLst>
            </p:cNvPr>
            <p:cNvGrpSpPr/>
            <p:nvPr/>
          </p:nvGrpSpPr>
          <p:grpSpPr>
            <a:xfrm>
              <a:off x="1587793" y="1638479"/>
              <a:ext cx="593068" cy="281853"/>
              <a:chOff x="1727718" y="1640613"/>
              <a:chExt cx="593068" cy="281853"/>
            </a:xfrm>
          </p:grpSpPr>
          <p:sp>
            <p:nvSpPr>
              <p:cNvPr id="19" name="ZoneTexte 18">
                <a:extLst>
                  <a:ext uri="{FF2B5EF4-FFF2-40B4-BE49-F238E27FC236}">
                    <a16:creationId xmlns:a16="http://schemas.microsoft.com/office/drawing/2014/main" id="{7C9AFDA8-7B8E-492C-918E-DAD0AADBCAA1}"/>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20" name="ZoneTexte 19">
                <a:extLst>
                  <a:ext uri="{FF2B5EF4-FFF2-40B4-BE49-F238E27FC236}">
                    <a16:creationId xmlns:a16="http://schemas.microsoft.com/office/drawing/2014/main" id="{A66FCA56-7DA1-4876-99CC-259EE41A0338}"/>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21" name="Groupe 20">
            <a:extLst>
              <a:ext uri="{FF2B5EF4-FFF2-40B4-BE49-F238E27FC236}">
                <a16:creationId xmlns:a16="http://schemas.microsoft.com/office/drawing/2014/main" id="{2F99D514-EA48-4A32-ABB1-9B70E5C241C0}"/>
              </a:ext>
            </a:extLst>
          </p:cNvPr>
          <p:cNvGrpSpPr/>
          <p:nvPr/>
        </p:nvGrpSpPr>
        <p:grpSpPr>
          <a:xfrm>
            <a:off x="1907977" y="1149047"/>
            <a:ext cx="718466" cy="366648"/>
            <a:chOff x="2422732" y="1629870"/>
            <a:chExt cx="718466" cy="366648"/>
          </a:xfrm>
        </p:grpSpPr>
        <p:sp>
          <p:nvSpPr>
            <p:cNvPr id="22" name="ZoneTexte 21">
              <a:extLst>
                <a:ext uri="{FF2B5EF4-FFF2-40B4-BE49-F238E27FC236}">
                  <a16:creationId xmlns:a16="http://schemas.microsoft.com/office/drawing/2014/main" id="{5862CE51-713F-4A0A-8B1D-64BB4A1FCEDE}"/>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23" name="Groupe 22">
              <a:extLst>
                <a:ext uri="{FF2B5EF4-FFF2-40B4-BE49-F238E27FC236}">
                  <a16:creationId xmlns:a16="http://schemas.microsoft.com/office/drawing/2014/main" id="{BF7F82F1-D4FD-42A9-822A-43E3C0020D6D}"/>
                </a:ext>
              </a:extLst>
            </p:cNvPr>
            <p:cNvGrpSpPr/>
            <p:nvPr/>
          </p:nvGrpSpPr>
          <p:grpSpPr>
            <a:xfrm>
              <a:off x="2467193" y="1629870"/>
              <a:ext cx="555847" cy="281496"/>
              <a:chOff x="2607118" y="1632004"/>
              <a:chExt cx="555847" cy="281496"/>
            </a:xfrm>
          </p:grpSpPr>
          <p:sp>
            <p:nvSpPr>
              <p:cNvPr id="24" name="ZoneTexte 23">
                <a:extLst>
                  <a:ext uri="{FF2B5EF4-FFF2-40B4-BE49-F238E27FC236}">
                    <a16:creationId xmlns:a16="http://schemas.microsoft.com/office/drawing/2014/main" id="{B71263C0-BD2A-4001-A46C-171B6CEFDDAB}"/>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25" name="ZoneTexte 24">
                <a:extLst>
                  <a:ext uri="{FF2B5EF4-FFF2-40B4-BE49-F238E27FC236}">
                    <a16:creationId xmlns:a16="http://schemas.microsoft.com/office/drawing/2014/main" id="{3CF7A548-5E97-47B2-AC97-DF28A9DC6662}"/>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26" name="Accolade fermante 25">
            <a:extLst>
              <a:ext uri="{FF2B5EF4-FFF2-40B4-BE49-F238E27FC236}">
                <a16:creationId xmlns:a16="http://schemas.microsoft.com/office/drawing/2014/main" id="{57BF1434-611C-4EEB-9BC5-90A404CAC875}"/>
              </a:ext>
            </a:extLst>
          </p:cNvPr>
          <p:cNvSpPr/>
          <p:nvPr/>
        </p:nvSpPr>
        <p:spPr>
          <a:xfrm flipH="1">
            <a:off x="792728" y="123258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27" name="Graphique 26">
            <a:extLst>
              <a:ext uri="{FF2B5EF4-FFF2-40B4-BE49-F238E27FC236}">
                <a16:creationId xmlns:a16="http://schemas.microsoft.com/office/drawing/2014/main" id="{849529E8-92BC-44A8-89AB-B1981BF2C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3711" y="1429744"/>
            <a:ext cx="109307" cy="98122"/>
          </a:xfrm>
          <a:prstGeom prst="rect">
            <a:avLst/>
          </a:prstGeom>
        </p:spPr>
      </p:pic>
      <p:sp>
        <p:nvSpPr>
          <p:cNvPr id="28" name="ZoneTexte 27">
            <a:extLst>
              <a:ext uri="{FF2B5EF4-FFF2-40B4-BE49-F238E27FC236}">
                <a16:creationId xmlns:a16="http://schemas.microsoft.com/office/drawing/2014/main" id="{5BC26158-C348-4C17-8E00-0E489F575CB5}"/>
              </a:ext>
            </a:extLst>
          </p:cNvPr>
          <p:cNvSpPr txBox="1"/>
          <p:nvPr/>
        </p:nvSpPr>
        <p:spPr>
          <a:xfrm>
            <a:off x="3195094" y="1429318"/>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29" name="Accolade fermante 28">
            <a:extLst>
              <a:ext uri="{FF2B5EF4-FFF2-40B4-BE49-F238E27FC236}">
                <a16:creationId xmlns:a16="http://schemas.microsoft.com/office/drawing/2014/main" id="{CF4E4EBD-ACE5-4196-9EEE-84C904272F5A}"/>
              </a:ext>
            </a:extLst>
          </p:cNvPr>
          <p:cNvSpPr/>
          <p:nvPr/>
        </p:nvSpPr>
        <p:spPr>
          <a:xfrm flipH="1">
            <a:off x="3702775" y="143470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0" name="Accolade fermante 29">
            <a:extLst>
              <a:ext uri="{FF2B5EF4-FFF2-40B4-BE49-F238E27FC236}">
                <a16:creationId xmlns:a16="http://schemas.microsoft.com/office/drawing/2014/main" id="{74B32BBC-87E0-4F73-9B10-EB1E68E7B1A9}"/>
              </a:ext>
            </a:extLst>
          </p:cNvPr>
          <p:cNvSpPr/>
          <p:nvPr/>
        </p:nvSpPr>
        <p:spPr>
          <a:xfrm>
            <a:off x="3967010" y="143599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1" name="Groupe 30">
            <a:extLst>
              <a:ext uri="{FF2B5EF4-FFF2-40B4-BE49-F238E27FC236}">
                <a16:creationId xmlns:a16="http://schemas.microsoft.com/office/drawing/2014/main" id="{86CE799C-89C1-4002-B80E-4CCCB802630B}"/>
              </a:ext>
            </a:extLst>
          </p:cNvPr>
          <p:cNvGrpSpPr/>
          <p:nvPr/>
        </p:nvGrpSpPr>
        <p:grpSpPr>
          <a:xfrm>
            <a:off x="3781837" y="1457917"/>
            <a:ext cx="277434" cy="192278"/>
            <a:chOff x="5500799" y="4255430"/>
            <a:chExt cx="1544225" cy="1042144"/>
          </a:xfrm>
          <a:solidFill>
            <a:srgbClr val="7030A0"/>
          </a:solidFill>
        </p:grpSpPr>
        <p:pic>
          <p:nvPicPr>
            <p:cNvPr id="32" name="Graphique 31">
              <a:extLst>
                <a:ext uri="{FF2B5EF4-FFF2-40B4-BE49-F238E27FC236}">
                  <a16:creationId xmlns:a16="http://schemas.microsoft.com/office/drawing/2014/main" id="{092A8C71-7D2F-48AA-A14D-AD123996D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0799" y="4255430"/>
              <a:ext cx="1190401" cy="1042144"/>
            </a:xfrm>
            <a:prstGeom prst="rect">
              <a:avLst/>
            </a:prstGeom>
          </p:spPr>
        </p:pic>
        <p:pic>
          <p:nvPicPr>
            <p:cNvPr id="33" name="Graphique 32">
              <a:extLst>
                <a:ext uri="{FF2B5EF4-FFF2-40B4-BE49-F238E27FC236}">
                  <a16:creationId xmlns:a16="http://schemas.microsoft.com/office/drawing/2014/main" id="{4A04DE40-4576-43FE-A111-C534807773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040" y="4455747"/>
              <a:ext cx="741984" cy="741984"/>
            </a:xfrm>
            <a:prstGeom prst="rect">
              <a:avLst/>
            </a:prstGeom>
          </p:spPr>
        </p:pic>
      </p:grpSp>
      <p:sp>
        <p:nvSpPr>
          <p:cNvPr id="34" name="ZoneTexte 33">
            <a:extLst>
              <a:ext uri="{FF2B5EF4-FFF2-40B4-BE49-F238E27FC236}">
                <a16:creationId xmlns:a16="http://schemas.microsoft.com/office/drawing/2014/main" id="{DAC7387C-463C-4B3F-A38F-A23CFA9B469B}"/>
              </a:ext>
            </a:extLst>
          </p:cNvPr>
          <p:cNvSpPr txBox="1"/>
          <p:nvPr/>
        </p:nvSpPr>
        <p:spPr>
          <a:xfrm>
            <a:off x="22517" y="1356042"/>
            <a:ext cx="676470" cy="246221"/>
          </a:xfrm>
          <a:prstGeom prst="rect">
            <a:avLst/>
          </a:prstGeom>
          <a:noFill/>
        </p:spPr>
        <p:txBody>
          <a:bodyPr wrap="square" rtlCol="0">
            <a:spAutoFit/>
          </a:bodyPr>
          <a:lstStyle/>
          <a:p>
            <a:r>
              <a:rPr lang="fr-FR" sz="1000" dirty="0"/>
              <a:t>a.1.3.7.1</a:t>
            </a:r>
          </a:p>
        </p:txBody>
      </p:sp>
      <p:sp>
        <p:nvSpPr>
          <p:cNvPr id="35" name="Accolade fermante 34">
            <a:extLst>
              <a:ext uri="{FF2B5EF4-FFF2-40B4-BE49-F238E27FC236}">
                <a16:creationId xmlns:a16="http://schemas.microsoft.com/office/drawing/2014/main" id="{5DCB2809-7F8B-4173-88BF-04BA559FC963}"/>
              </a:ext>
            </a:extLst>
          </p:cNvPr>
          <p:cNvSpPr/>
          <p:nvPr/>
        </p:nvSpPr>
        <p:spPr>
          <a:xfrm flipH="1">
            <a:off x="794821" y="156549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6" name="Accolade fermante 35">
            <a:extLst>
              <a:ext uri="{FF2B5EF4-FFF2-40B4-BE49-F238E27FC236}">
                <a16:creationId xmlns:a16="http://schemas.microsoft.com/office/drawing/2014/main" id="{1DAA4423-DD6A-4214-BD92-EB7B1505D450}"/>
              </a:ext>
            </a:extLst>
          </p:cNvPr>
          <p:cNvSpPr/>
          <p:nvPr/>
        </p:nvSpPr>
        <p:spPr>
          <a:xfrm>
            <a:off x="3111094" y="155915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7" name="Groupe 36">
            <a:extLst>
              <a:ext uri="{FF2B5EF4-FFF2-40B4-BE49-F238E27FC236}">
                <a16:creationId xmlns:a16="http://schemas.microsoft.com/office/drawing/2014/main" id="{18ECC7B3-AED4-44E3-A5B5-AA744F55395E}"/>
              </a:ext>
            </a:extLst>
          </p:cNvPr>
          <p:cNvGrpSpPr/>
          <p:nvPr/>
        </p:nvGrpSpPr>
        <p:grpSpPr>
          <a:xfrm>
            <a:off x="1959922" y="1485947"/>
            <a:ext cx="718466" cy="362841"/>
            <a:chOff x="2195594" y="1728937"/>
            <a:chExt cx="718466" cy="362841"/>
          </a:xfrm>
        </p:grpSpPr>
        <p:sp>
          <p:nvSpPr>
            <p:cNvPr id="38" name="ZoneTexte 37">
              <a:extLst>
                <a:ext uri="{FF2B5EF4-FFF2-40B4-BE49-F238E27FC236}">
                  <a16:creationId xmlns:a16="http://schemas.microsoft.com/office/drawing/2014/main" id="{EE2471B7-D33E-4F8A-AB6D-B10309F04AEB}"/>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39" name="ZoneTexte 38">
              <a:extLst>
                <a:ext uri="{FF2B5EF4-FFF2-40B4-BE49-F238E27FC236}">
                  <a16:creationId xmlns:a16="http://schemas.microsoft.com/office/drawing/2014/main" id="{A686A36B-F7ED-47FA-A040-D661622E85DD}"/>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40" name="ZoneTexte 39">
              <a:extLst>
                <a:ext uri="{FF2B5EF4-FFF2-40B4-BE49-F238E27FC236}">
                  <a16:creationId xmlns:a16="http://schemas.microsoft.com/office/drawing/2014/main" id="{DC7E00F9-6BCB-47F7-9025-1F70D7B0FAF0}"/>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41" name="Groupe 40">
            <a:extLst>
              <a:ext uri="{FF2B5EF4-FFF2-40B4-BE49-F238E27FC236}">
                <a16:creationId xmlns:a16="http://schemas.microsoft.com/office/drawing/2014/main" id="{93EEBA9F-90E7-4C71-88FA-2BBA4C01E0E9}"/>
              </a:ext>
            </a:extLst>
          </p:cNvPr>
          <p:cNvGrpSpPr/>
          <p:nvPr/>
        </p:nvGrpSpPr>
        <p:grpSpPr>
          <a:xfrm>
            <a:off x="1403222" y="1482992"/>
            <a:ext cx="718466" cy="367051"/>
            <a:chOff x="1622389" y="1729653"/>
            <a:chExt cx="718466" cy="367051"/>
          </a:xfrm>
        </p:grpSpPr>
        <p:sp>
          <p:nvSpPr>
            <p:cNvPr id="42" name="ZoneTexte 41">
              <a:extLst>
                <a:ext uri="{FF2B5EF4-FFF2-40B4-BE49-F238E27FC236}">
                  <a16:creationId xmlns:a16="http://schemas.microsoft.com/office/drawing/2014/main" id="{59A67FF6-E28D-464C-B834-5F56B160ECB1}"/>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43" name="ZoneTexte 42">
              <a:extLst>
                <a:ext uri="{FF2B5EF4-FFF2-40B4-BE49-F238E27FC236}">
                  <a16:creationId xmlns:a16="http://schemas.microsoft.com/office/drawing/2014/main" id="{2E1D9A1C-7869-451D-B35D-3F5576A0C980}"/>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44" name="ZoneTexte 43">
              <a:extLst>
                <a:ext uri="{FF2B5EF4-FFF2-40B4-BE49-F238E27FC236}">
                  <a16:creationId xmlns:a16="http://schemas.microsoft.com/office/drawing/2014/main" id="{5B5A1B57-E48B-486B-ABB3-859AC0D176D6}"/>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45" name="Groupe 44">
            <a:extLst>
              <a:ext uri="{FF2B5EF4-FFF2-40B4-BE49-F238E27FC236}">
                <a16:creationId xmlns:a16="http://schemas.microsoft.com/office/drawing/2014/main" id="{0A45C83C-FE15-4011-944E-96429C30D8C3}"/>
              </a:ext>
            </a:extLst>
          </p:cNvPr>
          <p:cNvGrpSpPr/>
          <p:nvPr/>
        </p:nvGrpSpPr>
        <p:grpSpPr>
          <a:xfrm>
            <a:off x="2506054" y="1471685"/>
            <a:ext cx="718466" cy="377178"/>
            <a:chOff x="1266633" y="5049608"/>
            <a:chExt cx="718466" cy="377178"/>
          </a:xfrm>
        </p:grpSpPr>
        <p:sp>
          <p:nvSpPr>
            <p:cNvPr id="46" name="ZoneTexte 45">
              <a:extLst>
                <a:ext uri="{FF2B5EF4-FFF2-40B4-BE49-F238E27FC236}">
                  <a16:creationId xmlns:a16="http://schemas.microsoft.com/office/drawing/2014/main" id="{65A95C95-24D4-43CB-AE6B-7A37A7FD0B5F}"/>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47" name="ZoneTexte 46">
              <a:extLst>
                <a:ext uri="{FF2B5EF4-FFF2-40B4-BE49-F238E27FC236}">
                  <a16:creationId xmlns:a16="http://schemas.microsoft.com/office/drawing/2014/main" id="{9BF9D850-1FC6-47EC-A6E2-4D11A2D4EF1C}"/>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48" name="ZoneTexte 47">
              <a:extLst>
                <a:ext uri="{FF2B5EF4-FFF2-40B4-BE49-F238E27FC236}">
                  <a16:creationId xmlns:a16="http://schemas.microsoft.com/office/drawing/2014/main" id="{164F18C1-F71C-4C85-B124-C4FF37304EFC}"/>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49" name="Groupe 48">
            <a:extLst>
              <a:ext uri="{FF2B5EF4-FFF2-40B4-BE49-F238E27FC236}">
                <a16:creationId xmlns:a16="http://schemas.microsoft.com/office/drawing/2014/main" id="{E4EDA555-07D6-49AC-BA99-A3CB65AF1007}"/>
              </a:ext>
            </a:extLst>
          </p:cNvPr>
          <p:cNvGrpSpPr/>
          <p:nvPr/>
        </p:nvGrpSpPr>
        <p:grpSpPr>
          <a:xfrm>
            <a:off x="835448" y="1475383"/>
            <a:ext cx="718466" cy="369675"/>
            <a:chOff x="646205" y="5057129"/>
            <a:chExt cx="718466" cy="369675"/>
          </a:xfrm>
        </p:grpSpPr>
        <p:sp>
          <p:nvSpPr>
            <p:cNvPr id="50" name="ZoneTexte 49">
              <a:extLst>
                <a:ext uri="{FF2B5EF4-FFF2-40B4-BE49-F238E27FC236}">
                  <a16:creationId xmlns:a16="http://schemas.microsoft.com/office/drawing/2014/main" id="{D8268469-352D-4FF6-8ECA-383476CB2695}"/>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51" name="ZoneTexte 50">
              <a:extLst>
                <a:ext uri="{FF2B5EF4-FFF2-40B4-BE49-F238E27FC236}">
                  <a16:creationId xmlns:a16="http://schemas.microsoft.com/office/drawing/2014/main" id="{246B23F7-B75D-4523-A28B-798461C64778}"/>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52" name="ZoneTexte 51">
              <a:extLst>
                <a:ext uri="{FF2B5EF4-FFF2-40B4-BE49-F238E27FC236}">
                  <a16:creationId xmlns:a16="http://schemas.microsoft.com/office/drawing/2014/main" id="{4D936958-08E5-47F7-881F-2F7B92340152}"/>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53" name="Groupe 52">
            <a:extLst>
              <a:ext uri="{FF2B5EF4-FFF2-40B4-BE49-F238E27FC236}">
                <a16:creationId xmlns:a16="http://schemas.microsoft.com/office/drawing/2014/main" id="{2C410EF1-DF8F-4D2B-B942-0A8ED1EA593B}"/>
              </a:ext>
            </a:extLst>
          </p:cNvPr>
          <p:cNvGrpSpPr/>
          <p:nvPr/>
        </p:nvGrpSpPr>
        <p:grpSpPr>
          <a:xfrm>
            <a:off x="3127273" y="1703174"/>
            <a:ext cx="202376" cy="157632"/>
            <a:chOff x="5146975" y="3184326"/>
            <a:chExt cx="1468799" cy="1171578"/>
          </a:xfrm>
          <a:solidFill>
            <a:srgbClr val="92D050"/>
          </a:solidFill>
        </p:grpSpPr>
        <p:pic>
          <p:nvPicPr>
            <p:cNvPr id="54" name="Graphique 53">
              <a:extLst>
                <a:ext uri="{FF2B5EF4-FFF2-40B4-BE49-F238E27FC236}">
                  <a16:creationId xmlns:a16="http://schemas.microsoft.com/office/drawing/2014/main" id="{70F8AD52-95AF-4C46-B032-BB73337350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55" name="Graphique 54">
              <a:extLst>
                <a:ext uri="{FF2B5EF4-FFF2-40B4-BE49-F238E27FC236}">
                  <a16:creationId xmlns:a16="http://schemas.microsoft.com/office/drawing/2014/main" id="{F1C43D8A-19B9-4C10-86F3-8B82AFAC9A7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grpSp>
        <p:nvGrpSpPr>
          <p:cNvPr id="56" name="Groupe 55">
            <a:extLst>
              <a:ext uri="{FF2B5EF4-FFF2-40B4-BE49-F238E27FC236}">
                <a16:creationId xmlns:a16="http://schemas.microsoft.com/office/drawing/2014/main" id="{75519E03-E9D6-4311-AB20-CED3D6D297F6}"/>
              </a:ext>
            </a:extLst>
          </p:cNvPr>
          <p:cNvGrpSpPr/>
          <p:nvPr/>
        </p:nvGrpSpPr>
        <p:grpSpPr>
          <a:xfrm>
            <a:off x="815924" y="1900380"/>
            <a:ext cx="718466" cy="372618"/>
            <a:chOff x="2199597" y="980995"/>
            <a:chExt cx="718466" cy="372618"/>
          </a:xfrm>
        </p:grpSpPr>
        <p:grpSp>
          <p:nvGrpSpPr>
            <p:cNvPr id="57" name="Groupe 56">
              <a:extLst>
                <a:ext uri="{FF2B5EF4-FFF2-40B4-BE49-F238E27FC236}">
                  <a16:creationId xmlns:a16="http://schemas.microsoft.com/office/drawing/2014/main" id="{5103CF07-4301-48D2-87F7-F94973158889}"/>
                </a:ext>
              </a:extLst>
            </p:cNvPr>
            <p:cNvGrpSpPr/>
            <p:nvPr/>
          </p:nvGrpSpPr>
          <p:grpSpPr>
            <a:xfrm>
              <a:off x="2239783" y="980995"/>
              <a:ext cx="586242" cy="276999"/>
              <a:chOff x="1694275" y="916594"/>
              <a:chExt cx="586242" cy="276999"/>
            </a:xfrm>
          </p:grpSpPr>
          <p:sp>
            <p:nvSpPr>
              <p:cNvPr id="59" name="ZoneTexte 58">
                <a:extLst>
                  <a:ext uri="{FF2B5EF4-FFF2-40B4-BE49-F238E27FC236}">
                    <a16:creationId xmlns:a16="http://schemas.microsoft.com/office/drawing/2014/main" id="{B5341FBD-6119-4344-AF24-BE90C22255E4}"/>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60" name="ZoneTexte 59">
                <a:extLst>
                  <a:ext uri="{FF2B5EF4-FFF2-40B4-BE49-F238E27FC236}">
                    <a16:creationId xmlns:a16="http://schemas.microsoft.com/office/drawing/2014/main" id="{2A496806-1A7C-4634-A4BE-1EB1386387D1}"/>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58" name="ZoneTexte 57">
              <a:extLst>
                <a:ext uri="{FF2B5EF4-FFF2-40B4-BE49-F238E27FC236}">
                  <a16:creationId xmlns:a16="http://schemas.microsoft.com/office/drawing/2014/main" id="{711E4B30-82DE-4061-A1B7-F43EF2F01870}"/>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61" name="Groupe 60">
            <a:extLst>
              <a:ext uri="{FF2B5EF4-FFF2-40B4-BE49-F238E27FC236}">
                <a16:creationId xmlns:a16="http://schemas.microsoft.com/office/drawing/2014/main" id="{0D83FBC0-A687-4044-8492-E424624B8D21}"/>
              </a:ext>
            </a:extLst>
          </p:cNvPr>
          <p:cNvGrpSpPr/>
          <p:nvPr/>
        </p:nvGrpSpPr>
        <p:grpSpPr>
          <a:xfrm>
            <a:off x="2481031" y="1906717"/>
            <a:ext cx="718466" cy="363526"/>
            <a:chOff x="4307092" y="989813"/>
            <a:chExt cx="718466" cy="363526"/>
          </a:xfrm>
        </p:grpSpPr>
        <p:grpSp>
          <p:nvGrpSpPr>
            <p:cNvPr id="62" name="Groupe 61">
              <a:extLst>
                <a:ext uri="{FF2B5EF4-FFF2-40B4-BE49-F238E27FC236}">
                  <a16:creationId xmlns:a16="http://schemas.microsoft.com/office/drawing/2014/main" id="{1858DC2A-BE11-4C47-B2FF-F5CAAC3EB634}"/>
                </a:ext>
              </a:extLst>
            </p:cNvPr>
            <p:cNvGrpSpPr/>
            <p:nvPr/>
          </p:nvGrpSpPr>
          <p:grpSpPr>
            <a:xfrm>
              <a:off x="4390385" y="989813"/>
              <a:ext cx="566525" cy="297890"/>
              <a:chOff x="2579857" y="899092"/>
              <a:chExt cx="566525" cy="297890"/>
            </a:xfrm>
          </p:grpSpPr>
          <p:sp>
            <p:nvSpPr>
              <p:cNvPr id="64" name="ZoneTexte 63">
                <a:extLst>
                  <a:ext uri="{FF2B5EF4-FFF2-40B4-BE49-F238E27FC236}">
                    <a16:creationId xmlns:a16="http://schemas.microsoft.com/office/drawing/2014/main" id="{212B7253-D57C-44DD-BDC4-3AD98CA94C4A}"/>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65" name="ZoneTexte 64">
                <a:extLst>
                  <a:ext uri="{FF2B5EF4-FFF2-40B4-BE49-F238E27FC236}">
                    <a16:creationId xmlns:a16="http://schemas.microsoft.com/office/drawing/2014/main" id="{B6F0C2F3-4A70-41A0-BF8E-62056D136F93}"/>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63" name="ZoneTexte 62">
              <a:extLst>
                <a:ext uri="{FF2B5EF4-FFF2-40B4-BE49-F238E27FC236}">
                  <a16:creationId xmlns:a16="http://schemas.microsoft.com/office/drawing/2014/main" id="{40FAB84E-2A1D-4F98-A85B-412FECDA72D4}"/>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66" name="Accolade fermante 65">
            <a:extLst>
              <a:ext uri="{FF2B5EF4-FFF2-40B4-BE49-F238E27FC236}">
                <a16:creationId xmlns:a16="http://schemas.microsoft.com/office/drawing/2014/main" id="{E8447382-A9F7-4BA5-AE9A-5697D8BA83BA}"/>
              </a:ext>
            </a:extLst>
          </p:cNvPr>
          <p:cNvSpPr/>
          <p:nvPr/>
        </p:nvSpPr>
        <p:spPr>
          <a:xfrm>
            <a:off x="3131616" y="198713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7" name="Groupe 66">
            <a:extLst>
              <a:ext uri="{FF2B5EF4-FFF2-40B4-BE49-F238E27FC236}">
                <a16:creationId xmlns:a16="http://schemas.microsoft.com/office/drawing/2014/main" id="{2D944703-69EE-4A6A-BF74-8907DBD080EB}"/>
              </a:ext>
            </a:extLst>
          </p:cNvPr>
          <p:cNvGrpSpPr/>
          <p:nvPr/>
        </p:nvGrpSpPr>
        <p:grpSpPr>
          <a:xfrm>
            <a:off x="1369413" y="1906867"/>
            <a:ext cx="718466" cy="366131"/>
            <a:chOff x="1539952" y="1638479"/>
            <a:chExt cx="718466" cy="366131"/>
          </a:xfrm>
        </p:grpSpPr>
        <p:sp>
          <p:nvSpPr>
            <p:cNvPr id="68" name="ZoneTexte 67">
              <a:extLst>
                <a:ext uri="{FF2B5EF4-FFF2-40B4-BE49-F238E27FC236}">
                  <a16:creationId xmlns:a16="http://schemas.microsoft.com/office/drawing/2014/main" id="{F0B5BEDC-B0E1-4406-B6BD-46C44332D52F}"/>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69" name="Groupe 68">
              <a:extLst>
                <a:ext uri="{FF2B5EF4-FFF2-40B4-BE49-F238E27FC236}">
                  <a16:creationId xmlns:a16="http://schemas.microsoft.com/office/drawing/2014/main" id="{BB5681C9-3954-4747-9853-AB0EDF82C8B2}"/>
                </a:ext>
              </a:extLst>
            </p:cNvPr>
            <p:cNvGrpSpPr/>
            <p:nvPr/>
          </p:nvGrpSpPr>
          <p:grpSpPr>
            <a:xfrm>
              <a:off x="1587793" y="1638479"/>
              <a:ext cx="593068" cy="281853"/>
              <a:chOff x="1727718" y="1640613"/>
              <a:chExt cx="593068" cy="281853"/>
            </a:xfrm>
          </p:grpSpPr>
          <p:sp>
            <p:nvSpPr>
              <p:cNvPr id="70" name="ZoneTexte 69">
                <a:extLst>
                  <a:ext uri="{FF2B5EF4-FFF2-40B4-BE49-F238E27FC236}">
                    <a16:creationId xmlns:a16="http://schemas.microsoft.com/office/drawing/2014/main" id="{8506B45A-C1B8-43F1-B47F-E3F47994A1C4}"/>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71" name="ZoneTexte 70">
                <a:extLst>
                  <a:ext uri="{FF2B5EF4-FFF2-40B4-BE49-F238E27FC236}">
                    <a16:creationId xmlns:a16="http://schemas.microsoft.com/office/drawing/2014/main" id="{6BD5E75C-536A-458C-A4AE-F261D75F753F}"/>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72" name="Groupe 71">
            <a:extLst>
              <a:ext uri="{FF2B5EF4-FFF2-40B4-BE49-F238E27FC236}">
                <a16:creationId xmlns:a16="http://schemas.microsoft.com/office/drawing/2014/main" id="{A8769408-7F1D-40E7-AEA8-AC39995160F7}"/>
              </a:ext>
            </a:extLst>
          </p:cNvPr>
          <p:cNvGrpSpPr/>
          <p:nvPr/>
        </p:nvGrpSpPr>
        <p:grpSpPr>
          <a:xfrm>
            <a:off x="1927542" y="1903595"/>
            <a:ext cx="718466" cy="366648"/>
            <a:chOff x="2422732" y="1629870"/>
            <a:chExt cx="718466" cy="366648"/>
          </a:xfrm>
        </p:grpSpPr>
        <p:sp>
          <p:nvSpPr>
            <p:cNvPr id="73" name="ZoneTexte 72">
              <a:extLst>
                <a:ext uri="{FF2B5EF4-FFF2-40B4-BE49-F238E27FC236}">
                  <a16:creationId xmlns:a16="http://schemas.microsoft.com/office/drawing/2014/main" id="{EA148EAD-B873-4D4A-95F3-53E120A9E678}"/>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74" name="Groupe 73">
              <a:extLst>
                <a:ext uri="{FF2B5EF4-FFF2-40B4-BE49-F238E27FC236}">
                  <a16:creationId xmlns:a16="http://schemas.microsoft.com/office/drawing/2014/main" id="{E2601C4F-21B6-43AA-B137-BAF7F86978D7}"/>
                </a:ext>
              </a:extLst>
            </p:cNvPr>
            <p:cNvGrpSpPr/>
            <p:nvPr/>
          </p:nvGrpSpPr>
          <p:grpSpPr>
            <a:xfrm>
              <a:off x="2467193" y="1629870"/>
              <a:ext cx="555847" cy="281496"/>
              <a:chOff x="2607118" y="1632004"/>
              <a:chExt cx="555847" cy="281496"/>
            </a:xfrm>
          </p:grpSpPr>
          <p:sp>
            <p:nvSpPr>
              <p:cNvPr id="75" name="ZoneTexte 74">
                <a:extLst>
                  <a:ext uri="{FF2B5EF4-FFF2-40B4-BE49-F238E27FC236}">
                    <a16:creationId xmlns:a16="http://schemas.microsoft.com/office/drawing/2014/main" id="{7450F06B-E48D-4BA8-A12E-948CF244A408}"/>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76" name="ZoneTexte 75">
                <a:extLst>
                  <a:ext uri="{FF2B5EF4-FFF2-40B4-BE49-F238E27FC236}">
                    <a16:creationId xmlns:a16="http://schemas.microsoft.com/office/drawing/2014/main" id="{9D451C23-95F1-47C0-8A0E-A3811682641C}"/>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77" name="Accolade fermante 76">
            <a:extLst>
              <a:ext uri="{FF2B5EF4-FFF2-40B4-BE49-F238E27FC236}">
                <a16:creationId xmlns:a16="http://schemas.microsoft.com/office/drawing/2014/main" id="{7F33563F-26DC-45C5-8C4C-8C5DBCAB945B}"/>
              </a:ext>
            </a:extLst>
          </p:cNvPr>
          <p:cNvSpPr/>
          <p:nvPr/>
        </p:nvSpPr>
        <p:spPr>
          <a:xfrm flipH="1">
            <a:off x="812293" y="198713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78" name="Graphique 77">
            <a:extLst>
              <a:ext uri="{FF2B5EF4-FFF2-40B4-BE49-F238E27FC236}">
                <a16:creationId xmlns:a16="http://schemas.microsoft.com/office/drawing/2014/main" id="{78B0E2E5-C68E-478F-872A-4E03814A3B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76" y="2184292"/>
            <a:ext cx="109307" cy="98122"/>
          </a:xfrm>
          <a:prstGeom prst="rect">
            <a:avLst/>
          </a:prstGeom>
        </p:spPr>
      </p:pic>
      <p:sp>
        <p:nvSpPr>
          <p:cNvPr id="79" name="Accolade fermante 78">
            <a:extLst>
              <a:ext uri="{FF2B5EF4-FFF2-40B4-BE49-F238E27FC236}">
                <a16:creationId xmlns:a16="http://schemas.microsoft.com/office/drawing/2014/main" id="{CAE069A1-1F41-4718-B9D8-0C410EAFBB13}"/>
              </a:ext>
            </a:extLst>
          </p:cNvPr>
          <p:cNvSpPr/>
          <p:nvPr/>
        </p:nvSpPr>
        <p:spPr>
          <a:xfrm flipH="1">
            <a:off x="814386" y="232004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0" name="Accolade fermante 79">
            <a:extLst>
              <a:ext uri="{FF2B5EF4-FFF2-40B4-BE49-F238E27FC236}">
                <a16:creationId xmlns:a16="http://schemas.microsoft.com/office/drawing/2014/main" id="{413F5443-DA54-434C-9D78-80E7DD7DD9D3}"/>
              </a:ext>
            </a:extLst>
          </p:cNvPr>
          <p:cNvSpPr/>
          <p:nvPr/>
        </p:nvSpPr>
        <p:spPr>
          <a:xfrm>
            <a:off x="3130659" y="231370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1" name="Groupe 80">
            <a:extLst>
              <a:ext uri="{FF2B5EF4-FFF2-40B4-BE49-F238E27FC236}">
                <a16:creationId xmlns:a16="http://schemas.microsoft.com/office/drawing/2014/main" id="{0974AB89-857A-42CE-A0E1-245A43942D1E}"/>
              </a:ext>
            </a:extLst>
          </p:cNvPr>
          <p:cNvGrpSpPr/>
          <p:nvPr/>
        </p:nvGrpSpPr>
        <p:grpSpPr>
          <a:xfrm>
            <a:off x="1979487" y="2240495"/>
            <a:ext cx="718466" cy="362841"/>
            <a:chOff x="2195594" y="1728937"/>
            <a:chExt cx="718466" cy="362841"/>
          </a:xfrm>
        </p:grpSpPr>
        <p:sp>
          <p:nvSpPr>
            <p:cNvPr id="82" name="ZoneTexte 81">
              <a:extLst>
                <a:ext uri="{FF2B5EF4-FFF2-40B4-BE49-F238E27FC236}">
                  <a16:creationId xmlns:a16="http://schemas.microsoft.com/office/drawing/2014/main" id="{341D2F93-EA32-4FF0-9FD5-DC5B6EA0457A}"/>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83" name="ZoneTexte 82">
              <a:extLst>
                <a:ext uri="{FF2B5EF4-FFF2-40B4-BE49-F238E27FC236}">
                  <a16:creationId xmlns:a16="http://schemas.microsoft.com/office/drawing/2014/main" id="{B3D2EBAC-6996-4A36-AA4E-AD99B555DFA4}"/>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84" name="ZoneTexte 83">
              <a:extLst>
                <a:ext uri="{FF2B5EF4-FFF2-40B4-BE49-F238E27FC236}">
                  <a16:creationId xmlns:a16="http://schemas.microsoft.com/office/drawing/2014/main" id="{AB43A4F5-24C8-4665-B9A7-7B026A3E106C}"/>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85" name="Groupe 84">
            <a:extLst>
              <a:ext uri="{FF2B5EF4-FFF2-40B4-BE49-F238E27FC236}">
                <a16:creationId xmlns:a16="http://schemas.microsoft.com/office/drawing/2014/main" id="{CB272493-7586-4217-B222-0B81A2D6E177}"/>
              </a:ext>
            </a:extLst>
          </p:cNvPr>
          <p:cNvGrpSpPr/>
          <p:nvPr/>
        </p:nvGrpSpPr>
        <p:grpSpPr>
          <a:xfrm>
            <a:off x="1422787" y="2237540"/>
            <a:ext cx="718466" cy="367051"/>
            <a:chOff x="1622389" y="1729653"/>
            <a:chExt cx="718466" cy="367051"/>
          </a:xfrm>
        </p:grpSpPr>
        <p:sp>
          <p:nvSpPr>
            <p:cNvPr id="86" name="ZoneTexte 85">
              <a:extLst>
                <a:ext uri="{FF2B5EF4-FFF2-40B4-BE49-F238E27FC236}">
                  <a16:creationId xmlns:a16="http://schemas.microsoft.com/office/drawing/2014/main" id="{27E3BAAF-A677-4836-B619-01743C04F296}"/>
                </a:ext>
              </a:extLst>
            </p:cNvPr>
            <p:cNvSpPr txBox="1"/>
            <p:nvPr/>
          </p:nvSpPr>
          <p:spPr>
            <a:xfrm>
              <a:off x="1622389" y="1912038"/>
              <a:ext cx="718466" cy="184666"/>
            </a:xfrm>
            <a:prstGeom prst="rect">
              <a:avLst/>
            </a:prstGeom>
            <a:noFill/>
          </p:spPr>
          <p:txBody>
            <a:bodyPr wrap="none" rtlCol="0">
              <a:spAutoFit/>
            </a:bodyPr>
            <a:lstStyle/>
            <a:p>
              <a:r>
                <a:rPr lang="fr-FR" sz="600" dirty="0"/>
                <a:t>[7:57:00 7:58:00]</a:t>
              </a:r>
              <a:endParaRPr lang="fr-CH" sz="600" dirty="0"/>
            </a:p>
          </p:txBody>
        </p:sp>
        <p:sp>
          <p:nvSpPr>
            <p:cNvPr id="87" name="ZoneTexte 86">
              <a:extLst>
                <a:ext uri="{FF2B5EF4-FFF2-40B4-BE49-F238E27FC236}">
                  <a16:creationId xmlns:a16="http://schemas.microsoft.com/office/drawing/2014/main" id="{D93C8D53-B5B4-47EB-A37D-9770D70438B0}"/>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88" name="ZoneTexte 87">
              <a:extLst>
                <a:ext uri="{FF2B5EF4-FFF2-40B4-BE49-F238E27FC236}">
                  <a16:creationId xmlns:a16="http://schemas.microsoft.com/office/drawing/2014/main" id="{2E377964-A1D7-4247-B7CF-FC1670FDF164}"/>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89" name="Groupe 88">
            <a:extLst>
              <a:ext uri="{FF2B5EF4-FFF2-40B4-BE49-F238E27FC236}">
                <a16:creationId xmlns:a16="http://schemas.microsoft.com/office/drawing/2014/main" id="{D33A821F-A5EF-4121-B000-103DB5F6E357}"/>
              </a:ext>
            </a:extLst>
          </p:cNvPr>
          <p:cNvGrpSpPr/>
          <p:nvPr/>
        </p:nvGrpSpPr>
        <p:grpSpPr>
          <a:xfrm>
            <a:off x="2525619" y="2226233"/>
            <a:ext cx="718466" cy="377178"/>
            <a:chOff x="1266633" y="5049608"/>
            <a:chExt cx="718466" cy="377178"/>
          </a:xfrm>
        </p:grpSpPr>
        <p:sp>
          <p:nvSpPr>
            <p:cNvPr id="90" name="ZoneTexte 89">
              <a:extLst>
                <a:ext uri="{FF2B5EF4-FFF2-40B4-BE49-F238E27FC236}">
                  <a16:creationId xmlns:a16="http://schemas.microsoft.com/office/drawing/2014/main" id="{0B8876E8-FEDE-40A0-9171-9B4A0249DDC4}"/>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91" name="ZoneTexte 90">
              <a:extLst>
                <a:ext uri="{FF2B5EF4-FFF2-40B4-BE49-F238E27FC236}">
                  <a16:creationId xmlns:a16="http://schemas.microsoft.com/office/drawing/2014/main" id="{8A05BF50-7315-4CC2-AA31-E5B0ECFF1977}"/>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92" name="ZoneTexte 91">
              <a:extLst>
                <a:ext uri="{FF2B5EF4-FFF2-40B4-BE49-F238E27FC236}">
                  <a16:creationId xmlns:a16="http://schemas.microsoft.com/office/drawing/2014/main" id="{0F507873-4C05-40A8-8A3F-F22A6805091B}"/>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93" name="Groupe 92">
            <a:extLst>
              <a:ext uri="{FF2B5EF4-FFF2-40B4-BE49-F238E27FC236}">
                <a16:creationId xmlns:a16="http://schemas.microsoft.com/office/drawing/2014/main" id="{B1C25080-2CC6-47E2-8FBA-6385DCA28CFD}"/>
              </a:ext>
            </a:extLst>
          </p:cNvPr>
          <p:cNvGrpSpPr/>
          <p:nvPr/>
        </p:nvGrpSpPr>
        <p:grpSpPr>
          <a:xfrm>
            <a:off x="855013" y="2229931"/>
            <a:ext cx="718466" cy="369675"/>
            <a:chOff x="646205" y="5057129"/>
            <a:chExt cx="718466" cy="369675"/>
          </a:xfrm>
        </p:grpSpPr>
        <p:sp>
          <p:nvSpPr>
            <p:cNvPr id="94" name="ZoneTexte 93">
              <a:extLst>
                <a:ext uri="{FF2B5EF4-FFF2-40B4-BE49-F238E27FC236}">
                  <a16:creationId xmlns:a16="http://schemas.microsoft.com/office/drawing/2014/main" id="{DB7FFC46-1486-4626-9BFA-55E0E6992527}"/>
                </a:ext>
              </a:extLst>
            </p:cNvPr>
            <p:cNvSpPr txBox="1"/>
            <p:nvPr/>
          </p:nvSpPr>
          <p:spPr>
            <a:xfrm>
              <a:off x="646205" y="5242138"/>
              <a:ext cx="718466" cy="184666"/>
            </a:xfrm>
            <a:prstGeom prst="rect">
              <a:avLst/>
            </a:prstGeom>
            <a:noFill/>
          </p:spPr>
          <p:txBody>
            <a:bodyPr wrap="none" rtlCol="0">
              <a:spAutoFit/>
            </a:bodyPr>
            <a:lstStyle/>
            <a:p>
              <a:r>
                <a:rPr lang="fr-FR" sz="600" dirty="0"/>
                <a:t>[7:45:00 7:46:00]</a:t>
              </a:r>
              <a:endParaRPr lang="fr-CH" sz="600" dirty="0"/>
            </a:p>
          </p:txBody>
        </p:sp>
        <p:sp>
          <p:nvSpPr>
            <p:cNvPr id="95" name="ZoneTexte 94">
              <a:extLst>
                <a:ext uri="{FF2B5EF4-FFF2-40B4-BE49-F238E27FC236}">
                  <a16:creationId xmlns:a16="http://schemas.microsoft.com/office/drawing/2014/main" id="{4C3D267C-3C19-4A1F-AF96-FB4029DCA0F0}"/>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96" name="ZoneTexte 95">
              <a:extLst>
                <a:ext uri="{FF2B5EF4-FFF2-40B4-BE49-F238E27FC236}">
                  <a16:creationId xmlns:a16="http://schemas.microsoft.com/office/drawing/2014/main" id="{852C540D-8DD8-4B8C-BBFF-02A3277117C1}"/>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97" name="Groupe 96">
            <a:extLst>
              <a:ext uri="{FF2B5EF4-FFF2-40B4-BE49-F238E27FC236}">
                <a16:creationId xmlns:a16="http://schemas.microsoft.com/office/drawing/2014/main" id="{3C65CF8D-03A4-49FF-A77F-9EDEC4E73940}"/>
              </a:ext>
            </a:extLst>
          </p:cNvPr>
          <p:cNvGrpSpPr/>
          <p:nvPr/>
        </p:nvGrpSpPr>
        <p:grpSpPr>
          <a:xfrm>
            <a:off x="3146838" y="2457722"/>
            <a:ext cx="202376" cy="157632"/>
            <a:chOff x="5146975" y="3184326"/>
            <a:chExt cx="1468799" cy="1171578"/>
          </a:xfrm>
          <a:solidFill>
            <a:srgbClr val="92D050"/>
          </a:solidFill>
        </p:grpSpPr>
        <p:pic>
          <p:nvPicPr>
            <p:cNvPr id="98" name="Graphique 97">
              <a:extLst>
                <a:ext uri="{FF2B5EF4-FFF2-40B4-BE49-F238E27FC236}">
                  <a16:creationId xmlns:a16="http://schemas.microsoft.com/office/drawing/2014/main" id="{7E674954-182E-4007-A3AF-2E08107487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99" name="Graphique 98">
              <a:extLst>
                <a:ext uri="{FF2B5EF4-FFF2-40B4-BE49-F238E27FC236}">
                  <a16:creationId xmlns:a16="http://schemas.microsoft.com/office/drawing/2014/main" id="{0E605716-089F-452C-B41B-E3FA767DF73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100" name="Accolade fermante 99">
            <a:extLst>
              <a:ext uri="{FF2B5EF4-FFF2-40B4-BE49-F238E27FC236}">
                <a16:creationId xmlns:a16="http://schemas.microsoft.com/office/drawing/2014/main" id="{A9511C6A-FB2F-48FE-A63A-A516E777D223}"/>
              </a:ext>
            </a:extLst>
          </p:cNvPr>
          <p:cNvSpPr/>
          <p:nvPr/>
        </p:nvSpPr>
        <p:spPr>
          <a:xfrm flipH="1">
            <a:off x="665062" y="1943020"/>
            <a:ext cx="80240" cy="945403"/>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1" name="Groupe 100">
            <a:extLst>
              <a:ext uri="{FF2B5EF4-FFF2-40B4-BE49-F238E27FC236}">
                <a16:creationId xmlns:a16="http://schemas.microsoft.com/office/drawing/2014/main" id="{159297D3-125B-441A-8A82-7EB0E7CBB4B8}"/>
              </a:ext>
            </a:extLst>
          </p:cNvPr>
          <p:cNvGrpSpPr/>
          <p:nvPr/>
        </p:nvGrpSpPr>
        <p:grpSpPr>
          <a:xfrm>
            <a:off x="847899" y="2550499"/>
            <a:ext cx="718466" cy="385083"/>
            <a:chOff x="6111049" y="6137090"/>
            <a:chExt cx="718466" cy="385083"/>
          </a:xfrm>
        </p:grpSpPr>
        <p:grpSp>
          <p:nvGrpSpPr>
            <p:cNvPr id="102" name="Groupe 101">
              <a:extLst>
                <a:ext uri="{FF2B5EF4-FFF2-40B4-BE49-F238E27FC236}">
                  <a16:creationId xmlns:a16="http://schemas.microsoft.com/office/drawing/2014/main" id="{D2779788-91B4-48F0-8D01-92D96AFAEF50}"/>
                </a:ext>
              </a:extLst>
            </p:cNvPr>
            <p:cNvGrpSpPr/>
            <p:nvPr/>
          </p:nvGrpSpPr>
          <p:grpSpPr>
            <a:xfrm>
              <a:off x="6111049" y="6137090"/>
              <a:ext cx="718466" cy="385083"/>
              <a:chOff x="1523235" y="3839102"/>
              <a:chExt cx="718466" cy="385083"/>
            </a:xfrm>
          </p:grpSpPr>
          <p:sp>
            <p:nvSpPr>
              <p:cNvPr id="104" name="ZoneTexte 103">
                <a:extLst>
                  <a:ext uri="{FF2B5EF4-FFF2-40B4-BE49-F238E27FC236}">
                    <a16:creationId xmlns:a16="http://schemas.microsoft.com/office/drawing/2014/main" id="{40F7EE1D-4D70-46E4-BB19-8AB762419AF0}"/>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105" name="ZoneTexte 104">
                <a:extLst>
                  <a:ext uri="{FF2B5EF4-FFF2-40B4-BE49-F238E27FC236}">
                    <a16:creationId xmlns:a16="http://schemas.microsoft.com/office/drawing/2014/main" id="{63774C3C-3959-444D-B620-E5C734DB652E}"/>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03" name="ZoneTexte 102">
              <a:extLst>
                <a:ext uri="{FF2B5EF4-FFF2-40B4-BE49-F238E27FC236}">
                  <a16:creationId xmlns:a16="http://schemas.microsoft.com/office/drawing/2014/main" id="{683036B2-1DDC-4266-BAAA-149B8D779306}"/>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06" name="Groupe 105">
            <a:extLst>
              <a:ext uri="{FF2B5EF4-FFF2-40B4-BE49-F238E27FC236}">
                <a16:creationId xmlns:a16="http://schemas.microsoft.com/office/drawing/2014/main" id="{86B45AE0-B9EC-42CE-B0DE-147D2FA14837}"/>
              </a:ext>
            </a:extLst>
          </p:cNvPr>
          <p:cNvGrpSpPr/>
          <p:nvPr/>
        </p:nvGrpSpPr>
        <p:grpSpPr>
          <a:xfrm>
            <a:off x="1430837" y="2559927"/>
            <a:ext cx="718466" cy="375832"/>
            <a:chOff x="6752258" y="6147312"/>
            <a:chExt cx="718466" cy="375832"/>
          </a:xfrm>
        </p:grpSpPr>
        <p:grpSp>
          <p:nvGrpSpPr>
            <p:cNvPr id="107" name="Groupe 106">
              <a:extLst>
                <a:ext uri="{FF2B5EF4-FFF2-40B4-BE49-F238E27FC236}">
                  <a16:creationId xmlns:a16="http://schemas.microsoft.com/office/drawing/2014/main" id="{0DFAFAB0-0695-4271-AD64-19447EDF1C66}"/>
                </a:ext>
              </a:extLst>
            </p:cNvPr>
            <p:cNvGrpSpPr/>
            <p:nvPr/>
          </p:nvGrpSpPr>
          <p:grpSpPr>
            <a:xfrm>
              <a:off x="6752258" y="6147312"/>
              <a:ext cx="718466" cy="375832"/>
              <a:chOff x="2358333" y="3850592"/>
              <a:chExt cx="718466" cy="375832"/>
            </a:xfrm>
          </p:grpSpPr>
          <p:sp>
            <p:nvSpPr>
              <p:cNvPr id="109" name="ZoneTexte 108">
                <a:extLst>
                  <a:ext uri="{FF2B5EF4-FFF2-40B4-BE49-F238E27FC236}">
                    <a16:creationId xmlns:a16="http://schemas.microsoft.com/office/drawing/2014/main" id="{E108A95A-A1A3-4E1F-BE11-71EEF5AE7877}"/>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110" name="ZoneTexte 109">
                <a:extLst>
                  <a:ext uri="{FF2B5EF4-FFF2-40B4-BE49-F238E27FC236}">
                    <a16:creationId xmlns:a16="http://schemas.microsoft.com/office/drawing/2014/main" id="{75369755-F88C-484C-AF2F-F6201FA3B0BF}"/>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08" name="ZoneTexte 107">
              <a:extLst>
                <a:ext uri="{FF2B5EF4-FFF2-40B4-BE49-F238E27FC236}">
                  <a16:creationId xmlns:a16="http://schemas.microsoft.com/office/drawing/2014/main" id="{EC6D3FC6-8A3E-4398-9819-9217DA589F08}"/>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11" name="Groupe 110">
            <a:extLst>
              <a:ext uri="{FF2B5EF4-FFF2-40B4-BE49-F238E27FC236}">
                <a16:creationId xmlns:a16="http://schemas.microsoft.com/office/drawing/2014/main" id="{134A0DEF-1009-4178-B23D-433E65D346F6}"/>
              </a:ext>
            </a:extLst>
          </p:cNvPr>
          <p:cNvGrpSpPr/>
          <p:nvPr/>
        </p:nvGrpSpPr>
        <p:grpSpPr>
          <a:xfrm>
            <a:off x="1990073" y="2543574"/>
            <a:ext cx="718466" cy="390094"/>
            <a:chOff x="7339755" y="6147312"/>
            <a:chExt cx="718466" cy="390094"/>
          </a:xfrm>
        </p:grpSpPr>
        <p:grpSp>
          <p:nvGrpSpPr>
            <p:cNvPr id="112" name="Groupe 111">
              <a:extLst>
                <a:ext uri="{FF2B5EF4-FFF2-40B4-BE49-F238E27FC236}">
                  <a16:creationId xmlns:a16="http://schemas.microsoft.com/office/drawing/2014/main" id="{03B3F749-648E-4C3C-BCF8-D8DBA15A5F8A}"/>
                </a:ext>
              </a:extLst>
            </p:cNvPr>
            <p:cNvGrpSpPr/>
            <p:nvPr/>
          </p:nvGrpSpPr>
          <p:grpSpPr>
            <a:xfrm>
              <a:off x="7339755" y="6147312"/>
              <a:ext cx="718466" cy="390094"/>
              <a:chOff x="3085711" y="3836330"/>
              <a:chExt cx="718466" cy="390094"/>
            </a:xfrm>
          </p:grpSpPr>
          <p:sp>
            <p:nvSpPr>
              <p:cNvPr id="114" name="ZoneTexte 113">
                <a:extLst>
                  <a:ext uri="{FF2B5EF4-FFF2-40B4-BE49-F238E27FC236}">
                    <a16:creationId xmlns:a16="http://schemas.microsoft.com/office/drawing/2014/main" id="{DDFCE9B0-19DA-44CA-996C-C45FB3246C89}"/>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15" name="ZoneTexte 114">
                <a:extLst>
                  <a:ext uri="{FF2B5EF4-FFF2-40B4-BE49-F238E27FC236}">
                    <a16:creationId xmlns:a16="http://schemas.microsoft.com/office/drawing/2014/main" id="{B9B0F1D5-73F2-46A9-A1AD-C0A65F9BD11B}"/>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13" name="ZoneTexte 112">
              <a:extLst>
                <a:ext uri="{FF2B5EF4-FFF2-40B4-BE49-F238E27FC236}">
                  <a16:creationId xmlns:a16="http://schemas.microsoft.com/office/drawing/2014/main" id="{768B2F67-64F2-4F76-9AE6-541969A23A4F}"/>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16" name="Accolade fermante 115">
            <a:extLst>
              <a:ext uri="{FF2B5EF4-FFF2-40B4-BE49-F238E27FC236}">
                <a16:creationId xmlns:a16="http://schemas.microsoft.com/office/drawing/2014/main" id="{8A9CBDF0-5839-46F2-AB31-C67F98BFB165}"/>
              </a:ext>
            </a:extLst>
          </p:cNvPr>
          <p:cNvSpPr/>
          <p:nvPr/>
        </p:nvSpPr>
        <p:spPr>
          <a:xfrm flipH="1">
            <a:off x="806188" y="264271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7" name="Accolade fermante 116">
            <a:extLst>
              <a:ext uri="{FF2B5EF4-FFF2-40B4-BE49-F238E27FC236}">
                <a16:creationId xmlns:a16="http://schemas.microsoft.com/office/drawing/2014/main" id="{B0A75CF1-2F2B-4E0B-99B5-9E61EF75C098}"/>
              </a:ext>
            </a:extLst>
          </p:cNvPr>
          <p:cNvSpPr/>
          <p:nvPr/>
        </p:nvSpPr>
        <p:spPr>
          <a:xfrm>
            <a:off x="2628627" y="264220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8" name="Groupe 117">
            <a:extLst>
              <a:ext uri="{FF2B5EF4-FFF2-40B4-BE49-F238E27FC236}">
                <a16:creationId xmlns:a16="http://schemas.microsoft.com/office/drawing/2014/main" id="{F39876C3-0EB0-4B79-9962-70955D1E934E}"/>
              </a:ext>
            </a:extLst>
          </p:cNvPr>
          <p:cNvGrpSpPr/>
          <p:nvPr/>
        </p:nvGrpSpPr>
        <p:grpSpPr>
          <a:xfrm>
            <a:off x="2686605" y="2823264"/>
            <a:ext cx="145699" cy="102974"/>
            <a:chOff x="5500799" y="4255430"/>
            <a:chExt cx="1544225" cy="1042144"/>
          </a:xfrm>
          <a:solidFill>
            <a:srgbClr val="7030A0"/>
          </a:solidFill>
        </p:grpSpPr>
        <p:pic>
          <p:nvPicPr>
            <p:cNvPr id="119" name="Graphique 118">
              <a:extLst>
                <a:ext uri="{FF2B5EF4-FFF2-40B4-BE49-F238E27FC236}">
                  <a16:creationId xmlns:a16="http://schemas.microsoft.com/office/drawing/2014/main" id="{2560C78D-4040-454F-8FA6-9B835C8D37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0799" y="4255430"/>
              <a:ext cx="1190401" cy="1042144"/>
            </a:xfrm>
            <a:prstGeom prst="rect">
              <a:avLst/>
            </a:prstGeom>
          </p:spPr>
        </p:pic>
        <p:pic>
          <p:nvPicPr>
            <p:cNvPr id="120" name="Graphique 119">
              <a:extLst>
                <a:ext uri="{FF2B5EF4-FFF2-40B4-BE49-F238E27FC236}">
                  <a16:creationId xmlns:a16="http://schemas.microsoft.com/office/drawing/2014/main" id="{E3CAC78F-CBAC-4A89-9EA5-43F1E1A0FA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040" y="4455747"/>
              <a:ext cx="741984" cy="741984"/>
            </a:xfrm>
            <a:prstGeom prst="rect">
              <a:avLst/>
            </a:prstGeom>
          </p:spPr>
        </p:pic>
      </p:grpSp>
      <p:sp>
        <p:nvSpPr>
          <p:cNvPr id="121" name="ZoneTexte 120">
            <a:extLst>
              <a:ext uri="{FF2B5EF4-FFF2-40B4-BE49-F238E27FC236}">
                <a16:creationId xmlns:a16="http://schemas.microsoft.com/office/drawing/2014/main" id="{88C30A45-5DA2-4E94-8C8E-191278A63BF7}"/>
              </a:ext>
            </a:extLst>
          </p:cNvPr>
          <p:cNvSpPr txBox="1"/>
          <p:nvPr/>
        </p:nvSpPr>
        <p:spPr>
          <a:xfrm>
            <a:off x="34284" y="2297353"/>
            <a:ext cx="676470" cy="246221"/>
          </a:xfrm>
          <a:prstGeom prst="rect">
            <a:avLst/>
          </a:prstGeom>
          <a:noFill/>
        </p:spPr>
        <p:txBody>
          <a:bodyPr wrap="square" rtlCol="0">
            <a:spAutoFit/>
          </a:bodyPr>
          <a:lstStyle/>
          <a:p>
            <a:r>
              <a:rPr lang="fr-FR" sz="1000" dirty="0"/>
              <a:t>a.1.3.7.2</a:t>
            </a:r>
          </a:p>
        </p:txBody>
      </p:sp>
      <p:sp>
        <p:nvSpPr>
          <p:cNvPr id="122" name="ZoneTexte 121">
            <a:extLst>
              <a:ext uri="{FF2B5EF4-FFF2-40B4-BE49-F238E27FC236}">
                <a16:creationId xmlns:a16="http://schemas.microsoft.com/office/drawing/2014/main" id="{33EEA2A9-33B5-4244-9648-04D0938693D5}"/>
              </a:ext>
            </a:extLst>
          </p:cNvPr>
          <p:cNvSpPr txBox="1"/>
          <p:nvPr/>
        </p:nvSpPr>
        <p:spPr>
          <a:xfrm>
            <a:off x="3226408" y="2213286"/>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123" name="Graphique 23">
            <a:extLst>
              <a:ext uri="{FF2B5EF4-FFF2-40B4-BE49-F238E27FC236}">
                <a16:creationId xmlns:a16="http://schemas.microsoft.com/office/drawing/2014/main" id="{D86CEA78-A539-41BE-A928-D1294F85E0D6}"/>
              </a:ext>
            </a:extLst>
          </p:cNvPr>
          <p:cNvGrpSpPr/>
          <p:nvPr/>
        </p:nvGrpSpPr>
        <p:grpSpPr>
          <a:xfrm>
            <a:off x="789289" y="31080"/>
            <a:ext cx="119903" cy="184666"/>
            <a:chOff x="5410460" y="2049372"/>
            <a:chExt cx="615732" cy="1159026"/>
          </a:xfrm>
          <a:solidFill>
            <a:srgbClr val="FF0000"/>
          </a:solidFill>
        </p:grpSpPr>
        <p:sp>
          <p:nvSpPr>
            <p:cNvPr id="124" name="Forme libre : forme 123">
              <a:extLst>
                <a:ext uri="{FF2B5EF4-FFF2-40B4-BE49-F238E27FC236}">
                  <a16:creationId xmlns:a16="http://schemas.microsoft.com/office/drawing/2014/main" id="{318B6DF9-2EC3-443E-82ED-4BEC73E3E7D2}"/>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25" name="Forme libre : forme 124">
              <a:extLst>
                <a:ext uri="{FF2B5EF4-FFF2-40B4-BE49-F238E27FC236}">
                  <a16:creationId xmlns:a16="http://schemas.microsoft.com/office/drawing/2014/main" id="{B69FB44B-CC0C-46DC-9E60-5014165F64B2}"/>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126" name="Graphique 125">
            <a:extLst>
              <a:ext uri="{FF2B5EF4-FFF2-40B4-BE49-F238E27FC236}">
                <a16:creationId xmlns:a16="http://schemas.microsoft.com/office/drawing/2014/main" id="{5ED0B3FA-695C-454C-98C9-54C4CBB50B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455" y="21386"/>
            <a:ext cx="216516" cy="194360"/>
          </a:xfrm>
          <a:prstGeom prst="rect">
            <a:avLst/>
          </a:prstGeom>
        </p:spPr>
      </p:pic>
      <p:grpSp>
        <p:nvGrpSpPr>
          <p:cNvPr id="127" name="Graphique 23">
            <a:extLst>
              <a:ext uri="{FF2B5EF4-FFF2-40B4-BE49-F238E27FC236}">
                <a16:creationId xmlns:a16="http://schemas.microsoft.com/office/drawing/2014/main" id="{E285DC6E-2D73-4A80-A00A-2999C6D00854}"/>
              </a:ext>
            </a:extLst>
          </p:cNvPr>
          <p:cNvGrpSpPr/>
          <p:nvPr/>
        </p:nvGrpSpPr>
        <p:grpSpPr>
          <a:xfrm>
            <a:off x="543997" y="31080"/>
            <a:ext cx="118913" cy="184666"/>
            <a:chOff x="5410460" y="2049372"/>
            <a:chExt cx="615732" cy="1159026"/>
          </a:xfrm>
          <a:solidFill>
            <a:schemeClr val="accent2">
              <a:lumMod val="75000"/>
            </a:schemeClr>
          </a:solidFill>
        </p:grpSpPr>
        <p:sp>
          <p:nvSpPr>
            <p:cNvPr id="128" name="Forme libre : forme 127">
              <a:extLst>
                <a:ext uri="{FF2B5EF4-FFF2-40B4-BE49-F238E27FC236}">
                  <a16:creationId xmlns:a16="http://schemas.microsoft.com/office/drawing/2014/main" id="{2534331D-CA63-43DA-90A1-CA982163D1B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29" name="Forme libre : forme 128">
              <a:extLst>
                <a:ext uri="{FF2B5EF4-FFF2-40B4-BE49-F238E27FC236}">
                  <a16:creationId xmlns:a16="http://schemas.microsoft.com/office/drawing/2014/main" id="{C1039E23-97C4-46E3-A5F4-DA48B7650EA5}"/>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30" name="Signe Plus 129">
            <a:extLst>
              <a:ext uri="{FF2B5EF4-FFF2-40B4-BE49-F238E27FC236}">
                <a16:creationId xmlns:a16="http://schemas.microsoft.com/office/drawing/2014/main" id="{E34E117C-319F-42A6-BB2D-FE0EF24AA273}"/>
              </a:ext>
            </a:extLst>
          </p:cNvPr>
          <p:cNvSpPr/>
          <p:nvPr/>
        </p:nvSpPr>
        <p:spPr>
          <a:xfrm>
            <a:off x="422810" y="92339"/>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1" name="Signe Plus 130">
            <a:extLst>
              <a:ext uri="{FF2B5EF4-FFF2-40B4-BE49-F238E27FC236}">
                <a16:creationId xmlns:a16="http://schemas.microsoft.com/office/drawing/2014/main" id="{1721F4BF-C34F-4A0B-8E36-DB6F8DD9C83F}"/>
              </a:ext>
            </a:extLst>
          </p:cNvPr>
          <p:cNvSpPr/>
          <p:nvPr/>
        </p:nvSpPr>
        <p:spPr>
          <a:xfrm>
            <a:off x="666635" y="88265"/>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2" name="Signe Plus 131">
            <a:extLst>
              <a:ext uri="{FF2B5EF4-FFF2-40B4-BE49-F238E27FC236}">
                <a16:creationId xmlns:a16="http://schemas.microsoft.com/office/drawing/2014/main" id="{576E8720-427B-4E3D-86F7-3E54EBA46FA4}"/>
              </a:ext>
            </a:extLst>
          </p:cNvPr>
          <p:cNvSpPr/>
          <p:nvPr/>
        </p:nvSpPr>
        <p:spPr>
          <a:xfrm>
            <a:off x="928131" y="9052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33" name="Groupe 132">
            <a:extLst>
              <a:ext uri="{FF2B5EF4-FFF2-40B4-BE49-F238E27FC236}">
                <a16:creationId xmlns:a16="http://schemas.microsoft.com/office/drawing/2014/main" id="{4EB0BDE4-02C7-470C-8C2E-86C8BD26A73B}"/>
              </a:ext>
            </a:extLst>
          </p:cNvPr>
          <p:cNvGrpSpPr/>
          <p:nvPr/>
        </p:nvGrpSpPr>
        <p:grpSpPr>
          <a:xfrm>
            <a:off x="973886" y="34152"/>
            <a:ext cx="305670" cy="194360"/>
            <a:chOff x="5146975" y="3184326"/>
            <a:chExt cx="1468799" cy="1171578"/>
          </a:xfrm>
          <a:solidFill>
            <a:srgbClr val="92D050"/>
          </a:solidFill>
        </p:grpSpPr>
        <p:pic>
          <p:nvPicPr>
            <p:cNvPr id="134" name="Graphique 133">
              <a:extLst>
                <a:ext uri="{FF2B5EF4-FFF2-40B4-BE49-F238E27FC236}">
                  <a16:creationId xmlns:a16="http://schemas.microsoft.com/office/drawing/2014/main" id="{490802EE-4A85-432C-AF40-C4004FD81C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135" name="Graphique 134">
              <a:extLst>
                <a:ext uri="{FF2B5EF4-FFF2-40B4-BE49-F238E27FC236}">
                  <a16:creationId xmlns:a16="http://schemas.microsoft.com/office/drawing/2014/main" id="{4D5C67A6-1446-424F-B7E1-FC0445F1B35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136" name="Signe Plus 135">
            <a:extLst>
              <a:ext uri="{FF2B5EF4-FFF2-40B4-BE49-F238E27FC236}">
                <a16:creationId xmlns:a16="http://schemas.microsoft.com/office/drawing/2014/main" id="{1867CF46-02A8-4B74-97A2-57093743F400}"/>
              </a:ext>
            </a:extLst>
          </p:cNvPr>
          <p:cNvSpPr/>
          <p:nvPr/>
        </p:nvSpPr>
        <p:spPr>
          <a:xfrm>
            <a:off x="1280116" y="90271"/>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137" name="Groupe 136">
            <a:extLst>
              <a:ext uri="{FF2B5EF4-FFF2-40B4-BE49-F238E27FC236}">
                <a16:creationId xmlns:a16="http://schemas.microsoft.com/office/drawing/2014/main" id="{9783A54E-AA0C-4074-9584-3C4C56EB0BD0}"/>
              </a:ext>
            </a:extLst>
          </p:cNvPr>
          <p:cNvGrpSpPr/>
          <p:nvPr/>
        </p:nvGrpSpPr>
        <p:grpSpPr>
          <a:xfrm>
            <a:off x="1375053" y="44359"/>
            <a:ext cx="277434" cy="192278"/>
            <a:chOff x="5500799" y="4255430"/>
            <a:chExt cx="1544225" cy="1042144"/>
          </a:xfrm>
          <a:solidFill>
            <a:srgbClr val="7030A0"/>
          </a:solidFill>
        </p:grpSpPr>
        <p:pic>
          <p:nvPicPr>
            <p:cNvPr id="138" name="Graphique 137">
              <a:extLst>
                <a:ext uri="{FF2B5EF4-FFF2-40B4-BE49-F238E27FC236}">
                  <a16:creationId xmlns:a16="http://schemas.microsoft.com/office/drawing/2014/main" id="{C173F0F0-8650-44DD-A2F0-5E28CCBCCC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0799" y="4255430"/>
              <a:ext cx="1190401" cy="1042144"/>
            </a:xfrm>
            <a:prstGeom prst="rect">
              <a:avLst/>
            </a:prstGeom>
          </p:spPr>
        </p:pic>
        <p:pic>
          <p:nvPicPr>
            <p:cNvPr id="139" name="Graphique 138">
              <a:extLst>
                <a:ext uri="{FF2B5EF4-FFF2-40B4-BE49-F238E27FC236}">
                  <a16:creationId xmlns:a16="http://schemas.microsoft.com/office/drawing/2014/main" id="{79415681-C8C8-43EA-847B-36308F31A1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040" y="4455747"/>
              <a:ext cx="741984" cy="741984"/>
            </a:xfrm>
            <a:prstGeom prst="rect">
              <a:avLst/>
            </a:prstGeom>
          </p:spPr>
        </p:pic>
      </p:grpSp>
      <p:sp>
        <p:nvSpPr>
          <p:cNvPr id="261" name="ZoneTexte 260">
            <a:extLst>
              <a:ext uri="{FF2B5EF4-FFF2-40B4-BE49-F238E27FC236}">
                <a16:creationId xmlns:a16="http://schemas.microsoft.com/office/drawing/2014/main" id="{CF184B76-6EA4-45C6-A9BF-AF90FCC8826C}"/>
              </a:ext>
            </a:extLst>
          </p:cNvPr>
          <p:cNvSpPr txBox="1"/>
          <p:nvPr/>
        </p:nvSpPr>
        <p:spPr>
          <a:xfrm>
            <a:off x="123276" y="3129426"/>
            <a:ext cx="575711" cy="246221"/>
          </a:xfrm>
          <a:prstGeom prst="rect">
            <a:avLst/>
          </a:prstGeom>
          <a:noFill/>
        </p:spPr>
        <p:txBody>
          <a:bodyPr wrap="square" rtlCol="0">
            <a:spAutoFit/>
          </a:bodyPr>
          <a:lstStyle/>
          <a:p>
            <a:r>
              <a:rPr lang="fr-FR" sz="1000" dirty="0"/>
              <a:t>b.1.1.1</a:t>
            </a:r>
            <a:endParaRPr lang="fr-FR" sz="800" dirty="0"/>
          </a:p>
        </p:txBody>
      </p:sp>
      <p:grpSp>
        <p:nvGrpSpPr>
          <p:cNvPr id="262" name="Groupe 261">
            <a:extLst>
              <a:ext uri="{FF2B5EF4-FFF2-40B4-BE49-F238E27FC236}">
                <a16:creationId xmlns:a16="http://schemas.microsoft.com/office/drawing/2014/main" id="{2AF3050D-9503-4916-857D-0EAA3BFB3CFB}"/>
              </a:ext>
            </a:extLst>
          </p:cNvPr>
          <p:cNvGrpSpPr/>
          <p:nvPr/>
        </p:nvGrpSpPr>
        <p:grpSpPr>
          <a:xfrm>
            <a:off x="695068" y="3043804"/>
            <a:ext cx="718466" cy="364522"/>
            <a:chOff x="2199597" y="989091"/>
            <a:chExt cx="718466" cy="364522"/>
          </a:xfrm>
        </p:grpSpPr>
        <p:sp>
          <p:nvSpPr>
            <p:cNvPr id="263" name="ZoneTexte 262">
              <a:extLst>
                <a:ext uri="{FF2B5EF4-FFF2-40B4-BE49-F238E27FC236}">
                  <a16:creationId xmlns:a16="http://schemas.microsoft.com/office/drawing/2014/main" id="{DA3AF6B2-4710-4CE5-BF52-A2D613ABDB00}"/>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64" name="ZoneTexte 263">
              <a:extLst>
                <a:ext uri="{FF2B5EF4-FFF2-40B4-BE49-F238E27FC236}">
                  <a16:creationId xmlns:a16="http://schemas.microsoft.com/office/drawing/2014/main" id="{1B7668B0-6DE3-49C6-BB72-AA4BE49CF8D5}"/>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265" name="Accolade fermante 264">
            <a:extLst>
              <a:ext uri="{FF2B5EF4-FFF2-40B4-BE49-F238E27FC236}">
                <a16:creationId xmlns:a16="http://schemas.microsoft.com/office/drawing/2014/main" id="{11ED1DB3-0323-4F76-B244-E8F643C15C91}"/>
              </a:ext>
            </a:extLst>
          </p:cNvPr>
          <p:cNvSpPr/>
          <p:nvPr/>
        </p:nvSpPr>
        <p:spPr>
          <a:xfrm flipH="1">
            <a:off x="640479" y="312807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66" name="Accolade fermante 265">
            <a:extLst>
              <a:ext uri="{FF2B5EF4-FFF2-40B4-BE49-F238E27FC236}">
                <a16:creationId xmlns:a16="http://schemas.microsoft.com/office/drawing/2014/main" id="{6682079A-38F7-4079-BB3D-01885FC710F8}"/>
              </a:ext>
            </a:extLst>
          </p:cNvPr>
          <p:cNvSpPr/>
          <p:nvPr/>
        </p:nvSpPr>
        <p:spPr>
          <a:xfrm>
            <a:off x="2920805" y="312085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67" name="ZoneTexte 266">
            <a:extLst>
              <a:ext uri="{FF2B5EF4-FFF2-40B4-BE49-F238E27FC236}">
                <a16:creationId xmlns:a16="http://schemas.microsoft.com/office/drawing/2014/main" id="{2D5EE558-BC63-4E47-B447-D63C358850CC}"/>
              </a:ext>
            </a:extLst>
          </p:cNvPr>
          <p:cNvSpPr txBox="1"/>
          <p:nvPr/>
        </p:nvSpPr>
        <p:spPr>
          <a:xfrm>
            <a:off x="741619" y="3076344"/>
            <a:ext cx="331249" cy="246221"/>
          </a:xfrm>
          <a:prstGeom prst="rect">
            <a:avLst/>
          </a:prstGeom>
          <a:noFill/>
        </p:spPr>
        <p:txBody>
          <a:bodyPr wrap="square" rtlCol="0">
            <a:spAutoFit/>
          </a:bodyPr>
          <a:lstStyle/>
          <a:p>
            <a:r>
              <a:rPr lang="fr-FR" sz="500" dirty="0"/>
              <a:t>+2</a:t>
            </a:r>
          </a:p>
          <a:p>
            <a:r>
              <a:rPr lang="fr-FR" sz="500" dirty="0"/>
              <a:t>A:5</a:t>
            </a:r>
          </a:p>
        </p:txBody>
      </p:sp>
      <p:grpSp>
        <p:nvGrpSpPr>
          <p:cNvPr id="268" name="Groupe 267">
            <a:extLst>
              <a:ext uri="{FF2B5EF4-FFF2-40B4-BE49-F238E27FC236}">
                <a16:creationId xmlns:a16="http://schemas.microsoft.com/office/drawing/2014/main" id="{FF53A50F-F350-4663-85FD-448D0B5BF623}"/>
              </a:ext>
            </a:extLst>
          </p:cNvPr>
          <p:cNvGrpSpPr/>
          <p:nvPr/>
        </p:nvGrpSpPr>
        <p:grpSpPr>
          <a:xfrm>
            <a:off x="1805580" y="3048521"/>
            <a:ext cx="718466" cy="362841"/>
            <a:chOff x="2195594" y="1728937"/>
            <a:chExt cx="718466" cy="362841"/>
          </a:xfrm>
        </p:grpSpPr>
        <p:sp>
          <p:nvSpPr>
            <p:cNvPr id="269" name="ZoneTexte 268">
              <a:extLst>
                <a:ext uri="{FF2B5EF4-FFF2-40B4-BE49-F238E27FC236}">
                  <a16:creationId xmlns:a16="http://schemas.microsoft.com/office/drawing/2014/main" id="{E0E596B7-51A4-4330-A9D8-E99E59D9727E}"/>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70" name="ZoneTexte 269">
              <a:extLst>
                <a:ext uri="{FF2B5EF4-FFF2-40B4-BE49-F238E27FC236}">
                  <a16:creationId xmlns:a16="http://schemas.microsoft.com/office/drawing/2014/main" id="{BE4B3F40-BD64-4A29-A957-1E68873734C6}"/>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71" name="ZoneTexte 270">
              <a:extLst>
                <a:ext uri="{FF2B5EF4-FFF2-40B4-BE49-F238E27FC236}">
                  <a16:creationId xmlns:a16="http://schemas.microsoft.com/office/drawing/2014/main" id="{F2729B15-40F9-4D14-951C-21830F542829}"/>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72" name="Groupe 271">
            <a:extLst>
              <a:ext uri="{FF2B5EF4-FFF2-40B4-BE49-F238E27FC236}">
                <a16:creationId xmlns:a16="http://schemas.microsoft.com/office/drawing/2014/main" id="{0E76A9DC-A8E5-49D6-9540-A824F8F6BAD3}"/>
              </a:ext>
            </a:extLst>
          </p:cNvPr>
          <p:cNvGrpSpPr/>
          <p:nvPr/>
        </p:nvGrpSpPr>
        <p:grpSpPr>
          <a:xfrm>
            <a:off x="1248880" y="3045566"/>
            <a:ext cx="718466" cy="367051"/>
            <a:chOff x="1622389" y="1729653"/>
            <a:chExt cx="718466" cy="367051"/>
          </a:xfrm>
        </p:grpSpPr>
        <p:sp>
          <p:nvSpPr>
            <p:cNvPr id="273" name="ZoneTexte 272">
              <a:extLst>
                <a:ext uri="{FF2B5EF4-FFF2-40B4-BE49-F238E27FC236}">
                  <a16:creationId xmlns:a16="http://schemas.microsoft.com/office/drawing/2014/main" id="{1F85E282-B3C8-46B1-BE13-753E226290CD}"/>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74" name="ZoneTexte 273">
              <a:extLst>
                <a:ext uri="{FF2B5EF4-FFF2-40B4-BE49-F238E27FC236}">
                  <a16:creationId xmlns:a16="http://schemas.microsoft.com/office/drawing/2014/main" id="{6FB7BE9A-6F72-4672-AAD7-F1B08CBD84AF}"/>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75" name="ZoneTexte 274">
              <a:extLst>
                <a:ext uri="{FF2B5EF4-FFF2-40B4-BE49-F238E27FC236}">
                  <a16:creationId xmlns:a16="http://schemas.microsoft.com/office/drawing/2014/main" id="{42DDBDDF-BB42-4DFF-B654-5EC65E42E3AC}"/>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76" name="Groupe 275">
            <a:extLst>
              <a:ext uri="{FF2B5EF4-FFF2-40B4-BE49-F238E27FC236}">
                <a16:creationId xmlns:a16="http://schemas.microsoft.com/office/drawing/2014/main" id="{4A77D3B4-77C2-4D68-AEC4-1F2084C2B798}"/>
              </a:ext>
            </a:extLst>
          </p:cNvPr>
          <p:cNvGrpSpPr/>
          <p:nvPr/>
        </p:nvGrpSpPr>
        <p:grpSpPr>
          <a:xfrm>
            <a:off x="2355473" y="3046893"/>
            <a:ext cx="718466" cy="361624"/>
            <a:chOff x="4307092" y="991715"/>
            <a:chExt cx="718466" cy="361624"/>
          </a:xfrm>
        </p:grpSpPr>
        <p:grpSp>
          <p:nvGrpSpPr>
            <p:cNvPr id="277" name="Groupe 276">
              <a:extLst>
                <a:ext uri="{FF2B5EF4-FFF2-40B4-BE49-F238E27FC236}">
                  <a16:creationId xmlns:a16="http://schemas.microsoft.com/office/drawing/2014/main" id="{0B3EAF98-F392-42ED-A855-91430F0FA78C}"/>
                </a:ext>
              </a:extLst>
            </p:cNvPr>
            <p:cNvGrpSpPr/>
            <p:nvPr/>
          </p:nvGrpSpPr>
          <p:grpSpPr>
            <a:xfrm>
              <a:off x="4390385" y="991715"/>
              <a:ext cx="544617" cy="295988"/>
              <a:chOff x="2579857" y="900994"/>
              <a:chExt cx="544617" cy="295988"/>
            </a:xfrm>
          </p:grpSpPr>
          <p:sp>
            <p:nvSpPr>
              <p:cNvPr id="279" name="ZoneTexte 278">
                <a:extLst>
                  <a:ext uri="{FF2B5EF4-FFF2-40B4-BE49-F238E27FC236}">
                    <a16:creationId xmlns:a16="http://schemas.microsoft.com/office/drawing/2014/main" id="{686F935C-57F0-4E65-A84D-4E01B57364A3}"/>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80" name="ZoneTexte 279">
                <a:extLst>
                  <a:ext uri="{FF2B5EF4-FFF2-40B4-BE49-F238E27FC236}">
                    <a16:creationId xmlns:a16="http://schemas.microsoft.com/office/drawing/2014/main" id="{E31FC3B5-B1FE-46CD-976C-D4E8E66B5D6A}"/>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78" name="ZoneTexte 277">
              <a:extLst>
                <a:ext uri="{FF2B5EF4-FFF2-40B4-BE49-F238E27FC236}">
                  <a16:creationId xmlns:a16="http://schemas.microsoft.com/office/drawing/2014/main" id="{AE9CB679-3217-40AB-8D47-B6666C03C69E}"/>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81" name="Graphique 280">
            <a:extLst>
              <a:ext uri="{FF2B5EF4-FFF2-40B4-BE49-F238E27FC236}">
                <a16:creationId xmlns:a16="http://schemas.microsoft.com/office/drawing/2014/main" id="{B59C26CC-EDCE-4726-8055-5EA4E45BB3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4492" y="3308958"/>
            <a:ext cx="109307" cy="98122"/>
          </a:xfrm>
          <a:prstGeom prst="rect">
            <a:avLst/>
          </a:prstGeom>
        </p:spPr>
      </p:pic>
      <p:sp>
        <p:nvSpPr>
          <p:cNvPr id="282" name="ZoneTexte 281">
            <a:extLst>
              <a:ext uri="{FF2B5EF4-FFF2-40B4-BE49-F238E27FC236}">
                <a16:creationId xmlns:a16="http://schemas.microsoft.com/office/drawing/2014/main" id="{79D11099-A4FA-4E7E-BEF2-B8DBDA8A89FB}"/>
              </a:ext>
            </a:extLst>
          </p:cNvPr>
          <p:cNvSpPr txBox="1"/>
          <p:nvPr/>
        </p:nvSpPr>
        <p:spPr>
          <a:xfrm>
            <a:off x="3051663" y="3114136"/>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83" name="Graphique 23">
            <a:extLst>
              <a:ext uri="{FF2B5EF4-FFF2-40B4-BE49-F238E27FC236}">
                <a16:creationId xmlns:a16="http://schemas.microsoft.com/office/drawing/2014/main" id="{F943DCDB-5FEE-45BD-B497-54BD049179A5}"/>
              </a:ext>
            </a:extLst>
          </p:cNvPr>
          <p:cNvGrpSpPr/>
          <p:nvPr/>
        </p:nvGrpSpPr>
        <p:grpSpPr>
          <a:xfrm>
            <a:off x="3607192" y="3117912"/>
            <a:ext cx="118913" cy="184666"/>
            <a:chOff x="5410460" y="2049372"/>
            <a:chExt cx="615732" cy="1159026"/>
          </a:xfrm>
          <a:solidFill>
            <a:schemeClr val="accent2">
              <a:lumMod val="75000"/>
            </a:schemeClr>
          </a:solidFill>
        </p:grpSpPr>
        <p:sp>
          <p:nvSpPr>
            <p:cNvPr id="284" name="Forme libre : forme 283">
              <a:extLst>
                <a:ext uri="{FF2B5EF4-FFF2-40B4-BE49-F238E27FC236}">
                  <a16:creationId xmlns:a16="http://schemas.microsoft.com/office/drawing/2014/main" id="{1DF3DC02-AF73-42D3-946C-CAE9251F30A6}"/>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85" name="Forme libre : forme 284">
              <a:extLst>
                <a:ext uri="{FF2B5EF4-FFF2-40B4-BE49-F238E27FC236}">
                  <a16:creationId xmlns:a16="http://schemas.microsoft.com/office/drawing/2014/main" id="{D7126DFF-AF0A-4B3A-95EC-60E34AE87BA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86" name="Accolade fermante 285">
            <a:extLst>
              <a:ext uri="{FF2B5EF4-FFF2-40B4-BE49-F238E27FC236}">
                <a16:creationId xmlns:a16="http://schemas.microsoft.com/office/drawing/2014/main" id="{A868ADF2-5370-4808-AAE8-1B10753F273C}"/>
              </a:ext>
            </a:extLst>
          </p:cNvPr>
          <p:cNvSpPr/>
          <p:nvPr/>
        </p:nvSpPr>
        <p:spPr>
          <a:xfrm flipH="1">
            <a:off x="3528482" y="308916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87" name="Accolade fermante 286">
            <a:extLst>
              <a:ext uri="{FF2B5EF4-FFF2-40B4-BE49-F238E27FC236}">
                <a16:creationId xmlns:a16="http://schemas.microsoft.com/office/drawing/2014/main" id="{9B526117-BE11-4F72-989E-09CB60DAB537}"/>
              </a:ext>
            </a:extLst>
          </p:cNvPr>
          <p:cNvSpPr/>
          <p:nvPr/>
        </p:nvSpPr>
        <p:spPr>
          <a:xfrm>
            <a:off x="4171564" y="308916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88" name="Groupe 287">
            <a:extLst>
              <a:ext uri="{FF2B5EF4-FFF2-40B4-BE49-F238E27FC236}">
                <a16:creationId xmlns:a16="http://schemas.microsoft.com/office/drawing/2014/main" id="{9282E3AF-22FA-4BB0-9D09-4851A8A0DD51}"/>
              </a:ext>
            </a:extLst>
          </p:cNvPr>
          <p:cNvGrpSpPr/>
          <p:nvPr/>
        </p:nvGrpSpPr>
        <p:grpSpPr>
          <a:xfrm>
            <a:off x="3661323" y="3108218"/>
            <a:ext cx="305670" cy="194360"/>
            <a:chOff x="5146975" y="3184326"/>
            <a:chExt cx="1468799" cy="1171578"/>
          </a:xfrm>
          <a:solidFill>
            <a:srgbClr val="92D050"/>
          </a:solidFill>
        </p:grpSpPr>
        <p:pic>
          <p:nvPicPr>
            <p:cNvPr id="289" name="Graphique 288">
              <a:extLst>
                <a:ext uri="{FF2B5EF4-FFF2-40B4-BE49-F238E27FC236}">
                  <a16:creationId xmlns:a16="http://schemas.microsoft.com/office/drawing/2014/main" id="{909978D7-C092-46B4-AE4D-4FA24F7F8F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290" name="Graphique 289">
              <a:extLst>
                <a:ext uri="{FF2B5EF4-FFF2-40B4-BE49-F238E27FC236}">
                  <a16:creationId xmlns:a16="http://schemas.microsoft.com/office/drawing/2014/main" id="{3E7028AD-FCF5-4472-B6E7-72525BAC5B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grpSp>
        <p:nvGrpSpPr>
          <p:cNvPr id="291" name="Groupe 290">
            <a:extLst>
              <a:ext uri="{FF2B5EF4-FFF2-40B4-BE49-F238E27FC236}">
                <a16:creationId xmlns:a16="http://schemas.microsoft.com/office/drawing/2014/main" id="{29684D84-9F5C-4E06-BDCA-216206B25748}"/>
              </a:ext>
            </a:extLst>
          </p:cNvPr>
          <p:cNvGrpSpPr/>
          <p:nvPr/>
        </p:nvGrpSpPr>
        <p:grpSpPr>
          <a:xfrm>
            <a:off x="3969756" y="3128072"/>
            <a:ext cx="277434" cy="192278"/>
            <a:chOff x="5500799" y="4255430"/>
            <a:chExt cx="1544225" cy="1042144"/>
          </a:xfrm>
          <a:solidFill>
            <a:srgbClr val="7030A0"/>
          </a:solidFill>
        </p:grpSpPr>
        <p:pic>
          <p:nvPicPr>
            <p:cNvPr id="292" name="Graphique 291">
              <a:extLst>
                <a:ext uri="{FF2B5EF4-FFF2-40B4-BE49-F238E27FC236}">
                  <a16:creationId xmlns:a16="http://schemas.microsoft.com/office/drawing/2014/main" id="{A7C75329-A0A5-450E-B4A0-70358BA031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0799" y="4255430"/>
              <a:ext cx="1190401" cy="1042144"/>
            </a:xfrm>
            <a:prstGeom prst="rect">
              <a:avLst/>
            </a:prstGeom>
          </p:spPr>
        </p:pic>
        <p:pic>
          <p:nvPicPr>
            <p:cNvPr id="293" name="Graphique 292">
              <a:extLst>
                <a:ext uri="{FF2B5EF4-FFF2-40B4-BE49-F238E27FC236}">
                  <a16:creationId xmlns:a16="http://schemas.microsoft.com/office/drawing/2014/main" id="{88EEB797-6BE9-4734-980E-59ED650D52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040" y="4455747"/>
              <a:ext cx="741984" cy="741984"/>
            </a:xfrm>
            <a:prstGeom prst="rect">
              <a:avLst/>
            </a:prstGeom>
          </p:spPr>
        </p:pic>
      </p:grpSp>
      <p:grpSp>
        <p:nvGrpSpPr>
          <p:cNvPr id="952" name="Groupe 951">
            <a:extLst>
              <a:ext uri="{FF2B5EF4-FFF2-40B4-BE49-F238E27FC236}">
                <a16:creationId xmlns:a16="http://schemas.microsoft.com/office/drawing/2014/main" id="{5B02CBFB-2436-4A9E-BA54-FC4940F0A5BA}"/>
              </a:ext>
            </a:extLst>
          </p:cNvPr>
          <p:cNvGrpSpPr/>
          <p:nvPr/>
        </p:nvGrpSpPr>
        <p:grpSpPr>
          <a:xfrm>
            <a:off x="8093745" y="6662687"/>
            <a:ext cx="718466" cy="364522"/>
            <a:chOff x="2199597" y="989091"/>
            <a:chExt cx="718466" cy="364522"/>
          </a:xfrm>
        </p:grpSpPr>
        <p:sp>
          <p:nvSpPr>
            <p:cNvPr id="953" name="ZoneTexte 952">
              <a:extLst>
                <a:ext uri="{FF2B5EF4-FFF2-40B4-BE49-F238E27FC236}">
                  <a16:creationId xmlns:a16="http://schemas.microsoft.com/office/drawing/2014/main" id="{F358401C-6195-4344-BE2C-A3CE8C1F4CA0}"/>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954" name="ZoneTexte 953">
              <a:extLst>
                <a:ext uri="{FF2B5EF4-FFF2-40B4-BE49-F238E27FC236}">
                  <a16:creationId xmlns:a16="http://schemas.microsoft.com/office/drawing/2014/main" id="{53312D41-3F2D-414B-AB21-23584661E989}"/>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955" name="Accolade fermante 954">
            <a:extLst>
              <a:ext uri="{FF2B5EF4-FFF2-40B4-BE49-F238E27FC236}">
                <a16:creationId xmlns:a16="http://schemas.microsoft.com/office/drawing/2014/main" id="{74CBCAEF-4EB5-4FC3-B1BD-CB2AD0B288E1}"/>
              </a:ext>
            </a:extLst>
          </p:cNvPr>
          <p:cNvSpPr/>
          <p:nvPr/>
        </p:nvSpPr>
        <p:spPr>
          <a:xfrm flipH="1">
            <a:off x="8039156" y="674695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56" name="Accolade fermante 955">
            <a:extLst>
              <a:ext uri="{FF2B5EF4-FFF2-40B4-BE49-F238E27FC236}">
                <a16:creationId xmlns:a16="http://schemas.microsoft.com/office/drawing/2014/main" id="{11460433-B93E-4F1A-8786-6F9E98043B0D}"/>
              </a:ext>
            </a:extLst>
          </p:cNvPr>
          <p:cNvSpPr/>
          <p:nvPr/>
        </p:nvSpPr>
        <p:spPr>
          <a:xfrm>
            <a:off x="12088869" y="675587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57" name="ZoneTexte 956">
            <a:extLst>
              <a:ext uri="{FF2B5EF4-FFF2-40B4-BE49-F238E27FC236}">
                <a16:creationId xmlns:a16="http://schemas.microsoft.com/office/drawing/2014/main" id="{BB745D75-55DA-42D7-9610-9143EA9C4A59}"/>
              </a:ext>
            </a:extLst>
          </p:cNvPr>
          <p:cNvSpPr txBox="1"/>
          <p:nvPr/>
        </p:nvSpPr>
        <p:spPr>
          <a:xfrm>
            <a:off x="8140296" y="6695227"/>
            <a:ext cx="331249" cy="246221"/>
          </a:xfrm>
          <a:prstGeom prst="rect">
            <a:avLst/>
          </a:prstGeom>
          <a:noFill/>
        </p:spPr>
        <p:txBody>
          <a:bodyPr wrap="square" rtlCol="0">
            <a:spAutoFit/>
          </a:bodyPr>
          <a:lstStyle/>
          <a:p>
            <a:r>
              <a:rPr lang="fr-FR" sz="500" dirty="0"/>
              <a:t>+2</a:t>
            </a:r>
          </a:p>
          <a:p>
            <a:r>
              <a:rPr lang="fr-FR" sz="500" dirty="0"/>
              <a:t>A:5</a:t>
            </a:r>
          </a:p>
        </p:txBody>
      </p:sp>
      <p:grpSp>
        <p:nvGrpSpPr>
          <p:cNvPr id="958" name="Groupe 957">
            <a:extLst>
              <a:ext uri="{FF2B5EF4-FFF2-40B4-BE49-F238E27FC236}">
                <a16:creationId xmlns:a16="http://schemas.microsoft.com/office/drawing/2014/main" id="{C1DF65A4-F80E-42DF-BCA8-3EB3B0E89EF7}"/>
              </a:ext>
            </a:extLst>
          </p:cNvPr>
          <p:cNvGrpSpPr/>
          <p:nvPr/>
        </p:nvGrpSpPr>
        <p:grpSpPr>
          <a:xfrm>
            <a:off x="10382691" y="6683804"/>
            <a:ext cx="718466" cy="362841"/>
            <a:chOff x="2195594" y="1728937"/>
            <a:chExt cx="718466" cy="362841"/>
          </a:xfrm>
        </p:grpSpPr>
        <p:sp>
          <p:nvSpPr>
            <p:cNvPr id="959" name="ZoneTexte 958">
              <a:extLst>
                <a:ext uri="{FF2B5EF4-FFF2-40B4-BE49-F238E27FC236}">
                  <a16:creationId xmlns:a16="http://schemas.microsoft.com/office/drawing/2014/main" id="{C6C4DB1A-7F1B-482E-B64B-019F35608C3A}"/>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960" name="ZoneTexte 959">
              <a:extLst>
                <a:ext uri="{FF2B5EF4-FFF2-40B4-BE49-F238E27FC236}">
                  <a16:creationId xmlns:a16="http://schemas.microsoft.com/office/drawing/2014/main" id="{D8AABB45-B270-4AA8-9970-7EC551F5E84F}"/>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961" name="ZoneTexte 960">
              <a:extLst>
                <a:ext uri="{FF2B5EF4-FFF2-40B4-BE49-F238E27FC236}">
                  <a16:creationId xmlns:a16="http://schemas.microsoft.com/office/drawing/2014/main" id="{6DAA3177-8224-4695-BACA-297C688D2CEA}"/>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962" name="Groupe 961">
            <a:extLst>
              <a:ext uri="{FF2B5EF4-FFF2-40B4-BE49-F238E27FC236}">
                <a16:creationId xmlns:a16="http://schemas.microsoft.com/office/drawing/2014/main" id="{542CC53A-A42E-4832-B71D-1B5C84747382}"/>
              </a:ext>
            </a:extLst>
          </p:cNvPr>
          <p:cNvGrpSpPr/>
          <p:nvPr/>
        </p:nvGrpSpPr>
        <p:grpSpPr>
          <a:xfrm>
            <a:off x="9233136" y="6680577"/>
            <a:ext cx="718466" cy="367051"/>
            <a:chOff x="1622389" y="1729653"/>
            <a:chExt cx="718466" cy="367051"/>
          </a:xfrm>
        </p:grpSpPr>
        <p:sp>
          <p:nvSpPr>
            <p:cNvPr id="963" name="ZoneTexte 962">
              <a:extLst>
                <a:ext uri="{FF2B5EF4-FFF2-40B4-BE49-F238E27FC236}">
                  <a16:creationId xmlns:a16="http://schemas.microsoft.com/office/drawing/2014/main" id="{B399A184-1554-4402-9E11-B6BD8083BBB2}"/>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964" name="ZoneTexte 963">
              <a:extLst>
                <a:ext uri="{FF2B5EF4-FFF2-40B4-BE49-F238E27FC236}">
                  <a16:creationId xmlns:a16="http://schemas.microsoft.com/office/drawing/2014/main" id="{D82C1D03-7868-4432-94B4-D466D74DFB42}"/>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965" name="ZoneTexte 964">
              <a:extLst>
                <a:ext uri="{FF2B5EF4-FFF2-40B4-BE49-F238E27FC236}">
                  <a16:creationId xmlns:a16="http://schemas.microsoft.com/office/drawing/2014/main" id="{D0AFADD2-65B4-4DC8-BCA9-58396B7AE93C}"/>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966" name="Groupe 965">
            <a:extLst>
              <a:ext uri="{FF2B5EF4-FFF2-40B4-BE49-F238E27FC236}">
                <a16:creationId xmlns:a16="http://schemas.microsoft.com/office/drawing/2014/main" id="{47773D48-B8A6-409A-848E-BF8EA207C44F}"/>
              </a:ext>
            </a:extLst>
          </p:cNvPr>
          <p:cNvGrpSpPr/>
          <p:nvPr/>
        </p:nvGrpSpPr>
        <p:grpSpPr>
          <a:xfrm>
            <a:off x="11498876" y="6683228"/>
            <a:ext cx="718466" cy="361624"/>
            <a:chOff x="4307092" y="991715"/>
            <a:chExt cx="718466" cy="361624"/>
          </a:xfrm>
        </p:grpSpPr>
        <p:grpSp>
          <p:nvGrpSpPr>
            <p:cNvPr id="967" name="Groupe 966">
              <a:extLst>
                <a:ext uri="{FF2B5EF4-FFF2-40B4-BE49-F238E27FC236}">
                  <a16:creationId xmlns:a16="http://schemas.microsoft.com/office/drawing/2014/main" id="{8CB836FF-F4E5-468D-AF56-487D7248183B}"/>
                </a:ext>
              </a:extLst>
            </p:cNvPr>
            <p:cNvGrpSpPr/>
            <p:nvPr/>
          </p:nvGrpSpPr>
          <p:grpSpPr>
            <a:xfrm>
              <a:off x="4390385" y="991715"/>
              <a:ext cx="544617" cy="295988"/>
              <a:chOff x="2579857" y="900994"/>
              <a:chExt cx="544617" cy="295988"/>
            </a:xfrm>
          </p:grpSpPr>
          <p:sp>
            <p:nvSpPr>
              <p:cNvPr id="969" name="ZoneTexte 968">
                <a:extLst>
                  <a:ext uri="{FF2B5EF4-FFF2-40B4-BE49-F238E27FC236}">
                    <a16:creationId xmlns:a16="http://schemas.microsoft.com/office/drawing/2014/main" id="{E8223FFA-725F-4527-B8FC-0295585E04A9}"/>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970" name="ZoneTexte 969">
                <a:extLst>
                  <a:ext uri="{FF2B5EF4-FFF2-40B4-BE49-F238E27FC236}">
                    <a16:creationId xmlns:a16="http://schemas.microsoft.com/office/drawing/2014/main" id="{001C859D-E112-4EBB-A8D7-BDC8D7562A8C}"/>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968" name="ZoneTexte 967">
              <a:extLst>
                <a:ext uri="{FF2B5EF4-FFF2-40B4-BE49-F238E27FC236}">
                  <a16:creationId xmlns:a16="http://schemas.microsoft.com/office/drawing/2014/main" id="{F40A42AE-EB4D-4BA2-BFCD-94FD79757083}"/>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971" name="Graphique 970">
            <a:extLst>
              <a:ext uri="{FF2B5EF4-FFF2-40B4-BE49-F238E27FC236}">
                <a16:creationId xmlns:a16="http://schemas.microsoft.com/office/drawing/2014/main" id="{58A3AA09-54B0-4BDA-BA62-E9CADE9D7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53985" y="6952049"/>
            <a:ext cx="109307" cy="98122"/>
          </a:xfrm>
          <a:prstGeom prst="rect">
            <a:avLst/>
          </a:prstGeom>
        </p:spPr>
      </p:pic>
      <p:grpSp>
        <p:nvGrpSpPr>
          <p:cNvPr id="972" name="Groupe 971">
            <a:extLst>
              <a:ext uri="{FF2B5EF4-FFF2-40B4-BE49-F238E27FC236}">
                <a16:creationId xmlns:a16="http://schemas.microsoft.com/office/drawing/2014/main" id="{04668E29-4EDC-49DE-9C69-5DA3C6BC05A1}"/>
              </a:ext>
            </a:extLst>
          </p:cNvPr>
          <p:cNvGrpSpPr/>
          <p:nvPr/>
        </p:nvGrpSpPr>
        <p:grpSpPr>
          <a:xfrm>
            <a:off x="8656877" y="6653613"/>
            <a:ext cx="718466" cy="385083"/>
            <a:chOff x="6111049" y="6137090"/>
            <a:chExt cx="718466" cy="385083"/>
          </a:xfrm>
        </p:grpSpPr>
        <p:grpSp>
          <p:nvGrpSpPr>
            <p:cNvPr id="973" name="Groupe 972">
              <a:extLst>
                <a:ext uri="{FF2B5EF4-FFF2-40B4-BE49-F238E27FC236}">
                  <a16:creationId xmlns:a16="http://schemas.microsoft.com/office/drawing/2014/main" id="{FBDC3223-AFB5-4B19-B554-793C821F2767}"/>
                </a:ext>
              </a:extLst>
            </p:cNvPr>
            <p:cNvGrpSpPr/>
            <p:nvPr/>
          </p:nvGrpSpPr>
          <p:grpSpPr>
            <a:xfrm>
              <a:off x="6111049" y="6137090"/>
              <a:ext cx="718466" cy="385083"/>
              <a:chOff x="1523235" y="3839102"/>
              <a:chExt cx="718466" cy="385083"/>
            </a:xfrm>
          </p:grpSpPr>
          <p:sp>
            <p:nvSpPr>
              <p:cNvPr id="975" name="ZoneTexte 974">
                <a:extLst>
                  <a:ext uri="{FF2B5EF4-FFF2-40B4-BE49-F238E27FC236}">
                    <a16:creationId xmlns:a16="http://schemas.microsoft.com/office/drawing/2014/main" id="{D74EDE13-F640-4184-BFE6-C518DA0E2A40}"/>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976" name="ZoneTexte 975">
                <a:extLst>
                  <a:ext uri="{FF2B5EF4-FFF2-40B4-BE49-F238E27FC236}">
                    <a16:creationId xmlns:a16="http://schemas.microsoft.com/office/drawing/2014/main" id="{2D6494E0-787C-45AA-8AC8-F188118C1DFC}"/>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R4,1</a:t>
                </a:r>
                <a:endParaRPr lang="fr-CH" sz="1200" baseline="-25000" dirty="0">
                  <a:solidFill>
                    <a:srgbClr val="7030A0"/>
                  </a:solidFill>
                </a:endParaRPr>
              </a:p>
            </p:txBody>
          </p:sp>
        </p:grpSp>
        <p:sp>
          <p:nvSpPr>
            <p:cNvPr id="974" name="ZoneTexte 973">
              <a:extLst>
                <a:ext uri="{FF2B5EF4-FFF2-40B4-BE49-F238E27FC236}">
                  <a16:creationId xmlns:a16="http://schemas.microsoft.com/office/drawing/2014/main" id="{3BBABEE6-3444-4739-AAF2-458E9063F247}"/>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977" name="Groupe 976">
            <a:extLst>
              <a:ext uri="{FF2B5EF4-FFF2-40B4-BE49-F238E27FC236}">
                <a16:creationId xmlns:a16="http://schemas.microsoft.com/office/drawing/2014/main" id="{8E96A45F-ADDE-4D93-8729-AF4CEA303FA5}"/>
              </a:ext>
            </a:extLst>
          </p:cNvPr>
          <p:cNvGrpSpPr/>
          <p:nvPr/>
        </p:nvGrpSpPr>
        <p:grpSpPr>
          <a:xfrm>
            <a:off x="8055127" y="8063064"/>
            <a:ext cx="718466" cy="364522"/>
            <a:chOff x="2199597" y="989091"/>
            <a:chExt cx="718466" cy="364522"/>
          </a:xfrm>
        </p:grpSpPr>
        <p:sp>
          <p:nvSpPr>
            <p:cNvPr id="978" name="ZoneTexte 977">
              <a:extLst>
                <a:ext uri="{FF2B5EF4-FFF2-40B4-BE49-F238E27FC236}">
                  <a16:creationId xmlns:a16="http://schemas.microsoft.com/office/drawing/2014/main" id="{57E4D94D-1FAC-47BB-BA5A-6D06E867DAAA}"/>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979" name="ZoneTexte 978">
              <a:extLst>
                <a:ext uri="{FF2B5EF4-FFF2-40B4-BE49-F238E27FC236}">
                  <a16:creationId xmlns:a16="http://schemas.microsoft.com/office/drawing/2014/main" id="{3016F30C-D86E-4F14-B0DB-5EE0E70EEDE5}"/>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980" name="Accolade fermante 979">
            <a:extLst>
              <a:ext uri="{FF2B5EF4-FFF2-40B4-BE49-F238E27FC236}">
                <a16:creationId xmlns:a16="http://schemas.microsoft.com/office/drawing/2014/main" id="{CA55EA84-DB5A-4EFA-9DC0-64D0C93B3E86}"/>
              </a:ext>
            </a:extLst>
          </p:cNvPr>
          <p:cNvSpPr/>
          <p:nvPr/>
        </p:nvSpPr>
        <p:spPr>
          <a:xfrm flipH="1">
            <a:off x="8000538" y="814733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81" name="Accolade fermante 980">
            <a:extLst>
              <a:ext uri="{FF2B5EF4-FFF2-40B4-BE49-F238E27FC236}">
                <a16:creationId xmlns:a16="http://schemas.microsoft.com/office/drawing/2014/main" id="{0E810846-FE22-471F-AECD-65B7093241A9}"/>
              </a:ext>
            </a:extLst>
          </p:cNvPr>
          <p:cNvSpPr/>
          <p:nvPr/>
        </p:nvSpPr>
        <p:spPr>
          <a:xfrm>
            <a:off x="11973734" y="816593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82" name="ZoneTexte 981">
            <a:extLst>
              <a:ext uri="{FF2B5EF4-FFF2-40B4-BE49-F238E27FC236}">
                <a16:creationId xmlns:a16="http://schemas.microsoft.com/office/drawing/2014/main" id="{7CE688CB-2F4C-4BAD-A3E6-B60F4A49BB4A}"/>
              </a:ext>
            </a:extLst>
          </p:cNvPr>
          <p:cNvSpPr txBox="1"/>
          <p:nvPr/>
        </p:nvSpPr>
        <p:spPr>
          <a:xfrm>
            <a:off x="8101678" y="8095604"/>
            <a:ext cx="331249" cy="246221"/>
          </a:xfrm>
          <a:prstGeom prst="rect">
            <a:avLst/>
          </a:prstGeom>
          <a:noFill/>
        </p:spPr>
        <p:txBody>
          <a:bodyPr wrap="square" rtlCol="0">
            <a:spAutoFit/>
          </a:bodyPr>
          <a:lstStyle/>
          <a:p>
            <a:r>
              <a:rPr lang="fr-FR" sz="500" dirty="0"/>
              <a:t>+2</a:t>
            </a:r>
          </a:p>
          <a:p>
            <a:r>
              <a:rPr lang="fr-FR" sz="500" dirty="0"/>
              <a:t>A:5</a:t>
            </a:r>
          </a:p>
        </p:txBody>
      </p:sp>
      <p:grpSp>
        <p:nvGrpSpPr>
          <p:cNvPr id="983" name="Groupe 982">
            <a:extLst>
              <a:ext uri="{FF2B5EF4-FFF2-40B4-BE49-F238E27FC236}">
                <a16:creationId xmlns:a16="http://schemas.microsoft.com/office/drawing/2014/main" id="{84B8EF9B-B0F5-4D9E-96CE-D627ED9B4195}"/>
              </a:ext>
            </a:extLst>
          </p:cNvPr>
          <p:cNvGrpSpPr/>
          <p:nvPr/>
        </p:nvGrpSpPr>
        <p:grpSpPr>
          <a:xfrm>
            <a:off x="10292630" y="8085599"/>
            <a:ext cx="718466" cy="362841"/>
            <a:chOff x="2195594" y="1728937"/>
            <a:chExt cx="718466" cy="362841"/>
          </a:xfrm>
        </p:grpSpPr>
        <p:sp>
          <p:nvSpPr>
            <p:cNvPr id="984" name="ZoneTexte 983">
              <a:extLst>
                <a:ext uri="{FF2B5EF4-FFF2-40B4-BE49-F238E27FC236}">
                  <a16:creationId xmlns:a16="http://schemas.microsoft.com/office/drawing/2014/main" id="{DEB3DEE7-2D2E-4C90-8921-D6A423899635}"/>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985" name="ZoneTexte 984">
              <a:extLst>
                <a:ext uri="{FF2B5EF4-FFF2-40B4-BE49-F238E27FC236}">
                  <a16:creationId xmlns:a16="http://schemas.microsoft.com/office/drawing/2014/main" id="{5612024E-4881-43B3-8EC9-DBD0578DE59F}"/>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986" name="ZoneTexte 985">
              <a:extLst>
                <a:ext uri="{FF2B5EF4-FFF2-40B4-BE49-F238E27FC236}">
                  <a16:creationId xmlns:a16="http://schemas.microsoft.com/office/drawing/2014/main" id="{256A7C61-9213-44C6-A391-F3DD5C7461DC}"/>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987" name="Groupe 986">
            <a:extLst>
              <a:ext uri="{FF2B5EF4-FFF2-40B4-BE49-F238E27FC236}">
                <a16:creationId xmlns:a16="http://schemas.microsoft.com/office/drawing/2014/main" id="{6E5AF99B-F1A5-4BE1-830F-317EF305A1F4}"/>
              </a:ext>
            </a:extLst>
          </p:cNvPr>
          <p:cNvGrpSpPr/>
          <p:nvPr/>
        </p:nvGrpSpPr>
        <p:grpSpPr>
          <a:xfrm>
            <a:off x="9735930" y="8082644"/>
            <a:ext cx="718466" cy="367051"/>
            <a:chOff x="1622389" y="1729653"/>
            <a:chExt cx="718466" cy="367051"/>
          </a:xfrm>
        </p:grpSpPr>
        <p:sp>
          <p:nvSpPr>
            <p:cNvPr id="988" name="ZoneTexte 987">
              <a:extLst>
                <a:ext uri="{FF2B5EF4-FFF2-40B4-BE49-F238E27FC236}">
                  <a16:creationId xmlns:a16="http://schemas.microsoft.com/office/drawing/2014/main" id="{79C6175E-52F1-45FE-A104-46307396C7C4}"/>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989" name="ZoneTexte 988">
              <a:extLst>
                <a:ext uri="{FF2B5EF4-FFF2-40B4-BE49-F238E27FC236}">
                  <a16:creationId xmlns:a16="http://schemas.microsoft.com/office/drawing/2014/main" id="{CF3DC12A-2B97-4BF9-8120-D784BF35CF05}"/>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990" name="ZoneTexte 989">
              <a:extLst>
                <a:ext uri="{FF2B5EF4-FFF2-40B4-BE49-F238E27FC236}">
                  <a16:creationId xmlns:a16="http://schemas.microsoft.com/office/drawing/2014/main" id="{3E78D533-55D9-4F44-9E95-BD92A8211801}"/>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991" name="Groupe 990">
            <a:extLst>
              <a:ext uri="{FF2B5EF4-FFF2-40B4-BE49-F238E27FC236}">
                <a16:creationId xmlns:a16="http://schemas.microsoft.com/office/drawing/2014/main" id="{B6415009-10DC-4DB5-B794-664188CC45A8}"/>
              </a:ext>
            </a:extLst>
          </p:cNvPr>
          <p:cNvGrpSpPr/>
          <p:nvPr/>
        </p:nvGrpSpPr>
        <p:grpSpPr>
          <a:xfrm>
            <a:off x="11408402" y="8091966"/>
            <a:ext cx="718466" cy="361624"/>
            <a:chOff x="4307092" y="991715"/>
            <a:chExt cx="718466" cy="361624"/>
          </a:xfrm>
        </p:grpSpPr>
        <p:grpSp>
          <p:nvGrpSpPr>
            <p:cNvPr id="992" name="Groupe 991">
              <a:extLst>
                <a:ext uri="{FF2B5EF4-FFF2-40B4-BE49-F238E27FC236}">
                  <a16:creationId xmlns:a16="http://schemas.microsoft.com/office/drawing/2014/main" id="{0A6757FC-C16D-4C9E-BDFD-A4AD4F2E682E}"/>
                </a:ext>
              </a:extLst>
            </p:cNvPr>
            <p:cNvGrpSpPr/>
            <p:nvPr/>
          </p:nvGrpSpPr>
          <p:grpSpPr>
            <a:xfrm>
              <a:off x="4390385" y="991715"/>
              <a:ext cx="544617" cy="295988"/>
              <a:chOff x="2579857" y="900994"/>
              <a:chExt cx="544617" cy="295988"/>
            </a:xfrm>
          </p:grpSpPr>
          <p:sp>
            <p:nvSpPr>
              <p:cNvPr id="994" name="ZoneTexte 993">
                <a:extLst>
                  <a:ext uri="{FF2B5EF4-FFF2-40B4-BE49-F238E27FC236}">
                    <a16:creationId xmlns:a16="http://schemas.microsoft.com/office/drawing/2014/main" id="{74C09277-2DFC-4993-AE80-9AABFBF3A48E}"/>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995" name="ZoneTexte 994">
                <a:extLst>
                  <a:ext uri="{FF2B5EF4-FFF2-40B4-BE49-F238E27FC236}">
                    <a16:creationId xmlns:a16="http://schemas.microsoft.com/office/drawing/2014/main" id="{7D74F996-52B2-4FEF-9C4C-7F81E73C8CD6}"/>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993" name="ZoneTexte 992">
              <a:extLst>
                <a:ext uri="{FF2B5EF4-FFF2-40B4-BE49-F238E27FC236}">
                  <a16:creationId xmlns:a16="http://schemas.microsoft.com/office/drawing/2014/main" id="{E8879D6A-486B-457C-9892-041AC6B06292}"/>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996" name="Graphique 995">
            <a:extLst>
              <a:ext uri="{FF2B5EF4-FFF2-40B4-BE49-F238E27FC236}">
                <a16:creationId xmlns:a16="http://schemas.microsoft.com/office/drawing/2014/main" id="{AD7D7812-8CB4-454D-A1C7-59490A2E97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47421" y="8354031"/>
            <a:ext cx="109307" cy="98122"/>
          </a:xfrm>
          <a:prstGeom prst="rect">
            <a:avLst/>
          </a:prstGeom>
        </p:spPr>
      </p:pic>
      <p:grpSp>
        <p:nvGrpSpPr>
          <p:cNvPr id="997" name="Groupe 996">
            <a:extLst>
              <a:ext uri="{FF2B5EF4-FFF2-40B4-BE49-F238E27FC236}">
                <a16:creationId xmlns:a16="http://schemas.microsoft.com/office/drawing/2014/main" id="{AED049FC-8F00-4413-9551-A330DD9B3816}"/>
              </a:ext>
            </a:extLst>
          </p:cNvPr>
          <p:cNvGrpSpPr/>
          <p:nvPr/>
        </p:nvGrpSpPr>
        <p:grpSpPr>
          <a:xfrm>
            <a:off x="8618259" y="8053990"/>
            <a:ext cx="718466" cy="385083"/>
            <a:chOff x="6111049" y="6137090"/>
            <a:chExt cx="718466" cy="385083"/>
          </a:xfrm>
        </p:grpSpPr>
        <p:grpSp>
          <p:nvGrpSpPr>
            <p:cNvPr id="998" name="Groupe 997">
              <a:extLst>
                <a:ext uri="{FF2B5EF4-FFF2-40B4-BE49-F238E27FC236}">
                  <a16:creationId xmlns:a16="http://schemas.microsoft.com/office/drawing/2014/main" id="{A43C22E1-D5AA-4735-A90F-4528FF32E6EA}"/>
                </a:ext>
              </a:extLst>
            </p:cNvPr>
            <p:cNvGrpSpPr/>
            <p:nvPr/>
          </p:nvGrpSpPr>
          <p:grpSpPr>
            <a:xfrm>
              <a:off x="6111049" y="6137090"/>
              <a:ext cx="718466" cy="385083"/>
              <a:chOff x="1523235" y="3839102"/>
              <a:chExt cx="718466" cy="385083"/>
            </a:xfrm>
          </p:grpSpPr>
          <p:sp>
            <p:nvSpPr>
              <p:cNvPr id="1000" name="ZoneTexte 999">
                <a:extLst>
                  <a:ext uri="{FF2B5EF4-FFF2-40B4-BE49-F238E27FC236}">
                    <a16:creationId xmlns:a16="http://schemas.microsoft.com/office/drawing/2014/main" id="{B8C425E8-007B-493A-A6A8-9A4552B106A2}"/>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001" name="ZoneTexte 1000">
                <a:extLst>
                  <a:ext uri="{FF2B5EF4-FFF2-40B4-BE49-F238E27FC236}">
                    <a16:creationId xmlns:a16="http://schemas.microsoft.com/office/drawing/2014/main" id="{9F75F1DD-17D5-4948-9088-CAFD12191F46}"/>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R4,1</a:t>
                </a:r>
                <a:endParaRPr lang="fr-CH" sz="1200" baseline="-25000" dirty="0">
                  <a:solidFill>
                    <a:srgbClr val="7030A0"/>
                  </a:solidFill>
                </a:endParaRPr>
              </a:p>
            </p:txBody>
          </p:sp>
        </p:grpSp>
        <p:sp>
          <p:nvSpPr>
            <p:cNvPr id="999" name="ZoneTexte 998">
              <a:extLst>
                <a:ext uri="{FF2B5EF4-FFF2-40B4-BE49-F238E27FC236}">
                  <a16:creationId xmlns:a16="http://schemas.microsoft.com/office/drawing/2014/main" id="{A0BCA372-4217-44C7-9DD8-8FD7AD194A5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002" name="Groupe 1001">
            <a:extLst>
              <a:ext uri="{FF2B5EF4-FFF2-40B4-BE49-F238E27FC236}">
                <a16:creationId xmlns:a16="http://schemas.microsoft.com/office/drawing/2014/main" id="{2E204094-FC26-4EF0-8C58-5E8C62054617}"/>
              </a:ext>
            </a:extLst>
          </p:cNvPr>
          <p:cNvGrpSpPr/>
          <p:nvPr/>
        </p:nvGrpSpPr>
        <p:grpSpPr>
          <a:xfrm>
            <a:off x="9174137" y="8064061"/>
            <a:ext cx="718466" cy="375832"/>
            <a:chOff x="6752258" y="6147312"/>
            <a:chExt cx="718466" cy="375832"/>
          </a:xfrm>
        </p:grpSpPr>
        <p:grpSp>
          <p:nvGrpSpPr>
            <p:cNvPr id="1003" name="Groupe 1002">
              <a:extLst>
                <a:ext uri="{FF2B5EF4-FFF2-40B4-BE49-F238E27FC236}">
                  <a16:creationId xmlns:a16="http://schemas.microsoft.com/office/drawing/2014/main" id="{13305914-772D-48F5-821B-D90BD4CFA0D6}"/>
                </a:ext>
              </a:extLst>
            </p:cNvPr>
            <p:cNvGrpSpPr/>
            <p:nvPr/>
          </p:nvGrpSpPr>
          <p:grpSpPr>
            <a:xfrm>
              <a:off x="6752258" y="6147312"/>
              <a:ext cx="718466" cy="375832"/>
              <a:chOff x="2358333" y="3850592"/>
              <a:chExt cx="718466" cy="375832"/>
            </a:xfrm>
          </p:grpSpPr>
          <p:sp>
            <p:nvSpPr>
              <p:cNvPr id="1005" name="ZoneTexte 1004">
                <a:extLst>
                  <a:ext uri="{FF2B5EF4-FFF2-40B4-BE49-F238E27FC236}">
                    <a16:creationId xmlns:a16="http://schemas.microsoft.com/office/drawing/2014/main" id="{56D5F833-8233-4473-A4B5-D743687950C6}"/>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1006" name="ZoneTexte 1005">
                <a:extLst>
                  <a:ext uri="{FF2B5EF4-FFF2-40B4-BE49-F238E27FC236}">
                    <a16:creationId xmlns:a16="http://schemas.microsoft.com/office/drawing/2014/main" id="{D29E9DFA-C82A-43A4-AD5C-CE7A63E66ACC}"/>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R4,2</a:t>
                </a:r>
                <a:endParaRPr lang="fr-CH" sz="1200" baseline="-25000" dirty="0">
                  <a:solidFill>
                    <a:srgbClr val="7030A0"/>
                  </a:solidFill>
                </a:endParaRPr>
              </a:p>
            </p:txBody>
          </p:sp>
        </p:grpSp>
        <p:sp>
          <p:nvSpPr>
            <p:cNvPr id="1004" name="ZoneTexte 1003">
              <a:extLst>
                <a:ext uri="{FF2B5EF4-FFF2-40B4-BE49-F238E27FC236}">
                  <a16:creationId xmlns:a16="http://schemas.microsoft.com/office/drawing/2014/main" id="{7748ACEE-F88D-4D97-AFAB-72F7126A4916}"/>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007" name="Groupe 1006">
            <a:extLst>
              <a:ext uri="{FF2B5EF4-FFF2-40B4-BE49-F238E27FC236}">
                <a16:creationId xmlns:a16="http://schemas.microsoft.com/office/drawing/2014/main" id="{7A348139-42C6-4D73-9350-F9FA27429E4F}"/>
              </a:ext>
            </a:extLst>
          </p:cNvPr>
          <p:cNvGrpSpPr/>
          <p:nvPr/>
        </p:nvGrpSpPr>
        <p:grpSpPr>
          <a:xfrm>
            <a:off x="8095140" y="8629608"/>
            <a:ext cx="718466" cy="364522"/>
            <a:chOff x="2199597" y="989091"/>
            <a:chExt cx="718466" cy="364522"/>
          </a:xfrm>
        </p:grpSpPr>
        <p:sp>
          <p:nvSpPr>
            <p:cNvPr id="1008" name="ZoneTexte 1007">
              <a:extLst>
                <a:ext uri="{FF2B5EF4-FFF2-40B4-BE49-F238E27FC236}">
                  <a16:creationId xmlns:a16="http://schemas.microsoft.com/office/drawing/2014/main" id="{4268007E-ED00-45E2-BB73-FCC6ECE6ECA4}"/>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009" name="ZoneTexte 1008">
              <a:extLst>
                <a:ext uri="{FF2B5EF4-FFF2-40B4-BE49-F238E27FC236}">
                  <a16:creationId xmlns:a16="http://schemas.microsoft.com/office/drawing/2014/main" id="{18FD5B1D-BEE7-47CE-AA7D-ECC343F8FC21}"/>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010" name="Accolade fermante 1009">
            <a:extLst>
              <a:ext uri="{FF2B5EF4-FFF2-40B4-BE49-F238E27FC236}">
                <a16:creationId xmlns:a16="http://schemas.microsoft.com/office/drawing/2014/main" id="{31C3151C-8905-4CED-8F4A-5A2F09A08943}"/>
              </a:ext>
            </a:extLst>
          </p:cNvPr>
          <p:cNvSpPr/>
          <p:nvPr/>
        </p:nvSpPr>
        <p:spPr>
          <a:xfrm flipH="1">
            <a:off x="8040551" y="871387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11" name="Accolade fermante 1010">
            <a:extLst>
              <a:ext uri="{FF2B5EF4-FFF2-40B4-BE49-F238E27FC236}">
                <a16:creationId xmlns:a16="http://schemas.microsoft.com/office/drawing/2014/main" id="{9732A1DA-A041-4FE5-A956-E0521DD6ED85}"/>
              </a:ext>
            </a:extLst>
          </p:cNvPr>
          <p:cNvSpPr/>
          <p:nvPr/>
        </p:nvSpPr>
        <p:spPr>
          <a:xfrm>
            <a:off x="12001119" y="872406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12" name="ZoneTexte 1011">
            <a:extLst>
              <a:ext uri="{FF2B5EF4-FFF2-40B4-BE49-F238E27FC236}">
                <a16:creationId xmlns:a16="http://schemas.microsoft.com/office/drawing/2014/main" id="{A669B399-CA46-46B6-9336-92594D08846D}"/>
              </a:ext>
            </a:extLst>
          </p:cNvPr>
          <p:cNvSpPr txBox="1"/>
          <p:nvPr/>
        </p:nvSpPr>
        <p:spPr>
          <a:xfrm>
            <a:off x="8141691" y="8662148"/>
            <a:ext cx="331249" cy="246221"/>
          </a:xfrm>
          <a:prstGeom prst="rect">
            <a:avLst/>
          </a:prstGeom>
          <a:noFill/>
        </p:spPr>
        <p:txBody>
          <a:bodyPr wrap="square" rtlCol="0">
            <a:spAutoFit/>
          </a:bodyPr>
          <a:lstStyle/>
          <a:p>
            <a:r>
              <a:rPr lang="fr-FR" sz="500" dirty="0"/>
              <a:t>+2</a:t>
            </a:r>
          </a:p>
          <a:p>
            <a:r>
              <a:rPr lang="fr-FR" sz="500" dirty="0"/>
              <a:t>A:5</a:t>
            </a:r>
          </a:p>
        </p:txBody>
      </p:sp>
      <p:grpSp>
        <p:nvGrpSpPr>
          <p:cNvPr id="1013" name="Groupe 1012">
            <a:extLst>
              <a:ext uri="{FF2B5EF4-FFF2-40B4-BE49-F238E27FC236}">
                <a16:creationId xmlns:a16="http://schemas.microsoft.com/office/drawing/2014/main" id="{A374F424-6844-46CC-8B08-BED8D3716EED}"/>
              </a:ext>
            </a:extLst>
          </p:cNvPr>
          <p:cNvGrpSpPr/>
          <p:nvPr/>
        </p:nvGrpSpPr>
        <p:grpSpPr>
          <a:xfrm>
            <a:off x="10885894" y="8651731"/>
            <a:ext cx="718466" cy="362841"/>
            <a:chOff x="2195594" y="1728937"/>
            <a:chExt cx="718466" cy="362841"/>
          </a:xfrm>
        </p:grpSpPr>
        <p:sp>
          <p:nvSpPr>
            <p:cNvPr id="1014" name="ZoneTexte 1013">
              <a:extLst>
                <a:ext uri="{FF2B5EF4-FFF2-40B4-BE49-F238E27FC236}">
                  <a16:creationId xmlns:a16="http://schemas.microsoft.com/office/drawing/2014/main" id="{0BB30816-6FC9-486F-9A29-D4AEB73B950D}"/>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015" name="ZoneTexte 1014">
              <a:extLst>
                <a:ext uri="{FF2B5EF4-FFF2-40B4-BE49-F238E27FC236}">
                  <a16:creationId xmlns:a16="http://schemas.microsoft.com/office/drawing/2014/main" id="{1C511011-C488-4BE0-8C6D-755A6455E41E}"/>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016" name="ZoneTexte 1015">
              <a:extLst>
                <a:ext uri="{FF2B5EF4-FFF2-40B4-BE49-F238E27FC236}">
                  <a16:creationId xmlns:a16="http://schemas.microsoft.com/office/drawing/2014/main" id="{CEF135B3-FB60-4F57-A60F-7FCB1501CEAF}"/>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017" name="Groupe 1016">
            <a:extLst>
              <a:ext uri="{FF2B5EF4-FFF2-40B4-BE49-F238E27FC236}">
                <a16:creationId xmlns:a16="http://schemas.microsoft.com/office/drawing/2014/main" id="{20CC6964-667B-4E2A-A916-0ADE758E157A}"/>
              </a:ext>
            </a:extLst>
          </p:cNvPr>
          <p:cNvGrpSpPr/>
          <p:nvPr/>
        </p:nvGrpSpPr>
        <p:grpSpPr>
          <a:xfrm>
            <a:off x="9775943" y="8649188"/>
            <a:ext cx="718466" cy="367051"/>
            <a:chOff x="1622389" y="1729653"/>
            <a:chExt cx="718466" cy="367051"/>
          </a:xfrm>
        </p:grpSpPr>
        <p:sp>
          <p:nvSpPr>
            <p:cNvPr id="1018" name="ZoneTexte 1017">
              <a:extLst>
                <a:ext uri="{FF2B5EF4-FFF2-40B4-BE49-F238E27FC236}">
                  <a16:creationId xmlns:a16="http://schemas.microsoft.com/office/drawing/2014/main" id="{B5CEB403-E5D3-4DAA-9AF5-CE6A325E2C60}"/>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019" name="ZoneTexte 1018">
              <a:extLst>
                <a:ext uri="{FF2B5EF4-FFF2-40B4-BE49-F238E27FC236}">
                  <a16:creationId xmlns:a16="http://schemas.microsoft.com/office/drawing/2014/main" id="{614214E1-DA83-4BB6-A746-5B65680DFB1F}"/>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020" name="ZoneTexte 1019">
              <a:extLst>
                <a:ext uri="{FF2B5EF4-FFF2-40B4-BE49-F238E27FC236}">
                  <a16:creationId xmlns:a16="http://schemas.microsoft.com/office/drawing/2014/main" id="{349C00A5-5CCD-49FD-9156-B5559816CAFB}"/>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1021" name="Groupe 1020">
            <a:extLst>
              <a:ext uri="{FF2B5EF4-FFF2-40B4-BE49-F238E27FC236}">
                <a16:creationId xmlns:a16="http://schemas.microsoft.com/office/drawing/2014/main" id="{F794EAB4-69E5-4D6A-A9BC-6EB3C8411A4F}"/>
              </a:ext>
            </a:extLst>
          </p:cNvPr>
          <p:cNvGrpSpPr/>
          <p:nvPr/>
        </p:nvGrpSpPr>
        <p:grpSpPr>
          <a:xfrm>
            <a:off x="11435787" y="8650103"/>
            <a:ext cx="718466" cy="361624"/>
            <a:chOff x="4307092" y="991715"/>
            <a:chExt cx="718466" cy="361624"/>
          </a:xfrm>
        </p:grpSpPr>
        <p:grpSp>
          <p:nvGrpSpPr>
            <p:cNvPr id="1022" name="Groupe 1021">
              <a:extLst>
                <a:ext uri="{FF2B5EF4-FFF2-40B4-BE49-F238E27FC236}">
                  <a16:creationId xmlns:a16="http://schemas.microsoft.com/office/drawing/2014/main" id="{E050E42F-04CC-4DEB-9933-EBA4B625518A}"/>
                </a:ext>
              </a:extLst>
            </p:cNvPr>
            <p:cNvGrpSpPr/>
            <p:nvPr/>
          </p:nvGrpSpPr>
          <p:grpSpPr>
            <a:xfrm>
              <a:off x="4390385" y="991715"/>
              <a:ext cx="544617" cy="295988"/>
              <a:chOff x="2579857" y="900994"/>
              <a:chExt cx="544617" cy="295988"/>
            </a:xfrm>
          </p:grpSpPr>
          <p:sp>
            <p:nvSpPr>
              <p:cNvPr id="1024" name="ZoneTexte 1023">
                <a:extLst>
                  <a:ext uri="{FF2B5EF4-FFF2-40B4-BE49-F238E27FC236}">
                    <a16:creationId xmlns:a16="http://schemas.microsoft.com/office/drawing/2014/main" id="{25A2153F-D010-4A6F-A897-CE876588131C}"/>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025" name="ZoneTexte 1024">
                <a:extLst>
                  <a:ext uri="{FF2B5EF4-FFF2-40B4-BE49-F238E27FC236}">
                    <a16:creationId xmlns:a16="http://schemas.microsoft.com/office/drawing/2014/main" id="{A67D6808-B20E-450C-9D43-A4FAA8F90A79}"/>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023" name="ZoneTexte 1022">
              <a:extLst>
                <a:ext uri="{FF2B5EF4-FFF2-40B4-BE49-F238E27FC236}">
                  <a16:creationId xmlns:a16="http://schemas.microsoft.com/office/drawing/2014/main" id="{F0266723-5D38-41C4-969F-750E5F572723}"/>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026" name="Graphique 1025">
            <a:extLst>
              <a:ext uri="{FF2B5EF4-FFF2-40B4-BE49-F238E27FC236}">
                <a16:creationId xmlns:a16="http://schemas.microsoft.com/office/drawing/2014/main" id="{F9CEDB6E-C762-4866-B5A4-2E52120865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74806" y="8912168"/>
            <a:ext cx="109307" cy="98122"/>
          </a:xfrm>
          <a:prstGeom prst="rect">
            <a:avLst/>
          </a:prstGeom>
        </p:spPr>
      </p:pic>
      <p:grpSp>
        <p:nvGrpSpPr>
          <p:cNvPr id="1027" name="Groupe 1026">
            <a:extLst>
              <a:ext uri="{FF2B5EF4-FFF2-40B4-BE49-F238E27FC236}">
                <a16:creationId xmlns:a16="http://schemas.microsoft.com/office/drawing/2014/main" id="{11DADC6C-545F-43C5-B0B7-7DDE08D4D0B1}"/>
              </a:ext>
            </a:extLst>
          </p:cNvPr>
          <p:cNvGrpSpPr/>
          <p:nvPr/>
        </p:nvGrpSpPr>
        <p:grpSpPr>
          <a:xfrm>
            <a:off x="8658272" y="8620534"/>
            <a:ext cx="718466" cy="385083"/>
            <a:chOff x="6111049" y="6137090"/>
            <a:chExt cx="718466" cy="385083"/>
          </a:xfrm>
        </p:grpSpPr>
        <p:grpSp>
          <p:nvGrpSpPr>
            <p:cNvPr id="1028" name="Groupe 1027">
              <a:extLst>
                <a:ext uri="{FF2B5EF4-FFF2-40B4-BE49-F238E27FC236}">
                  <a16:creationId xmlns:a16="http://schemas.microsoft.com/office/drawing/2014/main" id="{6FB9F4C5-4FC1-42AB-8C55-3149CE431A2E}"/>
                </a:ext>
              </a:extLst>
            </p:cNvPr>
            <p:cNvGrpSpPr/>
            <p:nvPr/>
          </p:nvGrpSpPr>
          <p:grpSpPr>
            <a:xfrm>
              <a:off x="6111049" y="6137090"/>
              <a:ext cx="718466" cy="385083"/>
              <a:chOff x="1523235" y="3839102"/>
              <a:chExt cx="718466" cy="385083"/>
            </a:xfrm>
          </p:grpSpPr>
          <p:sp>
            <p:nvSpPr>
              <p:cNvPr id="1030" name="ZoneTexte 1029">
                <a:extLst>
                  <a:ext uri="{FF2B5EF4-FFF2-40B4-BE49-F238E27FC236}">
                    <a16:creationId xmlns:a16="http://schemas.microsoft.com/office/drawing/2014/main" id="{94CA0C2F-DEF7-4845-A6D6-0DB3679D5359}"/>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031" name="ZoneTexte 1030">
                <a:extLst>
                  <a:ext uri="{FF2B5EF4-FFF2-40B4-BE49-F238E27FC236}">
                    <a16:creationId xmlns:a16="http://schemas.microsoft.com/office/drawing/2014/main" id="{74BE9590-0F6A-48B5-AC44-467967F0D68C}"/>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R4,1</a:t>
                </a:r>
                <a:endParaRPr lang="fr-CH" sz="1200" baseline="-25000" dirty="0">
                  <a:solidFill>
                    <a:srgbClr val="7030A0"/>
                  </a:solidFill>
                </a:endParaRPr>
              </a:p>
            </p:txBody>
          </p:sp>
        </p:grpSp>
        <p:sp>
          <p:nvSpPr>
            <p:cNvPr id="1029" name="ZoneTexte 1028">
              <a:extLst>
                <a:ext uri="{FF2B5EF4-FFF2-40B4-BE49-F238E27FC236}">
                  <a16:creationId xmlns:a16="http://schemas.microsoft.com/office/drawing/2014/main" id="{486828E6-FBBF-4241-933B-BF23F5DA1DA2}"/>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032" name="Groupe 1031">
            <a:extLst>
              <a:ext uri="{FF2B5EF4-FFF2-40B4-BE49-F238E27FC236}">
                <a16:creationId xmlns:a16="http://schemas.microsoft.com/office/drawing/2014/main" id="{410C4037-189C-4F29-B1C5-4401B2DE1E9A}"/>
              </a:ext>
            </a:extLst>
          </p:cNvPr>
          <p:cNvGrpSpPr/>
          <p:nvPr/>
        </p:nvGrpSpPr>
        <p:grpSpPr>
          <a:xfrm>
            <a:off x="9214150" y="8630605"/>
            <a:ext cx="718466" cy="375832"/>
            <a:chOff x="6752258" y="6147312"/>
            <a:chExt cx="718466" cy="375832"/>
          </a:xfrm>
        </p:grpSpPr>
        <p:grpSp>
          <p:nvGrpSpPr>
            <p:cNvPr id="1033" name="Groupe 1032">
              <a:extLst>
                <a:ext uri="{FF2B5EF4-FFF2-40B4-BE49-F238E27FC236}">
                  <a16:creationId xmlns:a16="http://schemas.microsoft.com/office/drawing/2014/main" id="{5A265B52-4852-4E72-A4D3-AABE4D28438C}"/>
                </a:ext>
              </a:extLst>
            </p:cNvPr>
            <p:cNvGrpSpPr/>
            <p:nvPr/>
          </p:nvGrpSpPr>
          <p:grpSpPr>
            <a:xfrm>
              <a:off x="6752258" y="6147312"/>
              <a:ext cx="718466" cy="375832"/>
              <a:chOff x="2358333" y="3850592"/>
              <a:chExt cx="718466" cy="375832"/>
            </a:xfrm>
          </p:grpSpPr>
          <p:sp>
            <p:nvSpPr>
              <p:cNvPr id="1035" name="ZoneTexte 1034">
                <a:extLst>
                  <a:ext uri="{FF2B5EF4-FFF2-40B4-BE49-F238E27FC236}">
                    <a16:creationId xmlns:a16="http://schemas.microsoft.com/office/drawing/2014/main" id="{83CEE633-6141-4F78-A7EC-966E79CF19E2}"/>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1036" name="ZoneTexte 1035">
                <a:extLst>
                  <a:ext uri="{FF2B5EF4-FFF2-40B4-BE49-F238E27FC236}">
                    <a16:creationId xmlns:a16="http://schemas.microsoft.com/office/drawing/2014/main" id="{21273072-DC5D-48A3-8B99-A2B8BEF5264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R4,2</a:t>
                </a:r>
                <a:endParaRPr lang="fr-CH" sz="1200" baseline="-25000" dirty="0">
                  <a:solidFill>
                    <a:srgbClr val="7030A0"/>
                  </a:solidFill>
                </a:endParaRPr>
              </a:p>
            </p:txBody>
          </p:sp>
        </p:grpSp>
        <p:sp>
          <p:nvSpPr>
            <p:cNvPr id="1034" name="ZoneTexte 1033">
              <a:extLst>
                <a:ext uri="{FF2B5EF4-FFF2-40B4-BE49-F238E27FC236}">
                  <a16:creationId xmlns:a16="http://schemas.microsoft.com/office/drawing/2014/main" id="{0EB9A968-7E3D-4B24-9B3D-3D4143A58EEC}"/>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037" name="Groupe 1036">
            <a:extLst>
              <a:ext uri="{FF2B5EF4-FFF2-40B4-BE49-F238E27FC236}">
                <a16:creationId xmlns:a16="http://schemas.microsoft.com/office/drawing/2014/main" id="{CBE8EF6B-E2BA-4736-812F-C8365E344A17}"/>
              </a:ext>
            </a:extLst>
          </p:cNvPr>
          <p:cNvGrpSpPr/>
          <p:nvPr/>
        </p:nvGrpSpPr>
        <p:grpSpPr>
          <a:xfrm>
            <a:off x="8084412" y="9154667"/>
            <a:ext cx="718466" cy="364522"/>
            <a:chOff x="2199597" y="989091"/>
            <a:chExt cx="718466" cy="364522"/>
          </a:xfrm>
        </p:grpSpPr>
        <p:sp>
          <p:nvSpPr>
            <p:cNvPr id="1038" name="ZoneTexte 1037">
              <a:extLst>
                <a:ext uri="{FF2B5EF4-FFF2-40B4-BE49-F238E27FC236}">
                  <a16:creationId xmlns:a16="http://schemas.microsoft.com/office/drawing/2014/main" id="{6E73994F-E7E1-40FA-814B-13FEA6BFD474}"/>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039" name="ZoneTexte 1038">
              <a:extLst>
                <a:ext uri="{FF2B5EF4-FFF2-40B4-BE49-F238E27FC236}">
                  <a16:creationId xmlns:a16="http://schemas.microsoft.com/office/drawing/2014/main" id="{1C2D261A-17F8-4F2A-9FC7-B6C34BECAE4B}"/>
                </a:ext>
              </a:extLst>
            </p:cNvPr>
            <p:cNvSpPr txBox="1"/>
            <p:nvPr/>
          </p:nvSpPr>
          <p:spPr>
            <a:xfrm>
              <a:off x="2199597" y="1168947"/>
              <a:ext cx="718466" cy="184666"/>
            </a:xfrm>
            <a:prstGeom prst="rect">
              <a:avLst/>
            </a:prstGeom>
            <a:noFill/>
          </p:spPr>
          <p:txBody>
            <a:bodyPr wrap="none" rtlCol="0">
              <a:spAutoFit/>
            </a:bodyPr>
            <a:lstStyle/>
            <a:p>
              <a:r>
                <a:rPr lang="fr-FR" sz="600" dirty="0"/>
                <a:t>[7:15:00 7:49:00]</a:t>
              </a:r>
              <a:endParaRPr lang="fr-CH" sz="600" dirty="0"/>
            </a:p>
          </p:txBody>
        </p:sp>
      </p:grpSp>
      <p:sp>
        <p:nvSpPr>
          <p:cNvPr id="1040" name="Accolade fermante 1039">
            <a:extLst>
              <a:ext uri="{FF2B5EF4-FFF2-40B4-BE49-F238E27FC236}">
                <a16:creationId xmlns:a16="http://schemas.microsoft.com/office/drawing/2014/main" id="{AD64682C-3442-4DB1-9A36-7C1854D511E4}"/>
              </a:ext>
            </a:extLst>
          </p:cNvPr>
          <p:cNvSpPr/>
          <p:nvPr/>
        </p:nvSpPr>
        <p:spPr>
          <a:xfrm flipH="1">
            <a:off x="8029823" y="923893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41" name="Accolade fermante 1040">
            <a:extLst>
              <a:ext uri="{FF2B5EF4-FFF2-40B4-BE49-F238E27FC236}">
                <a16:creationId xmlns:a16="http://schemas.microsoft.com/office/drawing/2014/main" id="{2EBE1195-E2A3-4392-8C00-102B4EC3D9D0}"/>
              </a:ext>
            </a:extLst>
          </p:cNvPr>
          <p:cNvSpPr/>
          <p:nvPr/>
        </p:nvSpPr>
        <p:spPr>
          <a:xfrm>
            <a:off x="12019636" y="924075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42" name="ZoneTexte 1041">
            <a:extLst>
              <a:ext uri="{FF2B5EF4-FFF2-40B4-BE49-F238E27FC236}">
                <a16:creationId xmlns:a16="http://schemas.microsoft.com/office/drawing/2014/main" id="{71184963-FBEC-4242-91B4-35921DDA5642}"/>
              </a:ext>
            </a:extLst>
          </p:cNvPr>
          <p:cNvSpPr txBox="1"/>
          <p:nvPr/>
        </p:nvSpPr>
        <p:spPr>
          <a:xfrm>
            <a:off x="8130963" y="9187207"/>
            <a:ext cx="331249" cy="246221"/>
          </a:xfrm>
          <a:prstGeom prst="rect">
            <a:avLst/>
          </a:prstGeom>
          <a:noFill/>
        </p:spPr>
        <p:txBody>
          <a:bodyPr wrap="square" rtlCol="0">
            <a:spAutoFit/>
          </a:bodyPr>
          <a:lstStyle/>
          <a:p>
            <a:r>
              <a:rPr lang="fr-FR" sz="500" dirty="0"/>
              <a:t>+2</a:t>
            </a:r>
          </a:p>
          <a:p>
            <a:r>
              <a:rPr lang="fr-FR" sz="500" dirty="0"/>
              <a:t>A:5</a:t>
            </a:r>
          </a:p>
        </p:txBody>
      </p:sp>
      <p:grpSp>
        <p:nvGrpSpPr>
          <p:cNvPr id="1043" name="Groupe 1042">
            <a:extLst>
              <a:ext uri="{FF2B5EF4-FFF2-40B4-BE49-F238E27FC236}">
                <a16:creationId xmlns:a16="http://schemas.microsoft.com/office/drawing/2014/main" id="{99D1895D-CD1A-4538-A56C-B1145EE38B39}"/>
              </a:ext>
            </a:extLst>
          </p:cNvPr>
          <p:cNvGrpSpPr/>
          <p:nvPr/>
        </p:nvGrpSpPr>
        <p:grpSpPr>
          <a:xfrm>
            <a:off x="10904411" y="9168421"/>
            <a:ext cx="718466" cy="362841"/>
            <a:chOff x="2195594" y="1728937"/>
            <a:chExt cx="718466" cy="362841"/>
          </a:xfrm>
        </p:grpSpPr>
        <p:sp>
          <p:nvSpPr>
            <p:cNvPr id="1044" name="ZoneTexte 1043">
              <a:extLst>
                <a:ext uri="{FF2B5EF4-FFF2-40B4-BE49-F238E27FC236}">
                  <a16:creationId xmlns:a16="http://schemas.microsoft.com/office/drawing/2014/main" id="{977FC0D4-3B0C-4720-98BF-0049914A57DA}"/>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045" name="ZoneTexte 1044">
              <a:extLst>
                <a:ext uri="{FF2B5EF4-FFF2-40B4-BE49-F238E27FC236}">
                  <a16:creationId xmlns:a16="http://schemas.microsoft.com/office/drawing/2014/main" id="{C157689E-7C09-44E0-9F82-31DC56189E7A}"/>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046" name="ZoneTexte 1045">
              <a:extLst>
                <a:ext uri="{FF2B5EF4-FFF2-40B4-BE49-F238E27FC236}">
                  <a16:creationId xmlns:a16="http://schemas.microsoft.com/office/drawing/2014/main" id="{97A3D1CD-E83A-48D8-997E-AE1114DF0994}"/>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047" name="Groupe 1046">
            <a:extLst>
              <a:ext uri="{FF2B5EF4-FFF2-40B4-BE49-F238E27FC236}">
                <a16:creationId xmlns:a16="http://schemas.microsoft.com/office/drawing/2014/main" id="{3C718CD5-18C9-4F93-B712-64077CABF08A}"/>
              </a:ext>
            </a:extLst>
          </p:cNvPr>
          <p:cNvGrpSpPr/>
          <p:nvPr/>
        </p:nvGrpSpPr>
        <p:grpSpPr>
          <a:xfrm>
            <a:off x="10347711" y="9165466"/>
            <a:ext cx="718466" cy="367051"/>
            <a:chOff x="1622389" y="1729653"/>
            <a:chExt cx="718466" cy="367051"/>
          </a:xfrm>
        </p:grpSpPr>
        <p:sp>
          <p:nvSpPr>
            <p:cNvPr id="1048" name="ZoneTexte 1047">
              <a:extLst>
                <a:ext uri="{FF2B5EF4-FFF2-40B4-BE49-F238E27FC236}">
                  <a16:creationId xmlns:a16="http://schemas.microsoft.com/office/drawing/2014/main" id="{9E76B0C2-6B74-49F6-A6E1-AAC26C0E2637}"/>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049" name="ZoneTexte 1048">
              <a:extLst>
                <a:ext uri="{FF2B5EF4-FFF2-40B4-BE49-F238E27FC236}">
                  <a16:creationId xmlns:a16="http://schemas.microsoft.com/office/drawing/2014/main" id="{BAB040B1-1042-4B92-99DC-ED6CB904286C}"/>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050" name="ZoneTexte 1049">
              <a:extLst>
                <a:ext uri="{FF2B5EF4-FFF2-40B4-BE49-F238E27FC236}">
                  <a16:creationId xmlns:a16="http://schemas.microsoft.com/office/drawing/2014/main" id="{4D4CBE44-4851-439A-A57B-C9336C538A4C}"/>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051" name="Groupe 1050">
            <a:extLst>
              <a:ext uri="{FF2B5EF4-FFF2-40B4-BE49-F238E27FC236}">
                <a16:creationId xmlns:a16="http://schemas.microsoft.com/office/drawing/2014/main" id="{0C6BCBCE-D46A-4169-A5D3-B73700F6D8C6}"/>
              </a:ext>
            </a:extLst>
          </p:cNvPr>
          <p:cNvGrpSpPr/>
          <p:nvPr/>
        </p:nvGrpSpPr>
        <p:grpSpPr>
          <a:xfrm>
            <a:off x="11454304" y="9166793"/>
            <a:ext cx="718466" cy="361624"/>
            <a:chOff x="4307092" y="991715"/>
            <a:chExt cx="718466" cy="361624"/>
          </a:xfrm>
        </p:grpSpPr>
        <p:grpSp>
          <p:nvGrpSpPr>
            <p:cNvPr id="1052" name="Groupe 1051">
              <a:extLst>
                <a:ext uri="{FF2B5EF4-FFF2-40B4-BE49-F238E27FC236}">
                  <a16:creationId xmlns:a16="http://schemas.microsoft.com/office/drawing/2014/main" id="{89AAFD88-95EC-4481-8DB4-02DFEEF0C74F}"/>
                </a:ext>
              </a:extLst>
            </p:cNvPr>
            <p:cNvGrpSpPr/>
            <p:nvPr/>
          </p:nvGrpSpPr>
          <p:grpSpPr>
            <a:xfrm>
              <a:off x="4390385" y="991715"/>
              <a:ext cx="544617" cy="295988"/>
              <a:chOff x="2579857" y="900994"/>
              <a:chExt cx="544617" cy="295988"/>
            </a:xfrm>
          </p:grpSpPr>
          <p:sp>
            <p:nvSpPr>
              <p:cNvPr id="1054" name="ZoneTexte 1053">
                <a:extLst>
                  <a:ext uri="{FF2B5EF4-FFF2-40B4-BE49-F238E27FC236}">
                    <a16:creationId xmlns:a16="http://schemas.microsoft.com/office/drawing/2014/main" id="{CB25E33C-600C-40A0-A3C4-495561171637}"/>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055" name="ZoneTexte 1054">
                <a:extLst>
                  <a:ext uri="{FF2B5EF4-FFF2-40B4-BE49-F238E27FC236}">
                    <a16:creationId xmlns:a16="http://schemas.microsoft.com/office/drawing/2014/main" id="{F4937F68-7836-4C70-896D-06AE3B9B707A}"/>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053" name="ZoneTexte 1052">
              <a:extLst>
                <a:ext uri="{FF2B5EF4-FFF2-40B4-BE49-F238E27FC236}">
                  <a16:creationId xmlns:a16="http://schemas.microsoft.com/office/drawing/2014/main" id="{FDD0B7D2-9D66-49A9-83BF-9AF3E66233AD}"/>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056" name="Graphique 1055">
            <a:extLst>
              <a:ext uri="{FF2B5EF4-FFF2-40B4-BE49-F238E27FC236}">
                <a16:creationId xmlns:a16="http://schemas.microsoft.com/office/drawing/2014/main" id="{7A14ABFD-7756-48FD-9D0D-C3BAF2052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93323" y="9428858"/>
            <a:ext cx="109307" cy="98122"/>
          </a:xfrm>
          <a:prstGeom prst="rect">
            <a:avLst/>
          </a:prstGeom>
        </p:spPr>
      </p:pic>
      <p:grpSp>
        <p:nvGrpSpPr>
          <p:cNvPr id="1057" name="Groupe 1056">
            <a:extLst>
              <a:ext uri="{FF2B5EF4-FFF2-40B4-BE49-F238E27FC236}">
                <a16:creationId xmlns:a16="http://schemas.microsoft.com/office/drawing/2014/main" id="{0D938A7F-442B-4F94-B050-4BA8521F92F3}"/>
              </a:ext>
            </a:extLst>
          </p:cNvPr>
          <p:cNvGrpSpPr/>
          <p:nvPr/>
        </p:nvGrpSpPr>
        <p:grpSpPr>
          <a:xfrm>
            <a:off x="8647544" y="9145593"/>
            <a:ext cx="718466" cy="385083"/>
            <a:chOff x="6111049" y="6137090"/>
            <a:chExt cx="718466" cy="385083"/>
          </a:xfrm>
        </p:grpSpPr>
        <p:grpSp>
          <p:nvGrpSpPr>
            <p:cNvPr id="1058" name="Groupe 1057">
              <a:extLst>
                <a:ext uri="{FF2B5EF4-FFF2-40B4-BE49-F238E27FC236}">
                  <a16:creationId xmlns:a16="http://schemas.microsoft.com/office/drawing/2014/main" id="{CD17436D-7297-4860-856E-2F5C2F21BD2B}"/>
                </a:ext>
              </a:extLst>
            </p:cNvPr>
            <p:cNvGrpSpPr/>
            <p:nvPr/>
          </p:nvGrpSpPr>
          <p:grpSpPr>
            <a:xfrm>
              <a:off x="6111049" y="6137090"/>
              <a:ext cx="718466" cy="385083"/>
              <a:chOff x="1523235" y="3839102"/>
              <a:chExt cx="718466" cy="385083"/>
            </a:xfrm>
          </p:grpSpPr>
          <p:sp>
            <p:nvSpPr>
              <p:cNvPr id="1060" name="ZoneTexte 1059">
                <a:extLst>
                  <a:ext uri="{FF2B5EF4-FFF2-40B4-BE49-F238E27FC236}">
                    <a16:creationId xmlns:a16="http://schemas.microsoft.com/office/drawing/2014/main" id="{03483630-FD57-4AE2-83AC-7532FAD15C97}"/>
                  </a:ext>
                </a:extLst>
              </p:cNvPr>
              <p:cNvSpPr txBox="1"/>
              <p:nvPr/>
            </p:nvSpPr>
            <p:spPr>
              <a:xfrm>
                <a:off x="1523235" y="4039519"/>
                <a:ext cx="718466" cy="184666"/>
              </a:xfrm>
              <a:prstGeom prst="rect">
                <a:avLst/>
              </a:prstGeom>
              <a:noFill/>
            </p:spPr>
            <p:txBody>
              <a:bodyPr wrap="none" rtlCol="0">
                <a:spAutoFit/>
              </a:bodyPr>
              <a:lstStyle/>
              <a:p>
                <a:r>
                  <a:rPr lang="fr-FR" sz="600" dirty="0"/>
                  <a:t>[7:40:00 7:53:30]</a:t>
                </a:r>
                <a:endParaRPr lang="fr-CH" sz="600" dirty="0"/>
              </a:p>
            </p:txBody>
          </p:sp>
          <p:sp>
            <p:nvSpPr>
              <p:cNvPr id="1061" name="ZoneTexte 1060">
                <a:extLst>
                  <a:ext uri="{FF2B5EF4-FFF2-40B4-BE49-F238E27FC236}">
                    <a16:creationId xmlns:a16="http://schemas.microsoft.com/office/drawing/2014/main" id="{B5E92F2B-4925-46BC-A5F7-8616C66277AA}"/>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R4,1</a:t>
                </a:r>
                <a:endParaRPr lang="fr-CH" sz="1200" baseline="-25000" dirty="0">
                  <a:solidFill>
                    <a:srgbClr val="7030A0"/>
                  </a:solidFill>
                </a:endParaRPr>
              </a:p>
            </p:txBody>
          </p:sp>
        </p:grpSp>
        <p:sp>
          <p:nvSpPr>
            <p:cNvPr id="1059" name="ZoneTexte 1058">
              <a:extLst>
                <a:ext uri="{FF2B5EF4-FFF2-40B4-BE49-F238E27FC236}">
                  <a16:creationId xmlns:a16="http://schemas.microsoft.com/office/drawing/2014/main" id="{03AD75E0-0B0F-48F8-A2C2-6824B3992ACC}"/>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062" name="Groupe 1061">
            <a:extLst>
              <a:ext uri="{FF2B5EF4-FFF2-40B4-BE49-F238E27FC236}">
                <a16:creationId xmlns:a16="http://schemas.microsoft.com/office/drawing/2014/main" id="{5A1A3ACA-6C3E-4F69-9B52-B662E6F81345}"/>
              </a:ext>
            </a:extLst>
          </p:cNvPr>
          <p:cNvGrpSpPr/>
          <p:nvPr/>
        </p:nvGrpSpPr>
        <p:grpSpPr>
          <a:xfrm>
            <a:off x="9203422" y="9155664"/>
            <a:ext cx="718466" cy="375832"/>
            <a:chOff x="6752258" y="6147312"/>
            <a:chExt cx="718466" cy="375832"/>
          </a:xfrm>
        </p:grpSpPr>
        <p:grpSp>
          <p:nvGrpSpPr>
            <p:cNvPr id="1063" name="Groupe 1062">
              <a:extLst>
                <a:ext uri="{FF2B5EF4-FFF2-40B4-BE49-F238E27FC236}">
                  <a16:creationId xmlns:a16="http://schemas.microsoft.com/office/drawing/2014/main" id="{5EC5E29A-A668-46C0-BAC9-84A23930BD26}"/>
                </a:ext>
              </a:extLst>
            </p:cNvPr>
            <p:cNvGrpSpPr/>
            <p:nvPr/>
          </p:nvGrpSpPr>
          <p:grpSpPr>
            <a:xfrm>
              <a:off x="6752258" y="6147312"/>
              <a:ext cx="718466" cy="375832"/>
              <a:chOff x="2358333" y="3850592"/>
              <a:chExt cx="718466" cy="375832"/>
            </a:xfrm>
          </p:grpSpPr>
          <p:sp>
            <p:nvSpPr>
              <p:cNvPr id="1065" name="ZoneTexte 1064">
                <a:extLst>
                  <a:ext uri="{FF2B5EF4-FFF2-40B4-BE49-F238E27FC236}">
                    <a16:creationId xmlns:a16="http://schemas.microsoft.com/office/drawing/2014/main" id="{74D6B5E5-1F1B-475B-8217-7EBB1C30E5F2}"/>
                  </a:ext>
                </a:extLst>
              </p:cNvPr>
              <p:cNvSpPr txBox="1"/>
              <p:nvPr/>
            </p:nvSpPr>
            <p:spPr>
              <a:xfrm>
                <a:off x="2358333" y="4041758"/>
                <a:ext cx="718466" cy="184666"/>
              </a:xfrm>
              <a:prstGeom prst="rect">
                <a:avLst/>
              </a:prstGeom>
              <a:noFill/>
            </p:spPr>
            <p:txBody>
              <a:bodyPr wrap="none" rtlCol="0">
                <a:spAutoFit/>
              </a:bodyPr>
              <a:lstStyle/>
              <a:p>
                <a:r>
                  <a:rPr lang="fr-FR" sz="600" dirty="0"/>
                  <a:t>[7:40:30 7:54:00]</a:t>
                </a:r>
                <a:endParaRPr lang="fr-CH" sz="600" dirty="0"/>
              </a:p>
            </p:txBody>
          </p:sp>
          <p:sp>
            <p:nvSpPr>
              <p:cNvPr id="1066" name="ZoneTexte 1065">
                <a:extLst>
                  <a:ext uri="{FF2B5EF4-FFF2-40B4-BE49-F238E27FC236}">
                    <a16:creationId xmlns:a16="http://schemas.microsoft.com/office/drawing/2014/main" id="{83987D03-D4B9-4CEE-A5EB-F12A496B1EF7}"/>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R4,2</a:t>
                </a:r>
                <a:endParaRPr lang="fr-CH" sz="1200" baseline="-25000" dirty="0">
                  <a:solidFill>
                    <a:srgbClr val="7030A0"/>
                  </a:solidFill>
                </a:endParaRPr>
              </a:p>
            </p:txBody>
          </p:sp>
        </p:grpSp>
        <p:sp>
          <p:nvSpPr>
            <p:cNvPr id="1064" name="ZoneTexte 1063">
              <a:extLst>
                <a:ext uri="{FF2B5EF4-FFF2-40B4-BE49-F238E27FC236}">
                  <a16:creationId xmlns:a16="http://schemas.microsoft.com/office/drawing/2014/main" id="{561EA3CE-4DF5-4926-8C75-6D9777FBE392}"/>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067" name="Groupe 1066">
            <a:extLst>
              <a:ext uri="{FF2B5EF4-FFF2-40B4-BE49-F238E27FC236}">
                <a16:creationId xmlns:a16="http://schemas.microsoft.com/office/drawing/2014/main" id="{ECBD879A-D463-4055-B6EC-F9A633FD3A5F}"/>
              </a:ext>
            </a:extLst>
          </p:cNvPr>
          <p:cNvGrpSpPr/>
          <p:nvPr/>
        </p:nvGrpSpPr>
        <p:grpSpPr>
          <a:xfrm>
            <a:off x="9793088" y="6669140"/>
            <a:ext cx="718466" cy="375832"/>
            <a:chOff x="6752258" y="6147312"/>
            <a:chExt cx="718466" cy="375832"/>
          </a:xfrm>
        </p:grpSpPr>
        <p:grpSp>
          <p:nvGrpSpPr>
            <p:cNvPr id="1068" name="Groupe 1067">
              <a:extLst>
                <a:ext uri="{FF2B5EF4-FFF2-40B4-BE49-F238E27FC236}">
                  <a16:creationId xmlns:a16="http://schemas.microsoft.com/office/drawing/2014/main" id="{08626305-1FB5-4145-A3D9-7C7381BBC2C1}"/>
                </a:ext>
              </a:extLst>
            </p:cNvPr>
            <p:cNvGrpSpPr/>
            <p:nvPr/>
          </p:nvGrpSpPr>
          <p:grpSpPr>
            <a:xfrm>
              <a:off x="6752258" y="6147312"/>
              <a:ext cx="718466" cy="375832"/>
              <a:chOff x="2358333" y="3850592"/>
              <a:chExt cx="718466" cy="375832"/>
            </a:xfrm>
          </p:grpSpPr>
          <p:sp>
            <p:nvSpPr>
              <p:cNvPr id="1070" name="ZoneTexte 1069">
                <a:extLst>
                  <a:ext uri="{FF2B5EF4-FFF2-40B4-BE49-F238E27FC236}">
                    <a16:creationId xmlns:a16="http://schemas.microsoft.com/office/drawing/2014/main" id="{3EA3ADE1-0B26-422D-8E30-DE9D6C0DA1E2}"/>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1071" name="ZoneTexte 1070">
                <a:extLst>
                  <a:ext uri="{FF2B5EF4-FFF2-40B4-BE49-F238E27FC236}">
                    <a16:creationId xmlns:a16="http://schemas.microsoft.com/office/drawing/2014/main" id="{433284DC-69FC-4700-83A3-EDA3265196D4}"/>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R4,2</a:t>
                </a:r>
                <a:endParaRPr lang="fr-CH" sz="1200" baseline="-25000" dirty="0">
                  <a:solidFill>
                    <a:srgbClr val="7030A0"/>
                  </a:solidFill>
                </a:endParaRPr>
              </a:p>
            </p:txBody>
          </p:sp>
        </p:grpSp>
        <p:sp>
          <p:nvSpPr>
            <p:cNvPr id="1069" name="ZoneTexte 1068">
              <a:extLst>
                <a:ext uri="{FF2B5EF4-FFF2-40B4-BE49-F238E27FC236}">
                  <a16:creationId xmlns:a16="http://schemas.microsoft.com/office/drawing/2014/main" id="{D7044AE2-9C5A-4D05-8538-02237EB905B3}"/>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072" name="Groupe 1071">
            <a:extLst>
              <a:ext uri="{FF2B5EF4-FFF2-40B4-BE49-F238E27FC236}">
                <a16:creationId xmlns:a16="http://schemas.microsoft.com/office/drawing/2014/main" id="{8A9BB28E-7588-476B-B715-DC100726E20E}"/>
              </a:ext>
            </a:extLst>
          </p:cNvPr>
          <p:cNvGrpSpPr/>
          <p:nvPr/>
        </p:nvGrpSpPr>
        <p:grpSpPr>
          <a:xfrm>
            <a:off x="8103577" y="7161220"/>
            <a:ext cx="718466" cy="364522"/>
            <a:chOff x="2199597" y="989091"/>
            <a:chExt cx="718466" cy="364522"/>
          </a:xfrm>
        </p:grpSpPr>
        <p:sp>
          <p:nvSpPr>
            <p:cNvPr id="1073" name="ZoneTexte 1072">
              <a:extLst>
                <a:ext uri="{FF2B5EF4-FFF2-40B4-BE49-F238E27FC236}">
                  <a16:creationId xmlns:a16="http://schemas.microsoft.com/office/drawing/2014/main" id="{4835E645-9CDA-4FE8-80FE-7D4B719AC3BF}"/>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074" name="ZoneTexte 1073">
              <a:extLst>
                <a:ext uri="{FF2B5EF4-FFF2-40B4-BE49-F238E27FC236}">
                  <a16:creationId xmlns:a16="http://schemas.microsoft.com/office/drawing/2014/main" id="{72E80A69-51EE-4FA0-AE2C-2BDFAC07E62E}"/>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075" name="Accolade fermante 1074">
            <a:extLst>
              <a:ext uri="{FF2B5EF4-FFF2-40B4-BE49-F238E27FC236}">
                <a16:creationId xmlns:a16="http://schemas.microsoft.com/office/drawing/2014/main" id="{B974746C-01EB-4C7A-B281-B2C3D1D631E0}"/>
              </a:ext>
            </a:extLst>
          </p:cNvPr>
          <p:cNvSpPr/>
          <p:nvPr/>
        </p:nvSpPr>
        <p:spPr>
          <a:xfrm flipH="1">
            <a:off x="8048988" y="724548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76" name="Accolade fermante 1075">
            <a:extLst>
              <a:ext uri="{FF2B5EF4-FFF2-40B4-BE49-F238E27FC236}">
                <a16:creationId xmlns:a16="http://schemas.microsoft.com/office/drawing/2014/main" id="{02C99A7F-34D0-4C6A-9C29-4125987D9D10}"/>
              </a:ext>
            </a:extLst>
          </p:cNvPr>
          <p:cNvSpPr/>
          <p:nvPr/>
        </p:nvSpPr>
        <p:spPr>
          <a:xfrm>
            <a:off x="12133001" y="725438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77" name="ZoneTexte 1076">
            <a:extLst>
              <a:ext uri="{FF2B5EF4-FFF2-40B4-BE49-F238E27FC236}">
                <a16:creationId xmlns:a16="http://schemas.microsoft.com/office/drawing/2014/main" id="{41D0FA65-BB98-44B5-9E98-96B098D953AA}"/>
              </a:ext>
            </a:extLst>
          </p:cNvPr>
          <p:cNvSpPr txBox="1"/>
          <p:nvPr/>
        </p:nvSpPr>
        <p:spPr>
          <a:xfrm>
            <a:off x="8150128" y="7193760"/>
            <a:ext cx="331249" cy="246221"/>
          </a:xfrm>
          <a:prstGeom prst="rect">
            <a:avLst/>
          </a:prstGeom>
          <a:noFill/>
        </p:spPr>
        <p:txBody>
          <a:bodyPr wrap="square" rtlCol="0">
            <a:spAutoFit/>
          </a:bodyPr>
          <a:lstStyle/>
          <a:p>
            <a:r>
              <a:rPr lang="fr-FR" sz="500" dirty="0"/>
              <a:t>+2</a:t>
            </a:r>
          </a:p>
          <a:p>
            <a:r>
              <a:rPr lang="fr-FR" sz="500" dirty="0"/>
              <a:t>A:5</a:t>
            </a:r>
          </a:p>
        </p:txBody>
      </p:sp>
      <p:grpSp>
        <p:nvGrpSpPr>
          <p:cNvPr id="1078" name="Groupe 1077">
            <a:extLst>
              <a:ext uri="{FF2B5EF4-FFF2-40B4-BE49-F238E27FC236}">
                <a16:creationId xmlns:a16="http://schemas.microsoft.com/office/drawing/2014/main" id="{698379A1-17FE-46C5-A53F-6544DA2D5F57}"/>
              </a:ext>
            </a:extLst>
          </p:cNvPr>
          <p:cNvGrpSpPr/>
          <p:nvPr/>
        </p:nvGrpSpPr>
        <p:grpSpPr>
          <a:xfrm>
            <a:off x="11017776" y="7182042"/>
            <a:ext cx="718466" cy="362841"/>
            <a:chOff x="2195594" y="1728937"/>
            <a:chExt cx="718466" cy="362841"/>
          </a:xfrm>
        </p:grpSpPr>
        <p:sp>
          <p:nvSpPr>
            <p:cNvPr id="1079" name="ZoneTexte 1078">
              <a:extLst>
                <a:ext uri="{FF2B5EF4-FFF2-40B4-BE49-F238E27FC236}">
                  <a16:creationId xmlns:a16="http://schemas.microsoft.com/office/drawing/2014/main" id="{5C7500DB-687D-4AE4-B6C4-1E5B032BBAF0}"/>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080" name="ZoneTexte 1079">
              <a:extLst>
                <a:ext uri="{FF2B5EF4-FFF2-40B4-BE49-F238E27FC236}">
                  <a16:creationId xmlns:a16="http://schemas.microsoft.com/office/drawing/2014/main" id="{2B2879C8-37AF-49EC-8B86-F80E8D2D1FFF}"/>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081" name="ZoneTexte 1080">
              <a:extLst>
                <a:ext uri="{FF2B5EF4-FFF2-40B4-BE49-F238E27FC236}">
                  <a16:creationId xmlns:a16="http://schemas.microsoft.com/office/drawing/2014/main" id="{1425D95C-7E90-46BE-BF43-3D7F619298F9}"/>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082" name="Groupe 1081">
            <a:extLst>
              <a:ext uri="{FF2B5EF4-FFF2-40B4-BE49-F238E27FC236}">
                <a16:creationId xmlns:a16="http://schemas.microsoft.com/office/drawing/2014/main" id="{51262DEF-C6E8-4F18-A3FF-DC663A848986}"/>
              </a:ext>
            </a:extLst>
          </p:cNvPr>
          <p:cNvGrpSpPr/>
          <p:nvPr/>
        </p:nvGrpSpPr>
        <p:grpSpPr>
          <a:xfrm>
            <a:off x="9242968" y="7179110"/>
            <a:ext cx="718466" cy="367051"/>
            <a:chOff x="1622389" y="1729653"/>
            <a:chExt cx="718466" cy="367051"/>
          </a:xfrm>
        </p:grpSpPr>
        <p:sp>
          <p:nvSpPr>
            <p:cNvPr id="1083" name="ZoneTexte 1082">
              <a:extLst>
                <a:ext uri="{FF2B5EF4-FFF2-40B4-BE49-F238E27FC236}">
                  <a16:creationId xmlns:a16="http://schemas.microsoft.com/office/drawing/2014/main" id="{C53B0500-43DA-48B5-96AE-0DA4D83FE807}"/>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084" name="ZoneTexte 1083">
              <a:extLst>
                <a:ext uri="{FF2B5EF4-FFF2-40B4-BE49-F238E27FC236}">
                  <a16:creationId xmlns:a16="http://schemas.microsoft.com/office/drawing/2014/main" id="{36BB1072-3E43-4485-B582-F44E33102EAD}"/>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085" name="ZoneTexte 1084">
              <a:extLst>
                <a:ext uri="{FF2B5EF4-FFF2-40B4-BE49-F238E27FC236}">
                  <a16:creationId xmlns:a16="http://schemas.microsoft.com/office/drawing/2014/main" id="{5728C717-E918-4F31-9D34-10C372C7328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086" name="Groupe 1085">
            <a:extLst>
              <a:ext uri="{FF2B5EF4-FFF2-40B4-BE49-F238E27FC236}">
                <a16:creationId xmlns:a16="http://schemas.microsoft.com/office/drawing/2014/main" id="{D2A9DCB9-EFC3-444F-BC9B-1F39414F28A2}"/>
              </a:ext>
            </a:extLst>
          </p:cNvPr>
          <p:cNvGrpSpPr/>
          <p:nvPr/>
        </p:nvGrpSpPr>
        <p:grpSpPr>
          <a:xfrm>
            <a:off x="11567669" y="7180414"/>
            <a:ext cx="718466" cy="361624"/>
            <a:chOff x="4307092" y="991715"/>
            <a:chExt cx="718466" cy="361624"/>
          </a:xfrm>
        </p:grpSpPr>
        <p:grpSp>
          <p:nvGrpSpPr>
            <p:cNvPr id="1087" name="Groupe 1086">
              <a:extLst>
                <a:ext uri="{FF2B5EF4-FFF2-40B4-BE49-F238E27FC236}">
                  <a16:creationId xmlns:a16="http://schemas.microsoft.com/office/drawing/2014/main" id="{DCDC08BA-5EF0-4791-A958-6B14DE2097C0}"/>
                </a:ext>
              </a:extLst>
            </p:cNvPr>
            <p:cNvGrpSpPr/>
            <p:nvPr/>
          </p:nvGrpSpPr>
          <p:grpSpPr>
            <a:xfrm>
              <a:off x="4390385" y="991715"/>
              <a:ext cx="544617" cy="295988"/>
              <a:chOff x="2579857" y="900994"/>
              <a:chExt cx="544617" cy="295988"/>
            </a:xfrm>
          </p:grpSpPr>
          <p:sp>
            <p:nvSpPr>
              <p:cNvPr id="1089" name="ZoneTexte 1088">
                <a:extLst>
                  <a:ext uri="{FF2B5EF4-FFF2-40B4-BE49-F238E27FC236}">
                    <a16:creationId xmlns:a16="http://schemas.microsoft.com/office/drawing/2014/main" id="{941A5902-5A2C-4E5C-BD64-B04B1DD4708F}"/>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090" name="ZoneTexte 1089">
                <a:extLst>
                  <a:ext uri="{FF2B5EF4-FFF2-40B4-BE49-F238E27FC236}">
                    <a16:creationId xmlns:a16="http://schemas.microsoft.com/office/drawing/2014/main" id="{61CEE163-0E5C-4C89-8B34-ABD9E69776F6}"/>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088" name="ZoneTexte 1087">
              <a:extLst>
                <a:ext uri="{FF2B5EF4-FFF2-40B4-BE49-F238E27FC236}">
                  <a16:creationId xmlns:a16="http://schemas.microsoft.com/office/drawing/2014/main" id="{3BF62118-43CD-4103-8232-1759D89CE6E0}"/>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091" name="Graphique 1090">
            <a:extLst>
              <a:ext uri="{FF2B5EF4-FFF2-40B4-BE49-F238E27FC236}">
                <a16:creationId xmlns:a16="http://schemas.microsoft.com/office/drawing/2014/main" id="{1A5FFADC-7B42-44CA-B690-FA72BC21A8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06688" y="7442479"/>
            <a:ext cx="109307" cy="98122"/>
          </a:xfrm>
          <a:prstGeom prst="rect">
            <a:avLst/>
          </a:prstGeom>
        </p:spPr>
      </p:pic>
      <p:grpSp>
        <p:nvGrpSpPr>
          <p:cNvPr id="1092" name="Groupe 1091">
            <a:extLst>
              <a:ext uri="{FF2B5EF4-FFF2-40B4-BE49-F238E27FC236}">
                <a16:creationId xmlns:a16="http://schemas.microsoft.com/office/drawing/2014/main" id="{ACD94579-3A94-40C9-85DB-CF5E2E06E1B1}"/>
              </a:ext>
            </a:extLst>
          </p:cNvPr>
          <p:cNvGrpSpPr/>
          <p:nvPr/>
        </p:nvGrpSpPr>
        <p:grpSpPr>
          <a:xfrm>
            <a:off x="8666709" y="7152146"/>
            <a:ext cx="718466" cy="385083"/>
            <a:chOff x="6111049" y="6137090"/>
            <a:chExt cx="718466" cy="385083"/>
          </a:xfrm>
        </p:grpSpPr>
        <p:grpSp>
          <p:nvGrpSpPr>
            <p:cNvPr id="1093" name="Groupe 1092">
              <a:extLst>
                <a:ext uri="{FF2B5EF4-FFF2-40B4-BE49-F238E27FC236}">
                  <a16:creationId xmlns:a16="http://schemas.microsoft.com/office/drawing/2014/main" id="{A1DC3ED9-69FC-4E10-98B7-EB690AB6A249}"/>
                </a:ext>
              </a:extLst>
            </p:cNvPr>
            <p:cNvGrpSpPr/>
            <p:nvPr/>
          </p:nvGrpSpPr>
          <p:grpSpPr>
            <a:xfrm>
              <a:off x="6111049" y="6137090"/>
              <a:ext cx="718466" cy="385083"/>
              <a:chOff x="1523235" y="3839102"/>
              <a:chExt cx="718466" cy="385083"/>
            </a:xfrm>
          </p:grpSpPr>
          <p:sp>
            <p:nvSpPr>
              <p:cNvPr id="1095" name="ZoneTexte 1094">
                <a:extLst>
                  <a:ext uri="{FF2B5EF4-FFF2-40B4-BE49-F238E27FC236}">
                    <a16:creationId xmlns:a16="http://schemas.microsoft.com/office/drawing/2014/main" id="{FFCF7AE0-1E4D-4B2E-9F2B-105112DA3EA3}"/>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096" name="ZoneTexte 1095">
                <a:extLst>
                  <a:ext uri="{FF2B5EF4-FFF2-40B4-BE49-F238E27FC236}">
                    <a16:creationId xmlns:a16="http://schemas.microsoft.com/office/drawing/2014/main" id="{CA3BF65F-006E-421D-A3A5-6EF356734A34}"/>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R4,1</a:t>
                </a:r>
                <a:endParaRPr lang="fr-CH" sz="1200" baseline="-25000" dirty="0">
                  <a:solidFill>
                    <a:srgbClr val="7030A0"/>
                  </a:solidFill>
                </a:endParaRPr>
              </a:p>
            </p:txBody>
          </p:sp>
        </p:grpSp>
        <p:sp>
          <p:nvSpPr>
            <p:cNvPr id="1094" name="ZoneTexte 1093">
              <a:extLst>
                <a:ext uri="{FF2B5EF4-FFF2-40B4-BE49-F238E27FC236}">
                  <a16:creationId xmlns:a16="http://schemas.microsoft.com/office/drawing/2014/main" id="{19003FF1-92A6-4AD9-BB52-CE509028F294}"/>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097" name="Groupe 1096">
            <a:extLst>
              <a:ext uri="{FF2B5EF4-FFF2-40B4-BE49-F238E27FC236}">
                <a16:creationId xmlns:a16="http://schemas.microsoft.com/office/drawing/2014/main" id="{F4F35633-F220-4DF2-A6A8-8190BE9971C1}"/>
              </a:ext>
            </a:extLst>
          </p:cNvPr>
          <p:cNvGrpSpPr/>
          <p:nvPr/>
        </p:nvGrpSpPr>
        <p:grpSpPr>
          <a:xfrm>
            <a:off x="9802920" y="7167673"/>
            <a:ext cx="718466" cy="375832"/>
            <a:chOff x="6752258" y="6147312"/>
            <a:chExt cx="718466" cy="375832"/>
          </a:xfrm>
        </p:grpSpPr>
        <p:grpSp>
          <p:nvGrpSpPr>
            <p:cNvPr id="1098" name="Groupe 1097">
              <a:extLst>
                <a:ext uri="{FF2B5EF4-FFF2-40B4-BE49-F238E27FC236}">
                  <a16:creationId xmlns:a16="http://schemas.microsoft.com/office/drawing/2014/main" id="{FF709F44-880D-4E91-A22E-F52972BBEED4}"/>
                </a:ext>
              </a:extLst>
            </p:cNvPr>
            <p:cNvGrpSpPr/>
            <p:nvPr/>
          </p:nvGrpSpPr>
          <p:grpSpPr>
            <a:xfrm>
              <a:off x="6752258" y="6147312"/>
              <a:ext cx="718466" cy="375832"/>
              <a:chOff x="2358333" y="3850592"/>
              <a:chExt cx="718466" cy="375832"/>
            </a:xfrm>
          </p:grpSpPr>
          <p:sp>
            <p:nvSpPr>
              <p:cNvPr id="1100" name="ZoneTexte 1099">
                <a:extLst>
                  <a:ext uri="{FF2B5EF4-FFF2-40B4-BE49-F238E27FC236}">
                    <a16:creationId xmlns:a16="http://schemas.microsoft.com/office/drawing/2014/main" id="{15231841-79B7-41AF-808E-D765772E7054}"/>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1101" name="ZoneTexte 1100">
                <a:extLst>
                  <a:ext uri="{FF2B5EF4-FFF2-40B4-BE49-F238E27FC236}">
                    <a16:creationId xmlns:a16="http://schemas.microsoft.com/office/drawing/2014/main" id="{2FAB4706-94BA-4906-BB56-61D54EE4C638}"/>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R4,2</a:t>
                </a:r>
                <a:endParaRPr lang="fr-CH" sz="1200" baseline="-25000" dirty="0">
                  <a:solidFill>
                    <a:srgbClr val="7030A0"/>
                  </a:solidFill>
                </a:endParaRPr>
              </a:p>
            </p:txBody>
          </p:sp>
        </p:grpSp>
        <p:sp>
          <p:nvSpPr>
            <p:cNvPr id="1099" name="ZoneTexte 1098">
              <a:extLst>
                <a:ext uri="{FF2B5EF4-FFF2-40B4-BE49-F238E27FC236}">
                  <a16:creationId xmlns:a16="http://schemas.microsoft.com/office/drawing/2014/main" id="{1E1946E6-F97B-4C20-90AB-8B031C63232A}"/>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102" name="Groupe 1101">
            <a:extLst>
              <a:ext uri="{FF2B5EF4-FFF2-40B4-BE49-F238E27FC236}">
                <a16:creationId xmlns:a16="http://schemas.microsoft.com/office/drawing/2014/main" id="{DD995455-E772-4D64-B6C9-190703CAD2BC}"/>
              </a:ext>
            </a:extLst>
          </p:cNvPr>
          <p:cNvGrpSpPr/>
          <p:nvPr/>
        </p:nvGrpSpPr>
        <p:grpSpPr>
          <a:xfrm>
            <a:off x="10409893" y="7147233"/>
            <a:ext cx="718466" cy="390094"/>
            <a:chOff x="7339755" y="6147312"/>
            <a:chExt cx="718466" cy="390094"/>
          </a:xfrm>
        </p:grpSpPr>
        <p:grpSp>
          <p:nvGrpSpPr>
            <p:cNvPr id="1103" name="Groupe 1102">
              <a:extLst>
                <a:ext uri="{FF2B5EF4-FFF2-40B4-BE49-F238E27FC236}">
                  <a16:creationId xmlns:a16="http://schemas.microsoft.com/office/drawing/2014/main" id="{D13E2D79-287F-4951-B232-A1CF0E106763}"/>
                </a:ext>
              </a:extLst>
            </p:cNvPr>
            <p:cNvGrpSpPr/>
            <p:nvPr/>
          </p:nvGrpSpPr>
          <p:grpSpPr>
            <a:xfrm>
              <a:off x="7339755" y="6147312"/>
              <a:ext cx="718466" cy="390094"/>
              <a:chOff x="3085711" y="3836330"/>
              <a:chExt cx="718466" cy="390094"/>
            </a:xfrm>
          </p:grpSpPr>
          <p:sp>
            <p:nvSpPr>
              <p:cNvPr id="1105" name="ZoneTexte 1104">
                <a:extLst>
                  <a:ext uri="{FF2B5EF4-FFF2-40B4-BE49-F238E27FC236}">
                    <a16:creationId xmlns:a16="http://schemas.microsoft.com/office/drawing/2014/main" id="{03D3FF32-6F74-49D7-8AF7-5644C3605B77}"/>
                  </a:ext>
                </a:extLst>
              </p:cNvPr>
              <p:cNvSpPr txBox="1"/>
              <p:nvPr/>
            </p:nvSpPr>
            <p:spPr>
              <a:xfrm>
                <a:off x="3085711" y="4041758"/>
                <a:ext cx="718466" cy="184666"/>
              </a:xfrm>
              <a:prstGeom prst="rect">
                <a:avLst/>
              </a:prstGeom>
              <a:noFill/>
            </p:spPr>
            <p:txBody>
              <a:bodyPr wrap="none" rtlCol="0">
                <a:spAutoFit/>
              </a:bodyPr>
              <a:lstStyle/>
              <a:p>
                <a:r>
                  <a:rPr lang="fr-FR" sz="600" dirty="0"/>
                  <a:t>[7:57:00 8:00:00]</a:t>
                </a:r>
                <a:endParaRPr lang="fr-CH" sz="600" dirty="0"/>
              </a:p>
            </p:txBody>
          </p:sp>
          <p:sp>
            <p:nvSpPr>
              <p:cNvPr id="1106" name="ZoneTexte 1105">
                <a:extLst>
                  <a:ext uri="{FF2B5EF4-FFF2-40B4-BE49-F238E27FC236}">
                    <a16:creationId xmlns:a16="http://schemas.microsoft.com/office/drawing/2014/main" id="{D4F190F0-3A8A-4CA8-AB40-B8178327571F}"/>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R4,3</a:t>
                </a:r>
                <a:endParaRPr lang="fr-CH" sz="1200" baseline="-25000" dirty="0">
                  <a:solidFill>
                    <a:srgbClr val="7030A0"/>
                  </a:solidFill>
                </a:endParaRPr>
              </a:p>
            </p:txBody>
          </p:sp>
        </p:grpSp>
        <p:sp>
          <p:nvSpPr>
            <p:cNvPr id="1104" name="ZoneTexte 1103">
              <a:extLst>
                <a:ext uri="{FF2B5EF4-FFF2-40B4-BE49-F238E27FC236}">
                  <a16:creationId xmlns:a16="http://schemas.microsoft.com/office/drawing/2014/main" id="{62CBFCBE-601C-484C-AE2A-FD572503BC2D}"/>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107" name="Groupe 1106">
            <a:extLst>
              <a:ext uri="{FF2B5EF4-FFF2-40B4-BE49-F238E27FC236}">
                <a16:creationId xmlns:a16="http://schemas.microsoft.com/office/drawing/2014/main" id="{6FC14A57-E56B-460C-8117-B39EA22F20A0}"/>
              </a:ext>
            </a:extLst>
          </p:cNvPr>
          <p:cNvGrpSpPr/>
          <p:nvPr/>
        </p:nvGrpSpPr>
        <p:grpSpPr>
          <a:xfrm>
            <a:off x="10951688" y="6656376"/>
            <a:ext cx="718466" cy="390094"/>
            <a:chOff x="7339755" y="6147312"/>
            <a:chExt cx="718466" cy="390094"/>
          </a:xfrm>
        </p:grpSpPr>
        <p:grpSp>
          <p:nvGrpSpPr>
            <p:cNvPr id="1108" name="Groupe 1107">
              <a:extLst>
                <a:ext uri="{FF2B5EF4-FFF2-40B4-BE49-F238E27FC236}">
                  <a16:creationId xmlns:a16="http://schemas.microsoft.com/office/drawing/2014/main" id="{99F71BE7-3284-4482-AF9A-D95119A5A89B}"/>
                </a:ext>
              </a:extLst>
            </p:cNvPr>
            <p:cNvGrpSpPr/>
            <p:nvPr/>
          </p:nvGrpSpPr>
          <p:grpSpPr>
            <a:xfrm>
              <a:off x="7339755" y="6147312"/>
              <a:ext cx="718466" cy="390094"/>
              <a:chOff x="3085711" y="3836330"/>
              <a:chExt cx="718466" cy="390094"/>
            </a:xfrm>
          </p:grpSpPr>
          <p:sp>
            <p:nvSpPr>
              <p:cNvPr id="1110" name="ZoneTexte 1109">
                <a:extLst>
                  <a:ext uri="{FF2B5EF4-FFF2-40B4-BE49-F238E27FC236}">
                    <a16:creationId xmlns:a16="http://schemas.microsoft.com/office/drawing/2014/main" id="{A7C6589C-4020-4434-AF94-86397E6EF1D1}"/>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1111" name="ZoneTexte 1110">
                <a:extLst>
                  <a:ext uri="{FF2B5EF4-FFF2-40B4-BE49-F238E27FC236}">
                    <a16:creationId xmlns:a16="http://schemas.microsoft.com/office/drawing/2014/main" id="{3207D601-D061-4B28-A43E-5E1B9B654842}"/>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R4,3</a:t>
                </a:r>
                <a:endParaRPr lang="fr-CH" sz="1200" baseline="-25000" dirty="0">
                  <a:solidFill>
                    <a:srgbClr val="7030A0"/>
                  </a:solidFill>
                </a:endParaRPr>
              </a:p>
            </p:txBody>
          </p:sp>
        </p:grpSp>
        <p:sp>
          <p:nvSpPr>
            <p:cNvPr id="1109" name="ZoneTexte 1108">
              <a:extLst>
                <a:ext uri="{FF2B5EF4-FFF2-40B4-BE49-F238E27FC236}">
                  <a16:creationId xmlns:a16="http://schemas.microsoft.com/office/drawing/2014/main" id="{3DB4BE99-41BE-4428-B468-168A7E4C9B5C}"/>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112" name="Groupe 1111">
            <a:extLst>
              <a:ext uri="{FF2B5EF4-FFF2-40B4-BE49-F238E27FC236}">
                <a16:creationId xmlns:a16="http://schemas.microsoft.com/office/drawing/2014/main" id="{8749343D-1242-4E6F-B4F5-7C65D7D8C15B}"/>
              </a:ext>
            </a:extLst>
          </p:cNvPr>
          <p:cNvGrpSpPr/>
          <p:nvPr/>
        </p:nvGrpSpPr>
        <p:grpSpPr>
          <a:xfrm>
            <a:off x="10838972" y="8053443"/>
            <a:ext cx="718466" cy="390094"/>
            <a:chOff x="7339755" y="6147312"/>
            <a:chExt cx="718466" cy="390094"/>
          </a:xfrm>
        </p:grpSpPr>
        <p:grpSp>
          <p:nvGrpSpPr>
            <p:cNvPr id="1113" name="Groupe 1112">
              <a:extLst>
                <a:ext uri="{FF2B5EF4-FFF2-40B4-BE49-F238E27FC236}">
                  <a16:creationId xmlns:a16="http://schemas.microsoft.com/office/drawing/2014/main" id="{689B16C4-B5E2-43D7-9F9B-36A59E90A491}"/>
                </a:ext>
              </a:extLst>
            </p:cNvPr>
            <p:cNvGrpSpPr/>
            <p:nvPr/>
          </p:nvGrpSpPr>
          <p:grpSpPr>
            <a:xfrm>
              <a:off x="7339755" y="6147312"/>
              <a:ext cx="718466" cy="390094"/>
              <a:chOff x="3085711" y="3836330"/>
              <a:chExt cx="718466" cy="390094"/>
            </a:xfrm>
          </p:grpSpPr>
          <p:sp>
            <p:nvSpPr>
              <p:cNvPr id="1115" name="ZoneTexte 1114">
                <a:extLst>
                  <a:ext uri="{FF2B5EF4-FFF2-40B4-BE49-F238E27FC236}">
                    <a16:creationId xmlns:a16="http://schemas.microsoft.com/office/drawing/2014/main" id="{DD0912F3-5C10-4143-83CC-1E069168AA55}"/>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1116" name="ZoneTexte 1115">
                <a:extLst>
                  <a:ext uri="{FF2B5EF4-FFF2-40B4-BE49-F238E27FC236}">
                    <a16:creationId xmlns:a16="http://schemas.microsoft.com/office/drawing/2014/main" id="{2BFFB258-A7CF-4496-A475-F162198838C4}"/>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R4,3</a:t>
                </a:r>
                <a:endParaRPr lang="fr-CH" sz="1200" baseline="-25000" dirty="0">
                  <a:solidFill>
                    <a:srgbClr val="7030A0"/>
                  </a:solidFill>
                </a:endParaRPr>
              </a:p>
            </p:txBody>
          </p:sp>
        </p:grpSp>
        <p:sp>
          <p:nvSpPr>
            <p:cNvPr id="1114" name="ZoneTexte 1113">
              <a:extLst>
                <a:ext uri="{FF2B5EF4-FFF2-40B4-BE49-F238E27FC236}">
                  <a16:creationId xmlns:a16="http://schemas.microsoft.com/office/drawing/2014/main" id="{4EC3DC25-2978-4ED7-B1DA-CC709C66E8B3}"/>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117" name="Groupe 1116">
            <a:extLst>
              <a:ext uri="{FF2B5EF4-FFF2-40B4-BE49-F238E27FC236}">
                <a16:creationId xmlns:a16="http://schemas.microsoft.com/office/drawing/2014/main" id="{7DC6AA9E-DF58-4F0B-938C-722C58AC918A}"/>
              </a:ext>
            </a:extLst>
          </p:cNvPr>
          <p:cNvGrpSpPr/>
          <p:nvPr/>
        </p:nvGrpSpPr>
        <p:grpSpPr>
          <a:xfrm>
            <a:off x="10333451" y="8625903"/>
            <a:ext cx="718466" cy="390094"/>
            <a:chOff x="7339755" y="6147312"/>
            <a:chExt cx="718466" cy="390094"/>
          </a:xfrm>
        </p:grpSpPr>
        <p:grpSp>
          <p:nvGrpSpPr>
            <p:cNvPr id="1118" name="Groupe 1117">
              <a:extLst>
                <a:ext uri="{FF2B5EF4-FFF2-40B4-BE49-F238E27FC236}">
                  <a16:creationId xmlns:a16="http://schemas.microsoft.com/office/drawing/2014/main" id="{6D02AE61-590B-458C-9ED9-7B28A59B0F0A}"/>
                </a:ext>
              </a:extLst>
            </p:cNvPr>
            <p:cNvGrpSpPr/>
            <p:nvPr/>
          </p:nvGrpSpPr>
          <p:grpSpPr>
            <a:xfrm>
              <a:off x="7339755" y="6147312"/>
              <a:ext cx="718466" cy="390094"/>
              <a:chOff x="3085711" y="3836330"/>
              <a:chExt cx="718466" cy="390094"/>
            </a:xfrm>
          </p:grpSpPr>
          <p:sp>
            <p:nvSpPr>
              <p:cNvPr id="1120" name="ZoneTexte 1119">
                <a:extLst>
                  <a:ext uri="{FF2B5EF4-FFF2-40B4-BE49-F238E27FC236}">
                    <a16:creationId xmlns:a16="http://schemas.microsoft.com/office/drawing/2014/main" id="{1F47F258-CA83-4B7C-B401-B3E51677A90B}"/>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121" name="ZoneTexte 1120">
                <a:extLst>
                  <a:ext uri="{FF2B5EF4-FFF2-40B4-BE49-F238E27FC236}">
                    <a16:creationId xmlns:a16="http://schemas.microsoft.com/office/drawing/2014/main" id="{09451AA1-4875-422F-ADA3-DC8AAD500831}"/>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R4,3</a:t>
                </a:r>
                <a:endParaRPr lang="fr-CH" sz="1200" baseline="-25000" dirty="0">
                  <a:solidFill>
                    <a:srgbClr val="7030A0"/>
                  </a:solidFill>
                </a:endParaRPr>
              </a:p>
            </p:txBody>
          </p:sp>
        </p:grpSp>
        <p:sp>
          <p:nvSpPr>
            <p:cNvPr id="1119" name="ZoneTexte 1118">
              <a:extLst>
                <a:ext uri="{FF2B5EF4-FFF2-40B4-BE49-F238E27FC236}">
                  <a16:creationId xmlns:a16="http://schemas.microsoft.com/office/drawing/2014/main" id="{B32DA8DC-FA1F-4F57-B0B6-5B0B794FBD7E}"/>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122" name="Groupe 1121">
            <a:extLst>
              <a:ext uri="{FF2B5EF4-FFF2-40B4-BE49-F238E27FC236}">
                <a16:creationId xmlns:a16="http://schemas.microsoft.com/office/drawing/2014/main" id="{0EB1FC81-4CE3-4633-80D2-C650100D97C4}"/>
              </a:ext>
            </a:extLst>
          </p:cNvPr>
          <p:cNvGrpSpPr/>
          <p:nvPr/>
        </p:nvGrpSpPr>
        <p:grpSpPr>
          <a:xfrm>
            <a:off x="9771201" y="9140492"/>
            <a:ext cx="718466" cy="390094"/>
            <a:chOff x="7339755" y="6147312"/>
            <a:chExt cx="718466" cy="390094"/>
          </a:xfrm>
        </p:grpSpPr>
        <p:grpSp>
          <p:nvGrpSpPr>
            <p:cNvPr id="1123" name="Groupe 1122">
              <a:extLst>
                <a:ext uri="{FF2B5EF4-FFF2-40B4-BE49-F238E27FC236}">
                  <a16:creationId xmlns:a16="http://schemas.microsoft.com/office/drawing/2014/main" id="{394F97A6-5043-47FC-9975-51BB19AF2A80}"/>
                </a:ext>
              </a:extLst>
            </p:cNvPr>
            <p:cNvGrpSpPr/>
            <p:nvPr/>
          </p:nvGrpSpPr>
          <p:grpSpPr>
            <a:xfrm>
              <a:off x="7339755" y="6147312"/>
              <a:ext cx="718466" cy="390094"/>
              <a:chOff x="3085711" y="3836330"/>
              <a:chExt cx="718466" cy="390094"/>
            </a:xfrm>
          </p:grpSpPr>
          <p:sp>
            <p:nvSpPr>
              <p:cNvPr id="1125" name="ZoneTexte 1124">
                <a:extLst>
                  <a:ext uri="{FF2B5EF4-FFF2-40B4-BE49-F238E27FC236}">
                    <a16:creationId xmlns:a16="http://schemas.microsoft.com/office/drawing/2014/main" id="{9929F930-73F5-4262-9B73-49E1CBC1028B}"/>
                  </a:ext>
                </a:extLst>
              </p:cNvPr>
              <p:cNvSpPr txBox="1"/>
              <p:nvPr/>
            </p:nvSpPr>
            <p:spPr>
              <a:xfrm>
                <a:off x="3085711" y="4041758"/>
                <a:ext cx="718466" cy="184666"/>
              </a:xfrm>
              <a:prstGeom prst="rect">
                <a:avLst/>
              </a:prstGeom>
              <a:noFill/>
            </p:spPr>
            <p:txBody>
              <a:bodyPr wrap="none" rtlCol="0">
                <a:spAutoFit/>
              </a:bodyPr>
              <a:lstStyle/>
              <a:p>
                <a:r>
                  <a:rPr lang="fr-FR" sz="600" dirty="0"/>
                  <a:t>[7:42:30 7:56:00]</a:t>
                </a:r>
                <a:endParaRPr lang="fr-CH" sz="600" dirty="0"/>
              </a:p>
            </p:txBody>
          </p:sp>
          <p:sp>
            <p:nvSpPr>
              <p:cNvPr id="1126" name="ZoneTexte 1125">
                <a:extLst>
                  <a:ext uri="{FF2B5EF4-FFF2-40B4-BE49-F238E27FC236}">
                    <a16:creationId xmlns:a16="http://schemas.microsoft.com/office/drawing/2014/main" id="{D1C4B6A4-6736-4E8C-A470-097EFB7783AE}"/>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R4,3</a:t>
                </a:r>
                <a:endParaRPr lang="fr-CH" sz="1200" baseline="-25000" dirty="0">
                  <a:solidFill>
                    <a:srgbClr val="7030A0"/>
                  </a:solidFill>
                </a:endParaRPr>
              </a:p>
            </p:txBody>
          </p:sp>
        </p:grpSp>
        <p:sp>
          <p:nvSpPr>
            <p:cNvPr id="1124" name="ZoneTexte 1123">
              <a:extLst>
                <a:ext uri="{FF2B5EF4-FFF2-40B4-BE49-F238E27FC236}">
                  <a16:creationId xmlns:a16="http://schemas.microsoft.com/office/drawing/2014/main" id="{61E35234-3E54-4F3D-9021-FEA474CF12EE}"/>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127" name="ZoneTexte 1126">
            <a:extLst>
              <a:ext uri="{FF2B5EF4-FFF2-40B4-BE49-F238E27FC236}">
                <a16:creationId xmlns:a16="http://schemas.microsoft.com/office/drawing/2014/main" id="{65F51401-8CBE-4B55-BD62-B94E33995C78}"/>
              </a:ext>
            </a:extLst>
          </p:cNvPr>
          <p:cNvSpPr txBox="1"/>
          <p:nvPr/>
        </p:nvSpPr>
        <p:spPr>
          <a:xfrm>
            <a:off x="128277" y="3774283"/>
            <a:ext cx="575711" cy="246221"/>
          </a:xfrm>
          <a:prstGeom prst="rect">
            <a:avLst/>
          </a:prstGeom>
          <a:noFill/>
        </p:spPr>
        <p:txBody>
          <a:bodyPr wrap="square" rtlCol="0">
            <a:spAutoFit/>
          </a:bodyPr>
          <a:lstStyle/>
          <a:p>
            <a:r>
              <a:rPr lang="fr-FR" sz="1000" dirty="0"/>
              <a:t>b.1.1.2</a:t>
            </a:r>
            <a:endParaRPr lang="fr-FR" sz="800" dirty="0"/>
          </a:p>
        </p:txBody>
      </p:sp>
      <p:grpSp>
        <p:nvGrpSpPr>
          <p:cNvPr id="1128" name="Groupe 1127">
            <a:extLst>
              <a:ext uri="{FF2B5EF4-FFF2-40B4-BE49-F238E27FC236}">
                <a16:creationId xmlns:a16="http://schemas.microsoft.com/office/drawing/2014/main" id="{52DAC369-3792-44E6-8B85-AE0C032F558F}"/>
              </a:ext>
            </a:extLst>
          </p:cNvPr>
          <p:cNvGrpSpPr/>
          <p:nvPr/>
        </p:nvGrpSpPr>
        <p:grpSpPr>
          <a:xfrm>
            <a:off x="829946" y="3537623"/>
            <a:ext cx="718466" cy="364522"/>
            <a:chOff x="2199597" y="989091"/>
            <a:chExt cx="718466" cy="364522"/>
          </a:xfrm>
        </p:grpSpPr>
        <p:sp>
          <p:nvSpPr>
            <p:cNvPr id="1129" name="ZoneTexte 1128">
              <a:extLst>
                <a:ext uri="{FF2B5EF4-FFF2-40B4-BE49-F238E27FC236}">
                  <a16:creationId xmlns:a16="http://schemas.microsoft.com/office/drawing/2014/main" id="{14F4D5E8-20E8-48F2-B040-B77E9098F5F0}"/>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130" name="ZoneTexte 1129">
              <a:extLst>
                <a:ext uri="{FF2B5EF4-FFF2-40B4-BE49-F238E27FC236}">
                  <a16:creationId xmlns:a16="http://schemas.microsoft.com/office/drawing/2014/main" id="{DA24275F-0AC4-47EF-B6FF-7542A3F99133}"/>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131" name="Accolade fermante 1130">
            <a:extLst>
              <a:ext uri="{FF2B5EF4-FFF2-40B4-BE49-F238E27FC236}">
                <a16:creationId xmlns:a16="http://schemas.microsoft.com/office/drawing/2014/main" id="{DE2CC1DF-86DA-4D54-A40E-3710AFDD91B8}"/>
              </a:ext>
            </a:extLst>
          </p:cNvPr>
          <p:cNvSpPr/>
          <p:nvPr/>
        </p:nvSpPr>
        <p:spPr>
          <a:xfrm flipH="1">
            <a:off x="775357" y="362189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32" name="Accolade fermante 1131">
            <a:extLst>
              <a:ext uri="{FF2B5EF4-FFF2-40B4-BE49-F238E27FC236}">
                <a16:creationId xmlns:a16="http://schemas.microsoft.com/office/drawing/2014/main" id="{687B7B78-79C4-450E-AD57-9110B548DB60}"/>
              </a:ext>
            </a:extLst>
          </p:cNvPr>
          <p:cNvSpPr/>
          <p:nvPr/>
        </p:nvSpPr>
        <p:spPr>
          <a:xfrm>
            <a:off x="3055683" y="361467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33" name="ZoneTexte 1132">
            <a:extLst>
              <a:ext uri="{FF2B5EF4-FFF2-40B4-BE49-F238E27FC236}">
                <a16:creationId xmlns:a16="http://schemas.microsoft.com/office/drawing/2014/main" id="{8C89F7BB-F913-4590-AE31-FBC298A1B66A}"/>
              </a:ext>
            </a:extLst>
          </p:cNvPr>
          <p:cNvSpPr txBox="1"/>
          <p:nvPr/>
        </p:nvSpPr>
        <p:spPr>
          <a:xfrm>
            <a:off x="876497" y="3570163"/>
            <a:ext cx="331249" cy="246221"/>
          </a:xfrm>
          <a:prstGeom prst="rect">
            <a:avLst/>
          </a:prstGeom>
          <a:noFill/>
        </p:spPr>
        <p:txBody>
          <a:bodyPr wrap="square" rtlCol="0">
            <a:spAutoFit/>
          </a:bodyPr>
          <a:lstStyle/>
          <a:p>
            <a:r>
              <a:rPr lang="fr-FR" sz="500" dirty="0"/>
              <a:t>+2</a:t>
            </a:r>
          </a:p>
          <a:p>
            <a:r>
              <a:rPr lang="fr-FR" sz="500" dirty="0"/>
              <a:t>A:5</a:t>
            </a:r>
          </a:p>
        </p:txBody>
      </p:sp>
      <p:grpSp>
        <p:nvGrpSpPr>
          <p:cNvPr id="1134" name="Groupe 1133">
            <a:extLst>
              <a:ext uri="{FF2B5EF4-FFF2-40B4-BE49-F238E27FC236}">
                <a16:creationId xmlns:a16="http://schemas.microsoft.com/office/drawing/2014/main" id="{E9357CF3-5245-4FB9-BE60-408ACBDAC865}"/>
              </a:ext>
            </a:extLst>
          </p:cNvPr>
          <p:cNvGrpSpPr/>
          <p:nvPr/>
        </p:nvGrpSpPr>
        <p:grpSpPr>
          <a:xfrm>
            <a:off x="1940458" y="3542340"/>
            <a:ext cx="718466" cy="362841"/>
            <a:chOff x="2195594" y="1728937"/>
            <a:chExt cx="718466" cy="362841"/>
          </a:xfrm>
        </p:grpSpPr>
        <p:sp>
          <p:nvSpPr>
            <p:cNvPr id="1135" name="ZoneTexte 1134">
              <a:extLst>
                <a:ext uri="{FF2B5EF4-FFF2-40B4-BE49-F238E27FC236}">
                  <a16:creationId xmlns:a16="http://schemas.microsoft.com/office/drawing/2014/main" id="{27FBE98E-3937-48A4-AA58-38A1E274F08F}"/>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136" name="ZoneTexte 1135">
              <a:extLst>
                <a:ext uri="{FF2B5EF4-FFF2-40B4-BE49-F238E27FC236}">
                  <a16:creationId xmlns:a16="http://schemas.microsoft.com/office/drawing/2014/main" id="{1E764517-3871-499B-ACBE-9507B08816F3}"/>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137" name="ZoneTexte 1136">
              <a:extLst>
                <a:ext uri="{FF2B5EF4-FFF2-40B4-BE49-F238E27FC236}">
                  <a16:creationId xmlns:a16="http://schemas.microsoft.com/office/drawing/2014/main" id="{9064307D-FFC0-4452-8D61-EAC173CCD747}"/>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138" name="Groupe 1137">
            <a:extLst>
              <a:ext uri="{FF2B5EF4-FFF2-40B4-BE49-F238E27FC236}">
                <a16:creationId xmlns:a16="http://schemas.microsoft.com/office/drawing/2014/main" id="{8233BE9E-50EF-4C7E-B6D9-DE0DC2FE721A}"/>
              </a:ext>
            </a:extLst>
          </p:cNvPr>
          <p:cNvGrpSpPr/>
          <p:nvPr/>
        </p:nvGrpSpPr>
        <p:grpSpPr>
          <a:xfrm>
            <a:off x="1383758" y="3539385"/>
            <a:ext cx="718466" cy="367051"/>
            <a:chOff x="1622389" y="1729653"/>
            <a:chExt cx="718466" cy="367051"/>
          </a:xfrm>
        </p:grpSpPr>
        <p:sp>
          <p:nvSpPr>
            <p:cNvPr id="1139" name="ZoneTexte 1138">
              <a:extLst>
                <a:ext uri="{FF2B5EF4-FFF2-40B4-BE49-F238E27FC236}">
                  <a16:creationId xmlns:a16="http://schemas.microsoft.com/office/drawing/2014/main" id="{E18A6168-CC07-49E5-B837-5FA7B03F333E}"/>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140" name="ZoneTexte 1139">
              <a:extLst>
                <a:ext uri="{FF2B5EF4-FFF2-40B4-BE49-F238E27FC236}">
                  <a16:creationId xmlns:a16="http://schemas.microsoft.com/office/drawing/2014/main" id="{C86251AC-3D26-46EC-80B4-83097E89297D}"/>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141" name="ZoneTexte 1140">
              <a:extLst>
                <a:ext uri="{FF2B5EF4-FFF2-40B4-BE49-F238E27FC236}">
                  <a16:creationId xmlns:a16="http://schemas.microsoft.com/office/drawing/2014/main" id="{EC39B382-12D6-40E5-8052-2415D100DF6A}"/>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142" name="Groupe 1141">
            <a:extLst>
              <a:ext uri="{FF2B5EF4-FFF2-40B4-BE49-F238E27FC236}">
                <a16:creationId xmlns:a16="http://schemas.microsoft.com/office/drawing/2014/main" id="{C59BB2F8-1CA2-4B51-8FD8-22A51A6AD813}"/>
              </a:ext>
            </a:extLst>
          </p:cNvPr>
          <p:cNvGrpSpPr/>
          <p:nvPr/>
        </p:nvGrpSpPr>
        <p:grpSpPr>
          <a:xfrm>
            <a:off x="2490351" y="3540712"/>
            <a:ext cx="718466" cy="361624"/>
            <a:chOff x="4307092" y="991715"/>
            <a:chExt cx="718466" cy="361624"/>
          </a:xfrm>
        </p:grpSpPr>
        <p:grpSp>
          <p:nvGrpSpPr>
            <p:cNvPr id="1143" name="Groupe 1142">
              <a:extLst>
                <a:ext uri="{FF2B5EF4-FFF2-40B4-BE49-F238E27FC236}">
                  <a16:creationId xmlns:a16="http://schemas.microsoft.com/office/drawing/2014/main" id="{2B827BE0-1B02-4384-AC95-1349A7076A05}"/>
                </a:ext>
              </a:extLst>
            </p:cNvPr>
            <p:cNvGrpSpPr/>
            <p:nvPr/>
          </p:nvGrpSpPr>
          <p:grpSpPr>
            <a:xfrm>
              <a:off x="4390385" y="991715"/>
              <a:ext cx="544617" cy="295988"/>
              <a:chOff x="2579857" y="900994"/>
              <a:chExt cx="544617" cy="295988"/>
            </a:xfrm>
          </p:grpSpPr>
          <p:sp>
            <p:nvSpPr>
              <p:cNvPr id="1145" name="ZoneTexte 1144">
                <a:extLst>
                  <a:ext uri="{FF2B5EF4-FFF2-40B4-BE49-F238E27FC236}">
                    <a16:creationId xmlns:a16="http://schemas.microsoft.com/office/drawing/2014/main" id="{A5994DBD-6A11-437E-9DC4-ADB181FC0568}"/>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146" name="ZoneTexte 1145">
                <a:extLst>
                  <a:ext uri="{FF2B5EF4-FFF2-40B4-BE49-F238E27FC236}">
                    <a16:creationId xmlns:a16="http://schemas.microsoft.com/office/drawing/2014/main" id="{0E213CE8-E842-4AA4-9980-D7BD440E2771}"/>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144" name="ZoneTexte 1143">
              <a:extLst>
                <a:ext uri="{FF2B5EF4-FFF2-40B4-BE49-F238E27FC236}">
                  <a16:creationId xmlns:a16="http://schemas.microsoft.com/office/drawing/2014/main" id="{8466A225-5882-422D-AF42-84F764C45FC9}"/>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147" name="Graphique 1146">
            <a:extLst>
              <a:ext uri="{FF2B5EF4-FFF2-40B4-BE49-F238E27FC236}">
                <a16:creationId xmlns:a16="http://schemas.microsoft.com/office/drawing/2014/main" id="{6BBFA100-71EE-4608-9C49-64F7EDCB4C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9370" y="3802777"/>
            <a:ext cx="109307" cy="98122"/>
          </a:xfrm>
          <a:prstGeom prst="rect">
            <a:avLst/>
          </a:prstGeom>
        </p:spPr>
      </p:pic>
      <p:sp>
        <p:nvSpPr>
          <p:cNvPr id="1148" name="ZoneTexte 1147">
            <a:extLst>
              <a:ext uri="{FF2B5EF4-FFF2-40B4-BE49-F238E27FC236}">
                <a16:creationId xmlns:a16="http://schemas.microsoft.com/office/drawing/2014/main" id="{15DB798D-CF81-4FC4-A510-159CDC48472E}"/>
              </a:ext>
            </a:extLst>
          </p:cNvPr>
          <p:cNvSpPr txBox="1"/>
          <p:nvPr/>
        </p:nvSpPr>
        <p:spPr>
          <a:xfrm>
            <a:off x="3189268" y="3858980"/>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149" name="Graphique 23">
            <a:extLst>
              <a:ext uri="{FF2B5EF4-FFF2-40B4-BE49-F238E27FC236}">
                <a16:creationId xmlns:a16="http://schemas.microsoft.com/office/drawing/2014/main" id="{425F2825-B6F4-4243-BE2F-0FCB7CFBA407}"/>
              </a:ext>
            </a:extLst>
          </p:cNvPr>
          <p:cNvGrpSpPr/>
          <p:nvPr/>
        </p:nvGrpSpPr>
        <p:grpSpPr>
          <a:xfrm>
            <a:off x="3744797" y="3862756"/>
            <a:ext cx="118913" cy="184666"/>
            <a:chOff x="5410460" y="2049372"/>
            <a:chExt cx="615732" cy="1159026"/>
          </a:xfrm>
          <a:solidFill>
            <a:schemeClr val="accent2">
              <a:lumMod val="75000"/>
            </a:schemeClr>
          </a:solidFill>
        </p:grpSpPr>
        <p:sp>
          <p:nvSpPr>
            <p:cNvPr id="1150" name="Forme libre : forme 1149">
              <a:extLst>
                <a:ext uri="{FF2B5EF4-FFF2-40B4-BE49-F238E27FC236}">
                  <a16:creationId xmlns:a16="http://schemas.microsoft.com/office/drawing/2014/main" id="{2A28E285-63A5-48A2-95E6-334544F86F6B}"/>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151" name="Forme libre : forme 1150">
              <a:extLst>
                <a:ext uri="{FF2B5EF4-FFF2-40B4-BE49-F238E27FC236}">
                  <a16:creationId xmlns:a16="http://schemas.microsoft.com/office/drawing/2014/main" id="{D7B0C4CE-6C79-4A04-9BCE-5C0388B0DE6A}"/>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152" name="Accolade fermante 1151">
            <a:extLst>
              <a:ext uri="{FF2B5EF4-FFF2-40B4-BE49-F238E27FC236}">
                <a16:creationId xmlns:a16="http://schemas.microsoft.com/office/drawing/2014/main" id="{B1865AC6-21E6-4BCC-821A-E48BC1759C11}"/>
              </a:ext>
            </a:extLst>
          </p:cNvPr>
          <p:cNvSpPr/>
          <p:nvPr/>
        </p:nvSpPr>
        <p:spPr>
          <a:xfrm flipH="1">
            <a:off x="3666087" y="383401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53" name="Accolade fermante 1152">
            <a:extLst>
              <a:ext uri="{FF2B5EF4-FFF2-40B4-BE49-F238E27FC236}">
                <a16:creationId xmlns:a16="http://schemas.microsoft.com/office/drawing/2014/main" id="{E3971F57-F722-4063-A0A8-198F04E1E6E6}"/>
              </a:ext>
            </a:extLst>
          </p:cNvPr>
          <p:cNvSpPr/>
          <p:nvPr/>
        </p:nvSpPr>
        <p:spPr>
          <a:xfrm>
            <a:off x="4071880" y="384116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54" name="Groupe 1153">
            <a:extLst>
              <a:ext uri="{FF2B5EF4-FFF2-40B4-BE49-F238E27FC236}">
                <a16:creationId xmlns:a16="http://schemas.microsoft.com/office/drawing/2014/main" id="{D12BE87E-A830-4E8C-9B4D-A0C1638E6F46}"/>
              </a:ext>
            </a:extLst>
          </p:cNvPr>
          <p:cNvGrpSpPr/>
          <p:nvPr/>
        </p:nvGrpSpPr>
        <p:grpSpPr>
          <a:xfrm>
            <a:off x="3798928" y="3853062"/>
            <a:ext cx="305670" cy="194360"/>
            <a:chOff x="5146975" y="3184326"/>
            <a:chExt cx="1468799" cy="1171578"/>
          </a:xfrm>
          <a:solidFill>
            <a:srgbClr val="92D050"/>
          </a:solidFill>
        </p:grpSpPr>
        <p:pic>
          <p:nvPicPr>
            <p:cNvPr id="1155" name="Graphique 1154">
              <a:extLst>
                <a:ext uri="{FF2B5EF4-FFF2-40B4-BE49-F238E27FC236}">
                  <a16:creationId xmlns:a16="http://schemas.microsoft.com/office/drawing/2014/main" id="{33C9B389-DEC8-4532-86D4-E74FE3307C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1156" name="Graphique 1155">
              <a:extLst>
                <a:ext uri="{FF2B5EF4-FFF2-40B4-BE49-F238E27FC236}">
                  <a16:creationId xmlns:a16="http://schemas.microsoft.com/office/drawing/2014/main" id="{06F9474A-7BDD-456B-BCDB-D833515FF05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1160" name="Accolade fermante 1159">
            <a:extLst>
              <a:ext uri="{FF2B5EF4-FFF2-40B4-BE49-F238E27FC236}">
                <a16:creationId xmlns:a16="http://schemas.microsoft.com/office/drawing/2014/main" id="{24B8E018-85AC-4261-8B23-D5D9994D80CE}"/>
              </a:ext>
            </a:extLst>
          </p:cNvPr>
          <p:cNvSpPr/>
          <p:nvPr/>
        </p:nvSpPr>
        <p:spPr>
          <a:xfrm flipH="1">
            <a:off x="664393" y="3611815"/>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61" name="Groupe 1160">
            <a:extLst>
              <a:ext uri="{FF2B5EF4-FFF2-40B4-BE49-F238E27FC236}">
                <a16:creationId xmlns:a16="http://schemas.microsoft.com/office/drawing/2014/main" id="{C0D58554-5A9D-4D74-8BAD-B8809ABBA94D}"/>
              </a:ext>
            </a:extLst>
          </p:cNvPr>
          <p:cNvGrpSpPr/>
          <p:nvPr/>
        </p:nvGrpSpPr>
        <p:grpSpPr>
          <a:xfrm>
            <a:off x="824845" y="3872577"/>
            <a:ext cx="718466" cy="385083"/>
            <a:chOff x="6111049" y="6137090"/>
            <a:chExt cx="718466" cy="385083"/>
          </a:xfrm>
        </p:grpSpPr>
        <p:grpSp>
          <p:nvGrpSpPr>
            <p:cNvPr id="1162" name="Groupe 1161">
              <a:extLst>
                <a:ext uri="{FF2B5EF4-FFF2-40B4-BE49-F238E27FC236}">
                  <a16:creationId xmlns:a16="http://schemas.microsoft.com/office/drawing/2014/main" id="{A206D4FF-232B-4E36-930D-9E4BABB45835}"/>
                </a:ext>
              </a:extLst>
            </p:cNvPr>
            <p:cNvGrpSpPr/>
            <p:nvPr/>
          </p:nvGrpSpPr>
          <p:grpSpPr>
            <a:xfrm>
              <a:off x="6111049" y="6137090"/>
              <a:ext cx="718466" cy="385083"/>
              <a:chOff x="1523235" y="3839102"/>
              <a:chExt cx="718466" cy="385083"/>
            </a:xfrm>
          </p:grpSpPr>
          <p:sp>
            <p:nvSpPr>
              <p:cNvPr id="1164" name="ZoneTexte 1163">
                <a:extLst>
                  <a:ext uri="{FF2B5EF4-FFF2-40B4-BE49-F238E27FC236}">
                    <a16:creationId xmlns:a16="http://schemas.microsoft.com/office/drawing/2014/main" id="{ECCF1C11-E25E-4850-ACC3-D3E4692B410B}"/>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1165" name="ZoneTexte 1164">
                <a:extLst>
                  <a:ext uri="{FF2B5EF4-FFF2-40B4-BE49-F238E27FC236}">
                    <a16:creationId xmlns:a16="http://schemas.microsoft.com/office/drawing/2014/main" id="{23CF6684-5A24-42CC-A763-50799C770174}"/>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163" name="ZoneTexte 1162">
              <a:extLst>
                <a:ext uri="{FF2B5EF4-FFF2-40B4-BE49-F238E27FC236}">
                  <a16:creationId xmlns:a16="http://schemas.microsoft.com/office/drawing/2014/main" id="{C7FDA18C-B67D-4051-A46C-2CDED9D1A013}"/>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166" name="Groupe 1165">
            <a:extLst>
              <a:ext uri="{FF2B5EF4-FFF2-40B4-BE49-F238E27FC236}">
                <a16:creationId xmlns:a16="http://schemas.microsoft.com/office/drawing/2014/main" id="{A97DB546-C0B6-4794-B0E8-37AE13EE2A4E}"/>
              </a:ext>
            </a:extLst>
          </p:cNvPr>
          <p:cNvGrpSpPr/>
          <p:nvPr/>
        </p:nvGrpSpPr>
        <p:grpSpPr>
          <a:xfrm>
            <a:off x="1407783" y="3882005"/>
            <a:ext cx="718466" cy="375832"/>
            <a:chOff x="6752258" y="6147312"/>
            <a:chExt cx="718466" cy="375832"/>
          </a:xfrm>
        </p:grpSpPr>
        <p:grpSp>
          <p:nvGrpSpPr>
            <p:cNvPr id="1167" name="Groupe 1166">
              <a:extLst>
                <a:ext uri="{FF2B5EF4-FFF2-40B4-BE49-F238E27FC236}">
                  <a16:creationId xmlns:a16="http://schemas.microsoft.com/office/drawing/2014/main" id="{98D1D9C5-CB27-48B1-ABAA-304872956C11}"/>
                </a:ext>
              </a:extLst>
            </p:cNvPr>
            <p:cNvGrpSpPr/>
            <p:nvPr/>
          </p:nvGrpSpPr>
          <p:grpSpPr>
            <a:xfrm>
              <a:off x="6752258" y="6147312"/>
              <a:ext cx="718466" cy="375832"/>
              <a:chOff x="2358333" y="3850592"/>
              <a:chExt cx="718466" cy="375832"/>
            </a:xfrm>
          </p:grpSpPr>
          <p:sp>
            <p:nvSpPr>
              <p:cNvPr id="1169" name="ZoneTexte 1168">
                <a:extLst>
                  <a:ext uri="{FF2B5EF4-FFF2-40B4-BE49-F238E27FC236}">
                    <a16:creationId xmlns:a16="http://schemas.microsoft.com/office/drawing/2014/main" id="{A6C9B678-E24E-417F-A6B5-C8897BEDC5DF}"/>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1170" name="ZoneTexte 1169">
                <a:extLst>
                  <a:ext uri="{FF2B5EF4-FFF2-40B4-BE49-F238E27FC236}">
                    <a16:creationId xmlns:a16="http://schemas.microsoft.com/office/drawing/2014/main" id="{51AD23ED-4FA0-4D85-8B7F-30A83DAC8E53}"/>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168" name="ZoneTexte 1167">
              <a:extLst>
                <a:ext uri="{FF2B5EF4-FFF2-40B4-BE49-F238E27FC236}">
                  <a16:creationId xmlns:a16="http://schemas.microsoft.com/office/drawing/2014/main" id="{492EB423-776F-4898-A926-9C148FCE345D}"/>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171" name="Groupe 1170">
            <a:extLst>
              <a:ext uri="{FF2B5EF4-FFF2-40B4-BE49-F238E27FC236}">
                <a16:creationId xmlns:a16="http://schemas.microsoft.com/office/drawing/2014/main" id="{6B066D2A-7846-4FFA-9A48-574CCF251C64}"/>
              </a:ext>
            </a:extLst>
          </p:cNvPr>
          <p:cNvGrpSpPr/>
          <p:nvPr/>
        </p:nvGrpSpPr>
        <p:grpSpPr>
          <a:xfrm>
            <a:off x="1967019" y="3865652"/>
            <a:ext cx="718466" cy="390094"/>
            <a:chOff x="7339755" y="6147312"/>
            <a:chExt cx="718466" cy="390094"/>
          </a:xfrm>
        </p:grpSpPr>
        <p:grpSp>
          <p:nvGrpSpPr>
            <p:cNvPr id="1172" name="Groupe 1171">
              <a:extLst>
                <a:ext uri="{FF2B5EF4-FFF2-40B4-BE49-F238E27FC236}">
                  <a16:creationId xmlns:a16="http://schemas.microsoft.com/office/drawing/2014/main" id="{6588798A-68F2-459E-8B91-ADA427343105}"/>
                </a:ext>
              </a:extLst>
            </p:cNvPr>
            <p:cNvGrpSpPr/>
            <p:nvPr/>
          </p:nvGrpSpPr>
          <p:grpSpPr>
            <a:xfrm>
              <a:off x="7339755" y="6147312"/>
              <a:ext cx="718466" cy="390094"/>
              <a:chOff x="3085711" y="3836330"/>
              <a:chExt cx="718466" cy="390094"/>
            </a:xfrm>
          </p:grpSpPr>
          <p:sp>
            <p:nvSpPr>
              <p:cNvPr id="1174" name="ZoneTexte 1173">
                <a:extLst>
                  <a:ext uri="{FF2B5EF4-FFF2-40B4-BE49-F238E27FC236}">
                    <a16:creationId xmlns:a16="http://schemas.microsoft.com/office/drawing/2014/main" id="{712E34DA-D815-4238-911D-443CF22CA3B1}"/>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175" name="ZoneTexte 1174">
                <a:extLst>
                  <a:ext uri="{FF2B5EF4-FFF2-40B4-BE49-F238E27FC236}">
                    <a16:creationId xmlns:a16="http://schemas.microsoft.com/office/drawing/2014/main" id="{3579AE1C-DFD7-4605-99C4-C4BC2B2848DB}"/>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173" name="ZoneTexte 1172">
              <a:extLst>
                <a:ext uri="{FF2B5EF4-FFF2-40B4-BE49-F238E27FC236}">
                  <a16:creationId xmlns:a16="http://schemas.microsoft.com/office/drawing/2014/main" id="{4055DFA1-EDED-4663-B633-F7E6A99C293C}"/>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176" name="Accolade fermante 1175">
            <a:extLst>
              <a:ext uri="{FF2B5EF4-FFF2-40B4-BE49-F238E27FC236}">
                <a16:creationId xmlns:a16="http://schemas.microsoft.com/office/drawing/2014/main" id="{28976427-CC4F-473D-A6C0-A4D597BA94C5}"/>
              </a:ext>
            </a:extLst>
          </p:cNvPr>
          <p:cNvSpPr/>
          <p:nvPr/>
        </p:nvSpPr>
        <p:spPr>
          <a:xfrm flipH="1">
            <a:off x="783134" y="396479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77" name="Accolade fermante 1176">
            <a:extLst>
              <a:ext uri="{FF2B5EF4-FFF2-40B4-BE49-F238E27FC236}">
                <a16:creationId xmlns:a16="http://schemas.microsoft.com/office/drawing/2014/main" id="{2F552F4E-1CCE-49F6-96C4-F87D0DBF04C0}"/>
              </a:ext>
            </a:extLst>
          </p:cNvPr>
          <p:cNvSpPr/>
          <p:nvPr/>
        </p:nvSpPr>
        <p:spPr>
          <a:xfrm>
            <a:off x="2605573" y="396428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78" name="Groupe 1177">
            <a:extLst>
              <a:ext uri="{FF2B5EF4-FFF2-40B4-BE49-F238E27FC236}">
                <a16:creationId xmlns:a16="http://schemas.microsoft.com/office/drawing/2014/main" id="{B9FBD5AB-9AFD-45AB-9F93-6ED06DAC2C15}"/>
              </a:ext>
            </a:extLst>
          </p:cNvPr>
          <p:cNvGrpSpPr/>
          <p:nvPr/>
        </p:nvGrpSpPr>
        <p:grpSpPr>
          <a:xfrm>
            <a:off x="2663551" y="4145342"/>
            <a:ext cx="145699" cy="102974"/>
            <a:chOff x="5500799" y="4255430"/>
            <a:chExt cx="1544225" cy="1042144"/>
          </a:xfrm>
          <a:solidFill>
            <a:srgbClr val="7030A0"/>
          </a:solidFill>
        </p:grpSpPr>
        <p:pic>
          <p:nvPicPr>
            <p:cNvPr id="1179" name="Graphique 1178">
              <a:extLst>
                <a:ext uri="{FF2B5EF4-FFF2-40B4-BE49-F238E27FC236}">
                  <a16:creationId xmlns:a16="http://schemas.microsoft.com/office/drawing/2014/main" id="{89D1D445-3906-4D35-B1AF-9451D1F1E7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0799" y="4255430"/>
              <a:ext cx="1190401" cy="1042144"/>
            </a:xfrm>
            <a:prstGeom prst="rect">
              <a:avLst/>
            </a:prstGeom>
          </p:spPr>
        </p:pic>
        <p:pic>
          <p:nvPicPr>
            <p:cNvPr id="1180" name="Graphique 1179">
              <a:extLst>
                <a:ext uri="{FF2B5EF4-FFF2-40B4-BE49-F238E27FC236}">
                  <a16:creationId xmlns:a16="http://schemas.microsoft.com/office/drawing/2014/main" id="{B88180DF-D840-4EE5-9196-9561D83B44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040" y="4455747"/>
              <a:ext cx="741984" cy="741984"/>
            </a:xfrm>
            <a:prstGeom prst="rect">
              <a:avLst/>
            </a:prstGeom>
          </p:spPr>
        </p:pic>
      </p:grpSp>
      <p:sp>
        <p:nvSpPr>
          <p:cNvPr id="1232" name="ZoneTexte 1231">
            <a:extLst>
              <a:ext uri="{FF2B5EF4-FFF2-40B4-BE49-F238E27FC236}">
                <a16:creationId xmlns:a16="http://schemas.microsoft.com/office/drawing/2014/main" id="{74C00C41-77C6-43E6-97B2-A6E2D1BB59F5}"/>
              </a:ext>
            </a:extLst>
          </p:cNvPr>
          <p:cNvSpPr txBox="1"/>
          <p:nvPr/>
        </p:nvSpPr>
        <p:spPr>
          <a:xfrm>
            <a:off x="6373736" y="696482"/>
            <a:ext cx="575711" cy="246221"/>
          </a:xfrm>
          <a:prstGeom prst="rect">
            <a:avLst/>
          </a:prstGeom>
          <a:noFill/>
        </p:spPr>
        <p:txBody>
          <a:bodyPr wrap="square" rtlCol="0">
            <a:spAutoFit/>
          </a:bodyPr>
          <a:lstStyle/>
          <a:p>
            <a:r>
              <a:rPr lang="fr-FR" sz="1000" dirty="0"/>
              <a:t>b.1.2.1</a:t>
            </a:r>
            <a:endParaRPr lang="fr-FR" sz="800" dirty="0"/>
          </a:p>
        </p:txBody>
      </p:sp>
      <p:grpSp>
        <p:nvGrpSpPr>
          <p:cNvPr id="1233" name="Groupe 1232">
            <a:extLst>
              <a:ext uri="{FF2B5EF4-FFF2-40B4-BE49-F238E27FC236}">
                <a16:creationId xmlns:a16="http://schemas.microsoft.com/office/drawing/2014/main" id="{0FB981C3-3B31-4547-BB4F-ED1075C67BCC}"/>
              </a:ext>
            </a:extLst>
          </p:cNvPr>
          <p:cNvGrpSpPr/>
          <p:nvPr/>
        </p:nvGrpSpPr>
        <p:grpSpPr>
          <a:xfrm>
            <a:off x="7134116" y="225357"/>
            <a:ext cx="718466" cy="364522"/>
            <a:chOff x="2199597" y="989091"/>
            <a:chExt cx="718466" cy="364522"/>
          </a:xfrm>
        </p:grpSpPr>
        <p:sp>
          <p:nvSpPr>
            <p:cNvPr id="1234" name="ZoneTexte 1233">
              <a:extLst>
                <a:ext uri="{FF2B5EF4-FFF2-40B4-BE49-F238E27FC236}">
                  <a16:creationId xmlns:a16="http://schemas.microsoft.com/office/drawing/2014/main" id="{D134F29F-B378-4539-A02B-914D09EE7D42}"/>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235" name="ZoneTexte 1234">
              <a:extLst>
                <a:ext uri="{FF2B5EF4-FFF2-40B4-BE49-F238E27FC236}">
                  <a16:creationId xmlns:a16="http://schemas.microsoft.com/office/drawing/2014/main" id="{F76A7CB3-0BF2-4FCE-8FD8-C3D929C3044C}"/>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236" name="Accolade fermante 1235">
            <a:extLst>
              <a:ext uri="{FF2B5EF4-FFF2-40B4-BE49-F238E27FC236}">
                <a16:creationId xmlns:a16="http://schemas.microsoft.com/office/drawing/2014/main" id="{CE1F49C6-6555-405E-A237-B47828A52748}"/>
              </a:ext>
            </a:extLst>
          </p:cNvPr>
          <p:cNvSpPr/>
          <p:nvPr/>
        </p:nvSpPr>
        <p:spPr>
          <a:xfrm flipH="1">
            <a:off x="7079527" y="30962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37" name="Accolade fermante 1236">
            <a:extLst>
              <a:ext uri="{FF2B5EF4-FFF2-40B4-BE49-F238E27FC236}">
                <a16:creationId xmlns:a16="http://schemas.microsoft.com/office/drawing/2014/main" id="{1A2E58AE-798A-45C0-A7C8-8528A317FBFB}"/>
              </a:ext>
            </a:extLst>
          </p:cNvPr>
          <p:cNvSpPr/>
          <p:nvPr/>
        </p:nvSpPr>
        <p:spPr>
          <a:xfrm>
            <a:off x="9359853" y="30241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38" name="ZoneTexte 1237">
            <a:extLst>
              <a:ext uri="{FF2B5EF4-FFF2-40B4-BE49-F238E27FC236}">
                <a16:creationId xmlns:a16="http://schemas.microsoft.com/office/drawing/2014/main" id="{A1DE8CB2-7B64-42B9-9514-31A5A9CFEF6B}"/>
              </a:ext>
            </a:extLst>
          </p:cNvPr>
          <p:cNvSpPr txBox="1"/>
          <p:nvPr/>
        </p:nvSpPr>
        <p:spPr>
          <a:xfrm>
            <a:off x="7180667" y="257897"/>
            <a:ext cx="331249" cy="246221"/>
          </a:xfrm>
          <a:prstGeom prst="rect">
            <a:avLst/>
          </a:prstGeom>
          <a:noFill/>
        </p:spPr>
        <p:txBody>
          <a:bodyPr wrap="square" rtlCol="0">
            <a:spAutoFit/>
          </a:bodyPr>
          <a:lstStyle/>
          <a:p>
            <a:r>
              <a:rPr lang="fr-FR" sz="500" dirty="0"/>
              <a:t>+2</a:t>
            </a:r>
          </a:p>
          <a:p>
            <a:r>
              <a:rPr lang="fr-FR" sz="500" dirty="0"/>
              <a:t>A:5</a:t>
            </a:r>
          </a:p>
        </p:txBody>
      </p:sp>
      <p:grpSp>
        <p:nvGrpSpPr>
          <p:cNvPr id="1239" name="Groupe 1238">
            <a:extLst>
              <a:ext uri="{FF2B5EF4-FFF2-40B4-BE49-F238E27FC236}">
                <a16:creationId xmlns:a16="http://schemas.microsoft.com/office/drawing/2014/main" id="{70671FA8-0442-46C9-B222-EA2360DF221C}"/>
              </a:ext>
            </a:extLst>
          </p:cNvPr>
          <p:cNvGrpSpPr/>
          <p:nvPr/>
        </p:nvGrpSpPr>
        <p:grpSpPr>
          <a:xfrm>
            <a:off x="8244628" y="230074"/>
            <a:ext cx="718466" cy="362841"/>
            <a:chOff x="2195594" y="1728937"/>
            <a:chExt cx="718466" cy="362841"/>
          </a:xfrm>
        </p:grpSpPr>
        <p:sp>
          <p:nvSpPr>
            <p:cNvPr id="1240" name="ZoneTexte 1239">
              <a:extLst>
                <a:ext uri="{FF2B5EF4-FFF2-40B4-BE49-F238E27FC236}">
                  <a16:creationId xmlns:a16="http://schemas.microsoft.com/office/drawing/2014/main" id="{DC78B41F-B51E-453B-8152-FC7049447661}"/>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241" name="ZoneTexte 1240">
              <a:extLst>
                <a:ext uri="{FF2B5EF4-FFF2-40B4-BE49-F238E27FC236}">
                  <a16:creationId xmlns:a16="http://schemas.microsoft.com/office/drawing/2014/main" id="{2A36452A-D86C-41F0-9C65-45DA7AA69711}"/>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242" name="ZoneTexte 1241">
              <a:extLst>
                <a:ext uri="{FF2B5EF4-FFF2-40B4-BE49-F238E27FC236}">
                  <a16:creationId xmlns:a16="http://schemas.microsoft.com/office/drawing/2014/main" id="{4A2430A4-3BAD-473D-9E59-4F99D538D2B4}"/>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243" name="Groupe 1242">
            <a:extLst>
              <a:ext uri="{FF2B5EF4-FFF2-40B4-BE49-F238E27FC236}">
                <a16:creationId xmlns:a16="http://schemas.microsoft.com/office/drawing/2014/main" id="{7AC01B81-AA9C-4CA7-945B-54711E46AE52}"/>
              </a:ext>
            </a:extLst>
          </p:cNvPr>
          <p:cNvGrpSpPr/>
          <p:nvPr/>
        </p:nvGrpSpPr>
        <p:grpSpPr>
          <a:xfrm>
            <a:off x="7687928" y="227119"/>
            <a:ext cx="718466" cy="367051"/>
            <a:chOff x="1622389" y="1729653"/>
            <a:chExt cx="718466" cy="367051"/>
          </a:xfrm>
        </p:grpSpPr>
        <p:sp>
          <p:nvSpPr>
            <p:cNvPr id="1244" name="ZoneTexte 1243">
              <a:extLst>
                <a:ext uri="{FF2B5EF4-FFF2-40B4-BE49-F238E27FC236}">
                  <a16:creationId xmlns:a16="http://schemas.microsoft.com/office/drawing/2014/main" id="{068D2170-9C07-4EFB-B311-3257957F879E}"/>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245" name="ZoneTexte 1244">
              <a:extLst>
                <a:ext uri="{FF2B5EF4-FFF2-40B4-BE49-F238E27FC236}">
                  <a16:creationId xmlns:a16="http://schemas.microsoft.com/office/drawing/2014/main" id="{69581BC9-6901-4807-8E92-1A1B8553CB3A}"/>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246" name="ZoneTexte 1245">
              <a:extLst>
                <a:ext uri="{FF2B5EF4-FFF2-40B4-BE49-F238E27FC236}">
                  <a16:creationId xmlns:a16="http://schemas.microsoft.com/office/drawing/2014/main" id="{923855F9-DA3A-4DA4-A76D-26BBE557D6F4}"/>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247" name="Groupe 1246">
            <a:extLst>
              <a:ext uri="{FF2B5EF4-FFF2-40B4-BE49-F238E27FC236}">
                <a16:creationId xmlns:a16="http://schemas.microsoft.com/office/drawing/2014/main" id="{B21AD549-E074-4589-BBCB-F86CFA922A07}"/>
              </a:ext>
            </a:extLst>
          </p:cNvPr>
          <p:cNvGrpSpPr/>
          <p:nvPr/>
        </p:nvGrpSpPr>
        <p:grpSpPr>
          <a:xfrm>
            <a:off x="8794521" y="228446"/>
            <a:ext cx="718466" cy="361624"/>
            <a:chOff x="4307092" y="991715"/>
            <a:chExt cx="718466" cy="361624"/>
          </a:xfrm>
        </p:grpSpPr>
        <p:grpSp>
          <p:nvGrpSpPr>
            <p:cNvPr id="1248" name="Groupe 1247">
              <a:extLst>
                <a:ext uri="{FF2B5EF4-FFF2-40B4-BE49-F238E27FC236}">
                  <a16:creationId xmlns:a16="http://schemas.microsoft.com/office/drawing/2014/main" id="{845CAD6B-6A4B-4120-A9E0-582C3589E7AA}"/>
                </a:ext>
              </a:extLst>
            </p:cNvPr>
            <p:cNvGrpSpPr/>
            <p:nvPr/>
          </p:nvGrpSpPr>
          <p:grpSpPr>
            <a:xfrm>
              <a:off x="4390385" y="991715"/>
              <a:ext cx="544617" cy="295988"/>
              <a:chOff x="2579857" y="900994"/>
              <a:chExt cx="544617" cy="295988"/>
            </a:xfrm>
          </p:grpSpPr>
          <p:sp>
            <p:nvSpPr>
              <p:cNvPr id="1250" name="ZoneTexte 1249">
                <a:extLst>
                  <a:ext uri="{FF2B5EF4-FFF2-40B4-BE49-F238E27FC236}">
                    <a16:creationId xmlns:a16="http://schemas.microsoft.com/office/drawing/2014/main" id="{738872FD-9DED-43BA-A586-E3123D71F8CF}"/>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251" name="ZoneTexte 1250">
                <a:extLst>
                  <a:ext uri="{FF2B5EF4-FFF2-40B4-BE49-F238E27FC236}">
                    <a16:creationId xmlns:a16="http://schemas.microsoft.com/office/drawing/2014/main" id="{C853360B-81DA-4C97-B162-5FB1A976C8FD}"/>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249" name="ZoneTexte 1248">
              <a:extLst>
                <a:ext uri="{FF2B5EF4-FFF2-40B4-BE49-F238E27FC236}">
                  <a16:creationId xmlns:a16="http://schemas.microsoft.com/office/drawing/2014/main" id="{83D6A367-9E8F-4BAA-891B-84E8F5AE334B}"/>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252" name="Graphique 1251">
            <a:extLst>
              <a:ext uri="{FF2B5EF4-FFF2-40B4-BE49-F238E27FC236}">
                <a16:creationId xmlns:a16="http://schemas.microsoft.com/office/drawing/2014/main" id="{CD09137C-ADFD-42D7-97C1-15DAB92C26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33540" y="490511"/>
            <a:ext cx="109307" cy="98122"/>
          </a:xfrm>
          <a:prstGeom prst="rect">
            <a:avLst/>
          </a:prstGeom>
        </p:spPr>
      </p:pic>
      <p:sp>
        <p:nvSpPr>
          <p:cNvPr id="1253" name="ZoneTexte 1252">
            <a:extLst>
              <a:ext uri="{FF2B5EF4-FFF2-40B4-BE49-F238E27FC236}">
                <a16:creationId xmlns:a16="http://schemas.microsoft.com/office/drawing/2014/main" id="{F6169519-EACB-4E96-B89B-CEBB286DFB79}"/>
              </a:ext>
            </a:extLst>
          </p:cNvPr>
          <p:cNvSpPr txBox="1"/>
          <p:nvPr/>
        </p:nvSpPr>
        <p:spPr>
          <a:xfrm>
            <a:off x="9499612" y="66165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254" name="Graphique 23">
            <a:extLst>
              <a:ext uri="{FF2B5EF4-FFF2-40B4-BE49-F238E27FC236}">
                <a16:creationId xmlns:a16="http://schemas.microsoft.com/office/drawing/2014/main" id="{BB5A5665-3422-4E60-91EC-4B9972DD7B65}"/>
              </a:ext>
            </a:extLst>
          </p:cNvPr>
          <p:cNvGrpSpPr/>
          <p:nvPr/>
        </p:nvGrpSpPr>
        <p:grpSpPr>
          <a:xfrm>
            <a:off x="10055141" y="665435"/>
            <a:ext cx="118913" cy="184666"/>
            <a:chOff x="5410460" y="2049372"/>
            <a:chExt cx="615732" cy="1159026"/>
          </a:xfrm>
          <a:solidFill>
            <a:schemeClr val="accent2">
              <a:lumMod val="75000"/>
            </a:schemeClr>
          </a:solidFill>
        </p:grpSpPr>
        <p:sp>
          <p:nvSpPr>
            <p:cNvPr id="1255" name="Forme libre : forme 1254">
              <a:extLst>
                <a:ext uri="{FF2B5EF4-FFF2-40B4-BE49-F238E27FC236}">
                  <a16:creationId xmlns:a16="http://schemas.microsoft.com/office/drawing/2014/main" id="{45EF5C4B-474B-4EDF-AA9E-7F2DEB34F79B}"/>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256" name="Forme libre : forme 1255">
              <a:extLst>
                <a:ext uri="{FF2B5EF4-FFF2-40B4-BE49-F238E27FC236}">
                  <a16:creationId xmlns:a16="http://schemas.microsoft.com/office/drawing/2014/main" id="{2613F7EB-5E69-43B1-9742-F14D8D972612}"/>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257" name="Accolade fermante 1256">
            <a:extLst>
              <a:ext uri="{FF2B5EF4-FFF2-40B4-BE49-F238E27FC236}">
                <a16:creationId xmlns:a16="http://schemas.microsoft.com/office/drawing/2014/main" id="{AD06EB69-002B-4A6E-8EB1-9B2610D55543}"/>
              </a:ext>
            </a:extLst>
          </p:cNvPr>
          <p:cNvSpPr/>
          <p:nvPr/>
        </p:nvSpPr>
        <p:spPr>
          <a:xfrm flipH="1">
            <a:off x="9976431" y="63669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58" name="Accolade fermante 1257">
            <a:extLst>
              <a:ext uri="{FF2B5EF4-FFF2-40B4-BE49-F238E27FC236}">
                <a16:creationId xmlns:a16="http://schemas.microsoft.com/office/drawing/2014/main" id="{818F0912-CA87-4B1B-9D8C-614791148967}"/>
              </a:ext>
            </a:extLst>
          </p:cNvPr>
          <p:cNvSpPr/>
          <p:nvPr/>
        </p:nvSpPr>
        <p:spPr>
          <a:xfrm>
            <a:off x="10165798" y="63669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62" name="Accolade fermante 1261">
            <a:extLst>
              <a:ext uri="{FF2B5EF4-FFF2-40B4-BE49-F238E27FC236}">
                <a16:creationId xmlns:a16="http://schemas.microsoft.com/office/drawing/2014/main" id="{28E9FFC8-70F7-46E6-BC5F-D1D09F52017D}"/>
              </a:ext>
            </a:extLst>
          </p:cNvPr>
          <p:cNvSpPr/>
          <p:nvPr/>
        </p:nvSpPr>
        <p:spPr>
          <a:xfrm flipH="1">
            <a:off x="6968562" y="299548"/>
            <a:ext cx="72669" cy="1000285"/>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63" name="Groupe 1262">
            <a:extLst>
              <a:ext uri="{FF2B5EF4-FFF2-40B4-BE49-F238E27FC236}">
                <a16:creationId xmlns:a16="http://schemas.microsoft.com/office/drawing/2014/main" id="{DC8960D2-A92A-422E-A94D-167C823FEC70}"/>
              </a:ext>
            </a:extLst>
          </p:cNvPr>
          <p:cNvGrpSpPr/>
          <p:nvPr/>
        </p:nvGrpSpPr>
        <p:grpSpPr>
          <a:xfrm>
            <a:off x="7143011" y="941295"/>
            <a:ext cx="718466" cy="385083"/>
            <a:chOff x="6111049" y="6137090"/>
            <a:chExt cx="718466" cy="385083"/>
          </a:xfrm>
        </p:grpSpPr>
        <p:grpSp>
          <p:nvGrpSpPr>
            <p:cNvPr id="1264" name="Groupe 1263">
              <a:extLst>
                <a:ext uri="{FF2B5EF4-FFF2-40B4-BE49-F238E27FC236}">
                  <a16:creationId xmlns:a16="http://schemas.microsoft.com/office/drawing/2014/main" id="{490D0DEB-D1C7-4EFC-88CB-DF2AEA05BE2D}"/>
                </a:ext>
              </a:extLst>
            </p:cNvPr>
            <p:cNvGrpSpPr/>
            <p:nvPr/>
          </p:nvGrpSpPr>
          <p:grpSpPr>
            <a:xfrm>
              <a:off x="6111049" y="6137090"/>
              <a:ext cx="718466" cy="385083"/>
              <a:chOff x="1523235" y="3839102"/>
              <a:chExt cx="718466" cy="385083"/>
            </a:xfrm>
          </p:grpSpPr>
          <p:sp>
            <p:nvSpPr>
              <p:cNvPr id="1266" name="ZoneTexte 1265">
                <a:extLst>
                  <a:ext uri="{FF2B5EF4-FFF2-40B4-BE49-F238E27FC236}">
                    <a16:creationId xmlns:a16="http://schemas.microsoft.com/office/drawing/2014/main" id="{FCC84889-F845-4E55-9761-30D823CE8933}"/>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1267" name="ZoneTexte 1266">
                <a:extLst>
                  <a:ext uri="{FF2B5EF4-FFF2-40B4-BE49-F238E27FC236}">
                    <a16:creationId xmlns:a16="http://schemas.microsoft.com/office/drawing/2014/main" id="{22DE4B6D-24C2-49D9-B829-6B2D69BF4DC6}"/>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265" name="ZoneTexte 1264">
              <a:extLst>
                <a:ext uri="{FF2B5EF4-FFF2-40B4-BE49-F238E27FC236}">
                  <a16:creationId xmlns:a16="http://schemas.microsoft.com/office/drawing/2014/main" id="{276B07E0-3CDB-48ED-8E66-3356726CB14D}"/>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268" name="Groupe 1267">
            <a:extLst>
              <a:ext uri="{FF2B5EF4-FFF2-40B4-BE49-F238E27FC236}">
                <a16:creationId xmlns:a16="http://schemas.microsoft.com/office/drawing/2014/main" id="{98B39646-B260-4A99-A2EC-EF136D9CE4EB}"/>
              </a:ext>
            </a:extLst>
          </p:cNvPr>
          <p:cNvGrpSpPr/>
          <p:nvPr/>
        </p:nvGrpSpPr>
        <p:grpSpPr>
          <a:xfrm>
            <a:off x="7725949" y="950723"/>
            <a:ext cx="718466" cy="375832"/>
            <a:chOff x="6752258" y="6147312"/>
            <a:chExt cx="718466" cy="375832"/>
          </a:xfrm>
        </p:grpSpPr>
        <p:grpSp>
          <p:nvGrpSpPr>
            <p:cNvPr id="1269" name="Groupe 1268">
              <a:extLst>
                <a:ext uri="{FF2B5EF4-FFF2-40B4-BE49-F238E27FC236}">
                  <a16:creationId xmlns:a16="http://schemas.microsoft.com/office/drawing/2014/main" id="{7EF27B30-C0E8-4F40-AE65-42997CB87CC3}"/>
                </a:ext>
              </a:extLst>
            </p:cNvPr>
            <p:cNvGrpSpPr/>
            <p:nvPr/>
          </p:nvGrpSpPr>
          <p:grpSpPr>
            <a:xfrm>
              <a:off x="6752258" y="6147312"/>
              <a:ext cx="718466" cy="375832"/>
              <a:chOff x="2358333" y="3850592"/>
              <a:chExt cx="718466" cy="375832"/>
            </a:xfrm>
          </p:grpSpPr>
          <p:sp>
            <p:nvSpPr>
              <p:cNvPr id="1271" name="ZoneTexte 1270">
                <a:extLst>
                  <a:ext uri="{FF2B5EF4-FFF2-40B4-BE49-F238E27FC236}">
                    <a16:creationId xmlns:a16="http://schemas.microsoft.com/office/drawing/2014/main" id="{80D58B5F-E66D-4ACE-8913-7F57B847A163}"/>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1272" name="ZoneTexte 1271">
                <a:extLst>
                  <a:ext uri="{FF2B5EF4-FFF2-40B4-BE49-F238E27FC236}">
                    <a16:creationId xmlns:a16="http://schemas.microsoft.com/office/drawing/2014/main" id="{50CF52A5-9A0C-4284-A8E4-915C7756A17A}"/>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270" name="ZoneTexte 1269">
              <a:extLst>
                <a:ext uri="{FF2B5EF4-FFF2-40B4-BE49-F238E27FC236}">
                  <a16:creationId xmlns:a16="http://schemas.microsoft.com/office/drawing/2014/main" id="{4BB04437-2530-496F-B92F-2941D4920EA4}"/>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273" name="Groupe 1272">
            <a:extLst>
              <a:ext uri="{FF2B5EF4-FFF2-40B4-BE49-F238E27FC236}">
                <a16:creationId xmlns:a16="http://schemas.microsoft.com/office/drawing/2014/main" id="{61C7589A-8C47-4E90-BD9C-9BE790E3B63C}"/>
              </a:ext>
            </a:extLst>
          </p:cNvPr>
          <p:cNvGrpSpPr/>
          <p:nvPr/>
        </p:nvGrpSpPr>
        <p:grpSpPr>
          <a:xfrm>
            <a:off x="8285185" y="934370"/>
            <a:ext cx="718466" cy="390094"/>
            <a:chOff x="7339755" y="6147312"/>
            <a:chExt cx="718466" cy="390094"/>
          </a:xfrm>
        </p:grpSpPr>
        <p:grpSp>
          <p:nvGrpSpPr>
            <p:cNvPr id="1274" name="Groupe 1273">
              <a:extLst>
                <a:ext uri="{FF2B5EF4-FFF2-40B4-BE49-F238E27FC236}">
                  <a16:creationId xmlns:a16="http://schemas.microsoft.com/office/drawing/2014/main" id="{43E25CD2-88E2-4EC7-8387-4A8B0F1F8119}"/>
                </a:ext>
              </a:extLst>
            </p:cNvPr>
            <p:cNvGrpSpPr/>
            <p:nvPr/>
          </p:nvGrpSpPr>
          <p:grpSpPr>
            <a:xfrm>
              <a:off x="7339755" y="6147312"/>
              <a:ext cx="718466" cy="390094"/>
              <a:chOff x="3085711" y="3836330"/>
              <a:chExt cx="718466" cy="390094"/>
            </a:xfrm>
          </p:grpSpPr>
          <p:sp>
            <p:nvSpPr>
              <p:cNvPr id="1276" name="ZoneTexte 1275">
                <a:extLst>
                  <a:ext uri="{FF2B5EF4-FFF2-40B4-BE49-F238E27FC236}">
                    <a16:creationId xmlns:a16="http://schemas.microsoft.com/office/drawing/2014/main" id="{D542BD82-BA3A-4E45-BD48-63E0E29DF292}"/>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277" name="ZoneTexte 1276">
                <a:extLst>
                  <a:ext uri="{FF2B5EF4-FFF2-40B4-BE49-F238E27FC236}">
                    <a16:creationId xmlns:a16="http://schemas.microsoft.com/office/drawing/2014/main" id="{41C05E5A-A528-4340-86BB-F1ACDB03B974}"/>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275" name="ZoneTexte 1274">
              <a:extLst>
                <a:ext uri="{FF2B5EF4-FFF2-40B4-BE49-F238E27FC236}">
                  <a16:creationId xmlns:a16="http://schemas.microsoft.com/office/drawing/2014/main" id="{2ED33512-861C-465F-9000-620D16EDE024}"/>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278" name="Accolade fermante 1277">
            <a:extLst>
              <a:ext uri="{FF2B5EF4-FFF2-40B4-BE49-F238E27FC236}">
                <a16:creationId xmlns:a16="http://schemas.microsoft.com/office/drawing/2014/main" id="{3E6C2ED6-90DC-4425-8778-85EDAD9C0A55}"/>
              </a:ext>
            </a:extLst>
          </p:cNvPr>
          <p:cNvSpPr/>
          <p:nvPr/>
        </p:nvSpPr>
        <p:spPr>
          <a:xfrm flipH="1">
            <a:off x="7101300" y="103350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79" name="Accolade fermante 1278">
            <a:extLst>
              <a:ext uri="{FF2B5EF4-FFF2-40B4-BE49-F238E27FC236}">
                <a16:creationId xmlns:a16="http://schemas.microsoft.com/office/drawing/2014/main" id="{21F030F4-57D6-4CE9-A607-C5A5FC5D62AF}"/>
              </a:ext>
            </a:extLst>
          </p:cNvPr>
          <p:cNvSpPr/>
          <p:nvPr/>
        </p:nvSpPr>
        <p:spPr>
          <a:xfrm>
            <a:off x="8923739" y="103299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80" name="Groupe 1279">
            <a:extLst>
              <a:ext uri="{FF2B5EF4-FFF2-40B4-BE49-F238E27FC236}">
                <a16:creationId xmlns:a16="http://schemas.microsoft.com/office/drawing/2014/main" id="{9C47244B-1F6E-4017-B4B9-C00BBEFEA586}"/>
              </a:ext>
            </a:extLst>
          </p:cNvPr>
          <p:cNvGrpSpPr/>
          <p:nvPr/>
        </p:nvGrpSpPr>
        <p:grpSpPr>
          <a:xfrm>
            <a:off x="8981717" y="1214060"/>
            <a:ext cx="145699" cy="102974"/>
            <a:chOff x="5500799" y="4255430"/>
            <a:chExt cx="1544225" cy="1042144"/>
          </a:xfrm>
          <a:solidFill>
            <a:srgbClr val="7030A0"/>
          </a:solidFill>
        </p:grpSpPr>
        <p:pic>
          <p:nvPicPr>
            <p:cNvPr id="1281" name="Graphique 1280">
              <a:extLst>
                <a:ext uri="{FF2B5EF4-FFF2-40B4-BE49-F238E27FC236}">
                  <a16:creationId xmlns:a16="http://schemas.microsoft.com/office/drawing/2014/main" id="{4E13688A-7A77-4FF8-AC1B-432C7FCD7B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0799" y="4255430"/>
              <a:ext cx="1190401" cy="1042144"/>
            </a:xfrm>
            <a:prstGeom prst="rect">
              <a:avLst/>
            </a:prstGeom>
          </p:spPr>
        </p:pic>
        <p:pic>
          <p:nvPicPr>
            <p:cNvPr id="1282" name="Graphique 1281">
              <a:extLst>
                <a:ext uri="{FF2B5EF4-FFF2-40B4-BE49-F238E27FC236}">
                  <a16:creationId xmlns:a16="http://schemas.microsoft.com/office/drawing/2014/main" id="{B12D435B-BBC5-447C-A1B5-D56C375D22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040" y="4455747"/>
              <a:ext cx="741984" cy="741984"/>
            </a:xfrm>
            <a:prstGeom prst="rect">
              <a:avLst/>
            </a:prstGeom>
          </p:spPr>
        </p:pic>
      </p:grpSp>
      <p:sp>
        <p:nvSpPr>
          <p:cNvPr id="1334" name="Accolade fermante 1333">
            <a:extLst>
              <a:ext uri="{FF2B5EF4-FFF2-40B4-BE49-F238E27FC236}">
                <a16:creationId xmlns:a16="http://schemas.microsoft.com/office/drawing/2014/main" id="{A7088262-745A-4B0A-B7D2-ADE8C835C0B5}"/>
              </a:ext>
            </a:extLst>
          </p:cNvPr>
          <p:cNvSpPr/>
          <p:nvPr/>
        </p:nvSpPr>
        <p:spPr>
          <a:xfrm flipH="1">
            <a:off x="7093977" y="63850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35" name="Accolade fermante 1334">
            <a:extLst>
              <a:ext uri="{FF2B5EF4-FFF2-40B4-BE49-F238E27FC236}">
                <a16:creationId xmlns:a16="http://schemas.microsoft.com/office/drawing/2014/main" id="{B0627EE9-3A9D-45F7-BE11-8DC85A7B8E19}"/>
              </a:ext>
            </a:extLst>
          </p:cNvPr>
          <p:cNvSpPr/>
          <p:nvPr/>
        </p:nvSpPr>
        <p:spPr>
          <a:xfrm>
            <a:off x="8395756" y="64550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336" name="Groupe 1335">
            <a:extLst>
              <a:ext uri="{FF2B5EF4-FFF2-40B4-BE49-F238E27FC236}">
                <a16:creationId xmlns:a16="http://schemas.microsoft.com/office/drawing/2014/main" id="{AFADBBC1-0255-4D37-B398-D0019F91CD85}"/>
              </a:ext>
            </a:extLst>
          </p:cNvPr>
          <p:cNvGrpSpPr/>
          <p:nvPr/>
        </p:nvGrpSpPr>
        <p:grpSpPr>
          <a:xfrm>
            <a:off x="7725219" y="544267"/>
            <a:ext cx="718466" cy="377178"/>
            <a:chOff x="1266633" y="5049608"/>
            <a:chExt cx="718466" cy="377178"/>
          </a:xfrm>
        </p:grpSpPr>
        <p:sp>
          <p:nvSpPr>
            <p:cNvPr id="1337" name="ZoneTexte 1336">
              <a:extLst>
                <a:ext uri="{FF2B5EF4-FFF2-40B4-BE49-F238E27FC236}">
                  <a16:creationId xmlns:a16="http://schemas.microsoft.com/office/drawing/2014/main" id="{4AB57522-40D7-42D6-98D3-060F97B2E0A3}"/>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1338" name="ZoneTexte 1337">
              <a:extLst>
                <a:ext uri="{FF2B5EF4-FFF2-40B4-BE49-F238E27FC236}">
                  <a16:creationId xmlns:a16="http://schemas.microsoft.com/office/drawing/2014/main" id="{E812AE20-22F7-4DC8-8047-18E0CB4D9456}"/>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339" name="ZoneTexte 1338">
              <a:extLst>
                <a:ext uri="{FF2B5EF4-FFF2-40B4-BE49-F238E27FC236}">
                  <a16:creationId xmlns:a16="http://schemas.microsoft.com/office/drawing/2014/main" id="{0CDD30F9-88AF-4DE0-834F-A39D5E873730}"/>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340" name="Groupe 1339">
            <a:extLst>
              <a:ext uri="{FF2B5EF4-FFF2-40B4-BE49-F238E27FC236}">
                <a16:creationId xmlns:a16="http://schemas.microsoft.com/office/drawing/2014/main" id="{75006B09-394D-4B1F-9B58-FD607AC25268}"/>
              </a:ext>
            </a:extLst>
          </p:cNvPr>
          <p:cNvGrpSpPr/>
          <p:nvPr/>
        </p:nvGrpSpPr>
        <p:grpSpPr>
          <a:xfrm>
            <a:off x="7136778" y="551393"/>
            <a:ext cx="718466" cy="369675"/>
            <a:chOff x="646205" y="5057129"/>
            <a:chExt cx="718466" cy="369675"/>
          </a:xfrm>
        </p:grpSpPr>
        <p:sp>
          <p:nvSpPr>
            <p:cNvPr id="1341" name="ZoneTexte 1340">
              <a:extLst>
                <a:ext uri="{FF2B5EF4-FFF2-40B4-BE49-F238E27FC236}">
                  <a16:creationId xmlns:a16="http://schemas.microsoft.com/office/drawing/2014/main" id="{19F58205-A038-4614-BDAE-FA439A3D2F33}"/>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1342" name="ZoneTexte 1341">
              <a:extLst>
                <a:ext uri="{FF2B5EF4-FFF2-40B4-BE49-F238E27FC236}">
                  <a16:creationId xmlns:a16="http://schemas.microsoft.com/office/drawing/2014/main" id="{70C77659-1DC3-431A-872C-397FC79F31A1}"/>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343" name="ZoneTexte 1342">
              <a:extLst>
                <a:ext uri="{FF2B5EF4-FFF2-40B4-BE49-F238E27FC236}">
                  <a16:creationId xmlns:a16="http://schemas.microsoft.com/office/drawing/2014/main" id="{EFA5A022-C39A-4D1D-B529-59BE924F473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344" name="Groupe 1343">
            <a:extLst>
              <a:ext uri="{FF2B5EF4-FFF2-40B4-BE49-F238E27FC236}">
                <a16:creationId xmlns:a16="http://schemas.microsoft.com/office/drawing/2014/main" id="{A5C94CF5-F2E4-4A0C-82AD-A5368494E92E}"/>
              </a:ext>
            </a:extLst>
          </p:cNvPr>
          <p:cNvGrpSpPr/>
          <p:nvPr/>
        </p:nvGrpSpPr>
        <p:grpSpPr>
          <a:xfrm>
            <a:off x="8440583" y="782756"/>
            <a:ext cx="202376" cy="157632"/>
            <a:chOff x="5146975" y="3184326"/>
            <a:chExt cx="1468799" cy="1171578"/>
          </a:xfrm>
          <a:solidFill>
            <a:srgbClr val="92D050"/>
          </a:solidFill>
        </p:grpSpPr>
        <p:pic>
          <p:nvPicPr>
            <p:cNvPr id="1345" name="Graphique 1344">
              <a:extLst>
                <a:ext uri="{FF2B5EF4-FFF2-40B4-BE49-F238E27FC236}">
                  <a16:creationId xmlns:a16="http://schemas.microsoft.com/office/drawing/2014/main" id="{D4A74478-22BE-4AE7-9FA3-81A7D3EDD6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1346" name="Graphique 1345">
              <a:extLst>
                <a:ext uri="{FF2B5EF4-FFF2-40B4-BE49-F238E27FC236}">
                  <a16:creationId xmlns:a16="http://schemas.microsoft.com/office/drawing/2014/main" id="{462645D4-EDD8-472F-8F57-2F71A743996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1566" name="ZoneTexte 1565">
            <a:extLst>
              <a:ext uri="{FF2B5EF4-FFF2-40B4-BE49-F238E27FC236}">
                <a16:creationId xmlns:a16="http://schemas.microsoft.com/office/drawing/2014/main" id="{88A4F4EE-577C-4337-B177-4BC528E7DD5A}"/>
              </a:ext>
            </a:extLst>
          </p:cNvPr>
          <p:cNvSpPr txBox="1"/>
          <p:nvPr/>
        </p:nvSpPr>
        <p:spPr>
          <a:xfrm>
            <a:off x="6434750" y="1711410"/>
            <a:ext cx="575711" cy="246221"/>
          </a:xfrm>
          <a:prstGeom prst="rect">
            <a:avLst/>
          </a:prstGeom>
          <a:noFill/>
        </p:spPr>
        <p:txBody>
          <a:bodyPr wrap="square" rtlCol="0">
            <a:spAutoFit/>
          </a:bodyPr>
          <a:lstStyle/>
          <a:p>
            <a:r>
              <a:rPr lang="fr-FR" sz="1000" dirty="0"/>
              <a:t>b.1.2.2</a:t>
            </a:r>
            <a:endParaRPr lang="fr-FR" sz="800" dirty="0"/>
          </a:p>
        </p:txBody>
      </p:sp>
      <p:grpSp>
        <p:nvGrpSpPr>
          <p:cNvPr id="1567" name="Groupe 1566">
            <a:extLst>
              <a:ext uri="{FF2B5EF4-FFF2-40B4-BE49-F238E27FC236}">
                <a16:creationId xmlns:a16="http://schemas.microsoft.com/office/drawing/2014/main" id="{70406E9F-7765-4F2C-A741-298FB89FC135}"/>
              </a:ext>
            </a:extLst>
          </p:cNvPr>
          <p:cNvGrpSpPr/>
          <p:nvPr/>
        </p:nvGrpSpPr>
        <p:grpSpPr>
          <a:xfrm>
            <a:off x="7134116" y="1414274"/>
            <a:ext cx="718466" cy="364522"/>
            <a:chOff x="2199597" y="989091"/>
            <a:chExt cx="718466" cy="364522"/>
          </a:xfrm>
        </p:grpSpPr>
        <p:sp>
          <p:nvSpPr>
            <p:cNvPr id="1568" name="ZoneTexte 1567">
              <a:extLst>
                <a:ext uri="{FF2B5EF4-FFF2-40B4-BE49-F238E27FC236}">
                  <a16:creationId xmlns:a16="http://schemas.microsoft.com/office/drawing/2014/main" id="{5649BB9A-BE90-40B4-859C-A4F73ABA840D}"/>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569" name="ZoneTexte 1568">
              <a:extLst>
                <a:ext uri="{FF2B5EF4-FFF2-40B4-BE49-F238E27FC236}">
                  <a16:creationId xmlns:a16="http://schemas.microsoft.com/office/drawing/2014/main" id="{79D52AB9-90F6-4FBD-BCC4-3E61709045DF}"/>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570" name="Accolade fermante 1569">
            <a:extLst>
              <a:ext uri="{FF2B5EF4-FFF2-40B4-BE49-F238E27FC236}">
                <a16:creationId xmlns:a16="http://schemas.microsoft.com/office/drawing/2014/main" id="{32C8FEB9-13F8-437A-B83E-6B209F65367E}"/>
              </a:ext>
            </a:extLst>
          </p:cNvPr>
          <p:cNvSpPr/>
          <p:nvPr/>
        </p:nvSpPr>
        <p:spPr>
          <a:xfrm flipH="1">
            <a:off x="7079527" y="149854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71" name="Accolade fermante 1570">
            <a:extLst>
              <a:ext uri="{FF2B5EF4-FFF2-40B4-BE49-F238E27FC236}">
                <a16:creationId xmlns:a16="http://schemas.microsoft.com/office/drawing/2014/main" id="{32016D9E-1594-4881-B096-60E067B76F54}"/>
              </a:ext>
            </a:extLst>
          </p:cNvPr>
          <p:cNvSpPr/>
          <p:nvPr/>
        </p:nvSpPr>
        <p:spPr>
          <a:xfrm>
            <a:off x="9359853" y="149132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72" name="ZoneTexte 1571">
            <a:extLst>
              <a:ext uri="{FF2B5EF4-FFF2-40B4-BE49-F238E27FC236}">
                <a16:creationId xmlns:a16="http://schemas.microsoft.com/office/drawing/2014/main" id="{0259D53F-E54F-4B9A-B492-86AC4DB122DD}"/>
              </a:ext>
            </a:extLst>
          </p:cNvPr>
          <p:cNvSpPr txBox="1"/>
          <p:nvPr/>
        </p:nvSpPr>
        <p:spPr>
          <a:xfrm>
            <a:off x="7180667" y="1446814"/>
            <a:ext cx="331249" cy="246221"/>
          </a:xfrm>
          <a:prstGeom prst="rect">
            <a:avLst/>
          </a:prstGeom>
          <a:noFill/>
        </p:spPr>
        <p:txBody>
          <a:bodyPr wrap="square" rtlCol="0">
            <a:spAutoFit/>
          </a:bodyPr>
          <a:lstStyle/>
          <a:p>
            <a:r>
              <a:rPr lang="fr-FR" sz="500" dirty="0"/>
              <a:t>+2</a:t>
            </a:r>
          </a:p>
          <a:p>
            <a:r>
              <a:rPr lang="fr-FR" sz="500" dirty="0"/>
              <a:t>A:5</a:t>
            </a:r>
          </a:p>
        </p:txBody>
      </p:sp>
      <p:grpSp>
        <p:nvGrpSpPr>
          <p:cNvPr id="1573" name="Groupe 1572">
            <a:extLst>
              <a:ext uri="{FF2B5EF4-FFF2-40B4-BE49-F238E27FC236}">
                <a16:creationId xmlns:a16="http://schemas.microsoft.com/office/drawing/2014/main" id="{2395535F-59DB-4A7A-91E3-5BEA5656EE5D}"/>
              </a:ext>
            </a:extLst>
          </p:cNvPr>
          <p:cNvGrpSpPr/>
          <p:nvPr/>
        </p:nvGrpSpPr>
        <p:grpSpPr>
          <a:xfrm>
            <a:off x="8244628" y="1418991"/>
            <a:ext cx="718466" cy="362841"/>
            <a:chOff x="2195594" y="1728937"/>
            <a:chExt cx="718466" cy="362841"/>
          </a:xfrm>
        </p:grpSpPr>
        <p:sp>
          <p:nvSpPr>
            <p:cNvPr id="1574" name="ZoneTexte 1573">
              <a:extLst>
                <a:ext uri="{FF2B5EF4-FFF2-40B4-BE49-F238E27FC236}">
                  <a16:creationId xmlns:a16="http://schemas.microsoft.com/office/drawing/2014/main" id="{A7623E8B-647C-489C-BC11-78215520D3B7}"/>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575" name="ZoneTexte 1574">
              <a:extLst>
                <a:ext uri="{FF2B5EF4-FFF2-40B4-BE49-F238E27FC236}">
                  <a16:creationId xmlns:a16="http://schemas.microsoft.com/office/drawing/2014/main" id="{3881223B-8EB0-4D04-99A6-C22F7526646D}"/>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576" name="ZoneTexte 1575">
              <a:extLst>
                <a:ext uri="{FF2B5EF4-FFF2-40B4-BE49-F238E27FC236}">
                  <a16:creationId xmlns:a16="http://schemas.microsoft.com/office/drawing/2014/main" id="{A7D5023E-CE3C-48F6-BA07-8873335FAD7A}"/>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577" name="Groupe 1576">
            <a:extLst>
              <a:ext uri="{FF2B5EF4-FFF2-40B4-BE49-F238E27FC236}">
                <a16:creationId xmlns:a16="http://schemas.microsoft.com/office/drawing/2014/main" id="{5B1DC2B9-9382-4F87-8EDB-7474E5D273C5}"/>
              </a:ext>
            </a:extLst>
          </p:cNvPr>
          <p:cNvGrpSpPr/>
          <p:nvPr/>
        </p:nvGrpSpPr>
        <p:grpSpPr>
          <a:xfrm>
            <a:off x="7687928" y="1416036"/>
            <a:ext cx="718466" cy="367051"/>
            <a:chOff x="1622389" y="1729653"/>
            <a:chExt cx="718466" cy="367051"/>
          </a:xfrm>
        </p:grpSpPr>
        <p:sp>
          <p:nvSpPr>
            <p:cNvPr id="1578" name="ZoneTexte 1577">
              <a:extLst>
                <a:ext uri="{FF2B5EF4-FFF2-40B4-BE49-F238E27FC236}">
                  <a16:creationId xmlns:a16="http://schemas.microsoft.com/office/drawing/2014/main" id="{465CB851-795B-4225-8964-E6EE93B786CE}"/>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579" name="ZoneTexte 1578">
              <a:extLst>
                <a:ext uri="{FF2B5EF4-FFF2-40B4-BE49-F238E27FC236}">
                  <a16:creationId xmlns:a16="http://schemas.microsoft.com/office/drawing/2014/main" id="{9E0FD68F-1000-46A9-8FEB-6C636B94338C}"/>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580" name="ZoneTexte 1579">
              <a:extLst>
                <a:ext uri="{FF2B5EF4-FFF2-40B4-BE49-F238E27FC236}">
                  <a16:creationId xmlns:a16="http://schemas.microsoft.com/office/drawing/2014/main" id="{6CC9FFFB-0A65-42EA-A0AC-D8FE38641933}"/>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581" name="Groupe 1580">
            <a:extLst>
              <a:ext uri="{FF2B5EF4-FFF2-40B4-BE49-F238E27FC236}">
                <a16:creationId xmlns:a16="http://schemas.microsoft.com/office/drawing/2014/main" id="{5B61EAA3-C19B-4362-8564-DA395EA32C3B}"/>
              </a:ext>
            </a:extLst>
          </p:cNvPr>
          <p:cNvGrpSpPr/>
          <p:nvPr/>
        </p:nvGrpSpPr>
        <p:grpSpPr>
          <a:xfrm>
            <a:off x="8794521" y="1417363"/>
            <a:ext cx="718466" cy="361624"/>
            <a:chOff x="4307092" y="991715"/>
            <a:chExt cx="718466" cy="361624"/>
          </a:xfrm>
        </p:grpSpPr>
        <p:grpSp>
          <p:nvGrpSpPr>
            <p:cNvPr id="1582" name="Groupe 1581">
              <a:extLst>
                <a:ext uri="{FF2B5EF4-FFF2-40B4-BE49-F238E27FC236}">
                  <a16:creationId xmlns:a16="http://schemas.microsoft.com/office/drawing/2014/main" id="{3219764C-3548-45EC-827E-22CBFF00D02A}"/>
                </a:ext>
              </a:extLst>
            </p:cNvPr>
            <p:cNvGrpSpPr/>
            <p:nvPr/>
          </p:nvGrpSpPr>
          <p:grpSpPr>
            <a:xfrm>
              <a:off x="4390385" y="991715"/>
              <a:ext cx="544617" cy="295988"/>
              <a:chOff x="2579857" y="900994"/>
              <a:chExt cx="544617" cy="295988"/>
            </a:xfrm>
          </p:grpSpPr>
          <p:sp>
            <p:nvSpPr>
              <p:cNvPr id="1584" name="ZoneTexte 1583">
                <a:extLst>
                  <a:ext uri="{FF2B5EF4-FFF2-40B4-BE49-F238E27FC236}">
                    <a16:creationId xmlns:a16="http://schemas.microsoft.com/office/drawing/2014/main" id="{4740B757-3D4F-4982-A3BB-FD4BC23EA9FF}"/>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585" name="ZoneTexte 1584">
                <a:extLst>
                  <a:ext uri="{FF2B5EF4-FFF2-40B4-BE49-F238E27FC236}">
                    <a16:creationId xmlns:a16="http://schemas.microsoft.com/office/drawing/2014/main" id="{FFB86116-F6D1-4409-A600-31C4F0C9B18B}"/>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583" name="ZoneTexte 1582">
              <a:extLst>
                <a:ext uri="{FF2B5EF4-FFF2-40B4-BE49-F238E27FC236}">
                  <a16:creationId xmlns:a16="http://schemas.microsoft.com/office/drawing/2014/main" id="{E5624F4C-1BC4-4748-8C2F-96738D07ED9D}"/>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586" name="Graphique 1585">
            <a:extLst>
              <a:ext uri="{FF2B5EF4-FFF2-40B4-BE49-F238E27FC236}">
                <a16:creationId xmlns:a16="http://schemas.microsoft.com/office/drawing/2014/main" id="{1784BA96-E21C-4EB2-96A9-AA27A60173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33540" y="1679428"/>
            <a:ext cx="109307" cy="98122"/>
          </a:xfrm>
          <a:prstGeom prst="rect">
            <a:avLst/>
          </a:prstGeom>
        </p:spPr>
      </p:pic>
      <p:sp>
        <p:nvSpPr>
          <p:cNvPr id="1587" name="ZoneTexte 1586">
            <a:extLst>
              <a:ext uri="{FF2B5EF4-FFF2-40B4-BE49-F238E27FC236}">
                <a16:creationId xmlns:a16="http://schemas.microsoft.com/office/drawing/2014/main" id="{77D0A9FC-BD98-4B17-807C-0B3E063D7D65}"/>
              </a:ext>
            </a:extLst>
          </p:cNvPr>
          <p:cNvSpPr txBox="1"/>
          <p:nvPr/>
        </p:nvSpPr>
        <p:spPr>
          <a:xfrm>
            <a:off x="9499612" y="1759587"/>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588" name="Graphique 23">
            <a:extLst>
              <a:ext uri="{FF2B5EF4-FFF2-40B4-BE49-F238E27FC236}">
                <a16:creationId xmlns:a16="http://schemas.microsoft.com/office/drawing/2014/main" id="{D59499FE-AACB-4BA3-97F3-0A7D926AC5E3}"/>
              </a:ext>
            </a:extLst>
          </p:cNvPr>
          <p:cNvGrpSpPr/>
          <p:nvPr/>
        </p:nvGrpSpPr>
        <p:grpSpPr>
          <a:xfrm>
            <a:off x="10055141" y="1763363"/>
            <a:ext cx="118913" cy="184666"/>
            <a:chOff x="5410460" y="2049372"/>
            <a:chExt cx="615732" cy="1159026"/>
          </a:xfrm>
          <a:solidFill>
            <a:schemeClr val="accent2">
              <a:lumMod val="75000"/>
            </a:schemeClr>
          </a:solidFill>
        </p:grpSpPr>
        <p:sp>
          <p:nvSpPr>
            <p:cNvPr id="1589" name="Forme libre : forme 1588">
              <a:extLst>
                <a:ext uri="{FF2B5EF4-FFF2-40B4-BE49-F238E27FC236}">
                  <a16:creationId xmlns:a16="http://schemas.microsoft.com/office/drawing/2014/main" id="{33DD088C-08CA-48D0-A7AD-7538A0C5B1C7}"/>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590" name="Forme libre : forme 1589">
              <a:extLst>
                <a:ext uri="{FF2B5EF4-FFF2-40B4-BE49-F238E27FC236}">
                  <a16:creationId xmlns:a16="http://schemas.microsoft.com/office/drawing/2014/main" id="{96853020-282A-4AEF-A48D-903A02B92278}"/>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591" name="Accolade fermante 1590">
            <a:extLst>
              <a:ext uri="{FF2B5EF4-FFF2-40B4-BE49-F238E27FC236}">
                <a16:creationId xmlns:a16="http://schemas.microsoft.com/office/drawing/2014/main" id="{E2DCE9E0-DDC1-45E7-8A96-93C9A033FCB0}"/>
              </a:ext>
            </a:extLst>
          </p:cNvPr>
          <p:cNvSpPr/>
          <p:nvPr/>
        </p:nvSpPr>
        <p:spPr>
          <a:xfrm flipH="1">
            <a:off x="9976431" y="173461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92" name="Accolade fermante 1591">
            <a:extLst>
              <a:ext uri="{FF2B5EF4-FFF2-40B4-BE49-F238E27FC236}">
                <a16:creationId xmlns:a16="http://schemas.microsoft.com/office/drawing/2014/main" id="{603AC43A-419F-43E5-9290-9D1A9D4D5A2D}"/>
              </a:ext>
            </a:extLst>
          </p:cNvPr>
          <p:cNvSpPr/>
          <p:nvPr/>
        </p:nvSpPr>
        <p:spPr>
          <a:xfrm>
            <a:off x="10410181" y="174476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14" name="Accolade fermante 1613">
            <a:extLst>
              <a:ext uri="{FF2B5EF4-FFF2-40B4-BE49-F238E27FC236}">
                <a16:creationId xmlns:a16="http://schemas.microsoft.com/office/drawing/2014/main" id="{9B5E9306-0DBC-4049-9487-F78CE2D5A645}"/>
              </a:ext>
            </a:extLst>
          </p:cNvPr>
          <p:cNvSpPr/>
          <p:nvPr/>
        </p:nvSpPr>
        <p:spPr>
          <a:xfrm flipH="1">
            <a:off x="7081604" y="186490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15" name="Accolade fermante 1614">
            <a:extLst>
              <a:ext uri="{FF2B5EF4-FFF2-40B4-BE49-F238E27FC236}">
                <a16:creationId xmlns:a16="http://schemas.microsoft.com/office/drawing/2014/main" id="{5F4DAABA-D083-4D13-8887-FBD86DA3495C}"/>
              </a:ext>
            </a:extLst>
          </p:cNvPr>
          <p:cNvSpPr/>
          <p:nvPr/>
        </p:nvSpPr>
        <p:spPr>
          <a:xfrm>
            <a:off x="8383383" y="187190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616" name="Groupe 1615">
            <a:extLst>
              <a:ext uri="{FF2B5EF4-FFF2-40B4-BE49-F238E27FC236}">
                <a16:creationId xmlns:a16="http://schemas.microsoft.com/office/drawing/2014/main" id="{F8E6D4FE-19FF-436C-B2B6-9F3ED5B906B4}"/>
              </a:ext>
            </a:extLst>
          </p:cNvPr>
          <p:cNvGrpSpPr/>
          <p:nvPr/>
        </p:nvGrpSpPr>
        <p:grpSpPr>
          <a:xfrm>
            <a:off x="7712846" y="1770672"/>
            <a:ext cx="718466" cy="377178"/>
            <a:chOff x="1266633" y="5049608"/>
            <a:chExt cx="718466" cy="377178"/>
          </a:xfrm>
        </p:grpSpPr>
        <p:sp>
          <p:nvSpPr>
            <p:cNvPr id="1617" name="ZoneTexte 1616">
              <a:extLst>
                <a:ext uri="{FF2B5EF4-FFF2-40B4-BE49-F238E27FC236}">
                  <a16:creationId xmlns:a16="http://schemas.microsoft.com/office/drawing/2014/main" id="{54E8A0F8-1D55-4B19-B7E2-092920BBBCB7}"/>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1618" name="ZoneTexte 1617">
              <a:extLst>
                <a:ext uri="{FF2B5EF4-FFF2-40B4-BE49-F238E27FC236}">
                  <a16:creationId xmlns:a16="http://schemas.microsoft.com/office/drawing/2014/main" id="{9DA4967D-76C6-4272-8843-79B8A81962D2}"/>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619" name="ZoneTexte 1618">
              <a:extLst>
                <a:ext uri="{FF2B5EF4-FFF2-40B4-BE49-F238E27FC236}">
                  <a16:creationId xmlns:a16="http://schemas.microsoft.com/office/drawing/2014/main" id="{1096D228-1598-426E-A3DD-CF87F7CC31EB}"/>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620" name="Groupe 1619">
            <a:extLst>
              <a:ext uri="{FF2B5EF4-FFF2-40B4-BE49-F238E27FC236}">
                <a16:creationId xmlns:a16="http://schemas.microsoft.com/office/drawing/2014/main" id="{B55F679C-A447-4303-B5B5-D45B6023208F}"/>
              </a:ext>
            </a:extLst>
          </p:cNvPr>
          <p:cNvGrpSpPr/>
          <p:nvPr/>
        </p:nvGrpSpPr>
        <p:grpSpPr>
          <a:xfrm>
            <a:off x="7124405" y="1777798"/>
            <a:ext cx="718466" cy="369675"/>
            <a:chOff x="646205" y="5057129"/>
            <a:chExt cx="718466" cy="369675"/>
          </a:xfrm>
        </p:grpSpPr>
        <p:sp>
          <p:nvSpPr>
            <p:cNvPr id="1621" name="ZoneTexte 1620">
              <a:extLst>
                <a:ext uri="{FF2B5EF4-FFF2-40B4-BE49-F238E27FC236}">
                  <a16:creationId xmlns:a16="http://schemas.microsoft.com/office/drawing/2014/main" id="{E5388C08-18C2-4B98-8633-D5AC3555435B}"/>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1622" name="ZoneTexte 1621">
              <a:extLst>
                <a:ext uri="{FF2B5EF4-FFF2-40B4-BE49-F238E27FC236}">
                  <a16:creationId xmlns:a16="http://schemas.microsoft.com/office/drawing/2014/main" id="{C9D66FBB-539A-4184-B39B-FCE1F325F188}"/>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623" name="ZoneTexte 1622">
              <a:extLst>
                <a:ext uri="{FF2B5EF4-FFF2-40B4-BE49-F238E27FC236}">
                  <a16:creationId xmlns:a16="http://schemas.microsoft.com/office/drawing/2014/main" id="{A50B4044-8DFC-415D-AF27-6445FECC4793}"/>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624" name="Groupe 1623">
            <a:extLst>
              <a:ext uri="{FF2B5EF4-FFF2-40B4-BE49-F238E27FC236}">
                <a16:creationId xmlns:a16="http://schemas.microsoft.com/office/drawing/2014/main" id="{6778A3BC-B636-488D-B726-1865A56C1D9B}"/>
              </a:ext>
            </a:extLst>
          </p:cNvPr>
          <p:cNvGrpSpPr/>
          <p:nvPr/>
        </p:nvGrpSpPr>
        <p:grpSpPr>
          <a:xfrm>
            <a:off x="8428210" y="2009161"/>
            <a:ext cx="202376" cy="157632"/>
            <a:chOff x="5146975" y="3184326"/>
            <a:chExt cx="1468799" cy="1171578"/>
          </a:xfrm>
          <a:solidFill>
            <a:srgbClr val="92D050"/>
          </a:solidFill>
        </p:grpSpPr>
        <p:pic>
          <p:nvPicPr>
            <p:cNvPr id="1625" name="Graphique 1624">
              <a:extLst>
                <a:ext uri="{FF2B5EF4-FFF2-40B4-BE49-F238E27FC236}">
                  <a16:creationId xmlns:a16="http://schemas.microsoft.com/office/drawing/2014/main" id="{E1ED782F-69BF-4D31-8647-43142BF8CE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1626" name="Graphique 1625">
              <a:extLst>
                <a:ext uri="{FF2B5EF4-FFF2-40B4-BE49-F238E27FC236}">
                  <a16:creationId xmlns:a16="http://schemas.microsoft.com/office/drawing/2014/main" id="{4B9E12EB-8ADD-4C58-843B-0F6B523935F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1627" name="Accolade fermante 1626">
            <a:extLst>
              <a:ext uri="{FF2B5EF4-FFF2-40B4-BE49-F238E27FC236}">
                <a16:creationId xmlns:a16="http://schemas.microsoft.com/office/drawing/2014/main" id="{C1B78E74-16AB-4DC6-9661-080BA43D0E4E}"/>
              </a:ext>
            </a:extLst>
          </p:cNvPr>
          <p:cNvSpPr/>
          <p:nvPr/>
        </p:nvSpPr>
        <p:spPr>
          <a:xfrm flipH="1">
            <a:off x="6975262" y="1486741"/>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628" name="Groupe 1627">
            <a:extLst>
              <a:ext uri="{FF2B5EF4-FFF2-40B4-BE49-F238E27FC236}">
                <a16:creationId xmlns:a16="http://schemas.microsoft.com/office/drawing/2014/main" id="{A94C5E54-1DFF-4866-BC01-B10A603277AD}"/>
              </a:ext>
            </a:extLst>
          </p:cNvPr>
          <p:cNvGrpSpPr/>
          <p:nvPr/>
        </p:nvGrpSpPr>
        <p:grpSpPr>
          <a:xfrm>
            <a:off x="10181333" y="1767966"/>
            <a:ext cx="277434" cy="192278"/>
            <a:chOff x="5500799" y="4255430"/>
            <a:chExt cx="1544225" cy="1042144"/>
          </a:xfrm>
          <a:solidFill>
            <a:srgbClr val="7030A0"/>
          </a:solidFill>
        </p:grpSpPr>
        <p:pic>
          <p:nvPicPr>
            <p:cNvPr id="1629" name="Graphique 1628">
              <a:extLst>
                <a:ext uri="{FF2B5EF4-FFF2-40B4-BE49-F238E27FC236}">
                  <a16:creationId xmlns:a16="http://schemas.microsoft.com/office/drawing/2014/main" id="{D9AAE76A-E9EE-4E4B-936E-C0C7DE6724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0799" y="4255430"/>
              <a:ext cx="1190401" cy="1042144"/>
            </a:xfrm>
            <a:prstGeom prst="rect">
              <a:avLst/>
            </a:prstGeom>
          </p:spPr>
        </p:pic>
        <p:pic>
          <p:nvPicPr>
            <p:cNvPr id="1630" name="Graphique 1629">
              <a:extLst>
                <a:ext uri="{FF2B5EF4-FFF2-40B4-BE49-F238E27FC236}">
                  <a16:creationId xmlns:a16="http://schemas.microsoft.com/office/drawing/2014/main" id="{42AEA5D9-9012-49CF-97CD-0C7B0A0CA6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040" y="4455747"/>
              <a:ext cx="741984" cy="741984"/>
            </a:xfrm>
            <a:prstGeom prst="rect">
              <a:avLst/>
            </a:prstGeom>
          </p:spPr>
        </p:pic>
      </p:grpSp>
      <p:grpSp>
        <p:nvGrpSpPr>
          <p:cNvPr id="1792" name="Groupe 1791">
            <a:extLst>
              <a:ext uri="{FF2B5EF4-FFF2-40B4-BE49-F238E27FC236}">
                <a16:creationId xmlns:a16="http://schemas.microsoft.com/office/drawing/2014/main" id="{9C6B6E01-656C-49E6-AF2E-6A228CF609A1}"/>
              </a:ext>
            </a:extLst>
          </p:cNvPr>
          <p:cNvGrpSpPr/>
          <p:nvPr/>
        </p:nvGrpSpPr>
        <p:grpSpPr>
          <a:xfrm>
            <a:off x="699770" y="4275431"/>
            <a:ext cx="718466" cy="364522"/>
            <a:chOff x="2199597" y="989091"/>
            <a:chExt cx="718466" cy="364522"/>
          </a:xfrm>
        </p:grpSpPr>
        <p:sp>
          <p:nvSpPr>
            <p:cNvPr id="1793" name="ZoneTexte 1792">
              <a:extLst>
                <a:ext uri="{FF2B5EF4-FFF2-40B4-BE49-F238E27FC236}">
                  <a16:creationId xmlns:a16="http://schemas.microsoft.com/office/drawing/2014/main" id="{4A14AE7C-DACB-4FED-9874-3F6C21AFE23E}"/>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794" name="ZoneTexte 1793">
              <a:extLst>
                <a:ext uri="{FF2B5EF4-FFF2-40B4-BE49-F238E27FC236}">
                  <a16:creationId xmlns:a16="http://schemas.microsoft.com/office/drawing/2014/main" id="{574C9A40-AE39-42A1-BD02-F93513FDAC4C}"/>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795" name="Accolade fermante 1794">
            <a:extLst>
              <a:ext uri="{FF2B5EF4-FFF2-40B4-BE49-F238E27FC236}">
                <a16:creationId xmlns:a16="http://schemas.microsoft.com/office/drawing/2014/main" id="{E3D38A72-832F-43EB-871C-3DEEB39289EB}"/>
              </a:ext>
            </a:extLst>
          </p:cNvPr>
          <p:cNvSpPr/>
          <p:nvPr/>
        </p:nvSpPr>
        <p:spPr>
          <a:xfrm flipH="1">
            <a:off x="645181" y="435969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96" name="Accolade fermante 1795">
            <a:extLst>
              <a:ext uri="{FF2B5EF4-FFF2-40B4-BE49-F238E27FC236}">
                <a16:creationId xmlns:a16="http://schemas.microsoft.com/office/drawing/2014/main" id="{C1B63D0E-B16D-47A7-A3DB-9DD93C544492}"/>
              </a:ext>
            </a:extLst>
          </p:cNvPr>
          <p:cNvSpPr/>
          <p:nvPr/>
        </p:nvSpPr>
        <p:spPr>
          <a:xfrm>
            <a:off x="4694894" y="436862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97" name="ZoneTexte 1796">
            <a:extLst>
              <a:ext uri="{FF2B5EF4-FFF2-40B4-BE49-F238E27FC236}">
                <a16:creationId xmlns:a16="http://schemas.microsoft.com/office/drawing/2014/main" id="{8EDD0D5A-121D-4840-8AB9-505D15FF23C0}"/>
              </a:ext>
            </a:extLst>
          </p:cNvPr>
          <p:cNvSpPr txBox="1"/>
          <p:nvPr/>
        </p:nvSpPr>
        <p:spPr>
          <a:xfrm>
            <a:off x="746321" y="4307971"/>
            <a:ext cx="331249" cy="246221"/>
          </a:xfrm>
          <a:prstGeom prst="rect">
            <a:avLst/>
          </a:prstGeom>
          <a:noFill/>
        </p:spPr>
        <p:txBody>
          <a:bodyPr wrap="square" rtlCol="0">
            <a:spAutoFit/>
          </a:bodyPr>
          <a:lstStyle/>
          <a:p>
            <a:r>
              <a:rPr lang="fr-FR" sz="500" dirty="0"/>
              <a:t>+2</a:t>
            </a:r>
          </a:p>
          <a:p>
            <a:r>
              <a:rPr lang="fr-FR" sz="500" dirty="0"/>
              <a:t>A:5</a:t>
            </a:r>
          </a:p>
        </p:txBody>
      </p:sp>
      <p:grpSp>
        <p:nvGrpSpPr>
          <p:cNvPr id="1798" name="Groupe 1797">
            <a:extLst>
              <a:ext uri="{FF2B5EF4-FFF2-40B4-BE49-F238E27FC236}">
                <a16:creationId xmlns:a16="http://schemas.microsoft.com/office/drawing/2014/main" id="{F89D7334-CD7A-40AA-BB40-746635A1C48E}"/>
              </a:ext>
            </a:extLst>
          </p:cNvPr>
          <p:cNvGrpSpPr/>
          <p:nvPr/>
        </p:nvGrpSpPr>
        <p:grpSpPr>
          <a:xfrm>
            <a:off x="2988716" y="4296548"/>
            <a:ext cx="718466" cy="362841"/>
            <a:chOff x="2195594" y="1728937"/>
            <a:chExt cx="718466" cy="362841"/>
          </a:xfrm>
        </p:grpSpPr>
        <p:sp>
          <p:nvSpPr>
            <p:cNvPr id="1799" name="ZoneTexte 1798">
              <a:extLst>
                <a:ext uri="{FF2B5EF4-FFF2-40B4-BE49-F238E27FC236}">
                  <a16:creationId xmlns:a16="http://schemas.microsoft.com/office/drawing/2014/main" id="{FA511758-91F1-451B-9C57-F67316814FDC}"/>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800" name="ZoneTexte 1799">
              <a:extLst>
                <a:ext uri="{FF2B5EF4-FFF2-40B4-BE49-F238E27FC236}">
                  <a16:creationId xmlns:a16="http://schemas.microsoft.com/office/drawing/2014/main" id="{A196A280-53A6-49D9-8C49-9B788E9D25E7}"/>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801" name="ZoneTexte 1800">
              <a:extLst>
                <a:ext uri="{FF2B5EF4-FFF2-40B4-BE49-F238E27FC236}">
                  <a16:creationId xmlns:a16="http://schemas.microsoft.com/office/drawing/2014/main" id="{34513708-AFEF-462F-A55B-8D71CBDC1560}"/>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802" name="Groupe 1801">
            <a:extLst>
              <a:ext uri="{FF2B5EF4-FFF2-40B4-BE49-F238E27FC236}">
                <a16:creationId xmlns:a16="http://schemas.microsoft.com/office/drawing/2014/main" id="{2C6F31C3-034C-42D4-BC06-D67587BBB23E}"/>
              </a:ext>
            </a:extLst>
          </p:cNvPr>
          <p:cNvGrpSpPr/>
          <p:nvPr/>
        </p:nvGrpSpPr>
        <p:grpSpPr>
          <a:xfrm>
            <a:off x="1839161" y="4293321"/>
            <a:ext cx="718466" cy="367051"/>
            <a:chOff x="1622389" y="1729653"/>
            <a:chExt cx="718466" cy="367051"/>
          </a:xfrm>
        </p:grpSpPr>
        <p:sp>
          <p:nvSpPr>
            <p:cNvPr id="1803" name="ZoneTexte 1802">
              <a:extLst>
                <a:ext uri="{FF2B5EF4-FFF2-40B4-BE49-F238E27FC236}">
                  <a16:creationId xmlns:a16="http://schemas.microsoft.com/office/drawing/2014/main" id="{81BACA4F-00BD-422F-80E2-2D95143B6253}"/>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804" name="ZoneTexte 1803">
              <a:extLst>
                <a:ext uri="{FF2B5EF4-FFF2-40B4-BE49-F238E27FC236}">
                  <a16:creationId xmlns:a16="http://schemas.microsoft.com/office/drawing/2014/main" id="{1D3CC114-1977-4813-B511-9C5223BAF964}"/>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805" name="ZoneTexte 1804">
              <a:extLst>
                <a:ext uri="{FF2B5EF4-FFF2-40B4-BE49-F238E27FC236}">
                  <a16:creationId xmlns:a16="http://schemas.microsoft.com/office/drawing/2014/main" id="{478CB165-706B-4D5E-A442-74AA16DD98B1}"/>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806" name="Groupe 1805">
            <a:extLst>
              <a:ext uri="{FF2B5EF4-FFF2-40B4-BE49-F238E27FC236}">
                <a16:creationId xmlns:a16="http://schemas.microsoft.com/office/drawing/2014/main" id="{BFC74FB1-586A-4792-8A4B-86D55CF4F868}"/>
              </a:ext>
            </a:extLst>
          </p:cNvPr>
          <p:cNvGrpSpPr/>
          <p:nvPr/>
        </p:nvGrpSpPr>
        <p:grpSpPr>
          <a:xfrm>
            <a:off x="4104901" y="4295972"/>
            <a:ext cx="718466" cy="361624"/>
            <a:chOff x="4307092" y="991715"/>
            <a:chExt cx="718466" cy="361624"/>
          </a:xfrm>
        </p:grpSpPr>
        <p:grpSp>
          <p:nvGrpSpPr>
            <p:cNvPr id="1807" name="Groupe 1806">
              <a:extLst>
                <a:ext uri="{FF2B5EF4-FFF2-40B4-BE49-F238E27FC236}">
                  <a16:creationId xmlns:a16="http://schemas.microsoft.com/office/drawing/2014/main" id="{72C36BA3-1CA5-46C2-9D06-E0EFBF111C0F}"/>
                </a:ext>
              </a:extLst>
            </p:cNvPr>
            <p:cNvGrpSpPr/>
            <p:nvPr/>
          </p:nvGrpSpPr>
          <p:grpSpPr>
            <a:xfrm>
              <a:off x="4390385" y="991715"/>
              <a:ext cx="544617" cy="295988"/>
              <a:chOff x="2579857" y="900994"/>
              <a:chExt cx="544617" cy="295988"/>
            </a:xfrm>
          </p:grpSpPr>
          <p:sp>
            <p:nvSpPr>
              <p:cNvPr id="1809" name="ZoneTexte 1808">
                <a:extLst>
                  <a:ext uri="{FF2B5EF4-FFF2-40B4-BE49-F238E27FC236}">
                    <a16:creationId xmlns:a16="http://schemas.microsoft.com/office/drawing/2014/main" id="{33683869-EC44-4BB7-A0C7-75ECEF0B2414}"/>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810" name="ZoneTexte 1809">
                <a:extLst>
                  <a:ext uri="{FF2B5EF4-FFF2-40B4-BE49-F238E27FC236}">
                    <a16:creationId xmlns:a16="http://schemas.microsoft.com/office/drawing/2014/main" id="{0F8F00E2-ABC5-4898-AB26-C2755A6BF9E2}"/>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808" name="ZoneTexte 1807">
              <a:extLst>
                <a:ext uri="{FF2B5EF4-FFF2-40B4-BE49-F238E27FC236}">
                  <a16:creationId xmlns:a16="http://schemas.microsoft.com/office/drawing/2014/main" id="{18DCCCD4-F460-4AD8-B034-6251A823A886}"/>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811" name="Graphique 1810">
            <a:extLst>
              <a:ext uri="{FF2B5EF4-FFF2-40B4-BE49-F238E27FC236}">
                <a16:creationId xmlns:a16="http://schemas.microsoft.com/office/drawing/2014/main" id="{E12CD742-663E-4E78-A355-1301D54DED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0010" y="4564793"/>
            <a:ext cx="109307" cy="98122"/>
          </a:xfrm>
          <a:prstGeom prst="rect">
            <a:avLst/>
          </a:prstGeom>
        </p:spPr>
      </p:pic>
      <p:grpSp>
        <p:nvGrpSpPr>
          <p:cNvPr id="1812" name="Groupe 1811">
            <a:extLst>
              <a:ext uri="{FF2B5EF4-FFF2-40B4-BE49-F238E27FC236}">
                <a16:creationId xmlns:a16="http://schemas.microsoft.com/office/drawing/2014/main" id="{8F28356C-AE89-41D2-802F-8EFBDFD6B34A}"/>
              </a:ext>
            </a:extLst>
          </p:cNvPr>
          <p:cNvGrpSpPr/>
          <p:nvPr/>
        </p:nvGrpSpPr>
        <p:grpSpPr>
          <a:xfrm>
            <a:off x="1262902" y="4266357"/>
            <a:ext cx="718466" cy="385083"/>
            <a:chOff x="6111049" y="6137090"/>
            <a:chExt cx="718466" cy="385083"/>
          </a:xfrm>
        </p:grpSpPr>
        <p:grpSp>
          <p:nvGrpSpPr>
            <p:cNvPr id="1813" name="Groupe 1812">
              <a:extLst>
                <a:ext uri="{FF2B5EF4-FFF2-40B4-BE49-F238E27FC236}">
                  <a16:creationId xmlns:a16="http://schemas.microsoft.com/office/drawing/2014/main" id="{72E6BF03-A4ED-40BA-83A3-11AE3D9C86D8}"/>
                </a:ext>
              </a:extLst>
            </p:cNvPr>
            <p:cNvGrpSpPr/>
            <p:nvPr/>
          </p:nvGrpSpPr>
          <p:grpSpPr>
            <a:xfrm>
              <a:off x="6111049" y="6137090"/>
              <a:ext cx="718466" cy="385083"/>
              <a:chOff x="1523235" y="3839102"/>
              <a:chExt cx="718466" cy="385083"/>
            </a:xfrm>
          </p:grpSpPr>
          <p:sp>
            <p:nvSpPr>
              <p:cNvPr id="1815" name="ZoneTexte 1814">
                <a:extLst>
                  <a:ext uri="{FF2B5EF4-FFF2-40B4-BE49-F238E27FC236}">
                    <a16:creationId xmlns:a16="http://schemas.microsoft.com/office/drawing/2014/main" id="{A6C3E194-624F-4EDC-8071-0D4BDABAEA77}"/>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816" name="ZoneTexte 1815">
                <a:extLst>
                  <a:ext uri="{FF2B5EF4-FFF2-40B4-BE49-F238E27FC236}">
                    <a16:creationId xmlns:a16="http://schemas.microsoft.com/office/drawing/2014/main" id="{FB491FBA-56BD-48EB-ADB2-2F3DFECDE5B2}"/>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814" name="ZoneTexte 1813">
              <a:extLst>
                <a:ext uri="{FF2B5EF4-FFF2-40B4-BE49-F238E27FC236}">
                  <a16:creationId xmlns:a16="http://schemas.microsoft.com/office/drawing/2014/main" id="{9D604BC1-0972-4E9B-8400-264FD5A7D5B5}"/>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817" name="Groupe 1816">
            <a:extLst>
              <a:ext uri="{FF2B5EF4-FFF2-40B4-BE49-F238E27FC236}">
                <a16:creationId xmlns:a16="http://schemas.microsoft.com/office/drawing/2014/main" id="{4C1A059F-FB53-4BF2-9421-F2EB85936AC2}"/>
              </a:ext>
            </a:extLst>
          </p:cNvPr>
          <p:cNvGrpSpPr/>
          <p:nvPr/>
        </p:nvGrpSpPr>
        <p:grpSpPr>
          <a:xfrm>
            <a:off x="2399113" y="4281884"/>
            <a:ext cx="718466" cy="375832"/>
            <a:chOff x="6752258" y="6147312"/>
            <a:chExt cx="718466" cy="375832"/>
          </a:xfrm>
        </p:grpSpPr>
        <p:grpSp>
          <p:nvGrpSpPr>
            <p:cNvPr id="1818" name="Groupe 1817">
              <a:extLst>
                <a:ext uri="{FF2B5EF4-FFF2-40B4-BE49-F238E27FC236}">
                  <a16:creationId xmlns:a16="http://schemas.microsoft.com/office/drawing/2014/main" id="{28A70F3D-459E-4FC8-AC0D-09919892EFBF}"/>
                </a:ext>
              </a:extLst>
            </p:cNvPr>
            <p:cNvGrpSpPr/>
            <p:nvPr/>
          </p:nvGrpSpPr>
          <p:grpSpPr>
            <a:xfrm>
              <a:off x="6752258" y="6147312"/>
              <a:ext cx="718466" cy="375832"/>
              <a:chOff x="2358333" y="3850592"/>
              <a:chExt cx="718466" cy="375832"/>
            </a:xfrm>
          </p:grpSpPr>
          <p:sp>
            <p:nvSpPr>
              <p:cNvPr id="1820" name="ZoneTexte 1819">
                <a:extLst>
                  <a:ext uri="{FF2B5EF4-FFF2-40B4-BE49-F238E27FC236}">
                    <a16:creationId xmlns:a16="http://schemas.microsoft.com/office/drawing/2014/main" id="{202B84A9-6A3A-42A3-881C-D470CE8382F6}"/>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1821" name="ZoneTexte 1820">
                <a:extLst>
                  <a:ext uri="{FF2B5EF4-FFF2-40B4-BE49-F238E27FC236}">
                    <a16:creationId xmlns:a16="http://schemas.microsoft.com/office/drawing/2014/main" id="{4926B3A3-BFB1-4412-860D-7DA01BB1A852}"/>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819" name="ZoneTexte 1818">
              <a:extLst>
                <a:ext uri="{FF2B5EF4-FFF2-40B4-BE49-F238E27FC236}">
                  <a16:creationId xmlns:a16="http://schemas.microsoft.com/office/drawing/2014/main" id="{91EDDFEF-9CA8-4FFC-80DA-EC1E2FA57E28}"/>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822" name="Groupe 1821">
            <a:extLst>
              <a:ext uri="{FF2B5EF4-FFF2-40B4-BE49-F238E27FC236}">
                <a16:creationId xmlns:a16="http://schemas.microsoft.com/office/drawing/2014/main" id="{34F15AB1-664A-4685-B671-1B323909CF69}"/>
              </a:ext>
            </a:extLst>
          </p:cNvPr>
          <p:cNvGrpSpPr/>
          <p:nvPr/>
        </p:nvGrpSpPr>
        <p:grpSpPr>
          <a:xfrm>
            <a:off x="3557713" y="4269120"/>
            <a:ext cx="718466" cy="390094"/>
            <a:chOff x="7339755" y="6147312"/>
            <a:chExt cx="718466" cy="390094"/>
          </a:xfrm>
        </p:grpSpPr>
        <p:grpSp>
          <p:nvGrpSpPr>
            <p:cNvPr id="1823" name="Groupe 1822">
              <a:extLst>
                <a:ext uri="{FF2B5EF4-FFF2-40B4-BE49-F238E27FC236}">
                  <a16:creationId xmlns:a16="http://schemas.microsoft.com/office/drawing/2014/main" id="{0C1AAA6C-DF6C-4061-89A1-00CA65797D64}"/>
                </a:ext>
              </a:extLst>
            </p:cNvPr>
            <p:cNvGrpSpPr/>
            <p:nvPr/>
          </p:nvGrpSpPr>
          <p:grpSpPr>
            <a:xfrm>
              <a:off x="7339755" y="6147312"/>
              <a:ext cx="718466" cy="390094"/>
              <a:chOff x="3085711" y="3836330"/>
              <a:chExt cx="718466" cy="390094"/>
            </a:xfrm>
          </p:grpSpPr>
          <p:sp>
            <p:nvSpPr>
              <p:cNvPr id="1825" name="ZoneTexte 1824">
                <a:extLst>
                  <a:ext uri="{FF2B5EF4-FFF2-40B4-BE49-F238E27FC236}">
                    <a16:creationId xmlns:a16="http://schemas.microsoft.com/office/drawing/2014/main" id="{6FCE5124-85AE-4E89-B32D-FCB5CE20D9BF}"/>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1826" name="ZoneTexte 1825">
                <a:extLst>
                  <a:ext uri="{FF2B5EF4-FFF2-40B4-BE49-F238E27FC236}">
                    <a16:creationId xmlns:a16="http://schemas.microsoft.com/office/drawing/2014/main" id="{0BB48AF1-3592-4615-859B-24EC601AF88C}"/>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824" name="ZoneTexte 1823">
              <a:extLst>
                <a:ext uri="{FF2B5EF4-FFF2-40B4-BE49-F238E27FC236}">
                  <a16:creationId xmlns:a16="http://schemas.microsoft.com/office/drawing/2014/main" id="{E6FA1076-6958-4377-BBD2-614BDF0FC95B}"/>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827" name="ZoneTexte 1826">
            <a:extLst>
              <a:ext uri="{FF2B5EF4-FFF2-40B4-BE49-F238E27FC236}">
                <a16:creationId xmlns:a16="http://schemas.microsoft.com/office/drawing/2014/main" id="{97E9A0C5-CEB1-46E7-9622-2761EF85F271}"/>
              </a:ext>
            </a:extLst>
          </p:cNvPr>
          <p:cNvSpPr txBox="1"/>
          <p:nvPr/>
        </p:nvSpPr>
        <p:spPr>
          <a:xfrm>
            <a:off x="156532" y="4360705"/>
            <a:ext cx="575711" cy="246221"/>
          </a:xfrm>
          <a:prstGeom prst="rect">
            <a:avLst/>
          </a:prstGeom>
          <a:noFill/>
        </p:spPr>
        <p:txBody>
          <a:bodyPr wrap="square" rtlCol="0">
            <a:spAutoFit/>
          </a:bodyPr>
          <a:lstStyle/>
          <a:p>
            <a:r>
              <a:rPr lang="fr-FR" sz="1000" dirty="0"/>
              <a:t>b.1.1.3</a:t>
            </a:r>
            <a:endParaRPr lang="fr-FR" sz="800" dirty="0"/>
          </a:p>
        </p:txBody>
      </p:sp>
      <p:sp>
        <p:nvSpPr>
          <p:cNvPr id="1829" name="ZoneTexte 1828">
            <a:extLst>
              <a:ext uri="{FF2B5EF4-FFF2-40B4-BE49-F238E27FC236}">
                <a16:creationId xmlns:a16="http://schemas.microsoft.com/office/drawing/2014/main" id="{A241C30E-A1EF-4F36-A846-79165968BF88}"/>
              </a:ext>
            </a:extLst>
          </p:cNvPr>
          <p:cNvSpPr txBox="1"/>
          <p:nvPr/>
        </p:nvSpPr>
        <p:spPr>
          <a:xfrm>
            <a:off x="4879508" y="438246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830" name="Graphique 23">
            <a:extLst>
              <a:ext uri="{FF2B5EF4-FFF2-40B4-BE49-F238E27FC236}">
                <a16:creationId xmlns:a16="http://schemas.microsoft.com/office/drawing/2014/main" id="{804BEE59-A70E-4FED-9EF9-F8638C3FDF2B}"/>
              </a:ext>
            </a:extLst>
          </p:cNvPr>
          <p:cNvGrpSpPr/>
          <p:nvPr/>
        </p:nvGrpSpPr>
        <p:grpSpPr>
          <a:xfrm>
            <a:off x="5435037" y="4386241"/>
            <a:ext cx="118913" cy="184666"/>
            <a:chOff x="5410460" y="2049372"/>
            <a:chExt cx="615732" cy="1159026"/>
          </a:xfrm>
          <a:solidFill>
            <a:schemeClr val="accent2">
              <a:lumMod val="75000"/>
            </a:schemeClr>
          </a:solidFill>
        </p:grpSpPr>
        <p:sp>
          <p:nvSpPr>
            <p:cNvPr id="1831" name="Forme libre : forme 1830">
              <a:extLst>
                <a:ext uri="{FF2B5EF4-FFF2-40B4-BE49-F238E27FC236}">
                  <a16:creationId xmlns:a16="http://schemas.microsoft.com/office/drawing/2014/main" id="{2894B15A-817B-4950-AF12-1862933CAB3C}"/>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832" name="Forme libre : forme 1831">
              <a:extLst>
                <a:ext uri="{FF2B5EF4-FFF2-40B4-BE49-F238E27FC236}">
                  <a16:creationId xmlns:a16="http://schemas.microsoft.com/office/drawing/2014/main" id="{EA97E226-E2B3-408B-8C19-772B21D3B786}"/>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833" name="Accolade fermante 1832">
            <a:extLst>
              <a:ext uri="{FF2B5EF4-FFF2-40B4-BE49-F238E27FC236}">
                <a16:creationId xmlns:a16="http://schemas.microsoft.com/office/drawing/2014/main" id="{8DB67AAA-63D1-4858-9BFB-1B58AC552267}"/>
              </a:ext>
            </a:extLst>
          </p:cNvPr>
          <p:cNvSpPr/>
          <p:nvPr/>
        </p:nvSpPr>
        <p:spPr>
          <a:xfrm flipH="1">
            <a:off x="5356327" y="435749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34" name="Accolade fermante 1833">
            <a:extLst>
              <a:ext uri="{FF2B5EF4-FFF2-40B4-BE49-F238E27FC236}">
                <a16:creationId xmlns:a16="http://schemas.microsoft.com/office/drawing/2014/main" id="{F583AED1-B51F-4DA7-8E4B-04ED456A0F30}"/>
              </a:ext>
            </a:extLst>
          </p:cNvPr>
          <p:cNvSpPr/>
          <p:nvPr/>
        </p:nvSpPr>
        <p:spPr>
          <a:xfrm>
            <a:off x="5762120" y="436465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835" name="Groupe 1834">
            <a:extLst>
              <a:ext uri="{FF2B5EF4-FFF2-40B4-BE49-F238E27FC236}">
                <a16:creationId xmlns:a16="http://schemas.microsoft.com/office/drawing/2014/main" id="{4E1AF8FE-B54E-4C41-A0C6-12F71A841C97}"/>
              </a:ext>
            </a:extLst>
          </p:cNvPr>
          <p:cNvGrpSpPr/>
          <p:nvPr/>
        </p:nvGrpSpPr>
        <p:grpSpPr>
          <a:xfrm>
            <a:off x="5489168" y="4376547"/>
            <a:ext cx="305670" cy="194360"/>
            <a:chOff x="5146975" y="3184326"/>
            <a:chExt cx="1468799" cy="1171578"/>
          </a:xfrm>
          <a:solidFill>
            <a:srgbClr val="92D050"/>
          </a:solidFill>
        </p:grpSpPr>
        <p:pic>
          <p:nvPicPr>
            <p:cNvPr id="1836" name="Graphique 1835">
              <a:extLst>
                <a:ext uri="{FF2B5EF4-FFF2-40B4-BE49-F238E27FC236}">
                  <a16:creationId xmlns:a16="http://schemas.microsoft.com/office/drawing/2014/main" id="{09F5F823-D4E8-44FB-8BE9-41E8702217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1837" name="Graphique 1836">
              <a:extLst>
                <a:ext uri="{FF2B5EF4-FFF2-40B4-BE49-F238E27FC236}">
                  <a16:creationId xmlns:a16="http://schemas.microsoft.com/office/drawing/2014/main" id="{DD334888-2391-4D8E-9A03-5702EF63DB2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grpSp>
        <p:nvGrpSpPr>
          <p:cNvPr id="1838" name="Groupe 1837">
            <a:extLst>
              <a:ext uri="{FF2B5EF4-FFF2-40B4-BE49-F238E27FC236}">
                <a16:creationId xmlns:a16="http://schemas.microsoft.com/office/drawing/2014/main" id="{5DD1C44A-8A93-4A3D-A2C4-3363E3DA0287}"/>
              </a:ext>
            </a:extLst>
          </p:cNvPr>
          <p:cNvGrpSpPr/>
          <p:nvPr/>
        </p:nvGrpSpPr>
        <p:grpSpPr>
          <a:xfrm>
            <a:off x="698055" y="5093425"/>
            <a:ext cx="718466" cy="364522"/>
            <a:chOff x="2199597" y="989091"/>
            <a:chExt cx="718466" cy="364522"/>
          </a:xfrm>
        </p:grpSpPr>
        <p:sp>
          <p:nvSpPr>
            <p:cNvPr id="1839" name="ZoneTexte 1838">
              <a:extLst>
                <a:ext uri="{FF2B5EF4-FFF2-40B4-BE49-F238E27FC236}">
                  <a16:creationId xmlns:a16="http://schemas.microsoft.com/office/drawing/2014/main" id="{ABBC73D0-78D0-446D-A1DD-81F56BEAC0F9}"/>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840" name="ZoneTexte 1839">
              <a:extLst>
                <a:ext uri="{FF2B5EF4-FFF2-40B4-BE49-F238E27FC236}">
                  <a16:creationId xmlns:a16="http://schemas.microsoft.com/office/drawing/2014/main" id="{539B6797-5493-4A27-8E61-E73648732AC4}"/>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841" name="Accolade fermante 1840">
            <a:extLst>
              <a:ext uri="{FF2B5EF4-FFF2-40B4-BE49-F238E27FC236}">
                <a16:creationId xmlns:a16="http://schemas.microsoft.com/office/drawing/2014/main" id="{D623889B-655D-4F03-AD4E-BCE0D65F8F18}"/>
              </a:ext>
            </a:extLst>
          </p:cNvPr>
          <p:cNvSpPr/>
          <p:nvPr/>
        </p:nvSpPr>
        <p:spPr>
          <a:xfrm flipH="1">
            <a:off x="643466" y="517769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42" name="Accolade fermante 1841">
            <a:extLst>
              <a:ext uri="{FF2B5EF4-FFF2-40B4-BE49-F238E27FC236}">
                <a16:creationId xmlns:a16="http://schemas.microsoft.com/office/drawing/2014/main" id="{76A1E308-0F55-4EB7-B98A-629D5825547A}"/>
              </a:ext>
            </a:extLst>
          </p:cNvPr>
          <p:cNvSpPr/>
          <p:nvPr/>
        </p:nvSpPr>
        <p:spPr>
          <a:xfrm>
            <a:off x="4616662" y="519629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43" name="ZoneTexte 1842">
            <a:extLst>
              <a:ext uri="{FF2B5EF4-FFF2-40B4-BE49-F238E27FC236}">
                <a16:creationId xmlns:a16="http://schemas.microsoft.com/office/drawing/2014/main" id="{D3432B21-9406-4A5F-B1E9-A3E08A0FE73E}"/>
              </a:ext>
            </a:extLst>
          </p:cNvPr>
          <p:cNvSpPr txBox="1"/>
          <p:nvPr/>
        </p:nvSpPr>
        <p:spPr>
          <a:xfrm>
            <a:off x="744606" y="5125965"/>
            <a:ext cx="331249" cy="246221"/>
          </a:xfrm>
          <a:prstGeom prst="rect">
            <a:avLst/>
          </a:prstGeom>
          <a:noFill/>
        </p:spPr>
        <p:txBody>
          <a:bodyPr wrap="square" rtlCol="0">
            <a:spAutoFit/>
          </a:bodyPr>
          <a:lstStyle/>
          <a:p>
            <a:r>
              <a:rPr lang="fr-FR" sz="500" dirty="0"/>
              <a:t>+2</a:t>
            </a:r>
          </a:p>
          <a:p>
            <a:r>
              <a:rPr lang="fr-FR" sz="500" dirty="0"/>
              <a:t>A:5</a:t>
            </a:r>
          </a:p>
        </p:txBody>
      </p:sp>
      <p:grpSp>
        <p:nvGrpSpPr>
          <p:cNvPr id="1844" name="Groupe 1843">
            <a:extLst>
              <a:ext uri="{FF2B5EF4-FFF2-40B4-BE49-F238E27FC236}">
                <a16:creationId xmlns:a16="http://schemas.microsoft.com/office/drawing/2014/main" id="{9588A797-121C-4B78-A51E-073FB96B0A78}"/>
              </a:ext>
            </a:extLst>
          </p:cNvPr>
          <p:cNvGrpSpPr/>
          <p:nvPr/>
        </p:nvGrpSpPr>
        <p:grpSpPr>
          <a:xfrm>
            <a:off x="2935558" y="5115960"/>
            <a:ext cx="718466" cy="362841"/>
            <a:chOff x="2195594" y="1728937"/>
            <a:chExt cx="718466" cy="362841"/>
          </a:xfrm>
        </p:grpSpPr>
        <p:sp>
          <p:nvSpPr>
            <p:cNvPr id="1845" name="ZoneTexte 1844">
              <a:extLst>
                <a:ext uri="{FF2B5EF4-FFF2-40B4-BE49-F238E27FC236}">
                  <a16:creationId xmlns:a16="http://schemas.microsoft.com/office/drawing/2014/main" id="{CB579633-372F-4189-8BD1-9D5D5FB6B077}"/>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846" name="ZoneTexte 1845">
              <a:extLst>
                <a:ext uri="{FF2B5EF4-FFF2-40B4-BE49-F238E27FC236}">
                  <a16:creationId xmlns:a16="http://schemas.microsoft.com/office/drawing/2014/main" id="{BAA2B7DC-D1D7-4A0C-9289-E0A2BFD34DEB}"/>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847" name="ZoneTexte 1846">
              <a:extLst>
                <a:ext uri="{FF2B5EF4-FFF2-40B4-BE49-F238E27FC236}">
                  <a16:creationId xmlns:a16="http://schemas.microsoft.com/office/drawing/2014/main" id="{465885D7-64C0-4697-9066-8425806BA51F}"/>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848" name="Groupe 1847">
            <a:extLst>
              <a:ext uri="{FF2B5EF4-FFF2-40B4-BE49-F238E27FC236}">
                <a16:creationId xmlns:a16="http://schemas.microsoft.com/office/drawing/2014/main" id="{E4AD4061-3AC1-4EA5-8777-EF4F751315B9}"/>
              </a:ext>
            </a:extLst>
          </p:cNvPr>
          <p:cNvGrpSpPr/>
          <p:nvPr/>
        </p:nvGrpSpPr>
        <p:grpSpPr>
          <a:xfrm>
            <a:off x="2378858" y="5113005"/>
            <a:ext cx="718466" cy="367051"/>
            <a:chOff x="1622389" y="1729653"/>
            <a:chExt cx="718466" cy="367051"/>
          </a:xfrm>
        </p:grpSpPr>
        <p:sp>
          <p:nvSpPr>
            <p:cNvPr id="1849" name="ZoneTexte 1848">
              <a:extLst>
                <a:ext uri="{FF2B5EF4-FFF2-40B4-BE49-F238E27FC236}">
                  <a16:creationId xmlns:a16="http://schemas.microsoft.com/office/drawing/2014/main" id="{35912A5C-95C7-42C4-B245-C8479A9FD509}"/>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850" name="ZoneTexte 1849">
              <a:extLst>
                <a:ext uri="{FF2B5EF4-FFF2-40B4-BE49-F238E27FC236}">
                  <a16:creationId xmlns:a16="http://schemas.microsoft.com/office/drawing/2014/main" id="{00C4606F-DE5B-488C-BDFA-877E9785A719}"/>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851" name="ZoneTexte 1850">
              <a:extLst>
                <a:ext uri="{FF2B5EF4-FFF2-40B4-BE49-F238E27FC236}">
                  <a16:creationId xmlns:a16="http://schemas.microsoft.com/office/drawing/2014/main" id="{983F1A90-5AA3-4977-AC1C-7BB8AF9A38C2}"/>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1852" name="Groupe 1851">
            <a:extLst>
              <a:ext uri="{FF2B5EF4-FFF2-40B4-BE49-F238E27FC236}">
                <a16:creationId xmlns:a16="http://schemas.microsoft.com/office/drawing/2014/main" id="{DC129866-CA73-4116-851F-BE1F4AE088E2}"/>
              </a:ext>
            </a:extLst>
          </p:cNvPr>
          <p:cNvGrpSpPr/>
          <p:nvPr/>
        </p:nvGrpSpPr>
        <p:grpSpPr>
          <a:xfrm>
            <a:off x="4051330" y="5122327"/>
            <a:ext cx="718466" cy="361624"/>
            <a:chOff x="4307092" y="991715"/>
            <a:chExt cx="718466" cy="361624"/>
          </a:xfrm>
        </p:grpSpPr>
        <p:grpSp>
          <p:nvGrpSpPr>
            <p:cNvPr id="1853" name="Groupe 1852">
              <a:extLst>
                <a:ext uri="{FF2B5EF4-FFF2-40B4-BE49-F238E27FC236}">
                  <a16:creationId xmlns:a16="http://schemas.microsoft.com/office/drawing/2014/main" id="{F0E49763-F2E0-42E0-A519-1D312B1DCA49}"/>
                </a:ext>
              </a:extLst>
            </p:cNvPr>
            <p:cNvGrpSpPr/>
            <p:nvPr/>
          </p:nvGrpSpPr>
          <p:grpSpPr>
            <a:xfrm>
              <a:off x="4390385" y="991715"/>
              <a:ext cx="544617" cy="295988"/>
              <a:chOff x="2579857" y="900994"/>
              <a:chExt cx="544617" cy="295988"/>
            </a:xfrm>
          </p:grpSpPr>
          <p:sp>
            <p:nvSpPr>
              <p:cNvPr id="1855" name="ZoneTexte 1854">
                <a:extLst>
                  <a:ext uri="{FF2B5EF4-FFF2-40B4-BE49-F238E27FC236}">
                    <a16:creationId xmlns:a16="http://schemas.microsoft.com/office/drawing/2014/main" id="{80EDD08A-BD41-4802-A517-B765155CD282}"/>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856" name="ZoneTexte 1855">
                <a:extLst>
                  <a:ext uri="{FF2B5EF4-FFF2-40B4-BE49-F238E27FC236}">
                    <a16:creationId xmlns:a16="http://schemas.microsoft.com/office/drawing/2014/main" id="{BD69FC3D-F8ED-4FFA-9648-F76390F953D1}"/>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854" name="ZoneTexte 1853">
              <a:extLst>
                <a:ext uri="{FF2B5EF4-FFF2-40B4-BE49-F238E27FC236}">
                  <a16:creationId xmlns:a16="http://schemas.microsoft.com/office/drawing/2014/main" id="{84E9CC63-4809-4531-BA01-4B86EC654A39}"/>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857" name="Graphique 1856">
            <a:extLst>
              <a:ext uri="{FF2B5EF4-FFF2-40B4-BE49-F238E27FC236}">
                <a16:creationId xmlns:a16="http://schemas.microsoft.com/office/drawing/2014/main" id="{014C9E0C-0A51-4FAC-ACDD-DEA2E1F1CF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0349" y="5384392"/>
            <a:ext cx="109307" cy="98122"/>
          </a:xfrm>
          <a:prstGeom prst="rect">
            <a:avLst/>
          </a:prstGeom>
        </p:spPr>
      </p:pic>
      <p:grpSp>
        <p:nvGrpSpPr>
          <p:cNvPr id="1858" name="Groupe 1857">
            <a:extLst>
              <a:ext uri="{FF2B5EF4-FFF2-40B4-BE49-F238E27FC236}">
                <a16:creationId xmlns:a16="http://schemas.microsoft.com/office/drawing/2014/main" id="{A88387E1-E18E-4CC1-B4D5-252FD7DB87EA}"/>
              </a:ext>
            </a:extLst>
          </p:cNvPr>
          <p:cNvGrpSpPr/>
          <p:nvPr/>
        </p:nvGrpSpPr>
        <p:grpSpPr>
          <a:xfrm>
            <a:off x="1261187" y="5084351"/>
            <a:ext cx="718466" cy="385083"/>
            <a:chOff x="6111049" y="6137090"/>
            <a:chExt cx="718466" cy="385083"/>
          </a:xfrm>
        </p:grpSpPr>
        <p:grpSp>
          <p:nvGrpSpPr>
            <p:cNvPr id="1859" name="Groupe 1858">
              <a:extLst>
                <a:ext uri="{FF2B5EF4-FFF2-40B4-BE49-F238E27FC236}">
                  <a16:creationId xmlns:a16="http://schemas.microsoft.com/office/drawing/2014/main" id="{B6928CAA-C43B-4F57-8215-743773843DC7}"/>
                </a:ext>
              </a:extLst>
            </p:cNvPr>
            <p:cNvGrpSpPr/>
            <p:nvPr/>
          </p:nvGrpSpPr>
          <p:grpSpPr>
            <a:xfrm>
              <a:off x="6111049" y="6137090"/>
              <a:ext cx="718466" cy="385083"/>
              <a:chOff x="1523235" y="3839102"/>
              <a:chExt cx="718466" cy="385083"/>
            </a:xfrm>
          </p:grpSpPr>
          <p:sp>
            <p:nvSpPr>
              <p:cNvPr id="1861" name="ZoneTexte 1860">
                <a:extLst>
                  <a:ext uri="{FF2B5EF4-FFF2-40B4-BE49-F238E27FC236}">
                    <a16:creationId xmlns:a16="http://schemas.microsoft.com/office/drawing/2014/main" id="{BE24A0F2-D5D8-44C2-9BC2-4867CCD039DA}"/>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862" name="ZoneTexte 1861">
                <a:extLst>
                  <a:ext uri="{FF2B5EF4-FFF2-40B4-BE49-F238E27FC236}">
                    <a16:creationId xmlns:a16="http://schemas.microsoft.com/office/drawing/2014/main" id="{FF41C659-8EB7-4894-8B60-A678017EFD6F}"/>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860" name="ZoneTexte 1859">
              <a:extLst>
                <a:ext uri="{FF2B5EF4-FFF2-40B4-BE49-F238E27FC236}">
                  <a16:creationId xmlns:a16="http://schemas.microsoft.com/office/drawing/2014/main" id="{45BCBEE0-108F-4640-9DA5-518031142910}"/>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863" name="Groupe 1862">
            <a:extLst>
              <a:ext uri="{FF2B5EF4-FFF2-40B4-BE49-F238E27FC236}">
                <a16:creationId xmlns:a16="http://schemas.microsoft.com/office/drawing/2014/main" id="{80611CFA-1330-477B-A8EE-6FF2BE8B89F1}"/>
              </a:ext>
            </a:extLst>
          </p:cNvPr>
          <p:cNvGrpSpPr/>
          <p:nvPr/>
        </p:nvGrpSpPr>
        <p:grpSpPr>
          <a:xfrm>
            <a:off x="1817065" y="5094422"/>
            <a:ext cx="718466" cy="375832"/>
            <a:chOff x="6752258" y="6147312"/>
            <a:chExt cx="718466" cy="375832"/>
          </a:xfrm>
        </p:grpSpPr>
        <p:grpSp>
          <p:nvGrpSpPr>
            <p:cNvPr id="1864" name="Groupe 1863">
              <a:extLst>
                <a:ext uri="{FF2B5EF4-FFF2-40B4-BE49-F238E27FC236}">
                  <a16:creationId xmlns:a16="http://schemas.microsoft.com/office/drawing/2014/main" id="{81EE7C76-2CFF-4118-921C-E7D08F9DF41A}"/>
                </a:ext>
              </a:extLst>
            </p:cNvPr>
            <p:cNvGrpSpPr/>
            <p:nvPr/>
          </p:nvGrpSpPr>
          <p:grpSpPr>
            <a:xfrm>
              <a:off x="6752258" y="6147312"/>
              <a:ext cx="718466" cy="375832"/>
              <a:chOff x="2358333" y="3850592"/>
              <a:chExt cx="718466" cy="375832"/>
            </a:xfrm>
          </p:grpSpPr>
          <p:sp>
            <p:nvSpPr>
              <p:cNvPr id="1866" name="ZoneTexte 1865">
                <a:extLst>
                  <a:ext uri="{FF2B5EF4-FFF2-40B4-BE49-F238E27FC236}">
                    <a16:creationId xmlns:a16="http://schemas.microsoft.com/office/drawing/2014/main" id="{142C9ACA-3A58-45DB-B507-F92FD8BC38FA}"/>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1867" name="ZoneTexte 1866">
                <a:extLst>
                  <a:ext uri="{FF2B5EF4-FFF2-40B4-BE49-F238E27FC236}">
                    <a16:creationId xmlns:a16="http://schemas.microsoft.com/office/drawing/2014/main" id="{75EF344B-E656-4425-B765-B3A3814D4C75}"/>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865" name="ZoneTexte 1864">
              <a:extLst>
                <a:ext uri="{FF2B5EF4-FFF2-40B4-BE49-F238E27FC236}">
                  <a16:creationId xmlns:a16="http://schemas.microsoft.com/office/drawing/2014/main" id="{94BD717E-F2EE-4BA4-A0BA-DAFF16A4F482}"/>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868" name="Groupe 1867">
            <a:extLst>
              <a:ext uri="{FF2B5EF4-FFF2-40B4-BE49-F238E27FC236}">
                <a16:creationId xmlns:a16="http://schemas.microsoft.com/office/drawing/2014/main" id="{0E88000E-5B4A-4AD2-B9AB-CF621D863D23}"/>
              </a:ext>
            </a:extLst>
          </p:cNvPr>
          <p:cNvGrpSpPr/>
          <p:nvPr/>
        </p:nvGrpSpPr>
        <p:grpSpPr>
          <a:xfrm>
            <a:off x="712059" y="5507230"/>
            <a:ext cx="718466" cy="364522"/>
            <a:chOff x="2199597" y="989091"/>
            <a:chExt cx="718466" cy="364522"/>
          </a:xfrm>
        </p:grpSpPr>
        <p:sp>
          <p:nvSpPr>
            <p:cNvPr id="1869" name="ZoneTexte 1868">
              <a:extLst>
                <a:ext uri="{FF2B5EF4-FFF2-40B4-BE49-F238E27FC236}">
                  <a16:creationId xmlns:a16="http://schemas.microsoft.com/office/drawing/2014/main" id="{91D8DE99-2375-4C86-9A33-E7CBB22D62EE}"/>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870" name="ZoneTexte 1869">
              <a:extLst>
                <a:ext uri="{FF2B5EF4-FFF2-40B4-BE49-F238E27FC236}">
                  <a16:creationId xmlns:a16="http://schemas.microsoft.com/office/drawing/2014/main" id="{3FB4A8AB-DAD4-4179-9C67-A8AD1555BC2F}"/>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871" name="Accolade fermante 1870">
            <a:extLst>
              <a:ext uri="{FF2B5EF4-FFF2-40B4-BE49-F238E27FC236}">
                <a16:creationId xmlns:a16="http://schemas.microsoft.com/office/drawing/2014/main" id="{C304874B-415F-48A4-8718-3DA2E7ED6CD7}"/>
              </a:ext>
            </a:extLst>
          </p:cNvPr>
          <p:cNvSpPr/>
          <p:nvPr/>
        </p:nvSpPr>
        <p:spPr>
          <a:xfrm flipH="1">
            <a:off x="657470" y="559149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72" name="Accolade fermante 1871">
            <a:extLst>
              <a:ext uri="{FF2B5EF4-FFF2-40B4-BE49-F238E27FC236}">
                <a16:creationId xmlns:a16="http://schemas.microsoft.com/office/drawing/2014/main" id="{CADEB7DF-21AC-4427-97C4-E8E7027AAC01}"/>
              </a:ext>
            </a:extLst>
          </p:cNvPr>
          <p:cNvSpPr/>
          <p:nvPr/>
        </p:nvSpPr>
        <p:spPr>
          <a:xfrm>
            <a:off x="4618038" y="560169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73" name="ZoneTexte 1872">
            <a:extLst>
              <a:ext uri="{FF2B5EF4-FFF2-40B4-BE49-F238E27FC236}">
                <a16:creationId xmlns:a16="http://schemas.microsoft.com/office/drawing/2014/main" id="{6D920739-A09F-47D6-844A-7FF3F222049C}"/>
              </a:ext>
            </a:extLst>
          </p:cNvPr>
          <p:cNvSpPr txBox="1"/>
          <p:nvPr/>
        </p:nvSpPr>
        <p:spPr>
          <a:xfrm>
            <a:off x="758610" y="5539770"/>
            <a:ext cx="331249" cy="246221"/>
          </a:xfrm>
          <a:prstGeom prst="rect">
            <a:avLst/>
          </a:prstGeom>
          <a:noFill/>
        </p:spPr>
        <p:txBody>
          <a:bodyPr wrap="square" rtlCol="0">
            <a:spAutoFit/>
          </a:bodyPr>
          <a:lstStyle/>
          <a:p>
            <a:r>
              <a:rPr lang="fr-FR" sz="500" dirty="0"/>
              <a:t>+2</a:t>
            </a:r>
          </a:p>
          <a:p>
            <a:r>
              <a:rPr lang="fr-FR" sz="500" dirty="0"/>
              <a:t>A:5</a:t>
            </a:r>
          </a:p>
        </p:txBody>
      </p:sp>
      <p:grpSp>
        <p:nvGrpSpPr>
          <p:cNvPr id="1874" name="Groupe 1873">
            <a:extLst>
              <a:ext uri="{FF2B5EF4-FFF2-40B4-BE49-F238E27FC236}">
                <a16:creationId xmlns:a16="http://schemas.microsoft.com/office/drawing/2014/main" id="{F1A17474-A52C-4969-8352-4309E5EE8C32}"/>
              </a:ext>
            </a:extLst>
          </p:cNvPr>
          <p:cNvGrpSpPr/>
          <p:nvPr/>
        </p:nvGrpSpPr>
        <p:grpSpPr>
          <a:xfrm>
            <a:off x="3502813" y="5529353"/>
            <a:ext cx="718466" cy="362841"/>
            <a:chOff x="2195594" y="1728937"/>
            <a:chExt cx="718466" cy="362841"/>
          </a:xfrm>
        </p:grpSpPr>
        <p:sp>
          <p:nvSpPr>
            <p:cNvPr id="1875" name="ZoneTexte 1874">
              <a:extLst>
                <a:ext uri="{FF2B5EF4-FFF2-40B4-BE49-F238E27FC236}">
                  <a16:creationId xmlns:a16="http://schemas.microsoft.com/office/drawing/2014/main" id="{90707CAB-2A64-48BC-A1A1-F83E23CBED1F}"/>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876" name="ZoneTexte 1875">
              <a:extLst>
                <a:ext uri="{FF2B5EF4-FFF2-40B4-BE49-F238E27FC236}">
                  <a16:creationId xmlns:a16="http://schemas.microsoft.com/office/drawing/2014/main" id="{1BD7E209-0211-49FF-A046-E81404C105A6}"/>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877" name="ZoneTexte 1876">
              <a:extLst>
                <a:ext uri="{FF2B5EF4-FFF2-40B4-BE49-F238E27FC236}">
                  <a16:creationId xmlns:a16="http://schemas.microsoft.com/office/drawing/2014/main" id="{532D31BE-6071-4A30-84D0-12733A31D682}"/>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878" name="Groupe 1877">
            <a:extLst>
              <a:ext uri="{FF2B5EF4-FFF2-40B4-BE49-F238E27FC236}">
                <a16:creationId xmlns:a16="http://schemas.microsoft.com/office/drawing/2014/main" id="{3C876938-2355-4729-990D-744FDBD311A8}"/>
              </a:ext>
            </a:extLst>
          </p:cNvPr>
          <p:cNvGrpSpPr/>
          <p:nvPr/>
        </p:nvGrpSpPr>
        <p:grpSpPr>
          <a:xfrm>
            <a:off x="2392862" y="5526810"/>
            <a:ext cx="718466" cy="367051"/>
            <a:chOff x="1622389" y="1729653"/>
            <a:chExt cx="718466" cy="367051"/>
          </a:xfrm>
        </p:grpSpPr>
        <p:sp>
          <p:nvSpPr>
            <p:cNvPr id="1879" name="ZoneTexte 1878">
              <a:extLst>
                <a:ext uri="{FF2B5EF4-FFF2-40B4-BE49-F238E27FC236}">
                  <a16:creationId xmlns:a16="http://schemas.microsoft.com/office/drawing/2014/main" id="{C42972C8-E5D8-4E85-B693-92B995F04A12}"/>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880" name="ZoneTexte 1879">
              <a:extLst>
                <a:ext uri="{FF2B5EF4-FFF2-40B4-BE49-F238E27FC236}">
                  <a16:creationId xmlns:a16="http://schemas.microsoft.com/office/drawing/2014/main" id="{CC24A920-9960-49EA-AF62-7EBD4D280D42}"/>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881" name="ZoneTexte 1880">
              <a:extLst>
                <a:ext uri="{FF2B5EF4-FFF2-40B4-BE49-F238E27FC236}">
                  <a16:creationId xmlns:a16="http://schemas.microsoft.com/office/drawing/2014/main" id="{8B92CDB0-348D-494F-AA22-30D4285581EE}"/>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1882" name="Groupe 1881">
            <a:extLst>
              <a:ext uri="{FF2B5EF4-FFF2-40B4-BE49-F238E27FC236}">
                <a16:creationId xmlns:a16="http://schemas.microsoft.com/office/drawing/2014/main" id="{0D2FF5A7-8FDE-45CF-8F92-659A0C781239}"/>
              </a:ext>
            </a:extLst>
          </p:cNvPr>
          <p:cNvGrpSpPr/>
          <p:nvPr/>
        </p:nvGrpSpPr>
        <p:grpSpPr>
          <a:xfrm>
            <a:off x="4052706" y="5527725"/>
            <a:ext cx="718466" cy="361624"/>
            <a:chOff x="4307092" y="991715"/>
            <a:chExt cx="718466" cy="361624"/>
          </a:xfrm>
        </p:grpSpPr>
        <p:grpSp>
          <p:nvGrpSpPr>
            <p:cNvPr id="1883" name="Groupe 1882">
              <a:extLst>
                <a:ext uri="{FF2B5EF4-FFF2-40B4-BE49-F238E27FC236}">
                  <a16:creationId xmlns:a16="http://schemas.microsoft.com/office/drawing/2014/main" id="{23FFCCA9-77A2-4B12-8CD6-1DB8634FF004}"/>
                </a:ext>
              </a:extLst>
            </p:cNvPr>
            <p:cNvGrpSpPr/>
            <p:nvPr/>
          </p:nvGrpSpPr>
          <p:grpSpPr>
            <a:xfrm>
              <a:off x="4390385" y="991715"/>
              <a:ext cx="544617" cy="295988"/>
              <a:chOff x="2579857" y="900994"/>
              <a:chExt cx="544617" cy="295988"/>
            </a:xfrm>
          </p:grpSpPr>
          <p:sp>
            <p:nvSpPr>
              <p:cNvPr id="1885" name="ZoneTexte 1884">
                <a:extLst>
                  <a:ext uri="{FF2B5EF4-FFF2-40B4-BE49-F238E27FC236}">
                    <a16:creationId xmlns:a16="http://schemas.microsoft.com/office/drawing/2014/main" id="{9482BCD9-B2C1-48AD-9A13-D3F647E9B10F}"/>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886" name="ZoneTexte 1885">
                <a:extLst>
                  <a:ext uri="{FF2B5EF4-FFF2-40B4-BE49-F238E27FC236}">
                    <a16:creationId xmlns:a16="http://schemas.microsoft.com/office/drawing/2014/main" id="{B6283798-9E0E-4140-A453-B802FE42E2E6}"/>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884" name="ZoneTexte 1883">
              <a:extLst>
                <a:ext uri="{FF2B5EF4-FFF2-40B4-BE49-F238E27FC236}">
                  <a16:creationId xmlns:a16="http://schemas.microsoft.com/office/drawing/2014/main" id="{BC624E43-88FE-4944-85A3-480257705DA4}"/>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887" name="Graphique 1886">
            <a:extLst>
              <a:ext uri="{FF2B5EF4-FFF2-40B4-BE49-F238E27FC236}">
                <a16:creationId xmlns:a16="http://schemas.microsoft.com/office/drawing/2014/main" id="{BC1B3419-74F5-44CC-963B-241BEEE26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1725" y="5789790"/>
            <a:ext cx="109307" cy="98122"/>
          </a:xfrm>
          <a:prstGeom prst="rect">
            <a:avLst/>
          </a:prstGeom>
        </p:spPr>
      </p:pic>
      <p:grpSp>
        <p:nvGrpSpPr>
          <p:cNvPr id="1888" name="Groupe 1887">
            <a:extLst>
              <a:ext uri="{FF2B5EF4-FFF2-40B4-BE49-F238E27FC236}">
                <a16:creationId xmlns:a16="http://schemas.microsoft.com/office/drawing/2014/main" id="{2919577C-7C2F-41F4-9F1D-52823449DC18}"/>
              </a:ext>
            </a:extLst>
          </p:cNvPr>
          <p:cNvGrpSpPr/>
          <p:nvPr/>
        </p:nvGrpSpPr>
        <p:grpSpPr>
          <a:xfrm>
            <a:off x="1275191" y="5498156"/>
            <a:ext cx="718466" cy="385083"/>
            <a:chOff x="6111049" y="6137090"/>
            <a:chExt cx="718466" cy="385083"/>
          </a:xfrm>
        </p:grpSpPr>
        <p:grpSp>
          <p:nvGrpSpPr>
            <p:cNvPr id="1889" name="Groupe 1888">
              <a:extLst>
                <a:ext uri="{FF2B5EF4-FFF2-40B4-BE49-F238E27FC236}">
                  <a16:creationId xmlns:a16="http://schemas.microsoft.com/office/drawing/2014/main" id="{8EBD0700-9B78-4F23-9442-3DC54A1C4646}"/>
                </a:ext>
              </a:extLst>
            </p:cNvPr>
            <p:cNvGrpSpPr/>
            <p:nvPr/>
          </p:nvGrpSpPr>
          <p:grpSpPr>
            <a:xfrm>
              <a:off x="6111049" y="6137090"/>
              <a:ext cx="718466" cy="385083"/>
              <a:chOff x="1523235" y="3839102"/>
              <a:chExt cx="718466" cy="385083"/>
            </a:xfrm>
          </p:grpSpPr>
          <p:sp>
            <p:nvSpPr>
              <p:cNvPr id="1891" name="ZoneTexte 1890">
                <a:extLst>
                  <a:ext uri="{FF2B5EF4-FFF2-40B4-BE49-F238E27FC236}">
                    <a16:creationId xmlns:a16="http://schemas.microsoft.com/office/drawing/2014/main" id="{987E067E-B0DA-47B7-AB20-CE8474E26946}"/>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892" name="ZoneTexte 1891">
                <a:extLst>
                  <a:ext uri="{FF2B5EF4-FFF2-40B4-BE49-F238E27FC236}">
                    <a16:creationId xmlns:a16="http://schemas.microsoft.com/office/drawing/2014/main" id="{CC05CEE3-000F-43C8-8E3D-5D0A4D3F71A2}"/>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890" name="ZoneTexte 1889">
              <a:extLst>
                <a:ext uri="{FF2B5EF4-FFF2-40B4-BE49-F238E27FC236}">
                  <a16:creationId xmlns:a16="http://schemas.microsoft.com/office/drawing/2014/main" id="{52E4BB36-DDD6-4187-A4DC-E934B4F74727}"/>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893" name="Groupe 1892">
            <a:extLst>
              <a:ext uri="{FF2B5EF4-FFF2-40B4-BE49-F238E27FC236}">
                <a16:creationId xmlns:a16="http://schemas.microsoft.com/office/drawing/2014/main" id="{062C5C0F-D9D5-4D8B-B6C2-BA8A6D0635B9}"/>
              </a:ext>
            </a:extLst>
          </p:cNvPr>
          <p:cNvGrpSpPr/>
          <p:nvPr/>
        </p:nvGrpSpPr>
        <p:grpSpPr>
          <a:xfrm>
            <a:off x="1831069" y="5508227"/>
            <a:ext cx="718466" cy="375832"/>
            <a:chOff x="6752258" y="6147312"/>
            <a:chExt cx="718466" cy="375832"/>
          </a:xfrm>
        </p:grpSpPr>
        <p:grpSp>
          <p:nvGrpSpPr>
            <p:cNvPr id="1894" name="Groupe 1893">
              <a:extLst>
                <a:ext uri="{FF2B5EF4-FFF2-40B4-BE49-F238E27FC236}">
                  <a16:creationId xmlns:a16="http://schemas.microsoft.com/office/drawing/2014/main" id="{9E0AFD6A-FB0D-4B6A-B220-45421EA24B57}"/>
                </a:ext>
              </a:extLst>
            </p:cNvPr>
            <p:cNvGrpSpPr/>
            <p:nvPr/>
          </p:nvGrpSpPr>
          <p:grpSpPr>
            <a:xfrm>
              <a:off x="6752258" y="6147312"/>
              <a:ext cx="718466" cy="375832"/>
              <a:chOff x="2358333" y="3850592"/>
              <a:chExt cx="718466" cy="375832"/>
            </a:xfrm>
          </p:grpSpPr>
          <p:sp>
            <p:nvSpPr>
              <p:cNvPr id="1896" name="ZoneTexte 1895">
                <a:extLst>
                  <a:ext uri="{FF2B5EF4-FFF2-40B4-BE49-F238E27FC236}">
                    <a16:creationId xmlns:a16="http://schemas.microsoft.com/office/drawing/2014/main" id="{B749D4D3-95E0-4C24-AA12-8EB01694CBEA}"/>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1897" name="ZoneTexte 1896">
                <a:extLst>
                  <a:ext uri="{FF2B5EF4-FFF2-40B4-BE49-F238E27FC236}">
                    <a16:creationId xmlns:a16="http://schemas.microsoft.com/office/drawing/2014/main" id="{80228AC7-FA22-461F-9274-ED2A7FA0E8DB}"/>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895" name="ZoneTexte 1894">
              <a:extLst>
                <a:ext uri="{FF2B5EF4-FFF2-40B4-BE49-F238E27FC236}">
                  <a16:creationId xmlns:a16="http://schemas.microsoft.com/office/drawing/2014/main" id="{F24259AA-6DEA-4F00-AB47-68A65EFC1B4F}"/>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898" name="Groupe 1897">
            <a:extLst>
              <a:ext uri="{FF2B5EF4-FFF2-40B4-BE49-F238E27FC236}">
                <a16:creationId xmlns:a16="http://schemas.microsoft.com/office/drawing/2014/main" id="{06B4E0D8-7500-415B-A3FA-4F5F1C8D8E7E}"/>
              </a:ext>
            </a:extLst>
          </p:cNvPr>
          <p:cNvGrpSpPr/>
          <p:nvPr/>
        </p:nvGrpSpPr>
        <p:grpSpPr>
          <a:xfrm>
            <a:off x="709045" y="5933270"/>
            <a:ext cx="718466" cy="364522"/>
            <a:chOff x="2199597" y="989091"/>
            <a:chExt cx="718466" cy="364522"/>
          </a:xfrm>
        </p:grpSpPr>
        <p:sp>
          <p:nvSpPr>
            <p:cNvPr id="1899" name="ZoneTexte 1898">
              <a:extLst>
                <a:ext uri="{FF2B5EF4-FFF2-40B4-BE49-F238E27FC236}">
                  <a16:creationId xmlns:a16="http://schemas.microsoft.com/office/drawing/2014/main" id="{6CCE4330-275B-40A0-9EC2-4799CCEC2D22}"/>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900" name="ZoneTexte 1899">
              <a:extLst>
                <a:ext uri="{FF2B5EF4-FFF2-40B4-BE49-F238E27FC236}">
                  <a16:creationId xmlns:a16="http://schemas.microsoft.com/office/drawing/2014/main" id="{7C19FD24-703D-4E06-A766-E48347421C78}"/>
                </a:ext>
              </a:extLst>
            </p:cNvPr>
            <p:cNvSpPr txBox="1"/>
            <p:nvPr/>
          </p:nvSpPr>
          <p:spPr>
            <a:xfrm>
              <a:off x="2199597" y="1168947"/>
              <a:ext cx="718466" cy="184666"/>
            </a:xfrm>
            <a:prstGeom prst="rect">
              <a:avLst/>
            </a:prstGeom>
            <a:noFill/>
          </p:spPr>
          <p:txBody>
            <a:bodyPr wrap="none" rtlCol="0">
              <a:spAutoFit/>
            </a:bodyPr>
            <a:lstStyle/>
            <a:p>
              <a:r>
                <a:rPr lang="fr-FR" sz="600" dirty="0"/>
                <a:t>[7:15:00 7:49:00]</a:t>
              </a:r>
              <a:endParaRPr lang="fr-CH" sz="600" dirty="0"/>
            </a:p>
          </p:txBody>
        </p:sp>
      </p:grpSp>
      <p:sp>
        <p:nvSpPr>
          <p:cNvPr id="1901" name="Accolade fermante 1900">
            <a:extLst>
              <a:ext uri="{FF2B5EF4-FFF2-40B4-BE49-F238E27FC236}">
                <a16:creationId xmlns:a16="http://schemas.microsoft.com/office/drawing/2014/main" id="{6FA58FE8-E5C6-4F2F-878A-0FEE34861942}"/>
              </a:ext>
            </a:extLst>
          </p:cNvPr>
          <p:cNvSpPr/>
          <p:nvPr/>
        </p:nvSpPr>
        <p:spPr>
          <a:xfrm flipH="1">
            <a:off x="654456" y="601753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02" name="Accolade fermante 1901">
            <a:extLst>
              <a:ext uri="{FF2B5EF4-FFF2-40B4-BE49-F238E27FC236}">
                <a16:creationId xmlns:a16="http://schemas.microsoft.com/office/drawing/2014/main" id="{DF8CF340-11F4-4C25-9E63-1C0072999FBF}"/>
              </a:ext>
            </a:extLst>
          </p:cNvPr>
          <p:cNvSpPr/>
          <p:nvPr/>
        </p:nvSpPr>
        <p:spPr>
          <a:xfrm>
            <a:off x="4644269" y="601936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03" name="ZoneTexte 1902">
            <a:extLst>
              <a:ext uri="{FF2B5EF4-FFF2-40B4-BE49-F238E27FC236}">
                <a16:creationId xmlns:a16="http://schemas.microsoft.com/office/drawing/2014/main" id="{22435E3F-3BCA-4053-BBC7-913A6E9CB776}"/>
              </a:ext>
            </a:extLst>
          </p:cNvPr>
          <p:cNvSpPr txBox="1"/>
          <p:nvPr/>
        </p:nvSpPr>
        <p:spPr>
          <a:xfrm>
            <a:off x="755596" y="5965810"/>
            <a:ext cx="331249" cy="246221"/>
          </a:xfrm>
          <a:prstGeom prst="rect">
            <a:avLst/>
          </a:prstGeom>
          <a:noFill/>
        </p:spPr>
        <p:txBody>
          <a:bodyPr wrap="square" rtlCol="0">
            <a:spAutoFit/>
          </a:bodyPr>
          <a:lstStyle/>
          <a:p>
            <a:r>
              <a:rPr lang="fr-FR" sz="500" dirty="0"/>
              <a:t>+2</a:t>
            </a:r>
          </a:p>
          <a:p>
            <a:r>
              <a:rPr lang="fr-FR" sz="500" dirty="0"/>
              <a:t>A:5</a:t>
            </a:r>
          </a:p>
        </p:txBody>
      </p:sp>
      <p:grpSp>
        <p:nvGrpSpPr>
          <p:cNvPr id="1904" name="Groupe 1903">
            <a:extLst>
              <a:ext uri="{FF2B5EF4-FFF2-40B4-BE49-F238E27FC236}">
                <a16:creationId xmlns:a16="http://schemas.microsoft.com/office/drawing/2014/main" id="{74DEA338-D5FE-44BD-B9DF-EBEEBC8CC100}"/>
              </a:ext>
            </a:extLst>
          </p:cNvPr>
          <p:cNvGrpSpPr/>
          <p:nvPr/>
        </p:nvGrpSpPr>
        <p:grpSpPr>
          <a:xfrm>
            <a:off x="3529044" y="5947024"/>
            <a:ext cx="718466" cy="362841"/>
            <a:chOff x="2195594" y="1728937"/>
            <a:chExt cx="718466" cy="362841"/>
          </a:xfrm>
        </p:grpSpPr>
        <p:sp>
          <p:nvSpPr>
            <p:cNvPr id="1905" name="ZoneTexte 1904">
              <a:extLst>
                <a:ext uri="{FF2B5EF4-FFF2-40B4-BE49-F238E27FC236}">
                  <a16:creationId xmlns:a16="http://schemas.microsoft.com/office/drawing/2014/main" id="{5853D8E8-12FC-46FF-BFCB-ADABE2F6FAA8}"/>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906" name="ZoneTexte 1905">
              <a:extLst>
                <a:ext uri="{FF2B5EF4-FFF2-40B4-BE49-F238E27FC236}">
                  <a16:creationId xmlns:a16="http://schemas.microsoft.com/office/drawing/2014/main" id="{0E75C6EF-3B96-4A3B-9E92-9D89F3A851FC}"/>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907" name="ZoneTexte 1906">
              <a:extLst>
                <a:ext uri="{FF2B5EF4-FFF2-40B4-BE49-F238E27FC236}">
                  <a16:creationId xmlns:a16="http://schemas.microsoft.com/office/drawing/2014/main" id="{EB6C8D62-4D1A-4C88-ADF3-6BB01D854C13}"/>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908" name="Groupe 1907">
            <a:extLst>
              <a:ext uri="{FF2B5EF4-FFF2-40B4-BE49-F238E27FC236}">
                <a16:creationId xmlns:a16="http://schemas.microsoft.com/office/drawing/2014/main" id="{9608988B-15C0-40D7-A306-CBD5F55DD4E1}"/>
              </a:ext>
            </a:extLst>
          </p:cNvPr>
          <p:cNvGrpSpPr/>
          <p:nvPr/>
        </p:nvGrpSpPr>
        <p:grpSpPr>
          <a:xfrm>
            <a:off x="2972344" y="5944069"/>
            <a:ext cx="718466" cy="367051"/>
            <a:chOff x="1622389" y="1729653"/>
            <a:chExt cx="718466" cy="367051"/>
          </a:xfrm>
        </p:grpSpPr>
        <p:sp>
          <p:nvSpPr>
            <p:cNvPr id="1909" name="ZoneTexte 1908">
              <a:extLst>
                <a:ext uri="{FF2B5EF4-FFF2-40B4-BE49-F238E27FC236}">
                  <a16:creationId xmlns:a16="http://schemas.microsoft.com/office/drawing/2014/main" id="{3312441B-96B1-4B96-B5A7-369ADCBF15AE}"/>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910" name="ZoneTexte 1909">
              <a:extLst>
                <a:ext uri="{FF2B5EF4-FFF2-40B4-BE49-F238E27FC236}">
                  <a16:creationId xmlns:a16="http://schemas.microsoft.com/office/drawing/2014/main" id="{E0B35F70-2374-4DF1-AAAA-F9E441F3DBA6}"/>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911" name="ZoneTexte 1910">
              <a:extLst>
                <a:ext uri="{FF2B5EF4-FFF2-40B4-BE49-F238E27FC236}">
                  <a16:creationId xmlns:a16="http://schemas.microsoft.com/office/drawing/2014/main" id="{5BF2ADDA-D0FF-4E2E-9C45-662FCEDF8FDE}"/>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912" name="Groupe 1911">
            <a:extLst>
              <a:ext uri="{FF2B5EF4-FFF2-40B4-BE49-F238E27FC236}">
                <a16:creationId xmlns:a16="http://schemas.microsoft.com/office/drawing/2014/main" id="{16C48E33-0EA3-4382-9FEA-AF565F7D8754}"/>
              </a:ext>
            </a:extLst>
          </p:cNvPr>
          <p:cNvGrpSpPr/>
          <p:nvPr/>
        </p:nvGrpSpPr>
        <p:grpSpPr>
          <a:xfrm>
            <a:off x="4078937" y="5945396"/>
            <a:ext cx="718466" cy="361624"/>
            <a:chOff x="4307092" y="991715"/>
            <a:chExt cx="718466" cy="361624"/>
          </a:xfrm>
        </p:grpSpPr>
        <p:grpSp>
          <p:nvGrpSpPr>
            <p:cNvPr id="1913" name="Groupe 1912">
              <a:extLst>
                <a:ext uri="{FF2B5EF4-FFF2-40B4-BE49-F238E27FC236}">
                  <a16:creationId xmlns:a16="http://schemas.microsoft.com/office/drawing/2014/main" id="{6059DE8C-97EE-412E-90C7-236BCD631357}"/>
                </a:ext>
              </a:extLst>
            </p:cNvPr>
            <p:cNvGrpSpPr/>
            <p:nvPr/>
          </p:nvGrpSpPr>
          <p:grpSpPr>
            <a:xfrm>
              <a:off x="4390385" y="991715"/>
              <a:ext cx="544617" cy="295988"/>
              <a:chOff x="2579857" y="900994"/>
              <a:chExt cx="544617" cy="295988"/>
            </a:xfrm>
          </p:grpSpPr>
          <p:sp>
            <p:nvSpPr>
              <p:cNvPr id="1915" name="ZoneTexte 1914">
                <a:extLst>
                  <a:ext uri="{FF2B5EF4-FFF2-40B4-BE49-F238E27FC236}">
                    <a16:creationId xmlns:a16="http://schemas.microsoft.com/office/drawing/2014/main" id="{401DF1C0-7378-4F60-8506-CDEB7A266FEF}"/>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916" name="ZoneTexte 1915">
                <a:extLst>
                  <a:ext uri="{FF2B5EF4-FFF2-40B4-BE49-F238E27FC236}">
                    <a16:creationId xmlns:a16="http://schemas.microsoft.com/office/drawing/2014/main" id="{B9CE80B0-83AA-430F-8A9A-C7E38D1F0528}"/>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914" name="ZoneTexte 1913">
              <a:extLst>
                <a:ext uri="{FF2B5EF4-FFF2-40B4-BE49-F238E27FC236}">
                  <a16:creationId xmlns:a16="http://schemas.microsoft.com/office/drawing/2014/main" id="{EC1F5D93-ED95-40E5-8E2A-364C3AC5CC96}"/>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917" name="Graphique 1916">
            <a:extLst>
              <a:ext uri="{FF2B5EF4-FFF2-40B4-BE49-F238E27FC236}">
                <a16:creationId xmlns:a16="http://schemas.microsoft.com/office/drawing/2014/main" id="{0FBAAFDE-07DA-4917-BC85-C71EFBF5A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7956" y="6207461"/>
            <a:ext cx="109307" cy="98122"/>
          </a:xfrm>
          <a:prstGeom prst="rect">
            <a:avLst/>
          </a:prstGeom>
        </p:spPr>
      </p:pic>
      <p:grpSp>
        <p:nvGrpSpPr>
          <p:cNvPr id="1918" name="Groupe 1917">
            <a:extLst>
              <a:ext uri="{FF2B5EF4-FFF2-40B4-BE49-F238E27FC236}">
                <a16:creationId xmlns:a16="http://schemas.microsoft.com/office/drawing/2014/main" id="{5239DAAA-50BB-4031-8B97-6E30C1D2FBB1}"/>
              </a:ext>
            </a:extLst>
          </p:cNvPr>
          <p:cNvGrpSpPr/>
          <p:nvPr/>
        </p:nvGrpSpPr>
        <p:grpSpPr>
          <a:xfrm>
            <a:off x="1272177" y="5924196"/>
            <a:ext cx="718466" cy="385083"/>
            <a:chOff x="6111049" y="6137090"/>
            <a:chExt cx="718466" cy="385083"/>
          </a:xfrm>
        </p:grpSpPr>
        <p:grpSp>
          <p:nvGrpSpPr>
            <p:cNvPr id="1919" name="Groupe 1918">
              <a:extLst>
                <a:ext uri="{FF2B5EF4-FFF2-40B4-BE49-F238E27FC236}">
                  <a16:creationId xmlns:a16="http://schemas.microsoft.com/office/drawing/2014/main" id="{36689301-C2BE-4B3E-AD64-DA6BE422DE67}"/>
                </a:ext>
              </a:extLst>
            </p:cNvPr>
            <p:cNvGrpSpPr/>
            <p:nvPr/>
          </p:nvGrpSpPr>
          <p:grpSpPr>
            <a:xfrm>
              <a:off x="6111049" y="6137090"/>
              <a:ext cx="718466" cy="385083"/>
              <a:chOff x="1523235" y="3839102"/>
              <a:chExt cx="718466" cy="385083"/>
            </a:xfrm>
          </p:grpSpPr>
          <p:sp>
            <p:nvSpPr>
              <p:cNvPr id="1921" name="ZoneTexte 1920">
                <a:extLst>
                  <a:ext uri="{FF2B5EF4-FFF2-40B4-BE49-F238E27FC236}">
                    <a16:creationId xmlns:a16="http://schemas.microsoft.com/office/drawing/2014/main" id="{22E4E9FB-5578-48F3-8883-C0B160F65684}"/>
                  </a:ext>
                </a:extLst>
              </p:cNvPr>
              <p:cNvSpPr txBox="1"/>
              <p:nvPr/>
            </p:nvSpPr>
            <p:spPr>
              <a:xfrm>
                <a:off x="1523235" y="4039519"/>
                <a:ext cx="718466" cy="184666"/>
              </a:xfrm>
              <a:prstGeom prst="rect">
                <a:avLst/>
              </a:prstGeom>
              <a:noFill/>
            </p:spPr>
            <p:txBody>
              <a:bodyPr wrap="none" rtlCol="0">
                <a:spAutoFit/>
              </a:bodyPr>
              <a:lstStyle/>
              <a:p>
                <a:r>
                  <a:rPr lang="fr-FR" sz="600" dirty="0"/>
                  <a:t>[7:40:00 7:53:30]</a:t>
                </a:r>
                <a:endParaRPr lang="fr-CH" sz="600" dirty="0"/>
              </a:p>
            </p:txBody>
          </p:sp>
          <p:sp>
            <p:nvSpPr>
              <p:cNvPr id="1922" name="ZoneTexte 1921">
                <a:extLst>
                  <a:ext uri="{FF2B5EF4-FFF2-40B4-BE49-F238E27FC236}">
                    <a16:creationId xmlns:a16="http://schemas.microsoft.com/office/drawing/2014/main" id="{D7E5174D-FE43-4963-9EA3-457641DA7CEB}"/>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920" name="ZoneTexte 1919">
              <a:extLst>
                <a:ext uri="{FF2B5EF4-FFF2-40B4-BE49-F238E27FC236}">
                  <a16:creationId xmlns:a16="http://schemas.microsoft.com/office/drawing/2014/main" id="{6D1E3BEA-7658-4A87-95DF-AC35869666C0}"/>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923" name="Groupe 1922">
            <a:extLst>
              <a:ext uri="{FF2B5EF4-FFF2-40B4-BE49-F238E27FC236}">
                <a16:creationId xmlns:a16="http://schemas.microsoft.com/office/drawing/2014/main" id="{B972363E-8228-4690-A104-B638041AC892}"/>
              </a:ext>
            </a:extLst>
          </p:cNvPr>
          <p:cNvGrpSpPr/>
          <p:nvPr/>
        </p:nvGrpSpPr>
        <p:grpSpPr>
          <a:xfrm>
            <a:off x="1828055" y="5934267"/>
            <a:ext cx="718466" cy="375832"/>
            <a:chOff x="6752258" y="6147312"/>
            <a:chExt cx="718466" cy="375832"/>
          </a:xfrm>
        </p:grpSpPr>
        <p:grpSp>
          <p:nvGrpSpPr>
            <p:cNvPr id="1924" name="Groupe 1923">
              <a:extLst>
                <a:ext uri="{FF2B5EF4-FFF2-40B4-BE49-F238E27FC236}">
                  <a16:creationId xmlns:a16="http://schemas.microsoft.com/office/drawing/2014/main" id="{EC7DA1AA-0FAD-47C2-BAB1-E16A7E295063}"/>
                </a:ext>
              </a:extLst>
            </p:cNvPr>
            <p:cNvGrpSpPr/>
            <p:nvPr/>
          </p:nvGrpSpPr>
          <p:grpSpPr>
            <a:xfrm>
              <a:off x="6752258" y="6147312"/>
              <a:ext cx="718466" cy="375832"/>
              <a:chOff x="2358333" y="3850592"/>
              <a:chExt cx="718466" cy="375832"/>
            </a:xfrm>
          </p:grpSpPr>
          <p:sp>
            <p:nvSpPr>
              <p:cNvPr id="1926" name="ZoneTexte 1925">
                <a:extLst>
                  <a:ext uri="{FF2B5EF4-FFF2-40B4-BE49-F238E27FC236}">
                    <a16:creationId xmlns:a16="http://schemas.microsoft.com/office/drawing/2014/main" id="{AA595A43-02CD-41A2-97D8-3DC3A9636510}"/>
                  </a:ext>
                </a:extLst>
              </p:cNvPr>
              <p:cNvSpPr txBox="1"/>
              <p:nvPr/>
            </p:nvSpPr>
            <p:spPr>
              <a:xfrm>
                <a:off x="2358333" y="4041758"/>
                <a:ext cx="718466" cy="184666"/>
              </a:xfrm>
              <a:prstGeom prst="rect">
                <a:avLst/>
              </a:prstGeom>
              <a:noFill/>
            </p:spPr>
            <p:txBody>
              <a:bodyPr wrap="none" rtlCol="0">
                <a:spAutoFit/>
              </a:bodyPr>
              <a:lstStyle/>
              <a:p>
                <a:r>
                  <a:rPr lang="fr-FR" sz="600" dirty="0"/>
                  <a:t>[7:40:30 7:54:00]</a:t>
                </a:r>
                <a:endParaRPr lang="fr-CH" sz="600" dirty="0"/>
              </a:p>
            </p:txBody>
          </p:sp>
          <p:sp>
            <p:nvSpPr>
              <p:cNvPr id="1927" name="ZoneTexte 1926">
                <a:extLst>
                  <a:ext uri="{FF2B5EF4-FFF2-40B4-BE49-F238E27FC236}">
                    <a16:creationId xmlns:a16="http://schemas.microsoft.com/office/drawing/2014/main" id="{ACA16834-1516-4FA9-9608-F46AD7D0CE32}"/>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925" name="ZoneTexte 1924">
              <a:extLst>
                <a:ext uri="{FF2B5EF4-FFF2-40B4-BE49-F238E27FC236}">
                  <a16:creationId xmlns:a16="http://schemas.microsoft.com/office/drawing/2014/main" id="{0C67AD39-D9CB-4A25-8182-329AFFA708B3}"/>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928" name="Groupe 1927">
            <a:extLst>
              <a:ext uri="{FF2B5EF4-FFF2-40B4-BE49-F238E27FC236}">
                <a16:creationId xmlns:a16="http://schemas.microsoft.com/office/drawing/2014/main" id="{A2B38B55-B024-4A80-8383-A8FB5538E15D}"/>
              </a:ext>
            </a:extLst>
          </p:cNvPr>
          <p:cNvGrpSpPr/>
          <p:nvPr/>
        </p:nvGrpSpPr>
        <p:grpSpPr>
          <a:xfrm>
            <a:off x="698751" y="4678878"/>
            <a:ext cx="718466" cy="364522"/>
            <a:chOff x="2199597" y="989091"/>
            <a:chExt cx="718466" cy="364522"/>
          </a:xfrm>
        </p:grpSpPr>
        <p:sp>
          <p:nvSpPr>
            <p:cNvPr id="1929" name="ZoneTexte 1928">
              <a:extLst>
                <a:ext uri="{FF2B5EF4-FFF2-40B4-BE49-F238E27FC236}">
                  <a16:creationId xmlns:a16="http://schemas.microsoft.com/office/drawing/2014/main" id="{D8585FB3-C4BB-4B33-87C7-F102CCF918C4}"/>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930" name="ZoneTexte 1929">
              <a:extLst>
                <a:ext uri="{FF2B5EF4-FFF2-40B4-BE49-F238E27FC236}">
                  <a16:creationId xmlns:a16="http://schemas.microsoft.com/office/drawing/2014/main" id="{BC6F4F14-57E7-41DA-B207-C3AADFB50BE0}"/>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931" name="Accolade fermante 1930">
            <a:extLst>
              <a:ext uri="{FF2B5EF4-FFF2-40B4-BE49-F238E27FC236}">
                <a16:creationId xmlns:a16="http://schemas.microsoft.com/office/drawing/2014/main" id="{FE4ACC62-4A98-4893-AEAF-7D1BFC230E09}"/>
              </a:ext>
            </a:extLst>
          </p:cNvPr>
          <p:cNvSpPr/>
          <p:nvPr/>
        </p:nvSpPr>
        <p:spPr>
          <a:xfrm flipH="1">
            <a:off x="644162" y="476314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32" name="Accolade fermante 1931">
            <a:extLst>
              <a:ext uri="{FF2B5EF4-FFF2-40B4-BE49-F238E27FC236}">
                <a16:creationId xmlns:a16="http://schemas.microsoft.com/office/drawing/2014/main" id="{0A9766C9-49C1-4C18-A06B-5BF660F4A2F5}"/>
              </a:ext>
            </a:extLst>
          </p:cNvPr>
          <p:cNvSpPr/>
          <p:nvPr/>
        </p:nvSpPr>
        <p:spPr>
          <a:xfrm>
            <a:off x="4728175" y="477203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33" name="ZoneTexte 1932">
            <a:extLst>
              <a:ext uri="{FF2B5EF4-FFF2-40B4-BE49-F238E27FC236}">
                <a16:creationId xmlns:a16="http://schemas.microsoft.com/office/drawing/2014/main" id="{87C0A525-6A5D-4A41-A457-CBAF6974A3A6}"/>
              </a:ext>
            </a:extLst>
          </p:cNvPr>
          <p:cNvSpPr txBox="1"/>
          <p:nvPr/>
        </p:nvSpPr>
        <p:spPr>
          <a:xfrm>
            <a:off x="745302" y="4711418"/>
            <a:ext cx="331249" cy="246221"/>
          </a:xfrm>
          <a:prstGeom prst="rect">
            <a:avLst/>
          </a:prstGeom>
          <a:noFill/>
        </p:spPr>
        <p:txBody>
          <a:bodyPr wrap="square" rtlCol="0">
            <a:spAutoFit/>
          </a:bodyPr>
          <a:lstStyle/>
          <a:p>
            <a:r>
              <a:rPr lang="fr-FR" sz="500" dirty="0"/>
              <a:t>+2</a:t>
            </a:r>
          </a:p>
          <a:p>
            <a:r>
              <a:rPr lang="fr-FR" sz="500" dirty="0"/>
              <a:t>A:5</a:t>
            </a:r>
          </a:p>
        </p:txBody>
      </p:sp>
      <p:grpSp>
        <p:nvGrpSpPr>
          <p:cNvPr id="1934" name="Groupe 1933">
            <a:extLst>
              <a:ext uri="{FF2B5EF4-FFF2-40B4-BE49-F238E27FC236}">
                <a16:creationId xmlns:a16="http://schemas.microsoft.com/office/drawing/2014/main" id="{058EDF60-68C8-4ECF-B016-E155F2923F9B}"/>
              </a:ext>
            </a:extLst>
          </p:cNvPr>
          <p:cNvGrpSpPr/>
          <p:nvPr/>
        </p:nvGrpSpPr>
        <p:grpSpPr>
          <a:xfrm>
            <a:off x="3612950" y="4699700"/>
            <a:ext cx="718466" cy="362841"/>
            <a:chOff x="2195594" y="1728937"/>
            <a:chExt cx="718466" cy="362841"/>
          </a:xfrm>
        </p:grpSpPr>
        <p:sp>
          <p:nvSpPr>
            <p:cNvPr id="1935" name="ZoneTexte 1934">
              <a:extLst>
                <a:ext uri="{FF2B5EF4-FFF2-40B4-BE49-F238E27FC236}">
                  <a16:creationId xmlns:a16="http://schemas.microsoft.com/office/drawing/2014/main" id="{CD5880D0-B1B9-4B70-B188-6E5F690FB0B7}"/>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936" name="ZoneTexte 1935">
              <a:extLst>
                <a:ext uri="{FF2B5EF4-FFF2-40B4-BE49-F238E27FC236}">
                  <a16:creationId xmlns:a16="http://schemas.microsoft.com/office/drawing/2014/main" id="{408C43FD-A447-4429-9313-0B1364F6CE14}"/>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937" name="ZoneTexte 1936">
              <a:extLst>
                <a:ext uri="{FF2B5EF4-FFF2-40B4-BE49-F238E27FC236}">
                  <a16:creationId xmlns:a16="http://schemas.microsoft.com/office/drawing/2014/main" id="{7F874505-F9A1-4944-A45B-BB4157828274}"/>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938" name="Groupe 1937">
            <a:extLst>
              <a:ext uri="{FF2B5EF4-FFF2-40B4-BE49-F238E27FC236}">
                <a16:creationId xmlns:a16="http://schemas.microsoft.com/office/drawing/2014/main" id="{01429B70-B36E-4A62-831F-02CB0A679E3C}"/>
              </a:ext>
            </a:extLst>
          </p:cNvPr>
          <p:cNvGrpSpPr/>
          <p:nvPr/>
        </p:nvGrpSpPr>
        <p:grpSpPr>
          <a:xfrm>
            <a:off x="1838142" y="4696768"/>
            <a:ext cx="718466" cy="367051"/>
            <a:chOff x="1622389" y="1729653"/>
            <a:chExt cx="718466" cy="367051"/>
          </a:xfrm>
        </p:grpSpPr>
        <p:sp>
          <p:nvSpPr>
            <p:cNvPr id="1939" name="ZoneTexte 1938">
              <a:extLst>
                <a:ext uri="{FF2B5EF4-FFF2-40B4-BE49-F238E27FC236}">
                  <a16:creationId xmlns:a16="http://schemas.microsoft.com/office/drawing/2014/main" id="{B2C7AEF5-5E1C-47D1-ACCD-B69995DDDA89}"/>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940" name="ZoneTexte 1939">
              <a:extLst>
                <a:ext uri="{FF2B5EF4-FFF2-40B4-BE49-F238E27FC236}">
                  <a16:creationId xmlns:a16="http://schemas.microsoft.com/office/drawing/2014/main" id="{80B40893-53E9-4841-BD8C-CA159DC7EAC3}"/>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941" name="ZoneTexte 1940">
              <a:extLst>
                <a:ext uri="{FF2B5EF4-FFF2-40B4-BE49-F238E27FC236}">
                  <a16:creationId xmlns:a16="http://schemas.microsoft.com/office/drawing/2014/main" id="{C968E497-05E2-4557-AFDC-4273795359FA}"/>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942" name="Groupe 1941">
            <a:extLst>
              <a:ext uri="{FF2B5EF4-FFF2-40B4-BE49-F238E27FC236}">
                <a16:creationId xmlns:a16="http://schemas.microsoft.com/office/drawing/2014/main" id="{E90701E3-5FC8-4A03-BAD0-BE95013DE1D7}"/>
              </a:ext>
            </a:extLst>
          </p:cNvPr>
          <p:cNvGrpSpPr/>
          <p:nvPr/>
        </p:nvGrpSpPr>
        <p:grpSpPr>
          <a:xfrm>
            <a:off x="4162843" y="4698072"/>
            <a:ext cx="718466" cy="361624"/>
            <a:chOff x="4307092" y="991715"/>
            <a:chExt cx="718466" cy="361624"/>
          </a:xfrm>
        </p:grpSpPr>
        <p:grpSp>
          <p:nvGrpSpPr>
            <p:cNvPr id="1943" name="Groupe 1942">
              <a:extLst>
                <a:ext uri="{FF2B5EF4-FFF2-40B4-BE49-F238E27FC236}">
                  <a16:creationId xmlns:a16="http://schemas.microsoft.com/office/drawing/2014/main" id="{652015C3-A45E-4EE7-B65D-529535E19C50}"/>
                </a:ext>
              </a:extLst>
            </p:cNvPr>
            <p:cNvGrpSpPr/>
            <p:nvPr/>
          </p:nvGrpSpPr>
          <p:grpSpPr>
            <a:xfrm>
              <a:off x="4390385" y="991715"/>
              <a:ext cx="544617" cy="295988"/>
              <a:chOff x="2579857" y="900994"/>
              <a:chExt cx="544617" cy="295988"/>
            </a:xfrm>
          </p:grpSpPr>
          <p:sp>
            <p:nvSpPr>
              <p:cNvPr id="1945" name="ZoneTexte 1944">
                <a:extLst>
                  <a:ext uri="{FF2B5EF4-FFF2-40B4-BE49-F238E27FC236}">
                    <a16:creationId xmlns:a16="http://schemas.microsoft.com/office/drawing/2014/main" id="{B21C4110-5CEF-484F-87AA-DD5A3EAD198E}"/>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946" name="ZoneTexte 1945">
                <a:extLst>
                  <a:ext uri="{FF2B5EF4-FFF2-40B4-BE49-F238E27FC236}">
                    <a16:creationId xmlns:a16="http://schemas.microsoft.com/office/drawing/2014/main" id="{75AE9A5D-8EC1-4371-A45D-8B96F2E7BA54}"/>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944" name="ZoneTexte 1943">
              <a:extLst>
                <a:ext uri="{FF2B5EF4-FFF2-40B4-BE49-F238E27FC236}">
                  <a16:creationId xmlns:a16="http://schemas.microsoft.com/office/drawing/2014/main" id="{FC24AE3D-B57E-4F93-AA7A-E682DB8FDFA5}"/>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947" name="Graphique 1946">
            <a:extLst>
              <a:ext uri="{FF2B5EF4-FFF2-40B4-BE49-F238E27FC236}">
                <a16:creationId xmlns:a16="http://schemas.microsoft.com/office/drawing/2014/main" id="{AB7608E0-9CE7-427C-B37F-1E7E038704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1862" y="4960137"/>
            <a:ext cx="109307" cy="98122"/>
          </a:xfrm>
          <a:prstGeom prst="rect">
            <a:avLst/>
          </a:prstGeom>
        </p:spPr>
      </p:pic>
      <p:grpSp>
        <p:nvGrpSpPr>
          <p:cNvPr id="1948" name="Groupe 1947">
            <a:extLst>
              <a:ext uri="{FF2B5EF4-FFF2-40B4-BE49-F238E27FC236}">
                <a16:creationId xmlns:a16="http://schemas.microsoft.com/office/drawing/2014/main" id="{25C6D7F2-46BF-4E82-84FF-E93501FF7C58}"/>
              </a:ext>
            </a:extLst>
          </p:cNvPr>
          <p:cNvGrpSpPr/>
          <p:nvPr/>
        </p:nvGrpSpPr>
        <p:grpSpPr>
          <a:xfrm>
            <a:off x="1261883" y="4669804"/>
            <a:ext cx="718466" cy="385083"/>
            <a:chOff x="6111049" y="6137090"/>
            <a:chExt cx="718466" cy="385083"/>
          </a:xfrm>
        </p:grpSpPr>
        <p:grpSp>
          <p:nvGrpSpPr>
            <p:cNvPr id="1949" name="Groupe 1948">
              <a:extLst>
                <a:ext uri="{FF2B5EF4-FFF2-40B4-BE49-F238E27FC236}">
                  <a16:creationId xmlns:a16="http://schemas.microsoft.com/office/drawing/2014/main" id="{E4F8FB40-5FD1-46D8-9BF5-C949EB4D27D8}"/>
                </a:ext>
              </a:extLst>
            </p:cNvPr>
            <p:cNvGrpSpPr/>
            <p:nvPr/>
          </p:nvGrpSpPr>
          <p:grpSpPr>
            <a:xfrm>
              <a:off x="6111049" y="6137090"/>
              <a:ext cx="718466" cy="385083"/>
              <a:chOff x="1523235" y="3839102"/>
              <a:chExt cx="718466" cy="385083"/>
            </a:xfrm>
          </p:grpSpPr>
          <p:sp>
            <p:nvSpPr>
              <p:cNvPr id="1951" name="ZoneTexte 1950">
                <a:extLst>
                  <a:ext uri="{FF2B5EF4-FFF2-40B4-BE49-F238E27FC236}">
                    <a16:creationId xmlns:a16="http://schemas.microsoft.com/office/drawing/2014/main" id="{1ADBCF6B-C189-486C-B435-469BB5217E8A}"/>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952" name="ZoneTexte 1951">
                <a:extLst>
                  <a:ext uri="{FF2B5EF4-FFF2-40B4-BE49-F238E27FC236}">
                    <a16:creationId xmlns:a16="http://schemas.microsoft.com/office/drawing/2014/main" id="{AD195D4D-A5F9-4C39-9928-E760C5CB41D1}"/>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950" name="ZoneTexte 1949">
              <a:extLst>
                <a:ext uri="{FF2B5EF4-FFF2-40B4-BE49-F238E27FC236}">
                  <a16:creationId xmlns:a16="http://schemas.microsoft.com/office/drawing/2014/main" id="{C84F8E1A-F8B7-46E2-A3B6-C5707074E7DF}"/>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953" name="Groupe 1952">
            <a:extLst>
              <a:ext uri="{FF2B5EF4-FFF2-40B4-BE49-F238E27FC236}">
                <a16:creationId xmlns:a16="http://schemas.microsoft.com/office/drawing/2014/main" id="{7E646CE8-A511-4D11-9AC8-14B87C48611F}"/>
              </a:ext>
            </a:extLst>
          </p:cNvPr>
          <p:cNvGrpSpPr/>
          <p:nvPr/>
        </p:nvGrpSpPr>
        <p:grpSpPr>
          <a:xfrm>
            <a:off x="2398094" y="4685331"/>
            <a:ext cx="718466" cy="375832"/>
            <a:chOff x="6752258" y="6147312"/>
            <a:chExt cx="718466" cy="375832"/>
          </a:xfrm>
        </p:grpSpPr>
        <p:grpSp>
          <p:nvGrpSpPr>
            <p:cNvPr id="1954" name="Groupe 1953">
              <a:extLst>
                <a:ext uri="{FF2B5EF4-FFF2-40B4-BE49-F238E27FC236}">
                  <a16:creationId xmlns:a16="http://schemas.microsoft.com/office/drawing/2014/main" id="{340313E8-4617-4E04-B68B-BB32C67B09D2}"/>
                </a:ext>
              </a:extLst>
            </p:cNvPr>
            <p:cNvGrpSpPr/>
            <p:nvPr/>
          </p:nvGrpSpPr>
          <p:grpSpPr>
            <a:xfrm>
              <a:off x="6752258" y="6147312"/>
              <a:ext cx="718466" cy="375832"/>
              <a:chOff x="2358333" y="3850592"/>
              <a:chExt cx="718466" cy="375832"/>
            </a:xfrm>
          </p:grpSpPr>
          <p:sp>
            <p:nvSpPr>
              <p:cNvPr id="1956" name="ZoneTexte 1955">
                <a:extLst>
                  <a:ext uri="{FF2B5EF4-FFF2-40B4-BE49-F238E27FC236}">
                    <a16:creationId xmlns:a16="http://schemas.microsoft.com/office/drawing/2014/main" id="{BD13D8AB-1645-4A26-966E-6CEF890BD567}"/>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1957" name="ZoneTexte 1956">
                <a:extLst>
                  <a:ext uri="{FF2B5EF4-FFF2-40B4-BE49-F238E27FC236}">
                    <a16:creationId xmlns:a16="http://schemas.microsoft.com/office/drawing/2014/main" id="{05BEA19F-BCA7-4FAE-BE84-4097C90A4107}"/>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955" name="ZoneTexte 1954">
              <a:extLst>
                <a:ext uri="{FF2B5EF4-FFF2-40B4-BE49-F238E27FC236}">
                  <a16:creationId xmlns:a16="http://schemas.microsoft.com/office/drawing/2014/main" id="{D48808D7-283E-4B5E-A5B6-A0B73F5A5B25}"/>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958" name="Groupe 1957">
            <a:extLst>
              <a:ext uri="{FF2B5EF4-FFF2-40B4-BE49-F238E27FC236}">
                <a16:creationId xmlns:a16="http://schemas.microsoft.com/office/drawing/2014/main" id="{199408D8-EA31-40B5-9691-74526BCB578D}"/>
              </a:ext>
            </a:extLst>
          </p:cNvPr>
          <p:cNvGrpSpPr/>
          <p:nvPr/>
        </p:nvGrpSpPr>
        <p:grpSpPr>
          <a:xfrm>
            <a:off x="3005067" y="4664891"/>
            <a:ext cx="718466" cy="390094"/>
            <a:chOff x="7339755" y="6147312"/>
            <a:chExt cx="718466" cy="390094"/>
          </a:xfrm>
        </p:grpSpPr>
        <p:grpSp>
          <p:nvGrpSpPr>
            <p:cNvPr id="1959" name="Groupe 1958">
              <a:extLst>
                <a:ext uri="{FF2B5EF4-FFF2-40B4-BE49-F238E27FC236}">
                  <a16:creationId xmlns:a16="http://schemas.microsoft.com/office/drawing/2014/main" id="{7577C96B-2680-4437-8CE8-B99377088227}"/>
                </a:ext>
              </a:extLst>
            </p:cNvPr>
            <p:cNvGrpSpPr/>
            <p:nvPr/>
          </p:nvGrpSpPr>
          <p:grpSpPr>
            <a:xfrm>
              <a:off x="7339755" y="6147312"/>
              <a:ext cx="718466" cy="390094"/>
              <a:chOff x="3085711" y="3836330"/>
              <a:chExt cx="718466" cy="390094"/>
            </a:xfrm>
          </p:grpSpPr>
          <p:sp>
            <p:nvSpPr>
              <p:cNvPr id="1961" name="ZoneTexte 1960">
                <a:extLst>
                  <a:ext uri="{FF2B5EF4-FFF2-40B4-BE49-F238E27FC236}">
                    <a16:creationId xmlns:a16="http://schemas.microsoft.com/office/drawing/2014/main" id="{B707BBB9-8521-4203-A8E0-9D78BB87CD7E}"/>
                  </a:ext>
                </a:extLst>
              </p:cNvPr>
              <p:cNvSpPr txBox="1"/>
              <p:nvPr/>
            </p:nvSpPr>
            <p:spPr>
              <a:xfrm>
                <a:off x="3085711" y="4041758"/>
                <a:ext cx="718466" cy="184666"/>
              </a:xfrm>
              <a:prstGeom prst="rect">
                <a:avLst/>
              </a:prstGeom>
              <a:noFill/>
            </p:spPr>
            <p:txBody>
              <a:bodyPr wrap="none" rtlCol="0">
                <a:spAutoFit/>
              </a:bodyPr>
              <a:lstStyle/>
              <a:p>
                <a:r>
                  <a:rPr lang="fr-FR" sz="600" dirty="0"/>
                  <a:t>[7:57:00 8:00:00]</a:t>
                </a:r>
                <a:endParaRPr lang="fr-CH" sz="600" dirty="0"/>
              </a:p>
            </p:txBody>
          </p:sp>
          <p:sp>
            <p:nvSpPr>
              <p:cNvPr id="1962" name="ZoneTexte 1961">
                <a:extLst>
                  <a:ext uri="{FF2B5EF4-FFF2-40B4-BE49-F238E27FC236}">
                    <a16:creationId xmlns:a16="http://schemas.microsoft.com/office/drawing/2014/main" id="{42517269-4863-4020-AB15-C01FCB5B35B4}"/>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960" name="ZoneTexte 1959">
              <a:extLst>
                <a:ext uri="{FF2B5EF4-FFF2-40B4-BE49-F238E27FC236}">
                  <a16:creationId xmlns:a16="http://schemas.microsoft.com/office/drawing/2014/main" id="{0D55D45A-01FE-454B-BA0C-2D8665160128}"/>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963" name="Groupe 1962">
            <a:extLst>
              <a:ext uri="{FF2B5EF4-FFF2-40B4-BE49-F238E27FC236}">
                <a16:creationId xmlns:a16="http://schemas.microsoft.com/office/drawing/2014/main" id="{2540F95A-2637-415A-8442-420193C0EACA}"/>
              </a:ext>
            </a:extLst>
          </p:cNvPr>
          <p:cNvGrpSpPr/>
          <p:nvPr/>
        </p:nvGrpSpPr>
        <p:grpSpPr>
          <a:xfrm>
            <a:off x="3481900" y="5083804"/>
            <a:ext cx="718466" cy="390094"/>
            <a:chOff x="7339755" y="6147312"/>
            <a:chExt cx="718466" cy="390094"/>
          </a:xfrm>
        </p:grpSpPr>
        <p:grpSp>
          <p:nvGrpSpPr>
            <p:cNvPr id="1964" name="Groupe 1963">
              <a:extLst>
                <a:ext uri="{FF2B5EF4-FFF2-40B4-BE49-F238E27FC236}">
                  <a16:creationId xmlns:a16="http://schemas.microsoft.com/office/drawing/2014/main" id="{5A1732E3-636F-4143-8452-328F22D958DB}"/>
                </a:ext>
              </a:extLst>
            </p:cNvPr>
            <p:cNvGrpSpPr/>
            <p:nvPr/>
          </p:nvGrpSpPr>
          <p:grpSpPr>
            <a:xfrm>
              <a:off x="7339755" y="6147312"/>
              <a:ext cx="718466" cy="390094"/>
              <a:chOff x="3085711" y="3836330"/>
              <a:chExt cx="718466" cy="390094"/>
            </a:xfrm>
          </p:grpSpPr>
          <p:sp>
            <p:nvSpPr>
              <p:cNvPr id="1966" name="ZoneTexte 1965">
                <a:extLst>
                  <a:ext uri="{FF2B5EF4-FFF2-40B4-BE49-F238E27FC236}">
                    <a16:creationId xmlns:a16="http://schemas.microsoft.com/office/drawing/2014/main" id="{3220DD6C-F14A-4F90-A7D2-824BE8D9FCD0}"/>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1967" name="ZoneTexte 1966">
                <a:extLst>
                  <a:ext uri="{FF2B5EF4-FFF2-40B4-BE49-F238E27FC236}">
                    <a16:creationId xmlns:a16="http://schemas.microsoft.com/office/drawing/2014/main" id="{FA210E03-15D4-419D-BE29-795C2E28E6C6}"/>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965" name="ZoneTexte 1964">
              <a:extLst>
                <a:ext uri="{FF2B5EF4-FFF2-40B4-BE49-F238E27FC236}">
                  <a16:creationId xmlns:a16="http://schemas.microsoft.com/office/drawing/2014/main" id="{DB4C2B2A-5295-45A1-B0BB-A2DF23184543}"/>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968" name="Groupe 1967">
            <a:extLst>
              <a:ext uri="{FF2B5EF4-FFF2-40B4-BE49-F238E27FC236}">
                <a16:creationId xmlns:a16="http://schemas.microsoft.com/office/drawing/2014/main" id="{BC7166F9-BAD9-4E5A-9539-D330894B4136}"/>
              </a:ext>
            </a:extLst>
          </p:cNvPr>
          <p:cNvGrpSpPr/>
          <p:nvPr/>
        </p:nvGrpSpPr>
        <p:grpSpPr>
          <a:xfrm>
            <a:off x="2950370" y="5503525"/>
            <a:ext cx="718466" cy="390094"/>
            <a:chOff x="7339755" y="6147312"/>
            <a:chExt cx="718466" cy="390094"/>
          </a:xfrm>
        </p:grpSpPr>
        <p:grpSp>
          <p:nvGrpSpPr>
            <p:cNvPr id="1969" name="Groupe 1968">
              <a:extLst>
                <a:ext uri="{FF2B5EF4-FFF2-40B4-BE49-F238E27FC236}">
                  <a16:creationId xmlns:a16="http://schemas.microsoft.com/office/drawing/2014/main" id="{D79297BC-275E-4086-87CA-81F8C92B427B}"/>
                </a:ext>
              </a:extLst>
            </p:cNvPr>
            <p:cNvGrpSpPr/>
            <p:nvPr/>
          </p:nvGrpSpPr>
          <p:grpSpPr>
            <a:xfrm>
              <a:off x="7339755" y="6147312"/>
              <a:ext cx="718466" cy="390094"/>
              <a:chOff x="3085711" y="3836330"/>
              <a:chExt cx="718466" cy="390094"/>
            </a:xfrm>
          </p:grpSpPr>
          <p:sp>
            <p:nvSpPr>
              <p:cNvPr id="1971" name="ZoneTexte 1970">
                <a:extLst>
                  <a:ext uri="{FF2B5EF4-FFF2-40B4-BE49-F238E27FC236}">
                    <a16:creationId xmlns:a16="http://schemas.microsoft.com/office/drawing/2014/main" id="{E2A30506-B170-42D6-B52F-A29610585279}"/>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972" name="ZoneTexte 1971">
                <a:extLst>
                  <a:ext uri="{FF2B5EF4-FFF2-40B4-BE49-F238E27FC236}">
                    <a16:creationId xmlns:a16="http://schemas.microsoft.com/office/drawing/2014/main" id="{09FC3036-D756-43F7-84CA-6148C9F3493F}"/>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970" name="ZoneTexte 1969">
              <a:extLst>
                <a:ext uri="{FF2B5EF4-FFF2-40B4-BE49-F238E27FC236}">
                  <a16:creationId xmlns:a16="http://schemas.microsoft.com/office/drawing/2014/main" id="{6766DA4E-4940-4F5E-B287-3C888C33FEE8}"/>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973" name="Groupe 1972">
            <a:extLst>
              <a:ext uri="{FF2B5EF4-FFF2-40B4-BE49-F238E27FC236}">
                <a16:creationId xmlns:a16="http://schemas.microsoft.com/office/drawing/2014/main" id="{B094EC51-62CC-4D79-85D7-7F22DAE56429}"/>
              </a:ext>
            </a:extLst>
          </p:cNvPr>
          <p:cNvGrpSpPr/>
          <p:nvPr/>
        </p:nvGrpSpPr>
        <p:grpSpPr>
          <a:xfrm>
            <a:off x="2395834" y="5919095"/>
            <a:ext cx="718466" cy="390094"/>
            <a:chOff x="7339755" y="6147312"/>
            <a:chExt cx="718466" cy="390094"/>
          </a:xfrm>
        </p:grpSpPr>
        <p:grpSp>
          <p:nvGrpSpPr>
            <p:cNvPr id="1974" name="Groupe 1973">
              <a:extLst>
                <a:ext uri="{FF2B5EF4-FFF2-40B4-BE49-F238E27FC236}">
                  <a16:creationId xmlns:a16="http://schemas.microsoft.com/office/drawing/2014/main" id="{44A9E3E3-571F-44D1-B19A-D6A381ED6B58}"/>
                </a:ext>
              </a:extLst>
            </p:cNvPr>
            <p:cNvGrpSpPr/>
            <p:nvPr/>
          </p:nvGrpSpPr>
          <p:grpSpPr>
            <a:xfrm>
              <a:off x="7339755" y="6147312"/>
              <a:ext cx="718466" cy="390094"/>
              <a:chOff x="3085711" y="3836330"/>
              <a:chExt cx="718466" cy="390094"/>
            </a:xfrm>
          </p:grpSpPr>
          <p:sp>
            <p:nvSpPr>
              <p:cNvPr id="1976" name="ZoneTexte 1975">
                <a:extLst>
                  <a:ext uri="{FF2B5EF4-FFF2-40B4-BE49-F238E27FC236}">
                    <a16:creationId xmlns:a16="http://schemas.microsoft.com/office/drawing/2014/main" id="{CF056949-DB8A-476B-B718-9649E588F392}"/>
                  </a:ext>
                </a:extLst>
              </p:cNvPr>
              <p:cNvSpPr txBox="1"/>
              <p:nvPr/>
            </p:nvSpPr>
            <p:spPr>
              <a:xfrm>
                <a:off x="3085711" y="4041758"/>
                <a:ext cx="718466" cy="184666"/>
              </a:xfrm>
              <a:prstGeom prst="rect">
                <a:avLst/>
              </a:prstGeom>
              <a:noFill/>
            </p:spPr>
            <p:txBody>
              <a:bodyPr wrap="none" rtlCol="0">
                <a:spAutoFit/>
              </a:bodyPr>
              <a:lstStyle/>
              <a:p>
                <a:r>
                  <a:rPr lang="fr-FR" sz="600" dirty="0"/>
                  <a:t>[7:42:30 7:56:00]</a:t>
                </a:r>
                <a:endParaRPr lang="fr-CH" sz="600" dirty="0"/>
              </a:p>
            </p:txBody>
          </p:sp>
          <p:sp>
            <p:nvSpPr>
              <p:cNvPr id="1977" name="ZoneTexte 1976">
                <a:extLst>
                  <a:ext uri="{FF2B5EF4-FFF2-40B4-BE49-F238E27FC236}">
                    <a16:creationId xmlns:a16="http://schemas.microsoft.com/office/drawing/2014/main" id="{B1941169-996C-42A1-8F11-A42884CA06E4}"/>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975" name="ZoneTexte 1974">
              <a:extLst>
                <a:ext uri="{FF2B5EF4-FFF2-40B4-BE49-F238E27FC236}">
                  <a16:creationId xmlns:a16="http://schemas.microsoft.com/office/drawing/2014/main" id="{B579B5EF-21A3-40BF-AF13-70B7EE8195F7}"/>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978" name="ZoneTexte 1977">
            <a:extLst>
              <a:ext uri="{FF2B5EF4-FFF2-40B4-BE49-F238E27FC236}">
                <a16:creationId xmlns:a16="http://schemas.microsoft.com/office/drawing/2014/main" id="{5E9BC41F-DD34-4482-AD49-DA0B9BD0A927}"/>
              </a:ext>
            </a:extLst>
          </p:cNvPr>
          <p:cNvSpPr txBox="1"/>
          <p:nvPr/>
        </p:nvSpPr>
        <p:spPr>
          <a:xfrm>
            <a:off x="156532" y="4742035"/>
            <a:ext cx="575711" cy="246221"/>
          </a:xfrm>
          <a:prstGeom prst="rect">
            <a:avLst/>
          </a:prstGeom>
          <a:noFill/>
        </p:spPr>
        <p:txBody>
          <a:bodyPr wrap="square" rtlCol="0">
            <a:spAutoFit/>
          </a:bodyPr>
          <a:lstStyle/>
          <a:p>
            <a:r>
              <a:rPr lang="fr-FR" sz="1000" dirty="0"/>
              <a:t>b.1.1.4</a:t>
            </a:r>
            <a:endParaRPr lang="fr-FR" sz="800" dirty="0"/>
          </a:p>
        </p:txBody>
      </p:sp>
      <p:sp>
        <p:nvSpPr>
          <p:cNvPr id="1979" name="ZoneTexte 1978">
            <a:extLst>
              <a:ext uri="{FF2B5EF4-FFF2-40B4-BE49-F238E27FC236}">
                <a16:creationId xmlns:a16="http://schemas.microsoft.com/office/drawing/2014/main" id="{F21D33C6-D313-4A29-B1C4-72FCB259001C}"/>
              </a:ext>
            </a:extLst>
          </p:cNvPr>
          <p:cNvSpPr txBox="1"/>
          <p:nvPr/>
        </p:nvSpPr>
        <p:spPr>
          <a:xfrm>
            <a:off x="148383" y="5183436"/>
            <a:ext cx="575711" cy="246221"/>
          </a:xfrm>
          <a:prstGeom prst="rect">
            <a:avLst/>
          </a:prstGeom>
          <a:noFill/>
        </p:spPr>
        <p:txBody>
          <a:bodyPr wrap="square" rtlCol="0">
            <a:spAutoFit/>
          </a:bodyPr>
          <a:lstStyle/>
          <a:p>
            <a:r>
              <a:rPr lang="fr-FR" sz="1000" dirty="0"/>
              <a:t>b.1.1.5</a:t>
            </a:r>
            <a:endParaRPr lang="fr-FR" sz="800" dirty="0"/>
          </a:p>
        </p:txBody>
      </p:sp>
      <p:sp>
        <p:nvSpPr>
          <p:cNvPr id="1980" name="ZoneTexte 1979">
            <a:extLst>
              <a:ext uri="{FF2B5EF4-FFF2-40B4-BE49-F238E27FC236}">
                <a16:creationId xmlns:a16="http://schemas.microsoft.com/office/drawing/2014/main" id="{48D4FAAC-D42D-4679-B7DA-58BCE34A5C02}"/>
              </a:ext>
            </a:extLst>
          </p:cNvPr>
          <p:cNvSpPr txBox="1"/>
          <p:nvPr/>
        </p:nvSpPr>
        <p:spPr>
          <a:xfrm>
            <a:off x="173215" y="5580256"/>
            <a:ext cx="575711" cy="246221"/>
          </a:xfrm>
          <a:prstGeom prst="rect">
            <a:avLst/>
          </a:prstGeom>
          <a:noFill/>
        </p:spPr>
        <p:txBody>
          <a:bodyPr wrap="square" rtlCol="0">
            <a:spAutoFit/>
          </a:bodyPr>
          <a:lstStyle/>
          <a:p>
            <a:r>
              <a:rPr lang="fr-FR" sz="1000" dirty="0"/>
              <a:t>b.1.1.6</a:t>
            </a:r>
            <a:endParaRPr lang="fr-FR" sz="800" dirty="0"/>
          </a:p>
        </p:txBody>
      </p:sp>
      <p:sp>
        <p:nvSpPr>
          <p:cNvPr id="1981" name="ZoneTexte 1980">
            <a:extLst>
              <a:ext uri="{FF2B5EF4-FFF2-40B4-BE49-F238E27FC236}">
                <a16:creationId xmlns:a16="http://schemas.microsoft.com/office/drawing/2014/main" id="{151680F2-013B-488E-BD18-087B459ECDA8}"/>
              </a:ext>
            </a:extLst>
          </p:cNvPr>
          <p:cNvSpPr txBox="1"/>
          <p:nvPr/>
        </p:nvSpPr>
        <p:spPr>
          <a:xfrm>
            <a:off x="173019" y="6007459"/>
            <a:ext cx="575711" cy="246221"/>
          </a:xfrm>
          <a:prstGeom prst="rect">
            <a:avLst/>
          </a:prstGeom>
          <a:noFill/>
        </p:spPr>
        <p:txBody>
          <a:bodyPr wrap="square" rtlCol="0">
            <a:spAutoFit/>
          </a:bodyPr>
          <a:lstStyle/>
          <a:p>
            <a:r>
              <a:rPr lang="fr-FR" sz="1000" dirty="0"/>
              <a:t>b.1.1.7</a:t>
            </a:r>
            <a:endParaRPr lang="fr-FR" sz="800" dirty="0"/>
          </a:p>
        </p:txBody>
      </p:sp>
      <p:sp>
        <p:nvSpPr>
          <p:cNvPr id="1982" name="ZoneTexte 1981">
            <a:extLst>
              <a:ext uri="{FF2B5EF4-FFF2-40B4-BE49-F238E27FC236}">
                <a16:creationId xmlns:a16="http://schemas.microsoft.com/office/drawing/2014/main" id="{1F4AD8C3-AF08-4FC1-9716-224E29A57EB4}"/>
              </a:ext>
            </a:extLst>
          </p:cNvPr>
          <p:cNvSpPr txBox="1"/>
          <p:nvPr/>
        </p:nvSpPr>
        <p:spPr>
          <a:xfrm>
            <a:off x="4886093" y="478901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983" name="Graphique 23">
            <a:extLst>
              <a:ext uri="{FF2B5EF4-FFF2-40B4-BE49-F238E27FC236}">
                <a16:creationId xmlns:a16="http://schemas.microsoft.com/office/drawing/2014/main" id="{AE26D0DE-C804-4CD9-9143-C688E0763ED9}"/>
              </a:ext>
            </a:extLst>
          </p:cNvPr>
          <p:cNvGrpSpPr/>
          <p:nvPr/>
        </p:nvGrpSpPr>
        <p:grpSpPr>
          <a:xfrm>
            <a:off x="5441622" y="4792791"/>
            <a:ext cx="118913" cy="184666"/>
            <a:chOff x="5410460" y="2049372"/>
            <a:chExt cx="615732" cy="1159026"/>
          </a:xfrm>
          <a:solidFill>
            <a:schemeClr val="accent2">
              <a:lumMod val="75000"/>
            </a:schemeClr>
          </a:solidFill>
        </p:grpSpPr>
        <p:sp>
          <p:nvSpPr>
            <p:cNvPr id="1984" name="Forme libre : forme 1983">
              <a:extLst>
                <a:ext uri="{FF2B5EF4-FFF2-40B4-BE49-F238E27FC236}">
                  <a16:creationId xmlns:a16="http://schemas.microsoft.com/office/drawing/2014/main" id="{FF4BF61F-8EFD-4B67-97B0-899B665A3E56}"/>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985" name="Forme libre : forme 1984">
              <a:extLst>
                <a:ext uri="{FF2B5EF4-FFF2-40B4-BE49-F238E27FC236}">
                  <a16:creationId xmlns:a16="http://schemas.microsoft.com/office/drawing/2014/main" id="{A6D068D1-7E5F-4A8C-A610-2171B4EC62C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986" name="Accolade fermante 1985">
            <a:extLst>
              <a:ext uri="{FF2B5EF4-FFF2-40B4-BE49-F238E27FC236}">
                <a16:creationId xmlns:a16="http://schemas.microsoft.com/office/drawing/2014/main" id="{D43A9D28-9E1E-40C8-AAC9-914EEBB3A694}"/>
              </a:ext>
            </a:extLst>
          </p:cNvPr>
          <p:cNvSpPr/>
          <p:nvPr/>
        </p:nvSpPr>
        <p:spPr>
          <a:xfrm flipH="1">
            <a:off x="5362912" y="476404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87" name="Accolade fermante 1986">
            <a:extLst>
              <a:ext uri="{FF2B5EF4-FFF2-40B4-BE49-F238E27FC236}">
                <a16:creationId xmlns:a16="http://schemas.microsoft.com/office/drawing/2014/main" id="{7658571A-1088-4FA6-AC3C-403B5FEC6567}"/>
              </a:ext>
            </a:extLst>
          </p:cNvPr>
          <p:cNvSpPr/>
          <p:nvPr/>
        </p:nvSpPr>
        <p:spPr>
          <a:xfrm>
            <a:off x="5768705" y="477120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88" name="Groupe 1987">
            <a:extLst>
              <a:ext uri="{FF2B5EF4-FFF2-40B4-BE49-F238E27FC236}">
                <a16:creationId xmlns:a16="http://schemas.microsoft.com/office/drawing/2014/main" id="{BE51F8AD-FFB8-4F8B-91BC-CC43DC3DB205}"/>
              </a:ext>
            </a:extLst>
          </p:cNvPr>
          <p:cNvGrpSpPr/>
          <p:nvPr/>
        </p:nvGrpSpPr>
        <p:grpSpPr>
          <a:xfrm>
            <a:off x="5495753" y="4783097"/>
            <a:ext cx="305670" cy="194360"/>
            <a:chOff x="5146975" y="3184326"/>
            <a:chExt cx="1468799" cy="1171578"/>
          </a:xfrm>
          <a:solidFill>
            <a:srgbClr val="92D050"/>
          </a:solidFill>
        </p:grpSpPr>
        <p:pic>
          <p:nvPicPr>
            <p:cNvPr id="1989" name="Graphique 1988">
              <a:extLst>
                <a:ext uri="{FF2B5EF4-FFF2-40B4-BE49-F238E27FC236}">
                  <a16:creationId xmlns:a16="http://schemas.microsoft.com/office/drawing/2014/main" id="{1BF3125E-A23C-4794-956F-F6737B2C4B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1990" name="Graphique 1989">
              <a:extLst>
                <a:ext uri="{FF2B5EF4-FFF2-40B4-BE49-F238E27FC236}">
                  <a16:creationId xmlns:a16="http://schemas.microsoft.com/office/drawing/2014/main" id="{77BC3B37-017E-46EF-8770-9FC40DF2AC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1991" name="ZoneTexte 1990">
            <a:extLst>
              <a:ext uri="{FF2B5EF4-FFF2-40B4-BE49-F238E27FC236}">
                <a16:creationId xmlns:a16="http://schemas.microsoft.com/office/drawing/2014/main" id="{C9E14CAC-8CE8-4EE8-B1EC-40B14E868B23}"/>
              </a:ext>
            </a:extLst>
          </p:cNvPr>
          <p:cNvSpPr txBox="1"/>
          <p:nvPr/>
        </p:nvSpPr>
        <p:spPr>
          <a:xfrm>
            <a:off x="4879508" y="5207283"/>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992" name="Graphique 23">
            <a:extLst>
              <a:ext uri="{FF2B5EF4-FFF2-40B4-BE49-F238E27FC236}">
                <a16:creationId xmlns:a16="http://schemas.microsoft.com/office/drawing/2014/main" id="{D6AC2135-E6C4-4517-9A77-E26DFE6E808C}"/>
              </a:ext>
            </a:extLst>
          </p:cNvPr>
          <p:cNvGrpSpPr/>
          <p:nvPr/>
        </p:nvGrpSpPr>
        <p:grpSpPr>
          <a:xfrm>
            <a:off x="5435037" y="5211059"/>
            <a:ext cx="118913" cy="184666"/>
            <a:chOff x="5410460" y="2049372"/>
            <a:chExt cx="615732" cy="1159026"/>
          </a:xfrm>
          <a:solidFill>
            <a:schemeClr val="accent2">
              <a:lumMod val="75000"/>
            </a:schemeClr>
          </a:solidFill>
        </p:grpSpPr>
        <p:sp>
          <p:nvSpPr>
            <p:cNvPr id="1993" name="Forme libre : forme 1992">
              <a:extLst>
                <a:ext uri="{FF2B5EF4-FFF2-40B4-BE49-F238E27FC236}">
                  <a16:creationId xmlns:a16="http://schemas.microsoft.com/office/drawing/2014/main" id="{BE3140AA-A2EA-4C7F-99FC-61226AAB742B}"/>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994" name="Forme libre : forme 1993">
              <a:extLst>
                <a:ext uri="{FF2B5EF4-FFF2-40B4-BE49-F238E27FC236}">
                  <a16:creationId xmlns:a16="http://schemas.microsoft.com/office/drawing/2014/main" id="{6ED50A72-2737-4520-9C78-C20A2E8391EE}"/>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995" name="Accolade fermante 1994">
            <a:extLst>
              <a:ext uri="{FF2B5EF4-FFF2-40B4-BE49-F238E27FC236}">
                <a16:creationId xmlns:a16="http://schemas.microsoft.com/office/drawing/2014/main" id="{B8FE321B-94C3-4416-8B47-49F9821F066A}"/>
              </a:ext>
            </a:extLst>
          </p:cNvPr>
          <p:cNvSpPr/>
          <p:nvPr/>
        </p:nvSpPr>
        <p:spPr>
          <a:xfrm flipH="1">
            <a:off x="5356327" y="518231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96" name="Accolade fermante 1995">
            <a:extLst>
              <a:ext uri="{FF2B5EF4-FFF2-40B4-BE49-F238E27FC236}">
                <a16:creationId xmlns:a16="http://schemas.microsoft.com/office/drawing/2014/main" id="{92D19830-C324-4E45-A7B8-B6AD11B640ED}"/>
              </a:ext>
            </a:extLst>
          </p:cNvPr>
          <p:cNvSpPr/>
          <p:nvPr/>
        </p:nvSpPr>
        <p:spPr>
          <a:xfrm>
            <a:off x="5762120" y="518947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97" name="Groupe 1996">
            <a:extLst>
              <a:ext uri="{FF2B5EF4-FFF2-40B4-BE49-F238E27FC236}">
                <a16:creationId xmlns:a16="http://schemas.microsoft.com/office/drawing/2014/main" id="{74783B93-7266-4A22-AF32-484714871B46}"/>
              </a:ext>
            </a:extLst>
          </p:cNvPr>
          <p:cNvGrpSpPr/>
          <p:nvPr/>
        </p:nvGrpSpPr>
        <p:grpSpPr>
          <a:xfrm>
            <a:off x="5489168" y="5201365"/>
            <a:ext cx="305670" cy="194360"/>
            <a:chOff x="5146975" y="3184326"/>
            <a:chExt cx="1468799" cy="1171578"/>
          </a:xfrm>
          <a:solidFill>
            <a:srgbClr val="92D050"/>
          </a:solidFill>
        </p:grpSpPr>
        <p:pic>
          <p:nvPicPr>
            <p:cNvPr id="1998" name="Graphique 1997">
              <a:extLst>
                <a:ext uri="{FF2B5EF4-FFF2-40B4-BE49-F238E27FC236}">
                  <a16:creationId xmlns:a16="http://schemas.microsoft.com/office/drawing/2014/main" id="{8CD3A6AC-9E59-43FE-A953-72517F458E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1999" name="Graphique 1998">
              <a:extLst>
                <a:ext uri="{FF2B5EF4-FFF2-40B4-BE49-F238E27FC236}">
                  <a16:creationId xmlns:a16="http://schemas.microsoft.com/office/drawing/2014/main" id="{60FDADA6-1E46-47BD-834F-1AAA8C18F1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2000" name="ZoneTexte 1999">
            <a:extLst>
              <a:ext uri="{FF2B5EF4-FFF2-40B4-BE49-F238E27FC236}">
                <a16:creationId xmlns:a16="http://schemas.microsoft.com/office/drawing/2014/main" id="{54667860-3F79-4D9F-B0D8-0085A8D1CA95}"/>
              </a:ext>
            </a:extLst>
          </p:cNvPr>
          <p:cNvSpPr txBox="1"/>
          <p:nvPr/>
        </p:nvSpPr>
        <p:spPr>
          <a:xfrm>
            <a:off x="4886093" y="559353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001" name="Graphique 23">
            <a:extLst>
              <a:ext uri="{FF2B5EF4-FFF2-40B4-BE49-F238E27FC236}">
                <a16:creationId xmlns:a16="http://schemas.microsoft.com/office/drawing/2014/main" id="{99E6519A-A444-430F-B555-D001C6613307}"/>
              </a:ext>
            </a:extLst>
          </p:cNvPr>
          <p:cNvGrpSpPr/>
          <p:nvPr/>
        </p:nvGrpSpPr>
        <p:grpSpPr>
          <a:xfrm>
            <a:off x="5441622" y="5597315"/>
            <a:ext cx="118913" cy="184666"/>
            <a:chOff x="5410460" y="2049372"/>
            <a:chExt cx="615732" cy="1159026"/>
          </a:xfrm>
          <a:solidFill>
            <a:schemeClr val="accent2">
              <a:lumMod val="75000"/>
            </a:schemeClr>
          </a:solidFill>
        </p:grpSpPr>
        <p:sp>
          <p:nvSpPr>
            <p:cNvPr id="2002" name="Forme libre : forme 2001">
              <a:extLst>
                <a:ext uri="{FF2B5EF4-FFF2-40B4-BE49-F238E27FC236}">
                  <a16:creationId xmlns:a16="http://schemas.microsoft.com/office/drawing/2014/main" id="{AAD174E3-90A8-4509-85E5-B5E14483B227}"/>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003" name="Forme libre : forme 2002">
              <a:extLst>
                <a:ext uri="{FF2B5EF4-FFF2-40B4-BE49-F238E27FC236}">
                  <a16:creationId xmlns:a16="http://schemas.microsoft.com/office/drawing/2014/main" id="{E3E894E9-C3C9-40B2-AFE7-F76DC58267C3}"/>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004" name="Accolade fermante 2003">
            <a:extLst>
              <a:ext uri="{FF2B5EF4-FFF2-40B4-BE49-F238E27FC236}">
                <a16:creationId xmlns:a16="http://schemas.microsoft.com/office/drawing/2014/main" id="{B3E74575-9088-4A51-89EE-6883C71D4CEA}"/>
              </a:ext>
            </a:extLst>
          </p:cNvPr>
          <p:cNvSpPr/>
          <p:nvPr/>
        </p:nvSpPr>
        <p:spPr>
          <a:xfrm flipH="1">
            <a:off x="5362912" y="556857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05" name="Accolade fermante 2004">
            <a:extLst>
              <a:ext uri="{FF2B5EF4-FFF2-40B4-BE49-F238E27FC236}">
                <a16:creationId xmlns:a16="http://schemas.microsoft.com/office/drawing/2014/main" id="{DA4C3917-7EB5-4309-9AE1-BD21DF27D3F7}"/>
              </a:ext>
            </a:extLst>
          </p:cNvPr>
          <p:cNvSpPr/>
          <p:nvPr/>
        </p:nvSpPr>
        <p:spPr>
          <a:xfrm>
            <a:off x="5768705" y="557572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06" name="Groupe 2005">
            <a:extLst>
              <a:ext uri="{FF2B5EF4-FFF2-40B4-BE49-F238E27FC236}">
                <a16:creationId xmlns:a16="http://schemas.microsoft.com/office/drawing/2014/main" id="{B01DEAD9-1D9B-4DD9-A036-6D3575EA13AB}"/>
              </a:ext>
            </a:extLst>
          </p:cNvPr>
          <p:cNvGrpSpPr/>
          <p:nvPr/>
        </p:nvGrpSpPr>
        <p:grpSpPr>
          <a:xfrm>
            <a:off x="5495753" y="5587621"/>
            <a:ext cx="305670" cy="194360"/>
            <a:chOff x="5146975" y="3184326"/>
            <a:chExt cx="1468799" cy="1171578"/>
          </a:xfrm>
          <a:solidFill>
            <a:srgbClr val="92D050"/>
          </a:solidFill>
        </p:grpSpPr>
        <p:pic>
          <p:nvPicPr>
            <p:cNvPr id="2007" name="Graphique 2006">
              <a:extLst>
                <a:ext uri="{FF2B5EF4-FFF2-40B4-BE49-F238E27FC236}">
                  <a16:creationId xmlns:a16="http://schemas.microsoft.com/office/drawing/2014/main" id="{FABEE6F4-0F2B-487B-AE38-DFC475ADA2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2008" name="Graphique 2007">
              <a:extLst>
                <a:ext uri="{FF2B5EF4-FFF2-40B4-BE49-F238E27FC236}">
                  <a16:creationId xmlns:a16="http://schemas.microsoft.com/office/drawing/2014/main" id="{3898236E-4A02-498E-954D-5A14C6442A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2009" name="ZoneTexte 2008">
            <a:extLst>
              <a:ext uri="{FF2B5EF4-FFF2-40B4-BE49-F238E27FC236}">
                <a16:creationId xmlns:a16="http://schemas.microsoft.com/office/drawing/2014/main" id="{16DC4343-FC21-4B58-B4A0-E59EA47432F5}"/>
              </a:ext>
            </a:extLst>
          </p:cNvPr>
          <p:cNvSpPr txBox="1"/>
          <p:nvPr/>
        </p:nvSpPr>
        <p:spPr>
          <a:xfrm>
            <a:off x="4887113" y="6029892"/>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010" name="Graphique 23">
            <a:extLst>
              <a:ext uri="{FF2B5EF4-FFF2-40B4-BE49-F238E27FC236}">
                <a16:creationId xmlns:a16="http://schemas.microsoft.com/office/drawing/2014/main" id="{15FA8C8B-4DB8-4CD9-920F-E52FE7052B2C}"/>
              </a:ext>
            </a:extLst>
          </p:cNvPr>
          <p:cNvGrpSpPr/>
          <p:nvPr/>
        </p:nvGrpSpPr>
        <p:grpSpPr>
          <a:xfrm>
            <a:off x="5442642" y="6033668"/>
            <a:ext cx="118913" cy="184666"/>
            <a:chOff x="5410460" y="2049372"/>
            <a:chExt cx="615732" cy="1159026"/>
          </a:xfrm>
          <a:solidFill>
            <a:schemeClr val="accent2">
              <a:lumMod val="75000"/>
            </a:schemeClr>
          </a:solidFill>
        </p:grpSpPr>
        <p:sp>
          <p:nvSpPr>
            <p:cNvPr id="2011" name="Forme libre : forme 2010">
              <a:extLst>
                <a:ext uri="{FF2B5EF4-FFF2-40B4-BE49-F238E27FC236}">
                  <a16:creationId xmlns:a16="http://schemas.microsoft.com/office/drawing/2014/main" id="{3639FC2D-4DF5-4786-9FF2-CAADC56F1311}"/>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012" name="Forme libre : forme 2011">
              <a:extLst>
                <a:ext uri="{FF2B5EF4-FFF2-40B4-BE49-F238E27FC236}">
                  <a16:creationId xmlns:a16="http://schemas.microsoft.com/office/drawing/2014/main" id="{AD1CD23E-CB4F-42C4-9664-34AA3A653871}"/>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013" name="Accolade fermante 2012">
            <a:extLst>
              <a:ext uri="{FF2B5EF4-FFF2-40B4-BE49-F238E27FC236}">
                <a16:creationId xmlns:a16="http://schemas.microsoft.com/office/drawing/2014/main" id="{23333BA7-9DBE-41E2-93C6-45EA3FCD3D5B}"/>
              </a:ext>
            </a:extLst>
          </p:cNvPr>
          <p:cNvSpPr/>
          <p:nvPr/>
        </p:nvSpPr>
        <p:spPr>
          <a:xfrm flipH="1">
            <a:off x="5363932" y="600492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14" name="Accolade fermante 2013">
            <a:extLst>
              <a:ext uri="{FF2B5EF4-FFF2-40B4-BE49-F238E27FC236}">
                <a16:creationId xmlns:a16="http://schemas.microsoft.com/office/drawing/2014/main" id="{DA0C3A0D-C4DE-4DA0-A273-F0DF89DDA9D4}"/>
              </a:ext>
            </a:extLst>
          </p:cNvPr>
          <p:cNvSpPr/>
          <p:nvPr/>
        </p:nvSpPr>
        <p:spPr>
          <a:xfrm>
            <a:off x="5769725" y="601208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15" name="Groupe 2014">
            <a:extLst>
              <a:ext uri="{FF2B5EF4-FFF2-40B4-BE49-F238E27FC236}">
                <a16:creationId xmlns:a16="http://schemas.microsoft.com/office/drawing/2014/main" id="{1283118A-EC58-4F6A-AD66-CF10ADD2F034}"/>
              </a:ext>
            </a:extLst>
          </p:cNvPr>
          <p:cNvGrpSpPr/>
          <p:nvPr/>
        </p:nvGrpSpPr>
        <p:grpSpPr>
          <a:xfrm>
            <a:off x="5496773" y="6023974"/>
            <a:ext cx="305670" cy="194360"/>
            <a:chOff x="5146975" y="3184326"/>
            <a:chExt cx="1468799" cy="1171578"/>
          </a:xfrm>
          <a:solidFill>
            <a:srgbClr val="92D050"/>
          </a:solidFill>
        </p:grpSpPr>
        <p:pic>
          <p:nvPicPr>
            <p:cNvPr id="2016" name="Graphique 2015">
              <a:extLst>
                <a:ext uri="{FF2B5EF4-FFF2-40B4-BE49-F238E27FC236}">
                  <a16:creationId xmlns:a16="http://schemas.microsoft.com/office/drawing/2014/main" id="{5FEE1054-805B-4701-99A0-6CF6A04D3E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2017" name="Graphique 2016">
              <a:extLst>
                <a:ext uri="{FF2B5EF4-FFF2-40B4-BE49-F238E27FC236}">
                  <a16:creationId xmlns:a16="http://schemas.microsoft.com/office/drawing/2014/main" id="{CE8DFF6D-3B24-4697-B903-4A402CD5893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2018" name="ZoneTexte 2017">
            <a:extLst>
              <a:ext uri="{FF2B5EF4-FFF2-40B4-BE49-F238E27FC236}">
                <a16:creationId xmlns:a16="http://schemas.microsoft.com/office/drawing/2014/main" id="{F365BE20-1876-4D3D-AF87-9053003F5BAB}"/>
              </a:ext>
            </a:extLst>
          </p:cNvPr>
          <p:cNvSpPr txBox="1"/>
          <p:nvPr/>
        </p:nvSpPr>
        <p:spPr>
          <a:xfrm>
            <a:off x="6444461" y="2494921"/>
            <a:ext cx="575711" cy="246221"/>
          </a:xfrm>
          <a:prstGeom prst="rect">
            <a:avLst/>
          </a:prstGeom>
          <a:noFill/>
        </p:spPr>
        <p:txBody>
          <a:bodyPr wrap="square" rtlCol="0">
            <a:spAutoFit/>
          </a:bodyPr>
          <a:lstStyle/>
          <a:p>
            <a:r>
              <a:rPr lang="fr-FR" sz="1000" dirty="0"/>
              <a:t>b.1.2.3</a:t>
            </a:r>
            <a:endParaRPr lang="fr-FR" sz="800" dirty="0"/>
          </a:p>
        </p:txBody>
      </p:sp>
      <p:sp>
        <p:nvSpPr>
          <p:cNvPr id="2039" name="ZoneTexte 2038">
            <a:extLst>
              <a:ext uri="{FF2B5EF4-FFF2-40B4-BE49-F238E27FC236}">
                <a16:creationId xmlns:a16="http://schemas.microsoft.com/office/drawing/2014/main" id="{E77FEFB2-6A0D-4BCA-A25C-3F44BC34D4DF}"/>
              </a:ext>
            </a:extLst>
          </p:cNvPr>
          <p:cNvSpPr txBox="1"/>
          <p:nvPr/>
        </p:nvSpPr>
        <p:spPr>
          <a:xfrm>
            <a:off x="11295172" y="2480848"/>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040" name="Graphique 23">
            <a:extLst>
              <a:ext uri="{FF2B5EF4-FFF2-40B4-BE49-F238E27FC236}">
                <a16:creationId xmlns:a16="http://schemas.microsoft.com/office/drawing/2014/main" id="{16A4C288-1FAA-44C6-B643-ACF533FD5BD1}"/>
              </a:ext>
            </a:extLst>
          </p:cNvPr>
          <p:cNvGrpSpPr/>
          <p:nvPr/>
        </p:nvGrpSpPr>
        <p:grpSpPr>
          <a:xfrm>
            <a:off x="11850701" y="2484624"/>
            <a:ext cx="118913" cy="184666"/>
            <a:chOff x="5410460" y="2049372"/>
            <a:chExt cx="615732" cy="1159026"/>
          </a:xfrm>
          <a:solidFill>
            <a:schemeClr val="accent2">
              <a:lumMod val="75000"/>
            </a:schemeClr>
          </a:solidFill>
        </p:grpSpPr>
        <p:sp>
          <p:nvSpPr>
            <p:cNvPr id="2041" name="Forme libre : forme 2040">
              <a:extLst>
                <a:ext uri="{FF2B5EF4-FFF2-40B4-BE49-F238E27FC236}">
                  <a16:creationId xmlns:a16="http://schemas.microsoft.com/office/drawing/2014/main" id="{75056C4B-872C-4901-BA24-0C8ADFE6F5A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042" name="Forme libre : forme 2041">
              <a:extLst>
                <a:ext uri="{FF2B5EF4-FFF2-40B4-BE49-F238E27FC236}">
                  <a16:creationId xmlns:a16="http://schemas.microsoft.com/office/drawing/2014/main" id="{C7E93C53-9446-47B2-82D1-7B506E7CE693}"/>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043" name="Accolade fermante 2042">
            <a:extLst>
              <a:ext uri="{FF2B5EF4-FFF2-40B4-BE49-F238E27FC236}">
                <a16:creationId xmlns:a16="http://schemas.microsoft.com/office/drawing/2014/main" id="{F5EE2BF5-7BCA-4FC8-B5B7-A857E1A4D010}"/>
              </a:ext>
            </a:extLst>
          </p:cNvPr>
          <p:cNvSpPr/>
          <p:nvPr/>
        </p:nvSpPr>
        <p:spPr>
          <a:xfrm flipH="1">
            <a:off x="11771991" y="245588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44" name="Accolade fermante 2043">
            <a:extLst>
              <a:ext uri="{FF2B5EF4-FFF2-40B4-BE49-F238E27FC236}">
                <a16:creationId xmlns:a16="http://schemas.microsoft.com/office/drawing/2014/main" id="{7DCAFD93-736F-4F2D-8B50-890949419F23}"/>
              </a:ext>
            </a:extLst>
          </p:cNvPr>
          <p:cNvSpPr/>
          <p:nvPr/>
        </p:nvSpPr>
        <p:spPr>
          <a:xfrm>
            <a:off x="11962271" y="246091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45" name="Accolade fermante 2044">
            <a:extLst>
              <a:ext uri="{FF2B5EF4-FFF2-40B4-BE49-F238E27FC236}">
                <a16:creationId xmlns:a16="http://schemas.microsoft.com/office/drawing/2014/main" id="{2D568548-E2B8-49CE-8F5E-A394A20744EB}"/>
              </a:ext>
            </a:extLst>
          </p:cNvPr>
          <p:cNvSpPr/>
          <p:nvPr/>
        </p:nvSpPr>
        <p:spPr>
          <a:xfrm flipH="1">
            <a:off x="7091315" y="264841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46" name="Accolade fermante 2045">
            <a:extLst>
              <a:ext uri="{FF2B5EF4-FFF2-40B4-BE49-F238E27FC236}">
                <a16:creationId xmlns:a16="http://schemas.microsoft.com/office/drawing/2014/main" id="{56DD40BF-5819-49A8-A512-5DA3E7F314C2}"/>
              </a:ext>
            </a:extLst>
          </p:cNvPr>
          <p:cNvSpPr/>
          <p:nvPr/>
        </p:nvSpPr>
        <p:spPr>
          <a:xfrm>
            <a:off x="8393094" y="265541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47" name="Groupe 2046">
            <a:extLst>
              <a:ext uri="{FF2B5EF4-FFF2-40B4-BE49-F238E27FC236}">
                <a16:creationId xmlns:a16="http://schemas.microsoft.com/office/drawing/2014/main" id="{1CA9D0C2-A092-483C-907E-B660E8B79608}"/>
              </a:ext>
            </a:extLst>
          </p:cNvPr>
          <p:cNvGrpSpPr/>
          <p:nvPr/>
        </p:nvGrpSpPr>
        <p:grpSpPr>
          <a:xfrm>
            <a:off x="7722557" y="2554183"/>
            <a:ext cx="718466" cy="377178"/>
            <a:chOff x="1266633" y="5049608"/>
            <a:chExt cx="718466" cy="377178"/>
          </a:xfrm>
        </p:grpSpPr>
        <p:sp>
          <p:nvSpPr>
            <p:cNvPr id="2048" name="ZoneTexte 2047">
              <a:extLst>
                <a:ext uri="{FF2B5EF4-FFF2-40B4-BE49-F238E27FC236}">
                  <a16:creationId xmlns:a16="http://schemas.microsoft.com/office/drawing/2014/main" id="{441C329B-EB57-457D-BBE6-3E8ED1EAE2FE}"/>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2049" name="ZoneTexte 2048">
              <a:extLst>
                <a:ext uri="{FF2B5EF4-FFF2-40B4-BE49-F238E27FC236}">
                  <a16:creationId xmlns:a16="http://schemas.microsoft.com/office/drawing/2014/main" id="{4E950C88-9365-46E2-AA9D-B500FE1C69D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050" name="ZoneTexte 2049">
              <a:extLst>
                <a:ext uri="{FF2B5EF4-FFF2-40B4-BE49-F238E27FC236}">
                  <a16:creationId xmlns:a16="http://schemas.microsoft.com/office/drawing/2014/main" id="{A2E0C5C2-BD59-4316-B823-89153796F8D8}"/>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051" name="Groupe 2050">
            <a:extLst>
              <a:ext uri="{FF2B5EF4-FFF2-40B4-BE49-F238E27FC236}">
                <a16:creationId xmlns:a16="http://schemas.microsoft.com/office/drawing/2014/main" id="{2DB51006-9CD7-4EA3-AB2A-7AE8B3499D89}"/>
              </a:ext>
            </a:extLst>
          </p:cNvPr>
          <p:cNvGrpSpPr/>
          <p:nvPr/>
        </p:nvGrpSpPr>
        <p:grpSpPr>
          <a:xfrm>
            <a:off x="7134116" y="2561309"/>
            <a:ext cx="718466" cy="369675"/>
            <a:chOff x="646205" y="5057129"/>
            <a:chExt cx="718466" cy="369675"/>
          </a:xfrm>
        </p:grpSpPr>
        <p:sp>
          <p:nvSpPr>
            <p:cNvPr id="2052" name="ZoneTexte 2051">
              <a:extLst>
                <a:ext uri="{FF2B5EF4-FFF2-40B4-BE49-F238E27FC236}">
                  <a16:creationId xmlns:a16="http://schemas.microsoft.com/office/drawing/2014/main" id="{377F5F14-A8D1-467B-A0C5-250107F4264B}"/>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2053" name="ZoneTexte 2052">
              <a:extLst>
                <a:ext uri="{FF2B5EF4-FFF2-40B4-BE49-F238E27FC236}">
                  <a16:creationId xmlns:a16="http://schemas.microsoft.com/office/drawing/2014/main" id="{A97E454D-A45D-4EB1-9828-DEB51FA35405}"/>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054" name="ZoneTexte 2053">
              <a:extLst>
                <a:ext uri="{FF2B5EF4-FFF2-40B4-BE49-F238E27FC236}">
                  <a16:creationId xmlns:a16="http://schemas.microsoft.com/office/drawing/2014/main" id="{03F2BEFD-FE59-4DCD-8A5F-AB1F5A29B2FB}"/>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055" name="Groupe 2054">
            <a:extLst>
              <a:ext uri="{FF2B5EF4-FFF2-40B4-BE49-F238E27FC236}">
                <a16:creationId xmlns:a16="http://schemas.microsoft.com/office/drawing/2014/main" id="{844D79C7-4720-4B99-83E3-08EB962AFF1F}"/>
              </a:ext>
            </a:extLst>
          </p:cNvPr>
          <p:cNvGrpSpPr/>
          <p:nvPr/>
        </p:nvGrpSpPr>
        <p:grpSpPr>
          <a:xfrm>
            <a:off x="8437921" y="2792672"/>
            <a:ext cx="202376" cy="157632"/>
            <a:chOff x="5146975" y="3184326"/>
            <a:chExt cx="1468799" cy="1171578"/>
          </a:xfrm>
          <a:solidFill>
            <a:srgbClr val="92D050"/>
          </a:solidFill>
        </p:grpSpPr>
        <p:pic>
          <p:nvPicPr>
            <p:cNvPr id="2056" name="Graphique 2055">
              <a:extLst>
                <a:ext uri="{FF2B5EF4-FFF2-40B4-BE49-F238E27FC236}">
                  <a16:creationId xmlns:a16="http://schemas.microsoft.com/office/drawing/2014/main" id="{545FD825-3FE9-4CAF-ABC4-6AD3D6F9FB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2057" name="Graphique 2056">
              <a:extLst>
                <a:ext uri="{FF2B5EF4-FFF2-40B4-BE49-F238E27FC236}">
                  <a16:creationId xmlns:a16="http://schemas.microsoft.com/office/drawing/2014/main" id="{56646E38-91C5-4705-B42F-E23BFC7469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2058" name="Accolade fermante 2057">
            <a:extLst>
              <a:ext uri="{FF2B5EF4-FFF2-40B4-BE49-F238E27FC236}">
                <a16:creationId xmlns:a16="http://schemas.microsoft.com/office/drawing/2014/main" id="{1E4CEAAB-35EB-486C-B60D-176147AB6C4B}"/>
              </a:ext>
            </a:extLst>
          </p:cNvPr>
          <p:cNvSpPr/>
          <p:nvPr/>
        </p:nvSpPr>
        <p:spPr>
          <a:xfrm flipH="1">
            <a:off x="6984973" y="2270252"/>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62" name="ZoneTexte 2061">
            <a:extLst>
              <a:ext uri="{FF2B5EF4-FFF2-40B4-BE49-F238E27FC236}">
                <a16:creationId xmlns:a16="http://schemas.microsoft.com/office/drawing/2014/main" id="{13A3FB3C-9C4C-4687-ADF6-CE2CC26EC033}"/>
              </a:ext>
            </a:extLst>
          </p:cNvPr>
          <p:cNvSpPr txBox="1"/>
          <p:nvPr/>
        </p:nvSpPr>
        <p:spPr>
          <a:xfrm>
            <a:off x="6444461" y="3218604"/>
            <a:ext cx="575711" cy="246221"/>
          </a:xfrm>
          <a:prstGeom prst="rect">
            <a:avLst/>
          </a:prstGeom>
          <a:noFill/>
        </p:spPr>
        <p:txBody>
          <a:bodyPr wrap="square" rtlCol="0">
            <a:spAutoFit/>
          </a:bodyPr>
          <a:lstStyle/>
          <a:p>
            <a:r>
              <a:rPr lang="fr-FR" sz="1000" dirty="0"/>
              <a:t>b.1.2.4</a:t>
            </a:r>
            <a:endParaRPr lang="fr-FR" sz="800" dirty="0"/>
          </a:p>
        </p:txBody>
      </p:sp>
      <p:sp>
        <p:nvSpPr>
          <p:cNvPr id="2063" name="ZoneTexte 2062">
            <a:extLst>
              <a:ext uri="{FF2B5EF4-FFF2-40B4-BE49-F238E27FC236}">
                <a16:creationId xmlns:a16="http://schemas.microsoft.com/office/drawing/2014/main" id="{72BE061C-4100-4B59-A46E-C1119E19A6C8}"/>
              </a:ext>
            </a:extLst>
          </p:cNvPr>
          <p:cNvSpPr txBox="1"/>
          <p:nvPr/>
        </p:nvSpPr>
        <p:spPr>
          <a:xfrm>
            <a:off x="11304852" y="3081267"/>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064" name="Graphique 23">
            <a:extLst>
              <a:ext uri="{FF2B5EF4-FFF2-40B4-BE49-F238E27FC236}">
                <a16:creationId xmlns:a16="http://schemas.microsoft.com/office/drawing/2014/main" id="{0DD2C4BC-129C-41C1-80AF-A3D74B53AFB6}"/>
              </a:ext>
            </a:extLst>
          </p:cNvPr>
          <p:cNvGrpSpPr/>
          <p:nvPr/>
        </p:nvGrpSpPr>
        <p:grpSpPr>
          <a:xfrm>
            <a:off x="11860381" y="3085043"/>
            <a:ext cx="118913" cy="184666"/>
            <a:chOff x="5410460" y="2049372"/>
            <a:chExt cx="615732" cy="1159026"/>
          </a:xfrm>
          <a:solidFill>
            <a:schemeClr val="accent2">
              <a:lumMod val="75000"/>
            </a:schemeClr>
          </a:solidFill>
        </p:grpSpPr>
        <p:sp>
          <p:nvSpPr>
            <p:cNvPr id="2065" name="Forme libre : forme 2064">
              <a:extLst>
                <a:ext uri="{FF2B5EF4-FFF2-40B4-BE49-F238E27FC236}">
                  <a16:creationId xmlns:a16="http://schemas.microsoft.com/office/drawing/2014/main" id="{4A91749F-18E1-4437-99A4-73ACCD37E218}"/>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066" name="Forme libre : forme 2065">
              <a:extLst>
                <a:ext uri="{FF2B5EF4-FFF2-40B4-BE49-F238E27FC236}">
                  <a16:creationId xmlns:a16="http://schemas.microsoft.com/office/drawing/2014/main" id="{F596DA36-9CC8-42E7-8521-6DCC675EA6AF}"/>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067" name="Accolade fermante 2066">
            <a:extLst>
              <a:ext uri="{FF2B5EF4-FFF2-40B4-BE49-F238E27FC236}">
                <a16:creationId xmlns:a16="http://schemas.microsoft.com/office/drawing/2014/main" id="{DFEEC6A7-3959-4E49-955D-9E7F2E4B3165}"/>
              </a:ext>
            </a:extLst>
          </p:cNvPr>
          <p:cNvSpPr/>
          <p:nvPr/>
        </p:nvSpPr>
        <p:spPr>
          <a:xfrm flipH="1">
            <a:off x="11781671" y="305629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68" name="Accolade fermante 2067">
            <a:extLst>
              <a:ext uri="{FF2B5EF4-FFF2-40B4-BE49-F238E27FC236}">
                <a16:creationId xmlns:a16="http://schemas.microsoft.com/office/drawing/2014/main" id="{549ED7FC-C30F-4A98-9372-57222CF755F3}"/>
              </a:ext>
            </a:extLst>
          </p:cNvPr>
          <p:cNvSpPr/>
          <p:nvPr/>
        </p:nvSpPr>
        <p:spPr>
          <a:xfrm>
            <a:off x="11971951" y="306133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69" name="Accolade fermante 2068">
            <a:extLst>
              <a:ext uri="{FF2B5EF4-FFF2-40B4-BE49-F238E27FC236}">
                <a16:creationId xmlns:a16="http://schemas.microsoft.com/office/drawing/2014/main" id="{8154B7B9-DF5E-4CAA-BA10-480A14A624EF}"/>
              </a:ext>
            </a:extLst>
          </p:cNvPr>
          <p:cNvSpPr/>
          <p:nvPr/>
        </p:nvSpPr>
        <p:spPr>
          <a:xfrm flipH="1">
            <a:off x="7091315" y="337210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70" name="Accolade fermante 2069">
            <a:extLst>
              <a:ext uri="{FF2B5EF4-FFF2-40B4-BE49-F238E27FC236}">
                <a16:creationId xmlns:a16="http://schemas.microsoft.com/office/drawing/2014/main" id="{329AAC55-D810-4C93-9203-8B4CF2C6F4EE}"/>
              </a:ext>
            </a:extLst>
          </p:cNvPr>
          <p:cNvSpPr/>
          <p:nvPr/>
        </p:nvSpPr>
        <p:spPr>
          <a:xfrm>
            <a:off x="8393094" y="337910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71" name="Groupe 2070">
            <a:extLst>
              <a:ext uri="{FF2B5EF4-FFF2-40B4-BE49-F238E27FC236}">
                <a16:creationId xmlns:a16="http://schemas.microsoft.com/office/drawing/2014/main" id="{A78E40E8-20DF-44D3-9385-634B6FD1D3BC}"/>
              </a:ext>
            </a:extLst>
          </p:cNvPr>
          <p:cNvGrpSpPr/>
          <p:nvPr/>
        </p:nvGrpSpPr>
        <p:grpSpPr>
          <a:xfrm>
            <a:off x="7722557" y="3277866"/>
            <a:ext cx="718466" cy="377178"/>
            <a:chOff x="1266633" y="5049608"/>
            <a:chExt cx="718466" cy="377178"/>
          </a:xfrm>
        </p:grpSpPr>
        <p:sp>
          <p:nvSpPr>
            <p:cNvPr id="2072" name="ZoneTexte 2071">
              <a:extLst>
                <a:ext uri="{FF2B5EF4-FFF2-40B4-BE49-F238E27FC236}">
                  <a16:creationId xmlns:a16="http://schemas.microsoft.com/office/drawing/2014/main" id="{40589660-1645-4CAF-AA07-3E33537EA3BE}"/>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2073" name="ZoneTexte 2072">
              <a:extLst>
                <a:ext uri="{FF2B5EF4-FFF2-40B4-BE49-F238E27FC236}">
                  <a16:creationId xmlns:a16="http://schemas.microsoft.com/office/drawing/2014/main" id="{D37AEA56-B547-44F4-8CAE-92C9B2043A16}"/>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074" name="ZoneTexte 2073">
              <a:extLst>
                <a:ext uri="{FF2B5EF4-FFF2-40B4-BE49-F238E27FC236}">
                  <a16:creationId xmlns:a16="http://schemas.microsoft.com/office/drawing/2014/main" id="{73421C52-6C98-4B13-BB69-4E2C8702DC32}"/>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075" name="Groupe 2074">
            <a:extLst>
              <a:ext uri="{FF2B5EF4-FFF2-40B4-BE49-F238E27FC236}">
                <a16:creationId xmlns:a16="http://schemas.microsoft.com/office/drawing/2014/main" id="{4C6FF703-D2F6-4B7D-B653-E75C9A9D035D}"/>
              </a:ext>
            </a:extLst>
          </p:cNvPr>
          <p:cNvGrpSpPr/>
          <p:nvPr/>
        </p:nvGrpSpPr>
        <p:grpSpPr>
          <a:xfrm>
            <a:off x="7134116" y="3284992"/>
            <a:ext cx="718466" cy="369675"/>
            <a:chOff x="646205" y="5057129"/>
            <a:chExt cx="718466" cy="369675"/>
          </a:xfrm>
        </p:grpSpPr>
        <p:sp>
          <p:nvSpPr>
            <p:cNvPr id="2076" name="ZoneTexte 2075">
              <a:extLst>
                <a:ext uri="{FF2B5EF4-FFF2-40B4-BE49-F238E27FC236}">
                  <a16:creationId xmlns:a16="http://schemas.microsoft.com/office/drawing/2014/main" id="{7C13AC8F-7AFF-42E0-BC3A-DF27933D1513}"/>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2077" name="ZoneTexte 2076">
              <a:extLst>
                <a:ext uri="{FF2B5EF4-FFF2-40B4-BE49-F238E27FC236}">
                  <a16:creationId xmlns:a16="http://schemas.microsoft.com/office/drawing/2014/main" id="{3CAFBEB8-1358-45AF-974F-AC2B82875DC0}"/>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078" name="ZoneTexte 2077">
              <a:extLst>
                <a:ext uri="{FF2B5EF4-FFF2-40B4-BE49-F238E27FC236}">
                  <a16:creationId xmlns:a16="http://schemas.microsoft.com/office/drawing/2014/main" id="{B16E0919-3CC5-4F05-9CAC-4EA899BADC9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079" name="Groupe 2078">
            <a:extLst>
              <a:ext uri="{FF2B5EF4-FFF2-40B4-BE49-F238E27FC236}">
                <a16:creationId xmlns:a16="http://schemas.microsoft.com/office/drawing/2014/main" id="{AD04C9C9-3BD6-4A3A-9CFA-C03A08D9B1AA}"/>
              </a:ext>
            </a:extLst>
          </p:cNvPr>
          <p:cNvGrpSpPr/>
          <p:nvPr/>
        </p:nvGrpSpPr>
        <p:grpSpPr>
          <a:xfrm>
            <a:off x="8437921" y="3516355"/>
            <a:ext cx="202376" cy="157632"/>
            <a:chOff x="5146975" y="3184326"/>
            <a:chExt cx="1468799" cy="1171578"/>
          </a:xfrm>
          <a:solidFill>
            <a:srgbClr val="92D050"/>
          </a:solidFill>
        </p:grpSpPr>
        <p:pic>
          <p:nvPicPr>
            <p:cNvPr id="2080" name="Graphique 2079">
              <a:extLst>
                <a:ext uri="{FF2B5EF4-FFF2-40B4-BE49-F238E27FC236}">
                  <a16:creationId xmlns:a16="http://schemas.microsoft.com/office/drawing/2014/main" id="{23F7846D-C5C6-4389-82E1-A7D35863B2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2081" name="Graphique 2080">
              <a:extLst>
                <a:ext uri="{FF2B5EF4-FFF2-40B4-BE49-F238E27FC236}">
                  <a16:creationId xmlns:a16="http://schemas.microsoft.com/office/drawing/2014/main" id="{69AA98B9-BFFC-4311-B174-7DA129D407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2082" name="Accolade fermante 2081">
            <a:extLst>
              <a:ext uri="{FF2B5EF4-FFF2-40B4-BE49-F238E27FC236}">
                <a16:creationId xmlns:a16="http://schemas.microsoft.com/office/drawing/2014/main" id="{77322AF7-0C57-40F7-BB0A-7B05812D6FB1}"/>
              </a:ext>
            </a:extLst>
          </p:cNvPr>
          <p:cNvSpPr/>
          <p:nvPr/>
        </p:nvSpPr>
        <p:spPr>
          <a:xfrm flipH="1">
            <a:off x="6984973" y="2993935"/>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83" name="ZoneTexte 2082">
            <a:extLst>
              <a:ext uri="{FF2B5EF4-FFF2-40B4-BE49-F238E27FC236}">
                <a16:creationId xmlns:a16="http://schemas.microsoft.com/office/drawing/2014/main" id="{F472D4CD-F5DF-44C3-9CE7-21DC56605B15}"/>
              </a:ext>
            </a:extLst>
          </p:cNvPr>
          <p:cNvSpPr txBox="1"/>
          <p:nvPr/>
        </p:nvSpPr>
        <p:spPr>
          <a:xfrm>
            <a:off x="6454999" y="3948573"/>
            <a:ext cx="575711" cy="246221"/>
          </a:xfrm>
          <a:prstGeom prst="rect">
            <a:avLst/>
          </a:prstGeom>
          <a:noFill/>
        </p:spPr>
        <p:txBody>
          <a:bodyPr wrap="square" rtlCol="0">
            <a:spAutoFit/>
          </a:bodyPr>
          <a:lstStyle/>
          <a:p>
            <a:r>
              <a:rPr lang="fr-FR" sz="1000" dirty="0"/>
              <a:t>b.1.2.5</a:t>
            </a:r>
            <a:endParaRPr lang="fr-FR" sz="800" dirty="0"/>
          </a:p>
        </p:txBody>
      </p:sp>
      <p:sp>
        <p:nvSpPr>
          <p:cNvPr id="2084" name="ZoneTexte 2083">
            <a:extLst>
              <a:ext uri="{FF2B5EF4-FFF2-40B4-BE49-F238E27FC236}">
                <a16:creationId xmlns:a16="http://schemas.microsoft.com/office/drawing/2014/main" id="{CCF2909C-C259-4A78-8328-4A04E001B97B}"/>
              </a:ext>
            </a:extLst>
          </p:cNvPr>
          <p:cNvSpPr txBox="1"/>
          <p:nvPr/>
        </p:nvSpPr>
        <p:spPr>
          <a:xfrm>
            <a:off x="11315390" y="3811236"/>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085" name="Graphique 23">
            <a:extLst>
              <a:ext uri="{FF2B5EF4-FFF2-40B4-BE49-F238E27FC236}">
                <a16:creationId xmlns:a16="http://schemas.microsoft.com/office/drawing/2014/main" id="{44A66498-E909-41F1-9F11-D31C17C8937D}"/>
              </a:ext>
            </a:extLst>
          </p:cNvPr>
          <p:cNvGrpSpPr/>
          <p:nvPr/>
        </p:nvGrpSpPr>
        <p:grpSpPr>
          <a:xfrm>
            <a:off x="11870919" y="3815012"/>
            <a:ext cx="118913" cy="184666"/>
            <a:chOff x="5410460" y="2049372"/>
            <a:chExt cx="615732" cy="1159026"/>
          </a:xfrm>
          <a:solidFill>
            <a:schemeClr val="accent2">
              <a:lumMod val="75000"/>
            </a:schemeClr>
          </a:solidFill>
        </p:grpSpPr>
        <p:sp>
          <p:nvSpPr>
            <p:cNvPr id="2086" name="Forme libre : forme 2085">
              <a:extLst>
                <a:ext uri="{FF2B5EF4-FFF2-40B4-BE49-F238E27FC236}">
                  <a16:creationId xmlns:a16="http://schemas.microsoft.com/office/drawing/2014/main" id="{B1F546EF-1470-46B9-A56F-2816ECB2A38F}"/>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087" name="Forme libre : forme 2086">
              <a:extLst>
                <a:ext uri="{FF2B5EF4-FFF2-40B4-BE49-F238E27FC236}">
                  <a16:creationId xmlns:a16="http://schemas.microsoft.com/office/drawing/2014/main" id="{FD3952A6-E8A2-4D49-9067-89202C88A918}"/>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088" name="Accolade fermante 2087">
            <a:extLst>
              <a:ext uri="{FF2B5EF4-FFF2-40B4-BE49-F238E27FC236}">
                <a16:creationId xmlns:a16="http://schemas.microsoft.com/office/drawing/2014/main" id="{D1A38F6A-954B-4B2A-95D3-BA2B585A2EC2}"/>
              </a:ext>
            </a:extLst>
          </p:cNvPr>
          <p:cNvSpPr/>
          <p:nvPr/>
        </p:nvSpPr>
        <p:spPr>
          <a:xfrm flipH="1">
            <a:off x="11792209" y="378626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89" name="Accolade fermante 2088">
            <a:extLst>
              <a:ext uri="{FF2B5EF4-FFF2-40B4-BE49-F238E27FC236}">
                <a16:creationId xmlns:a16="http://schemas.microsoft.com/office/drawing/2014/main" id="{3DCB11D0-3EAB-4A00-9161-DD4973692AA4}"/>
              </a:ext>
            </a:extLst>
          </p:cNvPr>
          <p:cNvSpPr/>
          <p:nvPr/>
        </p:nvSpPr>
        <p:spPr>
          <a:xfrm>
            <a:off x="11982489" y="379130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90" name="Accolade fermante 2089">
            <a:extLst>
              <a:ext uri="{FF2B5EF4-FFF2-40B4-BE49-F238E27FC236}">
                <a16:creationId xmlns:a16="http://schemas.microsoft.com/office/drawing/2014/main" id="{B103E97A-86F4-4F83-8B5C-8F54ADD25C73}"/>
              </a:ext>
            </a:extLst>
          </p:cNvPr>
          <p:cNvSpPr/>
          <p:nvPr/>
        </p:nvSpPr>
        <p:spPr>
          <a:xfrm flipH="1">
            <a:off x="7101853" y="410207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91" name="Accolade fermante 2090">
            <a:extLst>
              <a:ext uri="{FF2B5EF4-FFF2-40B4-BE49-F238E27FC236}">
                <a16:creationId xmlns:a16="http://schemas.microsoft.com/office/drawing/2014/main" id="{6DD386D7-2270-4EEB-8B78-1CE6AB461682}"/>
              </a:ext>
            </a:extLst>
          </p:cNvPr>
          <p:cNvSpPr/>
          <p:nvPr/>
        </p:nvSpPr>
        <p:spPr>
          <a:xfrm>
            <a:off x="8403632" y="410906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92" name="Groupe 2091">
            <a:extLst>
              <a:ext uri="{FF2B5EF4-FFF2-40B4-BE49-F238E27FC236}">
                <a16:creationId xmlns:a16="http://schemas.microsoft.com/office/drawing/2014/main" id="{5C56D7AD-DD99-4D98-BA77-622061C5FAEF}"/>
              </a:ext>
            </a:extLst>
          </p:cNvPr>
          <p:cNvGrpSpPr/>
          <p:nvPr/>
        </p:nvGrpSpPr>
        <p:grpSpPr>
          <a:xfrm>
            <a:off x="7733095" y="4007835"/>
            <a:ext cx="718466" cy="377178"/>
            <a:chOff x="1266633" y="5049608"/>
            <a:chExt cx="718466" cy="377178"/>
          </a:xfrm>
        </p:grpSpPr>
        <p:sp>
          <p:nvSpPr>
            <p:cNvPr id="2093" name="ZoneTexte 2092">
              <a:extLst>
                <a:ext uri="{FF2B5EF4-FFF2-40B4-BE49-F238E27FC236}">
                  <a16:creationId xmlns:a16="http://schemas.microsoft.com/office/drawing/2014/main" id="{0680CE18-7C98-42A6-A5FA-C944DD45EC82}"/>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2094" name="ZoneTexte 2093">
              <a:extLst>
                <a:ext uri="{FF2B5EF4-FFF2-40B4-BE49-F238E27FC236}">
                  <a16:creationId xmlns:a16="http://schemas.microsoft.com/office/drawing/2014/main" id="{628DC751-6A3C-4372-B014-8D41EB8B779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095" name="ZoneTexte 2094">
              <a:extLst>
                <a:ext uri="{FF2B5EF4-FFF2-40B4-BE49-F238E27FC236}">
                  <a16:creationId xmlns:a16="http://schemas.microsoft.com/office/drawing/2014/main" id="{03892452-F264-47A9-9A09-1B6468845D51}"/>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096" name="Groupe 2095">
            <a:extLst>
              <a:ext uri="{FF2B5EF4-FFF2-40B4-BE49-F238E27FC236}">
                <a16:creationId xmlns:a16="http://schemas.microsoft.com/office/drawing/2014/main" id="{6799FE05-982D-4049-9406-DB92EB9A4A16}"/>
              </a:ext>
            </a:extLst>
          </p:cNvPr>
          <p:cNvGrpSpPr/>
          <p:nvPr/>
        </p:nvGrpSpPr>
        <p:grpSpPr>
          <a:xfrm>
            <a:off x="7144654" y="4014961"/>
            <a:ext cx="718466" cy="369675"/>
            <a:chOff x="646205" y="5057129"/>
            <a:chExt cx="718466" cy="369675"/>
          </a:xfrm>
        </p:grpSpPr>
        <p:sp>
          <p:nvSpPr>
            <p:cNvPr id="2097" name="ZoneTexte 2096">
              <a:extLst>
                <a:ext uri="{FF2B5EF4-FFF2-40B4-BE49-F238E27FC236}">
                  <a16:creationId xmlns:a16="http://schemas.microsoft.com/office/drawing/2014/main" id="{24BF63A4-1840-4214-A3A1-B81228E067E2}"/>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2098" name="ZoneTexte 2097">
              <a:extLst>
                <a:ext uri="{FF2B5EF4-FFF2-40B4-BE49-F238E27FC236}">
                  <a16:creationId xmlns:a16="http://schemas.microsoft.com/office/drawing/2014/main" id="{93668834-2D6F-4738-8D8F-95DAC20FC918}"/>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099" name="ZoneTexte 2098">
              <a:extLst>
                <a:ext uri="{FF2B5EF4-FFF2-40B4-BE49-F238E27FC236}">
                  <a16:creationId xmlns:a16="http://schemas.microsoft.com/office/drawing/2014/main" id="{2BB4DA38-AD73-4135-BB6C-1C20EF0F9DA6}"/>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100" name="Groupe 2099">
            <a:extLst>
              <a:ext uri="{FF2B5EF4-FFF2-40B4-BE49-F238E27FC236}">
                <a16:creationId xmlns:a16="http://schemas.microsoft.com/office/drawing/2014/main" id="{FD4E00C1-6A39-44BB-B55C-0036B20A30D7}"/>
              </a:ext>
            </a:extLst>
          </p:cNvPr>
          <p:cNvGrpSpPr/>
          <p:nvPr/>
        </p:nvGrpSpPr>
        <p:grpSpPr>
          <a:xfrm>
            <a:off x="8448459" y="4246324"/>
            <a:ext cx="202376" cy="157632"/>
            <a:chOff x="5146975" y="3184326"/>
            <a:chExt cx="1468799" cy="1171578"/>
          </a:xfrm>
          <a:solidFill>
            <a:srgbClr val="92D050"/>
          </a:solidFill>
        </p:grpSpPr>
        <p:pic>
          <p:nvPicPr>
            <p:cNvPr id="2101" name="Graphique 2100">
              <a:extLst>
                <a:ext uri="{FF2B5EF4-FFF2-40B4-BE49-F238E27FC236}">
                  <a16:creationId xmlns:a16="http://schemas.microsoft.com/office/drawing/2014/main" id="{11C85DDF-34C4-469B-81A5-077E9FF9BD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2102" name="Graphique 2101">
              <a:extLst>
                <a:ext uri="{FF2B5EF4-FFF2-40B4-BE49-F238E27FC236}">
                  <a16:creationId xmlns:a16="http://schemas.microsoft.com/office/drawing/2014/main" id="{E3EC1AFE-D3EC-488F-9F68-E5418FF18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2103" name="Accolade fermante 2102">
            <a:extLst>
              <a:ext uri="{FF2B5EF4-FFF2-40B4-BE49-F238E27FC236}">
                <a16:creationId xmlns:a16="http://schemas.microsoft.com/office/drawing/2014/main" id="{763C5109-280C-47C8-939C-CE169727205C}"/>
              </a:ext>
            </a:extLst>
          </p:cNvPr>
          <p:cNvSpPr/>
          <p:nvPr/>
        </p:nvSpPr>
        <p:spPr>
          <a:xfrm flipH="1">
            <a:off x="6995511" y="3723904"/>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04" name="ZoneTexte 2103">
            <a:extLst>
              <a:ext uri="{FF2B5EF4-FFF2-40B4-BE49-F238E27FC236}">
                <a16:creationId xmlns:a16="http://schemas.microsoft.com/office/drawing/2014/main" id="{1014A0FA-5655-4B16-9766-53789387CC03}"/>
              </a:ext>
            </a:extLst>
          </p:cNvPr>
          <p:cNvSpPr txBox="1"/>
          <p:nvPr/>
        </p:nvSpPr>
        <p:spPr>
          <a:xfrm>
            <a:off x="6467321" y="4666972"/>
            <a:ext cx="575711" cy="246221"/>
          </a:xfrm>
          <a:prstGeom prst="rect">
            <a:avLst/>
          </a:prstGeom>
          <a:noFill/>
        </p:spPr>
        <p:txBody>
          <a:bodyPr wrap="square" rtlCol="0">
            <a:spAutoFit/>
          </a:bodyPr>
          <a:lstStyle/>
          <a:p>
            <a:r>
              <a:rPr lang="fr-FR" sz="1000" dirty="0"/>
              <a:t>b.1.2.6</a:t>
            </a:r>
            <a:endParaRPr lang="fr-FR" sz="800" dirty="0"/>
          </a:p>
        </p:txBody>
      </p:sp>
      <p:sp>
        <p:nvSpPr>
          <p:cNvPr id="2105" name="ZoneTexte 2104">
            <a:extLst>
              <a:ext uri="{FF2B5EF4-FFF2-40B4-BE49-F238E27FC236}">
                <a16:creationId xmlns:a16="http://schemas.microsoft.com/office/drawing/2014/main" id="{CAA5D966-1163-478D-8410-8DD7AD56D717}"/>
              </a:ext>
            </a:extLst>
          </p:cNvPr>
          <p:cNvSpPr txBox="1"/>
          <p:nvPr/>
        </p:nvSpPr>
        <p:spPr>
          <a:xfrm>
            <a:off x="11327712" y="452963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106" name="Graphique 23">
            <a:extLst>
              <a:ext uri="{FF2B5EF4-FFF2-40B4-BE49-F238E27FC236}">
                <a16:creationId xmlns:a16="http://schemas.microsoft.com/office/drawing/2014/main" id="{B4C39B46-724D-4757-B518-3AC91B787338}"/>
              </a:ext>
            </a:extLst>
          </p:cNvPr>
          <p:cNvGrpSpPr/>
          <p:nvPr/>
        </p:nvGrpSpPr>
        <p:grpSpPr>
          <a:xfrm>
            <a:off x="11883241" y="4533411"/>
            <a:ext cx="118913" cy="184666"/>
            <a:chOff x="5410460" y="2049372"/>
            <a:chExt cx="615732" cy="1159026"/>
          </a:xfrm>
          <a:solidFill>
            <a:schemeClr val="accent2">
              <a:lumMod val="75000"/>
            </a:schemeClr>
          </a:solidFill>
        </p:grpSpPr>
        <p:sp>
          <p:nvSpPr>
            <p:cNvPr id="2107" name="Forme libre : forme 2106">
              <a:extLst>
                <a:ext uri="{FF2B5EF4-FFF2-40B4-BE49-F238E27FC236}">
                  <a16:creationId xmlns:a16="http://schemas.microsoft.com/office/drawing/2014/main" id="{E4A36A91-DDEC-4F1A-9BFC-F4682A397E49}"/>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108" name="Forme libre : forme 2107">
              <a:extLst>
                <a:ext uri="{FF2B5EF4-FFF2-40B4-BE49-F238E27FC236}">
                  <a16:creationId xmlns:a16="http://schemas.microsoft.com/office/drawing/2014/main" id="{AE9930C2-F6D9-47A4-A752-E3FE4E8BDE4E}"/>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109" name="Accolade fermante 2108">
            <a:extLst>
              <a:ext uri="{FF2B5EF4-FFF2-40B4-BE49-F238E27FC236}">
                <a16:creationId xmlns:a16="http://schemas.microsoft.com/office/drawing/2014/main" id="{0020EA3E-494F-4A48-8A67-D90CDB3A0F8F}"/>
              </a:ext>
            </a:extLst>
          </p:cNvPr>
          <p:cNvSpPr/>
          <p:nvPr/>
        </p:nvSpPr>
        <p:spPr>
          <a:xfrm flipH="1">
            <a:off x="11804531" y="450466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10" name="Accolade fermante 2109">
            <a:extLst>
              <a:ext uri="{FF2B5EF4-FFF2-40B4-BE49-F238E27FC236}">
                <a16:creationId xmlns:a16="http://schemas.microsoft.com/office/drawing/2014/main" id="{576383D7-250E-47A5-9255-EEC87FFF7D3C}"/>
              </a:ext>
            </a:extLst>
          </p:cNvPr>
          <p:cNvSpPr/>
          <p:nvPr/>
        </p:nvSpPr>
        <p:spPr>
          <a:xfrm>
            <a:off x="11994811" y="450970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11" name="Accolade fermante 2110">
            <a:extLst>
              <a:ext uri="{FF2B5EF4-FFF2-40B4-BE49-F238E27FC236}">
                <a16:creationId xmlns:a16="http://schemas.microsoft.com/office/drawing/2014/main" id="{8A314FD1-DCA5-4C2C-B02D-1A6009F5DD76}"/>
              </a:ext>
            </a:extLst>
          </p:cNvPr>
          <p:cNvSpPr/>
          <p:nvPr/>
        </p:nvSpPr>
        <p:spPr>
          <a:xfrm flipH="1">
            <a:off x="7114175" y="482047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12" name="Accolade fermante 2111">
            <a:extLst>
              <a:ext uri="{FF2B5EF4-FFF2-40B4-BE49-F238E27FC236}">
                <a16:creationId xmlns:a16="http://schemas.microsoft.com/office/drawing/2014/main" id="{60782CBA-41F4-4D70-98E7-213273BA6449}"/>
              </a:ext>
            </a:extLst>
          </p:cNvPr>
          <p:cNvSpPr/>
          <p:nvPr/>
        </p:nvSpPr>
        <p:spPr>
          <a:xfrm>
            <a:off x="8415954" y="482746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113" name="Groupe 2112">
            <a:extLst>
              <a:ext uri="{FF2B5EF4-FFF2-40B4-BE49-F238E27FC236}">
                <a16:creationId xmlns:a16="http://schemas.microsoft.com/office/drawing/2014/main" id="{2FAA7A3B-3447-4849-9DE2-588F175D4BE3}"/>
              </a:ext>
            </a:extLst>
          </p:cNvPr>
          <p:cNvGrpSpPr/>
          <p:nvPr/>
        </p:nvGrpSpPr>
        <p:grpSpPr>
          <a:xfrm>
            <a:off x="7745417" y="4726234"/>
            <a:ext cx="718466" cy="377178"/>
            <a:chOff x="1266633" y="5049608"/>
            <a:chExt cx="718466" cy="377178"/>
          </a:xfrm>
        </p:grpSpPr>
        <p:sp>
          <p:nvSpPr>
            <p:cNvPr id="2114" name="ZoneTexte 2113">
              <a:extLst>
                <a:ext uri="{FF2B5EF4-FFF2-40B4-BE49-F238E27FC236}">
                  <a16:creationId xmlns:a16="http://schemas.microsoft.com/office/drawing/2014/main" id="{EDDE4393-CF70-41A5-AF36-F86E9B443557}"/>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2115" name="ZoneTexte 2114">
              <a:extLst>
                <a:ext uri="{FF2B5EF4-FFF2-40B4-BE49-F238E27FC236}">
                  <a16:creationId xmlns:a16="http://schemas.microsoft.com/office/drawing/2014/main" id="{5EA712FD-4DBE-4510-99A3-F0E39CBB8BF1}"/>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116" name="ZoneTexte 2115">
              <a:extLst>
                <a:ext uri="{FF2B5EF4-FFF2-40B4-BE49-F238E27FC236}">
                  <a16:creationId xmlns:a16="http://schemas.microsoft.com/office/drawing/2014/main" id="{11131535-EF7E-458A-B7E2-9E52405D3984}"/>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117" name="Groupe 2116">
            <a:extLst>
              <a:ext uri="{FF2B5EF4-FFF2-40B4-BE49-F238E27FC236}">
                <a16:creationId xmlns:a16="http://schemas.microsoft.com/office/drawing/2014/main" id="{EBFE6993-3018-4DE0-9063-8557B2A502FB}"/>
              </a:ext>
            </a:extLst>
          </p:cNvPr>
          <p:cNvGrpSpPr/>
          <p:nvPr/>
        </p:nvGrpSpPr>
        <p:grpSpPr>
          <a:xfrm>
            <a:off x="7156976" y="4733360"/>
            <a:ext cx="718466" cy="369675"/>
            <a:chOff x="646205" y="5057129"/>
            <a:chExt cx="718466" cy="369675"/>
          </a:xfrm>
        </p:grpSpPr>
        <p:sp>
          <p:nvSpPr>
            <p:cNvPr id="2118" name="ZoneTexte 2117">
              <a:extLst>
                <a:ext uri="{FF2B5EF4-FFF2-40B4-BE49-F238E27FC236}">
                  <a16:creationId xmlns:a16="http://schemas.microsoft.com/office/drawing/2014/main" id="{395D1712-65DA-4F00-92F5-38E7EAA21BBA}"/>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2119" name="ZoneTexte 2118">
              <a:extLst>
                <a:ext uri="{FF2B5EF4-FFF2-40B4-BE49-F238E27FC236}">
                  <a16:creationId xmlns:a16="http://schemas.microsoft.com/office/drawing/2014/main" id="{CA7588DD-2DEE-433D-9ECA-440DF895ABE0}"/>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120" name="ZoneTexte 2119">
              <a:extLst>
                <a:ext uri="{FF2B5EF4-FFF2-40B4-BE49-F238E27FC236}">
                  <a16:creationId xmlns:a16="http://schemas.microsoft.com/office/drawing/2014/main" id="{56F87667-B6CD-4AF5-BE9D-D2273D3FCC37}"/>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121" name="Groupe 2120">
            <a:extLst>
              <a:ext uri="{FF2B5EF4-FFF2-40B4-BE49-F238E27FC236}">
                <a16:creationId xmlns:a16="http://schemas.microsoft.com/office/drawing/2014/main" id="{D139C2AC-BB6A-48C9-8286-698EC455B47A}"/>
              </a:ext>
            </a:extLst>
          </p:cNvPr>
          <p:cNvGrpSpPr/>
          <p:nvPr/>
        </p:nvGrpSpPr>
        <p:grpSpPr>
          <a:xfrm>
            <a:off x="8460781" y="4964723"/>
            <a:ext cx="202376" cy="157632"/>
            <a:chOff x="5146975" y="3184326"/>
            <a:chExt cx="1468799" cy="1171578"/>
          </a:xfrm>
          <a:solidFill>
            <a:srgbClr val="92D050"/>
          </a:solidFill>
        </p:grpSpPr>
        <p:pic>
          <p:nvPicPr>
            <p:cNvPr id="2122" name="Graphique 2121">
              <a:extLst>
                <a:ext uri="{FF2B5EF4-FFF2-40B4-BE49-F238E27FC236}">
                  <a16:creationId xmlns:a16="http://schemas.microsoft.com/office/drawing/2014/main" id="{8A911FAB-0206-4F5F-8CEF-3BFF08D5FF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2123" name="Graphique 2122">
              <a:extLst>
                <a:ext uri="{FF2B5EF4-FFF2-40B4-BE49-F238E27FC236}">
                  <a16:creationId xmlns:a16="http://schemas.microsoft.com/office/drawing/2014/main" id="{24069F6F-F9A8-44CF-87D3-4D2C76586FC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2124" name="Accolade fermante 2123">
            <a:extLst>
              <a:ext uri="{FF2B5EF4-FFF2-40B4-BE49-F238E27FC236}">
                <a16:creationId xmlns:a16="http://schemas.microsoft.com/office/drawing/2014/main" id="{E9A25344-D5F0-4082-9DCF-0698C85D8860}"/>
              </a:ext>
            </a:extLst>
          </p:cNvPr>
          <p:cNvSpPr/>
          <p:nvPr/>
        </p:nvSpPr>
        <p:spPr>
          <a:xfrm flipH="1">
            <a:off x="7007833" y="4442303"/>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25" name="ZoneTexte 2124">
            <a:extLst>
              <a:ext uri="{FF2B5EF4-FFF2-40B4-BE49-F238E27FC236}">
                <a16:creationId xmlns:a16="http://schemas.microsoft.com/office/drawing/2014/main" id="{CCA09E63-4774-4271-87A4-5273CBDCD665}"/>
              </a:ext>
            </a:extLst>
          </p:cNvPr>
          <p:cNvSpPr txBox="1"/>
          <p:nvPr/>
        </p:nvSpPr>
        <p:spPr>
          <a:xfrm>
            <a:off x="6474792" y="5398486"/>
            <a:ext cx="575711" cy="246221"/>
          </a:xfrm>
          <a:prstGeom prst="rect">
            <a:avLst/>
          </a:prstGeom>
          <a:noFill/>
        </p:spPr>
        <p:txBody>
          <a:bodyPr wrap="square" rtlCol="0">
            <a:spAutoFit/>
          </a:bodyPr>
          <a:lstStyle/>
          <a:p>
            <a:r>
              <a:rPr lang="fr-FR" sz="1000" dirty="0"/>
              <a:t>b.1.2.7</a:t>
            </a:r>
            <a:endParaRPr lang="fr-FR" sz="800" dirty="0"/>
          </a:p>
        </p:txBody>
      </p:sp>
      <p:sp>
        <p:nvSpPr>
          <p:cNvPr id="2126" name="ZoneTexte 2125">
            <a:extLst>
              <a:ext uri="{FF2B5EF4-FFF2-40B4-BE49-F238E27FC236}">
                <a16:creationId xmlns:a16="http://schemas.microsoft.com/office/drawing/2014/main" id="{658E373E-80A2-4914-B41C-B6A3C5535956}"/>
              </a:ext>
            </a:extLst>
          </p:cNvPr>
          <p:cNvSpPr txBox="1"/>
          <p:nvPr/>
        </p:nvSpPr>
        <p:spPr>
          <a:xfrm>
            <a:off x="11335183" y="526114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127" name="Graphique 23">
            <a:extLst>
              <a:ext uri="{FF2B5EF4-FFF2-40B4-BE49-F238E27FC236}">
                <a16:creationId xmlns:a16="http://schemas.microsoft.com/office/drawing/2014/main" id="{B3BF6E95-FA31-4CEB-8BA6-BC458B0BBAA2}"/>
              </a:ext>
            </a:extLst>
          </p:cNvPr>
          <p:cNvGrpSpPr/>
          <p:nvPr/>
        </p:nvGrpSpPr>
        <p:grpSpPr>
          <a:xfrm>
            <a:off x="11890712" y="5264925"/>
            <a:ext cx="118913" cy="184666"/>
            <a:chOff x="5410460" y="2049372"/>
            <a:chExt cx="615732" cy="1159026"/>
          </a:xfrm>
          <a:solidFill>
            <a:schemeClr val="accent2">
              <a:lumMod val="75000"/>
            </a:schemeClr>
          </a:solidFill>
        </p:grpSpPr>
        <p:sp>
          <p:nvSpPr>
            <p:cNvPr id="2128" name="Forme libre : forme 2127">
              <a:extLst>
                <a:ext uri="{FF2B5EF4-FFF2-40B4-BE49-F238E27FC236}">
                  <a16:creationId xmlns:a16="http://schemas.microsoft.com/office/drawing/2014/main" id="{901599EF-6D41-4630-8550-FCF71934210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129" name="Forme libre : forme 2128">
              <a:extLst>
                <a:ext uri="{FF2B5EF4-FFF2-40B4-BE49-F238E27FC236}">
                  <a16:creationId xmlns:a16="http://schemas.microsoft.com/office/drawing/2014/main" id="{8B4F0DF6-171C-40BE-AB28-103960C8B769}"/>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130" name="Accolade fermante 2129">
            <a:extLst>
              <a:ext uri="{FF2B5EF4-FFF2-40B4-BE49-F238E27FC236}">
                <a16:creationId xmlns:a16="http://schemas.microsoft.com/office/drawing/2014/main" id="{93F9E8F8-57B0-4CCB-857D-F1D45DEB8DDA}"/>
              </a:ext>
            </a:extLst>
          </p:cNvPr>
          <p:cNvSpPr/>
          <p:nvPr/>
        </p:nvSpPr>
        <p:spPr>
          <a:xfrm flipH="1">
            <a:off x="11812002" y="523618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31" name="Accolade fermante 2130">
            <a:extLst>
              <a:ext uri="{FF2B5EF4-FFF2-40B4-BE49-F238E27FC236}">
                <a16:creationId xmlns:a16="http://schemas.microsoft.com/office/drawing/2014/main" id="{5C0D54E9-D01A-440C-9EA7-4ACA47FB7BAE}"/>
              </a:ext>
            </a:extLst>
          </p:cNvPr>
          <p:cNvSpPr/>
          <p:nvPr/>
        </p:nvSpPr>
        <p:spPr>
          <a:xfrm>
            <a:off x="12002282" y="524121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32" name="Accolade fermante 2131">
            <a:extLst>
              <a:ext uri="{FF2B5EF4-FFF2-40B4-BE49-F238E27FC236}">
                <a16:creationId xmlns:a16="http://schemas.microsoft.com/office/drawing/2014/main" id="{EA7A15F0-BE7A-4AC5-8DB6-0FEE62BB217E}"/>
              </a:ext>
            </a:extLst>
          </p:cNvPr>
          <p:cNvSpPr/>
          <p:nvPr/>
        </p:nvSpPr>
        <p:spPr>
          <a:xfrm flipH="1">
            <a:off x="7121646" y="555198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33" name="Accolade fermante 2132">
            <a:extLst>
              <a:ext uri="{FF2B5EF4-FFF2-40B4-BE49-F238E27FC236}">
                <a16:creationId xmlns:a16="http://schemas.microsoft.com/office/drawing/2014/main" id="{0869AD33-35C8-4F6C-B9B3-5C60F51F0F37}"/>
              </a:ext>
            </a:extLst>
          </p:cNvPr>
          <p:cNvSpPr/>
          <p:nvPr/>
        </p:nvSpPr>
        <p:spPr>
          <a:xfrm>
            <a:off x="8423425" y="555898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134" name="Groupe 2133">
            <a:extLst>
              <a:ext uri="{FF2B5EF4-FFF2-40B4-BE49-F238E27FC236}">
                <a16:creationId xmlns:a16="http://schemas.microsoft.com/office/drawing/2014/main" id="{499956AE-BD3C-4904-8DC2-ABBD45E6E5EE}"/>
              </a:ext>
            </a:extLst>
          </p:cNvPr>
          <p:cNvGrpSpPr/>
          <p:nvPr/>
        </p:nvGrpSpPr>
        <p:grpSpPr>
          <a:xfrm>
            <a:off x="7752888" y="5457748"/>
            <a:ext cx="718466" cy="377178"/>
            <a:chOff x="1266633" y="5049608"/>
            <a:chExt cx="718466" cy="377178"/>
          </a:xfrm>
        </p:grpSpPr>
        <p:sp>
          <p:nvSpPr>
            <p:cNvPr id="2135" name="ZoneTexte 2134">
              <a:extLst>
                <a:ext uri="{FF2B5EF4-FFF2-40B4-BE49-F238E27FC236}">
                  <a16:creationId xmlns:a16="http://schemas.microsoft.com/office/drawing/2014/main" id="{904904F9-B617-4674-AA17-BB707686D055}"/>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2136" name="ZoneTexte 2135">
              <a:extLst>
                <a:ext uri="{FF2B5EF4-FFF2-40B4-BE49-F238E27FC236}">
                  <a16:creationId xmlns:a16="http://schemas.microsoft.com/office/drawing/2014/main" id="{AC82F1B3-B123-496D-9DB4-FB47AA4048C5}"/>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137" name="ZoneTexte 2136">
              <a:extLst>
                <a:ext uri="{FF2B5EF4-FFF2-40B4-BE49-F238E27FC236}">
                  <a16:creationId xmlns:a16="http://schemas.microsoft.com/office/drawing/2014/main" id="{D8E743CA-C9FE-4B39-B18F-6317C4E746FF}"/>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138" name="Groupe 2137">
            <a:extLst>
              <a:ext uri="{FF2B5EF4-FFF2-40B4-BE49-F238E27FC236}">
                <a16:creationId xmlns:a16="http://schemas.microsoft.com/office/drawing/2014/main" id="{028D60A4-750B-4E53-A85B-1192FBD58E03}"/>
              </a:ext>
            </a:extLst>
          </p:cNvPr>
          <p:cNvGrpSpPr/>
          <p:nvPr/>
        </p:nvGrpSpPr>
        <p:grpSpPr>
          <a:xfrm>
            <a:off x="7164447" y="5464874"/>
            <a:ext cx="718466" cy="369675"/>
            <a:chOff x="646205" y="5057129"/>
            <a:chExt cx="718466" cy="369675"/>
          </a:xfrm>
        </p:grpSpPr>
        <p:sp>
          <p:nvSpPr>
            <p:cNvPr id="2139" name="ZoneTexte 2138">
              <a:extLst>
                <a:ext uri="{FF2B5EF4-FFF2-40B4-BE49-F238E27FC236}">
                  <a16:creationId xmlns:a16="http://schemas.microsoft.com/office/drawing/2014/main" id="{DBD07F8A-92D5-490D-8A7A-A2CDB9A33794}"/>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2140" name="ZoneTexte 2139">
              <a:extLst>
                <a:ext uri="{FF2B5EF4-FFF2-40B4-BE49-F238E27FC236}">
                  <a16:creationId xmlns:a16="http://schemas.microsoft.com/office/drawing/2014/main" id="{48D31C78-C9D1-4D11-9B92-8CF6E10FE379}"/>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141" name="ZoneTexte 2140">
              <a:extLst>
                <a:ext uri="{FF2B5EF4-FFF2-40B4-BE49-F238E27FC236}">
                  <a16:creationId xmlns:a16="http://schemas.microsoft.com/office/drawing/2014/main" id="{C4767285-3821-41F5-8FD6-6E50EA28FED0}"/>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142" name="Groupe 2141">
            <a:extLst>
              <a:ext uri="{FF2B5EF4-FFF2-40B4-BE49-F238E27FC236}">
                <a16:creationId xmlns:a16="http://schemas.microsoft.com/office/drawing/2014/main" id="{453DB4CD-287D-4F1D-9BA4-9AD2A6F8695B}"/>
              </a:ext>
            </a:extLst>
          </p:cNvPr>
          <p:cNvGrpSpPr/>
          <p:nvPr/>
        </p:nvGrpSpPr>
        <p:grpSpPr>
          <a:xfrm>
            <a:off x="8468252" y="5696237"/>
            <a:ext cx="202376" cy="157632"/>
            <a:chOff x="5146975" y="3184326"/>
            <a:chExt cx="1468799" cy="1171578"/>
          </a:xfrm>
          <a:solidFill>
            <a:srgbClr val="92D050"/>
          </a:solidFill>
        </p:grpSpPr>
        <p:pic>
          <p:nvPicPr>
            <p:cNvPr id="2143" name="Graphique 2142">
              <a:extLst>
                <a:ext uri="{FF2B5EF4-FFF2-40B4-BE49-F238E27FC236}">
                  <a16:creationId xmlns:a16="http://schemas.microsoft.com/office/drawing/2014/main" id="{EAF8F0AF-68A3-4694-B4F1-AFF0E01EC7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0180" y="3650642"/>
              <a:ext cx="805594" cy="705262"/>
            </a:xfrm>
            <a:prstGeom prst="rect">
              <a:avLst/>
            </a:prstGeom>
          </p:spPr>
        </p:pic>
        <p:pic>
          <p:nvPicPr>
            <p:cNvPr id="2144" name="Graphique 2143">
              <a:extLst>
                <a:ext uri="{FF2B5EF4-FFF2-40B4-BE49-F238E27FC236}">
                  <a16:creationId xmlns:a16="http://schemas.microsoft.com/office/drawing/2014/main" id="{BEE162EE-B225-46C5-9F42-4DF3D149DCA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6975" y="3184326"/>
              <a:ext cx="1159025" cy="1159025"/>
            </a:xfrm>
            <a:prstGeom prst="rect">
              <a:avLst/>
            </a:prstGeom>
          </p:spPr>
        </p:pic>
      </p:grpSp>
      <p:sp>
        <p:nvSpPr>
          <p:cNvPr id="2145" name="Accolade fermante 2144">
            <a:extLst>
              <a:ext uri="{FF2B5EF4-FFF2-40B4-BE49-F238E27FC236}">
                <a16:creationId xmlns:a16="http://schemas.microsoft.com/office/drawing/2014/main" id="{8B3E47E2-4FE0-4ED3-9C6B-D70722C5D2D2}"/>
              </a:ext>
            </a:extLst>
          </p:cNvPr>
          <p:cNvSpPr/>
          <p:nvPr/>
        </p:nvSpPr>
        <p:spPr>
          <a:xfrm flipH="1">
            <a:off x="7015304" y="5173817"/>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146" name="Groupe 2145">
            <a:extLst>
              <a:ext uri="{FF2B5EF4-FFF2-40B4-BE49-F238E27FC236}">
                <a16:creationId xmlns:a16="http://schemas.microsoft.com/office/drawing/2014/main" id="{ABC4E1ED-DA28-47AD-AD6C-7AB4E044E511}"/>
              </a:ext>
            </a:extLst>
          </p:cNvPr>
          <p:cNvGrpSpPr/>
          <p:nvPr/>
        </p:nvGrpSpPr>
        <p:grpSpPr>
          <a:xfrm>
            <a:off x="7144702" y="2225779"/>
            <a:ext cx="718466" cy="364522"/>
            <a:chOff x="2199597" y="989091"/>
            <a:chExt cx="718466" cy="364522"/>
          </a:xfrm>
        </p:grpSpPr>
        <p:sp>
          <p:nvSpPr>
            <p:cNvPr id="2147" name="ZoneTexte 2146">
              <a:extLst>
                <a:ext uri="{FF2B5EF4-FFF2-40B4-BE49-F238E27FC236}">
                  <a16:creationId xmlns:a16="http://schemas.microsoft.com/office/drawing/2014/main" id="{BFCE074D-9B7D-4486-919D-231026D6BAE9}"/>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148" name="ZoneTexte 2147">
              <a:extLst>
                <a:ext uri="{FF2B5EF4-FFF2-40B4-BE49-F238E27FC236}">
                  <a16:creationId xmlns:a16="http://schemas.microsoft.com/office/drawing/2014/main" id="{5A218D30-6CB1-49D3-B0A3-6057D8ECE2DF}"/>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2149" name="Accolade fermante 2148">
            <a:extLst>
              <a:ext uri="{FF2B5EF4-FFF2-40B4-BE49-F238E27FC236}">
                <a16:creationId xmlns:a16="http://schemas.microsoft.com/office/drawing/2014/main" id="{9FA0748B-D608-42BB-AE26-9A01B307B1D2}"/>
              </a:ext>
            </a:extLst>
          </p:cNvPr>
          <p:cNvSpPr/>
          <p:nvPr/>
        </p:nvSpPr>
        <p:spPr>
          <a:xfrm flipH="1">
            <a:off x="7090113" y="231004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50" name="Accolade fermante 2149">
            <a:extLst>
              <a:ext uri="{FF2B5EF4-FFF2-40B4-BE49-F238E27FC236}">
                <a16:creationId xmlns:a16="http://schemas.microsoft.com/office/drawing/2014/main" id="{42438B5C-15EE-4352-B472-59E8EB4241C2}"/>
              </a:ext>
            </a:extLst>
          </p:cNvPr>
          <p:cNvSpPr/>
          <p:nvPr/>
        </p:nvSpPr>
        <p:spPr>
          <a:xfrm>
            <a:off x="11139826" y="231896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51" name="ZoneTexte 2150">
            <a:extLst>
              <a:ext uri="{FF2B5EF4-FFF2-40B4-BE49-F238E27FC236}">
                <a16:creationId xmlns:a16="http://schemas.microsoft.com/office/drawing/2014/main" id="{3DAD0C71-FDB3-48DB-BDB5-3B81F3ED42BE}"/>
              </a:ext>
            </a:extLst>
          </p:cNvPr>
          <p:cNvSpPr txBox="1"/>
          <p:nvPr/>
        </p:nvSpPr>
        <p:spPr>
          <a:xfrm>
            <a:off x="7191253" y="2258319"/>
            <a:ext cx="331249" cy="246221"/>
          </a:xfrm>
          <a:prstGeom prst="rect">
            <a:avLst/>
          </a:prstGeom>
          <a:noFill/>
        </p:spPr>
        <p:txBody>
          <a:bodyPr wrap="square" rtlCol="0">
            <a:spAutoFit/>
          </a:bodyPr>
          <a:lstStyle/>
          <a:p>
            <a:r>
              <a:rPr lang="fr-FR" sz="500" dirty="0"/>
              <a:t>+2</a:t>
            </a:r>
          </a:p>
          <a:p>
            <a:r>
              <a:rPr lang="fr-FR" sz="500" dirty="0"/>
              <a:t>A:5</a:t>
            </a:r>
          </a:p>
        </p:txBody>
      </p:sp>
      <p:grpSp>
        <p:nvGrpSpPr>
          <p:cNvPr id="2152" name="Groupe 2151">
            <a:extLst>
              <a:ext uri="{FF2B5EF4-FFF2-40B4-BE49-F238E27FC236}">
                <a16:creationId xmlns:a16="http://schemas.microsoft.com/office/drawing/2014/main" id="{425B3FE9-0EB6-41EC-B970-182156C9D965}"/>
              </a:ext>
            </a:extLst>
          </p:cNvPr>
          <p:cNvGrpSpPr/>
          <p:nvPr/>
        </p:nvGrpSpPr>
        <p:grpSpPr>
          <a:xfrm>
            <a:off x="9433648" y="2246896"/>
            <a:ext cx="718466" cy="362841"/>
            <a:chOff x="2195594" y="1728937"/>
            <a:chExt cx="718466" cy="362841"/>
          </a:xfrm>
        </p:grpSpPr>
        <p:sp>
          <p:nvSpPr>
            <p:cNvPr id="2153" name="ZoneTexte 2152">
              <a:extLst>
                <a:ext uri="{FF2B5EF4-FFF2-40B4-BE49-F238E27FC236}">
                  <a16:creationId xmlns:a16="http://schemas.microsoft.com/office/drawing/2014/main" id="{B0AD0AFF-2EC0-4C95-88F9-6BE4879926E0}"/>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154" name="ZoneTexte 2153">
              <a:extLst>
                <a:ext uri="{FF2B5EF4-FFF2-40B4-BE49-F238E27FC236}">
                  <a16:creationId xmlns:a16="http://schemas.microsoft.com/office/drawing/2014/main" id="{439D0966-0D0D-4931-849F-86036E645F0A}"/>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155" name="ZoneTexte 2154">
              <a:extLst>
                <a:ext uri="{FF2B5EF4-FFF2-40B4-BE49-F238E27FC236}">
                  <a16:creationId xmlns:a16="http://schemas.microsoft.com/office/drawing/2014/main" id="{EA82D7C7-9208-4288-A18B-7E68F3D53532}"/>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156" name="Groupe 2155">
            <a:extLst>
              <a:ext uri="{FF2B5EF4-FFF2-40B4-BE49-F238E27FC236}">
                <a16:creationId xmlns:a16="http://schemas.microsoft.com/office/drawing/2014/main" id="{2477A47C-D9DD-4869-8B5C-D9E7EAFBD041}"/>
              </a:ext>
            </a:extLst>
          </p:cNvPr>
          <p:cNvGrpSpPr/>
          <p:nvPr/>
        </p:nvGrpSpPr>
        <p:grpSpPr>
          <a:xfrm>
            <a:off x="8284093" y="2243669"/>
            <a:ext cx="718466" cy="367051"/>
            <a:chOff x="1622389" y="1729653"/>
            <a:chExt cx="718466" cy="367051"/>
          </a:xfrm>
        </p:grpSpPr>
        <p:sp>
          <p:nvSpPr>
            <p:cNvPr id="2157" name="ZoneTexte 2156">
              <a:extLst>
                <a:ext uri="{FF2B5EF4-FFF2-40B4-BE49-F238E27FC236}">
                  <a16:creationId xmlns:a16="http://schemas.microsoft.com/office/drawing/2014/main" id="{B1D570C1-9483-466B-855D-F119DE1AC738}"/>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158" name="ZoneTexte 2157">
              <a:extLst>
                <a:ext uri="{FF2B5EF4-FFF2-40B4-BE49-F238E27FC236}">
                  <a16:creationId xmlns:a16="http://schemas.microsoft.com/office/drawing/2014/main" id="{6C9A755B-B95E-450A-81D3-E0DAFCB0F62E}"/>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159" name="ZoneTexte 2158">
              <a:extLst>
                <a:ext uri="{FF2B5EF4-FFF2-40B4-BE49-F238E27FC236}">
                  <a16:creationId xmlns:a16="http://schemas.microsoft.com/office/drawing/2014/main" id="{93BB8539-3E33-4694-BA46-FB98EA47999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2160" name="Groupe 2159">
            <a:extLst>
              <a:ext uri="{FF2B5EF4-FFF2-40B4-BE49-F238E27FC236}">
                <a16:creationId xmlns:a16="http://schemas.microsoft.com/office/drawing/2014/main" id="{B4BFFEE6-75FE-4099-B50F-4528D04AC908}"/>
              </a:ext>
            </a:extLst>
          </p:cNvPr>
          <p:cNvGrpSpPr/>
          <p:nvPr/>
        </p:nvGrpSpPr>
        <p:grpSpPr>
          <a:xfrm>
            <a:off x="10549833" y="2246320"/>
            <a:ext cx="718466" cy="361624"/>
            <a:chOff x="4307092" y="991715"/>
            <a:chExt cx="718466" cy="361624"/>
          </a:xfrm>
        </p:grpSpPr>
        <p:grpSp>
          <p:nvGrpSpPr>
            <p:cNvPr id="2161" name="Groupe 2160">
              <a:extLst>
                <a:ext uri="{FF2B5EF4-FFF2-40B4-BE49-F238E27FC236}">
                  <a16:creationId xmlns:a16="http://schemas.microsoft.com/office/drawing/2014/main" id="{AC50515B-5703-452C-8485-7D73E03962E0}"/>
                </a:ext>
              </a:extLst>
            </p:cNvPr>
            <p:cNvGrpSpPr/>
            <p:nvPr/>
          </p:nvGrpSpPr>
          <p:grpSpPr>
            <a:xfrm>
              <a:off x="4390385" y="991715"/>
              <a:ext cx="544617" cy="295988"/>
              <a:chOff x="2579857" y="900994"/>
              <a:chExt cx="544617" cy="295988"/>
            </a:xfrm>
          </p:grpSpPr>
          <p:sp>
            <p:nvSpPr>
              <p:cNvPr id="2163" name="ZoneTexte 2162">
                <a:extLst>
                  <a:ext uri="{FF2B5EF4-FFF2-40B4-BE49-F238E27FC236}">
                    <a16:creationId xmlns:a16="http://schemas.microsoft.com/office/drawing/2014/main" id="{538D9EB2-C260-4F89-A74E-2AFE7538F2E1}"/>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164" name="ZoneTexte 2163">
                <a:extLst>
                  <a:ext uri="{FF2B5EF4-FFF2-40B4-BE49-F238E27FC236}">
                    <a16:creationId xmlns:a16="http://schemas.microsoft.com/office/drawing/2014/main" id="{6C36C59B-39E4-4560-BA03-DC290FE8096D}"/>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162" name="ZoneTexte 2161">
              <a:extLst>
                <a:ext uri="{FF2B5EF4-FFF2-40B4-BE49-F238E27FC236}">
                  <a16:creationId xmlns:a16="http://schemas.microsoft.com/office/drawing/2014/main" id="{1044BC5F-2925-450E-8DF6-FBD8991C0618}"/>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165" name="Graphique 2164">
            <a:extLst>
              <a:ext uri="{FF2B5EF4-FFF2-40B4-BE49-F238E27FC236}">
                <a16:creationId xmlns:a16="http://schemas.microsoft.com/office/drawing/2014/main" id="{E3E3FAEC-3BAC-41F3-A76E-2620A99786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90893" y="2503666"/>
            <a:ext cx="109307" cy="98122"/>
          </a:xfrm>
          <a:prstGeom prst="rect">
            <a:avLst/>
          </a:prstGeom>
        </p:spPr>
      </p:pic>
      <p:grpSp>
        <p:nvGrpSpPr>
          <p:cNvPr id="2166" name="Groupe 2165">
            <a:extLst>
              <a:ext uri="{FF2B5EF4-FFF2-40B4-BE49-F238E27FC236}">
                <a16:creationId xmlns:a16="http://schemas.microsoft.com/office/drawing/2014/main" id="{814D088A-0A67-4DC4-B8CB-3354CA81CFFE}"/>
              </a:ext>
            </a:extLst>
          </p:cNvPr>
          <p:cNvGrpSpPr/>
          <p:nvPr/>
        </p:nvGrpSpPr>
        <p:grpSpPr>
          <a:xfrm>
            <a:off x="7707834" y="2216705"/>
            <a:ext cx="718466" cy="385083"/>
            <a:chOff x="6111049" y="6137090"/>
            <a:chExt cx="718466" cy="385083"/>
          </a:xfrm>
        </p:grpSpPr>
        <p:grpSp>
          <p:nvGrpSpPr>
            <p:cNvPr id="2167" name="Groupe 2166">
              <a:extLst>
                <a:ext uri="{FF2B5EF4-FFF2-40B4-BE49-F238E27FC236}">
                  <a16:creationId xmlns:a16="http://schemas.microsoft.com/office/drawing/2014/main" id="{F3470A5F-1F38-464C-8583-C03C2047EA2A}"/>
                </a:ext>
              </a:extLst>
            </p:cNvPr>
            <p:cNvGrpSpPr/>
            <p:nvPr/>
          </p:nvGrpSpPr>
          <p:grpSpPr>
            <a:xfrm>
              <a:off x="6111049" y="6137090"/>
              <a:ext cx="718466" cy="385083"/>
              <a:chOff x="1523235" y="3839102"/>
              <a:chExt cx="718466" cy="385083"/>
            </a:xfrm>
          </p:grpSpPr>
          <p:sp>
            <p:nvSpPr>
              <p:cNvPr id="2169" name="ZoneTexte 2168">
                <a:extLst>
                  <a:ext uri="{FF2B5EF4-FFF2-40B4-BE49-F238E27FC236}">
                    <a16:creationId xmlns:a16="http://schemas.microsoft.com/office/drawing/2014/main" id="{6C4C8B86-0CF7-40C1-BF70-39C99A3567E7}"/>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170" name="ZoneTexte 2169">
                <a:extLst>
                  <a:ext uri="{FF2B5EF4-FFF2-40B4-BE49-F238E27FC236}">
                    <a16:creationId xmlns:a16="http://schemas.microsoft.com/office/drawing/2014/main" id="{4D46E9CD-7556-4EC2-A7AC-80A5AEC77D1B}"/>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168" name="ZoneTexte 2167">
              <a:extLst>
                <a:ext uri="{FF2B5EF4-FFF2-40B4-BE49-F238E27FC236}">
                  <a16:creationId xmlns:a16="http://schemas.microsoft.com/office/drawing/2014/main" id="{3BF29390-8BAE-4C86-A880-C2FF68B5B7F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171" name="Groupe 2170">
            <a:extLst>
              <a:ext uri="{FF2B5EF4-FFF2-40B4-BE49-F238E27FC236}">
                <a16:creationId xmlns:a16="http://schemas.microsoft.com/office/drawing/2014/main" id="{05985BC3-EC83-4BE5-8011-63DAAD759ED7}"/>
              </a:ext>
            </a:extLst>
          </p:cNvPr>
          <p:cNvGrpSpPr/>
          <p:nvPr/>
        </p:nvGrpSpPr>
        <p:grpSpPr>
          <a:xfrm>
            <a:off x="8844045" y="2232232"/>
            <a:ext cx="718466" cy="375832"/>
            <a:chOff x="6752258" y="6147312"/>
            <a:chExt cx="718466" cy="375832"/>
          </a:xfrm>
        </p:grpSpPr>
        <p:grpSp>
          <p:nvGrpSpPr>
            <p:cNvPr id="2172" name="Groupe 2171">
              <a:extLst>
                <a:ext uri="{FF2B5EF4-FFF2-40B4-BE49-F238E27FC236}">
                  <a16:creationId xmlns:a16="http://schemas.microsoft.com/office/drawing/2014/main" id="{FCB5FEB2-A8EA-4C3D-B927-2D2477FDC5A2}"/>
                </a:ext>
              </a:extLst>
            </p:cNvPr>
            <p:cNvGrpSpPr/>
            <p:nvPr/>
          </p:nvGrpSpPr>
          <p:grpSpPr>
            <a:xfrm>
              <a:off x="6752258" y="6147312"/>
              <a:ext cx="718466" cy="375832"/>
              <a:chOff x="2358333" y="3850592"/>
              <a:chExt cx="718466" cy="375832"/>
            </a:xfrm>
          </p:grpSpPr>
          <p:sp>
            <p:nvSpPr>
              <p:cNvPr id="2174" name="ZoneTexte 2173">
                <a:extLst>
                  <a:ext uri="{FF2B5EF4-FFF2-40B4-BE49-F238E27FC236}">
                    <a16:creationId xmlns:a16="http://schemas.microsoft.com/office/drawing/2014/main" id="{6C29D247-DAB6-4CF6-82AA-69EEBA330C5A}"/>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2175" name="ZoneTexte 2174">
                <a:extLst>
                  <a:ext uri="{FF2B5EF4-FFF2-40B4-BE49-F238E27FC236}">
                    <a16:creationId xmlns:a16="http://schemas.microsoft.com/office/drawing/2014/main" id="{AAB093AD-5605-4A4F-A5CF-2633673A4C97}"/>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173" name="ZoneTexte 2172">
              <a:extLst>
                <a:ext uri="{FF2B5EF4-FFF2-40B4-BE49-F238E27FC236}">
                  <a16:creationId xmlns:a16="http://schemas.microsoft.com/office/drawing/2014/main" id="{96724056-7F78-4E19-A31C-28B21C232A0F}"/>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176" name="Groupe 2175">
            <a:extLst>
              <a:ext uri="{FF2B5EF4-FFF2-40B4-BE49-F238E27FC236}">
                <a16:creationId xmlns:a16="http://schemas.microsoft.com/office/drawing/2014/main" id="{259B4475-53F4-49F4-B6F1-6A18F76ED54A}"/>
              </a:ext>
            </a:extLst>
          </p:cNvPr>
          <p:cNvGrpSpPr/>
          <p:nvPr/>
        </p:nvGrpSpPr>
        <p:grpSpPr>
          <a:xfrm>
            <a:off x="10002645" y="2219468"/>
            <a:ext cx="718466" cy="390094"/>
            <a:chOff x="7339755" y="6147312"/>
            <a:chExt cx="718466" cy="390094"/>
          </a:xfrm>
        </p:grpSpPr>
        <p:grpSp>
          <p:nvGrpSpPr>
            <p:cNvPr id="2177" name="Groupe 2176">
              <a:extLst>
                <a:ext uri="{FF2B5EF4-FFF2-40B4-BE49-F238E27FC236}">
                  <a16:creationId xmlns:a16="http://schemas.microsoft.com/office/drawing/2014/main" id="{A9D860B6-87D3-46D5-A2C9-54C6AECDEE06}"/>
                </a:ext>
              </a:extLst>
            </p:cNvPr>
            <p:cNvGrpSpPr/>
            <p:nvPr/>
          </p:nvGrpSpPr>
          <p:grpSpPr>
            <a:xfrm>
              <a:off x="7339755" y="6147312"/>
              <a:ext cx="718466" cy="390094"/>
              <a:chOff x="3085711" y="3836330"/>
              <a:chExt cx="718466" cy="390094"/>
            </a:xfrm>
          </p:grpSpPr>
          <p:sp>
            <p:nvSpPr>
              <p:cNvPr id="2179" name="ZoneTexte 2178">
                <a:extLst>
                  <a:ext uri="{FF2B5EF4-FFF2-40B4-BE49-F238E27FC236}">
                    <a16:creationId xmlns:a16="http://schemas.microsoft.com/office/drawing/2014/main" id="{5DDD215C-EB25-44F9-93CF-77E3ADD68588}"/>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2180" name="ZoneTexte 2179">
                <a:extLst>
                  <a:ext uri="{FF2B5EF4-FFF2-40B4-BE49-F238E27FC236}">
                    <a16:creationId xmlns:a16="http://schemas.microsoft.com/office/drawing/2014/main" id="{122D0DBF-18C5-414E-B7D0-AF359F30989F}"/>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178" name="ZoneTexte 2177">
              <a:extLst>
                <a:ext uri="{FF2B5EF4-FFF2-40B4-BE49-F238E27FC236}">
                  <a16:creationId xmlns:a16="http://schemas.microsoft.com/office/drawing/2014/main" id="{494C6414-7FF8-480A-B1F4-2AB284FF052D}"/>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181" name="Groupe 2180">
            <a:extLst>
              <a:ext uri="{FF2B5EF4-FFF2-40B4-BE49-F238E27FC236}">
                <a16:creationId xmlns:a16="http://schemas.microsoft.com/office/drawing/2014/main" id="{9877BD49-6E13-423E-9310-17CA86E438A3}"/>
              </a:ext>
            </a:extLst>
          </p:cNvPr>
          <p:cNvGrpSpPr/>
          <p:nvPr/>
        </p:nvGrpSpPr>
        <p:grpSpPr>
          <a:xfrm>
            <a:off x="7156976" y="2969270"/>
            <a:ext cx="718466" cy="364522"/>
            <a:chOff x="2199597" y="989091"/>
            <a:chExt cx="718466" cy="364522"/>
          </a:xfrm>
        </p:grpSpPr>
        <p:sp>
          <p:nvSpPr>
            <p:cNvPr id="2182" name="ZoneTexte 2181">
              <a:extLst>
                <a:ext uri="{FF2B5EF4-FFF2-40B4-BE49-F238E27FC236}">
                  <a16:creationId xmlns:a16="http://schemas.microsoft.com/office/drawing/2014/main" id="{6CA50038-ACFB-4CE9-9CEC-3753EF4F1C0A}"/>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183" name="ZoneTexte 2182">
              <a:extLst>
                <a:ext uri="{FF2B5EF4-FFF2-40B4-BE49-F238E27FC236}">
                  <a16:creationId xmlns:a16="http://schemas.microsoft.com/office/drawing/2014/main" id="{29BA8AB3-C651-428F-81F1-D8FE1CCF5A7A}"/>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2184" name="Accolade fermante 2183">
            <a:extLst>
              <a:ext uri="{FF2B5EF4-FFF2-40B4-BE49-F238E27FC236}">
                <a16:creationId xmlns:a16="http://schemas.microsoft.com/office/drawing/2014/main" id="{EA746F50-324A-4B7A-8011-332E33AE3186}"/>
              </a:ext>
            </a:extLst>
          </p:cNvPr>
          <p:cNvSpPr/>
          <p:nvPr/>
        </p:nvSpPr>
        <p:spPr>
          <a:xfrm flipH="1">
            <a:off x="7102387" y="305353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85" name="Accolade fermante 2184">
            <a:extLst>
              <a:ext uri="{FF2B5EF4-FFF2-40B4-BE49-F238E27FC236}">
                <a16:creationId xmlns:a16="http://schemas.microsoft.com/office/drawing/2014/main" id="{B645B52A-2AD7-4966-9958-8FF51167B523}"/>
              </a:ext>
            </a:extLst>
          </p:cNvPr>
          <p:cNvSpPr/>
          <p:nvPr/>
        </p:nvSpPr>
        <p:spPr>
          <a:xfrm>
            <a:off x="11186400" y="306243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186" name="ZoneTexte 2185">
            <a:extLst>
              <a:ext uri="{FF2B5EF4-FFF2-40B4-BE49-F238E27FC236}">
                <a16:creationId xmlns:a16="http://schemas.microsoft.com/office/drawing/2014/main" id="{9B9CBC28-2342-4183-B19E-455E61078B1A}"/>
              </a:ext>
            </a:extLst>
          </p:cNvPr>
          <p:cNvSpPr txBox="1"/>
          <p:nvPr/>
        </p:nvSpPr>
        <p:spPr>
          <a:xfrm>
            <a:off x="7203527" y="3001810"/>
            <a:ext cx="331249" cy="246221"/>
          </a:xfrm>
          <a:prstGeom prst="rect">
            <a:avLst/>
          </a:prstGeom>
          <a:noFill/>
        </p:spPr>
        <p:txBody>
          <a:bodyPr wrap="square" rtlCol="0">
            <a:spAutoFit/>
          </a:bodyPr>
          <a:lstStyle/>
          <a:p>
            <a:r>
              <a:rPr lang="fr-FR" sz="500" dirty="0"/>
              <a:t>+2</a:t>
            </a:r>
          </a:p>
          <a:p>
            <a:r>
              <a:rPr lang="fr-FR" sz="500" dirty="0"/>
              <a:t>A:5</a:t>
            </a:r>
          </a:p>
        </p:txBody>
      </p:sp>
      <p:grpSp>
        <p:nvGrpSpPr>
          <p:cNvPr id="2187" name="Groupe 2186">
            <a:extLst>
              <a:ext uri="{FF2B5EF4-FFF2-40B4-BE49-F238E27FC236}">
                <a16:creationId xmlns:a16="http://schemas.microsoft.com/office/drawing/2014/main" id="{36B88369-615B-4FC4-8D3C-5DF630B630EC}"/>
              </a:ext>
            </a:extLst>
          </p:cNvPr>
          <p:cNvGrpSpPr/>
          <p:nvPr/>
        </p:nvGrpSpPr>
        <p:grpSpPr>
          <a:xfrm>
            <a:off x="10071175" y="2990092"/>
            <a:ext cx="718466" cy="362841"/>
            <a:chOff x="2195594" y="1728937"/>
            <a:chExt cx="718466" cy="362841"/>
          </a:xfrm>
        </p:grpSpPr>
        <p:sp>
          <p:nvSpPr>
            <p:cNvPr id="2188" name="ZoneTexte 2187">
              <a:extLst>
                <a:ext uri="{FF2B5EF4-FFF2-40B4-BE49-F238E27FC236}">
                  <a16:creationId xmlns:a16="http://schemas.microsoft.com/office/drawing/2014/main" id="{E5D9DA6C-A02F-41F6-A558-FB4F924A5415}"/>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189" name="ZoneTexte 2188">
              <a:extLst>
                <a:ext uri="{FF2B5EF4-FFF2-40B4-BE49-F238E27FC236}">
                  <a16:creationId xmlns:a16="http://schemas.microsoft.com/office/drawing/2014/main" id="{CF2471F9-A93E-48DF-BA3C-41BF3A6A9D7C}"/>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190" name="ZoneTexte 2189">
              <a:extLst>
                <a:ext uri="{FF2B5EF4-FFF2-40B4-BE49-F238E27FC236}">
                  <a16:creationId xmlns:a16="http://schemas.microsoft.com/office/drawing/2014/main" id="{CD7126EC-97AE-45D2-82D5-381A24EF02A9}"/>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191" name="Groupe 2190">
            <a:extLst>
              <a:ext uri="{FF2B5EF4-FFF2-40B4-BE49-F238E27FC236}">
                <a16:creationId xmlns:a16="http://schemas.microsoft.com/office/drawing/2014/main" id="{92448ADB-1D8E-4E73-88AC-9411EDDC0806}"/>
              </a:ext>
            </a:extLst>
          </p:cNvPr>
          <p:cNvGrpSpPr/>
          <p:nvPr/>
        </p:nvGrpSpPr>
        <p:grpSpPr>
          <a:xfrm>
            <a:off x="8296367" y="2987160"/>
            <a:ext cx="718466" cy="367051"/>
            <a:chOff x="1622389" y="1729653"/>
            <a:chExt cx="718466" cy="367051"/>
          </a:xfrm>
        </p:grpSpPr>
        <p:sp>
          <p:nvSpPr>
            <p:cNvPr id="2192" name="ZoneTexte 2191">
              <a:extLst>
                <a:ext uri="{FF2B5EF4-FFF2-40B4-BE49-F238E27FC236}">
                  <a16:creationId xmlns:a16="http://schemas.microsoft.com/office/drawing/2014/main" id="{F48B478A-C085-4358-96B5-5A2970758933}"/>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193" name="ZoneTexte 2192">
              <a:extLst>
                <a:ext uri="{FF2B5EF4-FFF2-40B4-BE49-F238E27FC236}">
                  <a16:creationId xmlns:a16="http://schemas.microsoft.com/office/drawing/2014/main" id="{FF3FA2CE-455A-4BAB-89FE-F78CF83A5F34}"/>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194" name="ZoneTexte 2193">
              <a:extLst>
                <a:ext uri="{FF2B5EF4-FFF2-40B4-BE49-F238E27FC236}">
                  <a16:creationId xmlns:a16="http://schemas.microsoft.com/office/drawing/2014/main" id="{37CAF710-D03A-48CB-9340-D8835944410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2195" name="Groupe 2194">
            <a:extLst>
              <a:ext uri="{FF2B5EF4-FFF2-40B4-BE49-F238E27FC236}">
                <a16:creationId xmlns:a16="http://schemas.microsoft.com/office/drawing/2014/main" id="{BBCE6BC6-DBBD-4622-8DA0-9594AAF54B08}"/>
              </a:ext>
            </a:extLst>
          </p:cNvPr>
          <p:cNvGrpSpPr/>
          <p:nvPr/>
        </p:nvGrpSpPr>
        <p:grpSpPr>
          <a:xfrm>
            <a:off x="10621068" y="2988464"/>
            <a:ext cx="718466" cy="361624"/>
            <a:chOff x="4307092" y="991715"/>
            <a:chExt cx="718466" cy="361624"/>
          </a:xfrm>
        </p:grpSpPr>
        <p:grpSp>
          <p:nvGrpSpPr>
            <p:cNvPr id="2196" name="Groupe 2195">
              <a:extLst>
                <a:ext uri="{FF2B5EF4-FFF2-40B4-BE49-F238E27FC236}">
                  <a16:creationId xmlns:a16="http://schemas.microsoft.com/office/drawing/2014/main" id="{BFB1DE03-F2A6-49A5-A623-469F617A10FD}"/>
                </a:ext>
              </a:extLst>
            </p:cNvPr>
            <p:cNvGrpSpPr/>
            <p:nvPr/>
          </p:nvGrpSpPr>
          <p:grpSpPr>
            <a:xfrm>
              <a:off x="4390385" y="991715"/>
              <a:ext cx="544617" cy="295988"/>
              <a:chOff x="2579857" y="900994"/>
              <a:chExt cx="544617" cy="295988"/>
            </a:xfrm>
          </p:grpSpPr>
          <p:sp>
            <p:nvSpPr>
              <p:cNvPr id="2198" name="ZoneTexte 2197">
                <a:extLst>
                  <a:ext uri="{FF2B5EF4-FFF2-40B4-BE49-F238E27FC236}">
                    <a16:creationId xmlns:a16="http://schemas.microsoft.com/office/drawing/2014/main" id="{B5BA2004-9E48-4281-B8F1-C8B5465BCD2B}"/>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199" name="ZoneTexte 2198">
                <a:extLst>
                  <a:ext uri="{FF2B5EF4-FFF2-40B4-BE49-F238E27FC236}">
                    <a16:creationId xmlns:a16="http://schemas.microsoft.com/office/drawing/2014/main" id="{546D6784-8A3F-4AE1-B64A-BEE08433954E}"/>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197" name="ZoneTexte 2196">
              <a:extLst>
                <a:ext uri="{FF2B5EF4-FFF2-40B4-BE49-F238E27FC236}">
                  <a16:creationId xmlns:a16="http://schemas.microsoft.com/office/drawing/2014/main" id="{8566C098-2945-4564-8F00-C9FB852F87CE}"/>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200" name="Graphique 2199">
            <a:extLst>
              <a:ext uri="{FF2B5EF4-FFF2-40B4-BE49-F238E27FC236}">
                <a16:creationId xmlns:a16="http://schemas.microsoft.com/office/drawing/2014/main" id="{9AC4217B-0933-4305-971E-4911459757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60087" y="3250529"/>
            <a:ext cx="109307" cy="98122"/>
          </a:xfrm>
          <a:prstGeom prst="rect">
            <a:avLst/>
          </a:prstGeom>
        </p:spPr>
      </p:pic>
      <p:grpSp>
        <p:nvGrpSpPr>
          <p:cNvPr id="2201" name="Groupe 2200">
            <a:extLst>
              <a:ext uri="{FF2B5EF4-FFF2-40B4-BE49-F238E27FC236}">
                <a16:creationId xmlns:a16="http://schemas.microsoft.com/office/drawing/2014/main" id="{B6F929A1-B5D4-403C-87FC-95CAD77776C1}"/>
              </a:ext>
            </a:extLst>
          </p:cNvPr>
          <p:cNvGrpSpPr/>
          <p:nvPr/>
        </p:nvGrpSpPr>
        <p:grpSpPr>
          <a:xfrm>
            <a:off x="7720108" y="2960196"/>
            <a:ext cx="718466" cy="385083"/>
            <a:chOff x="6111049" y="6137090"/>
            <a:chExt cx="718466" cy="385083"/>
          </a:xfrm>
        </p:grpSpPr>
        <p:grpSp>
          <p:nvGrpSpPr>
            <p:cNvPr id="2202" name="Groupe 2201">
              <a:extLst>
                <a:ext uri="{FF2B5EF4-FFF2-40B4-BE49-F238E27FC236}">
                  <a16:creationId xmlns:a16="http://schemas.microsoft.com/office/drawing/2014/main" id="{C10D94A7-1AEB-424C-92FE-D3F384B1087F}"/>
                </a:ext>
              </a:extLst>
            </p:cNvPr>
            <p:cNvGrpSpPr/>
            <p:nvPr/>
          </p:nvGrpSpPr>
          <p:grpSpPr>
            <a:xfrm>
              <a:off x="6111049" y="6137090"/>
              <a:ext cx="718466" cy="385083"/>
              <a:chOff x="1523235" y="3839102"/>
              <a:chExt cx="718466" cy="385083"/>
            </a:xfrm>
          </p:grpSpPr>
          <p:sp>
            <p:nvSpPr>
              <p:cNvPr id="2204" name="ZoneTexte 2203">
                <a:extLst>
                  <a:ext uri="{FF2B5EF4-FFF2-40B4-BE49-F238E27FC236}">
                    <a16:creationId xmlns:a16="http://schemas.microsoft.com/office/drawing/2014/main" id="{CBCA36C8-3383-40EC-9E09-098C22EE7051}"/>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205" name="ZoneTexte 2204">
                <a:extLst>
                  <a:ext uri="{FF2B5EF4-FFF2-40B4-BE49-F238E27FC236}">
                    <a16:creationId xmlns:a16="http://schemas.microsoft.com/office/drawing/2014/main" id="{DD20FFDE-7212-4123-AB8C-49D76F6146A6}"/>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203" name="ZoneTexte 2202">
              <a:extLst>
                <a:ext uri="{FF2B5EF4-FFF2-40B4-BE49-F238E27FC236}">
                  <a16:creationId xmlns:a16="http://schemas.microsoft.com/office/drawing/2014/main" id="{783990CE-2811-4CC2-A949-61513958BC5D}"/>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206" name="Groupe 2205">
            <a:extLst>
              <a:ext uri="{FF2B5EF4-FFF2-40B4-BE49-F238E27FC236}">
                <a16:creationId xmlns:a16="http://schemas.microsoft.com/office/drawing/2014/main" id="{65FDDEE5-3B61-4CB4-82E1-67A2914D98DD}"/>
              </a:ext>
            </a:extLst>
          </p:cNvPr>
          <p:cNvGrpSpPr/>
          <p:nvPr/>
        </p:nvGrpSpPr>
        <p:grpSpPr>
          <a:xfrm>
            <a:off x="8856319" y="2975723"/>
            <a:ext cx="718466" cy="375832"/>
            <a:chOff x="6752258" y="6147312"/>
            <a:chExt cx="718466" cy="375832"/>
          </a:xfrm>
        </p:grpSpPr>
        <p:grpSp>
          <p:nvGrpSpPr>
            <p:cNvPr id="2207" name="Groupe 2206">
              <a:extLst>
                <a:ext uri="{FF2B5EF4-FFF2-40B4-BE49-F238E27FC236}">
                  <a16:creationId xmlns:a16="http://schemas.microsoft.com/office/drawing/2014/main" id="{B8E25B51-ED06-46D3-B5C7-57491BC9D155}"/>
                </a:ext>
              </a:extLst>
            </p:cNvPr>
            <p:cNvGrpSpPr/>
            <p:nvPr/>
          </p:nvGrpSpPr>
          <p:grpSpPr>
            <a:xfrm>
              <a:off x="6752258" y="6147312"/>
              <a:ext cx="718466" cy="375832"/>
              <a:chOff x="2358333" y="3850592"/>
              <a:chExt cx="718466" cy="375832"/>
            </a:xfrm>
          </p:grpSpPr>
          <p:sp>
            <p:nvSpPr>
              <p:cNvPr id="2209" name="ZoneTexte 2208">
                <a:extLst>
                  <a:ext uri="{FF2B5EF4-FFF2-40B4-BE49-F238E27FC236}">
                    <a16:creationId xmlns:a16="http://schemas.microsoft.com/office/drawing/2014/main" id="{32C6F2E9-F024-4B63-8D18-1A01DDBDA3CB}"/>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2210" name="ZoneTexte 2209">
                <a:extLst>
                  <a:ext uri="{FF2B5EF4-FFF2-40B4-BE49-F238E27FC236}">
                    <a16:creationId xmlns:a16="http://schemas.microsoft.com/office/drawing/2014/main" id="{77DF486A-5157-41DD-8CE0-A6CD0C669DB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208" name="ZoneTexte 2207">
              <a:extLst>
                <a:ext uri="{FF2B5EF4-FFF2-40B4-BE49-F238E27FC236}">
                  <a16:creationId xmlns:a16="http://schemas.microsoft.com/office/drawing/2014/main" id="{AE1AE23B-BA7D-4195-ABF3-AA56777B06BD}"/>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211" name="Groupe 2210">
            <a:extLst>
              <a:ext uri="{FF2B5EF4-FFF2-40B4-BE49-F238E27FC236}">
                <a16:creationId xmlns:a16="http://schemas.microsoft.com/office/drawing/2014/main" id="{A7821FFF-6C7F-4BB8-A1C4-9F6712D09BCA}"/>
              </a:ext>
            </a:extLst>
          </p:cNvPr>
          <p:cNvGrpSpPr/>
          <p:nvPr/>
        </p:nvGrpSpPr>
        <p:grpSpPr>
          <a:xfrm>
            <a:off x="9463292" y="2955283"/>
            <a:ext cx="718466" cy="390094"/>
            <a:chOff x="7339755" y="6147312"/>
            <a:chExt cx="718466" cy="390094"/>
          </a:xfrm>
        </p:grpSpPr>
        <p:grpSp>
          <p:nvGrpSpPr>
            <p:cNvPr id="2212" name="Groupe 2211">
              <a:extLst>
                <a:ext uri="{FF2B5EF4-FFF2-40B4-BE49-F238E27FC236}">
                  <a16:creationId xmlns:a16="http://schemas.microsoft.com/office/drawing/2014/main" id="{BAF722FD-4305-4EA8-AA4D-F41AF3317803}"/>
                </a:ext>
              </a:extLst>
            </p:cNvPr>
            <p:cNvGrpSpPr/>
            <p:nvPr/>
          </p:nvGrpSpPr>
          <p:grpSpPr>
            <a:xfrm>
              <a:off x="7339755" y="6147312"/>
              <a:ext cx="718466" cy="390094"/>
              <a:chOff x="3085711" y="3836330"/>
              <a:chExt cx="718466" cy="390094"/>
            </a:xfrm>
          </p:grpSpPr>
          <p:sp>
            <p:nvSpPr>
              <p:cNvPr id="2214" name="ZoneTexte 2213">
                <a:extLst>
                  <a:ext uri="{FF2B5EF4-FFF2-40B4-BE49-F238E27FC236}">
                    <a16:creationId xmlns:a16="http://schemas.microsoft.com/office/drawing/2014/main" id="{58F1A1D5-7FCC-467C-80AE-0D70F2A2A230}"/>
                  </a:ext>
                </a:extLst>
              </p:cNvPr>
              <p:cNvSpPr txBox="1"/>
              <p:nvPr/>
            </p:nvSpPr>
            <p:spPr>
              <a:xfrm>
                <a:off x="3085711" y="4041758"/>
                <a:ext cx="718466" cy="184666"/>
              </a:xfrm>
              <a:prstGeom prst="rect">
                <a:avLst/>
              </a:prstGeom>
              <a:noFill/>
            </p:spPr>
            <p:txBody>
              <a:bodyPr wrap="none" rtlCol="0">
                <a:spAutoFit/>
              </a:bodyPr>
              <a:lstStyle/>
              <a:p>
                <a:r>
                  <a:rPr lang="fr-FR" sz="600" dirty="0"/>
                  <a:t>[7:57:00 8:00:00]</a:t>
                </a:r>
                <a:endParaRPr lang="fr-CH" sz="600" dirty="0"/>
              </a:p>
            </p:txBody>
          </p:sp>
          <p:sp>
            <p:nvSpPr>
              <p:cNvPr id="2215" name="ZoneTexte 2214">
                <a:extLst>
                  <a:ext uri="{FF2B5EF4-FFF2-40B4-BE49-F238E27FC236}">
                    <a16:creationId xmlns:a16="http://schemas.microsoft.com/office/drawing/2014/main" id="{CD0A22EA-118C-47D5-9FCA-AA7932F4326F}"/>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213" name="ZoneTexte 2212">
              <a:extLst>
                <a:ext uri="{FF2B5EF4-FFF2-40B4-BE49-F238E27FC236}">
                  <a16:creationId xmlns:a16="http://schemas.microsoft.com/office/drawing/2014/main" id="{B9CB2BF1-1BBD-49A4-B205-907F6DA615A9}"/>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216" name="Groupe 2215">
            <a:extLst>
              <a:ext uri="{FF2B5EF4-FFF2-40B4-BE49-F238E27FC236}">
                <a16:creationId xmlns:a16="http://schemas.microsoft.com/office/drawing/2014/main" id="{268EA9A3-A777-4ABD-B0CA-9FA871C61A9E}"/>
              </a:ext>
            </a:extLst>
          </p:cNvPr>
          <p:cNvGrpSpPr/>
          <p:nvPr/>
        </p:nvGrpSpPr>
        <p:grpSpPr>
          <a:xfrm>
            <a:off x="7140766" y="3696574"/>
            <a:ext cx="718466" cy="364522"/>
            <a:chOff x="2199597" y="989091"/>
            <a:chExt cx="718466" cy="364522"/>
          </a:xfrm>
        </p:grpSpPr>
        <p:sp>
          <p:nvSpPr>
            <p:cNvPr id="2217" name="ZoneTexte 2216">
              <a:extLst>
                <a:ext uri="{FF2B5EF4-FFF2-40B4-BE49-F238E27FC236}">
                  <a16:creationId xmlns:a16="http://schemas.microsoft.com/office/drawing/2014/main" id="{039AB61F-4319-481B-8350-F00B461EC429}"/>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218" name="ZoneTexte 2217">
              <a:extLst>
                <a:ext uri="{FF2B5EF4-FFF2-40B4-BE49-F238E27FC236}">
                  <a16:creationId xmlns:a16="http://schemas.microsoft.com/office/drawing/2014/main" id="{C89ACEEB-EC4A-4FD7-95BB-5965763E4F63}"/>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2219" name="Accolade fermante 2218">
            <a:extLst>
              <a:ext uri="{FF2B5EF4-FFF2-40B4-BE49-F238E27FC236}">
                <a16:creationId xmlns:a16="http://schemas.microsoft.com/office/drawing/2014/main" id="{32F2F66F-4AF6-4B21-A8DF-F7306C10C5E7}"/>
              </a:ext>
            </a:extLst>
          </p:cNvPr>
          <p:cNvSpPr/>
          <p:nvPr/>
        </p:nvSpPr>
        <p:spPr>
          <a:xfrm flipH="1">
            <a:off x="7086177" y="378084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20" name="Accolade fermante 2219">
            <a:extLst>
              <a:ext uri="{FF2B5EF4-FFF2-40B4-BE49-F238E27FC236}">
                <a16:creationId xmlns:a16="http://schemas.microsoft.com/office/drawing/2014/main" id="{5E2DA114-29AC-422D-8102-5D7A1DE15FF2}"/>
              </a:ext>
            </a:extLst>
          </p:cNvPr>
          <p:cNvSpPr/>
          <p:nvPr/>
        </p:nvSpPr>
        <p:spPr>
          <a:xfrm>
            <a:off x="11059373" y="379944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21" name="ZoneTexte 2220">
            <a:extLst>
              <a:ext uri="{FF2B5EF4-FFF2-40B4-BE49-F238E27FC236}">
                <a16:creationId xmlns:a16="http://schemas.microsoft.com/office/drawing/2014/main" id="{CED106FF-B6AA-4055-BBFB-6F01182417A4}"/>
              </a:ext>
            </a:extLst>
          </p:cNvPr>
          <p:cNvSpPr txBox="1"/>
          <p:nvPr/>
        </p:nvSpPr>
        <p:spPr>
          <a:xfrm>
            <a:off x="7187317" y="3729114"/>
            <a:ext cx="331249" cy="246221"/>
          </a:xfrm>
          <a:prstGeom prst="rect">
            <a:avLst/>
          </a:prstGeom>
          <a:noFill/>
        </p:spPr>
        <p:txBody>
          <a:bodyPr wrap="square" rtlCol="0">
            <a:spAutoFit/>
          </a:bodyPr>
          <a:lstStyle/>
          <a:p>
            <a:r>
              <a:rPr lang="fr-FR" sz="500" dirty="0"/>
              <a:t>+2</a:t>
            </a:r>
          </a:p>
          <a:p>
            <a:r>
              <a:rPr lang="fr-FR" sz="500" dirty="0"/>
              <a:t>A:5</a:t>
            </a:r>
          </a:p>
        </p:txBody>
      </p:sp>
      <p:grpSp>
        <p:nvGrpSpPr>
          <p:cNvPr id="2222" name="Groupe 2221">
            <a:extLst>
              <a:ext uri="{FF2B5EF4-FFF2-40B4-BE49-F238E27FC236}">
                <a16:creationId xmlns:a16="http://schemas.microsoft.com/office/drawing/2014/main" id="{CF007610-D8D6-40A3-B08C-0B8861E010EB}"/>
              </a:ext>
            </a:extLst>
          </p:cNvPr>
          <p:cNvGrpSpPr/>
          <p:nvPr/>
        </p:nvGrpSpPr>
        <p:grpSpPr>
          <a:xfrm>
            <a:off x="9378269" y="3719109"/>
            <a:ext cx="718466" cy="362841"/>
            <a:chOff x="2195594" y="1728937"/>
            <a:chExt cx="718466" cy="362841"/>
          </a:xfrm>
        </p:grpSpPr>
        <p:sp>
          <p:nvSpPr>
            <p:cNvPr id="2223" name="ZoneTexte 2222">
              <a:extLst>
                <a:ext uri="{FF2B5EF4-FFF2-40B4-BE49-F238E27FC236}">
                  <a16:creationId xmlns:a16="http://schemas.microsoft.com/office/drawing/2014/main" id="{40A5CB69-B362-4A62-B409-50609F00A48C}"/>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224" name="ZoneTexte 2223">
              <a:extLst>
                <a:ext uri="{FF2B5EF4-FFF2-40B4-BE49-F238E27FC236}">
                  <a16:creationId xmlns:a16="http://schemas.microsoft.com/office/drawing/2014/main" id="{85A8D78A-2BE3-4E96-AF0F-76F0AB64ABD8}"/>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225" name="ZoneTexte 2224">
              <a:extLst>
                <a:ext uri="{FF2B5EF4-FFF2-40B4-BE49-F238E27FC236}">
                  <a16:creationId xmlns:a16="http://schemas.microsoft.com/office/drawing/2014/main" id="{92EC8C45-D306-4BC5-AECE-EA40C21BA204}"/>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226" name="Groupe 2225">
            <a:extLst>
              <a:ext uri="{FF2B5EF4-FFF2-40B4-BE49-F238E27FC236}">
                <a16:creationId xmlns:a16="http://schemas.microsoft.com/office/drawing/2014/main" id="{BD657F9E-B478-4095-B7CA-27A87DDA6162}"/>
              </a:ext>
            </a:extLst>
          </p:cNvPr>
          <p:cNvGrpSpPr/>
          <p:nvPr/>
        </p:nvGrpSpPr>
        <p:grpSpPr>
          <a:xfrm>
            <a:off x="8821569" y="3716154"/>
            <a:ext cx="718466" cy="367051"/>
            <a:chOff x="1622389" y="1729653"/>
            <a:chExt cx="718466" cy="367051"/>
          </a:xfrm>
        </p:grpSpPr>
        <p:sp>
          <p:nvSpPr>
            <p:cNvPr id="2227" name="ZoneTexte 2226">
              <a:extLst>
                <a:ext uri="{FF2B5EF4-FFF2-40B4-BE49-F238E27FC236}">
                  <a16:creationId xmlns:a16="http://schemas.microsoft.com/office/drawing/2014/main" id="{4283A53B-CEFD-407C-A0F1-5CCB082FE075}"/>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228" name="ZoneTexte 2227">
              <a:extLst>
                <a:ext uri="{FF2B5EF4-FFF2-40B4-BE49-F238E27FC236}">
                  <a16:creationId xmlns:a16="http://schemas.microsoft.com/office/drawing/2014/main" id="{84AE6A11-A9FC-4374-A567-714D6520358D}"/>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229" name="ZoneTexte 2228">
              <a:extLst>
                <a:ext uri="{FF2B5EF4-FFF2-40B4-BE49-F238E27FC236}">
                  <a16:creationId xmlns:a16="http://schemas.microsoft.com/office/drawing/2014/main" id="{6AC14619-1C50-48D8-90C6-33D13C78CE93}"/>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2230" name="Groupe 2229">
            <a:extLst>
              <a:ext uri="{FF2B5EF4-FFF2-40B4-BE49-F238E27FC236}">
                <a16:creationId xmlns:a16="http://schemas.microsoft.com/office/drawing/2014/main" id="{E33CC05B-2666-4BD3-8B4E-C48F0AED6543}"/>
              </a:ext>
            </a:extLst>
          </p:cNvPr>
          <p:cNvGrpSpPr/>
          <p:nvPr/>
        </p:nvGrpSpPr>
        <p:grpSpPr>
          <a:xfrm>
            <a:off x="10494041" y="3725476"/>
            <a:ext cx="718466" cy="361624"/>
            <a:chOff x="4307092" y="991715"/>
            <a:chExt cx="718466" cy="361624"/>
          </a:xfrm>
        </p:grpSpPr>
        <p:grpSp>
          <p:nvGrpSpPr>
            <p:cNvPr id="2231" name="Groupe 2230">
              <a:extLst>
                <a:ext uri="{FF2B5EF4-FFF2-40B4-BE49-F238E27FC236}">
                  <a16:creationId xmlns:a16="http://schemas.microsoft.com/office/drawing/2014/main" id="{088454BE-1411-4639-ADE8-6F614B45D73E}"/>
                </a:ext>
              </a:extLst>
            </p:cNvPr>
            <p:cNvGrpSpPr/>
            <p:nvPr/>
          </p:nvGrpSpPr>
          <p:grpSpPr>
            <a:xfrm>
              <a:off x="4390385" y="991715"/>
              <a:ext cx="544617" cy="295988"/>
              <a:chOff x="2579857" y="900994"/>
              <a:chExt cx="544617" cy="295988"/>
            </a:xfrm>
          </p:grpSpPr>
          <p:sp>
            <p:nvSpPr>
              <p:cNvPr id="2233" name="ZoneTexte 2232">
                <a:extLst>
                  <a:ext uri="{FF2B5EF4-FFF2-40B4-BE49-F238E27FC236}">
                    <a16:creationId xmlns:a16="http://schemas.microsoft.com/office/drawing/2014/main" id="{1C6C8FA5-DD6A-46D1-BDCB-AAD8FC3987E0}"/>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234" name="ZoneTexte 2233">
                <a:extLst>
                  <a:ext uri="{FF2B5EF4-FFF2-40B4-BE49-F238E27FC236}">
                    <a16:creationId xmlns:a16="http://schemas.microsoft.com/office/drawing/2014/main" id="{FB544CB4-31C2-4376-AD33-2AD057269D84}"/>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232" name="ZoneTexte 2231">
              <a:extLst>
                <a:ext uri="{FF2B5EF4-FFF2-40B4-BE49-F238E27FC236}">
                  <a16:creationId xmlns:a16="http://schemas.microsoft.com/office/drawing/2014/main" id="{E2DD6A5A-C9C4-4015-AD18-DD46305B2308}"/>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235" name="Graphique 2234">
            <a:extLst>
              <a:ext uri="{FF2B5EF4-FFF2-40B4-BE49-F238E27FC236}">
                <a16:creationId xmlns:a16="http://schemas.microsoft.com/office/drawing/2014/main" id="{FB653401-629D-4424-A298-9BA1835059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3060" y="3987541"/>
            <a:ext cx="109307" cy="98122"/>
          </a:xfrm>
          <a:prstGeom prst="rect">
            <a:avLst/>
          </a:prstGeom>
        </p:spPr>
      </p:pic>
      <p:grpSp>
        <p:nvGrpSpPr>
          <p:cNvPr id="2236" name="Groupe 2235">
            <a:extLst>
              <a:ext uri="{FF2B5EF4-FFF2-40B4-BE49-F238E27FC236}">
                <a16:creationId xmlns:a16="http://schemas.microsoft.com/office/drawing/2014/main" id="{9A04A16B-D5CD-4041-BFA9-7EDE7002FCC1}"/>
              </a:ext>
            </a:extLst>
          </p:cNvPr>
          <p:cNvGrpSpPr/>
          <p:nvPr/>
        </p:nvGrpSpPr>
        <p:grpSpPr>
          <a:xfrm>
            <a:off x="7703898" y="3687500"/>
            <a:ext cx="718466" cy="385083"/>
            <a:chOff x="6111049" y="6137090"/>
            <a:chExt cx="718466" cy="385083"/>
          </a:xfrm>
        </p:grpSpPr>
        <p:grpSp>
          <p:nvGrpSpPr>
            <p:cNvPr id="2237" name="Groupe 2236">
              <a:extLst>
                <a:ext uri="{FF2B5EF4-FFF2-40B4-BE49-F238E27FC236}">
                  <a16:creationId xmlns:a16="http://schemas.microsoft.com/office/drawing/2014/main" id="{37734409-5978-4C06-92D6-FD38B7470BFD}"/>
                </a:ext>
              </a:extLst>
            </p:cNvPr>
            <p:cNvGrpSpPr/>
            <p:nvPr/>
          </p:nvGrpSpPr>
          <p:grpSpPr>
            <a:xfrm>
              <a:off x="6111049" y="6137090"/>
              <a:ext cx="718466" cy="385083"/>
              <a:chOff x="1523235" y="3839102"/>
              <a:chExt cx="718466" cy="385083"/>
            </a:xfrm>
          </p:grpSpPr>
          <p:sp>
            <p:nvSpPr>
              <p:cNvPr id="2239" name="ZoneTexte 2238">
                <a:extLst>
                  <a:ext uri="{FF2B5EF4-FFF2-40B4-BE49-F238E27FC236}">
                    <a16:creationId xmlns:a16="http://schemas.microsoft.com/office/drawing/2014/main" id="{40825C28-F5E8-439F-B83E-A644E9D5A5D3}"/>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240" name="ZoneTexte 2239">
                <a:extLst>
                  <a:ext uri="{FF2B5EF4-FFF2-40B4-BE49-F238E27FC236}">
                    <a16:creationId xmlns:a16="http://schemas.microsoft.com/office/drawing/2014/main" id="{902737A2-89AF-40D3-B518-B97697569751}"/>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238" name="ZoneTexte 2237">
              <a:extLst>
                <a:ext uri="{FF2B5EF4-FFF2-40B4-BE49-F238E27FC236}">
                  <a16:creationId xmlns:a16="http://schemas.microsoft.com/office/drawing/2014/main" id="{63D4A567-2795-4A74-BDBE-64F5EC58B32C}"/>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241" name="Groupe 2240">
            <a:extLst>
              <a:ext uri="{FF2B5EF4-FFF2-40B4-BE49-F238E27FC236}">
                <a16:creationId xmlns:a16="http://schemas.microsoft.com/office/drawing/2014/main" id="{C62FB9A5-BAC7-4DCC-B5F3-3E3B3E3C5769}"/>
              </a:ext>
            </a:extLst>
          </p:cNvPr>
          <p:cNvGrpSpPr/>
          <p:nvPr/>
        </p:nvGrpSpPr>
        <p:grpSpPr>
          <a:xfrm>
            <a:off x="8259776" y="3697571"/>
            <a:ext cx="718466" cy="375832"/>
            <a:chOff x="6752258" y="6147312"/>
            <a:chExt cx="718466" cy="375832"/>
          </a:xfrm>
        </p:grpSpPr>
        <p:grpSp>
          <p:nvGrpSpPr>
            <p:cNvPr id="2242" name="Groupe 2241">
              <a:extLst>
                <a:ext uri="{FF2B5EF4-FFF2-40B4-BE49-F238E27FC236}">
                  <a16:creationId xmlns:a16="http://schemas.microsoft.com/office/drawing/2014/main" id="{B4377023-0F71-402C-918F-1F15168A025F}"/>
                </a:ext>
              </a:extLst>
            </p:cNvPr>
            <p:cNvGrpSpPr/>
            <p:nvPr/>
          </p:nvGrpSpPr>
          <p:grpSpPr>
            <a:xfrm>
              <a:off x="6752258" y="6147312"/>
              <a:ext cx="718466" cy="375832"/>
              <a:chOff x="2358333" y="3850592"/>
              <a:chExt cx="718466" cy="375832"/>
            </a:xfrm>
          </p:grpSpPr>
          <p:sp>
            <p:nvSpPr>
              <p:cNvPr id="2244" name="ZoneTexte 2243">
                <a:extLst>
                  <a:ext uri="{FF2B5EF4-FFF2-40B4-BE49-F238E27FC236}">
                    <a16:creationId xmlns:a16="http://schemas.microsoft.com/office/drawing/2014/main" id="{5DB613B5-0AA4-4D38-BF51-434ECA396193}"/>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2245" name="ZoneTexte 2244">
                <a:extLst>
                  <a:ext uri="{FF2B5EF4-FFF2-40B4-BE49-F238E27FC236}">
                    <a16:creationId xmlns:a16="http://schemas.microsoft.com/office/drawing/2014/main" id="{B6D9F377-2751-4BAA-AC5C-949C5F0D8386}"/>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243" name="ZoneTexte 2242">
              <a:extLst>
                <a:ext uri="{FF2B5EF4-FFF2-40B4-BE49-F238E27FC236}">
                  <a16:creationId xmlns:a16="http://schemas.microsoft.com/office/drawing/2014/main" id="{739D976D-BC5F-4438-8D9A-FE9FE9B8CC90}"/>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246" name="Groupe 2245">
            <a:extLst>
              <a:ext uri="{FF2B5EF4-FFF2-40B4-BE49-F238E27FC236}">
                <a16:creationId xmlns:a16="http://schemas.microsoft.com/office/drawing/2014/main" id="{CBF62C2E-FE77-4637-ABCC-F269AF53597F}"/>
              </a:ext>
            </a:extLst>
          </p:cNvPr>
          <p:cNvGrpSpPr/>
          <p:nvPr/>
        </p:nvGrpSpPr>
        <p:grpSpPr>
          <a:xfrm>
            <a:off x="9924611" y="3686953"/>
            <a:ext cx="718466" cy="390094"/>
            <a:chOff x="7339755" y="6147312"/>
            <a:chExt cx="718466" cy="390094"/>
          </a:xfrm>
        </p:grpSpPr>
        <p:grpSp>
          <p:nvGrpSpPr>
            <p:cNvPr id="2247" name="Groupe 2246">
              <a:extLst>
                <a:ext uri="{FF2B5EF4-FFF2-40B4-BE49-F238E27FC236}">
                  <a16:creationId xmlns:a16="http://schemas.microsoft.com/office/drawing/2014/main" id="{9A60B29D-94E4-412F-866E-430B1A6636A9}"/>
                </a:ext>
              </a:extLst>
            </p:cNvPr>
            <p:cNvGrpSpPr/>
            <p:nvPr/>
          </p:nvGrpSpPr>
          <p:grpSpPr>
            <a:xfrm>
              <a:off x="7339755" y="6147312"/>
              <a:ext cx="718466" cy="390094"/>
              <a:chOff x="3085711" y="3836330"/>
              <a:chExt cx="718466" cy="390094"/>
            </a:xfrm>
          </p:grpSpPr>
          <p:sp>
            <p:nvSpPr>
              <p:cNvPr id="2249" name="ZoneTexte 2248">
                <a:extLst>
                  <a:ext uri="{FF2B5EF4-FFF2-40B4-BE49-F238E27FC236}">
                    <a16:creationId xmlns:a16="http://schemas.microsoft.com/office/drawing/2014/main" id="{A185F56D-DFF0-4774-83F9-DDF6CD8280F0}"/>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2250" name="ZoneTexte 2249">
                <a:extLst>
                  <a:ext uri="{FF2B5EF4-FFF2-40B4-BE49-F238E27FC236}">
                    <a16:creationId xmlns:a16="http://schemas.microsoft.com/office/drawing/2014/main" id="{77615AD2-0F2A-4A2D-9DF2-287A44E61ACC}"/>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248" name="ZoneTexte 2247">
              <a:extLst>
                <a:ext uri="{FF2B5EF4-FFF2-40B4-BE49-F238E27FC236}">
                  <a16:creationId xmlns:a16="http://schemas.microsoft.com/office/drawing/2014/main" id="{4E07F9CF-FC21-4AEA-8D09-F473BFE69CF5}"/>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251" name="Groupe 2250">
            <a:extLst>
              <a:ext uri="{FF2B5EF4-FFF2-40B4-BE49-F238E27FC236}">
                <a16:creationId xmlns:a16="http://schemas.microsoft.com/office/drawing/2014/main" id="{84A7EACE-5DE0-4EFA-A057-D2099D0C98EF}"/>
              </a:ext>
            </a:extLst>
          </p:cNvPr>
          <p:cNvGrpSpPr/>
          <p:nvPr/>
        </p:nvGrpSpPr>
        <p:grpSpPr>
          <a:xfrm>
            <a:off x="7181999" y="4392270"/>
            <a:ext cx="718466" cy="364522"/>
            <a:chOff x="2199597" y="989091"/>
            <a:chExt cx="718466" cy="364522"/>
          </a:xfrm>
        </p:grpSpPr>
        <p:sp>
          <p:nvSpPr>
            <p:cNvPr id="2252" name="ZoneTexte 2251">
              <a:extLst>
                <a:ext uri="{FF2B5EF4-FFF2-40B4-BE49-F238E27FC236}">
                  <a16:creationId xmlns:a16="http://schemas.microsoft.com/office/drawing/2014/main" id="{3CA84272-0971-4B60-B1D0-B0401D4E3F6F}"/>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253" name="ZoneTexte 2252">
              <a:extLst>
                <a:ext uri="{FF2B5EF4-FFF2-40B4-BE49-F238E27FC236}">
                  <a16:creationId xmlns:a16="http://schemas.microsoft.com/office/drawing/2014/main" id="{722C44A8-939A-44AC-8FC4-D61FBB427473}"/>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2254" name="Accolade fermante 2253">
            <a:extLst>
              <a:ext uri="{FF2B5EF4-FFF2-40B4-BE49-F238E27FC236}">
                <a16:creationId xmlns:a16="http://schemas.microsoft.com/office/drawing/2014/main" id="{E66CA67D-85A8-4D6C-A2C1-1D4610D4C9B3}"/>
              </a:ext>
            </a:extLst>
          </p:cNvPr>
          <p:cNvSpPr/>
          <p:nvPr/>
        </p:nvSpPr>
        <p:spPr>
          <a:xfrm flipH="1">
            <a:off x="7127410" y="447653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55" name="Accolade fermante 2254">
            <a:extLst>
              <a:ext uri="{FF2B5EF4-FFF2-40B4-BE49-F238E27FC236}">
                <a16:creationId xmlns:a16="http://schemas.microsoft.com/office/drawing/2014/main" id="{077E31DC-6E2C-4439-B381-93AFF907C7FB}"/>
              </a:ext>
            </a:extLst>
          </p:cNvPr>
          <p:cNvSpPr/>
          <p:nvPr/>
        </p:nvSpPr>
        <p:spPr>
          <a:xfrm>
            <a:off x="11087978" y="448673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56" name="ZoneTexte 2255">
            <a:extLst>
              <a:ext uri="{FF2B5EF4-FFF2-40B4-BE49-F238E27FC236}">
                <a16:creationId xmlns:a16="http://schemas.microsoft.com/office/drawing/2014/main" id="{418B13C6-DF8A-41A6-82F3-3E9FB098E648}"/>
              </a:ext>
            </a:extLst>
          </p:cNvPr>
          <p:cNvSpPr txBox="1"/>
          <p:nvPr/>
        </p:nvSpPr>
        <p:spPr>
          <a:xfrm>
            <a:off x="7228550" y="4424810"/>
            <a:ext cx="331249" cy="246221"/>
          </a:xfrm>
          <a:prstGeom prst="rect">
            <a:avLst/>
          </a:prstGeom>
          <a:noFill/>
        </p:spPr>
        <p:txBody>
          <a:bodyPr wrap="square" rtlCol="0">
            <a:spAutoFit/>
          </a:bodyPr>
          <a:lstStyle/>
          <a:p>
            <a:r>
              <a:rPr lang="fr-FR" sz="500" dirty="0"/>
              <a:t>+2</a:t>
            </a:r>
          </a:p>
          <a:p>
            <a:r>
              <a:rPr lang="fr-FR" sz="500" dirty="0"/>
              <a:t>A:5</a:t>
            </a:r>
          </a:p>
        </p:txBody>
      </p:sp>
      <p:grpSp>
        <p:nvGrpSpPr>
          <p:cNvPr id="2257" name="Groupe 2256">
            <a:extLst>
              <a:ext uri="{FF2B5EF4-FFF2-40B4-BE49-F238E27FC236}">
                <a16:creationId xmlns:a16="http://schemas.microsoft.com/office/drawing/2014/main" id="{83D8ACFD-AED1-4044-AFA7-A90FEE59986D}"/>
              </a:ext>
            </a:extLst>
          </p:cNvPr>
          <p:cNvGrpSpPr/>
          <p:nvPr/>
        </p:nvGrpSpPr>
        <p:grpSpPr>
          <a:xfrm>
            <a:off x="9972753" y="4414393"/>
            <a:ext cx="718466" cy="362841"/>
            <a:chOff x="2195594" y="1728937"/>
            <a:chExt cx="718466" cy="362841"/>
          </a:xfrm>
        </p:grpSpPr>
        <p:sp>
          <p:nvSpPr>
            <p:cNvPr id="2258" name="ZoneTexte 2257">
              <a:extLst>
                <a:ext uri="{FF2B5EF4-FFF2-40B4-BE49-F238E27FC236}">
                  <a16:creationId xmlns:a16="http://schemas.microsoft.com/office/drawing/2014/main" id="{503C890F-443F-4CFA-80D0-AAE90096D538}"/>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259" name="ZoneTexte 2258">
              <a:extLst>
                <a:ext uri="{FF2B5EF4-FFF2-40B4-BE49-F238E27FC236}">
                  <a16:creationId xmlns:a16="http://schemas.microsoft.com/office/drawing/2014/main" id="{4E0B4D4D-643E-4DB0-BDC3-95AEA30DA5BC}"/>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260" name="ZoneTexte 2259">
              <a:extLst>
                <a:ext uri="{FF2B5EF4-FFF2-40B4-BE49-F238E27FC236}">
                  <a16:creationId xmlns:a16="http://schemas.microsoft.com/office/drawing/2014/main" id="{E1879B6A-2B7D-4D1A-BB09-B8F2B65F4A30}"/>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261" name="Groupe 2260">
            <a:extLst>
              <a:ext uri="{FF2B5EF4-FFF2-40B4-BE49-F238E27FC236}">
                <a16:creationId xmlns:a16="http://schemas.microsoft.com/office/drawing/2014/main" id="{BCE74DEF-5C08-4F3D-BE99-F6F52957E643}"/>
              </a:ext>
            </a:extLst>
          </p:cNvPr>
          <p:cNvGrpSpPr/>
          <p:nvPr/>
        </p:nvGrpSpPr>
        <p:grpSpPr>
          <a:xfrm>
            <a:off x="8862802" y="4411850"/>
            <a:ext cx="718466" cy="367051"/>
            <a:chOff x="1622389" y="1729653"/>
            <a:chExt cx="718466" cy="367051"/>
          </a:xfrm>
        </p:grpSpPr>
        <p:sp>
          <p:nvSpPr>
            <p:cNvPr id="2262" name="ZoneTexte 2261">
              <a:extLst>
                <a:ext uri="{FF2B5EF4-FFF2-40B4-BE49-F238E27FC236}">
                  <a16:creationId xmlns:a16="http://schemas.microsoft.com/office/drawing/2014/main" id="{1933CD47-2D69-4EB9-9089-D56F83BB328B}"/>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263" name="ZoneTexte 2262">
              <a:extLst>
                <a:ext uri="{FF2B5EF4-FFF2-40B4-BE49-F238E27FC236}">
                  <a16:creationId xmlns:a16="http://schemas.microsoft.com/office/drawing/2014/main" id="{CA730189-CDE0-49AA-9F3A-8DBF94969EA8}"/>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264" name="ZoneTexte 2263">
              <a:extLst>
                <a:ext uri="{FF2B5EF4-FFF2-40B4-BE49-F238E27FC236}">
                  <a16:creationId xmlns:a16="http://schemas.microsoft.com/office/drawing/2014/main" id="{98311F8B-2E27-4BD5-9043-A584CA8A52C2}"/>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2265" name="Groupe 2264">
            <a:extLst>
              <a:ext uri="{FF2B5EF4-FFF2-40B4-BE49-F238E27FC236}">
                <a16:creationId xmlns:a16="http://schemas.microsoft.com/office/drawing/2014/main" id="{D2C77F8A-0B82-4C6F-A321-CFC53B3FD12D}"/>
              </a:ext>
            </a:extLst>
          </p:cNvPr>
          <p:cNvGrpSpPr/>
          <p:nvPr/>
        </p:nvGrpSpPr>
        <p:grpSpPr>
          <a:xfrm>
            <a:off x="10522646" y="4412765"/>
            <a:ext cx="718466" cy="361624"/>
            <a:chOff x="4307092" y="991715"/>
            <a:chExt cx="718466" cy="361624"/>
          </a:xfrm>
        </p:grpSpPr>
        <p:grpSp>
          <p:nvGrpSpPr>
            <p:cNvPr id="2266" name="Groupe 2265">
              <a:extLst>
                <a:ext uri="{FF2B5EF4-FFF2-40B4-BE49-F238E27FC236}">
                  <a16:creationId xmlns:a16="http://schemas.microsoft.com/office/drawing/2014/main" id="{23D306BE-5788-47D8-9577-2BF46E5766ED}"/>
                </a:ext>
              </a:extLst>
            </p:cNvPr>
            <p:cNvGrpSpPr/>
            <p:nvPr/>
          </p:nvGrpSpPr>
          <p:grpSpPr>
            <a:xfrm>
              <a:off x="4390385" y="991715"/>
              <a:ext cx="544617" cy="295988"/>
              <a:chOff x="2579857" y="900994"/>
              <a:chExt cx="544617" cy="295988"/>
            </a:xfrm>
          </p:grpSpPr>
          <p:sp>
            <p:nvSpPr>
              <p:cNvPr id="2268" name="ZoneTexte 2267">
                <a:extLst>
                  <a:ext uri="{FF2B5EF4-FFF2-40B4-BE49-F238E27FC236}">
                    <a16:creationId xmlns:a16="http://schemas.microsoft.com/office/drawing/2014/main" id="{390A5E30-9742-42C0-80A3-ECC3846D93E4}"/>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269" name="ZoneTexte 2268">
                <a:extLst>
                  <a:ext uri="{FF2B5EF4-FFF2-40B4-BE49-F238E27FC236}">
                    <a16:creationId xmlns:a16="http://schemas.microsoft.com/office/drawing/2014/main" id="{3FCF1C34-58B9-4FFE-93C6-3B7920F3DAE5}"/>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267" name="ZoneTexte 2266">
              <a:extLst>
                <a:ext uri="{FF2B5EF4-FFF2-40B4-BE49-F238E27FC236}">
                  <a16:creationId xmlns:a16="http://schemas.microsoft.com/office/drawing/2014/main" id="{F62DC4D1-6867-4720-A5FD-CED0CCB3E8AD}"/>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270" name="Graphique 2269">
            <a:extLst>
              <a:ext uri="{FF2B5EF4-FFF2-40B4-BE49-F238E27FC236}">
                <a16:creationId xmlns:a16="http://schemas.microsoft.com/office/drawing/2014/main" id="{A015B83A-3391-46A6-8E1F-7CB01DD009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61665" y="4674830"/>
            <a:ext cx="109307" cy="98122"/>
          </a:xfrm>
          <a:prstGeom prst="rect">
            <a:avLst/>
          </a:prstGeom>
        </p:spPr>
      </p:pic>
      <p:grpSp>
        <p:nvGrpSpPr>
          <p:cNvPr id="2271" name="Groupe 2270">
            <a:extLst>
              <a:ext uri="{FF2B5EF4-FFF2-40B4-BE49-F238E27FC236}">
                <a16:creationId xmlns:a16="http://schemas.microsoft.com/office/drawing/2014/main" id="{A555FF97-0118-49B9-9E5F-5B413441D71F}"/>
              </a:ext>
            </a:extLst>
          </p:cNvPr>
          <p:cNvGrpSpPr/>
          <p:nvPr/>
        </p:nvGrpSpPr>
        <p:grpSpPr>
          <a:xfrm>
            <a:off x="7745131" y="4383196"/>
            <a:ext cx="718466" cy="385083"/>
            <a:chOff x="6111049" y="6137090"/>
            <a:chExt cx="718466" cy="385083"/>
          </a:xfrm>
        </p:grpSpPr>
        <p:grpSp>
          <p:nvGrpSpPr>
            <p:cNvPr id="2272" name="Groupe 2271">
              <a:extLst>
                <a:ext uri="{FF2B5EF4-FFF2-40B4-BE49-F238E27FC236}">
                  <a16:creationId xmlns:a16="http://schemas.microsoft.com/office/drawing/2014/main" id="{15645CA9-AB8B-433D-8A37-99E68591A565}"/>
                </a:ext>
              </a:extLst>
            </p:cNvPr>
            <p:cNvGrpSpPr/>
            <p:nvPr/>
          </p:nvGrpSpPr>
          <p:grpSpPr>
            <a:xfrm>
              <a:off x="6111049" y="6137090"/>
              <a:ext cx="718466" cy="385083"/>
              <a:chOff x="1523235" y="3839102"/>
              <a:chExt cx="718466" cy="385083"/>
            </a:xfrm>
          </p:grpSpPr>
          <p:sp>
            <p:nvSpPr>
              <p:cNvPr id="2274" name="ZoneTexte 2273">
                <a:extLst>
                  <a:ext uri="{FF2B5EF4-FFF2-40B4-BE49-F238E27FC236}">
                    <a16:creationId xmlns:a16="http://schemas.microsoft.com/office/drawing/2014/main" id="{0AE06AD9-2BD1-4B7D-8B0F-E76AD818C5D8}"/>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275" name="ZoneTexte 2274">
                <a:extLst>
                  <a:ext uri="{FF2B5EF4-FFF2-40B4-BE49-F238E27FC236}">
                    <a16:creationId xmlns:a16="http://schemas.microsoft.com/office/drawing/2014/main" id="{C2B2D7DA-4416-402F-97F9-6B5F91F0DD97}"/>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273" name="ZoneTexte 2272">
              <a:extLst>
                <a:ext uri="{FF2B5EF4-FFF2-40B4-BE49-F238E27FC236}">
                  <a16:creationId xmlns:a16="http://schemas.microsoft.com/office/drawing/2014/main" id="{08E7A923-1C06-447C-A477-E4D1638D4C0B}"/>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276" name="Groupe 2275">
            <a:extLst>
              <a:ext uri="{FF2B5EF4-FFF2-40B4-BE49-F238E27FC236}">
                <a16:creationId xmlns:a16="http://schemas.microsoft.com/office/drawing/2014/main" id="{BEAB0A77-CD2A-4FEE-AF51-050605CF6E44}"/>
              </a:ext>
            </a:extLst>
          </p:cNvPr>
          <p:cNvGrpSpPr/>
          <p:nvPr/>
        </p:nvGrpSpPr>
        <p:grpSpPr>
          <a:xfrm>
            <a:off x="8301009" y="4393267"/>
            <a:ext cx="718466" cy="375832"/>
            <a:chOff x="6752258" y="6147312"/>
            <a:chExt cx="718466" cy="375832"/>
          </a:xfrm>
        </p:grpSpPr>
        <p:grpSp>
          <p:nvGrpSpPr>
            <p:cNvPr id="2277" name="Groupe 2276">
              <a:extLst>
                <a:ext uri="{FF2B5EF4-FFF2-40B4-BE49-F238E27FC236}">
                  <a16:creationId xmlns:a16="http://schemas.microsoft.com/office/drawing/2014/main" id="{3FDDF571-2133-4939-8FA0-8AAB5FC46832}"/>
                </a:ext>
              </a:extLst>
            </p:cNvPr>
            <p:cNvGrpSpPr/>
            <p:nvPr/>
          </p:nvGrpSpPr>
          <p:grpSpPr>
            <a:xfrm>
              <a:off x="6752258" y="6147312"/>
              <a:ext cx="718466" cy="375832"/>
              <a:chOff x="2358333" y="3850592"/>
              <a:chExt cx="718466" cy="375832"/>
            </a:xfrm>
          </p:grpSpPr>
          <p:sp>
            <p:nvSpPr>
              <p:cNvPr id="2279" name="ZoneTexte 2278">
                <a:extLst>
                  <a:ext uri="{FF2B5EF4-FFF2-40B4-BE49-F238E27FC236}">
                    <a16:creationId xmlns:a16="http://schemas.microsoft.com/office/drawing/2014/main" id="{DC6E3963-2F58-4ADC-AE60-F0207CAE5349}"/>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2280" name="ZoneTexte 2279">
                <a:extLst>
                  <a:ext uri="{FF2B5EF4-FFF2-40B4-BE49-F238E27FC236}">
                    <a16:creationId xmlns:a16="http://schemas.microsoft.com/office/drawing/2014/main" id="{302E3A7F-3429-4514-97F5-A837364AE9A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278" name="ZoneTexte 2277">
              <a:extLst>
                <a:ext uri="{FF2B5EF4-FFF2-40B4-BE49-F238E27FC236}">
                  <a16:creationId xmlns:a16="http://schemas.microsoft.com/office/drawing/2014/main" id="{9CD103F3-150F-4149-826D-ADCCE9F74324}"/>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281" name="Groupe 2280">
            <a:extLst>
              <a:ext uri="{FF2B5EF4-FFF2-40B4-BE49-F238E27FC236}">
                <a16:creationId xmlns:a16="http://schemas.microsoft.com/office/drawing/2014/main" id="{CAC1BF27-603D-4092-9AF3-32401F457836}"/>
              </a:ext>
            </a:extLst>
          </p:cNvPr>
          <p:cNvGrpSpPr/>
          <p:nvPr/>
        </p:nvGrpSpPr>
        <p:grpSpPr>
          <a:xfrm>
            <a:off x="9420310" y="4388565"/>
            <a:ext cx="718466" cy="390094"/>
            <a:chOff x="7339755" y="6147312"/>
            <a:chExt cx="718466" cy="390094"/>
          </a:xfrm>
        </p:grpSpPr>
        <p:grpSp>
          <p:nvGrpSpPr>
            <p:cNvPr id="2282" name="Groupe 2281">
              <a:extLst>
                <a:ext uri="{FF2B5EF4-FFF2-40B4-BE49-F238E27FC236}">
                  <a16:creationId xmlns:a16="http://schemas.microsoft.com/office/drawing/2014/main" id="{069FECCC-B8A9-439D-AF75-7CF91B71E794}"/>
                </a:ext>
              </a:extLst>
            </p:cNvPr>
            <p:cNvGrpSpPr/>
            <p:nvPr/>
          </p:nvGrpSpPr>
          <p:grpSpPr>
            <a:xfrm>
              <a:off x="7339755" y="6147312"/>
              <a:ext cx="718466" cy="390094"/>
              <a:chOff x="3085711" y="3836330"/>
              <a:chExt cx="718466" cy="390094"/>
            </a:xfrm>
          </p:grpSpPr>
          <p:sp>
            <p:nvSpPr>
              <p:cNvPr id="2284" name="ZoneTexte 2283">
                <a:extLst>
                  <a:ext uri="{FF2B5EF4-FFF2-40B4-BE49-F238E27FC236}">
                    <a16:creationId xmlns:a16="http://schemas.microsoft.com/office/drawing/2014/main" id="{2851447F-559D-4084-8800-1ECD156F77F4}"/>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2285" name="ZoneTexte 2284">
                <a:extLst>
                  <a:ext uri="{FF2B5EF4-FFF2-40B4-BE49-F238E27FC236}">
                    <a16:creationId xmlns:a16="http://schemas.microsoft.com/office/drawing/2014/main" id="{30A4C798-8BC5-48EF-B465-68CF515D4519}"/>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283" name="ZoneTexte 2282">
              <a:extLst>
                <a:ext uri="{FF2B5EF4-FFF2-40B4-BE49-F238E27FC236}">
                  <a16:creationId xmlns:a16="http://schemas.microsoft.com/office/drawing/2014/main" id="{0F52EB34-3441-4591-B96F-D870D1C8F849}"/>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286" name="Groupe 2285">
            <a:extLst>
              <a:ext uri="{FF2B5EF4-FFF2-40B4-BE49-F238E27FC236}">
                <a16:creationId xmlns:a16="http://schemas.microsoft.com/office/drawing/2014/main" id="{93BE9E58-F896-4FDC-8E5B-4CB8DD0ACCE4}"/>
              </a:ext>
            </a:extLst>
          </p:cNvPr>
          <p:cNvGrpSpPr/>
          <p:nvPr/>
        </p:nvGrpSpPr>
        <p:grpSpPr>
          <a:xfrm>
            <a:off x="7164447" y="5124628"/>
            <a:ext cx="718466" cy="364522"/>
            <a:chOff x="2199597" y="989091"/>
            <a:chExt cx="718466" cy="364522"/>
          </a:xfrm>
        </p:grpSpPr>
        <p:sp>
          <p:nvSpPr>
            <p:cNvPr id="2287" name="ZoneTexte 2286">
              <a:extLst>
                <a:ext uri="{FF2B5EF4-FFF2-40B4-BE49-F238E27FC236}">
                  <a16:creationId xmlns:a16="http://schemas.microsoft.com/office/drawing/2014/main" id="{5DDD3144-B5DF-4968-9E27-54BC9F50EEE5}"/>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288" name="ZoneTexte 2287">
              <a:extLst>
                <a:ext uri="{FF2B5EF4-FFF2-40B4-BE49-F238E27FC236}">
                  <a16:creationId xmlns:a16="http://schemas.microsoft.com/office/drawing/2014/main" id="{7362C2BF-88BF-4268-BCCE-DE123D933703}"/>
                </a:ext>
              </a:extLst>
            </p:cNvPr>
            <p:cNvSpPr txBox="1"/>
            <p:nvPr/>
          </p:nvSpPr>
          <p:spPr>
            <a:xfrm>
              <a:off x="2199597" y="1168947"/>
              <a:ext cx="718466" cy="184666"/>
            </a:xfrm>
            <a:prstGeom prst="rect">
              <a:avLst/>
            </a:prstGeom>
            <a:noFill/>
          </p:spPr>
          <p:txBody>
            <a:bodyPr wrap="none" rtlCol="0">
              <a:spAutoFit/>
            </a:bodyPr>
            <a:lstStyle/>
            <a:p>
              <a:r>
                <a:rPr lang="fr-FR" sz="600" dirty="0"/>
                <a:t>[7:15:00 7:49:00]</a:t>
              </a:r>
              <a:endParaRPr lang="fr-CH" sz="600" dirty="0"/>
            </a:p>
          </p:txBody>
        </p:sp>
      </p:grpSp>
      <p:sp>
        <p:nvSpPr>
          <p:cNvPr id="2289" name="Accolade fermante 2288">
            <a:extLst>
              <a:ext uri="{FF2B5EF4-FFF2-40B4-BE49-F238E27FC236}">
                <a16:creationId xmlns:a16="http://schemas.microsoft.com/office/drawing/2014/main" id="{D2EC9E67-81A0-4D94-B538-D860AEF00A11}"/>
              </a:ext>
            </a:extLst>
          </p:cNvPr>
          <p:cNvSpPr/>
          <p:nvPr/>
        </p:nvSpPr>
        <p:spPr>
          <a:xfrm flipH="1">
            <a:off x="7109858" y="520889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90" name="Accolade fermante 2289">
            <a:extLst>
              <a:ext uri="{FF2B5EF4-FFF2-40B4-BE49-F238E27FC236}">
                <a16:creationId xmlns:a16="http://schemas.microsoft.com/office/drawing/2014/main" id="{391D5030-9239-4D1E-8618-C35D4D94D803}"/>
              </a:ext>
            </a:extLst>
          </p:cNvPr>
          <p:cNvSpPr/>
          <p:nvPr/>
        </p:nvSpPr>
        <p:spPr>
          <a:xfrm>
            <a:off x="11099671" y="521072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91" name="ZoneTexte 2290">
            <a:extLst>
              <a:ext uri="{FF2B5EF4-FFF2-40B4-BE49-F238E27FC236}">
                <a16:creationId xmlns:a16="http://schemas.microsoft.com/office/drawing/2014/main" id="{55E3472C-1DEB-4300-B06C-99F85FB9DCD7}"/>
              </a:ext>
            </a:extLst>
          </p:cNvPr>
          <p:cNvSpPr txBox="1"/>
          <p:nvPr/>
        </p:nvSpPr>
        <p:spPr>
          <a:xfrm>
            <a:off x="7210998" y="5157168"/>
            <a:ext cx="331249" cy="246221"/>
          </a:xfrm>
          <a:prstGeom prst="rect">
            <a:avLst/>
          </a:prstGeom>
          <a:noFill/>
        </p:spPr>
        <p:txBody>
          <a:bodyPr wrap="square" rtlCol="0">
            <a:spAutoFit/>
          </a:bodyPr>
          <a:lstStyle/>
          <a:p>
            <a:r>
              <a:rPr lang="fr-FR" sz="500" dirty="0"/>
              <a:t>+2</a:t>
            </a:r>
          </a:p>
          <a:p>
            <a:r>
              <a:rPr lang="fr-FR" sz="500" dirty="0"/>
              <a:t>A:5</a:t>
            </a:r>
          </a:p>
        </p:txBody>
      </p:sp>
      <p:grpSp>
        <p:nvGrpSpPr>
          <p:cNvPr id="2292" name="Groupe 2291">
            <a:extLst>
              <a:ext uri="{FF2B5EF4-FFF2-40B4-BE49-F238E27FC236}">
                <a16:creationId xmlns:a16="http://schemas.microsoft.com/office/drawing/2014/main" id="{D6E05667-F032-46AE-8438-4DC63BCF8261}"/>
              </a:ext>
            </a:extLst>
          </p:cNvPr>
          <p:cNvGrpSpPr/>
          <p:nvPr/>
        </p:nvGrpSpPr>
        <p:grpSpPr>
          <a:xfrm>
            <a:off x="9984446" y="5138382"/>
            <a:ext cx="718466" cy="362841"/>
            <a:chOff x="2195594" y="1728937"/>
            <a:chExt cx="718466" cy="362841"/>
          </a:xfrm>
        </p:grpSpPr>
        <p:sp>
          <p:nvSpPr>
            <p:cNvPr id="2293" name="ZoneTexte 2292">
              <a:extLst>
                <a:ext uri="{FF2B5EF4-FFF2-40B4-BE49-F238E27FC236}">
                  <a16:creationId xmlns:a16="http://schemas.microsoft.com/office/drawing/2014/main" id="{1C926260-C158-44B0-8ADB-16000BE65F8F}"/>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294" name="ZoneTexte 2293">
              <a:extLst>
                <a:ext uri="{FF2B5EF4-FFF2-40B4-BE49-F238E27FC236}">
                  <a16:creationId xmlns:a16="http://schemas.microsoft.com/office/drawing/2014/main" id="{207CD47B-10D5-476E-B17B-677873449475}"/>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295" name="ZoneTexte 2294">
              <a:extLst>
                <a:ext uri="{FF2B5EF4-FFF2-40B4-BE49-F238E27FC236}">
                  <a16:creationId xmlns:a16="http://schemas.microsoft.com/office/drawing/2014/main" id="{9250984B-D3FE-459E-B4A0-BFACB969ECDD}"/>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296" name="Groupe 2295">
            <a:extLst>
              <a:ext uri="{FF2B5EF4-FFF2-40B4-BE49-F238E27FC236}">
                <a16:creationId xmlns:a16="http://schemas.microsoft.com/office/drawing/2014/main" id="{E2D4FB18-6D6F-461C-B248-F7C25920B309}"/>
              </a:ext>
            </a:extLst>
          </p:cNvPr>
          <p:cNvGrpSpPr/>
          <p:nvPr/>
        </p:nvGrpSpPr>
        <p:grpSpPr>
          <a:xfrm>
            <a:off x="9427746" y="5135427"/>
            <a:ext cx="718466" cy="367051"/>
            <a:chOff x="1622389" y="1729653"/>
            <a:chExt cx="718466" cy="367051"/>
          </a:xfrm>
        </p:grpSpPr>
        <p:sp>
          <p:nvSpPr>
            <p:cNvPr id="2297" name="ZoneTexte 2296">
              <a:extLst>
                <a:ext uri="{FF2B5EF4-FFF2-40B4-BE49-F238E27FC236}">
                  <a16:creationId xmlns:a16="http://schemas.microsoft.com/office/drawing/2014/main" id="{024A447F-A438-4D7F-AF17-0574F1F673DF}"/>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298" name="ZoneTexte 2297">
              <a:extLst>
                <a:ext uri="{FF2B5EF4-FFF2-40B4-BE49-F238E27FC236}">
                  <a16:creationId xmlns:a16="http://schemas.microsoft.com/office/drawing/2014/main" id="{57555483-A9E7-4702-B28B-4117D7576927}"/>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299" name="ZoneTexte 2298">
              <a:extLst>
                <a:ext uri="{FF2B5EF4-FFF2-40B4-BE49-F238E27FC236}">
                  <a16:creationId xmlns:a16="http://schemas.microsoft.com/office/drawing/2014/main" id="{59C9DAF5-4153-4731-A5C7-6A29F67F1D4C}"/>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300" name="Groupe 2299">
            <a:extLst>
              <a:ext uri="{FF2B5EF4-FFF2-40B4-BE49-F238E27FC236}">
                <a16:creationId xmlns:a16="http://schemas.microsoft.com/office/drawing/2014/main" id="{B318A152-FCCA-45FD-A429-ACC2C860E1F8}"/>
              </a:ext>
            </a:extLst>
          </p:cNvPr>
          <p:cNvGrpSpPr/>
          <p:nvPr/>
        </p:nvGrpSpPr>
        <p:grpSpPr>
          <a:xfrm>
            <a:off x="10534339" y="5136754"/>
            <a:ext cx="718466" cy="361624"/>
            <a:chOff x="4307092" y="991715"/>
            <a:chExt cx="718466" cy="361624"/>
          </a:xfrm>
        </p:grpSpPr>
        <p:grpSp>
          <p:nvGrpSpPr>
            <p:cNvPr id="2301" name="Groupe 2300">
              <a:extLst>
                <a:ext uri="{FF2B5EF4-FFF2-40B4-BE49-F238E27FC236}">
                  <a16:creationId xmlns:a16="http://schemas.microsoft.com/office/drawing/2014/main" id="{5879C747-17B4-482A-AAA3-492F72B57C73}"/>
                </a:ext>
              </a:extLst>
            </p:cNvPr>
            <p:cNvGrpSpPr/>
            <p:nvPr/>
          </p:nvGrpSpPr>
          <p:grpSpPr>
            <a:xfrm>
              <a:off x="4390385" y="991715"/>
              <a:ext cx="544617" cy="295988"/>
              <a:chOff x="2579857" y="900994"/>
              <a:chExt cx="544617" cy="295988"/>
            </a:xfrm>
          </p:grpSpPr>
          <p:sp>
            <p:nvSpPr>
              <p:cNvPr id="2303" name="ZoneTexte 2302">
                <a:extLst>
                  <a:ext uri="{FF2B5EF4-FFF2-40B4-BE49-F238E27FC236}">
                    <a16:creationId xmlns:a16="http://schemas.microsoft.com/office/drawing/2014/main" id="{98853F15-9F24-4149-AD76-C2CC28BF99E0}"/>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304" name="ZoneTexte 2303">
                <a:extLst>
                  <a:ext uri="{FF2B5EF4-FFF2-40B4-BE49-F238E27FC236}">
                    <a16:creationId xmlns:a16="http://schemas.microsoft.com/office/drawing/2014/main" id="{B1EECD82-8151-469A-A865-D72200AD43D8}"/>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302" name="ZoneTexte 2301">
              <a:extLst>
                <a:ext uri="{FF2B5EF4-FFF2-40B4-BE49-F238E27FC236}">
                  <a16:creationId xmlns:a16="http://schemas.microsoft.com/office/drawing/2014/main" id="{470CEB36-B97B-490B-B0BF-1E9497914C66}"/>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305" name="Graphique 2304">
            <a:extLst>
              <a:ext uri="{FF2B5EF4-FFF2-40B4-BE49-F238E27FC236}">
                <a16:creationId xmlns:a16="http://schemas.microsoft.com/office/drawing/2014/main" id="{0B23FD6F-4CA0-471A-8F58-DC618EB4E4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73358" y="5398819"/>
            <a:ext cx="109307" cy="98122"/>
          </a:xfrm>
          <a:prstGeom prst="rect">
            <a:avLst/>
          </a:prstGeom>
        </p:spPr>
      </p:pic>
      <p:grpSp>
        <p:nvGrpSpPr>
          <p:cNvPr id="2306" name="Groupe 2305">
            <a:extLst>
              <a:ext uri="{FF2B5EF4-FFF2-40B4-BE49-F238E27FC236}">
                <a16:creationId xmlns:a16="http://schemas.microsoft.com/office/drawing/2014/main" id="{70836F7C-A6E3-4381-B510-F52311274AFF}"/>
              </a:ext>
            </a:extLst>
          </p:cNvPr>
          <p:cNvGrpSpPr/>
          <p:nvPr/>
        </p:nvGrpSpPr>
        <p:grpSpPr>
          <a:xfrm>
            <a:off x="7727579" y="5115554"/>
            <a:ext cx="718466" cy="385083"/>
            <a:chOff x="6111049" y="6137090"/>
            <a:chExt cx="718466" cy="385083"/>
          </a:xfrm>
        </p:grpSpPr>
        <p:grpSp>
          <p:nvGrpSpPr>
            <p:cNvPr id="2307" name="Groupe 2306">
              <a:extLst>
                <a:ext uri="{FF2B5EF4-FFF2-40B4-BE49-F238E27FC236}">
                  <a16:creationId xmlns:a16="http://schemas.microsoft.com/office/drawing/2014/main" id="{3D0B1C23-6A1B-457D-8355-34AFD0019C3D}"/>
                </a:ext>
              </a:extLst>
            </p:cNvPr>
            <p:cNvGrpSpPr/>
            <p:nvPr/>
          </p:nvGrpSpPr>
          <p:grpSpPr>
            <a:xfrm>
              <a:off x="6111049" y="6137090"/>
              <a:ext cx="718466" cy="385083"/>
              <a:chOff x="1523235" y="3839102"/>
              <a:chExt cx="718466" cy="385083"/>
            </a:xfrm>
          </p:grpSpPr>
          <p:sp>
            <p:nvSpPr>
              <p:cNvPr id="2309" name="ZoneTexte 2308">
                <a:extLst>
                  <a:ext uri="{FF2B5EF4-FFF2-40B4-BE49-F238E27FC236}">
                    <a16:creationId xmlns:a16="http://schemas.microsoft.com/office/drawing/2014/main" id="{43D35404-03F3-4669-B624-F38A39CDF8BD}"/>
                  </a:ext>
                </a:extLst>
              </p:cNvPr>
              <p:cNvSpPr txBox="1"/>
              <p:nvPr/>
            </p:nvSpPr>
            <p:spPr>
              <a:xfrm>
                <a:off x="1523235" y="4039519"/>
                <a:ext cx="718466" cy="184666"/>
              </a:xfrm>
              <a:prstGeom prst="rect">
                <a:avLst/>
              </a:prstGeom>
              <a:noFill/>
            </p:spPr>
            <p:txBody>
              <a:bodyPr wrap="none" rtlCol="0">
                <a:spAutoFit/>
              </a:bodyPr>
              <a:lstStyle/>
              <a:p>
                <a:r>
                  <a:rPr lang="fr-FR" sz="600" dirty="0"/>
                  <a:t>[7:40:00 7:53:30]</a:t>
                </a:r>
                <a:endParaRPr lang="fr-CH" sz="600" dirty="0"/>
              </a:p>
            </p:txBody>
          </p:sp>
          <p:sp>
            <p:nvSpPr>
              <p:cNvPr id="2310" name="ZoneTexte 2309">
                <a:extLst>
                  <a:ext uri="{FF2B5EF4-FFF2-40B4-BE49-F238E27FC236}">
                    <a16:creationId xmlns:a16="http://schemas.microsoft.com/office/drawing/2014/main" id="{930E3D65-3C2B-4A70-AD68-4505DE696590}"/>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308" name="ZoneTexte 2307">
              <a:extLst>
                <a:ext uri="{FF2B5EF4-FFF2-40B4-BE49-F238E27FC236}">
                  <a16:creationId xmlns:a16="http://schemas.microsoft.com/office/drawing/2014/main" id="{490DE1D1-B216-4176-B3E3-9B39AA0FED02}"/>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311" name="Groupe 2310">
            <a:extLst>
              <a:ext uri="{FF2B5EF4-FFF2-40B4-BE49-F238E27FC236}">
                <a16:creationId xmlns:a16="http://schemas.microsoft.com/office/drawing/2014/main" id="{D9E21427-D119-4938-A7F4-7753B91E3CC0}"/>
              </a:ext>
            </a:extLst>
          </p:cNvPr>
          <p:cNvGrpSpPr/>
          <p:nvPr/>
        </p:nvGrpSpPr>
        <p:grpSpPr>
          <a:xfrm>
            <a:off x="8283457" y="5125625"/>
            <a:ext cx="718466" cy="375832"/>
            <a:chOff x="6752258" y="6147312"/>
            <a:chExt cx="718466" cy="375832"/>
          </a:xfrm>
        </p:grpSpPr>
        <p:grpSp>
          <p:nvGrpSpPr>
            <p:cNvPr id="2312" name="Groupe 2311">
              <a:extLst>
                <a:ext uri="{FF2B5EF4-FFF2-40B4-BE49-F238E27FC236}">
                  <a16:creationId xmlns:a16="http://schemas.microsoft.com/office/drawing/2014/main" id="{366218A1-527D-40A7-9AA7-4139E4B0F883}"/>
                </a:ext>
              </a:extLst>
            </p:cNvPr>
            <p:cNvGrpSpPr/>
            <p:nvPr/>
          </p:nvGrpSpPr>
          <p:grpSpPr>
            <a:xfrm>
              <a:off x="6752258" y="6147312"/>
              <a:ext cx="718466" cy="375832"/>
              <a:chOff x="2358333" y="3850592"/>
              <a:chExt cx="718466" cy="375832"/>
            </a:xfrm>
          </p:grpSpPr>
          <p:sp>
            <p:nvSpPr>
              <p:cNvPr id="2314" name="ZoneTexte 2313">
                <a:extLst>
                  <a:ext uri="{FF2B5EF4-FFF2-40B4-BE49-F238E27FC236}">
                    <a16:creationId xmlns:a16="http://schemas.microsoft.com/office/drawing/2014/main" id="{7FB7D7FB-BC97-4B13-B0E7-BD2A8F44B766}"/>
                  </a:ext>
                </a:extLst>
              </p:cNvPr>
              <p:cNvSpPr txBox="1"/>
              <p:nvPr/>
            </p:nvSpPr>
            <p:spPr>
              <a:xfrm>
                <a:off x="2358333" y="4041758"/>
                <a:ext cx="718466" cy="184666"/>
              </a:xfrm>
              <a:prstGeom prst="rect">
                <a:avLst/>
              </a:prstGeom>
              <a:noFill/>
            </p:spPr>
            <p:txBody>
              <a:bodyPr wrap="none" rtlCol="0">
                <a:spAutoFit/>
              </a:bodyPr>
              <a:lstStyle/>
              <a:p>
                <a:r>
                  <a:rPr lang="fr-FR" sz="600" dirty="0"/>
                  <a:t>[7:40:30 7:54:00]</a:t>
                </a:r>
                <a:endParaRPr lang="fr-CH" sz="600" dirty="0"/>
              </a:p>
            </p:txBody>
          </p:sp>
          <p:sp>
            <p:nvSpPr>
              <p:cNvPr id="2315" name="ZoneTexte 2314">
                <a:extLst>
                  <a:ext uri="{FF2B5EF4-FFF2-40B4-BE49-F238E27FC236}">
                    <a16:creationId xmlns:a16="http://schemas.microsoft.com/office/drawing/2014/main" id="{73E52492-5A3A-462A-8D18-268E1F2CB174}"/>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313" name="ZoneTexte 2312">
              <a:extLst>
                <a:ext uri="{FF2B5EF4-FFF2-40B4-BE49-F238E27FC236}">
                  <a16:creationId xmlns:a16="http://schemas.microsoft.com/office/drawing/2014/main" id="{D1E7A141-601F-4BDB-915D-1053D8DCE0DF}"/>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316" name="Groupe 2315">
            <a:extLst>
              <a:ext uri="{FF2B5EF4-FFF2-40B4-BE49-F238E27FC236}">
                <a16:creationId xmlns:a16="http://schemas.microsoft.com/office/drawing/2014/main" id="{B192A837-9171-4A8D-9414-6CD0302FD3CE}"/>
              </a:ext>
            </a:extLst>
          </p:cNvPr>
          <p:cNvGrpSpPr/>
          <p:nvPr/>
        </p:nvGrpSpPr>
        <p:grpSpPr>
          <a:xfrm>
            <a:off x="8851236" y="5110453"/>
            <a:ext cx="718466" cy="390094"/>
            <a:chOff x="7339755" y="6147312"/>
            <a:chExt cx="718466" cy="390094"/>
          </a:xfrm>
        </p:grpSpPr>
        <p:grpSp>
          <p:nvGrpSpPr>
            <p:cNvPr id="2317" name="Groupe 2316">
              <a:extLst>
                <a:ext uri="{FF2B5EF4-FFF2-40B4-BE49-F238E27FC236}">
                  <a16:creationId xmlns:a16="http://schemas.microsoft.com/office/drawing/2014/main" id="{B5385E11-68D6-4911-89DD-2B128EDBA2B9}"/>
                </a:ext>
              </a:extLst>
            </p:cNvPr>
            <p:cNvGrpSpPr/>
            <p:nvPr/>
          </p:nvGrpSpPr>
          <p:grpSpPr>
            <a:xfrm>
              <a:off x="7339755" y="6147312"/>
              <a:ext cx="718466" cy="390094"/>
              <a:chOff x="3085711" y="3836330"/>
              <a:chExt cx="718466" cy="390094"/>
            </a:xfrm>
          </p:grpSpPr>
          <p:sp>
            <p:nvSpPr>
              <p:cNvPr id="2319" name="ZoneTexte 2318">
                <a:extLst>
                  <a:ext uri="{FF2B5EF4-FFF2-40B4-BE49-F238E27FC236}">
                    <a16:creationId xmlns:a16="http://schemas.microsoft.com/office/drawing/2014/main" id="{0F9FBE90-D2E3-42C3-8C89-1AE1DD3CD635}"/>
                  </a:ext>
                </a:extLst>
              </p:cNvPr>
              <p:cNvSpPr txBox="1"/>
              <p:nvPr/>
            </p:nvSpPr>
            <p:spPr>
              <a:xfrm>
                <a:off x="3085711" y="4041758"/>
                <a:ext cx="718466" cy="184666"/>
              </a:xfrm>
              <a:prstGeom prst="rect">
                <a:avLst/>
              </a:prstGeom>
              <a:noFill/>
            </p:spPr>
            <p:txBody>
              <a:bodyPr wrap="none" rtlCol="0">
                <a:spAutoFit/>
              </a:bodyPr>
              <a:lstStyle/>
              <a:p>
                <a:r>
                  <a:rPr lang="fr-FR" sz="600" dirty="0"/>
                  <a:t>[7:42:30 7:56:00]</a:t>
                </a:r>
                <a:endParaRPr lang="fr-CH" sz="600" dirty="0"/>
              </a:p>
            </p:txBody>
          </p:sp>
          <p:sp>
            <p:nvSpPr>
              <p:cNvPr id="2320" name="ZoneTexte 2319">
                <a:extLst>
                  <a:ext uri="{FF2B5EF4-FFF2-40B4-BE49-F238E27FC236}">
                    <a16:creationId xmlns:a16="http://schemas.microsoft.com/office/drawing/2014/main" id="{3A7D076C-A727-4817-86CB-1EE2DD082055}"/>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318" name="ZoneTexte 2317">
              <a:extLst>
                <a:ext uri="{FF2B5EF4-FFF2-40B4-BE49-F238E27FC236}">
                  <a16:creationId xmlns:a16="http://schemas.microsoft.com/office/drawing/2014/main" id="{5474CBB6-7987-4F8B-890D-5ED4777FCF54}"/>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Tree>
    <p:extLst>
      <p:ext uri="{BB962C8B-B14F-4D97-AF65-F5344CB8AC3E}">
        <p14:creationId xmlns:p14="http://schemas.microsoft.com/office/powerpoint/2010/main" val="4863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2FF4E2E-B48F-4375-A024-36442690D86B}"/>
              </a:ext>
            </a:extLst>
          </p:cNvPr>
          <p:cNvGrpSpPr/>
          <p:nvPr/>
        </p:nvGrpSpPr>
        <p:grpSpPr>
          <a:xfrm>
            <a:off x="3068382" y="1862841"/>
            <a:ext cx="202376" cy="157632"/>
            <a:chOff x="5146975" y="3184326"/>
            <a:chExt cx="1468799" cy="1171578"/>
          </a:xfrm>
          <a:solidFill>
            <a:srgbClr val="92D050"/>
          </a:solidFill>
        </p:grpSpPr>
        <p:pic>
          <p:nvPicPr>
            <p:cNvPr id="5" name="Graphique 4">
              <a:extLst>
                <a:ext uri="{FF2B5EF4-FFF2-40B4-BE49-F238E27FC236}">
                  <a16:creationId xmlns:a16="http://schemas.microsoft.com/office/drawing/2014/main" id="{02E5CD38-FED5-4981-A611-06136E6027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6" name="Graphique 5">
              <a:extLst>
                <a:ext uri="{FF2B5EF4-FFF2-40B4-BE49-F238E27FC236}">
                  <a16:creationId xmlns:a16="http://schemas.microsoft.com/office/drawing/2014/main" id="{CA76CBB8-7E66-499D-BA7E-466537A124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7" name="Accolade fermante 6">
            <a:extLst>
              <a:ext uri="{FF2B5EF4-FFF2-40B4-BE49-F238E27FC236}">
                <a16:creationId xmlns:a16="http://schemas.microsoft.com/office/drawing/2014/main" id="{A9B04320-6375-4481-A0CA-9ABC0B11D567}"/>
              </a:ext>
            </a:extLst>
          </p:cNvPr>
          <p:cNvSpPr/>
          <p:nvPr/>
        </p:nvSpPr>
        <p:spPr>
          <a:xfrm>
            <a:off x="3040431" y="169543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 name="Groupe 7">
            <a:extLst>
              <a:ext uri="{FF2B5EF4-FFF2-40B4-BE49-F238E27FC236}">
                <a16:creationId xmlns:a16="http://schemas.microsoft.com/office/drawing/2014/main" id="{02433BAF-2EE4-42A0-979B-8A2F10818AEE}"/>
              </a:ext>
            </a:extLst>
          </p:cNvPr>
          <p:cNvGrpSpPr/>
          <p:nvPr/>
        </p:nvGrpSpPr>
        <p:grpSpPr>
          <a:xfrm>
            <a:off x="1278228" y="1615170"/>
            <a:ext cx="718466" cy="366131"/>
            <a:chOff x="1539952" y="1638479"/>
            <a:chExt cx="718466" cy="366131"/>
          </a:xfrm>
        </p:grpSpPr>
        <p:sp>
          <p:nvSpPr>
            <p:cNvPr id="9" name="ZoneTexte 8">
              <a:extLst>
                <a:ext uri="{FF2B5EF4-FFF2-40B4-BE49-F238E27FC236}">
                  <a16:creationId xmlns:a16="http://schemas.microsoft.com/office/drawing/2014/main" id="{955801C3-8A68-4BB5-89EB-BD7919EDF789}"/>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10" name="Groupe 9">
              <a:extLst>
                <a:ext uri="{FF2B5EF4-FFF2-40B4-BE49-F238E27FC236}">
                  <a16:creationId xmlns:a16="http://schemas.microsoft.com/office/drawing/2014/main" id="{AD57FD7C-16E5-4DFD-9076-F849E0B37E03}"/>
                </a:ext>
              </a:extLst>
            </p:cNvPr>
            <p:cNvGrpSpPr/>
            <p:nvPr/>
          </p:nvGrpSpPr>
          <p:grpSpPr>
            <a:xfrm>
              <a:off x="1587793" y="1638479"/>
              <a:ext cx="593068" cy="281853"/>
              <a:chOff x="1727718" y="1640613"/>
              <a:chExt cx="593068" cy="281853"/>
            </a:xfrm>
          </p:grpSpPr>
          <p:sp>
            <p:nvSpPr>
              <p:cNvPr id="11" name="ZoneTexte 10">
                <a:extLst>
                  <a:ext uri="{FF2B5EF4-FFF2-40B4-BE49-F238E27FC236}">
                    <a16:creationId xmlns:a16="http://schemas.microsoft.com/office/drawing/2014/main" id="{01F8890F-C37D-4CFB-89A8-1547CB0E2A02}"/>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12" name="ZoneTexte 11">
                <a:extLst>
                  <a:ext uri="{FF2B5EF4-FFF2-40B4-BE49-F238E27FC236}">
                    <a16:creationId xmlns:a16="http://schemas.microsoft.com/office/drawing/2014/main" id="{1483AB35-BED2-4EDF-AAF9-599A357D0E92}"/>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3" name="Groupe 12">
            <a:extLst>
              <a:ext uri="{FF2B5EF4-FFF2-40B4-BE49-F238E27FC236}">
                <a16:creationId xmlns:a16="http://schemas.microsoft.com/office/drawing/2014/main" id="{9FC0AA7B-92F4-49DF-8936-862899F4C35E}"/>
              </a:ext>
            </a:extLst>
          </p:cNvPr>
          <p:cNvGrpSpPr/>
          <p:nvPr/>
        </p:nvGrpSpPr>
        <p:grpSpPr>
          <a:xfrm>
            <a:off x="1836357" y="1611898"/>
            <a:ext cx="718466" cy="366648"/>
            <a:chOff x="2422732" y="1629870"/>
            <a:chExt cx="718466" cy="366648"/>
          </a:xfrm>
        </p:grpSpPr>
        <p:sp>
          <p:nvSpPr>
            <p:cNvPr id="14" name="ZoneTexte 13">
              <a:extLst>
                <a:ext uri="{FF2B5EF4-FFF2-40B4-BE49-F238E27FC236}">
                  <a16:creationId xmlns:a16="http://schemas.microsoft.com/office/drawing/2014/main" id="{95A4848B-A8F2-418C-A68D-B56AAC1D78CD}"/>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15" name="Groupe 14">
              <a:extLst>
                <a:ext uri="{FF2B5EF4-FFF2-40B4-BE49-F238E27FC236}">
                  <a16:creationId xmlns:a16="http://schemas.microsoft.com/office/drawing/2014/main" id="{0E8EEDA9-67F2-4261-B67A-52A16F9D0C16}"/>
                </a:ext>
              </a:extLst>
            </p:cNvPr>
            <p:cNvGrpSpPr/>
            <p:nvPr/>
          </p:nvGrpSpPr>
          <p:grpSpPr>
            <a:xfrm>
              <a:off x="2467193" y="1629870"/>
              <a:ext cx="555847" cy="281496"/>
              <a:chOff x="2607118" y="1632004"/>
              <a:chExt cx="555847" cy="281496"/>
            </a:xfrm>
          </p:grpSpPr>
          <p:sp>
            <p:nvSpPr>
              <p:cNvPr id="16" name="ZoneTexte 15">
                <a:extLst>
                  <a:ext uri="{FF2B5EF4-FFF2-40B4-BE49-F238E27FC236}">
                    <a16:creationId xmlns:a16="http://schemas.microsoft.com/office/drawing/2014/main" id="{1060032B-3FD1-46C2-88C2-5386504CE92A}"/>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17" name="ZoneTexte 16">
                <a:extLst>
                  <a:ext uri="{FF2B5EF4-FFF2-40B4-BE49-F238E27FC236}">
                    <a16:creationId xmlns:a16="http://schemas.microsoft.com/office/drawing/2014/main" id="{0213921A-C562-43B0-BED3-A9C6E17E9A71}"/>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18" name="Accolade fermante 17">
            <a:extLst>
              <a:ext uri="{FF2B5EF4-FFF2-40B4-BE49-F238E27FC236}">
                <a16:creationId xmlns:a16="http://schemas.microsoft.com/office/drawing/2014/main" id="{80D4F9E8-1A25-425F-8911-7CE89DE105CC}"/>
              </a:ext>
            </a:extLst>
          </p:cNvPr>
          <p:cNvSpPr/>
          <p:nvPr/>
        </p:nvSpPr>
        <p:spPr>
          <a:xfrm flipH="1">
            <a:off x="721108" y="169543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 name="Groupe 18">
            <a:extLst>
              <a:ext uri="{FF2B5EF4-FFF2-40B4-BE49-F238E27FC236}">
                <a16:creationId xmlns:a16="http://schemas.microsoft.com/office/drawing/2014/main" id="{42940F1B-C1E3-463C-BBB9-B4EFAC7FF7C4}"/>
              </a:ext>
            </a:extLst>
          </p:cNvPr>
          <p:cNvGrpSpPr/>
          <p:nvPr/>
        </p:nvGrpSpPr>
        <p:grpSpPr>
          <a:xfrm>
            <a:off x="2392702" y="1595074"/>
            <a:ext cx="718466" cy="377178"/>
            <a:chOff x="1266633" y="5049608"/>
            <a:chExt cx="718466" cy="377178"/>
          </a:xfrm>
        </p:grpSpPr>
        <p:sp>
          <p:nvSpPr>
            <p:cNvPr id="20" name="ZoneTexte 19">
              <a:extLst>
                <a:ext uri="{FF2B5EF4-FFF2-40B4-BE49-F238E27FC236}">
                  <a16:creationId xmlns:a16="http://schemas.microsoft.com/office/drawing/2014/main" id="{0FD90905-F0C1-4D18-9BD1-4864FB797674}"/>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1" name="ZoneTexte 20">
              <a:extLst>
                <a:ext uri="{FF2B5EF4-FFF2-40B4-BE49-F238E27FC236}">
                  <a16:creationId xmlns:a16="http://schemas.microsoft.com/office/drawing/2014/main" id="{216B0DCD-C5F4-4B82-87E8-6CC92AC01E94}"/>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2" name="ZoneTexte 21">
              <a:extLst>
                <a:ext uri="{FF2B5EF4-FFF2-40B4-BE49-F238E27FC236}">
                  <a16:creationId xmlns:a16="http://schemas.microsoft.com/office/drawing/2014/main" id="{962ECB24-DE04-4252-B61F-90F4F574280D}"/>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3" name="Groupe 22">
            <a:extLst>
              <a:ext uri="{FF2B5EF4-FFF2-40B4-BE49-F238E27FC236}">
                <a16:creationId xmlns:a16="http://schemas.microsoft.com/office/drawing/2014/main" id="{2EEE1863-C2DA-405E-A320-5D755766B020}"/>
              </a:ext>
            </a:extLst>
          </p:cNvPr>
          <p:cNvGrpSpPr/>
          <p:nvPr/>
        </p:nvGrpSpPr>
        <p:grpSpPr>
          <a:xfrm>
            <a:off x="722096" y="1598772"/>
            <a:ext cx="718466" cy="369675"/>
            <a:chOff x="646205" y="5057129"/>
            <a:chExt cx="718466" cy="369675"/>
          </a:xfrm>
        </p:grpSpPr>
        <p:sp>
          <p:nvSpPr>
            <p:cNvPr id="24" name="ZoneTexte 23">
              <a:extLst>
                <a:ext uri="{FF2B5EF4-FFF2-40B4-BE49-F238E27FC236}">
                  <a16:creationId xmlns:a16="http://schemas.microsoft.com/office/drawing/2014/main" id="{F0E329C2-C4CA-4DA2-BF85-9D5A1FFE3EE4}"/>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5" name="ZoneTexte 24">
              <a:extLst>
                <a:ext uri="{FF2B5EF4-FFF2-40B4-BE49-F238E27FC236}">
                  <a16:creationId xmlns:a16="http://schemas.microsoft.com/office/drawing/2014/main" id="{D5165070-837A-4B52-A079-E8158DADBA30}"/>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6" name="ZoneTexte 25">
              <a:extLst>
                <a:ext uri="{FF2B5EF4-FFF2-40B4-BE49-F238E27FC236}">
                  <a16:creationId xmlns:a16="http://schemas.microsoft.com/office/drawing/2014/main" id="{5D408E26-FB82-4420-AAA3-358F007715EA}"/>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27" name="ZoneTexte 26">
            <a:extLst>
              <a:ext uri="{FF2B5EF4-FFF2-40B4-BE49-F238E27FC236}">
                <a16:creationId xmlns:a16="http://schemas.microsoft.com/office/drawing/2014/main" id="{CC49BF5B-E0C3-401A-A99B-B3710E3B9FC5}"/>
              </a:ext>
            </a:extLst>
          </p:cNvPr>
          <p:cNvSpPr txBox="1"/>
          <p:nvPr/>
        </p:nvSpPr>
        <p:spPr>
          <a:xfrm>
            <a:off x="62167" y="1685892"/>
            <a:ext cx="575711" cy="246221"/>
          </a:xfrm>
          <a:prstGeom prst="rect">
            <a:avLst/>
          </a:prstGeom>
          <a:noFill/>
        </p:spPr>
        <p:txBody>
          <a:bodyPr wrap="square" rtlCol="0">
            <a:spAutoFit/>
          </a:bodyPr>
          <a:lstStyle/>
          <a:p>
            <a:r>
              <a:rPr lang="fr-FR" sz="1000" dirty="0"/>
              <a:t>b.1.3.2</a:t>
            </a:r>
            <a:endParaRPr lang="fr-FR" sz="800" dirty="0"/>
          </a:p>
        </p:txBody>
      </p:sp>
      <p:grpSp>
        <p:nvGrpSpPr>
          <p:cNvPr id="28" name="Groupe 27">
            <a:extLst>
              <a:ext uri="{FF2B5EF4-FFF2-40B4-BE49-F238E27FC236}">
                <a16:creationId xmlns:a16="http://schemas.microsoft.com/office/drawing/2014/main" id="{2F9C3726-5ED8-43C5-B95E-98831088A07C}"/>
              </a:ext>
            </a:extLst>
          </p:cNvPr>
          <p:cNvGrpSpPr/>
          <p:nvPr/>
        </p:nvGrpSpPr>
        <p:grpSpPr>
          <a:xfrm>
            <a:off x="780005" y="1258748"/>
            <a:ext cx="718466" cy="364522"/>
            <a:chOff x="2199597" y="989091"/>
            <a:chExt cx="718466" cy="364522"/>
          </a:xfrm>
        </p:grpSpPr>
        <p:sp>
          <p:nvSpPr>
            <p:cNvPr id="29" name="ZoneTexte 28">
              <a:extLst>
                <a:ext uri="{FF2B5EF4-FFF2-40B4-BE49-F238E27FC236}">
                  <a16:creationId xmlns:a16="http://schemas.microsoft.com/office/drawing/2014/main" id="{0903A9EC-4F21-4BE4-8E0F-A17EACBD0A57}"/>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30" name="ZoneTexte 29">
              <a:extLst>
                <a:ext uri="{FF2B5EF4-FFF2-40B4-BE49-F238E27FC236}">
                  <a16:creationId xmlns:a16="http://schemas.microsoft.com/office/drawing/2014/main" id="{E06DC8E5-3FB1-4F26-B982-F82E9074C77C}"/>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31" name="Accolade fermante 30">
            <a:extLst>
              <a:ext uri="{FF2B5EF4-FFF2-40B4-BE49-F238E27FC236}">
                <a16:creationId xmlns:a16="http://schemas.microsoft.com/office/drawing/2014/main" id="{B534F6B5-ACEA-4CFB-A1CD-7198F08F13AD}"/>
              </a:ext>
            </a:extLst>
          </p:cNvPr>
          <p:cNvSpPr/>
          <p:nvPr/>
        </p:nvSpPr>
        <p:spPr>
          <a:xfrm flipH="1">
            <a:off x="725416" y="134301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2" name="Accolade fermante 31">
            <a:extLst>
              <a:ext uri="{FF2B5EF4-FFF2-40B4-BE49-F238E27FC236}">
                <a16:creationId xmlns:a16="http://schemas.microsoft.com/office/drawing/2014/main" id="{D26556BB-3AA7-4922-AD6A-D0AE52602D28}"/>
              </a:ext>
            </a:extLst>
          </p:cNvPr>
          <p:cNvSpPr/>
          <p:nvPr/>
        </p:nvSpPr>
        <p:spPr>
          <a:xfrm>
            <a:off x="3005742" y="133580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3" name="ZoneTexte 32">
            <a:extLst>
              <a:ext uri="{FF2B5EF4-FFF2-40B4-BE49-F238E27FC236}">
                <a16:creationId xmlns:a16="http://schemas.microsoft.com/office/drawing/2014/main" id="{94116692-162B-4F19-989B-3B53605FA896}"/>
              </a:ext>
            </a:extLst>
          </p:cNvPr>
          <p:cNvSpPr txBox="1"/>
          <p:nvPr/>
        </p:nvSpPr>
        <p:spPr>
          <a:xfrm>
            <a:off x="826556" y="1291288"/>
            <a:ext cx="331249" cy="246221"/>
          </a:xfrm>
          <a:prstGeom prst="rect">
            <a:avLst/>
          </a:prstGeom>
          <a:noFill/>
        </p:spPr>
        <p:txBody>
          <a:bodyPr wrap="square" rtlCol="0">
            <a:spAutoFit/>
          </a:bodyPr>
          <a:lstStyle/>
          <a:p>
            <a:r>
              <a:rPr lang="fr-FR" sz="500" dirty="0"/>
              <a:t>+2</a:t>
            </a:r>
          </a:p>
          <a:p>
            <a:r>
              <a:rPr lang="fr-FR" sz="500" dirty="0"/>
              <a:t>A:5</a:t>
            </a:r>
          </a:p>
        </p:txBody>
      </p:sp>
      <p:grpSp>
        <p:nvGrpSpPr>
          <p:cNvPr id="34" name="Groupe 33">
            <a:extLst>
              <a:ext uri="{FF2B5EF4-FFF2-40B4-BE49-F238E27FC236}">
                <a16:creationId xmlns:a16="http://schemas.microsoft.com/office/drawing/2014/main" id="{A6F7580A-C473-4803-8867-40CE01A0A917}"/>
              </a:ext>
            </a:extLst>
          </p:cNvPr>
          <p:cNvGrpSpPr/>
          <p:nvPr/>
        </p:nvGrpSpPr>
        <p:grpSpPr>
          <a:xfrm>
            <a:off x="1890517" y="1263465"/>
            <a:ext cx="718466" cy="362841"/>
            <a:chOff x="2195594" y="1728937"/>
            <a:chExt cx="718466" cy="362841"/>
          </a:xfrm>
        </p:grpSpPr>
        <p:sp>
          <p:nvSpPr>
            <p:cNvPr id="35" name="ZoneTexte 34">
              <a:extLst>
                <a:ext uri="{FF2B5EF4-FFF2-40B4-BE49-F238E27FC236}">
                  <a16:creationId xmlns:a16="http://schemas.microsoft.com/office/drawing/2014/main" id="{B9FDF280-8791-4E9A-BEC6-1F6366522996}"/>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36" name="ZoneTexte 35">
              <a:extLst>
                <a:ext uri="{FF2B5EF4-FFF2-40B4-BE49-F238E27FC236}">
                  <a16:creationId xmlns:a16="http://schemas.microsoft.com/office/drawing/2014/main" id="{950ED36D-BBFC-4243-98E5-3AED1739933D}"/>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37" name="ZoneTexte 36">
              <a:extLst>
                <a:ext uri="{FF2B5EF4-FFF2-40B4-BE49-F238E27FC236}">
                  <a16:creationId xmlns:a16="http://schemas.microsoft.com/office/drawing/2014/main" id="{B4CD93A2-9965-460F-8302-68056E028A9A}"/>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38" name="Groupe 37">
            <a:extLst>
              <a:ext uri="{FF2B5EF4-FFF2-40B4-BE49-F238E27FC236}">
                <a16:creationId xmlns:a16="http://schemas.microsoft.com/office/drawing/2014/main" id="{85459BDB-4A8F-457C-8125-09AB3DF2F7FC}"/>
              </a:ext>
            </a:extLst>
          </p:cNvPr>
          <p:cNvGrpSpPr/>
          <p:nvPr/>
        </p:nvGrpSpPr>
        <p:grpSpPr>
          <a:xfrm>
            <a:off x="1333817" y="1260510"/>
            <a:ext cx="718466" cy="367051"/>
            <a:chOff x="1622389" y="1729653"/>
            <a:chExt cx="718466" cy="367051"/>
          </a:xfrm>
        </p:grpSpPr>
        <p:sp>
          <p:nvSpPr>
            <p:cNvPr id="39" name="ZoneTexte 38">
              <a:extLst>
                <a:ext uri="{FF2B5EF4-FFF2-40B4-BE49-F238E27FC236}">
                  <a16:creationId xmlns:a16="http://schemas.microsoft.com/office/drawing/2014/main" id="{D45125C6-15C0-4CC8-84CE-9DD33D96FDB8}"/>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40" name="ZoneTexte 39">
              <a:extLst>
                <a:ext uri="{FF2B5EF4-FFF2-40B4-BE49-F238E27FC236}">
                  <a16:creationId xmlns:a16="http://schemas.microsoft.com/office/drawing/2014/main" id="{610B04B6-C9A1-4563-88D9-0BC6D4AB8C86}"/>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41" name="ZoneTexte 40">
              <a:extLst>
                <a:ext uri="{FF2B5EF4-FFF2-40B4-BE49-F238E27FC236}">
                  <a16:creationId xmlns:a16="http://schemas.microsoft.com/office/drawing/2014/main" id="{A0FC21E2-7E69-4967-B568-92F961598F62}"/>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42" name="Groupe 41">
            <a:extLst>
              <a:ext uri="{FF2B5EF4-FFF2-40B4-BE49-F238E27FC236}">
                <a16:creationId xmlns:a16="http://schemas.microsoft.com/office/drawing/2014/main" id="{20C9A4A0-FF9A-45EA-A35E-C47A6ED40F02}"/>
              </a:ext>
            </a:extLst>
          </p:cNvPr>
          <p:cNvGrpSpPr/>
          <p:nvPr/>
        </p:nvGrpSpPr>
        <p:grpSpPr>
          <a:xfrm>
            <a:off x="2440410" y="1261837"/>
            <a:ext cx="718466" cy="361624"/>
            <a:chOff x="4307092" y="991715"/>
            <a:chExt cx="718466" cy="361624"/>
          </a:xfrm>
        </p:grpSpPr>
        <p:grpSp>
          <p:nvGrpSpPr>
            <p:cNvPr id="43" name="Groupe 42">
              <a:extLst>
                <a:ext uri="{FF2B5EF4-FFF2-40B4-BE49-F238E27FC236}">
                  <a16:creationId xmlns:a16="http://schemas.microsoft.com/office/drawing/2014/main" id="{64F01ED9-AC34-41F2-8862-47AAF24477C0}"/>
                </a:ext>
              </a:extLst>
            </p:cNvPr>
            <p:cNvGrpSpPr/>
            <p:nvPr/>
          </p:nvGrpSpPr>
          <p:grpSpPr>
            <a:xfrm>
              <a:off x="4390385" y="991715"/>
              <a:ext cx="544617" cy="295988"/>
              <a:chOff x="2579857" y="900994"/>
              <a:chExt cx="544617" cy="295988"/>
            </a:xfrm>
          </p:grpSpPr>
          <p:sp>
            <p:nvSpPr>
              <p:cNvPr id="45" name="ZoneTexte 44">
                <a:extLst>
                  <a:ext uri="{FF2B5EF4-FFF2-40B4-BE49-F238E27FC236}">
                    <a16:creationId xmlns:a16="http://schemas.microsoft.com/office/drawing/2014/main" id="{AFD141C9-8C61-431F-B52D-47B3716D41EA}"/>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46" name="ZoneTexte 45">
                <a:extLst>
                  <a:ext uri="{FF2B5EF4-FFF2-40B4-BE49-F238E27FC236}">
                    <a16:creationId xmlns:a16="http://schemas.microsoft.com/office/drawing/2014/main" id="{C9153132-F718-4895-B09F-EBE950B4D3E8}"/>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44" name="ZoneTexte 43">
              <a:extLst>
                <a:ext uri="{FF2B5EF4-FFF2-40B4-BE49-F238E27FC236}">
                  <a16:creationId xmlns:a16="http://schemas.microsoft.com/office/drawing/2014/main" id="{A267A5EB-9181-42A1-9BDC-D8013280336E}"/>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47" name="Graphique 46">
            <a:extLst>
              <a:ext uri="{FF2B5EF4-FFF2-40B4-BE49-F238E27FC236}">
                <a16:creationId xmlns:a16="http://schemas.microsoft.com/office/drawing/2014/main" id="{B6D54C63-4E8D-405C-A04A-5DB4ACBE9F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79429" y="1523902"/>
            <a:ext cx="109307" cy="98122"/>
          </a:xfrm>
          <a:prstGeom prst="rect">
            <a:avLst/>
          </a:prstGeom>
        </p:spPr>
      </p:pic>
      <p:sp>
        <p:nvSpPr>
          <p:cNvPr id="48" name="Accolade fermante 47">
            <a:extLst>
              <a:ext uri="{FF2B5EF4-FFF2-40B4-BE49-F238E27FC236}">
                <a16:creationId xmlns:a16="http://schemas.microsoft.com/office/drawing/2014/main" id="{E4E553DF-5D7C-47F0-8FE9-CC496C4E80CC}"/>
              </a:ext>
            </a:extLst>
          </p:cNvPr>
          <p:cNvSpPr/>
          <p:nvPr/>
        </p:nvSpPr>
        <p:spPr>
          <a:xfrm flipH="1">
            <a:off x="614451" y="1332939"/>
            <a:ext cx="72669" cy="1000285"/>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9" name="Groupe 48">
            <a:extLst>
              <a:ext uri="{FF2B5EF4-FFF2-40B4-BE49-F238E27FC236}">
                <a16:creationId xmlns:a16="http://schemas.microsoft.com/office/drawing/2014/main" id="{F30CE07D-BB44-4C71-BE8A-FFF0C5B7BCA1}"/>
              </a:ext>
            </a:extLst>
          </p:cNvPr>
          <p:cNvGrpSpPr/>
          <p:nvPr/>
        </p:nvGrpSpPr>
        <p:grpSpPr>
          <a:xfrm>
            <a:off x="763807" y="1974184"/>
            <a:ext cx="718466" cy="385083"/>
            <a:chOff x="6111049" y="6137090"/>
            <a:chExt cx="718466" cy="385083"/>
          </a:xfrm>
        </p:grpSpPr>
        <p:grpSp>
          <p:nvGrpSpPr>
            <p:cNvPr id="50" name="Groupe 49">
              <a:extLst>
                <a:ext uri="{FF2B5EF4-FFF2-40B4-BE49-F238E27FC236}">
                  <a16:creationId xmlns:a16="http://schemas.microsoft.com/office/drawing/2014/main" id="{05DDA531-4642-4E52-BD38-C0FE14478530}"/>
                </a:ext>
              </a:extLst>
            </p:cNvPr>
            <p:cNvGrpSpPr/>
            <p:nvPr/>
          </p:nvGrpSpPr>
          <p:grpSpPr>
            <a:xfrm>
              <a:off x="6111049" y="6137090"/>
              <a:ext cx="718466" cy="385083"/>
              <a:chOff x="1523235" y="3839102"/>
              <a:chExt cx="718466" cy="385083"/>
            </a:xfrm>
          </p:grpSpPr>
          <p:sp>
            <p:nvSpPr>
              <p:cNvPr id="52" name="ZoneTexte 51">
                <a:extLst>
                  <a:ext uri="{FF2B5EF4-FFF2-40B4-BE49-F238E27FC236}">
                    <a16:creationId xmlns:a16="http://schemas.microsoft.com/office/drawing/2014/main" id="{520CF5EE-529A-4ED0-97A1-E8BDE852E8BC}"/>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53" name="ZoneTexte 52">
                <a:extLst>
                  <a:ext uri="{FF2B5EF4-FFF2-40B4-BE49-F238E27FC236}">
                    <a16:creationId xmlns:a16="http://schemas.microsoft.com/office/drawing/2014/main" id="{363C93A1-8B9D-433A-AE7C-F537DD51854C}"/>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51" name="ZoneTexte 50">
              <a:extLst>
                <a:ext uri="{FF2B5EF4-FFF2-40B4-BE49-F238E27FC236}">
                  <a16:creationId xmlns:a16="http://schemas.microsoft.com/office/drawing/2014/main" id="{18ED8184-2300-4986-8E0B-109E9C874263}"/>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54" name="Groupe 53">
            <a:extLst>
              <a:ext uri="{FF2B5EF4-FFF2-40B4-BE49-F238E27FC236}">
                <a16:creationId xmlns:a16="http://schemas.microsoft.com/office/drawing/2014/main" id="{F52342D5-74C0-40C9-9148-A8B4D10594E5}"/>
              </a:ext>
            </a:extLst>
          </p:cNvPr>
          <p:cNvGrpSpPr/>
          <p:nvPr/>
        </p:nvGrpSpPr>
        <p:grpSpPr>
          <a:xfrm>
            <a:off x="1346745" y="1983612"/>
            <a:ext cx="718466" cy="375832"/>
            <a:chOff x="6752258" y="6147312"/>
            <a:chExt cx="718466" cy="375832"/>
          </a:xfrm>
        </p:grpSpPr>
        <p:grpSp>
          <p:nvGrpSpPr>
            <p:cNvPr id="55" name="Groupe 54">
              <a:extLst>
                <a:ext uri="{FF2B5EF4-FFF2-40B4-BE49-F238E27FC236}">
                  <a16:creationId xmlns:a16="http://schemas.microsoft.com/office/drawing/2014/main" id="{CE186A78-8F33-47EE-9E7E-414E858CD695}"/>
                </a:ext>
              </a:extLst>
            </p:cNvPr>
            <p:cNvGrpSpPr/>
            <p:nvPr/>
          </p:nvGrpSpPr>
          <p:grpSpPr>
            <a:xfrm>
              <a:off x="6752258" y="6147312"/>
              <a:ext cx="718466" cy="375832"/>
              <a:chOff x="2358333" y="3850592"/>
              <a:chExt cx="718466" cy="375832"/>
            </a:xfrm>
          </p:grpSpPr>
          <p:sp>
            <p:nvSpPr>
              <p:cNvPr id="57" name="ZoneTexte 56">
                <a:extLst>
                  <a:ext uri="{FF2B5EF4-FFF2-40B4-BE49-F238E27FC236}">
                    <a16:creationId xmlns:a16="http://schemas.microsoft.com/office/drawing/2014/main" id="{CF5AD6F4-2112-4673-AFE0-0B7F310D5600}"/>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58" name="ZoneTexte 57">
                <a:extLst>
                  <a:ext uri="{FF2B5EF4-FFF2-40B4-BE49-F238E27FC236}">
                    <a16:creationId xmlns:a16="http://schemas.microsoft.com/office/drawing/2014/main" id="{BF2B8755-F38C-404B-9FC7-F46972333602}"/>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56" name="ZoneTexte 55">
              <a:extLst>
                <a:ext uri="{FF2B5EF4-FFF2-40B4-BE49-F238E27FC236}">
                  <a16:creationId xmlns:a16="http://schemas.microsoft.com/office/drawing/2014/main" id="{1E35DB26-0186-49FD-B4E2-B2D4E420D113}"/>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59" name="Groupe 58">
            <a:extLst>
              <a:ext uri="{FF2B5EF4-FFF2-40B4-BE49-F238E27FC236}">
                <a16:creationId xmlns:a16="http://schemas.microsoft.com/office/drawing/2014/main" id="{BA13DB59-A1F8-4D9E-B17D-99EC14DC64DF}"/>
              </a:ext>
            </a:extLst>
          </p:cNvPr>
          <p:cNvGrpSpPr/>
          <p:nvPr/>
        </p:nvGrpSpPr>
        <p:grpSpPr>
          <a:xfrm>
            <a:off x="1905981" y="1967259"/>
            <a:ext cx="718466" cy="390094"/>
            <a:chOff x="7339755" y="6147312"/>
            <a:chExt cx="718466" cy="390094"/>
          </a:xfrm>
        </p:grpSpPr>
        <p:grpSp>
          <p:nvGrpSpPr>
            <p:cNvPr id="60" name="Groupe 59">
              <a:extLst>
                <a:ext uri="{FF2B5EF4-FFF2-40B4-BE49-F238E27FC236}">
                  <a16:creationId xmlns:a16="http://schemas.microsoft.com/office/drawing/2014/main" id="{867B2147-B9AC-4EA7-9ED6-73D5D495A174}"/>
                </a:ext>
              </a:extLst>
            </p:cNvPr>
            <p:cNvGrpSpPr/>
            <p:nvPr/>
          </p:nvGrpSpPr>
          <p:grpSpPr>
            <a:xfrm>
              <a:off x="7339755" y="6147312"/>
              <a:ext cx="718466" cy="390094"/>
              <a:chOff x="3085711" y="3836330"/>
              <a:chExt cx="718466" cy="390094"/>
            </a:xfrm>
          </p:grpSpPr>
          <p:sp>
            <p:nvSpPr>
              <p:cNvPr id="62" name="ZoneTexte 61">
                <a:extLst>
                  <a:ext uri="{FF2B5EF4-FFF2-40B4-BE49-F238E27FC236}">
                    <a16:creationId xmlns:a16="http://schemas.microsoft.com/office/drawing/2014/main" id="{6A991EB5-8816-4044-98C6-BE2E42ECFE68}"/>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63" name="ZoneTexte 62">
                <a:extLst>
                  <a:ext uri="{FF2B5EF4-FFF2-40B4-BE49-F238E27FC236}">
                    <a16:creationId xmlns:a16="http://schemas.microsoft.com/office/drawing/2014/main" id="{D40E8299-8AB9-4A31-82F6-BC79933AD6B6}"/>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61" name="ZoneTexte 60">
              <a:extLst>
                <a:ext uri="{FF2B5EF4-FFF2-40B4-BE49-F238E27FC236}">
                  <a16:creationId xmlns:a16="http://schemas.microsoft.com/office/drawing/2014/main" id="{FAE0667C-6D47-4FEC-8732-9944E6952A41}"/>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64" name="Accolade fermante 63">
            <a:extLst>
              <a:ext uri="{FF2B5EF4-FFF2-40B4-BE49-F238E27FC236}">
                <a16:creationId xmlns:a16="http://schemas.microsoft.com/office/drawing/2014/main" id="{BEB6DC52-41FC-4108-B2D3-058E1BFF0D77}"/>
              </a:ext>
            </a:extLst>
          </p:cNvPr>
          <p:cNvSpPr/>
          <p:nvPr/>
        </p:nvSpPr>
        <p:spPr>
          <a:xfrm flipH="1">
            <a:off x="722096" y="206639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5" name="Accolade fermante 64">
            <a:extLst>
              <a:ext uri="{FF2B5EF4-FFF2-40B4-BE49-F238E27FC236}">
                <a16:creationId xmlns:a16="http://schemas.microsoft.com/office/drawing/2014/main" id="{1FACF753-9DDD-41F4-8DE6-98BDE7C3ABED}"/>
              </a:ext>
            </a:extLst>
          </p:cNvPr>
          <p:cNvSpPr/>
          <p:nvPr/>
        </p:nvSpPr>
        <p:spPr>
          <a:xfrm>
            <a:off x="2544535" y="206588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6" name="Groupe 65">
            <a:extLst>
              <a:ext uri="{FF2B5EF4-FFF2-40B4-BE49-F238E27FC236}">
                <a16:creationId xmlns:a16="http://schemas.microsoft.com/office/drawing/2014/main" id="{B73D820F-C406-43D1-B1CC-139323C77B3F}"/>
              </a:ext>
            </a:extLst>
          </p:cNvPr>
          <p:cNvGrpSpPr/>
          <p:nvPr/>
        </p:nvGrpSpPr>
        <p:grpSpPr>
          <a:xfrm>
            <a:off x="2602513" y="2246949"/>
            <a:ext cx="145699" cy="102974"/>
            <a:chOff x="5500799" y="4255430"/>
            <a:chExt cx="1544225" cy="1042144"/>
          </a:xfrm>
          <a:solidFill>
            <a:srgbClr val="7030A0"/>
          </a:solidFill>
        </p:grpSpPr>
        <p:pic>
          <p:nvPicPr>
            <p:cNvPr id="67" name="Graphique 66">
              <a:extLst>
                <a:ext uri="{FF2B5EF4-FFF2-40B4-BE49-F238E27FC236}">
                  <a16:creationId xmlns:a16="http://schemas.microsoft.com/office/drawing/2014/main" id="{8C1EF484-F059-4F5A-9B36-EE30C55BCC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68" name="Graphique 67">
              <a:extLst>
                <a:ext uri="{FF2B5EF4-FFF2-40B4-BE49-F238E27FC236}">
                  <a16:creationId xmlns:a16="http://schemas.microsoft.com/office/drawing/2014/main" id="{EC4B88F7-0665-4601-9B22-43E5490134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69" name="ZoneTexte 68">
            <a:extLst>
              <a:ext uri="{FF2B5EF4-FFF2-40B4-BE49-F238E27FC236}">
                <a16:creationId xmlns:a16="http://schemas.microsoft.com/office/drawing/2014/main" id="{17E74D9F-6915-4F90-83A9-29A732116480}"/>
              </a:ext>
            </a:extLst>
          </p:cNvPr>
          <p:cNvSpPr txBox="1"/>
          <p:nvPr/>
        </p:nvSpPr>
        <p:spPr>
          <a:xfrm>
            <a:off x="4937538" y="2688281"/>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70" name="Groupe 69">
            <a:extLst>
              <a:ext uri="{FF2B5EF4-FFF2-40B4-BE49-F238E27FC236}">
                <a16:creationId xmlns:a16="http://schemas.microsoft.com/office/drawing/2014/main" id="{76F36BE7-C489-453A-AAC1-ACCA1CB356D6}"/>
              </a:ext>
            </a:extLst>
          </p:cNvPr>
          <p:cNvGrpSpPr/>
          <p:nvPr/>
        </p:nvGrpSpPr>
        <p:grpSpPr>
          <a:xfrm>
            <a:off x="3117042" y="991664"/>
            <a:ext cx="202376" cy="157632"/>
            <a:chOff x="5146975" y="3184326"/>
            <a:chExt cx="1468799" cy="1171578"/>
          </a:xfrm>
          <a:solidFill>
            <a:srgbClr val="92D050"/>
          </a:solidFill>
        </p:grpSpPr>
        <p:pic>
          <p:nvPicPr>
            <p:cNvPr id="71" name="Graphique 70">
              <a:extLst>
                <a:ext uri="{FF2B5EF4-FFF2-40B4-BE49-F238E27FC236}">
                  <a16:creationId xmlns:a16="http://schemas.microsoft.com/office/drawing/2014/main" id="{6534C87B-C717-4B12-936E-D31EC443F6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72" name="Graphique 71">
              <a:extLst>
                <a:ext uri="{FF2B5EF4-FFF2-40B4-BE49-F238E27FC236}">
                  <a16:creationId xmlns:a16="http://schemas.microsoft.com/office/drawing/2014/main" id="{47B3000B-590A-4A6F-9A0D-44FC4CA24F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73" name="Accolade fermante 72">
            <a:extLst>
              <a:ext uri="{FF2B5EF4-FFF2-40B4-BE49-F238E27FC236}">
                <a16:creationId xmlns:a16="http://schemas.microsoft.com/office/drawing/2014/main" id="{E93F6480-13BC-41CC-A0B5-EAA239058B64}"/>
              </a:ext>
            </a:extLst>
          </p:cNvPr>
          <p:cNvSpPr/>
          <p:nvPr/>
        </p:nvSpPr>
        <p:spPr>
          <a:xfrm>
            <a:off x="3089091" y="82425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74" name="Groupe 73">
            <a:extLst>
              <a:ext uri="{FF2B5EF4-FFF2-40B4-BE49-F238E27FC236}">
                <a16:creationId xmlns:a16="http://schemas.microsoft.com/office/drawing/2014/main" id="{122EEA58-F8C9-404C-B4DE-8A6C427BEE0D}"/>
              </a:ext>
            </a:extLst>
          </p:cNvPr>
          <p:cNvGrpSpPr/>
          <p:nvPr/>
        </p:nvGrpSpPr>
        <p:grpSpPr>
          <a:xfrm>
            <a:off x="1326888" y="743993"/>
            <a:ext cx="718466" cy="366131"/>
            <a:chOff x="1539952" y="1638479"/>
            <a:chExt cx="718466" cy="366131"/>
          </a:xfrm>
        </p:grpSpPr>
        <p:sp>
          <p:nvSpPr>
            <p:cNvPr id="75" name="ZoneTexte 74">
              <a:extLst>
                <a:ext uri="{FF2B5EF4-FFF2-40B4-BE49-F238E27FC236}">
                  <a16:creationId xmlns:a16="http://schemas.microsoft.com/office/drawing/2014/main" id="{9122D2A5-E467-478F-9BE9-B14183625CBF}"/>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76" name="Groupe 75">
              <a:extLst>
                <a:ext uri="{FF2B5EF4-FFF2-40B4-BE49-F238E27FC236}">
                  <a16:creationId xmlns:a16="http://schemas.microsoft.com/office/drawing/2014/main" id="{39189602-7BE6-44FC-96BC-6C2DB6DB31A9}"/>
                </a:ext>
              </a:extLst>
            </p:cNvPr>
            <p:cNvGrpSpPr/>
            <p:nvPr/>
          </p:nvGrpSpPr>
          <p:grpSpPr>
            <a:xfrm>
              <a:off x="1587793" y="1638479"/>
              <a:ext cx="593068" cy="281853"/>
              <a:chOff x="1727718" y="1640613"/>
              <a:chExt cx="593068" cy="281853"/>
            </a:xfrm>
          </p:grpSpPr>
          <p:sp>
            <p:nvSpPr>
              <p:cNvPr id="77" name="ZoneTexte 76">
                <a:extLst>
                  <a:ext uri="{FF2B5EF4-FFF2-40B4-BE49-F238E27FC236}">
                    <a16:creationId xmlns:a16="http://schemas.microsoft.com/office/drawing/2014/main" id="{FADFD418-1B50-4C85-A62B-7F8D93035618}"/>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78" name="ZoneTexte 77">
                <a:extLst>
                  <a:ext uri="{FF2B5EF4-FFF2-40B4-BE49-F238E27FC236}">
                    <a16:creationId xmlns:a16="http://schemas.microsoft.com/office/drawing/2014/main" id="{52556E0D-7348-44CC-BD99-5090B6624BA0}"/>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79" name="Groupe 78">
            <a:extLst>
              <a:ext uri="{FF2B5EF4-FFF2-40B4-BE49-F238E27FC236}">
                <a16:creationId xmlns:a16="http://schemas.microsoft.com/office/drawing/2014/main" id="{11943715-A787-4A1F-A54C-815668D4FE49}"/>
              </a:ext>
            </a:extLst>
          </p:cNvPr>
          <p:cNvGrpSpPr/>
          <p:nvPr/>
        </p:nvGrpSpPr>
        <p:grpSpPr>
          <a:xfrm>
            <a:off x="1885017" y="740721"/>
            <a:ext cx="718466" cy="366648"/>
            <a:chOff x="2422732" y="1629870"/>
            <a:chExt cx="718466" cy="366648"/>
          </a:xfrm>
        </p:grpSpPr>
        <p:sp>
          <p:nvSpPr>
            <p:cNvPr id="80" name="ZoneTexte 79">
              <a:extLst>
                <a:ext uri="{FF2B5EF4-FFF2-40B4-BE49-F238E27FC236}">
                  <a16:creationId xmlns:a16="http://schemas.microsoft.com/office/drawing/2014/main" id="{495E7AA0-B991-408E-8A2A-7D305753EA23}"/>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81" name="Groupe 80">
              <a:extLst>
                <a:ext uri="{FF2B5EF4-FFF2-40B4-BE49-F238E27FC236}">
                  <a16:creationId xmlns:a16="http://schemas.microsoft.com/office/drawing/2014/main" id="{D4A4045C-D86D-4182-BCBF-A906942BFBCB}"/>
                </a:ext>
              </a:extLst>
            </p:cNvPr>
            <p:cNvGrpSpPr/>
            <p:nvPr/>
          </p:nvGrpSpPr>
          <p:grpSpPr>
            <a:xfrm>
              <a:off x="2467193" y="1629870"/>
              <a:ext cx="555847" cy="281496"/>
              <a:chOff x="2607118" y="1632004"/>
              <a:chExt cx="555847" cy="281496"/>
            </a:xfrm>
          </p:grpSpPr>
          <p:sp>
            <p:nvSpPr>
              <p:cNvPr id="82" name="ZoneTexte 81">
                <a:extLst>
                  <a:ext uri="{FF2B5EF4-FFF2-40B4-BE49-F238E27FC236}">
                    <a16:creationId xmlns:a16="http://schemas.microsoft.com/office/drawing/2014/main" id="{691CAACF-AFD5-431F-8822-14CBF755C378}"/>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83" name="ZoneTexte 82">
                <a:extLst>
                  <a:ext uri="{FF2B5EF4-FFF2-40B4-BE49-F238E27FC236}">
                    <a16:creationId xmlns:a16="http://schemas.microsoft.com/office/drawing/2014/main" id="{C4828CB4-0F0D-4963-8710-5D6C5D6BDDC3}"/>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84" name="Accolade fermante 83">
            <a:extLst>
              <a:ext uri="{FF2B5EF4-FFF2-40B4-BE49-F238E27FC236}">
                <a16:creationId xmlns:a16="http://schemas.microsoft.com/office/drawing/2014/main" id="{EA1506F0-7C13-494F-8EB8-BE532E5DE9CF}"/>
              </a:ext>
            </a:extLst>
          </p:cNvPr>
          <p:cNvSpPr/>
          <p:nvPr/>
        </p:nvSpPr>
        <p:spPr>
          <a:xfrm flipH="1">
            <a:off x="769768" y="82425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5" name="Groupe 84">
            <a:extLst>
              <a:ext uri="{FF2B5EF4-FFF2-40B4-BE49-F238E27FC236}">
                <a16:creationId xmlns:a16="http://schemas.microsoft.com/office/drawing/2014/main" id="{82233769-F84C-4B94-9C68-183B00E3752B}"/>
              </a:ext>
            </a:extLst>
          </p:cNvPr>
          <p:cNvGrpSpPr/>
          <p:nvPr/>
        </p:nvGrpSpPr>
        <p:grpSpPr>
          <a:xfrm>
            <a:off x="2441362" y="723897"/>
            <a:ext cx="718466" cy="377178"/>
            <a:chOff x="1266633" y="5049608"/>
            <a:chExt cx="718466" cy="377178"/>
          </a:xfrm>
        </p:grpSpPr>
        <p:sp>
          <p:nvSpPr>
            <p:cNvPr id="86" name="ZoneTexte 85">
              <a:extLst>
                <a:ext uri="{FF2B5EF4-FFF2-40B4-BE49-F238E27FC236}">
                  <a16:creationId xmlns:a16="http://schemas.microsoft.com/office/drawing/2014/main" id="{83C39541-A1AA-4370-91A9-7DFDDB995ACA}"/>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87" name="ZoneTexte 86">
              <a:extLst>
                <a:ext uri="{FF2B5EF4-FFF2-40B4-BE49-F238E27FC236}">
                  <a16:creationId xmlns:a16="http://schemas.microsoft.com/office/drawing/2014/main" id="{4A31F514-593A-4CBA-9CD0-337CE3D2F082}"/>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88" name="ZoneTexte 87">
              <a:extLst>
                <a:ext uri="{FF2B5EF4-FFF2-40B4-BE49-F238E27FC236}">
                  <a16:creationId xmlns:a16="http://schemas.microsoft.com/office/drawing/2014/main" id="{4C2C7E07-D959-423E-B4E7-055468EA90D6}"/>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89" name="Groupe 88">
            <a:extLst>
              <a:ext uri="{FF2B5EF4-FFF2-40B4-BE49-F238E27FC236}">
                <a16:creationId xmlns:a16="http://schemas.microsoft.com/office/drawing/2014/main" id="{F1DDFD66-3BF6-4A4B-AD3D-C147ADA83A91}"/>
              </a:ext>
            </a:extLst>
          </p:cNvPr>
          <p:cNvGrpSpPr/>
          <p:nvPr/>
        </p:nvGrpSpPr>
        <p:grpSpPr>
          <a:xfrm>
            <a:off x="770756" y="727595"/>
            <a:ext cx="718466" cy="369675"/>
            <a:chOff x="646205" y="5057129"/>
            <a:chExt cx="718466" cy="369675"/>
          </a:xfrm>
        </p:grpSpPr>
        <p:sp>
          <p:nvSpPr>
            <p:cNvPr id="90" name="ZoneTexte 89">
              <a:extLst>
                <a:ext uri="{FF2B5EF4-FFF2-40B4-BE49-F238E27FC236}">
                  <a16:creationId xmlns:a16="http://schemas.microsoft.com/office/drawing/2014/main" id="{0129B62A-4058-4F23-B690-FB8F536E60C1}"/>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91" name="ZoneTexte 90">
              <a:extLst>
                <a:ext uri="{FF2B5EF4-FFF2-40B4-BE49-F238E27FC236}">
                  <a16:creationId xmlns:a16="http://schemas.microsoft.com/office/drawing/2014/main" id="{BCB043D1-E35D-432E-A68D-098263CD2FA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92" name="ZoneTexte 91">
              <a:extLst>
                <a:ext uri="{FF2B5EF4-FFF2-40B4-BE49-F238E27FC236}">
                  <a16:creationId xmlns:a16="http://schemas.microsoft.com/office/drawing/2014/main" id="{1B53E447-E401-4B1B-B435-9EC02C191B00}"/>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93" name="ZoneTexte 92">
            <a:extLst>
              <a:ext uri="{FF2B5EF4-FFF2-40B4-BE49-F238E27FC236}">
                <a16:creationId xmlns:a16="http://schemas.microsoft.com/office/drawing/2014/main" id="{D4834FA8-4E8D-41BB-8F56-B0A3BCA204AE}"/>
              </a:ext>
            </a:extLst>
          </p:cNvPr>
          <p:cNvSpPr txBox="1"/>
          <p:nvPr/>
        </p:nvSpPr>
        <p:spPr>
          <a:xfrm>
            <a:off x="56734" y="650314"/>
            <a:ext cx="575711" cy="246221"/>
          </a:xfrm>
          <a:prstGeom prst="rect">
            <a:avLst/>
          </a:prstGeom>
          <a:noFill/>
        </p:spPr>
        <p:txBody>
          <a:bodyPr wrap="square" rtlCol="0">
            <a:spAutoFit/>
          </a:bodyPr>
          <a:lstStyle/>
          <a:p>
            <a:r>
              <a:rPr lang="fr-FR" sz="1000" dirty="0"/>
              <a:t>b.1.3.1</a:t>
            </a:r>
            <a:endParaRPr lang="fr-FR" sz="800" dirty="0"/>
          </a:p>
        </p:txBody>
      </p:sp>
      <p:grpSp>
        <p:nvGrpSpPr>
          <p:cNvPr id="94" name="Groupe 93">
            <a:extLst>
              <a:ext uri="{FF2B5EF4-FFF2-40B4-BE49-F238E27FC236}">
                <a16:creationId xmlns:a16="http://schemas.microsoft.com/office/drawing/2014/main" id="{905BA9E7-AC74-44CF-9A6C-03B0A9D5019C}"/>
              </a:ext>
            </a:extLst>
          </p:cNvPr>
          <p:cNvGrpSpPr/>
          <p:nvPr/>
        </p:nvGrpSpPr>
        <p:grpSpPr>
          <a:xfrm>
            <a:off x="821241" y="382542"/>
            <a:ext cx="718466" cy="364522"/>
            <a:chOff x="2199597" y="989091"/>
            <a:chExt cx="718466" cy="364522"/>
          </a:xfrm>
        </p:grpSpPr>
        <p:sp>
          <p:nvSpPr>
            <p:cNvPr id="95" name="ZoneTexte 94">
              <a:extLst>
                <a:ext uri="{FF2B5EF4-FFF2-40B4-BE49-F238E27FC236}">
                  <a16:creationId xmlns:a16="http://schemas.microsoft.com/office/drawing/2014/main" id="{6689E356-62E4-4DB7-9DF9-A923A859FA64}"/>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96" name="ZoneTexte 95">
              <a:extLst>
                <a:ext uri="{FF2B5EF4-FFF2-40B4-BE49-F238E27FC236}">
                  <a16:creationId xmlns:a16="http://schemas.microsoft.com/office/drawing/2014/main" id="{439AC695-FA19-4DD9-9FAE-3B67C9855E3B}"/>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97" name="Accolade fermante 96">
            <a:extLst>
              <a:ext uri="{FF2B5EF4-FFF2-40B4-BE49-F238E27FC236}">
                <a16:creationId xmlns:a16="http://schemas.microsoft.com/office/drawing/2014/main" id="{C8803916-9EEE-4FD6-8F59-CBE40CBB09FA}"/>
              </a:ext>
            </a:extLst>
          </p:cNvPr>
          <p:cNvSpPr/>
          <p:nvPr/>
        </p:nvSpPr>
        <p:spPr>
          <a:xfrm flipH="1">
            <a:off x="766652" y="46681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8" name="Accolade fermante 97">
            <a:extLst>
              <a:ext uri="{FF2B5EF4-FFF2-40B4-BE49-F238E27FC236}">
                <a16:creationId xmlns:a16="http://schemas.microsoft.com/office/drawing/2014/main" id="{2C16B7FE-A42A-4620-A268-537DC3BD92B9}"/>
              </a:ext>
            </a:extLst>
          </p:cNvPr>
          <p:cNvSpPr/>
          <p:nvPr/>
        </p:nvSpPr>
        <p:spPr>
          <a:xfrm>
            <a:off x="3046978" y="45959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9" name="ZoneTexte 98">
            <a:extLst>
              <a:ext uri="{FF2B5EF4-FFF2-40B4-BE49-F238E27FC236}">
                <a16:creationId xmlns:a16="http://schemas.microsoft.com/office/drawing/2014/main" id="{1043ABC1-3697-4CE6-BD49-1D257AF28007}"/>
              </a:ext>
            </a:extLst>
          </p:cNvPr>
          <p:cNvSpPr txBox="1"/>
          <p:nvPr/>
        </p:nvSpPr>
        <p:spPr>
          <a:xfrm>
            <a:off x="867792" y="415082"/>
            <a:ext cx="331249" cy="246221"/>
          </a:xfrm>
          <a:prstGeom prst="rect">
            <a:avLst/>
          </a:prstGeom>
          <a:noFill/>
        </p:spPr>
        <p:txBody>
          <a:bodyPr wrap="square" rtlCol="0">
            <a:spAutoFit/>
          </a:bodyPr>
          <a:lstStyle/>
          <a:p>
            <a:r>
              <a:rPr lang="fr-FR" sz="500" dirty="0"/>
              <a:t>+2</a:t>
            </a:r>
          </a:p>
          <a:p>
            <a:r>
              <a:rPr lang="fr-FR" sz="500" dirty="0"/>
              <a:t>A:5</a:t>
            </a:r>
          </a:p>
        </p:txBody>
      </p:sp>
      <p:grpSp>
        <p:nvGrpSpPr>
          <p:cNvPr id="100" name="Groupe 99">
            <a:extLst>
              <a:ext uri="{FF2B5EF4-FFF2-40B4-BE49-F238E27FC236}">
                <a16:creationId xmlns:a16="http://schemas.microsoft.com/office/drawing/2014/main" id="{07B50A7B-79BF-40AE-A027-DADF489D46F2}"/>
              </a:ext>
            </a:extLst>
          </p:cNvPr>
          <p:cNvGrpSpPr/>
          <p:nvPr/>
        </p:nvGrpSpPr>
        <p:grpSpPr>
          <a:xfrm>
            <a:off x="1931753" y="387259"/>
            <a:ext cx="718466" cy="362841"/>
            <a:chOff x="2195594" y="1728937"/>
            <a:chExt cx="718466" cy="362841"/>
          </a:xfrm>
        </p:grpSpPr>
        <p:sp>
          <p:nvSpPr>
            <p:cNvPr id="101" name="ZoneTexte 100">
              <a:extLst>
                <a:ext uri="{FF2B5EF4-FFF2-40B4-BE49-F238E27FC236}">
                  <a16:creationId xmlns:a16="http://schemas.microsoft.com/office/drawing/2014/main" id="{2F04C86F-8CEB-405F-84C3-9E8E8CD8DC12}"/>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02" name="ZoneTexte 101">
              <a:extLst>
                <a:ext uri="{FF2B5EF4-FFF2-40B4-BE49-F238E27FC236}">
                  <a16:creationId xmlns:a16="http://schemas.microsoft.com/office/drawing/2014/main" id="{26F6CDD2-FD49-4E21-83A8-6FC2EB604C3A}"/>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03" name="ZoneTexte 102">
              <a:extLst>
                <a:ext uri="{FF2B5EF4-FFF2-40B4-BE49-F238E27FC236}">
                  <a16:creationId xmlns:a16="http://schemas.microsoft.com/office/drawing/2014/main" id="{509E326B-7762-4576-9D2C-D474F88086CA}"/>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04" name="Groupe 103">
            <a:extLst>
              <a:ext uri="{FF2B5EF4-FFF2-40B4-BE49-F238E27FC236}">
                <a16:creationId xmlns:a16="http://schemas.microsoft.com/office/drawing/2014/main" id="{16253D49-D259-4CA9-8BBF-DE8764AC97DF}"/>
              </a:ext>
            </a:extLst>
          </p:cNvPr>
          <p:cNvGrpSpPr/>
          <p:nvPr/>
        </p:nvGrpSpPr>
        <p:grpSpPr>
          <a:xfrm>
            <a:off x="1375053" y="384304"/>
            <a:ext cx="718466" cy="367051"/>
            <a:chOff x="1622389" y="1729653"/>
            <a:chExt cx="718466" cy="367051"/>
          </a:xfrm>
        </p:grpSpPr>
        <p:sp>
          <p:nvSpPr>
            <p:cNvPr id="105" name="ZoneTexte 104">
              <a:extLst>
                <a:ext uri="{FF2B5EF4-FFF2-40B4-BE49-F238E27FC236}">
                  <a16:creationId xmlns:a16="http://schemas.microsoft.com/office/drawing/2014/main" id="{76EF6A04-A909-41C6-B427-0ECE48222E97}"/>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06" name="ZoneTexte 105">
              <a:extLst>
                <a:ext uri="{FF2B5EF4-FFF2-40B4-BE49-F238E27FC236}">
                  <a16:creationId xmlns:a16="http://schemas.microsoft.com/office/drawing/2014/main" id="{8ACCE016-D14B-491F-B8B5-FD7831B15B47}"/>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07" name="ZoneTexte 106">
              <a:extLst>
                <a:ext uri="{FF2B5EF4-FFF2-40B4-BE49-F238E27FC236}">
                  <a16:creationId xmlns:a16="http://schemas.microsoft.com/office/drawing/2014/main" id="{9AD44F0F-76EB-4041-B8E4-A5803579F13D}"/>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08" name="Groupe 107">
            <a:extLst>
              <a:ext uri="{FF2B5EF4-FFF2-40B4-BE49-F238E27FC236}">
                <a16:creationId xmlns:a16="http://schemas.microsoft.com/office/drawing/2014/main" id="{C3BECDB3-0813-4FCE-A40F-82B76B2A2C21}"/>
              </a:ext>
            </a:extLst>
          </p:cNvPr>
          <p:cNvGrpSpPr/>
          <p:nvPr/>
        </p:nvGrpSpPr>
        <p:grpSpPr>
          <a:xfrm>
            <a:off x="2481646" y="385631"/>
            <a:ext cx="718466" cy="361624"/>
            <a:chOff x="4307092" y="991715"/>
            <a:chExt cx="718466" cy="361624"/>
          </a:xfrm>
        </p:grpSpPr>
        <p:grpSp>
          <p:nvGrpSpPr>
            <p:cNvPr id="109" name="Groupe 108">
              <a:extLst>
                <a:ext uri="{FF2B5EF4-FFF2-40B4-BE49-F238E27FC236}">
                  <a16:creationId xmlns:a16="http://schemas.microsoft.com/office/drawing/2014/main" id="{57BCD62A-2BA8-4143-AF1B-740443891DF6}"/>
                </a:ext>
              </a:extLst>
            </p:cNvPr>
            <p:cNvGrpSpPr/>
            <p:nvPr/>
          </p:nvGrpSpPr>
          <p:grpSpPr>
            <a:xfrm>
              <a:off x="4390385" y="991715"/>
              <a:ext cx="544617" cy="295988"/>
              <a:chOff x="2579857" y="900994"/>
              <a:chExt cx="544617" cy="295988"/>
            </a:xfrm>
          </p:grpSpPr>
          <p:sp>
            <p:nvSpPr>
              <p:cNvPr id="111" name="ZoneTexte 110">
                <a:extLst>
                  <a:ext uri="{FF2B5EF4-FFF2-40B4-BE49-F238E27FC236}">
                    <a16:creationId xmlns:a16="http://schemas.microsoft.com/office/drawing/2014/main" id="{FBC75841-44A7-4CD1-B15C-7D9E9B0B545A}"/>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12" name="ZoneTexte 111">
                <a:extLst>
                  <a:ext uri="{FF2B5EF4-FFF2-40B4-BE49-F238E27FC236}">
                    <a16:creationId xmlns:a16="http://schemas.microsoft.com/office/drawing/2014/main" id="{A0A1BE26-6C32-422A-862E-23D7F718068E}"/>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10" name="ZoneTexte 109">
              <a:extLst>
                <a:ext uri="{FF2B5EF4-FFF2-40B4-BE49-F238E27FC236}">
                  <a16:creationId xmlns:a16="http://schemas.microsoft.com/office/drawing/2014/main" id="{E19758A3-DBFD-41C9-9669-920F2377108F}"/>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113" name="Graphique 112">
            <a:extLst>
              <a:ext uri="{FF2B5EF4-FFF2-40B4-BE49-F238E27FC236}">
                <a16:creationId xmlns:a16="http://schemas.microsoft.com/office/drawing/2014/main" id="{F7169FB8-E103-43EE-B3FA-E9A4E731AF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0665" y="647696"/>
            <a:ext cx="109307" cy="98122"/>
          </a:xfrm>
          <a:prstGeom prst="rect">
            <a:avLst/>
          </a:prstGeom>
        </p:spPr>
      </p:pic>
      <p:sp>
        <p:nvSpPr>
          <p:cNvPr id="114" name="Accolade fermante 113">
            <a:extLst>
              <a:ext uri="{FF2B5EF4-FFF2-40B4-BE49-F238E27FC236}">
                <a16:creationId xmlns:a16="http://schemas.microsoft.com/office/drawing/2014/main" id="{62DD19DD-4C12-4BEF-AB59-BFA3DC2BD4D5}"/>
              </a:ext>
            </a:extLst>
          </p:cNvPr>
          <p:cNvSpPr/>
          <p:nvPr/>
        </p:nvSpPr>
        <p:spPr>
          <a:xfrm flipH="1">
            <a:off x="643406" y="448533"/>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5" name="ZoneTexte 114">
            <a:extLst>
              <a:ext uri="{FF2B5EF4-FFF2-40B4-BE49-F238E27FC236}">
                <a16:creationId xmlns:a16="http://schemas.microsoft.com/office/drawing/2014/main" id="{36B4D9F6-1282-4394-ADC4-F80D46E28D34}"/>
              </a:ext>
            </a:extLst>
          </p:cNvPr>
          <p:cNvSpPr txBox="1"/>
          <p:nvPr/>
        </p:nvSpPr>
        <p:spPr>
          <a:xfrm>
            <a:off x="3219905" y="645761"/>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16" name="Accolade fermante 115">
            <a:extLst>
              <a:ext uri="{FF2B5EF4-FFF2-40B4-BE49-F238E27FC236}">
                <a16:creationId xmlns:a16="http://schemas.microsoft.com/office/drawing/2014/main" id="{FBF7A4EE-622F-441C-BA0C-3B416B0DC704}"/>
              </a:ext>
            </a:extLst>
          </p:cNvPr>
          <p:cNvSpPr/>
          <p:nvPr/>
        </p:nvSpPr>
        <p:spPr>
          <a:xfrm flipH="1">
            <a:off x="3727586" y="65114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7" name="Accolade fermante 116">
            <a:extLst>
              <a:ext uri="{FF2B5EF4-FFF2-40B4-BE49-F238E27FC236}">
                <a16:creationId xmlns:a16="http://schemas.microsoft.com/office/drawing/2014/main" id="{790B101B-7864-41F6-B350-61F75025CA40}"/>
              </a:ext>
            </a:extLst>
          </p:cNvPr>
          <p:cNvSpPr/>
          <p:nvPr/>
        </p:nvSpPr>
        <p:spPr>
          <a:xfrm>
            <a:off x="3991821" y="65244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8" name="Groupe 117">
            <a:extLst>
              <a:ext uri="{FF2B5EF4-FFF2-40B4-BE49-F238E27FC236}">
                <a16:creationId xmlns:a16="http://schemas.microsoft.com/office/drawing/2014/main" id="{1FF5B6B3-4F95-4EEC-BAD2-A6AC26800FE1}"/>
              </a:ext>
            </a:extLst>
          </p:cNvPr>
          <p:cNvGrpSpPr/>
          <p:nvPr/>
        </p:nvGrpSpPr>
        <p:grpSpPr>
          <a:xfrm>
            <a:off x="3806648" y="674360"/>
            <a:ext cx="277434" cy="192278"/>
            <a:chOff x="5500799" y="4255430"/>
            <a:chExt cx="1544225" cy="1042144"/>
          </a:xfrm>
          <a:solidFill>
            <a:srgbClr val="7030A0"/>
          </a:solidFill>
        </p:grpSpPr>
        <p:pic>
          <p:nvPicPr>
            <p:cNvPr id="119" name="Graphique 118">
              <a:extLst>
                <a:ext uri="{FF2B5EF4-FFF2-40B4-BE49-F238E27FC236}">
                  <a16:creationId xmlns:a16="http://schemas.microsoft.com/office/drawing/2014/main" id="{73A58853-862A-4B3B-A6CA-5A8F5E0E5A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20" name="Graphique 119">
              <a:extLst>
                <a:ext uri="{FF2B5EF4-FFF2-40B4-BE49-F238E27FC236}">
                  <a16:creationId xmlns:a16="http://schemas.microsoft.com/office/drawing/2014/main" id="{97419416-9F98-4F8D-84CB-24F12CC4B1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21" name="ZoneTexte 120">
            <a:extLst>
              <a:ext uri="{FF2B5EF4-FFF2-40B4-BE49-F238E27FC236}">
                <a16:creationId xmlns:a16="http://schemas.microsoft.com/office/drawing/2014/main" id="{6F76E90A-D89B-4C9D-BDF0-10E459E677F2}"/>
              </a:ext>
            </a:extLst>
          </p:cNvPr>
          <p:cNvSpPr txBox="1"/>
          <p:nvPr/>
        </p:nvSpPr>
        <p:spPr>
          <a:xfrm>
            <a:off x="6520146" y="170150"/>
            <a:ext cx="586453" cy="246221"/>
          </a:xfrm>
          <a:prstGeom prst="rect">
            <a:avLst/>
          </a:prstGeom>
          <a:noFill/>
        </p:spPr>
        <p:txBody>
          <a:bodyPr wrap="square" rtlCol="0">
            <a:spAutoFit/>
          </a:bodyPr>
          <a:lstStyle/>
          <a:p>
            <a:r>
              <a:rPr lang="fr-FR" sz="1000" dirty="0"/>
              <a:t>b.2.1.1</a:t>
            </a:r>
            <a:endParaRPr lang="fr-FR" sz="800" dirty="0"/>
          </a:p>
        </p:txBody>
      </p:sp>
      <p:grpSp>
        <p:nvGrpSpPr>
          <p:cNvPr id="122" name="Groupe 121">
            <a:extLst>
              <a:ext uri="{FF2B5EF4-FFF2-40B4-BE49-F238E27FC236}">
                <a16:creationId xmlns:a16="http://schemas.microsoft.com/office/drawing/2014/main" id="{B6922A2F-5F6D-4F07-A8FD-0CEC6B447387}"/>
              </a:ext>
            </a:extLst>
          </p:cNvPr>
          <p:cNvGrpSpPr/>
          <p:nvPr/>
        </p:nvGrpSpPr>
        <p:grpSpPr>
          <a:xfrm>
            <a:off x="7057388" y="82719"/>
            <a:ext cx="718466" cy="365560"/>
            <a:chOff x="2199597" y="988053"/>
            <a:chExt cx="718466" cy="365560"/>
          </a:xfrm>
        </p:grpSpPr>
        <p:sp>
          <p:nvSpPr>
            <p:cNvPr id="123" name="ZoneTexte 122">
              <a:extLst>
                <a:ext uri="{FF2B5EF4-FFF2-40B4-BE49-F238E27FC236}">
                  <a16:creationId xmlns:a16="http://schemas.microsoft.com/office/drawing/2014/main" id="{AFF72876-0706-4059-A489-1DDCCE352141}"/>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24" name="ZoneTexte 123">
              <a:extLst>
                <a:ext uri="{FF2B5EF4-FFF2-40B4-BE49-F238E27FC236}">
                  <a16:creationId xmlns:a16="http://schemas.microsoft.com/office/drawing/2014/main" id="{AE5C1B40-FDCA-4002-A82D-64CDD9683025}"/>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25" name="Groupe 124">
            <a:extLst>
              <a:ext uri="{FF2B5EF4-FFF2-40B4-BE49-F238E27FC236}">
                <a16:creationId xmlns:a16="http://schemas.microsoft.com/office/drawing/2014/main" id="{C0067E16-E215-4E9F-AB35-FB0B266AB42F}"/>
              </a:ext>
            </a:extLst>
          </p:cNvPr>
          <p:cNvGrpSpPr/>
          <p:nvPr/>
        </p:nvGrpSpPr>
        <p:grpSpPr>
          <a:xfrm>
            <a:off x="7712743" y="84837"/>
            <a:ext cx="718466" cy="363333"/>
            <a:chOff x="4307092" y="990006"/>
            <a:chExt cx="718466" cy="363333"/>
          </a:xfrm>
        </p:grpSpPr>
        <p:sp>
          <p:nvSpPr>
            <p:cNvPr id="126" name="ZoneTexte 125">
              <a:extLst>
                <a:ext uri="{FF2B5EF4-FFF2-40B4-BE49-F238E27FC236}">
                  <a16:creationId xmlns:a16="http://schemas.microsoft.com/office/drawing/2014/main" id="{FFFA719E-E0A5-4F44-8C70-54359A86516A}"/>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27" name="ZoneTexte 126">
              <a:extLst>
                <a:ext uri="{FF2B5EF4-FFF2-40B4-BE49-F238E27FC236}">
                  <a16:creationId xmlns:a16="http://schemas.microsoft.com/office/drawing/2014/main" id="{6E8DB633-AECF-4CAE-9240-1AE72B8E05A0}"/>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28" name="ZoneTexte 127">
            <a:extLst>
              <a:ext uri="{FF2B5EF4-FFF2-40B4-BE49-F238E27FC236}">
                <a16:creationId xmlns:a16="http://schemas.microsoft.com/office/drawing/2014/main" id="{EFA733E3-F6EB-49A9-8D6D-AFB32CB4E0EB}"/>
              </a:ext>
            </a:extLst>
          </p:cNvPr>
          <p:cNvSpPr txBox="1"/>
          <p:nvPr/>
        </p:nvSpPr>
        <p:spPr>
          <a:xfrm>
            <a:off x="7126068" y="118985"/>
            <a:ext cx="331249" cy="246221"/>
          </a:xfrm>
          <a:prstGeom prst="rect">
            <a:avLst/>
          </a:prstGeom>
          <a:noFill/>
        </p:spPr>
        <p:txBody>
          <a:bodyPr wrap="square" rtlCol="0">
            <a:spAutoFit/>
          </a:bodyPr>
          <a:lstStyle/>
          <a:p>
            <a:r>
              <a:rPr lang="fr-FR" sz="500" dirty="0"/>
              <a:t>+2</a:t>
            </a:r>
          </a:p>
          <a:p>
            <a:r>
              <a:rPr lang="fr-FR" sz="500" dirty="0"/>
              <a:t>A:5</a:t>
            </a:r>
          </a:p>
        </p:txBody>
      </p:sp>
      <p:sp>
        <p:nvSpPr>
          <p:cNvPr id="129" name="ZoneTexte 128">
            <a:extLst>
              <a:ext uri="{FF2B5EF4-FFF2-40B4-BE49-F238E27FC236}">
                <a16:creationId xmlns:a16="http://schemas.microsoft.com/office/drawing/2014/main" id="{0D59E524-3ECB-4DDC-90ED-1F60999ED49B}"/>
              </a:ext>
            </a:extLst>
          </p:cNvPr>
          <p:cNvSpPr txBox="1"/>
          <p:nvPr/>
        </p:nvSpPr>
        <p:spPr>
          <a:xfrm>
            <a:off x="7759195" y="109296"/>
            <a:ext cx="331249" cy="246221"/>
          </a:xfrm>
          <a:prstGeom prst="rect">
            <a:avLst/>
          </a:prstGeom>
          <a:noFill/>
        </p:spPr>
        <p:txBody>
          <a:bodyPr wrap="square" rtlCol="0">
            <a:spAutoFit/>
          </a:bodyPr>
          <a:lstStyle/>
          <a:p>
            <a:r>
              <a:rPr lang="fr-FR" sz="500" dirty="0"/>
              <a:t>-2</a:t>
            </a:r>
          </a:p>
          <a:p>
            <a:r>
              <a:rPr lang="fr-FR" sz="500" dirty="0"/>
              <a:t>A:7</a:t>
            </a:r>
          </a:p>
        </p:txBody>
      </p:sp>
      <p:sp>
        <p:nvSpPr>
          <p:cNvPr id="130" name="Accolade fermante 129">
            <a:extLst>
              <a:ext uri="{FF2B5EF4-FFF2-40B4-BE49-F238E27FC236}">
                <a16:creationId xmlns:a16="http://schemas.microsoft.com/office/drawing/2014/main" id="{7E890B71-124D-4436-BD78-949DC935DEF2}"/>
              </a:ext>
            </a:extLst>
          </p:cNvPr>
          <p:cNvSpPr/>
          <p:nvPr/>
        </p:nvSpPr>
        <p:spPr>
          <a:xfrm flipH="1">
            <a:off x="7048528" y="17261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1" name="Accolade fermante 130">
            <a:extLst>
              <a:ext uri="{FF2B5EF4-FFF2-40B4-BE49-F238E27FC236}">
                <a16:creationId xmlns:a16="http://schemas.microsoft.com/office/drawing/2014/main" id="{DB3E7096-9510-49D7-83C8-BDAD77ECA94C}"/>
              </a:ext>
            </a:extLst>
          </p:cNvPr>
          <p:cNvSpPr/>
          <p:nvPr/>
        </p:nvSpPr>
        <p:spPr>
          <a:xfrm>
            <a:off x="8339402" y="15640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32" name="Graphique 131">
            <a:extLst>
              <a:ext uri="{FF2B5EF4-FFF2-40B4-BE49-F238E27FC236}">
                <a16:creationId xmlns:a16="http://schemas.microsoft.com/office/drawing/2014/main" id="{E4624F43-48A5-40E3-ABAD-60906E602A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03786" y="331443"/>
            <a:ext cx="109307" cy="98122"/>
          </a:xfrm>
          <a:prstGeom prst="rect">
            <a:avLst/>
          </a:prstGeom>
        </p:spPr>
      </p:pic>
      <p:sp>
        <p:nvSpPr>
          <p:cNvPr id="133" name="ZoneTexte 132">
            <a:extLst>
              <a:ext uri="{FF2B5EF4-FFF2-40B4-BE49-F238E27FC236}">
                <a16:creationId xmlns:a16="http://schemas.microsoft.com/office/drawing/2014/main" id="{40886F0D-E201-483E-8B56-F5D4E7116714}"/>
              </a:ext>
            </a:extLst>
          </p:cNvPr>
          <p:cNvSpPr txBox="1"/>
          <p:nvPr/>
        </p:nvSpPr>
        <p:spPr>
          <a:xfrm>
            <a:off x="8489404" y="167274"/>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34" name="Graphique 23">
            <a:extLst>
              <a:ext uri="{FF2B5EF4-FFF2-40B4-BE49-F238E27FC236}">
                <a16:creationId xmlns:a16="http://schemas.microsoft.com/office/drawing/2014/main" id="{DCEEC7BF-93E0-4DA7-9F50-4A4552EF6C62}"/>
              </a:ext>
            </a:extLst>
          </p:cNvPr>
          <p:cNvGrpSpPr/>
          <p:nvPr/>
        </p:nvGrpSpPr>
        <p:grpSpPr>
          <a:xfrm>
            <a:off x="9044933" y="171050"/>
            <a:ext cx="118913" cy="184666"/>
            <a:chOff x="5410460" y="2049372"/>
            <a:chExt cx="615732" cy="1159026"/>
          </a:xfrm>
          <a:solidFill>
            <a:schemeClr val="accent2">
              <a:lumMod val="75000"/>
            </a:schemeClr>
          </a:solidFill>
        </p:grpSpPr>
        <p:sp>
          <p:nvSpPr>
            <p:cNvPr id="135" name="Forme libre : forme 134">
              <a:extLst>
                <a:ext uri="{FF2B5EF4-FFF2-40B4-BE49-F238E27FC236}">
                  <a16:creationId xmlns:a16="http://schemas.microsoft.com/office/drawing/2014/main" id="{A6CD9351-3E33-445B-A5AD-34AAE963D3DD}"/>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36" name="Forme libre : forme 135">
              <a:extLst>
                <a:ext uri="{FF2B5EF4-FFF2-40B4-BE49-F238E27FC236}">
                  <a16:creationId xmlns:a16="http://schemas.microsoft.com/office/drawing/2014/main" id="{24B5F7A8-0C11-4F5F-AFE8-8A80B85EC896}"/>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37" name="Accolade fermante 136">
            <a:extLst>
              <a:ext uri="{FF2B5EF4-FFF2-40B4-BE49-F238E27FC236}">
                <a16:creationId xmlns:a16="http://schemas.microsoft.com/office/drawing/2014/main" id="{A5C7EC1A-054F-4374-A8D3-A6ED5C99E372}"/>
              </a:ext>
            </a:extLst>
          </p:cNvPr>
          <p:cNvSpPr/>
          <p:nvPr/>
        </p:nvSpPr>
        <p:spPr>
          <a:xfrm flipH="1">
            <a:off x="8966223" y="14230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8" name="Accolade fermante 137">
            <a:extLst>
              <a:ext uri="{FF2B5EF4-FFF2-40B4-BE49-F238E27FC236}">
                <a16:creationId xmlns:a16="http://schemas.microsoft.com/office/drawing/2014/main" id="{36D4978B-FC30-4728-B4AB-79FB8AF0A09D}"/>
              </a:ext>
            </a:extLst>
          </p:cNvPr>
          <p:cNvSpPr/>
          <p:nvPr/>
        </p:nvSpPr>
        <p:spPr>
          <a:xfrm>
            <a:off x="9720755" y="15435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39" name="Groupe 138">
            <a:extLst>
              <a:ext uri="{FF2B5EF4-FFF2-40B4-BE49-F238E27FC236}">
                <a16:creationId xmlns:a16="http://schemas.microsoft.com/office/drawing/2014/main" id="{3728A86D-234D-4DB8-9F56-6AFCB836E34B}"/>
              </a:ext>
            </a:extLst>
          </p:cNvPr>
          <p:cNvGrpSpPr/>
          <p:nvPr/>
        </p:nvGrpSpPr>
        <p:grpSpPr>
          <a:xfrm>
            <a:off x="9242629" y="172834"/>
            <a:ext cx="305670" cy="194360"/>
            <a:chOff x="5146975" y="3184326"/>
            <a:chExt cx="1468799" cy="1171578"/>
          </a:xfrm>
          <a:solidFill>
            <a:srgbClr val="92D050"/>
          </a:solidFill>
        </p:grpSpPr>
        <p:pic>
          <p:nvPicPr>
            <p:cNvPr id="140" name="Graphique 139">
              <a:extLst>
                <a:ext uri="{FF2B5EF4-FFF2-40B4-BE49-F238E27FC236}">
                  <a16:creationId xmlns:a16="http://schemas.microsoft.com/office/drawing/2014/main" id="{3CF62D84-E6DF-45F3-92C0-D3882DA471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41" name="Graphique 140">
              <a:extLst>
                <a:ext uri="{FF2B5EF4-FFF2-40B4-BE49-F238E27FC236}">
                  <a16:creationId xmlns:a16="http://schemas.microsoft.com/office/drawing/2014/main" id="{836F6B8F-EB44-436E-B679-6E18236D52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142" name="Graphique 23">
            <a:extLst>
              <a:ext uri="{FF2B5EF4-FFF2-40B4-BE49-F238E27FC236}">
                <a16:creationId xmlns:a16="http://schemas.microsoft.com/office/drawing/2014/main" id="{818A1681-798D-4447-971F-00720DFB24D2}"/>
              </a:ext>
            </a:extLst>
          </p:cNvPr>
          <p:cNvGrpSpPr/>
          <p:nvPr/>
        </p:nvGrpSpPr>
        <p:grpSpPr>
          <a:xfrm>
            <a:off x="9177886" y="176286"/>
            <a:ext cx="119903" cy="184666"/>
            <a:chOff x="5410460" y="2049372"/>
            <a:chExt cx="615732" cy="1159026"/>
          </a:xfrm>
          <a:solidFill>
            <a:srgbClr val="FF0000"/>
          </a:solidFill>
        </p:grpSpPr>
        <p:sp>
          <p:nvSpPr>
            <p:cNvPr id="143" name="Forme libre : forme 142">
              <a:extLst>
                <a:ext uri="{FF2B5EF4-FFF2-40B4-BE49-F238E27FC236}">
                  <a16:creationId xmlns:a16="http://schemas.microsoft.com/office/drawing/2014/main" id="{21D83C01-E8FF-4372-92DA-45EA2208B0B1}"/>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44" name="Forme libre : forme 143">
              <a:extLst>
                <a:ext uri="{FF2B5EF4-FFF2-40B4-BE49-F238E27FC236}">
                  <a16:creationId xmlns:a16="http://schemas.microsoft.com/office/drawing/2014/main" id="{77B9A2D9-5783-4EA2-8E62-1CF4EB38B52A}"/>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145" name="Groupe 144">
            <a:extLst>
              <a:ext uri="{FF2B5EF4-FFF2-40B4-BE49-F238E27FC236}">
                <a16:creationId xmlns:a16="http://schemas.microsoft.com/office/drawing/2014/main" id="{27A5AC35-CF4A-41E5-B4CB-691187914EDD}"/>
              </a:ext>
            </a:extLst>
          </p:cNvPr>
          <p:cNvGrpSpPr/>
          <p:nvPr/>
        </p:nvGrpSpPr>
        <p:grpSpPr>
          <a:xfrm>
            <a:off x="9524125" y="188026"/>
            <a:ext cx="277434" cy="192278"/>
            <a:chOff x="5500799" y="4255430"/>
            <a:chExt cx="1544225" cy="1042144"/>
          </a:xfrm>
          <a:solidFill>
            <a:srgbClr val="7030A0"/>
          </a:solidFill>
        </p:grpSpPr>
        <p:pic>
          <p:nvPicPr>
            <p:cNvPr id="146" name="Graphique 145">
              <a:extLst>
                <a:ext uri="{FF2B5EF4-FFF2-40B4-BE49-F238E27FC236}">
                  <a16:creationId xmlns:a16="http://schemas.microsoft.com/office/drawing/2014/main" id="{48880BDF-6097-4E3D-88A6-CFA4B3EC2B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47" name="Graphique 146">
              <a:extLst>
                <a:ext uri="{FF2B5EF4-FFF2-40B4-BE49-F238E27FC236}">
                  <a16:creationId xmlns:a16="http://schemas.microsoft.com/office/drawing/2014/main" id="{989056C7-244E-4143-9E98-AB65A48072E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48" name="ZoneTexte 147">
            <a:extLst>
              <a:ext uri="{FF2B5EF4-FFF2-40B4-BE49-F238E27FC236}">
                <a16:creationId xmlns:a16="http://schemas.microsoft.com/office/drawing/2014/main" id="{51452204-DE0B-4857-A76E-46A4516194E2}"/>
              </a:ext>
            </a:extLst>
          </p:cNvPr>
          <p:cNvSpPr txBox="1"/>
          <p:nvPr/>
        </p:nvSpPr>
        <p:spPr>
          <a:xfrm>
            <a:off x="6503216" y="743379"/>
            <a:ext cx="586453" cy="246221"/>
          </a:xfrm>
          <a:prstGeom prst="rect">
            <a:avLst/>
          </a:prstGeom>
          <a:noFill/>
        </p:spPr>
        <p:txBody>
          <a:bodyPr wrap="square" rtlCol="0">
            <a:spAutoFit/>
          </a:bodyPr>
          <a:lstStyle/>
          <a:p>
            <a:r>
              <a:rPr lang="fr-FR" sz="1000" dirty="0"/>
              <a:t>b.2.1.2</a:t>
            </a:r>
            <a:endParaRPr lang="fr-FR" sz="800" dirty="0"/>
          </a:p>
        </p:txBody>
      </p:sp>
      <p:grpSp>
        <p:nvGrpSpPr>
          <p:cNvPr id="149" name="Groupe 148">
            <a:extLst>
              <a:ext uri="{FF2B5EF4-FFF2-40B4-BE49-F238E27FC236}">
                <a16:creationId xmlns:a16="http://schemas.microsoft.com/office/drawing/2014/main" id="{DBAD85E1-B287-4746-8B5A-847948FA2A93}"/>
              </a:ext>
            </a:extLst>
          </p:cNvPr>
          <p:cNvGrpSpPr/>
          <p:nvPr/>
        </p:nvGrpSpPr>
        <p:grpSpPr>
          <a:xfrm>
            <a:off x="7183883" y="457611"/>
            <a:ext cx="718466" cy="365560"/>
            <a:chOff x="2199597" y="988053"/>
            <a:chExt cx="718466" cy="365560"/>
          </a:xfrm>
        </p:grpSpPr>
        <p:sp>
          <p:nvSpPr>
            <p:cNvPr id="150" name="ZoneTexte 149">
              <a:extLst>
                <a:ext uri="{FF2B5EF4-FFF2-40B4-BE49-F238E27FC236}">
                  <a16:creationId xmlns:a16="http://schemas.microsoft.com/office/drawing/2014/main" id="{843AB374-2878-4021-AA04-E7FBE1B23866}"/>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51" name="ZoneTexte 150">
              <a:extLst>
                <a:ext uri="{FF2B5EF4-FFF2-40B4-BE49-F238E27FC236}">
                  <a16:creationId xmlns:a16="http://schemas.microsoft.com/office/drawing/2014/main" id="{7B5D3D06-316F-412B-AA1E-FE19F4A634A9}"/>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52" name="Groupe 151">
            <a:extLst>
              <a:ext uri="{FF2B5EF4-FFF2-40B4-BE49-F238E27FC236}">
                <a16:creationId xmlns:a16="http://schemas.microsoft.com/office/drawing/2014/main" id="{3732E88C-A8B7-4C67-A41F-8D7830037CE0}"/>
              </a:ext>
            </a:extLst>
          </p:cNvPr>
          <p:cNvGrpSpPr/>
          <p:nvPr/>
        </p:nvGrpSpPr>
        <p:grpSpPr>
          <a:xfrm>
            <a:off x="7839238" y="459729"/>
            <a:ext cx="718466" cy="363333"/>
            <a:chOff x="4307092" y="990006"/>
            <a:chExt cx="718466" cy="363333"/>
          </a:xfrm>
        </p:grpSpPr>
        <p:sp>
          <p:nvSpPr>
            <p:cNvPr id="153" name="ZoneTexte 152">
              <a:extLst>
                <a:ext uri="{FF2B5EF4-FFF2-40B4-BE49-F238E27FC236}">
                  <a16:creationId xmlns:a16="http://schemas.microsoft.com/office/drawing/2014/main" id="{E7573CA5-903F-45C0-B423-6A4C437477E5}"/>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54" name="ZoneTexte 153">
              <a:extLst>
                <a:ext uri="{FF2B5EF4-FFF2-40B4-BE49-F238E27FC236}">
                  <a16:creationId xmlns:a16="http://schemas.microsoft.com/office/drawing/2014/main" id="{4663A446-A302-4FB8-9164-B922F23643C1}"/>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55" name="ZoneTexte 154">
            <a:extLst>
              <a:ext uri="{FF2B5EF4-FFF2-40B4-BE49-F238E27FC236}">
                <a16:creationId xmlns:a16="http://schemas.microsoft.com/office/drawing/2014/main" id="{DDBBAFAF-DF42-4C9B-9396-FD944A2AE336}"/>
              </a:ext>
            </a:extLst>
          </p:cNvPr>
          <p:cNvSpPr txBox="1"/>
          <p:nvPr/>
        </p:nvSpPr>
        <p:spPr>
          <a:xfrm>
            <a:off x="7252563" y="493877"/>
            <a:ext cx="331249" cy="246221"/>
          </a:xfrm>
          <a:prstGeom prst="rect">
            <a:avLst/>
          </a:prstGeom>
          <a:noFill/>
        </p:spPr>
        <p:txBody>
          <a:bodyPr wrap="square" rtlCol="0">
            <a:spAutoFit/>
          </a:bodyPr>
          <a:lstStyle/>
          <a:p>
            <a:r>
              <a:rPr lang="fr-FR" sz="500" dirty="0"/>
              <a:t>+2</a:t>
            </a:r>
          </a:p>
          <a:p>
            <a:r>
              <a:rPr lang="fr-FR" sz="500" dirty="0"/>
              <a:t>A:5</a:t>
            </a:r>
          </a:p>
        </p:txBody>
      </p:sp>
      <p:sp>
        <p:nvSpPr>
          <p:cNvPr id="156" name="ZoneTexte 155">
            <a:extLst>
              <a:ext uri="{FF2B5EF4-FFF2-40B4-BE49-F238E27FC236}">
                <a16:creationId xmlns:a16="http://schemas.microsoft.com/office/drawing/2014/main" id="{96411BE6-2714-4FDD-BD7C-25E4780AC54B}"/>
              </a:ext>
            </a:extLst>
          </p:cNvPr>
          <p:cNvSpPr txBox="1"/>
          <p:nvPr/>
        </p:nvSpPr>
        <p:spPr>
          <a:xfrm>
            <a:off x="7885690" y="484188"/>
            <a:ext cx="331249" cy="246221"/>
          </a:xfrm>
          <a:prstGeom prst="rect">
            <a:avLst/>
          </a:prstGeom>
          <a:noFill/>
        </p:spPr>
        <p:txBody>
          <a:bodyPr wrap="square" rtlCol="0">
            <a:spAutoFit/>
          </a:bodyPr>
          <a:lstStyle/>
          <a:p>
            <a:r>
              <a:rPr lang="fr-FR" sz="500" dirty="0"/>
              <a:t>-2</a:t>
            </a:r>
          </a:p>
          <a:p>
            <a:r>
              <a:rPr lang="fr-FR" sz="500" dirty="0"/>
              <a:t>A:7</a:t>
            </a:r>
          </a:p>
        </p:txBody>
      </p:sp>
      <p:sp>
        <p:nvSpPr>
          <p:cNvPr id="157" name="Accolade fermante 156">
            <a:extLst>
              <a:ext uri="{FF2B5EF4-FFF2-40B4-BE49-F238E27FC236}">
                <a16:creationId xmlns:a16="http://schemas.microsoft.com/office/drawing/2014/main" id="{A6784A8A-580A-4674-AE6A-CF2203A95E7B}"/>
              </a:ext>
            </a:extLst>
          </p:cNvPr>
          <p:cNvSpPr/>
          <p:nvPr/>
        </p:nvSpPr>
        <p:spPr>
          <a:xfrm flipH="1">
            <a:off x="7175023" y="54751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8" name="Accolade fermante 157">
            <a:extLst>
              <a:ext uri="{FF2B5EF4-FFF2-40B4-BE49-F238E27FC236}">
                <a16:creationId xmlns:a16="http://schemas.microsoft.com/office/drawing/2014/main" id="{93239D23-6797-4A0D-AE6E-B7B2D23316F6}"/>
              </a:ext>
            </a:extLst>
          </p:cNvPr>
          <p:cNvSpPr/>
          <p:nvPr/>
        </p:nvSpPr>
        <p:spPr>
          <a:xfrm>
            <a:off x="8465897" y="53129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59" name="Graphique 158">
            <a:extLst>
              <a:ext uri="{FF2B5EF4-FFF2-40B4-BE49-F238E27FC236}">
                <a16:creationId xmlns:a16="http://schemas.microsoft.com/office/drawing/2014/main" id="{2219E19A-2F69-433D-B3A9-0FCD17EB69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30281" y="706335"/>
            <a:ext cx="109307" cy="98122"/>
          </a:xfrm>
          <a:prstGeom prst="rect">
            <a:avLst/>
          </a:prstGeom>
        </p:spPr>
      </p:pic>
      <p:sp>
        <p:nvSpPr>
          <p:cNvPr id="160" name="Accolade fermante 159">
            <a:extLst>
              <a:ext uri="{FF2B5EF4-FFF2-40B4-BE49-F238E27FC236}">
                <a16:creationId xmlns:a16="http://schemas.microsoft.com/office/drawing/2014/main" id="{386DFD6F-EBC7-4953-A84F-155594DE8FAD}"/>
              </a:ext>
            </a:extLst>
          </p:cNvPr>
          <p:cNvSpPr/>
          <p:nvPr/>
        </p:nvSpPr>
        <p:spPr>
          <a:xfrm flipH="1">
            <a:off x="7076016" y="535149"/>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61" name="Groupe 160">
            <a:extLst>
              <a:ext uri="{FF2B5EF4-FFF2-40B4-BE49-F238E27FC236}">
                <a16:creationId xmlns:a16="http://schemas.microsoft.com/office/drawing/2014/main" id="{972C9354-F3CE-4277-9E3F-63E10D535F92}"/>
              </a:ext>
            </a:extLst>
          </p:cNvPr>
          <p:cNvGrpSpPr/>
          <p:nvPr/>
        </p:nvGrpSpPr>
        <p:grpSpPr>
          <a:xfrm>
            <a:off x="7213756" y="817997"/>
            <a:ext cx="718466" cy="385083"/>
            <a:chOff x="6111049" y="6137090"/>
            <a:chExt cx="718466" cy="385083"/>
          </a:xfrm>
        </p:grpSpPr>
        <p:grpSp>
          <p:nvGrpSpPr>
            <p:cNvPr id="162" name="Groupe 161">
              <a:extLst>
                <a:ext uri="{FF2B5EF4-FFF2-40B4-BE49-F238E27FC236}">
                  <a16:creationId xmlns:a16="http://schemas.microsoft.com/office/drawing/2014/main" id="{092DF092-2EB6-49F9-9FE3-4DFD0415AE71}"/>
                </a:ext>
              </a:extLst>
            </p:cNvPr>
            <p:cNvGrpSpPr/>
            <p:nvPr/>
          </p:nvGrpSpPr>
          <p:grpSpPr>
            <a:xfrm>
              <a:off x="6111049" y="6137090"/>
              <a:ext cx="718466" cy="385083"/>
              <a:chOff x="1523235" y="3839102"/>
              <a:chExt cx="718466" cy="385083"/>
            </a:xfrm>
          </p:grpSpPr>
          <p:sp>
            <p:nvSpPr>
              <p:cNvPr id="164" name="ZoneTexte 163">
                <a:extLst>
                  <a:ext uri="{FF2B5EF4-FFF2-40B4-BE49-F238E27FC236}">
                    <a16:creationId xmlns:a16="http://schemas.microsoft.com/office/drawing/2014/main" id="{0CEB8E96-701D-4C10-B3C8-9A67A9ECEFEB}"/>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165" name="ZoneTexte 164">
                <a:extLst>
                  <a:ext uri="{FF2B5EF4-FFF2-40B4-BE49-F238E27FC236}">
                    <a16:creationId xmlns:a16="http://schemas.microsoft.com/office/drawing/2014/main" id="{EE35A4E9-2795-42C6-B675-150B21FDD2D5}"/>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63" name="ZoneTexte 162">
              <a:extLst>
                <a:ext uri="{FF2B5EF4-FFF2-40B4-BE49-F238E27FC236}">
                  <a16:creationId xmlns:a16="http://schemas.microsoft.com/office/drawing/2014/main" id="{2CB39757-54E7-4942-9F84-CBF6CE7232D5}"/>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66" name="Groupe 165">
            <a:extLst>
              <a:ext uri="{FF2B5EF4-FFF2-40B4-BE49-F238E27FC236}">
                <a16:creationId xmlns:a16="http://schemas.microsoft.com/office/drawing/2014/main" id="{77FFE0B7-FBD8-4540-B5B6-66998FD50644}"/>
              </a:ext>
            </a:extLst>
          </p:cNvPr>
          <p:cNvGrpSpPr/>
          <p:nvPr/>
        </p:nvGrpSpPr>
        <p:grpSpPr>
          <a:xfrm>
            <a:off x="7796694" y="827425"/>
            <a:ext cx="718466" cy="375832"/>
            <a:chOff x="6752258" y="6147312"/>
            <a:chExt cx="718466" cy="375832"/>
          </a:xfrm>
        </p:grpSpPr>
        <p:grpSp>
          <p:nvGrpSpPr>
            <p:cNvPr id="167" name="Groupe 166">
              <a:extLst>
                <a:ext uri="{FF2B5EF4-FFF2-40B4-BE49-F238E27FC236}">
                  <a16:creationId xmlns:a16="http://schemas.microsoft.com/office/drawing/2014/main" id="{267A25D6-3C93-4E45-AB10-693F39DDC851}"/>
                </a:ext>
              </a:extLst>
            </p:cNvPr>
            <p:cNvGrpSpPr/>
            <p:nvPr/>
          </p:nvGrpSpPr>
          <p:grpSpPr>
            <a:xfrm>
              <a:off x="6752258" y="6147312"/>
              <a:ext cx="718466" cy="375832"/>
              <a:chOff x="2358333" y="3850592"/>
              <a:chExt cx="718466" cy="375832"/>
            </a:xfrm>
          </p:grpSpPr>
          <p:sp>
            <p:nvSpPr>
              <p:cNvPr id="169" name="ZoneTexte 168">
                <a:extLst>
                  <a:ext uri="{FF2B5EF4-FFF2-40B4-BE49-F238E27FC236}">
                    <a16:creationId xmlns:a16="http://schemas.microsoft.com/office/drawing/2014/main" id="{5BEFFAE3-6E79-43A4-9BCC-44C95D7F0F24}"/>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170" name="ZoneTexte 169">
                <a:extLst>
                  <a:ext uri="{FF2B5EF4-FFF2-40B4-BE49-F238E27FC236}">
                    <a16:creationId xmlns:a16="http://schemas.microsoft.com/office/drawing/2014/main" id="{47F9DDBF-8D05-40B5-BA2F-63BE8156489E}"/>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68" name="ZoneTexte 167">
              <a:extLst>
                <a:ext uri="{FF2B5EF4-FFF2-40B4-BE49-F238E27FC236}">
                  <a16:creationId xmlns:a16="http://schemas.microsoft.com/office/drawing/2014/main" id="{D274B359-FAF6-4D57-9249-E3EBD1D803FA}"/>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71" name="Groupe 170">
            <a:extLst>
              <a:ext uri="{FF2B5EF4-FFF2-40B4-BE49-F238E27FC236}">
                <a16:creationId xmlns:a16="http://schemas.microsoft.com/office/drawing/2014/main" id="{8446F4B3-FC02-44BC-B642-7814D0AD883F}"/>
              </a:ext>
            </a:extLst>
          </p:cNvPr>
          <p:cNvGrpSpPr/>
          <p:nvPr/>
        </p:nvGrpSpPr>
        <p:grpSpPr>
          <a:xfrm>
            <a:off x="8355930" y="811072"/>
            <a:ext cx="718466" cy="390094"/>
            <a:chOff x="7339755" y="6147312"/>
            <a:chExt cx="718466" cy="390094"/>
          </a:xfrm>
        </p:grpSpPr>
        <p:grpSp>
          <p:nvGrpSpPr>
            <p:cNvPr id="172" name="Groupe 171">
              <a:extLst>
                <a:ext uri="{FF2B5EF4-FFF2-40B4-BE49-F238E27FC236}">
                  <a16:creationId xmlns:a16="http://schemas.microsoft.com/office/drawing/2014/main" id="{65EDE7D3-9F55-4BD9-A9E0-2FAC60C348AF}"/>
                </a:ext>
              </a:extLst>
            </p:cNvPr>
            <p:cNvGrpSpPr/>
            <p:nvPr/>
          </p:nvGrpSpPr>
          <p:grpSpPr>
            <a:xfrm>
              <a:off x="7339755" y="6147312"/>
              <a:ext cx="718466" cy="390094"/>
              <a:chOff x="3085711" y="3836330"/>
              <a:chExt cx="718466" cy="390094"/>
            </a:xfrm>
          </p:grpSpPr>
          <p:sp>
            <p:nvSpPr>
              <p:cNvPr id="174" name="ZoneTexte 173">
                <a:extLst>
                  <a:ext uri="{FF2B5EF4-FFF2-40B4-BE49-F238E27FC236}">
                    <a16:creationId xmlns:a16="http://schemas.microsoft.com/office/drawing/2014/main" id="{6D5EE6C4-C206-40F6-8117-DB1DE3029D97}"/>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75" name="ZoneTexte 174">
                <a:extLst>
                  <a:ext uri="{FF2B5EF4-FFF2-40B4-BE49-F238E27FC236}">
                    <a16:creationId xmlns:a16="http://schemas.microsoft.com/office/drawing/2014/main" id="{570F59C0-8598-4003-A2AA-B8F6CDB9BF6D}"/>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73" name="ZoneTexte 172">
              <a:extLst>
                <a:ext uri="{FF2B5EF4-FFF2-40B4-BE49-F238E27FC236}">
                  <a16:creationId xmlns:a16="http://schemas.microsoft.com/office/drawing/2014/main" id="{1F2C6999-B627-49A1-BB19-125015C585A2}"/>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76" name="Accolade fermante 175">
            <a:extLst>
              <a:ext uri="{FF2B5EF4-FFF2-40B4-BE49-F238E27FC236}">
                <a16:creationId xmlns:a16="http://schemas.microsoft.com/office/drawing/2014/main" id="{FCCD7675-FD60-4F0F-873A-DA6966E97719}"/>
              </a:ext>
            </a:extLst>
          </p:cNvPr>
          <p:cNvSpPr/>
          <p:nvPr/>
        </p:nvSpPr>
        <p:spPr>
          <a:xfrm flipH="1">
            <a:off x="7172045" y="91021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7" name="Accolade fermante 176">
            <a:extLst>
              <a:ext uri="{FF2B5EF4-FFF2-40B4-BE49-F238E27FC236}">
                <a16:creationId xmlns:a16="http://schemas.microsoft.com/office/drawing/2014/main" id="{C1E1ACD2-8B3B-4A99-979F-1CACF6E6F26B}"/>
              </a:ext>
            </a:extLst>
          </p:cNvPr>
          <p:cNvSpPr/>
          <p:nvPr/>
        </p:nvSpPr>
        <p:spPr>
          <a:xfrm>
            <a:off x="8994484" y="90970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8" name="Groupe 177">
            <a:extLst>
              <a:ext uri="{FF2B5EF4-FFF2-40B4-BE49-F238E27FC236}">
                <a16:creationId xmlns:a16="http://schemas.microsoft.com/office/drawing/2014/main" id="{9D84D0BD-2136-4F25-ADCD-992F9B64186C}"/>
              </a:ext>
            </a:extLst>
          </p:cNvPr>
          <p:cNvGrpSpPr/>
          <p:nvPr/>
        </p:nvGrpSpPr>
        <p:grpSpPr>
          <a:xfrm>
            <a:off x="9052462" y="1090762"/>
            <a:ext cx="145699" cy="102974"/>
            <a:chOff x="5500799" y="4255430"/>
            <a:chExt cx="1544225" cy="1042144"/>
          </a:xfrm>
          <a:solidFill>
            <a:srgbClr val="7030A0"/>
          </a:solidFill>
        </p:grpSpPr>
        <p:pic>
          <p:nvPicPr>
            <p:cNvPr id="179" name="Graphique 178">
              <a:extLst>
                <a:ext uri="{FF2B5EF4-FFF2-40B4-BE49-F238E27FC236}">
                  <a16:creationId xmlns:a16="http://schemas.microsoft.com/office/drawing/2014/main" id="{2917E5EA-08C3-4DF7-9CCD-3FF0542C48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80" name="Graphique 179">
              <a:extLst>
                <a:ext uri="{FF2B5EF4-FFF2-40B4-BE49-F238E27FC236}">
                  <a16:creationId xmlns:a16="http://schemas.microsoft.com/office/drawing/2014/main" id="{193CD018-0278-477F-BD6C-97EE79D7F6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81" name="ZoneTexte 180">
            <a:extLst>
              <a:ext uri="{FF2B5EF4-FFF2-40B4-BE49-F238E27FC236}">
                <a16:creationId xmlns:a16="http://schemas.microsoft.com/office/drawing/2014/main" id="{70BC10C7-2A44-4F65-874B-1FDD1AAFA9E9}"/>
              </a:ext>
            </a:extLst>
          </p:cNvPr>
          <p:cNvSpPr txBox="1"/>
          <p:nvPr/>
        </p:nvSpPr>
        <p:spPr>
          <a:xfrm>
            <a:off x="8982609" y="681701"/>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82" name="Graphique 23">
            <a:extLst>
              <a:ext uri="{FF2B5EF4-FFF2-40B4-BE49-F238E27FC236}">
                <a16:creationId xmlns:a16="http://schemas.microsoft.com/office/drawing/2014/main" id="{67134E89-68D4-4DE2-9C0C-7C924FB995FE}"/>
              </a:ext>
            </a:extLst>
          </p:cNvPr>
          <p:cNvGrpSpPr/>
          <p:nvPr/>
        </p:nvGrpSpPr>
        <p:grpSpPr>
          <a:xfrm>
            <a:off x="9538138" y="685477"/>
            <a:ext cx="118913" cy="184666"/>
            <a:chOff x="5410460" y="2049372"/>
            <a:chExt cx="615732" cy="1159026"/>
          </a:xfrm>
          <a:solidFill>
            <a:schemeClr val="accent2">
              <a:lumMod val="75000"/>
            </a:schemeClr>
          </a:solidFill>
        </p:grpSpPr>
        <p:sp>
          <p:nvSpPr>
            <p:cNvPr id="183" name="Forme libre : forme 182">
              <a:extLst>
                <a:ext uri="{FF2B5EF4-FFF2-40B4-BE49-F238E27FC236}">
                  <a16:creationId xmlns:a16="http://schemas.microsoft.com/office/drawing/2014/main" id="{E5112D22-AF17-43EE-A1A4-C38407F8DD18}"/>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84" name="Forme libre : forme 183">
              <a:extLst>
                <a:ext uri="{FF2B5EF4-FFF2-40B4-BE49-F238E27FC236}">
                  <a16:creationId xmlns:a16="http://schemas.microsoft.com/office/drawing/2014/main" id="{94385C65-FB87-46E0-84C5-66C5EAE083D9}"/>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85" name="Accolade fermante 184">
            <a:extLst>
              <a:ext uri="{FF2B5EF4-FFF2-40B4-BE49-F238E27FC236}">
                <a16:creationId xmlns:a16="http://schemas.microsoft.com/office/drawing/2014/main" id="{0C6E638A-F1DC-48D7-81A9-04C1D21144EE}"/>
              </a:ext>
            </a:extLst>
          </p:cNvPr>
          <p:cNvSpPr/>
          <p:nvPr/>
        </p:nvSpPr>
        <p:spPr>
          <a:xfrm flipH="1">
            <a:off x="9459428" y="65673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86" name="Accolade fermante 185">
            <a:extLst>
              <a:ext uri="{FF2B5EF4-FFF2-40B4-BE49-F238E27FC236}">
                <a16:creationId xmlns:a16="http://schemas.microsoft.com/office/drawing/2014/main" id="{A36E4D1A-27EE-45F1-A864-504EE0495DAE}"/>
              </a:ext>
            </a:extLst>
          </p:cNvPr>
          <p:cNvSpPr/>
          <p:nvPr/>
        </p:nvSpPr>
        <p:spPr>
          <a:xfrm>
            <a:off x="10016088" y="66888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87" name="Groupe 186">
            <a:extLst>
              <a:ext uri="{FF2B5EF4-FFF2-40B4-BE49-F238E27FC236}">
                <a16:creationId xmlns:a16="http://schemas.microsoft.com/office/drawing/2014/main" id="{7AB89C93-8A79-4F07-BC0D-838306C27AC3}"/>
              </a:ext>
            </a:extLst>
          </p:cNvPr>
          <p:cNvGrpSpPr/>
          <p:nvPr/>
        </p:nvGrpSpPr>
        <p:grpSpPr>
          <a:xfrm>
            <a:off x="9735834" y="687261"/>
            <a:ext cx="305670" cy="194360"/>
            <a:chOff x="5146975" y="3184326"/>
            <a:chExt cx="1468799" cy="1171578"/>
          </a:xfrm>
          <a:solidFill>
            <a:srgbClr val="92D050"/>
          </a:solidFill>
        </p:grpSpPr>
        <p:pic>
          <p:nvPicPr>
            <p:cNvPr id="188" name="Graphique 187">
              <a:extLst>
                <a:ext uri="{FF2B5EF4-FFF2-40B4-BE49-F238E27FC236}">
                  <a16:creationId xmlns:a16="http://schemas.microsoft.com/office/drawing/2014/main" id="{4276DA08-B724-47F0-BC6B-71DF8D4554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89" name="Graphique 188">
              <a:extLst>
                <a:ext uri="{FF2B5EF4-FFF2-40B4-BE49-F238E27FC236}">
                  <a16:creationId xmlns:a16="http://schemas.microsoft.com/office/drawing/2014/main" id="{24F4D47A-B5C0-40A0-BAC5-508749331A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190" name="Graphique 23">
            <a:extLst>
              <a:ext uri="{FF2B5EF4-FFF2-40B4-BE49-F238E27FC236}">
                <a16:creationId xmlns:a16="http://schemas.microsoft.com/office/drawing/2014/main" id="{20A8467E-F099-40BD-9BDF-1F4278F4E0A4}"/>
              </a:ext>
            </a:extLst>
          </p:cNvPr>
          <p:cNvGrpSpPr/>
          <p:nvPr/>
        </p:nvGrpSpPr>
        <p:grpSpPr>
          <a:xfrm>
            <a:off x="9671091" y="690713"/>
            <a:ext cx="119903" cy="184666"/>
            <a:chOff x="5410460" y="2049372"/>
            <a:chExt cx="615732" cy="1159026"/>
          </a:xfrm>
          <a:solidFill>
            <a:srgbClr val="FF0000"/>
          </a:solidFill>
        </p:grpSpPr>
        <p:sp>
          <p:nvSpPr>
            <p:cNvPr id="191" name="Forme libre : forme 190">
              <a:extLst>
                <a:ext uri="{FF2B5EF4-FFF2-40B4-BE49-F238E27FC236}">
                  <a16:creationId xmlns:a16="http://schemas.microsoft.com/office/drawing/2014/main" id="{C0A880F3-5BC0-4B27-A9C8-A3C3706B9238}"/>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92" name="Forme libre : forme 191">
              <a:extLst>
                <a:ext uri="{FF2B5EF4-FFF2-40B4-BE49-F238E27FC236}">
                  <a16:creationId xmlns:a16="http://schemas.microsoft.com/office/drawing/2014/main" id="{3369020C-DEF2-43CB-B795-F76F9DAFEC21}"/>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193" name="Groupe 192">
            <a:extLst>
              <a:ext uri="{FF2B5EF4-FFF2-40B4-BE49-F238E27FC236}">
                <a16:creationId xmlns:a16="http://schemas.microsoft.com/office/drawing/2014/main" id="{8487C572-0E38-47E0-849A-80CFEB199218}"/>
              </a:ext>
            </a:extLst>
          </p:cNvPr>
          <p:cNvGrpSpPr/>
          <p:nvPr/>
        </p:nvGrpSpPr>
        <p:grpSpPr>
          <a:xfrm>
            <a:off x="810921" y="2484158"/>
            <a:ext cx="718466" cy="364522"/>
            <a:chOff x="2199597" y="989091"/>
            <a:chExt cx="718466" cy="364522"/>
          </a:xfrm>
        </p:grpSpPr>
        <p:sp>
          <p:nvSpPr>
            <p:cNvPr id="194" name="ZoneTexte 193">
              <a:extLst>
                <a:ext uri="{FF2B5EF4-FFF2-40B4-BE49-F238E27FC236}">
                  <a16:creationId xmlns:a16="http://schemas.microsoft.com/office/drawing/2014/main" id="{602EC072-D23D-4714-B319-9F81CAF1F08E}"/>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95" name="ZoneTexte 194">
              <a:extLst>
                <a:ext uri="{FF2B5EF4-FFF2-40B4-BE49-F238E27FC236}">
                  <a16:creationId xmlns:a16="http://schemas.microsoft.com/office/drawing/2014/main" id="{99D88A30-361A-4C54-B055-A1640D1EBD3A}"/>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196" name="Accolade fermante 195">
            <a:extLst>
              <a:ext uri="{FF2B5EF4-FFF2-40B4-BE49-F238E27FC236}">
                <a16:creationId xmlns:a16="http://schemas.microsoft.com/office/drawing/2014/main" id="{E976C4B5-F0B7-4970-B473-9940FC29547F}"/>
              </a:ext>
            </a:extLst>
          </p:cNvPr>
          <p:cNvSpPr/>
          <p:nvPr/>
        </p:nvSpPr>
        <p:spPr>
          <a:xfrm flipH="1">
            <a:off x="756332" y="256842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7" name="Accolade fermante 196">
            <a:extLst>
              <a:ext uri="{FF2B5EF4-FFF2-40B4-BE49-F238E27FC236}">
                <a16:creationId xmlns:a16="http://schemas.microsoft.com/office/drawing/2014/main" id="{E8BAE5B6-09CD-4312-97DA-4EEA60CD7058}"/>
              </a:ext>
            </a:extLst>
          </p:cNvPr>
          <p:cNvSpPr/>
          <p:nvPr/>
        </p:nvSpPr>
        <p:spPr>
          <a:xfrm>
            <a:off x="4806045" y="257734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8" name="ZoneTexte 197">
            <a:extLst>
              <a:ext uri="{FF2B5EF4-FFF2-40B4-BE49-F238E27FC236}">
                <a16:creationId xmlns:a16="http://schemas.microsoft.com/office/drawing/2014/main" id="{62DBEA47-EC3A-4723-874F-51230971E86F}"/>
              </a:ext>
            </a:extLst>
          </p:cNvPr>
          <p:cNvSpPr txBox="1"/>
          <p:nvPr/>
        </p:nvSpPr>
        <p:spPr>
          <a:xfrm>
            <a:off x="857472" y="2516698"/>
            <a:ext cx="331249" cy="246221"/>
          </a:xfrm>
          <a:prstGeom prst="rect">
            <a:avLst/>
          </a:prstGeom>
          <a:noFill/>
        </p:spPr>
        <p:txBody>
          <a:bodyPr wrap="square" rtlCol="0">
            <a:spAutoFit/>
          </a:bodyPr>
          <a:lstStyle/>
          <a:p>
            <a:r>
              <a:rPr lang="fr-FR" sz="500" dirty="0"/>
              <a:t>+2</a:t>
            </a:r>
          </a:p>
          <a:p>
            <a:r>
              <a:rPr lang="fr-FR" sz="500" dirty="0"/>
              <a:t>A:5</a:t>
            </a:r>
          </a:p>
        </p:txBody>
      </p:sp>
      <p:grpSp>
        <p:nvGrpSpPr>
          <p:cNvPr id="199" name="Groupe 198">
            <a:extLst>
              <a:ext uri="{FF2B5EF4-FFF2-40B4-BE49-F238E27FC236}">
                <a16:creationId xmlns:a16="http://schemas.microsoft.com/office/drawing/2014/main" id="{D28AED8B-DFC3-456F-9C7F-F7575553A894}"/>
              </a:ext>
            </a:extLst>
          </p:cNvPr>
          <p:cNvGrpSpPr/>
          <p:nvPr/>
        </p:nvGrpSpPr>
        <p:grpSpPr>
          <a:xfrm>
            <a:off x="3099867" y="2505275"/>
            <a:ext cx="718466" cy="362841"/>
            <a:chOff x="2195594" y="1728937"/>
            <a:chExt cx="718466" cy="362841"/>
          </a:xfrm>
        </p:grpSpPr>
        <p:sp>
          <p:nvSpPr>
            <p:cNvPr id="200" name="ZoneTexte 199">
              <a:extLst>
                <a:ext uri="{FF2B5EF4-FFF2-40B4-BE49-F238E27FC236}">
                  <a16:creationId xmlns:a16="http://schemas.microsoft.com/office/drawing/2014/main" id="{288FBB97-4F9E-4015-AEB3-045044D306DD}"/>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01" name="ZoneTexte 200">
              <a:extLst>
                <a:ext uri="{FF2B5EF4-FFF2-40B4-BE49-F238E27FC236}">
                  <a16:creationId xmlns:a16="http://schemas.microsoft.com/office/drawing/2014/main" id="{ABE6A067-340E-4DA9-9F5D-54EDFDBC98D1}"/>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02" name="ZoneTexte 201">
              <a:extLst>
                <a:ext uri="{FF2B5EF4-FFF2-40B4-BE49-F238E27FC236}">
                  <a16:creationId xmlns:a16="http://schemas.microsoft.com/office/drawing/2014/main" id="{047D3561-4000-4FAD-BF6B-B5007DB7405F}"/>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03" name="Groupe 202">
            <a:extLst>
              <a:ext uri="{FF2B5EF4-FFF2-40B4-BE49-F238E27FC236}">
                <a16:creationId xmlns:a16="http://schemas.microsoft.com/office/drawing/2014/main" id="{6D1E2308-E92B-448F-8603-101030E2C873}"/>
              </a:ext>
            </a:extLst>
          </p:cNvPr>
          <p:cNvGrpSpPr/>
          <p:nvPr/>
        </p:nvGrpSpPr>
        <p:grpSpPr>
          <a:xfrm>
            <a:off x="1950312" y="2502048"/>
            <a:ext cx="718466" cy="367051"/>
            <a:chOff x="1622389" y="1729653"/>
            <a:chExt cx="718466" cy="367051"/>
          </a:xfrm>
        </p:grpSpPr>
        <p:sp>
          <p:nvSpPr>
            <p:cNvPr id="204" name="ZoneTexte 203">
              <a:extLst>
                <a:ext uri="{FF2B5EF4-FFF2-40B4-BE49-F238E27FC236}">
                  <a16:creationId xmlns:a16="http://schemas.microsoft.com/office/drawing/2014/main" id="{852EA27C-6BEB-4383-BB9D-FCD839CF8E5B}"/>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05" name="ZoneTexte 204">
              <a:extLst>
                <a:ext uri="{FF2B5EF4-FFF2-40B4-BE49-F238E27FC236}">
                  <a16:creationId xmlns:a16="http://schemas.microsoft.com/office/drawing/2014/main" id="{A3273BC4-F828-42C8-80F9-35E2F2DDF2C8}"/>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06" name="ZoneTexte 205">
              <a:extLst>
                <a:ext uri="{FF2B5EF4-FFF2-40B4-BE49-F238E27FC236}">
                  <a16:creationId xmlns:a16="http://schemas.microsoft.com/office/drawing/2014/main" id="{C3B49BEB-058B-4A3B-B369-7AEA20C4C614}"/>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207" name="Groupe 206">
            <a:extLst>
              <a:ext uri="{FF2B5EF4-FFF2-40B4-BE49-F238E27FC236}">
                <a16:creationId xmlns:a16="http://schemas.microsoft.com/office/drawing/2014/main" id="{DFDD9CF5-0E47-40D4-9950-E03AF952F43C}"/>
              </a:ext>
            </a:extLst>
          </p:cNvPr>
          <p:cNvGrpSpPr/>
          <p:nvPr/>
        </p:nvGrpSpPr>
        <p:grpSpPr>
          <a:xfrm>
            <a:off x="4216052" y="2504699"/>
            <a:ext cx="718466" cy="361624"/>
            <a:chOff x="4307092" y="991715"/>
            <a:chExt cx="718466" cy="361624"/>
          </a:xfrm>
        </p:grpSpPr>
        <p:grpSp>
          <p:nvGrpSpPr>
            <p:cNvPr id="208" name="Groupe 207">
              <a:extLst>
                <a:ext uri="{FF2B5EF4-FFF2-40B4-BE49-F238E27FC236}">
                  <a16:creationId xmlns:a16="http://schemas.microsoft.com/office/drawing/2014/main" id="{1573A0F2-5581-4A9F-8546-275E7E74E12D}"/>
                </a:ext>
              </a:extLst>
            </p:cNvPr>
            <p:cNvGrpSpPr/>
            <p:nvPr/>
          </p:nvGrpSpPr>
          <p:grpSpPr>
            <a:xfrm>
              <a:off x="4390385" y="991715"/>
              <a:ext cx="544617" cy="295988"/>
              <a:chOff x="2579857" y="900994"/>
              <a:chExt cx="544617" cy="295988"/>
            </a:xfrm>
          </p:grpSpPr>
          <p:sp>
            <p:nvSpPr>
              <p:cNvPr id="210" name="ZoneTexte 209">
                <a:extLst>
                  <a:ext uri="{FF2B5EF4-FFF2-40B4-BE49-F238E27FC236}">
                    <a16:creationId xmlns:a16="http://schemas.microsoft.com/office/drawing/2014/main" id="{905CED1A-F32D-4715-BB56-22208FEA1CED}"/>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11" name="ZoneTexte 210">
                <a:extLst>
                  <a:ext uri="{FF2B5EF4-FFF2-40B4-BE49-F238E27FC236}">
                    <a16:creationId xmlns:a16="http://schemas.microsoft.com/office/drawing/2014/main" id="{9E7FBCE7-5162-4C0B-8345-F9F4ECB565AB}"/>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09" name="ZoneTexte 208">
              <a:extLst>
                <a:ext uri="{FF2B5EF4-FFF2-40B4-BE49-F238E27FC236}">
                  <a16:creationId xmlns:a16="http://schemas.microsoft.com/office/drawing/2014/main" id="{7375825C-9CE3-4A51-9FA3-9686E65F4F0F}"/>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12" name="Graphique 211">
            <a:extLst>
              <a:ext uri="{FF2B5EF4-FFF2-40B4-BE49-F238E27FC236}">
                <a16:creationId xmlns:a16="http://schemas.microsoft.com/office/drawing/2014/main" id="{CB249ED6-B12E-40DC-81A3-3DC44FBB80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1161" y="2773520"/>
            <a:ext cx="109307" cy="98122"/>
          </a:xfrm>
          <a:prstGeom prst="rect">
            <a:avLst/>
          </a:prstGeom>
        </p:spPr>
      </p:pic>
      <p:grpSp>
        <p:nvGrpSpPr>
          <p:cNvPr id="213" name="Groupe 212">
            <a:extLst>
              <a:ext uri="{FF2B5EF4-FFF2-40B4-BE49-F238E27FC236}">
                <a16:creationId xmlns:a16="http://schemas.microsoft.com/office/drawing/2014/main" id="{E04F870A-0EF9-4A96-A7A6-8A631B441BA6}"/>
              </a:ext>
            </a:extLst>
          </p:cNvPr>
          <p:cNvGrpSpPr/>
          <p:nvPr/>
        </p:nvGrpSpPr>
        <p:grpSpPr>
          <a:xfrm>
            <a:off x="1374053" y="2475084"/>
            <a:ext cx="718466" cy="385083"/>
            <a:chOff x="6111049" y="6137090"/>
            <a:chExt cx="718466" cy="385083"/>
          </a:xfrm>
        </p:grpSpPr>
        <p:grpSp>
          <p:nvGrpSpPr>
            <p:cNvPr id="214" name="Groupe 213">
              <a:extLst>
                <a:ext uri="{FF2B5EF4-FFF2-40B4-BE49-F238E27FC236}">
                  <a16:creationId xmlns:a16="http://schemas.microsoft.com/office/drawing/2014/main" id="{4F271EBC-4B33-4709-A55C-DD1D213C3772}"/>
                </a:ext>
              </a:extLst>
            </p:cNvPr>
            <p:cNvGrpSpPr/>
            <p:nvPr/>
          </p:nvGrpSpPr>
          <p:grpSpPr>
            <a:xfrm>
              <a:off x="6111049" y="6137090"/>
              <a:ext cx="718466" cy="385083"/>
              <a:chOff x="1523235" y="3839102"/>
              <a:chExt cx="718466" cy="385083"/>
            </a:xfrm>
          </p:grpSpPr>
          <p:sp>
            <p:nvSpPr>
              <p:cNvPr id="216" name="ZoneTexte 215">
                <a:extLst>
                  <a:ext uri="{FF2B5EF4-FFF2-40B4-BE49-F238E27FC236}">
                    <a16:creationId xmlns:a16="http://schemas.microsoft.com/office/drawing/2014/main" id="{818D5B37-3835-4774-8C3C-D56CC5BBAB10}"/>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17" name="ZoneTexte 216">
                <a:extLst>
                  <a:ext uri="{FF2B5EF4-FFF2-40B4-BE49-F238E27FC236}">
                    <a16:creationId xmlns:a16="http://schemas.microsoft.com/office/drawing/2014/main" id="{E16EA7EF-FDFC-48A4-9A7C-C8C7C68DE814}"/>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15" name="ZoneTexte 214">
              <a:extLst>
                <a:ext uri="{FF2B5EF4-FFF2-40B4-BE49-F238E27FC236}">
                  <a16:creationId xmlns:a16="http://schemas.microsoft.com/office/drawing/2014/main" id="{4AC2B9DE-04F5-4057-8CBF-5EFAA2B09568}"/>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18" name="Groupe 217">
            <a:extLst>
              <a:ext uri="{FF2B5EF4-FFF2-40B4-BE49-F238E27FC236}">
                <a16:creationId xmlns:a16="http://schemas.microsoft.com/office/drawing/2014/main" id="{80B4FF72-24BA-450C-AA98-1F6BDAA68C0B}"/>
              </a:ext>
            </a:extLst>
          </p:cNvPr>
          <p:cNvGrpSpPr/>
          <p:nvPr/>
        </p:nvGrpSpPr>
        <p:grpSpPr>
          <a:xfrm>
            <a:off x="837887" y="4003019"/>
            <a:ext cx="718466" cy="364522"/>
            <a:chOff x="2199597" y="989091"/>
            <a:chExt cx="718466" cy="364522"/>
          </a:xfrm>
        </p:grpSpPr>
        <p:sp>
          <p:nvSpPr>
            <p:cNvPr id="219" name="ZoneTexte 218">
              <a:extLst>
                <a:ext uri="{FF2B5EF4-FFF2-40B4-BE49-F238E27FC236}">
                  <a16:creationId xmlns:a16="http://schemas.microsoft.com/office/drawing/2014/main" id="{94A6347B-6FEB-4EFE-9E74-D7CC67CD8EE5}"/>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20" name="ZoneTexte 219">
              <a:extLst>
                <a:ext uri="{FF2B5EF4-FFF2-40B4-BE49-F238E27FC236}">
                  <a16:creationId xmlns:a16="http://schemas.microsoft.com/office/drawing/2014/main" id="{04F084C3-7325-4D1E-85E5-B82806E2AA27}"/>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221" name="Accolade fermante 220">
            <a:extLst>
              <a:ext uri="{FF2B5EF4-FFF2-40B4-BE49-F238E27FC236}">
                <a16:creationId xmlns:a16="http://schemas.microsoft.com/office/drawing/2014/main" id="{394F7373-8F73-4177-82C2-839C898B4816}"/>
              </a:ext>
            </a:extLst>
          </p:cNvPr>
          <p:cNvSpPr/>
          <p:nvPr/>
        </p:nvSpPr>
        <p:spPr>
          <a:xfrm flipH="1">
            <a:off x="783298" y="408728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2" name="Accolade fermante 221">
            <a:extLst>
              <a:ext uri="{FF2B5EF4-FFF2-40B4-BE49-F238E27FC236}">
                <a16:creationId xmlns:a16="http://schemas.microsoft.com/office/drawing/2014/main" id="{0AE28DB3-0E38-4546-8DC5-79063C88EA18}"/>
              </a:ext>
            </a:extLst>
          </p:cNvPr>
          <p:cNvSpPr/>
          <p:nvPr/>
        </p:nvSpPr>
        <p:spPr>
          <a:xfrm>
            <a:off x="4756494" y="410588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3" name="ZoneTexte 222">
            <a:extLst>
              <a:ext uri="{FF2B5EF4-FFF2-40B4-BE49-F238E27FC236}">
                <a16:creationId xmlns:a16="http://schemas.microsoft.com/office/drawing/2014/main" id="{A5648AA6-D8B2-4238-B895-A6AFAD517DBB}"/>
              </a:ext>
            </a:extLst>
          </p:cNvPr>
          <p:cNvSpPr txBox="1"/>
          <p:nvPr/>
        </p:nvSpPr>
        <p:spPr>
          <a:xfrm>
            <a:off x="884438" y="4035559"/>
            <a:ext cx="331249" cy="246221"/>
          </a:xfrm>
          <a:prstGeom prst="rect">
            <a:avLst/>
          </a:prstGeom>
          <a:noFill/>
        </p:spPr>
        <p:txBody>
          <a:bodyPr wrap="square" rtlCol="0">
            <a:spAutoFit/>
          </a:bodyPr>
          <a:lstStyle/>
          <a:p>
            <a:r>
              <a:rPr lang="fr-FR" sz="500" dirty="0"/>
              <a:t>+2</a:t>
            </a:r>
          </a:p>
          <a:p>
            <a:r>
              <a:rPr lang="fr-FR" sz="500" dirty="0"/>
              <a:t>A:5</a:t>
            </a:r>
          </a:p>
        </p:txBody>
      </p:sp>
      <p:grpSp>
        <p:nvGrpSpPr>
          <p:cNvPr id="224" name="Groupe 223">
            <a:extLst>
              <a:ext uri="{FF2B5EF4-FFF2-40B4-BE49-F238E27FC236}">
                <a16:creationId xmlns:a16="http://schemas.microsoft.com/office/drawing/2014/main" id="{C7029E5E-389B-4A21-A7D4-E30F474081CC}"/>
              </a:ext>
            </a:extLst>
          </p:cNvPr>
          <p:cNvGrpSpPr/>
          <p:nvPr/>
        </p:nvGrpSpPr>
        <p:grpSpPr>
          <a:xfrm>
            <a:off x="3075390" y="4025554"/>
            <a:ext cx="718466" cy="362841"/>
            <a:chOff x="2195594" y="1728937"/>
            <a:chExt cx="718466" cy="362841"/>
          </a:xfrm>
        </p:grpSpPr>
        <p:sp>
          <p:nvSpPr>
            <p:cNvPr id="225" name="ZoneTexte 224">
              <a:extLst>
                <a:ext uri="{FF2B5EF4-FFF2-40B4-BE49-F238E27FC236}">
                  <a16:creationId xmlns:a16="http://schemas.microsoft.com/office/drawing/2014/main" id="{6676DDBC-E1BE-4820-8D35-7FAC5CB74C18}"/>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26" name="ZoneTexte 225">
              <a:extLst>
                <a:ext uri="{FF2B5EF4-FFF2-40B4-BE49-F238E27FC236}">
                  <a16:creationId xmlns:a16="http://schemas.microsoft.com/office/drawing/2014/main" id="{B3691C54-8EC1-445C-9C1C-9C30D68E7162}"/>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27" name="ZoneTexte 226">
              <a:extLst>
                <a:ext uri="{FF2B5EF4-FFF2-40B4-BE49-F238E27FC236}">
                  <a16:creationId xmlns:a16="http://schemas.microsoft.com/office/drawing/2014/main" id="{B515D662-13E5-4A7B-A2DF-AE000DD8964E}"/>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28" name="Groupe 227">
            <a:extLst>
              <a:ext uri="{FF2B5EF4-FFF2-40B4-BE49-F238E27FC236}">
                <a16:creationId xmlns:a16="http://schemas.microsoft.com/office/drawing/2014/main" id="{6C16C54D-5395-49BF-A26C-E396041C1B56}"/>
              </a:ext>
            </a:extLst>
          </p:cNvPr>
          <p:cNvGrpSpPr/>
          <p:nvPr/>
        </p:nvGrpSpPr>
        <p:grpSpPr>
          <a:xfrm>
            <a:off x="2518690" y="4022599"/>
            <a:ext cx="718466" cy="367051"/>
            <a:chOff x="1622389" y="1729653"/>
            <a:chExt cx="718466" cy="367051"/>
          </a:xfrm>
        </p:grpSpPr>
        <p:sp>
          <p:nvSpPr>
            <p:cNvPr id="229" name="ZoneTexte 228">
              <a:extLst>
                <a:ext uri="{FF2B5EF4-FFF2-40B4-BE49-F238E27FC236}">
                  <a16:creationId xmlns:a16="http://schemas.microsoft.com/office/drawing/2014/main" id="{58D49616-5C94-4824-9BF5-49251C739C18}"/>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30" name="ZoneTexte 229">
              <a:extLst>
                <a:ext uri="{FF2B5EF4-FFF2-40B4-BE49-F238E27FC236}">
                  <a16:creationId xmlns:a16="http://schemas.microsoft.com/office/drawing/2014/main" id="{34297B0E-C927-420E-B765-0DBF6020B3F0}"/>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31" name="ZoneTexte 230">
              <a:extLst>
                <a:ext uri="{FF2B5EF4-FFF2-40B4-BE49-F238E27FC236}">
                  <a16:creationId xmlns:a16="http://schemas.microsoft.com/office/drawing/2014/main" id="{5D189FA8-80E2-46D6-9318-5D1A8F336F6B}"/>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232" name="Groupe 231">
            <a:extLst>
              <a:ext uri="{FF2B5EF4-FFF2-40B4-BE49-F238E27FC236}">
                <a16:creationId xmlns:a16="http://schemas.microsoft.com/office/drawing/2014/main" id="{2CF816BB-4996-4490-B23E-B12806621D79}"/>
              </a:ext>
            </a:extLst>
          </p:cNvPr>
          <p:cNvGrpSpPr/>
          <p:nvPr/>
        </p:nvGrpSpPr>
        <p:grpSpPr>
          <a:xfrm>
            <a:off x="4191162" y="4031921"/>
            <a:ext cx="718466" cy="361624"/>
            <a:chOff x="4307092" y="991715"/>
            <a:chExt cx="718466" cy="361624"/>
          </a:xfrm>
        </p:grpSpPr>
        <p:grpSp>
          <p:nvGrpSpPr>
            <p:cNvPr id="233" name="Groupe 232">
              <a:extLst>
                <a:ext uri="{FF2B5EF4-FFF2-40B4-BE49-F238E27FC236}">
                  <a16:creationId xmlns:a16="http://schemas.microsoft.com/office/drawing/2014/main" id="{57E52476-644A-47AB-9587-C8F35CCCB9E5}"/>
                </a:ext>
              </a:extLst>
            </p:cNvPr>
            <p:cNvGrpSpPr/>
            <p:nvPr/>
          </p:nvGrpSpPr>
          <p:grpSpPr>
            <a:xfrm>
              <a:off x="4390385" y="991715"/>
              <a:ext cx="544617" cy="295988"/>
              <a:chOff x="2579857" y="900994"/>
              <a:chExt cx="544617" cy="295988"/>
            </a:xfrm>
          </p:grpSpPr>
          <p:sp>
            <p:nvSpPr>
              <p:cNvPr id="235" name="ZoneTexte 234">
                <a:extLst>
                  <a:ext uri="{FF2B5EF4-FFF2-40B4-BE49-F238E27FC236}">
                    <a16:creationId xmlns:a16="http://schemas.microsoft.com/office/drawing/2014/main" id="{106E6A2A-0359-40DE-B998-8D96084D6E44}"/>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36" name="ZoneTexte 235">
                <a:extLst>
                  <a:ext uri="{FF2B5EF4-FFF2-40B4-BE49-F238E27FC236}">
                    <a16:creationId xmlns:a16="http://schemas.microsoft.com/office/drawing/2014/main" id="{675E9D28-BDDD-43B3-92D1-449E1D8FF4A5}"/>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34" name="ZoneTexte 233">
              <a:extLst>
                <a:ext uri="{FF2B5EF4-FFF2-40B4-BE49-F238E27FC236}">
                  <a16:creationId xmlns:a16="http://schemas.microsoft.com/office/drawing/2014/main" id="{14AC9556-3D11-49F8-814B-5CF02D7CDE74}"/>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37" name="Graphique 236">
            <a:extLst>
              <a:ext uri="{FF2B5EF4-FFF2-40B4-BE49-F238E27FC236}">
                <a16:creationId xmlns:a16="http://schemas.microsoft.com/office/drawing/2014/main" id="{44258103-933E-437F-A9E9-02FDC4E530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0181" y="4293986"/>
            <a:ext cx="109307" cy="98122"/>
          </a:xfrm>
          <a:prstGeom prst="rect">
            <a:avLst/>
          </a:prstGeom>
        </p:spPr>
      </p:pic>
      <p:grpSp>
        <p:nvGrpSpPr>
          <p:cNvPr id="238" name="Groupe 237">
            <a:extLst>
              <a:ext uri="{FF2B5EF4-FFF2-40B4-BE49-F238E27FC236}">
                <a16:creationId xmlns:a16="http://schemas.microsoft.com/office/drawing/2014/main" id="{9BDD98BB-E754-4F8B-9BDA-8AEAC4C4FBFF}"/>
              </a:ext>
            </a:extLst>
          </p:cNvPr>
          <p:cNvGrpSpPr/>
          <p:nvPr/>
        </p:nvGrpSpPr>
        <p:grpSpPr>
          <a:xfrm>
            <a:off x="1401019" y="3993945"/>
            <a:ext cx="718466" cy="385083"/>
            <a:chOff x="6111049" y="6137090"/>
            <a:chExt cx="718466" cy="385083"/>
          </a:xfrm>
        </p:grpSpPr>
        <p:grpSp>
          <p:nvGrpSpPr>
            <p:cNvPr id="239" name="Groupe 238">
              <a:extLst>
                <a:ext uri="{FF2B5EF4-FFF2-40B4-BE49-F238E27FC236}">
                  <a16:creationId xmlns:a16="http://schemas.microsoft.com/office/drawing/2014/main" id="{B13ADA14-9605-4B57-9417-09E5AC6EB3C6}"/>
                </a:ext>
              </a:extLst>
            </p:cNvPr>
            <p:cNvGrpSpPr/>
            <p:nvPr/>
          </p:nvGrpSpPr>
          <p:grpSpPr>
            <a:xfrm>
              <a:off x="6111049" y="6137090"/>
              <a:ext cx="718466" cy="385083"/>
              <a:chOff x="1523235" y="3839102"/>
              <a:chExt cx="718466" cy="385083"/>
            </a:xfrm>
          </p:grpSpPr>
          <p:sp>
            <p:nvSpPr>
              <p:cNvPr id="241" name="ZoneTexte 240">
                <a:extLst>
                  <a:ext uri="{FF2B5EF4-FFF2-40B4-BE49-F238E27FC236}">
                    <a16:creationId xmlns:a16="http://schemas.microsoft.com/office/drawing/2014/main" id="{BBCEE16C-2B0D-415E-A629-70B05950D1E7}"/>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42" name="ZoneTexte 241">
                <a:extLst>
                  <a:ext uri="{FF2B5EF4-FFF2-40B4-BE49-F238E27FC236}">
                    <a16:creationId xmlns:a16="http://schemas.microsoft.com/office/drawing/2014/main" id="{D4D0FD4F-B408-4D27-A6D0-A67445D89DC0}"/>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40" name="ZoneTexte 239">
              <a:extLst>
                <a:ext uri="{FF2B5EF4-FFF2-40B4-BE49-F238E27FC236}">
                  <a16:creationId xmlns:a16="http://schemas.microsoft.com/office/drawing/2014/main" id="{482B9703-380F-4563-B998-709CBB082C56}"/>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43" name="Groupe 242">
            <a:extLst>
              <a:ext uri="{FF2B5EF4-FFF2-40B4-BE49-F238E27FC236}">
                <a16:creationId xmlns:a16="http://schemas.microsoft.com/office/drawing/2014/main" id="{3A05B03D-F37D-44C8-BB79-77239109083B}"/>
              </a:ext>
            </a:extLst>
          </p:cNvPr>
          <p:cNvGrpSpPr/>
          <p:nvPr/>
        </p:nvGrpSpPr>
        <p:grpSpPr>
          <a:xfrm>
            <a:off x="1956897" y="4004016"/>
            <a:ext cx="718466" cy="375832"/>
            <a:chOff x="6752258" y="6147312"/>
            <a:chExt cx="718466" cy="375832"/>
          </a:xfrm>
        </p:grpSpPr>
        <p:grpSp>
          <p:nvGrpSpPr>
            <p:cNvPr id="244" name="Groupe 243">
              <a:extLst>
                <a:ext uri="{FF2B5EF4-FFF2-40B4-BE49-F238E27FC236}">
                  <a16:creationId xmlns:a16="http://schemas.microsoft.com/office/drawing/2014/main" id="{A51B4446-FAAE-4F78-B78F-19CFCCAA24A3}"/>
                </a:ext>
              </a:extLst>
            </p:cNvPr>
            <p:cNvGrpSpPr/>
            <p:nvPr/>
          </p:nvGrpSpPr>
          <p:grpSpPr>
            <a:xfrm>
              <a:off x="6752258" y="6147312"/>
              <a:ext cx="718466" cy="375832"/>
              <a:chOff x="2358333" y="3850592"/>
              <a:chExt cx="718466" cy="375832"/>
            </a:xfrm>
          </p:grpSpPr>
          <p:sp>
            <p:nvSpPr>
              <p:cNvPr id="246" name="ZoneTexte 245">
                <a:extLst>
                  <a:ext uri="{FF2B5EF4-FFF2-40B4-BE49-F238E27FC236}">
                    <a16:creationId xmlns:a16="http://schemas.microsoft.com/office/drawing/2014/main" id="{77F8C06E-DE8C-4CF2-AFD7-F9E10F7190F3}"/>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247" name="ZoneTexte 246">
                <a:extLst>
                  <a:ext uri="{FF2B5EF4-FFF2-40B4-BE49-F238E27FC236}">
                    <a16:creationId xmlns:a16="http://schemas.microsoft.com/office/drawing/2014/main" id="{0A1B7654-D722-43B4-B813-0FE59F006F8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45" name="ZoneTexte 244">
              <a:extLst>
                <a:ext uri="{FF2B5EF4-FFF2-40B4-BE49-F238E27FC236}">
                  <a16:creationId xmlns:a16="http://schemas.microsoft.com/office/drawing/2014/main" id="{8221F214-1318-4F5D-8368-A36109C8A457}"/>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48" name="Groupe 247">
            <a:extLst>
              <a:ext uri="{FF2B5EF4-FFF2-40B4-BE49-F238E27FC236}">
                <a16:creationId xmlns:a16="http://schemas.microsoft.com/office/drawing/2014/main" id="{7147620D-F100-4E79-B04A-7E2F1384292E}"/>
              </a:ext>
            </a:extLst>
          </p:cNvPr>
          <p:cNvGrpSpPr/>
          <p:nvPr/>
        </p:nvGrpSpPr>
        <p:grpSpPr>
          <a:xfrm>
            <a:off x="845511" y="4782557"/>
            <a:ext cx="718466" cy="364522"/>
            <a:chOff x="2199597" y="989091"/>
            <a:chExt cx="718466" cy="364522"/>
          </a:xfrm>
        </p:grpSpPr>
        <p:sp>
          <p:nvSpPr>
            <p:cNvPr id="249" name="ZoneTexte 248">
              <a:extLst>
                <a:ext uri="{FF2B5EF4-FFF2-40B4-BE49-F238E27FC236}">
                  <a16:creationId xmlns:a16="http://schemas.microsoft.com/office/drawing/2014/main" id="{47188841-DDD8-4AB5-81F7-91C2AB3232A3}"/>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50" name="ZoneTexte 249">
              <a:extLst>
                <a:ext uri="{FF2B5EF4-FFF2-40B4-BE49-F238E27FC236}">
                  <a16:creationId xmlns:a16="http://schemas.microsoft.com/office/drawing/2014/main" id="{54356FD4-02A2-48A4-91AD-87E39F231464}"/>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251" name="Accolade fermante 250">
            <a:extLst>
              <a:ext uri="{FF2B5EF4-FFF2-40B4-BE49-F238E27FC236}">
                <a16:creationId xmlns:a16="http://schemas.microsoft.com/office/drawing/2014/main" id="{559575A3-8CAC-4513-914E-AFCA9C6DD74F}"/>
              </a:ext>
            </a:extLst>
          </p:cNvPr>
          <p:cNvSpPr/>
          <p:nvPr/>
        </p:nvSpPr>
        <p:spPr>
          <a:xfrm flipH="1">
            <a:off x="790922" y="486682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52" name="Accolade fermante 251">
            <a:extLst>
              <a:ext uri="{FF2B5EF4-FFF2-40B4-BE49-F238E27FC236}">
                <a16:creationId xmlns:a16="http://schemas.microsoft.com/office/drawing/2014/main" id="{5B0ACAC5-6689-4974-B683-A978DF1614A3}"/>
              </a:ext>
            </a:extLst>
          </p:cNvPr>
          <p:cNvSpPr/>
          <p:nvPr/>
        </p:nvSpPr>
        <p:spPr>
          <a:xfrm>
            <a:off x="4751490" y="487701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53" name="ZoneTexte 252">
            <a:extLst>
              <a:ext uri="{FF2B5EF4-FFF2-40B4-BE49-F238E27FC236}">
                <a16:creationId xmlns:a16="http://schemas.microsoft.com/office/drawing/2014/main" id="{9AD2768C-4BB9-488C-9CAE-CD9F1B09E9D2}"/>
              </a:ext>
            </a:extLst>
          </p:cNvPr>
          <p:cNvSpPr txBox="1"/>
          <p:nvPr/>
        </p:nvSpPr>
        <p:spPr>
          <a:xfrm>
            <a:off x="892062" y="4815097"/>
            <a:ext cx="331249" cy="246221"/>
          </a:xfrm>
          <a:prstGeom prst="rect">
            <a:avLst/>
          </a:prstGeom>
          <a:noFill/>
        </p:spPr>
        <p:txBody>
          <a:bodyPr wrap="square" rtlCol="0">
            <a:spAutoFit/>
          </a:bodyPr>
          <a:lstStyle/>
          <a:p>
            <a:r>
              <a:rPr lang="fr-FR" sz="500" dirty="0"/>
              <a:t>+2</a:t>
            </a:r>
          </a:p>
          <a:p>
            <a:r>
              <a:rPr lang="fr-FR" sz="500" dirty="0"/>
              <a:t>A:5</a:t>
            </a:r>
          </a:p>
        </p:txBody>
      </p:sp>
      <p:grpSp>
        <p:nvGrpSpPr>
          <p:cNvPr id="254" name="Groupe 253">
            <a:extLst>
              <a:ext uri="{FF2B5EF4-FFF2-40B4-BE49-F238E27FC236}">
                <a16:creationId xmlns:a16="http://schemas.microsoft.com/office/drawing/2014/main" id="{E401C6DA-7DDC-4142-9F91-B6B9BC1BC890}"/>
              </a:ext>
            </a:extLst>
          </p:cNvPr>
          <p:cNvGrpSpPr/>
          <p:nvPr/>
        </p:nvGrpSpPr>
        <p:grpSpPr>
          <a:xfrm>
            <a:off x="3636265" y="4804680"/>
            <a:ext cx="718466" cy="362841"/>
            <a:chOff x="2195594" y="1728937"/>
            <a:chExt cx="718466" cy="362841"/>
          </a:xfrm>
        </p:grpSpPr>
        <p:sp>
          <p:nvSpPr>
            <p:cNvPr id="255" name="ZoneTexte 254">
              <a:extLst>
                <a:ext uri="{FF2B5EF4-FFF2-40B4-BE49-F238E27FC236}">
                  <a16:creationId xmlns:a16="http://schemas.microsoft.com/office/drawing/2014/main" id="{97316B39-6027-4C9B-AC91-E3F69964C03D}"/>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56" name="ZoneTexte 255">
              <a:extLst>
                <a:ext uri="{FF2B5EF4-FFF2-40B4-BE49-F238E27FC236}">
                  <a16:creationId xmlns:a16="http://schemas.microsoft.com/office/drawing/2014/main" id="{0E0F0155-3593-43D3-984E-733F245F9606}"/>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57" name="ZoneTexte 256">
              <a:extLst>
                <a:ext uri="{FF2B5EF4-FFF2-40B4-BE49-F238E27FC236}">
                  <a16:creationId xmlns:a16="http://schemas.microsoft.com/office/drawing/2014/main" id="{F1A92FC5-E99E-40EF-BFE4-35AB169CC664}"/>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58" name="Groupe 257">
            <a:extLst>
              <a:ext uri="{FF2B5EF4-FFF2-40B4-BE49-F238E27FC236}">
                <a16:creationId xmlns:a16="http://schemas.microsoft.com/office/drawing/2014/main" id="{F01302CF-28BD-4FA9-932B-203E27281D9B}"/>
              </a:ext>
            </a:extLst>
          </p:cNvPr>
          <p:cNvGrpSpPr/>
          <p:nvPr/>
        </p:nvGrpSpPr>
        <p:grpSpPr>
          <a:xfrm>
            <a:off x="2526314" y="4802137"/>
            <a:ext cx="718466" cy="367051"/>
            <a:chOff x="1622389" y="1729653"/>
            <a:chExt cx="718466" cy="367051"/>
          </a:xfrm>
        </p:grpSpPr>
        <p:sp>
          <p:nvSpPr>
            <p:cNvPr id="259" name="ZoneTexte 258">
              <a:extLst>
                <a:ext uri="{FF2B5EF4-FFF2-40B4-BE49-F238E27FC236}">
                  <a16:creationId xmlns:a16="http://schemas.microsoft.com/office/drawing/2014/main" id="{DFEEEBD2-769A-4404-808C-685974676409}"/>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60" name="ZoneTexte 259">
              <a:extLst>
                <a:ext uri="{FF2B5EF4-FFF2-40B4-BE49-F238E27FC236}">
                  <a16:creationId xmlns:a16="http://schemas.microsoft.com/office/drawing/2014/main" id="{ABA599DB-ADDF-4640-B218-E983E0B2E812}"/>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61" name="ZoneTexte 260">
              <a:extLst>
                <a:ext uri="{FF2B5EF4-FFF2-40B4-BE49-F238E27FC236}">
                  <a16:creationId xmlns:a16="http://schemas.microsoft.com/office/drawing/2014/main" id="{B9AA2400-F6C6-4FBD-B358-92E92FD2048A}"/>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grpSp>
        <p:nvGrpSpPr>
          <p:cNvPr id="262" name="Groupe 261">
            <a:extLst>
              <a:ext uri="{FF2B5EF4-FFF2-40B4-BE49-F238E27FC236}">
                <a16:creationId xmlns:a16="http://schemas.microsoft.com/office/drawing/2014/main" id="{0A360584-1414-473A-8E9A-4320A3B29A93}"/>
              </a:ext>
            </a:extLst>
          </p:cNvPr>
          <p:cNvGrpSpPr/>
          <p:nvPr/>
        </p:nvGrpSpPr>
        <p:grpSpPr>
          <a:xfrm>
            <a:off x="4186158" y="4803052"/>
            <a:ext cx="718466" cy="361624"/>
            <a:chOff x="4307092" y="991715"/>
            <a:chExt cx="718466" cy="361624"/>
          </a:xfrm>
        </p:grpSpPr>
        <p:grpSp>
          <p:nvGrpSpPr>
            <p:cNvPr id="263" name="Groupe 262">
              <a:extLst>
                <a:ext uri="{FF2B5EF4-FFF2-40B4-BE49-F238E27FC236}">
                  <a16:creationId xmlns:a16="http://schemas.microsoft.com/office/drawing/2014/main" id="{49EACA3E-A2DC-44E5-8E7D-5B2E54BFA458}"/>
                </a:ext>
              </a:extLst>
            </p:cNvPr>
            <p:cNvGrpSpPr/>
            <p:nvPr/>
          </p:nvGrpSpPr>
          <p:grpSpPr>
            <a:xfrm>
              <a:off x="4390385" y="991715"/>
              <a:ext cx="544617" cy="295988"/>
              <a:chOff x="2579857" y="900994"/>
              <a:chExt cx="544617" cy="295988"/>
            </a:xfrm>
          </p:grpSpPr>
          <p:sp>
            <p:nvSpPr>
              <p:cNvPr id="265" name="ZoneTexte 264">
                <a:extLst>
                  <a:ext uri="{FF2B5EF4-FFF2-40B4-BE49-F238E27FC236}">
                    <a16:creationId xmlns:a16="http://schemas.microsoft.com/office/drawing/2014/main" id="{1ABF5267-945A-46CF-AB6E-CE670597C191}"/>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66" name="ZoneTexte 265">
                <a:extLst>
                  <a:ext uri="{FF2B5EF4-FFF2-40B4-BE49-F238E27FC236}">
                    <a16:creationId xmlns:a16="http://schemas.microsoft.com/office/drawing/2014/main" id="{4A7668A7-8949-4E94-9929-D0117662E636}"/>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64" name="ZoneTexte 263">
              <a:extLst>
                <a:ext uri="{FF2B5EF4-FFF2-40B4-BE49-F238E27FC236}">
                  <a16:creationId xmlns:a16="http://schemas.microsoft.com/office/drawing/2014/main" id="{AE61B5A5-CDE8-4793-AC9B-69AA428CC3C6}"/>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67" name="Graphique 266">
            <a:extLst>
              <a:ext uri="{FF2B5EF4-FFF2-40B4-BE49-F238E27FC236}">
                <a16:creationId xmlns:a16="http://schemas.microsoft.com/office/drawing/2014/main" id="{DDFBF24E-C2E3-4134-966D-2C220F0994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25177" y="5065117"/>
            <a:ext cx="109307" cy="98122"/>
          </a:xfrm>
          <a:prstGeom prst="rect">
            <a:avLst/>
          </a:prstGeom>
        </p:spPr>
      </p:pic>
      <p:grpSp>
        <p:nvGrpSpPr>
          <p:cNvPr id="268" name="Groupe 267">
            <a:extLst>
              <a:ext uri="{FF2B5EF4-FFF2-40B4-BE49-F238E27FC236}">
                <a16:creationId xmlns:a16="http://schemas.microsoft.com/office/drawing/2014/main" id="{438CDE7E-210B-4FE3-92FE-BC55E94B933D}"/>
              </a:ext>
            </a:extLst>
          </p:cNvPr>
          <p:cNvGrpSpPr/>
          <p:nvPr/>
        </p:nvGrpSpPr>
        <p:grpSpPr>
          <a:xfrm>
            <a:off x="1408643" y="4773483"/>
            <a:ext cx="718466" cy="385083"/>
            <a:chOff x="6111049" y="6137090"/>
            <a:chExt cx="718466" cy="385083"/>
          </a:xfrm>
        </p:grpSpPr>
        <p:grpSp>
          <p:nvGrpSpPr>
            <p:cNvPr id="269" name="Groupe 268">
              <a:extLst>
                <a:ext uri="{FF2B5EF4-FFF2-40B4-BE49-F238E27FC236}">
                  <a16:creationId xmlns:a16="http://schemas.microsoft.com/office/drawing/2014/main" id="{878A479B-1AC2-41EC-B70E-5B1BC1BF3AF3}"/>
                </a:ext>
              </a:extLst>
            </p:cNvPr>
            <p:cNvGrpSpPr/>
            <p:nvPr/>
          </p:nvGrpSpPr>
          <p:grpSpPr>
            <a:xfrm>
              <a:off x="6111049" y="6137090"/>
              <a:ext cx="718466" cy="385083"/>
              <a:chOff x="1523235" y="3839102"/>
              <a:chExt cx="718466" cy="385083"/>
            </a:xfrm>
          </p:grpSpPr>
          <p:sp>
            <p:nvSpPr>
              <p:cNvPr id="271" name="ZoneTexte 270">
                <a:extLst>
                  <a:ext uri="{FF2B5EF4-FFF2-40B4-BE49-F238E27FC236}">
                    <a16:creationId xmlns:a16="http://schemas.microsoft.com/office/drawing/2014/main" id="{673B5C38-0CE8-48F0-AFE7-F8DDFDEABF61}"/>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272" name="ZoneTexte 271">
                <a:extLst>
                  <a:ext uri="{FF2B5EF4-FFF2-40B4-BE49-F238E27FC236}">
                    <a16:creationId xmlns:a16="http://schemas.microsoft.com/office/drawing/2014/main" id="{6B829F52-7AA1-408D-B9A1-6F251FACC206}"/>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70" name="ZoneTexte 269">
              <a:extLst>
                <a:ext uri="{FF2B5EF4-FFF2-40B4-BE49-F238E27FC236}">
                  <a16:creationId xmlns:a16="http://schemas.microsoft.com/office/drawing/2014/main" id="{408D0E0D-F92D-4A7C-B103-92E66C57561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73" name="Groupe 272">
            <a:extLst>
              <a:ext uri="{FF2B5EF4-FFF2-40B4-BE49-F238E27FC236}">
                <a16:creationId xmlns:a16="http://schemas.microsoft.com/office/drawing/2014/main" id="{F2DCC6A4-CF5F-45DA-AB82-C37E31257F1D}"/>
              </a:ext>
            </a:extLst>
          </p:cNvPr>
          <p:cNvGrpSpPr/>
          <p:nvPr/>
        </p:nvGrpSpPr>
        <p:grpSpPr>
          <a:xfrm>
            <a:off x="1964521" y="4783554"/>
            <a:ext cx="718466" cy="375832"/>
            <a:chOff x="6752258" y="6147312"/>
            <a:chExt cx="718466" cy="375832"/>
          </a:xfrm>
        </p:grpSpPr>
        <p:grpSp>
          <p:nvGrpSpPr>
            <p:cNvPr id="274" name="Groupe 273">
              <a:extLst>
                <a:ext uri="{FF2B5EF4-FFF2-40B4-BE49-F238E27FC236}">
                  <a16:creationId xmlns:a16="http://schemas.microsoft.com/office/drawing/2014/main" id="{05DE43B9-7A2B-4FC7-881B-9FC48EE597FC}"/>
                </a:ext>
              </a:extLst>
            </p:cNvPr>
            <p:cNvGrpSpPr/>
            <p:nvPr/>
          </p:nvGrpSpPr>
          <p:grpSpPr>
            <a:xfrm>
              <a:off x="6752258" y="6147312"/>
              <a:ext cx="718466" cy="375832"/>
              <a:chOff x="2358333" y="3850592"/>
              <a:chExt cx="718466" cy="375832"/>
            </a:xfrm>
          </p:grpSpPr>
          <p:sp>
            <p:nvSpPr>
              <p:cNvPr id="276" name="ZoneTexte 275">
                <a:extLst>
                  <a:ext uri="{FF2B5EF4-FFF2-40B4-BE49-F238E27FC236}">
                    <a16:creationId xmlns:a16="http://schemas.microsoft.com/office/drawing/2014/main" id="{9952E65A-0EFF-46A3-A083-1FCAFDCDD4F9}"/>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277" name="ZoneTexte 276">
                <a:extLst>
                  <a:ext uri="{FF2B5EF4-FFF2-40B4-BE49-F238E27FC236}">
                    <a16:creationId xmlns:a16="http://schemas.microsoft.com/office/drawing/2014/main" id="{08D90D67-87FC-4800-80A0-1966EF35716E}"/>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75" name="ZoneTexte 274">
              <a:extLst>
                <a:ext uri="{FF2B5EF4-FFF2-40B4-BE49-F238E27FC236}">
                  <a16:creationId xmlns:a16="http://schemas.microsoft.com/office/drawing/2014/main" id="{AE8E10F3-5F2A-417C-9943-EF5743197319}"/>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78" name="Groupe 277">
            <a:extLst>
              <a:ext uri="{FF2B5EF4-FFF2-40B4-BE49-F238E27FC236}">
                <a16:creationId xmlns:a16="http://schemas.microsoft.com/office/drawing/2014/main" id="{816CCA67-3798-4525-81F7-D623F9D9D409}"/>
              </a:ext>
            </a:extLst>
          </p:cNvPr>
          <p:cNvGrpSpPr/>
          <p:nvPr/>
        </p:nvGrpSpPr>
        <p:grpSpPr>
          <a:xfrm>
            <a:off x="857930" y="5586691"/>
            <a:ext cx="718466" cy="364522"/>
            <a:chOff x="2199597" y="989091"/>
            <a:chExt cx="718466" cy="364522"/>
          </a:xfrm>
        </p:grpSpPr>
        <p:sp>
          <p:nvSpPr>
            <p:cNvPr id="279" name="ZoneTexte 278">
              <a:extLst>
                <a:ext uri="{FF2B5EF4-FFF2-40B4-BE49-F238E27FC236}">
                  <a16:creationId xmlns:a16="http://schemas.microsoft.com/office/drawing/2014/main" id="{99763041-AF9F-4595-8D3B-D89CBFF0CC03}"/>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80" name="ZoneTexte 279">
              <a:extLst>
                <a:ext uri="{FF2B5EF4-FFF2-40B4-BE49-F238E27FC236}">
                  <a16:creationId xmlns:a16="http://schemas.microsoft.com/office/drawing/2014/main" id="{6DD30EA4-AC82-456F-B3F0-E253AADA2746}"/>
                </a:ext>
              </a:extLst>
            </p:cNvPr>
            <p:cNvSpPr txBox="1"/>
            <p:nvPr/>
          </p:nvSpPr>
          <p:spPr>
            <a:xfrm>
              <a:off x="2199597" y="1168947"/>
              <a:ext cx="718466" cy="184666"/>
            </a:xfrm>
            <a:prstGeom prst="rect">
              <a:avLst/>
            </a:prstGeom>
            <a:noFill/>
          </p:spPr>
          <p:txBody>
            <a:bodyPr wrap="none" rtlCol="0">
              <a:spAutoFit/>
            </a:bodyPr>
            <a:lstStyle/>
            <a:p>
              <a:r>
                <a:rPr lang="fr-FR" sz="600" dirty="0"/>
                <a:t>[7:15:00 7:49:00]</a:t>
              </a:r>
              <a:endParaRPr lang="fr-CH" sz="600" dirty="0"/>
            </a:p>
          </p:txBody>
        </p:sp>
      </p:grpSp>
      <p:sp>
        <p:nvSpPr>
          <p:cNvPr id="281" name="Accolade fermante 280">
            <a:extLst>
              <a:ext uri="{FF2B5EF4-FFF2-40B4-BE49-F238E27FC236}">
                <a16:creationId xmlns:a16="http://schemas.microsoft.com/office/drawing/2014/main" id="{482DBEA5-D6B9-4DBC-ABA1-1CEEBC5E362D}"/>
              </a:ext>
            </a:extLst>
          </p:cNvPr>
          <p:cNvSpPr/>
          <p:nvPr/>
        </p:nvSpPr>
        <p:spPr>
          <a:xfrm flipH="1">
            <a:off x="803341" y="567095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82" name="Accolade fermante 281">
            <a:extLst>
              <a:ext uri="{FF2B5EF4-FFF2-40B4-BE49-F238E27FC236}">
                <a16:creationId xmlns:a16="http://schemas.microsoft.com/office/drawing/2014/main" id="{FF18C924-0DC3-4E52-803D-0D00A9106976}"/>
              </a:ext>
            </a:extLst>
          </p:cNvPr>
          <p:cNvSpPr/>
          <p:nvPr/>
        </p:nvSpPr>
        <p:spPr>
          <a:xfrm>
            <a:off x="4793154" y="567278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83" name="ZoneTexte 282">
            <a:extLst>
              <a:ext uri="{FF2B5EF4-FFF2-40B4-BE49-F238E27FC236}">
                <a16:creationId xmlns:a16="http://schemas.microsoft.com/office/drawing/2014/main" id="{B05FEEEF-BDB6-4A72-A292-3CF3AF18DBC1}"/>
              </a:ext>
            </a:extLst>
          </p:cNvPr>
          <p:cNvSpPr txBox="1"/>
          <p:nvPr/>
        </p:nvSpPr>
        <p:spPr>
          <a:xfrm>
            <a:off x="904481" y="5619231"/>
            <a:ext cx="331249" cy="246221"/>
          </a:xfrm>
          <a:prstGeom prst="rect">
            <a:avLst/>
          </a:prstGeom>
          <a:noFill/>
        </p:spPr>
        <p:txBody>
          <a:bodyPr wrap="square" rtlCol="0">
            <a:spAutoFit/>
          </a:bodyPr>
          <a:lstStyle/>
          <a:p>
            <a:r>
              <a:rPr lang="fr-FR" sz="500" dirty="0"/>
              <a:t>+2</a:t>
            </a:r>
          </a:p>
          <a:p>
            <a:r>
              <a:rPr lang="fr-FR" sz="500" dirty="0"/>
              <a:t>A:5</a:t>
            </a:r>
          </a:p>
        </p:txBody>
      </p:sp>
      <p:grpSp>
        <p:nvGrpSpPr>
          <p:cNvPr id="284" name="Groupe 283">
            <a:extLst>
              <a:ext uri="{FF2B5EF4-FFF2-40B4-BE49-F238E27FC236}">
                <a16:creationId xmlns:a16="http://schemas.microsoft.com/office/drawing/2014/main" id="{94C41374-AC34-4E60-A0D0-24AE472AD1BB}"/>
              </a:ext>
            </a:extLst>
          </p:cNvPr>
          <p:cNvGrpSpPr/>
          <p:nvPr/>
        </p:nvGrpSpPr>
        <p:grpSpPr>
          <a:xfrm>
            <a:off x="3677929" y="5600445"/>
            <a:ext cx="718466" cy="362841"/>
            <a:chOff x="2195594" y="1728937"/>
            <a:chExt cx="718466" cy="362841"/>
          </a:xfrm>
        </p:grpSpPr>
        <p:sp>
          <p:nvSpPr>
            <p:cNvPr id="285" name="ZoneTexte 284">
              <a:extLst>
                <a:ext uri="{FF2B5EF4-FFF2-40B4-BE49-F238E27FC236}">
                  <a16:creationId xmlns:a16="http://schemas.microsoft.com/office/drawing/2014/main" id="{A2A687D6-0B8F-4697-AB8F-6E673318E7A6}"/>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286" name="ZoneTexte 285">
              <a:extLst>
                <a:ext uri="{FF2B5EF4-FFF2-40B4-BE49-F238E27FC236}">
                  <a16:creationId xmlns:a16="http://schemas.microsoft.com/office/drawing/2014/main" id="{30082AE1-DF69-45C6-8D05-4FA6A5E0426E}"/>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287" name="ZoneTexte 286">
              <a:extLst>
                <a:ext uri="{FF2B5EF4-FFF2-40B4-BE49-F238E27FC236}">
                  <a16:creationId xmlns:a16="http://schemas.microsoft.com/office/drawing/2014/main" id="{7AC402C0-CEBC-433D-A760-63709A8AFDD6}"/>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288" name="Groupe 287">
            <a:extLst>
              <a:ext uri="{FF2B5EF4-FFF2-40B4-BE49-F238E27FC236}">
                <a16:creationId xmlns:a16="http://schemas.microsoft.com/office/drawing/2014/main" id="{5C499A2D-DEC3-4928-8AF1-B4B6F99118E2}"/>
              </a:ext>
            </a:extLst>
          </p:cNvPr>
          <p:cNvGrpSpPr/>
          <p:nvPr/>
        </p:nvGrpSpPr>
        <p:grpSpPr>
          <a:xfrm>
            <a:off x="3121229" y="5597490"/>
            <a:ext cx="718466" cy="367051"/>
            <a:chOff x="1622389" y="1729653"/>
            <a:chExt cx="718466" cy="367051"/>
          </a:xfrm>
        </p:grpSpPr>
        <p:sp>
          <p:nvSpPr>
            <p:cNvPr id="289" name="ZoneTexte 288">
              <a:extLst>
                <a:ext uri="{FF2B5EF4-FFF2-40B4-BE49-F238E27FC236}">
                  <a16:creationId xmlns:a16="http://schemas.microsoft.com/office/drawing/2014/main" id="{E4A856F6-5944-4790-A929-F0587A0D067C}"/>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290" name="ZoneTexte 289">
              <a:extLst>
                <a:ext uri="{FF2B5EF4-FFF2-40B4-BE49-F238E27FC236}">
                  <a16:creationId xmlns:a16="http://schemas.microsoft.com/office/drawing/2014/main" id="{EFC0C750-C186-4CB2-9ED1-53E167C47026}"/>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291" name="ZoneTexte 290">
              <a:extLst>
                <a:ext uri="{FF2B5EF4-FFF2-40B4-BE49-F238E27FC236}">
                  <a16:creationId xmlns:a16="http://schemas.microsoft.com/office/drawing/2014/main" id="{9B8F0647-4E46-4A70-A412-7BE99E24B928}"/>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292" name="Groupe 291">
            <a:extLst>
              <a:ext uri="{FF2B5EF4-FFF2-40B4-BE49-F238E27FC236}">
                <a16:creationId xmlns:a16="http://schemas.microsoft.com/office/drawing/2014/main" id="{22457835-342B-43ED-BE31-BE4E9DA19C2A}"/>
              </a:ext>
            </a:extLst>
          </p:cNvPr>
          <p:cNvGrpSpPr/>
          <p:nvPr/>
        </p:nvGrpSpPr>
        <p:grpSpPr>
          <a:xfrm>
            <a:off x="4227822" y="5598817"/>
            <a:ext cx="718466" cy="361624"/>
            <a:chOff x="4307092" y="991715"/>
            <a:chExt cx="718466" cy="361624"/>
          </a:xfrm>
        </p:grpSpPr>
        <p:grpSp>
          <p:nvGrpSpPr>
            <p:cNvPr id="293" name="Groupe 292">
              <a:extLst>
                <a:ext uri="{FF2B5EF4-FFF2-40B4-BE49-F238E27FC236}">
                  <a16:creationId xmlns:a16="http://schemas.microsoft.com/office/drawing/2014/main" id="{7D30396A-41FE-473C-87AA-57135144523D}"/>
                </a:ext>
              </a:extLst>
            </p:cNvPr>
            <p:cNvGrpSpPr/>
            <p:nvPr/>
          </p:nvGrpSpPr>
          <p:grpSpPr>
            <a:xfrm>
              <a:off x="4390385" y="991715"/>
              <a:ext cx="544617" cy="295988"/>
              <a:chOff x="2579857" y="900994"/>
              <a:chExt cx="544617" cy="295988"/>
            </a:xfrm>
          </p:grpSpPr>
          <p:sp>
            <p:nvSpPr>
              <p:cNvPr id="295" name="ZoneTexte 294">
                <a:extLst>
                  <a:ext uri="{FF2B5EF4-FFF2-40B4-BE49-F238E27FC236}">
                    <a16:creationId xmlns:a16="http://schemas.microsoft.com/office/drawing/2014/main" id="{5CC8742D-0F4D-45B6-8828-B70D68E9E40C}"/>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296" name="ZoneTexte 295">
                <a:extLst>
                  <a:ext uri="{FF2B5EF4-FFF2-40B4-BE49-F238E27FC236}">
                    <a16:creationId xmlns:a16="http://schemas.microsoft.com/office/drawing/2014/main" id="{7993982F-05FC-42D4-A517-A10B2E2C7769}"/>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294" name="ZoneTexte 293">
              <a:extLst>
                <a:ext uri="{FF2B5EF4-FFF2-40B4-BE49-F238E27FC236}">
                  <a16:creationId xmlns:a16="http://schemas.microsoft.com/office/drawing/2014/main" id="{F1235E4A-6694-4BAB-8CF9-CD053F21E658}"/>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297" name="Graphique 296">
            <a:extLst>
              <a:ext uri="{FF2B5EF4-FFF2-40B4-BE49-F238E27FC236}">
                <a16:creationId xmlns:a16="http://schemas.microsoft.com/office/drawing/2014/main" id="{8DE025E6-9585-47E7-BDA8-0602425DC4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66841" y="5860882"/>
            <a:ext cx="109307" cy="98122"/>
          </a:xfrm>
          <a:prstGeom prst="rect">
            <a:avLst/>
          </a:prstGeom>
        </p:spPr>
      </p:pic>
      <p:grpSp>
        <p:nvGrpSpPr>
          <p:cNvPr id="298" name="Groupe 297">
            <a:extLst>
              <a:ext uri="{FF2B5EF4-FFF2-40B4-BE49-F238E27FC236}">
                <a16:creationId xmlns:a16="http://schemas.microsoft.com/office/drawing/2014/main" id="{8932EA02-FA12-41A1-A666-BF347E3B0B93}"/>
              </a:ext>
            </a:extLst>
          </p:cNvPr>
          <p:cNvGrpSpPr/>
          <p:nvPr/>
        </p:nvGrpSpPr>
        <p:grpSpPr>
          <a:xfrm>
            <a:off x="1421062" y="5577617"/>
            <a:ext cx="718466" cy="385083"/>
            <a:chOff x="6111049" y="6137090"/>
            <a:chExt cx="718466" cy="385083"/>
          </a:xfrm>
        </p:grpSpPr>
        <p:grpSp>
          <p:nvGrpSpPr>
            <p:cNvPr id="299" name="Groupe 298">
              <a:extLst>
                <a:ext uri="{FF2B5EF4-FFF2-40B4-BE49-F238E27FC236}">
                  <a16:creationId xmlns:a16="http://schemas.microsoft.com/office/drawing/2014/main" id="{F5C14DCD-9931-4928-B340-B396401F1483}"/>
                </a:ext>
              </a:extLst>
            </p:cNvPr>
            <p:cNvGrpSpPr/>
            <p:nvPr/>
          </p:nvGrpSpPr>
          <p:grpSpPr>
            <a:xfrm>
              <a:off x="6111049" y="6137090"/>
              <a:ext cx="718466" cy="385083"/>
              <a:chOff x="1523235" y="3839102"/>
              <a:chExt cx="718466" cy="385083"/>
            </a:xfrm>
          </p:grpSpPr>
          <p:sp>
            <p:nvSpPr>
              <p:cNvPr id="301" name="ZoneTexte 300">
                <a:extLst>
                  <a:ext uri="{FF2B5EF4-FFF2-40B4-BE49-F238E27FC236}">
                    <a16:creationId xmlns:a16="http://schemas.microsoft.com/office/drawing/2014/main" id="{9476FFEC-ED52-4641-90E0-87B4BD34F37D}"/>
                  </a:ext>
                </a:extLst>
              </p:cNvPr>
              <p:cNvSpPr txBox="1"/>
              <p:nvPr/>
            </p:nvSpPr>
            <p:spPr>
              <a:xfrm>
                <a:off x="1523235" y="4039519"/>
                <a:ext cx="718466" cy="184666"/>
              </a:xfrm>
              <a:prstGeom prst="rect">
                <a:avLst/>
              </a:prstGeom>
              <a:noFill/>
            </p:spPr>
            <p:txBody>
              <a:bodyPr wrap="none" rtlCol="0">
                <a:spAutoFit/>
              </a:bodyPr>
              <a:lstStyle/>
              <a:p>
                <a:r>
                  <a:rPr lang="fr-FR" sz="600" dirty="0"/>
                  <a:t>[7:40:00 7:53:30]</a:t>
                </a:r>
                <a:endParaRPr lang="fr-CH" sz="600" dirty="0"/>
              </a:p>
            </p:txBody>
          </p:sp>
          <p:sp>
            <p:nvSpPr>
              <p:cNvPr id="302" name="ZoneTexte 301">
                <a:extLst>
                  <a:ext uri="{FF2B5EF4-FFF2-40B4-BE49-F238E27FC236}">
                    <a16:creationId xmlns:a16="http://schemas.microsoft.com/office/drawing/2014/main" id="{FB7D3A91-2CE2-46CB-BF27-DA0DEBE4E531}"/>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300" name="ZoneTexte 299">
              <a:extLst>
                <a:ext uri="{FF2B5EF4-FFF2-40B4-BE49-F238E27FC236}">
                  <a16:creationId xmlns:a16="http://schemas.microsoft.com/office/drawing/2014/main" id="{E13B7556-9F0C-4B73-8799-4B50D35F145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03" name="Groupe 302">
            <a:extLst>
              <a:ext uri="{FF2B5EF4-FFF2-40B4-BE49-F238E27FC236}">
                <a16:creationId xmlns:a16="http://schemas.microsoft.com/office/drawing/2014/main" id="{46A404E2-35C8-4E9B-9430-1816270FB878}"/>
              </a:ext>
            </a:extLst>
          </p:cNvPr>
          <p:cNvGrpSpPr/>
          <p:nvPr/>
        </p:nvGrpSpPr>
        <p:grpSpPr>
          <a:xfrm>
            <a:off x="1976940" y="5587688"/>
            <a:ext cx="718466" cy="375832"/>
            <a:chOff x="6752258" y="6147312"/>
            <a:chExt cx="718466" cy="375832"/>
          </a:xfrm>
        </p:grpSpPr>
        <p:grpSp>
          <p:nvGrpSpPr>
            <p:cNvPr id="304" name="Groupe 303">
              <a:extLst>
                <a:ext uri="{FF2B5EF4-FFF2-40B4-BE49-F238E27FC236}">
                  <a16:creationId xmlns:a16="http://schemas.microsoft.com/office/drawing/2014/main" id="{346FC68A-A188-442A-828A-C41CDA9D5B4D}"/>
                </a:ext>
              </a:extLst>
            </p:cNvPr>
            <p:cNvGrpSpPr/>
            <p:nvPr/>
          </p:nvGrpSpPr>
          <p:grpSpPr>
            <a:xfrm>
              <a:off x="6752258" y="6147312"/>
              <a:ext cx="718466" cy="375832"/>
              <a:chOff x="2358333" y="3850592"/>
              <a:chExt cx="718466" cy="375832"/>
            </a:xfrm>
          </p:grpSpPr>
          <p:sp>
            <p:nvSpPr>
              <p:cNvPr id="306" name="ZoneTexte 305">
                <a:extLst>
                  <a:ext uri="{FF2B5EF4-FFF2-40B4-BE49-F238E27FC236}">
                    <a16:creationId xmlns:a16="http://schemas.microsoft.com/office/drawing/2014/main" id="{CC895E56-DF3A-4BAC-B681-F38C2624ACC3}"/>
                  </a:ext>
                </a:extLst>
              </p:cNvPr>
              <p:cNvSpPr txBox="1"/>
              <p:nvPr/>
            </p:nvSpPr>
            <p:spPr>
              <a:xfrm>
                <a:off x="2358333" y="4041758"/>
                <a:ext cx="718466" cy="184666"/>
              </a:xfrm>
              <a:prstGeom prst="rect">
                <a:avLst/>
              </a:prstGeom>
              <a:noFill/>
            </p:spPr>
            <p:txBody>
              <a:bodyPr wrap="none" rtlCol="0">
                <a:spAutoFit/>
              </a:bodyPr>
              <a:lstStyle/>
              <a:p>
                <a:r>
                  <a:rPr lang="fr-FR" sz="600" dirty="0"/>
                  <a:t>[7:40:30 7:54:00]</a:t>
                </a:r>
                <a:endParaRPr lang="fr-CH" sz="600" dirty="0"/>
              </a:p>
            </p:txBody>
          </p:sp>
          <p:sp>
            <p:nvSpPr>
              <p:cNvPr id="307" name="ZoneTexte 306">
                <a:extLst>
                  <a:ext uri="{FF2B5EF4-FFF2-40B4-BE49-F238E27FC236}">
                    <a16:creationId xmlns:a16="http://schemas.microsoft.com/office/drawing/2014/main" id="{A557B4D0-711D-4B9D-8A0F-343B5D1852D8}"/>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305" name="ZoneTexte 304">
              <a:extLst>
                <a:ext uri="{FF2B5EF4-FFF2-40B4-BE49-F238E27FC236}">
                  <a16:creationId xmlns:a16="http://schemas.microsoft.com/office/drawing/2014/main" id="{7133F8AA-5F91-4CEE-984E-AF0ECA1E663B}"/>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308" name="Groupe 307">
            <a:extLst>
              <a:ext uri="{FF2B5EF4-FFF2-40B4-BE49-F238E27FC236}">
                <a16:creationId xmlns:a16="http://schemas.microsoft.com/office/drawing/2014/main" id="{4FB0634F-39AF-46F8-BAB0-AB14142B119C}"/>
              </a:ext>
            </a:extLst>
          </p:cNvPr>
          <p:cNvGrpSpPr/>
          <p:nvPr/>
        </p:nvGrpSpPr>
        <p:grpSpPr>
          <a:xfrm>
            <a:off x="2510264" y="2490611"/>
            <a:ext cx="718466" cy="375832"/>
            <a:chOff x="6752258" y="6147312"/>
            <a:chExt cx="718466" cy="375832"/>
          </a:xfrm>
        </p:grpSpPr>
        <p:grpSp>
          <p:nvGrpSpPr>
            <p:cNvPr id="309" name="Groupe 308">
              <a:extLst>
                <a:ext uri="{FF2B5EF4-FFF2-40B4-BE49-F238E27FC236}">
                  <a16:creationId xmlns:a16="http://schemas.microsoft.com/office/drawing/2014/main" id="{1665E68B-0A18-481C-BA9C-66D1177F944C}"/>
                </a:ext>
              </a:extLst>
            </p:cNvPr>
            <p:cNvGrpSpPr/>
            <p:nvPr/>
          </p:nvGrpSpPr>
          <p:grpSpPr>
            <a:xfrm>
              <a:off x="6752258" y="6147312"/>
              <a:ext cx="718466" cy="375832"/>
              <a:chOff x="2358333" y="3850592"/>
              <a:chExt cx="718466" cy="375832"/>
            </a:xfrm>
          </p:grpSpPr>
          <p:sp>
            <p:nvSpPr>
              <p:cNvPr id="311" name="ZoneTexte 310">
                <a:extLst>
                  <a:ext uri="{FF2B5EF4-FFF2-40B4-BE49-F238E27FC236}">
                    <a16:creationId xmlns:a16="http://schemas.microsoft.com/office/drawing/2014/main" id="{7CB270E0-79B9-41E1-BAE0-1837060E1445}"/>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312" name="ZoneTexte 311">
                <a:extLst>
                  <a:ext uri="{FF2B5EF4-FFF2-40B4-BE49-F238E27FC236}">
                    <a16:creationId xmlns:a16="http://schemas.microsoft.com/office/drawing/2014/main" id="{94CDC985-F724-4F9A-9F96-970DC9A3E039}"/>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310" name="ZoneTexte 309">
              <a:extLst>
                <a:ext uri="{FF2B5EF4-FFF2-40B4-BE49-F238E27FC236}">
                  <a16:creationId xmlns:a16="http://schemas.microsoft.com/office/drawing/2014/main" id="{2E03B573-B595-482C-92B5-473A46E96456}"/>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13" name="Groupe 312">
            <a:extLst>
              <a:ext uri="{FF2B5EF4-FFF2-40B4-BE49-F238E27FC236}">
                <a16:creationId xmlns:a16="http://schemas.microsoft.com/office/drawing/2014/main" id="{7E8E5B3A-1443-442F-BA41-F0670C3E45BE}"/>
              </a:ext>
            </a:extLst>
          </p:cNvPr>
          <p:cNvGrpSpPr/>
          <p:nvPr/>
        </p:nvGrpSpPr>
        <p:grpSpPr>
          <a:xfrm>
            <a:off x="796757" y="3224590"/>
            <a:ext cx="718466" cy="364522"/>
            <a:chOff x="2199597" y="989091"/>
            <a:chExt cx="718466" cy="364522"/>
          </a:xfrm>
        </p:grpSpPr>
        <p:sp>
          <p:nvSpPr>
            <p:cNvPr id="314" name="ZoneTexte 313">
              <a:extLst>
                <a:ext uri="{FF2B5EF4-FFF2-40B4-BE49-F238E27FC236}">
                  <a16:creationId xmlns:a16="http://schemas.microsoft.com/office/drawing/2014/main" id="{9DD8FA89-865B-4DA7-B913-96D6F1F90B49}"/>
                </a:ext>
              </a:extLst>
            </p:cNvPr>
            <p:cNvSpPr txBox="1"/>
            <p:nvPr/>
          </p:nvSpPr>
          <p:spPr>
            <a:xfrm>
              <a:off x="2383763" y="989091"/>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315" name="ZoneTexte 314">
              <a:extLst>
                <a:ext uri="{FF2B5EF4-FFF2-40B4-BE49-F238E27FC236}">
                  <a16:creationId xmlns:a16="http://schemas.microsoft.com/office/drawing/2014/main" id="{F3B2A667-C7F1-40A7-92FC-389F3BCEC311}"/>
                </a:ext>
              </a:extLst>
            </p:cNvPr>
            <p:cNvSpPr txBox="1"/>
            <p:nvPr/>
          </p:nvSpPr>
          <p:spPr>
            <a:xfrm>
              <a:off x="2199597" y="1168947"/>
              <a:ext cx="718466" cy="184666"/>
            </a:xfrm>
            <a:prstGeom prst="rect">
              <a:avLst/>
            </a:prstGeom>
            <a:noFill/>
          </p:spPr>
          <p:txBody>
            <a:bodyPr wrap="none" rtlCol="0">
              <a:spAutoFit/>
            </a:bodyPr>
            <a:lstStyle/>
            <a:p>
              <a:r>
                <a:rPr lang="fr-FR" sz="600" dirty="0"/>
                <a:t>[7:15:00 7:42:00]</a:t>
              </a:r>
              <a:endParaRPr lang="fr-CH" sz="600" dirty="0"/>
            </a:p>
          </p:txBody>
        </p:sp>
      </p:grpSp>
      <p:sp>
        <p:nvSpPr>
          <p:cNvPr id="316" name="Accolade fermante 315">
            <a:extLst>
              <a:ext uri="{FF2B5EF4-FFF2-40B4-BE49-F238E27FC236}">
                <a16:creationId xmlns:a16="http://schemas.microsoft.com/office/drawing/2014/main" id="{2E304078-6FF2-46A8-87D6-6934D356F336}"/>
              </a:ext>
            </a:extLst>
          </p:cNvPr>
          <p:cNvSpPr/>
          <p:nvPr/>
        </p:nvSpPr>
        <p:spPr>
          <a:xfrm flipH="1">
            <a:off x="742168" y="330885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7" name="Accolade fermante 316">
            <a:extLst>
              <a:ext uri="{FF2B5EF4-FFF2-40B4-BE49-F238E27FC236}">
                <a16:creationId xmlns:a16="http://schemas.microsoft.com/office/drawing/2014/main" id="{381A9554-9389-49E9-8047-CDD1646C4BAA}"/>
              </a:ext>
            </a:extLst>
          </p:cNvPr>
          <p:cNvSpPr/>
          <p:nvPr/>
        </p:nvSpPr>
        <p:spPr>
          <a:xfrm>
            <a:off x="4826181" y="331775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8" name="ZoneTexte 317">
            <a:extLst>
              <a:ext uri="{FF2B5EF4-FFF2-40B4-BE49-F238E27FC236}">
                <a16:creationId xmlns:a16="http://schemas.microsoft.com/office/drawing/2014/main" id="{6E1B61E4-531F-43A0-8CAE-8BDA09524BEF}"/>
              </a:ext>
            </a:extLst>
          </p:cNvPr>
          <p:cNvSpPr txBox="1"/>
          <p:nvPr/>
        </p:nvSpPr>
        <p:spPr>
          <a:xfrm>
            <a:off x="843308" y="3257130"/>
            <a:ext cx="331249" cy="246221"/>
          </a:xfrm>
          <a:prstGeom prst="rect">
            <a:avLst/>
          </a:prstGeom>
          <a:noFill/>
        </p:spPr>
        <p:txBody>
          <a:bodyPr wrap="square" rtlCol="0">
            <a:spAutoFit/>
          </a:bodyPr>
          <a:lstStyle/>
          <a:p>
            <a:r>
              <a:rPr lang="fr-FR" sz="500" dirty="0"/>
              <a:t>+2</a:t>
            </a:r>
          </a:p>
          <a:p>
            <a:r>
              <a:rPr lang="fr-FR" sz="500" dirty="0"/>
              <a:t>A:5</a:t>
            </a:r>
          </a:p>
        </p:txBody>
      </p:sp>
      <p:grpSp>
        <p:nvGrpSpPr>
          <p:cNvPr id="319" name="Groupe 318">
            <a:extLst>
              <a:ext uri="{FF2B5EF4-FFF2-40B4-BE49-F238E27FC236}">
                <a16:creationId xmlns:a16="http://schemas.microsoft.com/office/drawing/2014/main" id="{5C867D66-4031-4C5E-ADC1-E6C24AFA7046}"/>
              </a:ext>
            </a:extLst>
          </p:cNvPr>
          <p:cNvGrpSpPr/>
          <p:nvPr/>
        </p:nvGrpSpPr>
        <p:grpSpPr>
          <a:xfrm>
            <a:off x="3710956" y="3245412"/>
            <a:ext cx="718466" cy="362841"/>
            <a:chOff x="2195594" y="1728937"/>
            <a:chExt cx="718466" cy="362841"/>
          </a:xfrm>
        </p:grpSpPr>
        <p:sp>
          <p:nvSpPr>
            <p:cNvPr id="320" name="ZoneTexte 319">
              <a:extLst>
                <a:ext uri="{FF2B5EF4-FFF2-40B4-BE49-F238E27FC236}">
                  <a16:creationId xmlns:a16="http://schemas.microsoft.com/office/drawing/2014/main" id="{C81AA6A1-8EAB-4088-94DE-0B01CDF069E9}"/>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321" name="ZoneTexte 320">
              <a:extLst>
                <a:ext uri="{FF2B5EF4-FFF2-40B4-BE49-F238E27FC236}">
                  <a16:creationId xmlns:a16="http://schemas.microsoft.com/office/drawing/2014/main" id="{9E1D2893-4903-4867-83A5-3E9645AA882E}"/>
                </a:ext>
              </a:extLst>
            </p:cNvPr>
            <p:cNvSpPr txBox="1"/>
            <p:nvPr/>
          </p:nvSpPr>
          <p:spPr>
            <a:xfrm>
              <a:off x="2352994" y="172893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322" name="ZoneTexte 321">
              <a:extLst>
                <a:ext uri="{FF2B5EF4-FFF2-40B4-BE49-F238E27FC236}">
                  <a16:creationId xmlns:a16="http://schemas.microsoft.com/office/drawing/2014/main" id="{BDD903D1-36B9-444B-97AE-A4677237A712}"/>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323" name="Groupe 322">
            <a:extLst>
              <a:ext uri="{FF2B5EF4-FFF2-40B4-BE49-F238E27FC236}">
                <a16:creationId xmlns:a16="http://schemas.microsoft.com/office/drawing/2014/main" id="{6C3D2BFA-43DB-4119-8B3B-94E0E4B44A50}"/>
              </a:ext>
            </a:extLst>
          </p:cNvPr>
          <p:cNvGrpSpPr/>
          <p:nvPr/>
        </p:nvGrpSpPr>
        <p:grpSpPr>
          <a:xfrm>
            <a:off x="1936148" y="3242480"/>
            <a:ext cx="718466" cy="367051"/>
            <a:chOff x="1622389" y="1729653"/>
            <a:chExt cx="718466" cy="367051"/>
          </a:xfrm>
        </p:grpSpPr>
        <p:sp>
          <p:nvSpPr>
            <p:cNvPr id="324" name="ZoneTexte 323">
              <a:extLst>
                <a:ext uri="{FF2B5EF4-FFF2-40B4-BE49-F238E27FC236}">
                  <a16:creationId xmlns:a16="http://schemas.microsoft.com/office/drawing/2014/main" id="{75908F23-4D62-4EE1-A3BB-FB66A0FF05A8}"/>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325" name="ZoneTexte 324">
              <a:extLst>
                <a:ext uri="{FF2B5EF4-FFF2-40B4-BE49-F238E27FC236}">
                  <a16:creationId xmlns:a16="http://schemas.microsoft.com/office/drawing/2014/main" id="{F7EB762E-36EA-45F4-8D95-14545AF1D99E}"/>
                </a:ext>
              </a:extLst>
            </p:cNvPr>
            <p:cNvSpPr txBox="1"/>
            <p:nvPr/>
          </p:nvSpPr>
          <p:spPr>
            <a:xfrm>
              <a:off x="1846672" y="1729653"/>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326" name="ZoneTexte 325">
              <a:extLst>
                <a:ext uri="{FF2B5EF4-FFF2-40B4-BE49-F238E27FC236}">
                  <a16:creationId xmlns:a16="http://schemas.microsoft.com/office/drawing/2014/main" id="{C8D74119-004A-45EF-88E4-DDF0E3B6FBEB}"/>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327" name="Groupe 326">
            <a:extLst>
              <a:ext uri="{FF2B5EF4-FFF2-40B4-BE49-F238E27FC236}">
                <a16:creationId xmlns:a16="http://schemas.microsoft.com/office/drawing/2014/main" id="{A49D39F7-6430-4FDB-BFA7-B3B0994D088F}"/>
              </a:ext>
            </a:extLst>
          </p:cNvPr>
          <p:cNvGrpSpPr/>
          <p:nvPr/>
        </p:nvGrpSpPr>
        <p:grpSpPr>
          <a:xfrm>
            <a:off x="4260849" y="3243784"/>
            <a:ext cx="718466" cy="361624"/>
            <a:chOff x="4307092" y="991715"/>
            <a:chExt cx="718466" cy="361624"/>
          </a:xfrm>
        </p:grpSpPr>
        <p:grpSp>
          <p:nvGrpSpPr>
            <p:cNvPr id="328" name="Groupe 327">
              <a:extLst>
                <a:ext uri="{FF2B5EF4-FFF2-40B4-BE49-F238E27FC236}">
                  <a16:creationId xmlns:a16="http://schemas.microsoft.com/office/drawing/2014/main" id="{16F90A12-47C2-4CDB-B9DF-11B391C4573D}"/>
                </a:ext>
              </a:extLst>
            </p:cNvPr>
            <p:cNvGrpSpPr/>
            <p:nvPr/>
          </p:nvGrpSpPr>
          <p:grpSpPr>
            <a:xfrm>
              <a:off x="4390385" y="991715"/>
              <a:ext cx="544617" cy="295988"/>
              <a:chOff x="2579857" y="900994"/>
              <a:chExt cx="544617" cy="295988"/>
            </a:xfrm>
          </p:grpSpPr>
          <p:sp>
            <p:nvSpPr>
              <p:cNvPr id="330" name="ZoneTexte 329">
                <a:extLst>
                  <a:ext uri="{FF2B5EF4-FFF2-40B4-BE49-F238E27FC236}">
                    <a16:creationId xmlns:a16="http://schemas.microsoft.com/office/drawing/2014/main" id="{110C6A3C-AAB7-4DCB-88E7-102C20BE9446}"/>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331" name="ZoneTexte 330">
                <a:extLst>
                  <a:ext uri="{FF2B5EF4-FFF2-40B4-BE49-F238E27FC236}">
                    <a16:creationId xmlns:a16="http://schemas.microsoft.com/office/drawing/2014/main" id="{EEC02DB9-4CAB-4B45-AEF0-CB50CF468E09}"/>
                  </a:ext>
                </a:extLst>
              </p:cNvPr>
              <p:cNvSpPr txBox="1"/>
              <p:nvPr/>
            </p:nvSpPr>
            <p:spPr>
              <a:xfrm>
                <a:off x="2684930" y="9009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329" name="ZoneTexte 328">
              <a:extLst>
                <a:ext uri="{FF2B5EF4-FFF2-40B4-BE49-F238E27FC236}">
                  <a16:creationId xmlns:a16="http://schemas.microsoft.com/office/drawing/2014/main" id="{FA7888A0-2D7C-44DD-9852-408F0DD40A4C}"/>
                </a:ext>
              </a:extLst>
            </p:cNvPr>
            <p:cNvSpPr txBox="1"/>
            <p:nvPr/>
          </p:nvSpPr>
          <p:spPr>
            <a:xfrm>
              <a:off x="4307092" y="1168673"/>
              <a:ext cx="718466" cy="184666"/>
            </a:xfrm>
            <a:prstGeom prst="rect">
              <a:avLst/>
            </a:prstGeom>
            <a:noFill/>
          </p:spPr>
          <p:txBody>
            <a:bodyPr wrap="none" rtlCol="0">
              <a:spAutoFit/>
            </a:bodyPr>
            <a:lstStyle/>
            <a:p>
              <a:r>
                <a:rPr lang="fr-FR" sz="600" dirty="0"/>
                <a:t>[7:57:00 8:10:00]</a:t>
              </a:r>
              <a:endParaRPr lang="fr-CH" sz="600" dirty="0"/>
            </a:p>
          </p:txBody>
        </p:sp>
      </p:grpSp>
      <p:pic>
        <p:nvPicPr>
          <p:cNvPr id="332" name="Graphique 331">
            <a:extLst>
              <a:ext uri="{FF2B5EF4-FFF2-40B4-BE49-F238E27FC236}">
                <a16:creationId xmlns:a16="http://schemas.microsoft.com/office/drawing/2014/main" id="{CA4CBF1F-4AD3-4013-969C-1D3010F438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99868" y="3505849"/>
            <a:ext cx="109307" cy="98122"/>
          </a:xfrm>
          <a:prstGeom prst="rect">
            <a:avLst/>
          </a:prstGeom>
        </p:spPr>
      </p:pic>
      <p:grpSp>
        <p:nvGrpSpPr>
          <p:cNvPr id="333" name="Groupe 332">
            <a:extLst>
              <a:ext uri="{FF2B5EF4-FFF2-40B4-BE49-F238E27FC236}">
                <a16:creationId xmlns:a16="http://schemas.microsoft.com/office/drawing/2014/main" id="{43B58B91-1472-453D-8EAD-B5689E185C73}"/>
              </a:ext>
            </a:extLst>
          </p:cNvPr>
          <p:cNvGrpSpPr/>
          <p:nvPr/>
        </p:nvGrpSpPr>
        <p:grpSpPr>
          <a:xfrm>
            <a:off x="1359889" y="3215516"/>
            <a:ext cx="718466" cy="385083"/>
            <a:chOff x="6111049" y="6137090"/>
            <a:chExt cx="718466" cy="385083"/>
          </a:xfrm>
        </p:grpSpPr>
        <p:grpSp>
          <p:nvGrpSpPr>
            <p:cNvPr id="334" name="Groupe 333">
              <a:extLst>
                <a:ext uri="{FF2B5EF4-FFF2-40B4-BE49-F238E27FC236}">
                  <a16:creationId xmlns:a16="http://schemas.microsoft.com/office/drawing/2014/main" id="{19E91C55-7CA6-4372-B96D-E62A1291C0B3}"/>
                </a:ext>
              </a:extLst>
            </p:cNvPr>
            <p:cNvGrpSpPr/>
            <p:nvPr/>
          </p:nvGrpSpPr>
          <p:grpSpPr>
            <a:xfrm>
              <a:off x="6111049" y="6137090"/>
              <a:ext cx="718466" cy="385083"/>
              <a:chOff x="1523235" y="3839102"/>
              <a:chExt cx="718466" cy="385083"/>
            </a:xfrm>
          </p:grpSpPr>
          <p:sp>
            <p:nvSpPr>
              <p:cNvPr id="336" name="ZoneTexte 335">
                <a:extLst>
                  <a:ext uri="{FF2B5EF4-FFF2-40B4-BE49-F238E27FC236}">
                    <a16:creationId xmlns:a16="http://schemas.microsoft.com/office/drawing/2014/main" id="{CE333EA0-7D36-4DA2-99DB-1CF40F29333A}"/>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337" name="ZoneTexte 336">
                <a:extLst>
                  <a:ext uri="{FF2B5EF4-FFF2-40B4-BE49-F238E27FC236}">
                    <a16:creationId xmlns:a16="http://schemas.microsoft.com/office/drawing/2014/main" id="{37FC1996-5B09-4A60-8D6C-9034CC36EBA3}"/>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335" name="ZoneTexte 334">
              <a:extLst>
                <a:ext uri="{FF2B5EF4-FFF2-40B4-BE49-F238E27FC236}">
                  <a16:creationId xmlns:a16="http://schemas.microsoft.com/office/drawing/2014/main" id="{3AC84429-E120-4FA3-A800-14E008AB3FAB}"/>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338" name="Groupe 337">
            <a:extLst>
              <a:ext uri="{FF2B5EF4-FFF2-40B4-BE49-F238E27FC236}">
                <a16:creationId xmlns:a16="http://schemas.microsoft.com/office/drawing/2014/main" id="{F3DDC9AA-72B7-4189-B8E0-3D8158B2D631}"/>
              </a:ext>
            </a:extLst>
          </p:cNvPr>
          <p:cNvGrpSpPr/>
          <p:nvPr/>
        </p:nvGrpSpPr>
        <p:grpSpPr>
          <a:xfrm>
            <a:off x="2496100" y="3231043"/>
            <a:ext cx="718466" cy="375832"/>
            <a:chOff x="6752258" y="6147312"/>
            <a:chExt cx="718466" cy="375832"/>
          </a:xfrm>
        </p:grpSpPr>
        <p:grpSp>
          <p:nvGrpSpPr>
            <p:cNvPr id="339" name="Groupe 338">
              <a:extLst>
                <a:ext uri="{FF2B5EF4-FFF2-40B4-BE49-F238E27FC236}">
                  <a16:creationId xmlns:a16="http://schemas.microsoft.com/office/drawing/2014/main" id="{436886B0-F4D7-458B-A4F6-B322F8F41690}"/>
                </a:ext>
              </a:extLst>
            </p:cNvPr>
            <p:cNvGrpSpPr/>
            <p:nvPr/>
          </p:nvGrpSpPr>
          <p:grpSpPr>
            <a:xfrm>
              <a:off x="6752258" y="6147312"/>
              <a:ext cx="718466" cy="375832"/>
              <a:chOff x="2358333" y="3850592"/>
              <a:chExt cx="718466" cy="375832"/>
            </a:xfrm>
          </p:grpSpPr>
          <p:sp>
            <p:nvSpPr>
              <p:cNvPr id="341" name="ZoneTexte 340">
                <a:extLst>
                  <a:ext uri="{FF2B5EF4-FFF2-40B4-BE49-F238E27FC236}">
                    <a16:creationId xmlns:a16="http://schemas.microsoft.com/office/drawing/2014/main" id="{C4126469-00AF-493C-BE06-22A273391C0C}"/>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342" name="ZoneTexte 341">
                <a:extLst>
                  <a:ext uri="{FF2B5EF4-FFF2-40B4-BE49-F238E27FC236}">
                    <a16:creationId xmlns:a16="http://schemas.microsoft.com/office/drawing/2014/main" id="{E16C7744-C138-494A-B001-1555F59A1D32}"/>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340" name="ZoneTexte 339">
              <a:extLst>
                <a:ext uri="{FF2B5EF4-FFF2-40B4-BE49-F238E27FC236}">
                  <a16:creationId xmlns:a16="http://schemas.microsoft.com/office/drawing/2014/main" id="{C8628FF1-2BD8-4DBE-B1DA-9F7780C785AB}"/>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43" name="Groupe 342">
            <a:extLst>
              <a:ext uri="{FF2B5EF4-FFF2-40B4-BE49-F238E27FC236}">
                <a16:creationId xmlns:a16="http://schemas.microsoft.com/office/drawing/2014/main" id="{8563EF02-741B-4D47-9958-245A0AF6333E}"/>
              </a:ext>
            </a:extLst>
          </p:cNvPr>
          <p:cNvGrpSpPr/>
          <p:nvPr/>
        </p:nvGrpSpPr>
        <p:grpSpPr>
          <a:xfrm>
            <a:off x="3103073" y="3210603"/>
            <a:ext cx="718466" cy="390094"/>
            <a:chOff x="7339755" y="6147312"/>
            <a:chExt cx="718466" cy="390094"/>
          </a:xfrm>
        </p:grpSpPr>
        <p:grpSp>
          <p:nvGrpSpPr>
            <p:cNvPr id="344" name="Groupe 343">
              <a:extLst>
                <a:ext uri="{FF2B5EF4-FFF2-40B4-BE49-F238E27FC236}">
                  <a16:creationId xmlns:a16="http://schemas.microsoft.com/office/drawing/2014/main" id="{2726BF6A-86C2-44B4-AEA3-7AE9F5A7B299}"/>
                </a:ext>
              </a:extLst>
            </p:cNvPr>
            <p:cNvGrpSpPr/>
            <p:nvPr/>
          </p:nvGrpSpPr>
          <p:grpSpPr>
            <a:xfrm>
              <a:off x="7339755" y="6147312"/>
              <a:ext cx="718466" cy="390094"/>
              <a:chOff x="3085711" y="3836330"/>
              <a:chExt cx="718466" cy="390094"/>
            </a:xfrm>
          </p:grpSpPr>
          <p:sp>
            <p:nvSpPr>
              <p:cNvPr id="346" name="ZoneTexte 345">
                <a:extLst>
                  <a:ext uri="{FF2B5EF4-FFF2-40B4-BE49-F238E27FC236}">
                    <a16:creationId xmlns:a16="http://schemas.microsoft.com/office/drawing/2014/main" id="{D7CB8F7E-2FA3-4421-80E7-FEC03DBA7E21}"/>
                  </a:ext>
                </a:extLst>
              </p:cNvPr>
              <p:cNvSpPr txBox="1"/>
              <p:nvPr/>
            </p:nvSpPr>
            <p:spPr>
              <a:xfrm>
                <a:off x="3085711" y="4041758"/>
                <a:ext cx="718466" cy="184666"/>
              </a:xfrm>
              <a:prstGeom prst="rect">
                <a:avLst/>
              </a:prstGeom>
              <a:noFill/>
            </p:spPr>
            <p:txBody>
              <a:bodyPr wrap="none" rtlCol="0">
                <a:spAutoFit/>
              </a:bodyPr>
              <a:lstStyle/>
              <a:p>
                <a:r>
                  <a:rPr lang="fr-FR" sz="600" dirty="0"/>
                  <a:t>[7:57:00 8:00:00]</a:t>
                </a:r>
                <a:endParaRPr lang="fr-CH" sz="600" dirty="0"/>
              </a:p>
            </p:txBody>
          </p:sp>
          <p:sp>
            <p:nvSpPr>
              <p:cNvPr id="347" name="ZoneTexte 346">
                <a:extLst>
                  <a:ext uri="{FF2B5EF4-FFF2-40B4-BE49-F238E27FC236}">
                    <a16:creationId xmlns:a16="http://schemas.microsoft.com/office/drawing/2014/main" id="{4CB46922-6CD7-48E1-8F73-38147F694BB8}"/>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345" name="ZoneTexte 344">
              <a:extLst>
                <a:ext uri="{FF2B5EF4-FFF2-40B4-BE49-F238E27FC236}">
                  <a16:creationId xmlns:a16="http://schemas.microsoft.com/office/drawing/2014/main" id="{D8B5A45A-B8B7-4555-86A3-60F032D1E4A7}"/>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348" name="Groupe 347">
            <a:extLst>
              <a:ext uri="{FF2B5EF4-FFF2-40B4-BE49-F238E27FC236}">
                <a16:creationId xmlns:a16="http://schemas.microsoft.com/office/drawing/2014/main" id="{75628408-08D1-4573-856C-6E6C4B7F93C1}"/>
              </a:ext>
            </a:extLst>
          </p:cNvPr>
          <p:cNvGrpSpPr/>
          <p:nvPr/>
        </p:nvGrpSpPr>
        <p:grpSpPr>
          <a:xfrm>
            <a:off x="3668864" y="2477847"/>
            <a:ext cx="718466" cy="390094"/>
            <a:chOff x="7339755" y="6147312"/>
            <a:chExt cx="718466" cy="390094"/>
          </a:xfrm>
        </p:grpSpPr>
        <p:grpSp>
          <p:nvGrpSpPr>
            <p:cNvPr id="349" name="Groupe 348">
              <a:extLst>
                <a:ext uri="{FF2B5EF4-FFF2-40B4-BE49-F238E27FC236}">
                  <a16:creationId xmlns:a16="http://schemas.microsoft.com/office/drawing/2014/main" id="{A61F8D7D-9DC8-4BEC-A19C-183B46138D6C}"/>
                </a:ext>
              </a:extLst>
            </p:cNvPr>
            <p:cNvGrpSpPr/>
            <p:nvPr/>
          </p:nvGrpSpPr>
          <p:grpSpPr>
            <a:xfrm>
              <a:off x="7339755" y="6147312"/>
              <a:ext cx="718466" cy="390094"/>
              <a:chOff x="3085711" y="3836330"/>
              <a:chExt cx="718466" cy="390094"/>
            </a:xfrm>
          </p:grpSpPr>
          <p:sp>
            <p:nvSpPr>
              <p:cNvPr id="351" name="ZoneTexte 350">
                <a:extLst>
                  <a:ext uri="{FF2B5EF4-FFF2-40B4-BE49-F238E27FC236}">
                    <a16:creationId xmlns:a16="http://schemas.microsoft.com/office/drawing/2014/main" id="{42B504E3-17AB-44F7-8959-3859C54FC57F}"/>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352" name="ZoneTexte 351">
                <a:extLst>
                  <a:ext uri="{FF2B5EF4-FFF2-40B4-BE49-F238E27FC236}">
                    <a16:creationId xmlns:a16="http://schemas.microsoft.com/office/drawing/2014/main" id="{C97706D7-22F9-469F-BA4F-FE58949C2749}"/>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350" name="ZoneTexte 349">
              <a:extLst>
                <a:ext uri="{FF2B5EF4-FFF2-40B4-BE49-F238E27FC236}">
                  <a16:creationId xmlns:a16="http://schemas.microsoft.com/office/drawing/2014/main" id="{0B8534F4-E322-4A41-B24E-316F74C4A133}"/>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353" name="Groupe 352">
            <a:extLst>
              <a:ext uri="{FF2B5EF4-FFF2-40B4-BE49-F238E27FC236}">
                <a16:creationId xmlns:a16="http://schemas.microsoft.com/office/drawing/2014/main" id="{D90C97CA-11E5-4265-8404-642C8C730936}"/>
              </a:ext>
            </a:extLst>
          </p:cNvPr>
          <p:cNvGrpSpPr/>
          <p:nvPr/>
        </p:nvGrpSpPr>
        <p:grpSpPr>
          <a:xfrm>
            <a:off x="3621732" y="3993398"/>
            <a:ext cx="718466" cy="390094"/>
            <a:chOff x="7339755" y="6147312"/>
            <a:chExt cx="718466" cy="390094"/>
          </a:xfrm>
        </p:grpSpPr>
        <p:grpSp>
          <p:nvGrpSpPr>
            <p:cNvPr id="354" name="Groupe 353">
              <a:extLst>
                <a:ext uri="{FF2B5EF4-FFF2-40B4-BE49-F238E27FC236}">
                  <a16:creationId xmlns:a16="http://schemas.microsoft.com/office/drawing/2014/main" id="{43116880-19A0-47CC-B634-A7DD5DE6EF96}"/>
                </a:ext>
              </a:extLst>
            </p:cNvPr>
            <p:cNvGrpSpPr/>
            <p:nvPr/>
          </p:nvGrpSpPr>
          <p:grpSpPr>
            <a:xfrm>
              <a:off x="7339755" y="6147312"/>
              <a:ext cx="718466" cy="390094"/>
              <a:chOff x="3085711" y="3836330"/>
              <a:chExt cx="718466" cy="390094"/>
            </a:xfrm>
          </p:grpSpPr>
          <p:sp>
            <p:nvSpPr>
              <p:cNvPr id="356" name="ZoneTexte 355">
                <a:extLst>
                  <a:ext uri="{FF2B5EF4-FFF2-40B4-BE49-F238E27FC236}">
                    <a16:creationId xmlns:a16="http://schemas.microsoft.com/office/drawing/2014/main" id="{ED8C6FB7-DA15-484A-BCF0-CFF740A8AF40}"/>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357" name="ZoneTexte 356">
                <a:extLst>
                  <a:ext uri="{FF2B5EF4-FFF2-40B4-BE49-F238E27FC236}">
                    <a16:creationId xmlns:a16="http://schemas.microsoft.com/office/drawing/2014/main" id="{60B51DA2-F101-4F0A-A081-763CA8F7B6CF}"/>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355" name="ZoneTexte 354">
              <a:extLst>
                <a:ext uri="{FF2B5EF4-FFF2-40B4-BE49-F238E27FC236}">
                  <a16:creationId xmlns:a16="http://schemas.microsoft.com/office/drawing/2014/main" id="{3BD873F1-BE0C-4895-91D5-33769D13F892}"/>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358" name="Groupe 357">
            <a:extLst>
              <a:ext uri="{FF2B5EF4-FFF2-40B4-BE49-F238E27FC236}">
                <a16:creationId xmlns:a16="http://schemas.microsoft.com/office/drawing/2014/main" id="{D6EF9ACD-19A2-478C-B2AD-A7C56DC04B3B}"/>
              </a:ext>
            </a:extLst>
          </p:cNvPr>
          <p:cNvGrpSpPr/>
          <p:nvPr/>
        </p:nvGrpSpPr>
        <p:grpSpPr>
          <a:xfrm>
            <a:off x="3083822" y="4778852"/>
            <a:ext cx="718466" cy="390094"/>
            <a:chOff x="7339755" y="6147312"/>
            <a:chExt cx="718466" cy="390094"/>
          </a:xfrm>
        </p:grpSpPr>
        <p:grpSp>
          <p:nvGrpSpPr>
            <p:cNvPr id="359" name="Groupe 358">
              <a:extLst>
                <a:ext uri="{FF2B5EF4-FFF2-40B4-BE49-F238E27FC236}">
                  <a16:creationId xmlns:a16="http://schemas.microsoft.com/office/drawing/2014/main" id="{6BDBBFC3-DEAF-4D14-AC9A-70543E49EB5E}"/>
                </a:ext>
              </a:extLst>
            </p:cNvPr>
            <p:cNvGrpSpPr/>
            <p:nvPr/>
          </p:nvGrpSpPr>
          <p:grpSpPr>
            <a:xfrm>
              <a:off x="7339755" y="6147312"/>
              <a:ext cx="718466" cy="390094"/>
              <a:chOff x="3085711" y="3836330"/>
              <a:chExt cx="718466" cy="390094"/>
            </a:xfrm>
          </p:grpSpPr>
          <p:sp>
            <p:nvSpPr>
              <p:cNvPr id="361" name="ZoneTexte 360">
                <a:extLst>
                  <a:ext uri="{FF2B5EF4-FFF2-40B4-BE49-F238E27FC236}">
                    <a16:creationId xmlns:a16="http://schemas.microsoft.com/office/drawing/2014/main" id="{3F8ABCC3-E612-442B-AFED-C07E8604D7FC}"/>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362" name="ZoneTexte 361">
                <a:extLst>
                  <a:ext uri="{FF2B5EF4-FFF2-40B4-BE49-F238E27FC236}">
                    <a16:creationId xmlns:a16="http://schemas.microsoft.com/office/drawing/2014/main" id="{82435DAF-6761-4AE5-9608-F2377F6FA1E8}"/>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360" name="ZoneTexte 359">
              <a:extLst>
                <a:ext uri="{FF2B5EF4-FFF2-40B4-BE49-F238E27FC236}">
                  <a16:creationId xmlns:a16="http://schemas.microsoft.com/office/drawing/2014/main" id="{253830ED-38EA-4BC8-8A2B-937DEE43D27D}"/>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363" name="Groupe 362">
            <a:extLst>
              <a:ext uri="{FF2B5EF4-FFF2-40B4-BE49-F238E27FC236}">
                <a16:creationId xmlns:a16="http://schemas.microsoft.com/office/drawing/2014/main" id="{9B88EED9-8E9D-4FB2-9AF8-5B5318D0D79A}"/>
              </a:ext>
            </a:extLst>
          </p:cNvPr>
          <p:cNvGrpSpPr/>
          <p:nvPr/>
        </p:nvGrpSpPr>
        <p:grpSpPr>
          <a:xfrm>
            <a:off x="2544719" y="5572516"/>
            <a:ext cx="718466" cy="390094"/>
            <a:chOff x="7339755" y="6147312"/>
            <a:chExt cx="718466" cy="390094"/>
          </a:xfrm>
        </p:grpSpPr>
        <p:grpSp>
          <p:nvGrpSpPr>
            <p:cNvPr id="364" name="Groupe 363">
              <a:extLst>
                <a:ext uri="{FF2B5EF4-FFF2-40B4-BE49-F238E27FC236}">
                  <a16:creationId xmlns:a16="http://schemas.microsoft.com/office/drawing/2014/main" id="{AB74FFD1-AB2E-4B1B-A6B2-BDF3A3544422}"/>
                </a:ext>
              </a:extLst>
            </p:cNvPr>
            <p:cNvGrpSpPr/>
            <p:nvPr/>
          </p:nvGrpSpPr>
          <p:grpSpPr>
            <a:xfrm>
              <a:off x="7339755" y="6147312"/>
              <a:ext cx="718466" cy="390094"/>
              <a:chOff x="3085711" y="3836330"/>
              <a:chExt cx="718466" cy="390094"/>
            </a:xfrm>
          </p:grpSpPr>
          <p:sp>
            <p:nvSpPr>
              <p:cNvPr id="366" name="ZoneTexte 365">
                <a:extLst>
                  <a:ext uri="{FF2B5EF4-FFF2-40B4-BE49-F238E27FC236}">
                    <a16:creationId xmlns:a16="http://schemas.microsoft.com/office/drawing/2014/main" id="{2800AC4B-54F1-48B7-8303-9CCB6E0F32FC}"/>
                  </a:ext>
                </a:extLst>
              </p:cNvPr>
              <p:cNvSpPr txBox="1"/>
              <p:nvPr/>
            </p:nvSpPr>
            <p:spPr>
              <a:xfrm>
                <a:off x="3085711" y="4041758"/>
                <a:ext cx="718466" cy="184666"/>
              </a:xfrm>
              <a:prstGeom prst="rect">
                <a:avLst/>
              </a:prstGeom>
              <a:noFill/>
            </p:spPr>
            <p:txBody>
              <a:bodyPr wrap="none" rtlCol="0">
                <a:spAutoFit/>
              </a:bodyPr>
              <a:lstStyle/>
              <a:p>
                <a:r>
                  <a:rPr lang="fr-FR" sz="600" dirty="0"/>
                  <a:t>[7:42:30 7:56:00]</a:t>
                </a:r>
                <a:endParaRPr lang="fr-CH" sz="600" dirty="0"/>
              </a:p>
            </p:txBody>
          </p:sp>
          <p:sp>
            <p:nvSpPr>
              <p:cNvPr id="367" name="ZoneTexte 366">
                <a:extLst>
                  <a:ext uri="{FF2B5EF4-FFF2-40B4-BE49-F238E27FC236}">
                    <a16:creationId xmlns:a16="http://schemas.microsoft.com/office/drawing/2014/main" id="{9B50C947-9308-48A5-9D3F-7E054548139E}"/>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365" name="ZoneTexte 364">
              <a:extLst>
                <a:ext uri="{FF2B5EF4-FFF2-40B4-BE49-F238E27FC236}">
                  <a16:creationId xmlns:a16="http://schemas.microsoft.com/office/drawing/2014/main" id="{5AF9D308-5CE5-468A-BA14-4E91F5B3865F}"/>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368" name="Graphique 23">
            <a:extLst>
              <a:ext uri="{FF2B5EF4-FFF2-40B4-BE49-F238E27FC236}">
                <a16:creationId xmlns:a16="http://schemas.microsoft.com/office/drawing/2014/main" id="{9C43C440-E219-4029-912F-5FF2F1373405}"/>
              </a:ext>
            </a:extLst>
          </p:cNvPr>
          <p:cNvGrpSpPr/>
          <p:nvPr/>
        </p:nvGrpSpPr>
        <p:grpSpPr>
          <a:xfrm>
            <a:off x="789289" y="31080"/>
            <a:ext cx="119903" cy="184666"/>
            <a:chOff x="5410460" y="2049372"/>
            <a:chExt cx="615732" cy="1159026"/>
          </a:xfrm>
          <a:solidFill>
            <a:srgbClr val="FF0000"/>
          </a:solidFill>
        </p:grpSpPr>
        <p:sp>
          <p:nvSpPr>
            <p:cNvPr id="369" name="Forme libre : forme 368">
              <a:extLst>
                <a:ext uri="{FF2B5EF4-FFF2-40B4-BE49-F238E27FC236}">
                  <a16:creationId xmlns:a16="http://schemas.microsoft.com/office/drawing/2014/main" id="{2EFD2437-02F1-467D-989D-85C2B9088F1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70" name="Forme libre : forme 369">
              <a:extLst>
                <a:ext uri="{FF2B5EF4-FFF2-40B4-BE49-F238E27FC236}">
                  <a16:creationId xmlns:a16="http://schemas.microsoft.com/office/drawing/2014/main" id="{DBCC7F7E-4DF5-4586-8237-A372443D63DE}"/>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371" name="Graphique 370">
            <a:extLst>
              <a:ext uri="{FF2B5EF4-FFF2-40B4-BE49-F238E27FC236}">
                <a16:creationId xmlns:a16="http://schemas.microsoft.com/office/drawing/2014/main" id="{3962F854-8032-4343-BF65-9FD457E6B7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455" y="21386"/>
            <a:ext cx="216516" cy="194360"/>
          </a:xfrm>
          <a:prstGeom prst="rect">
            <a:avLst/>
          </a:prstGeom>
        </p:spPr>
      </p:pic>
      <p:grpSp>
        <p:nvGrpSpPr>
          <p:cNvPr id="372" name="Graphique 23">
            <a:extLst>
              <a:ext uri="{FF2B5EF4-FFF2-40B4-BE49-F238E27FC236}">
                <a16:creationId xmlns:a16="http://schemas.microsoft.com/office/drawing/2014/main" id="{2F0FF621-B775-4F35-A383-58CBE4D41DAD}"/>
              </a:ext>
            </a:extLst>
          </p:cNvPr>
          <p:cNvGrpSpPr/>
          <p:nvPr/>
        </p:nvGrpSpPr>
        <p:grpSpPr>
          <a:xfrm>
            <a:off x="543997" y="31080"/>
            <a:ext cx="118913" cy="184666"/>
            <a:chOff x="5410460" y="2049372"/>
            <a:chExt cx="615732" cy="1159026"/>
          </a:xfrm>
          <a:solidFill>
            <a:schemeClr val="accent2">
              <a:lumMod val="75000"/>
            </a:schemeClr>
          </a:solidFill>
        </p:grpSpPr>
        <p:sp>
          <p:nvSpPr>
            <p:cNvPr id="373" name="Forme libre : forme 372">
              <a:extLst>
                <a:ext uri="{FF2B5EF4-FFF2-40B4-BE49-F238E27FC236}">
                  <a16:creationId xmlns:a16="http://schemas.microsoft.com/office/drawing/2014/main" id="{839FCECA-A083-466C-A5E7-E75D0AC5BD45}"/>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74" name="Forme libre : forme 373">
              <a:extLst>
                <a:ext uri="{FF2B5EF4-FFF2-40B4-BE49-F238E27FC236}">
                  <a16:creationId xmlns:a16="http://schemas.microsoft.com/office/drawing/2014/main" id="{C9C56592-8DA3-405E-82FF-848E0C87B169}"/>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75" name="Signe Plus 374">
            <a:extLst>
              <a:ext uri="{FF2B5EF4-FFF2-40B4-BE49-F238E27FC236}">
                <a16:creationId xmlns:a16="http://schemas.microsoft.com/office/drawing/2014/main" id="{3C0BA244-1129-45BD-893E-9DBD6431763E}"/>
              </a:ext>
            </a:extLst>
          </p:cNvPr>
          <p:cNvSpPr/>
          <p:nvPr/>
        </p:nvSpPr>
        <p:spPr>
          <a:xfrm>
            <a:off x="422810" y="92339"/>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6" name="Signe Plus 375">
            <a:extLst>
              <a:ext uri="{FF2B5EF4-FFF2-40B4-BE49-F238E27FC236}">
                <a16:creationId xmlns:a16="http://schemas.microsoft.com/office/drawing/2014/main" id="{D83FC450-FF27-47E7-847F-E6B2E9E1563B}"/>
              </a:ext>
            </a:extLst>
          </p:cNvPr>
          <p:cNvSpPr/>
          <p:nvPr/>
        </p:nvSpPr>
        <p:spPr>
          <a:xfrm>
            <a:off x="666635" y="88265"/>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7" name="Signe Plus 376">
            <a:extLst>
              <a:ext uri="{FF2B5EF4-FFF2-40B4-BE49-F238E27FC236}">
                <a16:creationId xmlns:a16="http://schemas.microsoft.com/office/drawing/2014/main" id="{B5F5A5F1-BEE1-44C6-8FCF-7AAAF83AC442}"/>
              </a:ext>
            </a:extLst>
          </p:cNvPr>
          <p:cNvSpPr/>
          <p:nvPr/>
        </p:nvSpPr>
        <p:spPr>
          <a:xfrm>
            <a:off x="928131" y="9052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378" name="Groupe 377">
            <a:extLst>
              <a:ext uri="{FF2B5EF4-FFF2-40B4-BE49-F238E27FC236}">
                <a16:creationId xmlns:a16="http://schemas.microsoft.com/office/drawing/2014/main" id="{F69A5F3D-F771-417B-A0C9-780DBFF9B3F3}"/>
              </a:ext>
            </a:extLst>
          </p:cNvPr>
          <p:cNvGrpSpPr/>
          <p:nvPr/>
        </p:nvGrpSpPr>
        <p:grpSpPr>
          <a:xfrm>
            <a:off x="973886" y="34152"/>
            <a:ext cx="305670" cy="194360"/>
            <a:chOff x="5146975" y="3184326"/>
            <a:chExt cx="1468799" cy="1171578"/>
          </a:xfrm>
          <a:solidFill>
            <a:srgbClr val="92D050"/>
          </a:solidFill>
        </p:grpSpPr>
        <p:pic>
          <p:nvPicPr>
            <p:cNvPr id="379" name="Graphique 378">
              <a:extLst>
                <a:ext uri="{FF2B5EF4-FFF2-40B4-BE49-F238E27FC236}">
                  <a16:creationId xmlns:a16="http://schemas.microsoft.com/office/drawing/2014/main" id="{12E1B178-CBEF-471A-BAF1-A4B8182BED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380" name="Graphique 379">
              <a:extLst>
                <a:ext uri="{FF2B5EF4-FFF2-40B4-BE49-F238E27FC236}">
                  <a16:creationId xmlns:a16="http://schemas.microsoft.com/office/drawing/2014/main" id="{9C5E9DA1-0B82-457E-8415-A5858D8F40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381" name="Signe Plus 380">
            <a:extLst>
              <a:ext uri="{FF2B5EF4-FFF2-40B4-BE49-F238E27FC236}">
                <a16:creationId xmlns:a16="http://schemas.microsoft.com/office/drawing/2014/main" id="{158E2F7D-CB43-4654-AFB5-2A2FBF509550}"/>
              </a:ext>
            </a:extLst>
          </p:cNvPr>
          <p:cNvSpPr/>
          <p:nvPr/>
        </p:nvSpPr>
        <p:spPr>
          <a:xfrm>
            <a:off x="1280116" y="90271"/>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382" name="Groupe 381">
            <a:extLst>
              <a:ext uri="{FF2B5EF4-FFF2-40B4-BE49-F238E27FC236}">
                <a16:creationId xmlns:a16="http://schemas.microsoft.com/office/drawing/2014/main" id="{374C8315-C404-4568-B9E2-43F2C98C96A4}"/>
              </a:ext>
            </a:extLst>
          </p:cNvPr>
          <p:cNvGrpSpPr/>
          <p:nvPr/>
        </p:nvGrpSpPr>
        <p:grpSpPr>
          <a:xfrm>
            <a:off x="1375053" y="44359"/>
            <a:ext cx="277434" cy="192278"/>
            <a:chOff x="5500799" y="4255430"/>
            <a:chExt cx="1544225" cy="1042144"/>
          </a:xfrm>
          <a:solidFill>
            <a:srgbClr val="7030A0"/>
          </a:solidFill>
        </p:grpSpPr>
        <p:pic>
          <p:nvPicPr>
            <p:cNvPr id="383" name="Graphique 382">
              <a:extLst>
                <a:ext uri="{FF2B5EF4-FFF2-40B4-BE49-F238E27FC236}">
                  <a16:creationId xmlns:a16="http://schemas.microsoft.com/office/drawing/2014/main" id="{A56BE63A-DA20-498E-AD17-16E95407EC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384" name="Graphique 383">
              <a:extLst>
                <a:ext uri="{FF2B5EF4-FFF2-40B4-BE49-F238E27FC236}">
                  <a16:creationId xmlns:a16="http://schemas.microsoft.com/office/drawing/2014/main" id="{95C5E67C-BB5A-4CF5-BA30-5D3491E15B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436" name="Groupe 435">
            <a:extLst>
              <a:ext uri="{FF2B5EF4-FFF2-40B4-BE49-F238E27FC236}">
                <a16:creationId xmlns:a16="http://schemas.microsoft.com/office/drawing/2014/main" id="{C6BDD217-6140-43AA-A711-E7FC283E91BD}"/>
              </a:ext>
            </a:extLst>
          </p:cNvPr>
          <p:cNvGrpSpPr/>
          <p:nvPr/>
        </p:nvGrpSpPr>
        <p:grpSpPr>
          <a:xfrm>
            <a:off x="3109556" y="3071130"/>
            <a:ext cx="202376" cy="157632"/>
            <a:chOff x="5146975" y="3184326"/>
            <a:chExt cx="1468799" cy="1171578"/>
          </a:xfrm>
          <a:solidFill>
            <a:srgbClr val="92D050"/>
          </a:solidFill>
        </p:grpSpPr>
        <p:pic>
          <p:nvPicPr>
            <p:cNvPr id="437" name="Graphique 436">
              <a:extLst>
                <a:ext uri="{FF2B5EF4-FFF2-40B4-BE49-F238E27FC236}">
                  <a16:creationId xmlns:a16="http://schemas.microsoft.com/office/drawing/2014/main" id="{FB480B12-0980-4D60-B403-C61D0BEEBE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438" name="Graphique 437">
              <a:extLst>
                <a:ext uri="{FF2B5EF4-FFF2-40B4-BE49-F238E27FC236}">
                  <a16:creationId xmlns:a16="http://schemas.microsoft.com/office/drawing/2014/main" id="{3982261B-BA89-4C13-AC3F-170D916696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439" name="Accolade fermante 438">
            <a:extLst>
              <a:ext uri="{FF2B5EF4-FFF2-40B4-BE49-F238E27FC236}">
                <a16:creationId xmlns:a16="http://schemas.microsoft.com/office/drawing/2014/main" id="{13FF49FE-F3E8-48EB-99D0-733FA0EA4737}"/>
              </a:ext>
            </a:extLst>
          </p:cNvPr>
          <p:cNvSpPr/>
          <p:nvPr/>
        </p:nvSpPr>
        <p:spPr>
          <a:xfrm>
            <a:off x="3081605" y="290372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40" name="Groupe 439">
            <a:extLst>
              <a:ext uri="{FF2B5EF4-FFF2-40B4-BE49-F238E27FC236}">
                <a16:creationId xmlns:a16="http://schemas.microsoft.com/office/drawing/2014/main" id="{7C1E9C38-D335-4BDF-BB52-29C4CA7D2570}"/>
              </a:ext>
            </a:extLst>
          </p:cNvPr>
          <p:cNvGrpSpPr/>
          <p:nvPr/>
        </p:nvGrpSpPr>
        <p:grpSpPr>
          <a:xfrm>
            <a:off x="1319402" y="2823459"/>
            <a:ext cx="718466" cy="366131"/>
            <a:chOff x="1539952" y="1638479"/>
            <a:chExt cx="718466" cy="366131"/>
          </a:xfrm>
        </p:grpSpPr>
        <p:sp>
          <p:nvSpPr>
            <p:cNvPr id="441" name="ZoneTexte 440">
              <a:extLst>
                <a:ext uri="{FF2B5EF4-FFF2-40B4-BE49-F238E27FC236}">
                  <a16:creationId xmlns:a16="http://schemas.microsoft.com/office/drawing/2014/main" id="{92C32494-ABC9-4BEF-BABD-4EFADD887ED7}"/>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442" name="Groupe 441">
              <a:extLst>
                <a:ext uri="{FF2B5EF4-FFF2-40B4-BE49-F238E27FC236}">
                  <a16:creationId xmlns:a16="http://schemas.microsoft.com/office/drawing/2014/main" id="{63120069-9C6A-4309-96B2-A0D9ACCD9992}"/>
                </a:ext>
              </a:extLst>
            </p:cNvPr>
            <p:cNvGrpSpPr/>
            <p:nvPr/>
          </p:nvGrpSpPr>
          <p:grpSpPr>
            <a:xfrm>
              <a:off x="1587793" y="1638479"/>
              <a:ext cx="593068" cy="281853"/>
              <a:chOff x="1727718" y="1640613"/>
              <a:chExt cx="593068" cy="281853"/>
            </a:xfrm>
          </p:grpSpPr>
          <p:sp>
            <p:nvSpPr>
              <p:cNvPr id="443" name="ZoneTexte 442">
                <a:extLst>
                  <a:ext uri="{FF2B5EF4-FFF2-40B4-BE49-F238E27FC236}">
                    <a16:creationId xmlns:a16="http://schemas.microsoft.com/office/drawing/2014/main" id="{5D132172-D7E2-4867-85F6-60EDD44B2C89}"/>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444" name="ZoneTexte 443">
                <a:extLst>
                  <a:ext uri="{FF2B5EF4-FFF2-40B4-BE49-F238E27FC236}">
                    <a16:creationId xmlns:a16="http://schemas.microsoft.com/office/drawing/2014/main" id="{83FD3ABD-9324-4465-89C0-2DE6DAA3B1E8}"/>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445" name="Groupe 444">
            <a:extLst>
              <a:ext uri="{FF2B5EF4-FFF2-40B4-BE49-F238E27FC236}">
                <a16:creationId xmlns:a16="http://schemas.microsoft.com/office/drawing/2014/main" id="{872812A2-11AA-4BA5-9848-A6EBBA18E875}"/>
              </a:ext>
            </a:extLst>
          </p:cNvPr>
          <p:cNvGrpSpPr/>
          <p:nvPr/>
        </p:nvGrpSpPr>
        <p:grpSpPr>
          <a:xfrm>
            <a:off x="1877531" y="2820187"/>
            <a:ext cx="718466" cy="366648"/>
            <a:chOff x="2422732" y="1629870"/>
            <a:chExt cx="718466" cy="366648"/>
          </a:xfrm>
        </p:grpSpPr>
        <p:sp>
          <p:nvSpPr>
            <p:cNvPr id="446" name="ZoneTexte 445">
              <a:extLst>
                <a:ext uri="{FF2B5EF4-FFF2-40B4-BE49-F238E27FC236}">
                  <a16:creationId xmlns:a16="http://schemas.microsoft.com/office/drawing/2014/main" id="{5561DD81-659E-46CB-9D0E-CFB354E80F8C}"/>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447" name="Groupe 446">
              <a:extLst>
                <a:ext uri="{FF2B5EF4-FFF2-40B4-BE49-F238E27FC236}">
                  <a16:creationId xmlns:a16="http://schemas.microsoft.com/office/drawing/2014/main" id="{83A7F315-B0E9-4D09-9AA5-D17C728DC472}"/>
                </a:ext>
              </a:extLst>
            </p:cNvPr>
            <p:cNvGrpSpPr/>
            <p:nvPr/>
          </p:nvGrpSpPr>
          <p:grpSpPr>
            <a:xfrm>
              <a:off x="2467193" y="1629870"/>
              <a:ext cx="555847" cy="281496"/>
              <a:chOff x="2607118" y="1632004"/>
              <a:chExt cx="555847" cy="281496"/>
            </a:xfrm>
          </p:grpSpPr>
          <p:sp>
            <p:nvSpPr>
              <p:cNvPr id="448" name="ZoneTexte 447">
                <a:extLst>
                  <a:ext uri="{FF2B5EF4-FFF2-40B4-BE49-F238E27FC236}">
                    <a16:creationId xmlns:a16="http://schemas.microsoft.com/office/drawing/2014/main" id="{473FD1E8-258A-4754-87B9-90A0E15E9CE7}"/>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449" name="ZoneTexte 448">
                <a:extLst>
                  <a:ext uri="{FF2B5EF4-FFF2-40B4-BE49-F238E27FC236}">
                    <a16:creationId xmlns:a16="http://schemas.microsoft.com/office/drawing/2014/main" id="{0E32CBC5-CD2E-4A1B-9F19-B84385976478}"/>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450" name="Accolade fermante 449">
            <a:extLst>
              <a:ext uri="{FF2B5EF4-FFF2-40B4-BE49-F238E27FC236}">
                <a16:creationId xmlns:a16="http://schemas.microsoft.com/office/drawing/2014/main" id="{349E5B84-2FC0-4C6B-9EF2-4700076CE1BD}"/>
              </a:ext>
            </a:extLst>
          </p:cNvPr>
          <p:cNvSpPr/>
          <p:nvPr/>
        </p:nvSpPr>
        <p:spPr>
          <a:xfrm flipH="1">
            <a:off x="762282" y="290372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51" name="Groupe 450">
            <a:extLst>
              <a:ext uri="{FF2B5EF4-FFF2-40B4-BE49-F238E27FC236}">
                <a16:creationId xmlns:a16="http://schemas.microsoft.com/office/drawing/2014/main" id="{586A9D50-3061-470A-B171-12981B9DC890}"/>
              </a:ext>
            </a:extLst>
          </p:cNvPr>
          <p:cNvGrpSpPr/>
          <p:nvPr/>
        </p:nvGrpSpPr>
        <p:grpSpPr>
          <a:xfrm>
            <a:off x="2433876" y="2803363"/>
            <a:ext cx="718466" cy="377178"/>
            <a:chOff x="1266633" y="5049608"/>
            <a:chExt cx="718466" cy="377178"/>
          </a:xfrm>
        </p:grpSpPr>
        <p:sp>
          <p:nvSpPr>
            <p:cNvPr id="452" name="ZoneTexte 451">
              <a:extLst>
                <a:ext uri="{FF2B5EF4-FFF2-40B4-BE49-F238E27FC236}">
                  <a16:creationId xmlns:a16="http://schemas.microsoft.com/office/drawing/2014/main" id="{9B1E791A-4ADA-4FC8-8CCC-3E78EA95C293}"/>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453" name="ZoneTexte 452">
              <a:extLst>
                <a:ext uri="{FF2B5EF4-FFF2-40B4-BE49-F238E27FC236}">
                  <a16:creationId xmlns:a16="http://schemas.microsoft.com/office/drawing/2014/main" id="{70D559CD-3F43-4825-A4AF-5DC06204A0E9}"/>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454" name="ZoneTexte 453">
              <a:extLst>
                <a:ext uri="{FF2B5EF4-FFF2-40B4-BE49-F238E27FC236}">
                  <a16:creationId xmlns:a16="http://schemas.microsoft.com/office/drawing/2014/main" id="{EEDF8267-0A89-4C94-A4F4-FAEFC7F11134}"/>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455" name="Groupe 454">
            <a:extLst>
              <a:ext uri="{FF2B5EF4-FFF2-40B4-BE49-F238E27FC236}">
                <a16:creationId xmlns:a16="http://schemas.microsoft.com/office/drawing/2014/main" id="{7BD75E82-5EC4-4687-85DB-34E9000DBABF}"/>
              </a:ext>
            </a:extLst>
          </p:cNvPr>
          <p:cNvGrpSpPr/>
          <p:nvPr/>
        </p:nvGrpSpPr>
        <p:grpSpPr>
          <a:xfrm>
            <a:off x="763270" y="2807061"/>
            <a:ext cx="718466" cy="369675"/>
            <a:chOff x="646205" y="5057129"/>
            <a:chExt cx="718466" cy="369675"/>
          </a:xfrm>
        </p:grpSpPr>
        <p:sp>
          <p:nvSpPr>
            <p:cNvPr id="456" name="ZoneTexte 455">
              <a:extLst>
                <a:ext uri="{FF2B5EF4-FFF2-40B4-BE49-F238E27FC236}">
                  <a16:creationId xmlns:a16="http://schemas.microsoft.com/office/drawing/2014/main" id="{853F24C6-FDF2-4B27-B573-15A3B5482D8F}"/>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457" name="ZoneTexte 456">
              <a:extLst>
                <a:ext uri="{FF2B5EF4-FFF2-40B4-BE49-F238E27FC236}">
                  <a16:creationId xmlns:a16="http://schemas.microsoft.com/office/drawing/2014/main" id="{15B12CCC-4B8C-4BF8-B909-12A74500B62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458" name="ZoneTexte 457">
              <a:extLst>
                <a:ext uri="{FF2B5EF4-FFF2-40B4-BE49-F238E27FC236}">
                  <a16:creationId xmlns:a16="http://schemas.microsoft.com/office/drawing/2014/main" id="{603E1336-B0FD-4C07-A9D6-14AD26ED8223}"/>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459" name="ZoneTexte 458">
            <a:extLst>
              <a:ext uri="{FF2B5EF4-FFF2-40B4-BE49-F238E27FC236}">
                <a16:creationId xmlns:a16="http://schemas.microsoft.com/office/drawing/2014/main" id="{75D3A2E4-9401-473A-BE6E-CB7B99876CF9}"/>
              </a:ext>
            </a:extLst>
          </p:cNvPr>
          <p:cNvSpPr txBox="1"/>
          <p:nvPr/>
        </p:nvSpPr>
        <p:spPr>
          <a:xfrm>
            <a:off x="49248" y="2729780"/>
            <a:ext cx="575711" cy="246221"/>
          </a:xfrm>
          <a:prstGeom prst="rect">
            <a:avLst/>
          </a:prstGeom>
          <a:noFill/>
        </p:spPr>
        <p:txBody>
          <a:bodyPr wrap="square" rtlCol="0">
            <a:spAutoFit/>
          </a:bodyPr>
          <a:lstStyle/>
          <a:p>
            <a:r>
              <a:rPr lang="fr-FR" sz="1000" dirty="0"/>
              <a:t>b.1.3.3</a:t>
            </a:r>
            <a:endParaRPr lang="fr-FR" sz="800" dirty="0"/>
          </a:p>
        </p:txBody>
      </p:sp>
      <p:sp>
        <p:nvSpPr>
          <p:cNvPr id="480" name="Accolade fermante 479">
            <a:extLst>
              <a:ext uri="{FF2B5EF4-FFF2-40B4-BE49-F238E27FC236}">
                <a16:creationId xmlns:a16="http://schemas.microsoft.com/office/drawing/2014/main" id="{80D5C4CA-7ECF-4A26-9F63-78D36A3C938B}"/>
              </a:ext>
            </a:extLst>
          </p:cNvPr>
          <p:cNvSpPr/>
          <p:nvPr/>
        </p:nvSpPr>
        <p:spPr>
          <a:xfrm flipH="1">
            <a:off x="635920" y="2527999"/>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87" name="ZoneTexte 486">
            <a:extLst>
              <a:ext uri="{FF2B5EF4-FFF2-40B4-BE49-F238E27FC236}">
                <a16:creationId xmlns:a16="http://schemas.microsoft.com/office/drawing/2014/main" id="{7DE8AD1E-E2AD-41B0-A4E4-EF9CFFCE21E6}"/>
              </a:ext>
            </a:extLst>
          </p:cNvPr>
          <p:cNvSpPr txBox="1"/>
          <p:nvPr/>
        </p:nvSpPr>
        <p:spPr>
          <a:xfrm>
            <a:off x="4944036" y="3435170"/>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488" name="Groupe 487">
            <a:extLst>
              <a:ext uri="{FF2B5EF4-FFF2-40B4-BE49-F238E27FC236}">
                <a16:creationId xmlns:a16="http://schemas.microsoft.com/office/drawing/2014/main" id="{50BA074D-7D77-46F3-AF62-383C2CE3784C}"/>
              </a:ext>
            </a:extLst>
          </p:cNvPr>
          <p:cNvGrpSpPr/>
          <p:nvPr/>
        </p:nvGrpSpPr>
        <p:grpSpPr>
          <a:xfrm>
            <a:off x="3116054" y="3818019"/>
            <a:ext cx="202376" cy="157632"/>
            <a:chOff x="5146975" y="3184326"/>
            <a:chExt cx="1468799" cy="1171578"/>
          </a:xfrm>
          <a:solidFill>
            <a:srgbClr val="92D050"/>
          </a:solidFill>
        </p:grpSpPr>
        <p:pic>
          <p:nvPicPr>
            <p:cNvPr id="489" name="Graphique 488">
              <a:extLst>
                <a:ext uri="{FF2B5EF4-FFF2-40B4-BE49-F238E27FC236}">
                  <a16:creationId xmlns:a16="http://schemas.microsoft.com/office/drawing/2014/main" id="{67E52108-8D87-4331-8C53-0F3641E0BA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490" name="Graphique 489">
              <a:extLst>
                <a:ext uri="{FF2B5EF4-FFF2-40B4-BE49-F238E27FC236}">
                  <a16:creationId xmlns:a16="http://schemas.microsoft.com/office/drawing/2014/main" id="{57072856-7AC6-4C34-BE09-B4F4C7A88C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491" name="Accolade fermante 490">
            <a:extLst>
              <a:ext uri="{FF2B5EF4-FFF2-40B4-BE49-F238E27FC236}">
                <a16:creationId xmlns:a16="http://schemas.microsoft.com/office/drawing/2014/main" id="{366F0C07-5467-4023-BF4D-145DF8C6F1BA}"/>
              </a:ext>
            </a:extLst>
          </p:cNvPr>
          <p:cNvSpPr/>
          <p:nvPr/>
        </p:nvSpPr>
        <p:spPr>
          <a:xfrm>
            <a:off x="3088103" y="365061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492" name="Groupe 491">
            <a:extLst>
              <a:ext uri="{FF2B5EF4-FFF2-40B4-BE49-F238E27FC236}">
                <a16:creationId xmlns:a16="http://schemas.microsoft.com/office/drawing/2014/main" id="{2616CB73-5D3F-4B58-87CC-4964F0FC23C2}"/>
              </a:ext>
            </a:extLst>
          </p:cNvPr>
          <p:cNvGrpSpPr/>
          <p:nvPr/>
        </p:nvGrpSpPr>
        <p:grpSpPr>
          <a:xfrm>
            <a:off x="1325900" y="3570348"/>
            <a:ext cx="718466" cy="366131"/>
            <a:chOff x="1539952" y="1638479"/>
            <a:chExt cx="718466" cy="366131"/>
          </a:xfrm>
        </p:grpSpPr>
        <p:sp>
          <p:nvSpPr>
            <p:cNvPr id="493" name="ZoneTexte 492">
              <a:extLst>
                <a:ext uri="{FF2B5EF4-FFF2-40B4-BE49-F238E27FC236}">
                  <a16:creationId xmlns:a16="http://schemas.microsoft.com/office/drawing/2014/main" id="{1A85DCF0-E7FE-4645-82DF-596007381D71}"/>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494" name="Groupe 493">
              <a:extLst>
                <a:ext uri="{FF2B5EF4-FFF2-40B4-BE49-F238E27FC236}">
                  <a16:creationId xmlns:a16="http://schemas.microsoft.com/office/drawing/2014/main" id="{8F4501DD-DA6D-4B00-BD8D-A64056BAB74B}"/>
                </a:ext>
              </a:extLst>
            </p:cNvPr>
            <p:cNvGrpSpPr/>
            <p:nvPr/>
          </p:nvGrpSpPr>
          <p:grpSpPr>
            <a:xfrm>
              <a:off x="1587793" y="1638479"/>
              <a:ext cx="593068" cy="281853"/>
              <a:chOff x="1727718" y="1640613"/>
              <a:chExt cx="593068" cy="281853"/>
            </a:xfrm>
          </p:grpSpPr>
          <p:sp>
            <p:nvSpPr>
              <p:cNvPr id="495" name="ZoneTexte 494">
                <a:extLst>
                  <a:ext uri="{FF2B5EF4-FFF2-40B4-BE49-F238E27FC236}">
                    <a16:creationId xmlns:a16="http://schemas.microsoft.com/office/drawing/2014/main" id="{32F78572-AEEB-4BF2-B0CA-336A6A6D72AD}"/>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496" name="ZoneTexte 495">
                <a:extLst>
                  <a:ext uri="{FF2B5EF4-FFF2-40B4-BE49-F238E27FC236}">
                    <a16:creationId xmlns:a16="http://schemas.microsoft.com/office/drawing/2014/main" id="{E5151C29-F449-4636-9B1C-E8737A69FC90}"/>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497" name="Groupe 496">
            <a:extLst>
              <a:ext uri="{FF2B5EF4-FFF2-40B4-BE49-F238E27FC236}">
                <a16:creationId xmlns:a16="http://schemas.microsoft.com/office/drawing/2014/main" id="{17B94DB0-7A3D-463B-BBE0-2D4F375E9E66}"/>
              </a:ext>
            </a:extLst>
          </p:cNvPr>
          <p:cNvGrpSpPr/>
          <p:nvPr/>
        </p:nvGrpSpPr>
        <p:grpSpPr>
          <a:xfrm>
            <a:off x="1884029" y="3567076"/>
            <a:ext cx="718466" cy="366648"/>
            <a:chOff x="2422732" y="1629870"/>
            <a:chExt cx="718466" cy="366648"/>
          </a:xfrm>
        </p:grpSpPr>
        <p:sp>
          <p:nvSpPr>
            <p:cNvPr id="498" name="ZoneTexte 497">
              <a:extLst>
                <a:ext uri="{FF2B5EF4-FFF2-40B4-BE49-F238E27FC236}">
                  <a16:creationId xmlns:a16="http://schemas.microsoft.com/office/drawing/2014/main" id="{3BCF6567-DCC9-4374-AEC3-22A6F2DE324E}"/>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499" name="Groupe 498">
              <a:extLst>
                <a:ext uri="{FF2B5EF4-FFF2-40B4-BE49-F238E27FC236}">
                  <a16:creationId xmlns:a16="http://schemas.microsoft.com/office/drawing/2014/main" id="{FEA43F48-7B42-43B3-BA3E-9FCB27187F08}"/>
                </a:ext>
              </a:extLst>
            </p:cNvPr>
            <p:cNvGrpSpPr/>
            <p:nvPr/>
          </p:nvGrpSpPr>
          <p:grpSpPr>
            <a:xfrm>
              <a:off x="2467193" y="1629870"/>
              <a:ext cx="555847" cy="281496"/>
              <a:chOff x="2607118" y="1632004"/>
              <a:chExt cx="555847" cy="281496"/>
            </a:xfrm>
          </p:grpSpPr>
          <p:sp>
            <p:nvSpPr>
              <p:cNvPr id="500" name="ZoneTexte 499">
                <a:extLst>
                  <a:ext uri="{FF2B5EF4-FFF2-40B4-BE49-F238E27FC236}">
                    <a16:creationId xmlns:a16="http://schemas.microsoft.com/office/drawing/2014/main" id="{2891F096-8C8F-4511-9CA6-DDA16B6E30A4}"/>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501" name="ZoneTexte 500">
                <a:extLst>
                  <a:ext uri="{FF2B5EF4-FFF2-40B4-BE49-F238E27FC236}">
                    <a16:creationId xmlns:a16="http://schemas.microsoft.com/office/drawing/2014/main" id="{AAC55669-65A7-46F1-9EE3-A4DE6EBEB2D2}"/>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502" name="Accolade fermante 501">
            <a:extLst>
              <a:ext uri="{FF2B5EF4-FFF2-40B4-BE49-F238E27FC236}">
                <a16:creationId xmlns:a16="http://schemas.microsoft.com/office/drawing/2014/main" id="{1722C4EB-E32F-4C01-96BF-F549CBC27EA5}"/>
              </a:ext>
            </a:extLst>
          </p:cNvPr>
          <p:cNvSpPr/>
          <p:nvPr/>
        </p:nvSpPr>
        <p:spPr>
          <a:xfrm flipH="1">
            <a:off x="768780" y="365061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03" name="Groupe 502">
            <a:extLst>
              <a:ext uri="{FF2B5EF4-FFF2-40B4-BE49-F238E27FC236}">
                <a16:creationId xmlns:a16="http://schemas.microsoft.com/office/drawing/2014/main" id="{6BACABF4-E940-4B6D-9B70-EE19DAAEAAAE}"/>
              </a:ext>
            </a:extLst>
          </p:cNvPr>
          <p:cNvGrpSpPr/>
          <p:nvPr/>
        </p:nvGrpSpPr>
        <p:grpSpPr>
          <a:xfrm>
            <a:off x="2440374" y="3550252"/>
            <a:ext cx="718466" cy="377178"/>
            <a:chOff x="1266633" y="5049608"/>
            <a:chExt cx="718466" cy="377178"/>
          </a:xfrm>
        </p:grpSpPr>
        <p:sp>
          <p:nvSpPr>
            <p:cNvPr id="504" name="ZoneTexte 503">
              <a:extLst>
                <a:ext uri="{FF2B5EF4-FFF2-40B4-BE49-F238E27FC236}">
                  <a16:creationId xmlns:a16="http://schemas.microsoft.com/office/drawing/2014/main" id="{5F16D2DA-4604-440A-B2F0-6D103A05CBC6}"/>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505" name="ZoneTexte 504">
              <a:extLst>
                <a:ext uri="{FF2B5EF4-FFF2-40B4-BE49-F238E27FC236}">
                  <a16:creationId xmlns:a16="http://schemas.microsoft.com/office/drawing/2014/main" id="{1EC53D20-01EB-4D96-AA70-D9F04BC66FB4}"/>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506" name="ZoneTexte 505">
              <a:extLst>
                <a:ext uri="{FF2B5EF4-FFF2-40B4-BE49-F238E27FC236}">
                  <a16:creationId xmlns:a16="http://schemas.microsoft.com/office/drawing/2014/main" id="{BD662C5C-0174-486B-8895-70E89DB44FC2}"/>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507" name="Groupe 506">
            <a:extLst>
              <a:ext uri="{FF2B5EF4-FFF2-40B4-BE49-F238E27FC236}">
                <a16:creationId xmlns:a16="http://schemas.microsoft.com/office/drawing/2014/main" id="{478386A0-16B9-4C74-9743-F14A2001D385}"/>
              </a:ext>
            </a:extLst>
          </p:cNvPr>
          <p:cNvGrpSpPr/>
          <p:nvPr/>
        </p:nvGrpSpPr>
        <p:grpSpPr>
          <a:xfrm>
            <a:off x="769768" y="3553950"/>
            <a:ext cx="718466" cy="369675"/>
            <a:chOff x="646205" y="5057129"/>
            <a:chExt cx="718466" cy="369675"/>
          </a:xfrm>
        </p:grpSpPr>
        <p:sp>
          <p:nvSpPr>
            <p:cNvPr id="508" name="ZoneTexte 507">
              <a:extLst>
                <a:ext uri="{FF2B5EF4-FFF2-40B4-BE49-F238E27FC236}">
                  <a16:creationId xmlns:a16="http://schemas.microsoft.com/office/drawing/2014/main" id="{7DC77550-EC0C-4AFE-B12C-7BEE2BBA6E0A}"/>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509" name="ZoneTexte 508">
              <a:extLst>
                <a:ext uri="{FF2B5EF4-FFF2-40B4-BE49-F238E27FC236}">
                  <a16:creationId xmlns:a16="http://schemas.microsoft.com/office/drawing/2014/main" id="{19F6EC91-7847-43EF-AC4D-0D2AD62CB80B}"/>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510" name="ZoneTexte 509">
              <a:extLst>
                <a:ext uri="{FF2B5EF4-FFF2-40B4-BE49-F238E27FC236}">
                  <a16:creationId xmlns:a16="http://schemas.microsoft.com/office/drawing/2014/main" id="{DBB9512D-55DA-4E6E-9F74-281AB6D5EA9C}"/>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511" name="ZoneTexte 510">
            <a:extLst>
              <a:ext uri="{FF2B5EF4-FFF2-40B4-BE49-F238E27FC236}">
                <a16:creationId xmlns:a16="http://schemas.microsoft.com/office/drawing/2014/main" id="{B9D2A72C-F013-423C-B96F-8F7C2638B815}"/>
              </a:ext>
            </a:extLst>
          </p:cNvPr>
          <p:cNvSpPr txBox="1"/>
          <p:nvPr/>
        </p:nvSpPr>
        <p:spPr>
          <a:xfrm>
            <a:off x="55746" y="3476669"/>
            <a:ext cx="575711" cy="246221"/>
          </a:xfrm>
          <a:prstGeom prst="rect">
            <a:avLst/>
          </a:prstGeom>
          <a:noFill/>
        </p:spPr>
        <p:txBody>
          <a:bodyPr wrap="square" rtlCol="0">
            <a:spAutoFit/>
          </a:bodyPr>
          <a:lstStyle/>
          <a:p>
            <a:r>
              <a:rPr lang="fr-FR" sz="1000" dirty="0"/>
              <a:t>b.1.3.4</a:t>
            </a:r>
            <a:endParaRPr lang="fr-FR" sz="800" dirty="0"/>
          </a:p>
        </p:txBody>
      </p:sp>
      <p:sp>
        <p:nvSpPr>
          <p:cNvPr id="512" name="Accolade fermante 511">
            <a:extLst>
              <a:ext uri="{FF2B5EF4-FFF2-40B4-BE49-F238E27FC236}">
                <a16:creationId xmlns:a16="http://schemas.microsoft.com/office/drawing/2014/main" id="{AB7506D9-8D5B-4DF3-8252-C61B791BE0BD}"/>
              </a:ext>
            </a:extLst>
          </p:cNvPr>
          <p:cNvSpPr/>
          <p:nvPr/>
        </p:nvSpPr>
        <p:spPr>
          <a:xfrm flipH="1">
            <a:off x="642418" y="3274888"/>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13" name="ZoneTexte 512">
            <a:extLst>
              <a:ext uri="{FF2B5EF4-FFF2-40B4-BE49-F238E27FC236}">
                <a16:creationId xmlns:a16="http://schemas.microsoft.com/office/drawing/2014/main" id="{91F67644-E7BF-4313-B763-EC5A1BCC6C53}"/>
              </a:ext>
            </a:extLst>
          </p:cNvPr>
          <p:cNvSpPr txBox="1"/>
          <p:nvPr/>
        </p:nvSpPr>
        <p:spPr>
          <a:xfrm>
            <a:off x="4958168" y="4201129"/>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514" name="Groupe 513">
            <a:extLst>
              <a:ext uri="{FF2B5EF4-FFF2-40B4-BE49-F238E27FC236}">
                <a16:creationId xmlns:a16="http://schemas.microsoft.com/office/drawing/2014/main" id="{CB800DCE-5167-4198-AA04-4DA13E5E41DD}"/>
              </a:ext>
            </a:extLst>
          </p:cNvPr>
          <p:cNvGrpSpPr/>
          <p:nvPr/>
        </p:nvGrpSpPr>
        <p:grpSpPr>
          <a:xfrm>
            <a:off x="3130186" y="4583978"/>
            <a:ext cx="202376" cy="157632"/>
            <a:chOff x="5146975" y="3184326"/>
            <a:chExt cx="1468799" cy="1171578"/>
          </a:xfrm>
          <a:solidFill>
            <a:srgbClr val="92D050"/>
          </a:solidFill>
        </p:grpSpPr>
        <p:pic>
          <p:nvPicPr>
            <p:cNvPr id="515" name="Graphique 514">
              <a:extLst>
                <a:ext uri="{FF2B5EF4-FFF2-40B4-BE49-F238E27FC236}">
                  <a16:creationId xmlns:a16="http://schemas.microsoft.com/office/drawing/2014/main" id="{F3199745-3102-4847-BF36-C5AEFA41D9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516" name="Graphique 515">
              <a:extLst>
                <a:ext uri="{FF2B5EF4-FFF2-40B4-BE49-F238E27FC236}">
                  <a16:creationId xmlns:a16="http://schemas.microsoft.com/office/drawing/2014/main" id="{0C72D331-ABD0-441B-B501-AD577B6E77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517" name="Accolade fermante 516">
            <a:extLst>
              <a:ext uri="{FF2B5EF4-FFF2-40B4-BE49-F238E27FC236}">
                <a16:creationId xmlns:a16="http://schemas.microsoft.com/office/drawing/2014/main" id="{0CED222A-A6C3-4EDA-BFFC-A2FD7303B862}"/>
              </a:ext>
            </a:extLst>
          </p:cNvPr>
          <p:cNvSpPr/>
          <p:nvPr/>
        </p:nvSpPr>
        <p:spPr>
          <a:xfrm>
            <a:off x="3102235" y="441657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18" name="Groupe 517">
            <a:extLst>
              <a:ext uri="{FF2B5EF4-FFF2-40B4-BE49-F238E27FC236}">
                <a16:creationId xmlns:a16="http://schemas.microsoft.com/office/drawing/2014/main" id="{1137CD64-7C1B-4999-97FD-356394F010F2}"/>
              </a:ext>
            </a:extLst>
          </p:cNvPr>
          <p:cNvGrpSpPr/>
          <p:nvPr/>
        </p:nvGrpSpPr>
        <p:grpSpPr>
          <a:xfrm>
            <a:off x="1340032" y="4336307"/>
            <a:ext cx="718466" cy="366131"/>
            <a:chOff x="1539952" y="1638479"/>
            <a:chExt cx="718466" cy="366131"/>
          </a:xfrm>
        </p:grpSpPr>
        <p:sp>
          <p:nvSpPr>
            <p:cNvPr id="519" name="ZoneTexte 518">
              <a:extLst>
                <a:ext uri="{FF2B5EF4-FFF2-40B4-BE49-F238E27FC236}">
                  <a16:creationId xmlns:a16="http://schemas.microsoft.com/office/drawing/2014/main" id="{CDD94164-B9EA-49B0-9C48-902A437BDAF7}"/>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520" name="Groupe 519">
              <a:extLst>
                <a:ext uri="{FF2B5EF4-FFF2-40B4-BE49-F238E27FC236}">
                  <a16:creationId xmlns:a16="http://schemas.microsoft.com/office/drawing/2014/main" id="{E40AA067-637D-4036-9D9F-C6051F609C57}"/>
                </a:ext>
              </a:extLst>
            </p:cNvPr>
            <p:cNvGrpSpPr/>
            <p:nvPr/>
          </p:nvGrpSpPr>
          <p:grpSpPr>
            <a:xfrm>
              <a:off x="1587793" y="1638479"/>
              <a:ext cx="593068" cy="281853"/>
              <a:chOff x="1727718" y="1640613"/>
              <a:chExt cx="593068" cy="281853"/>
            </a:xfrm>
          </p:grpSpPr>
          <p:sp>
            <p:nvSpPr>
              <p:cNvPr id="521" name="ZoneTexte 520">
                <a:extLst>
                  <a:ext uri="{FF2B5EF4-FFF2-40B4-BE49-F238E27FC236}">
                    <a16:creationId xmlns:a16="http://schemas.microsoft.com/office/drawing/2014/main" id="{48AFB5B1-BC05-4E05-A52A-35D9FF422113}"/>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522" name="ZoneTexte 521">
                <a:extLst>
                  <a:ext uri="{FF2B5EF4-FFF2-40B4-BE49-F238E27FC236}">
                    <a16:creationId xmlns:a16="http://schemas.microsoft.com/office/drawing/2014/main" id="{C272EDC0-0645-4AB0-82C0-3D5C56E0641E}"/>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523" name="Groupe 522">
            <a:extLst>
              <a:ext uri="{FF2B5EF4-FFF2-40B4-BE49-F238E27FC236}">
                <a16:creationId xmlns:a16="http://schemas.microsoft.com/office/drawing/2014/main" id="{88E0D552-E6C4-46EB-96D2-FE148FEFBC6E}"/>
              </a:ext>
            </a:extLst>
          </p:cNvPr>
          <p:cNvGrpSpPr/>
          <p:nvPr/>
        </p:nvGrpSpPr>
        <p:grpSpPr>
          <a:xfrm>
            <a:off x="1898161" y="4333035"/>
            <a:ext cx="718466" cy="366648"/>
            <a:chOff x="2422732" y="1629870"/>
            <a:chExt cx="718466" cy="366648"/>
          </a:xfrm>
        </p:grpSpPr>
        <p:sp>
          <p:nvSpPr>
            <p:cNvPr id="524" name="ZoneTexte 523">
              <a:extLst>
                <a:ext uri="{FF2B5EF4-FFF2-40B4-BE49-F238E27FC236}">
                  <a16:creationId xmlns:a16="http://schemas.microsoft.com/office/drawing/2014/main" id="{92AF71C4-60F5-4B10-8140-D521A6962546}"/>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525" name="Groupe 524">
              <a:extLst>
                <a:ext uri="{FF2B5EF4-FFF2-40B4-BE49-F238E27FC236}">
                  <a16:creationId xmlns:a16="http://schemas.microsoft.com/office/drawing/2014/main" id="{8B6E19E6-0B0F-4A92-8150-BA2141AE2870}"/>
                </a:ext>
              </a:extLst>
            </p:cNvPr>
            <p:cNvGrpSpPr/>
            <p:nvPr/>
          </p:nvGrpSpPr>
          <p:grpSpPr>
            <a:xfrm>
              <a:off x="2467193" y="1629870"/>
              <a:ext cx="555847" cy="281496"/>
              <a:chOff x="2607118" y="1632004"/>
              <a:chExt cx="555847" cy="281496"/>
            </a:xfrm>
          </p:grpSpPr>
          <p:sp>
            <p:nvSpPr>
              <p:cNvPr id="526" name="ZoneTexte 525">
                <a:extLst>
                  <a:ext uri="{FF2B5EF4-FFF2-40B4-BE49-F238E27FC236}">
                    <a16:creationId xmlns:a16="http://schemas.microsoft.com/office/drawing/2014/main" id="{D0766D0D-FDBE-418E-B2DD-E0CF37A2BA9B}"/>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527" name="ZoneTexte 526">
                <a:extLst>
                  <a:ext uri="{FF2B5EF4-FFF2-40B4-BE49-F238E27FC236}">
                    <a16:creationId xmlns:a16="http://schemas.microsoft.com/office/drawing/2014/main" id="{265FF183-7CBB-4AEE-B626-29DF27A69DDA}"/>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528" name="Accolade fermante 527">
            <a:extLst>
              <a:ext uri="{FF2B5EF4-FFF2-40B4-BE49-F238E27FC236}">
                <a16:creationId xmlns:a16="http://schemas.microsoft.com/office/drawing/2014/main" id="{81350B01-9C50-45F0-9473-CA57A1979CDD}"/>
              </a:ext>
            </a:extLst>
          </p:cNvPr>
          <p:cNvSpPr/>
          <p:nvPr/>
        </p:nvSpPr>
        <p:spPr>
          <a:xfrm flipH="1">
            <a:off x="782912" y="441657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29" name="Groupe 528">
            <a:extLst>
              <a:ext uri="{FF2B5EF4-FFF2-40B4-BE49-F238E27FC236}">
                <a16:creationId xmlns:a16="http://schemas.microsoft.com/office/drawing/2014/main" id="{511900BA-AB6C-4AFE-8DA2-467A71F90D8F}"/>
              </a:ext>
            </a:extLst>
          </p:cNvPr>
          <p:cNvGrpSpPr/>
          <p:nvPr/>
        </p:nvGrpSpPr>
        <p:grpSpPr>
          <a:xfrm>
            <a:off x="2454506" y="4316211"/>
            <a:ext cx="718466" cy="377178"/>
            <a:chOff x="1266633" y="5049608"/>
            <a:chExt cx="718466" cy="377178"/>
          </a:xfrm>
        </p:grpSpPr>
        <p:sp>
          <p:nvSpPr>
            <p:cNvPr id="530" name="ZoneTexte 529">
              <a:extLst>
                <a:ext uri="{FF2B5EF4-FFF2-40B4-BE49-F238E27FC236}">
                  <a16:creationId xmlns:a16="http://schemas.microsoft.com/office/drawing/2014/main" id="{A4DA11A2-92DF-4B2D-8BB0-0C748112B810}"/>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531" name="ZoneTexte 530">
              <a:extLst>
                <a:ext uri="{FF2B5EF4-FFF2-40B4-BE49-F238E27FC236}">
                  <a16:creationId xmlns:a16="http://schemas.microsoft.com/office/drawing/2014/main" id="{D2A064A0-64A8-4E06-972B-43BBBCF27792}"/>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532" name="ZoneTexte 531">
              <a:extLst>
                <a:ext uri="{FF2B5EF4-FFF2-40B4-BE49-F238E27FC236}">
                  <a16:creationId xmlns:a16="http://schemas.microsoft.com/office/drawing/2014/main" id="{00C89692-535F-4423-B4CB-47BBF9BD54EA}"/>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533" name="Groupe 532">
            <a:extLst>
              <a:ext uri="{FF2B5EF4-FFF2-40B4-BE49-F238E27FC236}">
                <a16:creationId xmlns:a16="http://schemas.microsoft.com/office/drawing/2014/main" id="{AFEEA664-FC05-4A77-A437-724333F81527}"/>
              </a:ext>
            </a:extLst>
          </p:cNvPr>
          <p:cNvGrpSpPr/>
          <p:nvPr/>
        </p:nvGrpSpPr>
        <p:grpSpPr>
          <a:xfrm>
            <a:off x="783900" y="4319909"/>
            <a:ext cx="718466" cy="369675"/>
            <a:chOff x="646205" y="5057129"/>
            <a:chExt cx="718466" cy="369675"/>
          </a:xfrm>
        </p:grpSpPr>
        <p:sp>
          <p:nvSpPr>
            <p:cNvPr id="534" name="ZoneTexte 533">
              <a:extLst>
                <a:ext uri="{FF2B5EF4-FFF2-40B4-BE49-F238E27FC236}">
                  <a16:creationId xmlns:a16="http://schemas.microsoft.com/office/drawing/2014/main" id="{BD47A607-9C4C-4217-90B2-7F9065A4B949}"/>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535" name="ZoneTexte 534">
              <a:extLst>
                <a:ext uri="{FF2B5EF4-FFF2-40B4-BE49-F238E27FC236}">
                  <a16:creationId xmlns:a16="http://schemas.microsoft.com/office/drawing/2014/main" id="{2D06998C-3C80-4DF1-A170-031A362C3EC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536" name="ZoneTexte 535">
              <a:extLst>
                <a:ext uri="{FF2B5EF4-FFF2-40B4-BE49-F238E27FC236}">
                  <a16:creationId xmlns:a16="http://schemas.microsoft.com/office/drawing/2014/main" id="{5B376CF9-1C1F-47EE-9BBB-F5995CF40292}"/>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537" name="ZoneTexte 536">
            <a:extLst>
              <a:ext uri="{FF2B5EF4-FFF2-40B4-BE49-F238E27FC236}">
                <a16:creationId xmlns:a16="http://schemas.microsoft.com/office/drawing/2014/main" id="{488BDF26-223B-4412-BA91-F9486C75BC5C}"/>
              </a:ext>
            </a:extLst>
          </p:cNvPr>
          <p:cNvSpPr txBox="1"/>
          <p:nvPr/>
        </p:nvSpPr>
        <p:spPr>
          <a:xfrm>
            <a:off x="69878" y="4242628"/>
            <a:ext cx="575711" cy="246221"/>
          </a:xfrm>
          <a:prstGeom prst="rect">
            <a:avLst/>
          </a:prstGeom>
          <a:noFill/>
        </p:spPr>
        <p:txBody>
          <a:bodyPr wrap="square" rtlCol="0">
            <a:spAutoFit/>
          </a:bodyPr>
          <a:lstStyle/>
          <a:p>
            <a:r>
              <a:rPr lang="fr-FR" sz="1000" dirty="0"/>
              <a:t>b.1.3.5</a:t>
            </a:r>
            <a:endParaRPr lang="fr-FR" sz="800" dirty="0"/>
          </a:p>
        </p:txBody>
      </p:sp>
      <p:sp>
        <p:nvSpPr>
          <p:cNvPr id="538" name="Accolade fermante 537">
            <a:extLst>
              <a:ext uri="{FF2B5EF4-FFF2-40B4-BE49-F238E27FC236}">
                <a16:creationId xmlns:a16="http://schemas.microsoft.com/office/drawing/2014/main" id="{853939F0-4C4E-4722-9BFB-C93DFA9E264F}"/>
              </a:ext>
            </a:extLst>
          </p:cNvPr>
          <p:cNvSpPr/>
          <p:nvPr/>
        </p:nvSpPr>
        <p:spPr>
          <a:xfrm flipH="1">
            <a:off x="656550" y="4040847"/>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39" name="ZoneTexte 538">
            <a:extLst>
              <a:ext uri="{FF2B5EF4-FFF2-40B4-BE49-F238E27FC236}">
                <a16:creationId xmlns:a16="http://schemas.microsoft.com/office/drawing/2014/main" id="{DAAAEB6A-B606-4D5D-B671-66D3B6DEF7C6}"/>
              </a:ext>
            </a:extLst>
          </p:cNvPr>
          <p:cNvSpPr txBox="1"/>
          <p:nvPr/>
        </p:nvSpPr>
        <p:spPr>
          <a:xfrm>
            <a:off x="4973932" y="4964313"/>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540" name="Groupe 539">
            <a:extLst>
              <a:ext uri="{FF2B5EF4-FFF2-40B4-BE49-F238E27FC236}">
                <a16:creationId xmlns:a16="http://schemas.microsoft.com/office/drawing/2014/main" id="{1081A51C-D440-4AB3-AFBE-26B2DC36A76E}"/>
              </a:ext>
            </a:extLst>
          </p:cNvPr>
          <p:cNvGrpSpPr/>
          <p:nvPr/>
        </p:nvGrpSpPr>
        <p:grpSpPr>
          <a:xfrm>
            <a:off x="3145950" y="5347162"/>
            <a:ext cx="202376" cy="157632"/>
            <a:chOff x="5146975" y="3184326"/>
            <a:chExt cx="1468799" cy="1171578"/>
          </a:xfrm>
          <a:solidFill>
            <a:srgbClr val="92D050"/>
          </a:solidFill>
        </p:grpSpPr>
        <p:pic>
          <p:nvPicPr>
            <p:cNvPr id="541" name="Graphique 540">
              <a:extLst>
                <a:ext uri="{FF2B5EF4-FFF2-40B4-BE49-F238E27FC236}">
                  <a16:creationId xmlns:a16="http://schemas.microsoft.com/office/drawing/2014/main" id="{A9C4090C-DE1D-4710-B2F7-F269F0AA44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542" name="Graphique 541">
              <a:extLst>
                <a:ext uri="{FF2B5EF4-FFF2-40B4-BE49-F238E27FC236}">
                  <a16:creationId xmlns:a16="http://schemas.microsoft.com/office/drawing/2014/main" id="{EBE05A63-917B-48DC-B260-054A4248B1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543" name="Accolade fermante 542">
            <a:extLst>
              <a:ext uri="{FF2B5EF4-FFF2-40B4-BE49-F238E27FC236}">
                <a16:creationId xmlns:a16="http://schemas.microsoft.com/office/drawing/2014/main" id="{C968F866-5BB5-4692-B2D7-78565C17213F}"/>
              </a:ext>
            </a:extLst>
          </p:cNvPr>
          <p:cNvSpPr/>
          <p:nvPr/>
        </p:nvSpPr>
        <p:spPr>
          <a:xfrm>
            <a:off x="3117999" y="517975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44" name="Groupe 543">
            <a:extLst>
              <a:ext uri="{FF2B5EF4-FFF2-40B4-BE49-F238E27FC236}">
                <a16:creationId xmlns:a16="http://schemas.microsoft.com/office/drawing/2014/main" id="{7158AF53-703F-4F72-A544-6BFCB084B3A1}"/>
              </a:ext>
            </a:extLst>
          </p:cNvPr>
          <p:cNvGrpSpPr/>
          <p:nvPr/>
        </p:nvGrpSpPr>
        <p:grpSpPr>
          <a:xfrm>
            <a:off x="1355796" y="5099491"/>
            <a:ext cx="718466" cy="366131"/>
            <a:chOff x="1539952" y="1638479"/>
            <a:chExt cx="718466" cy="366131"/>
          </a:xfrm>
        </p:grpSpPr>
        <p:sp>
          <p:nvSpPr>
            <p:cNvPr id="545" name="ZoneTexte 544">
              <a:extLst>
                <a:ext uri="{FF2B5EF4-FFF2-40B4-BE49-F238E27FC236}">
                  <a16:creationId xmlns:a16="http://schemas.microsoft.com/office/drawing/2014/main" id="{B90643B0-9CC9-4146-A47B-88A57FAABA34}"/>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546" name="Groupe 545">
              <a:extLst>
                <a:ext uri="{FF2B5EF4-FFF2-40B4-BE49-F238E27FC236}">
                  <a16:creationId xmlns:a16="http://schemas.microsoft.com/office/drawing/2014/main" id="{CF278F19-142F-434B-8E69-CA9B81811A0B}"/>
                </a:ext>
              </a:extLst>
            </p:cNvPr>
            <p:cNvGrpSpPr/>
            <p:nvPr/>
          </p:nvGrpSpPr>
          <p:grpSpPr>
            <a:xfrm>
              <a:off x="1587793" y="1638479"/>
              <a:ext cx="593068" cy="281853"/>
              <a:chOff x="1727718" y="1640613"/>
              <a:chExt cx="593068" cy="281853"/>
            </a:xfrm>
          </p:grpSpPr>
          <p:sp>
            <p:nvSpPr>
              <p:cNvPr id="547" name="ZoneTexte 546">
                <a:extLst>
                  <a:ext uri="{FF2B5EF4-FFF2-40B4-BE49-F238E27FC236}">
                    <a16:creationId xmlns:a16="http://schemas.microsoft.com/office/drawing/2014/main" id="{29EE5E45-4A9E-49BD-AF76-726CA42874BE}"/>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548" name="ZoneTexte 547">
                <a:extLst>
                  <a:ext uri="{FF2B5EF4-FFF2-40B4-BE49-F238E27FC236}">
                    <a16:creationId xmlns:a16="http://schemas.microsoft.com/office/drawing/2014/main" id="{7708DF34-7CAF-4F4B-B2FB-B6FE5F0874ED}"/>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549" name="Groupe 548">
            <a:extLst>
              <a:ext uri="{FF2B5EF4-FFF2-40B4-BE49-F238E27FC236}">
                <a16:creationId xmlns:a16="http://schemas.microsoft.com/office/drawing/2014/main" id="{28882649-162A-4CAD-99D8-3639C37FA09A}"/>
              </a:ext>
            </a:extLst>
          </p:cNvPr>
          <p:cNvGrpSpPr/>
          <p:nvPr/>
        </p:nvGrpSpPr>
        <p:grpSpPr>
          <a:xfrm>
            <a:off x="1913925" y="5096219"/>
            <a:ext cx="718466" cy="366648"/>
            <a:chOff x="2422732" y="1629870"/>
            <a:chExt cx="718466" cy="366648"/>
          </a:xfrm>
        </p:grpSpPr>
        <p:sp>
          <p:nvSpPr>
            <p:cNvPr id="550" name="ZoneTexte 549">
              <a:extLst>
                <a:ext uri="{FF2B5EF4-FFF2-40B4-BE49-F238E27FC236}">
                  <a16:creationId xmlns:a16="http://schemas.microsoft.com/office/drawing/2014/main" id="{6915EDB6-54F3-474B-A401-1CAF76D20238}"/>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551" name="Groupe 550">
              <a:extLst>
                <a:ext uri="{FF2B5EF4-FFF2-40B4-BE49-F238E27FC236}">
                  <a16:creationId xmlns:a16="http://schemas.microsoft.com/office/drawing/2014/main" id="{46E81818-CAF5-4FD9-8709-C7AC4D300ECB}"/>
                </a:ext>
              </a:extLst>
            </p:cNvPr>
            <p:cNvGrpSpPr/>
            <p:nvPr/>
          </p:nvGrpSpPr>
          <p:grpSpPr>
            <a:xfrm>
              <a:off x="2467193" y="1629870"/>
              <a:ext cx="555847" cy="281496"/>
              <a:chOff x="2607118" y="1632004"/>
              <a:chExt cx="555847" cy="281496"/>
            </a:xfrm>
          </p:grpSpPr>
          <p:sp>
            <p:nvSpPr>
              <p:cNvPr id="552" name="ZoneTexte 551">
                <a:extLst>
                  <a:ext uri="{FF2B5EF4-FFF2-40B4-BE49-F238E27FC236}">
                    <a16:creationId xmlns:a16="http://schemas.microsoft.com/office/drawing/2014/main" id="{96138145-B4D6-424F-BA3C-FAA095E6EB07}"/>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553" name="ZoneTexte 552">
                <a:extLst>
                  <a:ext uri="{FF2B5EF4-FFF2-40B4-BE49-F238E27FC236}">
                    <a16:creationId xmlns:a16="http://schemas.microsoft.com/office/drawing/2014/main" id="{75DEEC57-ABE6-480D-9A3D-563FBBBBD7F5}"/>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554" name="Accolade fermante 553">
            <a:extLst>
              <a:ext uri="{FF2B5EF4-FFF2-40B4-BE49-F238E27FC236}">
                <a16:creationId xmlns:a16="http://schemas.microsoft.com/office/drawing/2014/main" id="{B24C4B5A-BAA3-4847-8774-933C383AE213}"/>
              </a:ext>
            </a:extLst>
          </p:cNvPr>
          <p:cNvSpPr/>
          <p:nvPr/>
        </p:nvSpPr>
        <p:spPr>
          <a:xfrm flipH="1">
            <a:off x="798676" y="517975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55" name="Groupe 554">
            <a:extLst>
              <a:ext uri="{FF2B5EF4-FFF2-40B4-BE49-F238E27FC236}">
                <a16:creationId xmlns:a16="http://schemas.microsoft.com/office/drawing/2014/main" id="{4C543E5F-97FD-405A-8DE1-BCA8624CC051}"/>
              </a:ext>
            </a:extLst>
          </p:cNvPr>
          <p:cNvGrpSpPr/>
          <p:nvPr/>
        </p:nvGrpSpPr>
        <p:grpSpPr>
          <a:xfrm>
            <a:off x="2470270" y="5079395"/>
            <a:ext cx="718466" cy="377178"/>
            <a:chOff x="1266633" y="5049608"/>
            <a:chExt cx="718466" cy="377178"/>
          </a:xfrm>
        </p:grpSpPr>
        <p:sp>
          <p:nvSpPr>
            <p:cNvPr id="556" name="ZoneTexte 555">
              <a:extLst>
                <a:ext uri="{FF2B5EF4-FFF2-40B4-BE49-F238E27FC236}">
                  <a16:creationId xmlns:a16="http://schemas.microsoft.com/office/drawing/2014/main" id="{087CD67B-4AA8-402E-B35E-B31569B1BBD4}"/>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557" name="ZoneTexte 556">
              <a:extLst>
                <a:ext uri="{FF2B5EF4-FFF2-40B4-BE49-F238E27FC236}">
                  <a16:creationId xmlns:a16="http://schemas.microsoft.com/office/drawing/2014/main" id="{4366AEF1-0AC1-4271-9513-09E09D4D74E9}"/>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558" name="ZoneTexte 557">
              <a:extLst>
                <a:ext uri="{FF2B5EF4-FFF2-40B4-BE49-F238E27FC236}">
                  <a16:creationId xmlns:a16="http://schemas.microsoft.com/office/drawing/2014/main" id="{EA460F96-6CCE-4685-9AA6-13B655FC932C}"/>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559" name="Groupe 558">
            <a:extLst>
              <a:ext uri="{FF2B5EF4-FFF2-40B4-BE49-F238E27FC236}">
                <a16:creationId xmlns:a16="http://schemas.microsoft.com/office/drawing/2014/main" id="{8A61E761-CAD6-448B-9316-FEC2ABCE2DB0}"/>
              </a:ext>
            </a:extLst>
          </p:cNvPr>
          <p:cNvGrpSpPr/>
          <p:nvPr/>
        </p:nvGrpSpPr>
        <p:grpSpPr>
          <a:xfrm>
            <a:off x="799664" y="5083093"/>
            <a:ext cx="718466" cy="369675"/>
            <a:chOff x="646205" y="5057129"/>
            <a:chExt cx="718466" cy="369675"/>
          </a:xfrm>
        </p:grpSpPr>
        <p:sp>
          <p:nvSpPr>
            <p:cNvPr id="560" name="ZoneTexte 559">
              <a:extLst>
                <a:ext uri="{FF2B5EF4-FFF2-40B4-BE49-F238E27FC236}">
                  <a16:creationId xmlns:a16="http://schemas.microsoft.com/office/drawing/2014/main" id="{DC01A010-DAB8-4C5B-83AF-5D612E16B225}"/>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561" name="ZoneTexte 560">
              <a:extLst>
                <a:ext uri="{FF2B5EF4-FFF2-40B4-BE49-F238E27FC236}">
                  <a16:creationId xmlns:a16="http://schemas.microsoft.com/office/drawing/2014/main" id="{12F88D55-F4D6-4118-A2AA-17D769C1641D}"/>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562" name="ZoneTexte 561">
              <a:extLst>
                <a:ext uri="{FF2B5EF4-FFF2-40B4-BE49-F238E27FC236}">
                  <a16:creationId xmlns:a16="http://schemas.microsoft.com/office/drawing/2014/main" id="{CFA1FEAF-4393-4A71-8DF9-93C575F46962}"/>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563" name="ZoneTexte 562">
            <a:extLst>
              <a:ext uri="{FF2B5EF4-FFF2-40B4-BE49-F238E27FC236}">
                <a16:creationId xmlns:a16="http://schemas.microsoft.com/office/drawing/2014/main" id="{6318EB2D-0CDA-41CF-B458-ADE5D732EC16}"/>
              </a:ext>
            </a:extLst>
          </p:cNvPr>
          <p:cNvSpPr txBox="1"/>
          <p:nvPr/>
        </p:nvSpPr>
        <p:spPr>
          <a:xfrm>
            <a:off x="85642" y="5005812"/>
            <a:ext cx="575711" cy="246221"/>
          </a:xfrm>
          <a:prstGeom prst="rect">
            <a:avLst/>
          </a:prstGeom>
          <a:noFill/>
        </p:spPr>
        <p:txBody>
          <a:bodyPr wrap="square" rtlCol="0">
            <a:spAutoFit/>
          </a:bodyPr>
          <a:lstStyle/>
          <a:p>
            <a:r>
              <a:rPr lang="fr-FR" sz="1000" dirty="0"/>
              <a:t>b.1.3.6</a:t>
            </a:r>
            <a:endParaRPr lang="fr-FR" sz="800" dirty="0"/>
          </a:p>
        </p:txBody>
      </p:sp>
      <p:sp>
        <p:nvSpPr>
          <p:cNvPr id="564" name="Accolade fermante 563">
            <a:extLst>
              <a:ext uri="{FF2B5EF4-FFF2-40B4-BE49-F238E27FC236}">
                <a16:creationId xmlns:a16="http://schemas.microsoft.com/office/drawing/2014/main" id="{8BFB68EE-81A8-4FBA-8D62-F9EBA9D93B8A}"/>
              </a:ext>
            </a:extLst>
          </p:cNvPr>
          <p:cNvSpPr/>
          <p:nvPr/>
        </p:nvSpPr>
        <p:spPr>
          <a:xfrm flipH="1">
            <a:off x="672314" y="4804031"/>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65" name="ZoneTexte 564">
            <a:extLst>
              <a:ext uri="{FF2B5EF4-FFF2-40B4-BE49-F238E27FC236}">
                <a16:creationId xmlns:a16="http://schemas.microsoft.com/office/drawing/2014/main" id="{61366BDD-2883-4237-8CFB-EA48E19695A2}"/>
              </a:ext>
            </a:extLst>
          </p:cNvPr>
          <p:cNvSpPr txBox="1"/>
          <p:nvPr/>
        </p:nvSpPr>
        <p:spPr>
          <a:xfrm>
            <a:off x="4984364" y="5747776"/>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grpSp>
        <p:nvGrpSpPr>
          <p:cNvPr id="566" name="Groupe 565">
            <a:extLst>
              <a:ext uri="{FF2B5EF4-FFF2-40B4-BE49-F238E27FC236}">
                <a16:creationId xmlns:a16="http://schemas.microsoft.com/office/drawing/2014/main" id="{4A5FA659-59FC-40FE-A995-16D021C08C0B}"/>
              </a:ext>
            </a:extLst>
          </p:cNvPr>
          <p:cNvGrpSpPr/>
          <p:nvPr/>
        </p:nvGrpSpPr>
        <p:grpSpPr>
          <a:xfrm>
            <a:off x="3156382" y="6130625"/>
            <a:ext cx="202376" cy="157632"/>
            <a:chOff x="5146975" y="3184326"/>
            <a:chExt cx="1468799" cy="1171578"/>
          </a:xfrm>
          <a:solidFill>
            <a:srgbClr val="92D050"/>
          </a:solidFill>
        </p:grpSpPr>
        <p:pic>
          <p:nvPicPr>
            <p:cNvPr id="567" name="Graphique 566">
              <a:extLst>
                <a:ext uri="{FF2B5EF4-FFF2-40B4-BE49-F238E27FC236}">
                  <a16:creationId xmlns:a16="http://schemas.microsoft.com/office/drawing/2014/main" id="{2560C0E8-CEE6-4D30-A69D-455E4AA6D9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568" name="Graphique 567">
              <a:extLst>
                <a:ext uri="{FF2B5EF4-FFF2-40B4-BE49-F238E27FC236}">
                  <a16:creationId xmlns:a16="http://schemas.microsoft.com/office/drawing/2014/main" id="{2FDD0DF5-7AB7-4321-9279-59AAA0CCB8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569" name="Accolade fermante 568">
            <a:extLst>
              <a:ext uri="{FF2B5EF4-FFF2-40B4-BE49-F238E27FC236}">
                <a16:creationId xmlns:a16="http://schemas.microsoft.com/office/drawing/2014/main" id="{A6D99724-D3A4-4B0F-B93A-D92D30C158F7}"/>
              </a:ext>
            </a:extLst>
          </p:cNvPr>
          <p:cNvSpPr/>
          <p:nvPr/>
        </p:nvSpPr>
        <p:spPr>
          <a:xfrm>
            <a:off x="3128431" y="596322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70" name="Groupe 569">
            <a:extLst>
              <a:ext uri="{FF2B5EF4-FFF2-40B4-BE49-F238E27FC236}">
                <a16:creationId xmlns:a16="http://schemas.microsoft.com/office/drawing/2014/main" id="{BD118F16-A334-4567-9FEB-B28E63618BB6}"/>
              </a:ext>
            </a:extLst>
          </p:cNvPr>
          <p:cNvGrpSpPr/>
          <p:nvPr/>
        </p:nvGrpSpPr>
        <p:grpSpPr>
          <a:xfrm>
            <a:off x="1366228" y="5882954"/>
            <a:ext cx="718466" cy="366131"/>
            <a:chOff x="1539952" y="1638479"/>
            <a:chExt cx="718466" cy="366131"/>
          </a:xfrm>
        </p:grpSpPr>
        <p:sp>
          <p:nvSpPr>
            <p:cNvPr id="571" name="ZoneTexte 570">
              <a:extLst>
                <a:ext uri="{FF2B5EF4-FFF2-40B4-BE49-F238E27FC236}">
                  <a16:creationId xmlns:a16="http://schemas.microsoft.com/office/drawing/2014/main" id="{A1323DFF-5217-498B-B84A-7D9DAED238DF}"/>
                </a:ext>
              </a:extLst>
            </p:cNvPr>
            <p:cNvSpPr txBox="1"/>
            <p:nvPr/>
          </p:nvSpPr>
          <p:spPr>
            <a:xfrm>
              <a:off x="1539952" y="1819944"/>
              <a:ext cx="718466" cy="184666"/>
            </a:xfrm>
            <a:prstGeom prst="rect">
              <a:avLst/>
            </a:prstGeom>
            <a:noFill/>
          </p:spPr>
          <p:txBody>
            <a:bodyPr wrap="none" rtlCol="0">
              <a:spAutoFit/>
            </a:bodyPr>
            <a:lstStyle/>
            <a:p>
              <a:r>
                <a:rPr lang="fr-FR" sz="600" dirty="0"/>
                <a:t>[7:45:00 7:53:00]</a:t>
              </a:r>
              <a:endParaRPr lang="fr-CH" sz="600" dirty="0"/>
            </a:p>
          </p:txBody>
        </p:sp>
        <p:grpSp>
          <p:nvGrpSpPr>
            <p:cNvPr id="572" name="Groupe 571">
              <a:extLst>
                <a:ext uri="{FF2B5EF4-FFF2-40B4-BE49-F238E27FC236}">
                  <a16:creationId xmlns:a16="http://schemas.microsoft.com/office/drawing/2014/main" id="{35C3F71D-565B-4E78-8054-CBF9E05FE8E9}"/>
                </a:ext>
              </a:extLst>
            </p:cNvPr>
            <p:cNvGrpSpPr/>
            <p:nvPr/>
          </p:nvGrpSpPr>
          <p:grpSpPr>
            <a:xfrm>
              <a:off x="1587793" y="1638479"/>
              <a:ext cx="593068" cy="281853"/>
              <a:chOff x="1727718" y="1640613"/>
              <a:chExt cx="593068" cy="281853"/>
            </a:xfrm>
          </p:grpSpPr>
          <p:sp>
            <p:nvSpPr>
              <p:cNvPr id="573" name="ZoneTexte 572">
                <a:extLst>
                  <a:ext uri="{FF2B5EF4-FFF2-40B4-BE49-F238E27FC236}">
                    <a16:creationId xmlns:a16="http://schemas.microsoft.com/office/drawing/2014/main" id="{1AFEE158-A5F9-4BC6-B5BE-70A1552E399C}"/>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A:0</a:t>
                </a:r>
              </a:p>
            </p:txBody>
          </p:sp>
          <p:sp>
            <p:nvSpPr>
              <p:cNvPr id="574" name="ZoneTexte 573">
                <a:extLst>
                  <a:ext uri="{FF2B5EF4-FFF2-40B4-BE49-F238E27FC236}">
                    <a16:creationId xmlns:a16="http://schemas.microsoft.com/office/drawing/2014/main" id="{209EA129-81B9-4290-ABF9-876531715617}"/>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575" name="Groupe 574">
            <a:extLst>
              <a:ext uri="{FF2B5EF4-FFF2-40B4-BE49-F238E27FC236}">
                <a16:creationId xmlns:a16="http://schemas.microsoft.com/office/drawing/2014/main" id="{859CF983-88E7-4077-9CE3-EBF2F549C508}"/>
              </a:ext>
            </a:extLst>
          </p:cNvPr>
          <p:cNvGrpSpPr/>
          <p:nvPr/>
        </p:nvGrpSpPr>
        <p:grpSpPr>
          <a:xfrm>
            <a:off x="1924357" y="5879682"/>
            <a:ext cx="718466" cy="366648"/>
            <a:chOff x="2422732" y="1629870"/>
            <a:chExt cx="718466" cy="366648"/>
          </a:xfrm>
        </p:grpSpPr>
        <p:sp>
          <p:nvSpPr>
            <p:cNvPr id="576" name="ZoneTexte 575">
              <a:extLst>
                <a:ext uri="{FF2B5EF4-FFF2-40B4-BE49-F238E27FC236}">
                  <a16:creationId xmlns:a16="http://schemas.microsoft.com/office/drawing/2014/main" id="{4D9BB216-0FCB-4D19-8D58-A85CE428C562}"/>
                </a:ext>
              </a:extLst>
            </p:cNvPr>
            <p:cNvSpPr txBox="1"/>
            <p:nvPr/>
          </p:nvSpPr>
          <p:spPr>
            <a:xfrm>
              <a:off x="2422732" y="1811852"/>
              <a:ext cx="718466" cy="184666"/>
            </a:xfrm>
            <a:prstGeom prst="rect">
              <a:avLst/>
            </a:prstGeom>
            <a:noFill/>
          </p:spPr>
          <p:txBody>
            <a:bodyPr wrap="none" rtlCol="0">
              <a:spAutoFit/>
            </a:bodyPr>
            <a:lstStyle/>
            <a:p>
              <a:r>
                <a:rPr lang="fr-FR" sz="600" dirty="0"/>
                <a:t>[7:57:00 8:05:00]</a:t>
              </a:r>
              <a:endParaRPr lang="fr-CH" sz="600" dirty="0"/>
            </a:p>
          </p:txBody>
        </p:sp>
        <p:grpSp>
          <p:nvGrpSpPr>
            <p:cNvPr id="577" name="Groupe 576">
              <a:extLst>
                <a:ext uri="{FF2B5EF4-FFF2-40B4-BE49-F238E27FC236}">
                  <a16:creationId xmlns:a16="http://schemas.microsoft.com/office/drawing/2014/main" id="{AE35E6E0-BC4B-4DBD-BAAE-4DE63D9FBB33}"/>
                </a:ext>
              </a:extLst>
            </p:cNvPr>
            <p:cNvGrpSpPr/>
            <p:nvPr/>
          </p:nvGrpSpPr>
          <p:grpSpPr>
            <a:xfrm>
              <a:off x="2467193" y="1629870"/>
              <a:ext cx="555847" cy="281496"/>
              <a:chOff x="2607118" y="1632004"/>
              <a:chExt cx="555847" cy="281496"/>
            </a:xfrm>
          </p:grpSpPr>
          <p:sp>
            <p:nvSpPr>
              <p:cNvPr id="578" name="ZoneTexte 577">
                <a:extLst>
                  <a:ext uri="{FF2B5EF4-FFF2-40B4-BE49-F238E27FC236}">
                    <a16:creationId xmlns:a16="http://schemas.microsoft.com/office/drawing/2014/main" id="{44C6C8AA-8780-4A15-8819-47395CD4A87E}"/>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A:3</a:t>
                </a:r>
              </a:p>
            </p:txBody>
          </p:sp>
          <p:sp>
            <p:nvSpPr>
              <p:cNvPr id="579" name="ZoneTexte 578">
                <a:extLst>
                  <a:ext uri="{FF2B5EF4-FFF2-40B4-BE49-F238E27FC236}">
                    <a16:creationId xmlns:a16="http://schemas.microsoft.com/office/drawing/2014/main" id="{EF9B7DD9-FF9F-47A1-A559-655EBB114B4A}"/>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580" name="Accolade fermante 579">
            <a:extLst>
              <a:ext uri="{FF2B5EF4-FFF2-40B4-BE49-F238E27FC236}">
                <a16:creationId xmlns:a16="http://schemas.microsoft.com/office/drawing/2014/main" id="{10E7585A-2367-421F-986C-D6CD69DCED47}"/>
              </a:ext>
            </a:extLst>
          </p:cNvPr>
          <p:cNvSpPr/>
          <p:nvPr/>
        </p:nvSpPr>
        <p:spPr>
          <a:xfrm flipH="1">
            <a:off x="809108" y="596322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581" name="Groupe 580">
            <a:extLst>
              <a:ext uri="{FF2B5EF4-FFF2-40B4-BE49-F238E27FC236}">
                <a16:creationId xmlns:a16="http://schemas.microsoft.com/office/drawing/2014/main" id="{9205052F-A803-42AD-B1B7-6F61EF764E7D}"/>
              </a:ext>
            </a:extLst>
          </p:cNvPr>
          <p:cNvGrpSpPr/>
          <p:nvPr/>
        </p:nvGrpSpPr>
        <p:grpSpPr>
          <a:xfrm>
            <a:off x="2480702" y="5862858"/>
            <a:ext cx="718466" cy="377178"/>
            <a:chOff x="1266633" y="5049608"/>
            <a:chExt cx="718466" cy="377178"/>
          </a:xfrm>
        </p:grpSpPr>
        <p:sp>
          <p:nvSpPr>
            <p:cNvPr id="582" name="ZoneTexte 581">
              <a:extLst>
                <a:ext uri="{FF2B5EF4-FFF2-40B4-BE49-F238E27FC236}">
                  <a16:creationId xmlns:a16="http://schemas.microsoft.com/office/drawing/2014/main" id="{4F794D0F-A81D-4C52-A8C0-71D5F8AA5C3B}"/>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583" name="ZoneTexte 582">
              <a:extLst>
                <a:ext uri="{FF2B5EF4-FFF2-40B4-BE49-F238E27FC236}">
                  <a16:creationId xmlns:a16="http://schemas.microsoft.com/office/drawing/2014/main" id="{DB182EEC-9C66-4A9D-872B-0E56834F1915}"/>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584" name="ZoneTexte 583">
              <a:extLst>
                <a:ext uri="{FF2B5EF4-FFF2-40B4-BE49-F238E27FC236}">
                  <a16:creationId xmlns:a16="http://schemas.microsoft.com/office/drawing/2014/main" id="{5E9CA21C-7592-4D9E-B341-BE095EACCB50}"/>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585" name="Groupe 584">
            <a:extLst>
              <a:ext uri="{FF2B5EF4-FFF2-40B4-BE49-F238E27FC236}">
                <a16:creationId xmlns:a16="http://schemas.microsoft.com/office/drawing/2014/main" id="{B2B4570E-6574-4495-98AE-4976CECD11D0}"/>
              </a:ext>
            </a:extLst>
          </p:cNvPr>
          <p:cNvGrpSpPr/>
          <p:nvPr/>
        </p:nvGrpSpPr>
        <p:grpSpPr>
          <a:xfrm>
            <a:off x="810096" y="5866556"/>
            <a:ext cx="718466" cy="369675"/>
            <a:chOff x="646205" y="5057129"/>
            <a:chExt cx="718466" cy="369675"/>
          </a:xfrm>
        </p:grpSpPr>
        <p:sp>
          <p:nvSpPr>
            <p:cNvPr id="586" name="ZoneTexte 585">
              <a:extLst>
                <a:ext uri="{FF2B5EF4-FFF2-40B4-BE49-F238E27FC236}">
                  <a16:creationId xmlns:a16="http://schemas.microsoft.com/office/drawing/2014/main" id="{31F1C6F7-F385-4AD2-BA86-1691FCBF8C1B}"/>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587" name="ZoneTexte 586">
              <a:extLst>
                <a:ext uri="{FF2B5EF4-FFF2-40B4-BE49-F238E27FC236}">
                  <a16:creationId xmlns:a16="http://schemas.microsoft.com/office/drawing/2014/main" id="{D87328BB-A238-497E-962A-F9CDCCB7A0A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588" name="ZoneTexte 587">
              <a:extLst>
                <a:ext uri="{FF2B5EF4-FFF2-40B4-BE49-F238E27FC236}">
                  <a16:creationId xmlns:a16="http://schemas.microsoft.com/office/drawing/2014/main" id="{1194F1A4-F365-41F6-92EB-1177E8D84FF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sp>
        <p:nvSpPr>
          <p:cNvPr id="589" name="ZoneTexte 588">
            <a:extLst>
              <a:ext uri="{FF2B5EF4-FFF2-40B4-BE49-F238E27FC236}">
                <a16:creationId xmlns:a16="http://schemas.microsoft.com/office/drawing/2014/main" id="{9791AE68-CB3D-471A-8509-7A8F868C0E05}"/>
              </a:ext>
            </a:extLst>
          </p:cNvPr>
          <p:cNvSpPr txBox="1"/>
          <p:nvPr/>
        </p:nvSpPr>
        <p:spPr>
          <a:xfrm>
            <a:off x="96074" y="5789275"/>
            <a:ext cx="575711" cy="246221"/>
          </a:xfrm>
          <a:prstGeom prst="rect">
            <a:avLst/>
          </a:prstGeom>
          <a:noFill/>
        </p:spPr>
        <p:txBody>
          <a:bodyPr wrap="square" rtlCol="0">
            <a:spAutoFit/>
          </a:bodyPr>
          <a:lstStyle/>
          <a:p>
            <a:r>
              <a:rPr lang="fr-FR" sz="1000" dirty="0"/>
              <a:t>b.1.3.7</a:t>
            </a:r>
            <a:endParaRPr lang="fr-FR" sz="800" dirty="0"/>
          </a:p>
        </p:txBody>
      </p:sp>
      <p:sp>
        <p:nvSpPr>
          <p:cNvPr id="590" name="Accolade fermante 589">
            <a:extLst>
              <a:ext uri="{FF2B5EF4-FFF2-40B4-BE49-F238E27FC236}">
                <a16:creationId xmlns:a16="http://schemas.microsoft.com/office/drawing/2014/main" id="{218B5C5B-5E41-47BE-B459-72CB35FC14E0}"/>
              </a:ext>
            </a:extLst>
          </p:cNvPr>
          <p:cNvSpPr/>
          <p:nvPr/>
        </p:nvSpPr>
        <p:spPr>
          <a:xfrm flipH="1">
            <a:off x="682746" y="5587494"/>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91" name="ZoneTexte 590">
            <a:extLst>
              <a:ext uri="{FF2B5EF4-FFF2-40B4-BE49-F238E27FC236}">
                <a16:creationId xmlns:a16="http://schemas.microsoft.com/office/drawing/2014/main" id="{604B5EE3-41D9-4A34-A78C-A898653C6487}"/>
              </a:ext>
            </a:extLst>
          </p:cNvPr>
          <p:cNvSpPr txBox="1"/>
          <p:nvPr/>
        </p:nvSpPr>
        <p:spPr>
          <a:xfrm>
            <a:off x="6551115" y="4080577"/>
            <a:ext cx="586453" cy="246221"/>
          </a:xfrm>
          <a:prstGeom prst="rect">
            <a:avLst/>
          </a:prstGeom>
          <a:noFill/>
        </p:spPr>
        <p:txBody>
          <a:bodyPr wrap="square" rtlCol="0">
            <a:spAutoFit/>
          </a:bodyPr>
          <a:lstStyle/>
          <a:p>
            <a:r>
              <a:rPr lang="fr-FR" sz="1000" dirty="0"/>
              <a:t>b.2.1.6</a:t>
            </a:r>
            <a:endParaRPr lang="fr-FR" sz="800" dirty="0"/>
          </a:p>
        </p:txBody>
      </p:sp>
      <p:grpSp>
        <p:nvGrpSpPr>
          <p:cNvPr id="592" name="Groupe 591">
            <a:extLst>
              <a:ext uri="{FF2B5EF4-FFF2-40B4-BE49-F238E27FC236}">
                <a16:creationId xmlns:a16="http://schemas.microsoft.com/office/drawing/2014/main" id="{C886F533-B69D-48BD-AC9B-6A5F57115B4B}"/>
              </a:ext>
            </a:extLst>
          </p:cNvPr>
          <p:cNvGrpSpPr/>
          <p:nvPr/>
        </p:nvGrpSpPr>
        <p:grpSpPr>
          <a:xfrm>
            <a:off x="7088357" y="3993146"/>
            <a:ext cx="718466" cy="365560"/>
            <a:chOff x="2199597" y="988053"/>
            <a:chExt cx="718466" cy="365560"/>
          </a:xfrm>
        </p:grpSpPr>
        <p:sp>
          <p:nvSpPr>
            <p:cNvPr id="593" name="ZoneTexte 592">
              <a:extLst>
                <a:ext uri="{FF2B5EF4-FFF2-40B4-BE49-F238E27FC236}">
                  <a16:creationId xmlns:a16="http://schemas.microsoft.com/office/drawing/2014/main" id="{FABCA61F-B14B-4DB5-9351-5E39417161C3}"/>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594" name="ZoneTexte 593">
              <a:extLst>
                <a:ext uri="{FF2B5EF4-FFF2-40B4-BE49-F238E27FC236}">
                  <a16:creationId xmlns:a16="http://schemas.microsoft.com/office/drawing/2014/main" id="{65622AD0-06DE-4257-B289-D3A15D904E69}"/>
                </a:ext>
              </a:extLst>
            </p:cNvPr>
            <p:cNvSpPr txBox="1"/>
            <p:nvPr/>
          </p:nvSpPr>
          <p:spPr>
            <a:xfrm>
              <a:off x="2199597" y="1168947"/>
              <a:ext cx="718466" cy="184666"/>
            </a:xfrm>
            <a:prstGeom prst="rect">
              <a:avLst/>
            </a:prstGeom>
            <a:noFill/>
          </p:spPr>
          <p:txBody>
            <a:bodyPr wrap="none" rtlCol="0">
              <a:spAutoFit/>
            </a:bodyPr>
            <a:lstStyle/>
            <a:p>
              <a:r>
                <a:rPr lang="fr-FR" sz="600" dirty="0"/>
                <a:t>[7:15:00 7:51:30]</a:t>
              </a:r>
              <a:endParaRPr lang="fr-CH" sz="600" dirty="0"/>
            </a:p>
          </p:txBody>
        </p:sp>
      </p:grpSp>
      <p:grpSp>
        <p:nvGrpSpPr>
          <p:cNvPr id="595" name="Groupe 594">
            <a:extLst>
              <a:ext uri="{FF2B5EF4-FFF2-40B4-BE49-F238E27FC236}">
                <a16:creationId xmlns:a16="http://schemas.microsoft.com/office/drawing/2014/main" id="{F06D4174-7E60-48F9-B251-633D4BCC41A2}"/>
              </a:ext>
            </a:extLst>
          </p:cNvPr>
          <p:cNvGrpSpPr/>
          <p:nvPr/>
        </p:nvGrpSpPr>
        <p:grpSpPr>
          <a:xfrm>
            <a:off x="9391259" y="3995264"/>
            <a:ext cx="718466" cy="363333"/>
            <a:chOff x="4307092" y="990006"/>
            <a:chExt cx="718466" cy="363333"/>
          </a:xfrm>
        </p:grpSpPr>
        <p:sp>
          <p:nvSpPr>
            <p:cNvPr id="596" name="ZoneTexte 595">
              <a:extLst>
                <a:ext uri="{FF2B5EF4-FFF2-40B4-BE49-F238E27FC236}">
                  <a16:creationId xmlns:a16="http://schemas.microsoft.com/office/drawing/2014/main" id="{F49DD101-7B73-4FE6-AC3F-33CEA2EEDAFA}"/>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597" name="ZoneTexte 596">
              <a:extLst>
                <a:ext uri="{FF2B5EF4-FFF2-40B4-BE49-F238E27FC236}">
                  <a16:creationId xmlns:a16="http://schemas.microsoft.com/office/drawing/2014/main" id="{4CCF920B-F8C5-48DB-ABAF-23FA48AB79A9}"/>
                </a:ext>
              </a:extLst>
            </p:cNvPr>
            <p:cNvSpPr txBox="1"/>
            <p:nvPr/>
          </p:nvSpPr>
          <p:spPr>
            <a:xfrm>
              <a:off x="4307092" y="1168673"/>
              <a:ext cx="718466" cy="184666"/>
            </a:xfrm>
            <a:prstGeom prst="rect">
              <a:avLst/>
            </a:prstGeom>
            <a:noFill/>
          </p:spPr>
          <p:txBody>
            <a:bodyPr wrap="none" rtlCol="0">
              <a:spAutoFit/>
            </a:bodyPr>
            <a:lstStyle/>
            <a:p>
              <a:r>
                <a:rPr lang="fr-FR" sz="600" dirty="0"/>
                <a:t>[7:54:00 8:10:00]</a:t>
              </a:r>
              <a:endParaRPr lang="fr-CH" sz="600" dirty="0"/>
            </a:p>
          </p:txBody>
        </p:sp>
      </p:grpSp>
      <p:sp>
        <p:nvSpPr>
          <p:cNvPr id="598" name="ZoneTexte 597">
            <a:extLst>
              <a:ext uri="{FF2B5EF4-FFF2-40B4-BE49-F238E27FC236}">
                <a16:creationId xmlns:a16="http://schemas.microsoft.com/office/drawing/2014/main" id="{EC6753D7-68FF-4566-9C4B-8B972FA8043A}"/>
              </a:ext>
            </a:extLst>
          </p:cNvPr>
          <p:cNvSpPr txBox="1"/>
          <p:nvPr/>
        </p:nvSpPr>
        <p:spPr>
          <a:xfrm>
            <a:off x="7163573" y="4032782"/>
            <a:ext cx="331249" cy="246221"/>
          </a:xfrm>
          <a:prstGeom prst="rect">
            <a:avLst/>
          </a:prstGeom>
          <a:noFill/>
        </p:spPr>
        <p:txBody>
          <a:bodyPr wrap="square" rtlCol="0">
            <a:spAutoFit/>
          </a:bodyPr>
          <a:lstStyle/>
          <a:p>
            <a:r>
              <a:rPr lang="fr-FR" sz="500" dirty="0"/>
              <a:t>+2</a:t>
            </a:r>
          </a:p>
          <a:p>
            <a:r>
              <a:rPr lang="fr-FR" sz="500" dirty="0"/>
              <a:t>A:5</a:t>
            </a:r>
          </a:p>
        </p:txBody>
      </p:sp>
      <p:sp>
        <p:nvSpPr>
          <p:cNvPr id="599" name="ZoneTexte 598">
            <a:extLst>
              <a:ext uri="{FF2B5EF4-FFF2-40B4-BE49-F238E27FC236}">
                <a16:creationId xmlns:a16="http://schemas.microsoft.com/office/drawing/2014/main" id="{543AB87B-909C-4996-8DAD-8CD9BE006CB6}"/>
              </a:ext>
            </a:extLst>
          </p:cNvPr>
          <p:cNvSpPr txBox="1"/>
          <p:nvPr/>
        </p:nvSpPr>
        <p:spPr>
          <a:xfrm>
            <a:off x="9437711" y="4019723"/>
            <a:ext cx="331249" cy="246221"/>
          </a:xfrm>
          <a:prstGeom prst="rect">
            <a:avLst/>
          </a:prstGeom>
          <a:noFill/>
        </p:spPr>
        <p:txBody>
          <a:bodyPr wrap="square" rtlCol="0">
            <a:spAutoFit/>
          </a:bodyPr>
          <a:lstStyle/>
          <a:p>
            <a:r>
              <a:rPr lang="fr-FR" sz="500" dirty="0"/>
              <a:t>-2</a:t>
            </a:r>
          </a:p>
          <a:p>
            <a:r>
              <a:rPr lang="fr-FR" sz="500" dirty="0"/>
              <a:t>A:7</a:t>
            </a:r>
          </a:p>
        </p:txBody>
      </p:sp>
      <p:sp>
        <p:nvSpPr>
          <p:cNvPr id="600" name="Accolade fermante 599">
            <a:extLst>
              <a:ext uri="{FF2B5EF4-FFF2-40B4-BE49-F238E27FC236}">
                <a16:creationId xmlns:a16="http://schemas.microsoft.com/office/drawing/2014/main" id="{77D5FC3D-60B1-4390-8569-0C5A3B39754C}"/>
              </a:ext>
            </a:extLst>
          </p:cNvPr>
          <p:cNvSpPr/>
          <p:nvPr/>
        </p:nvSpPr>
        <p:spPr>
          <a:xfrm flipH="1">
            <a:off x="7079497" y="408304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01" name="Accolade fermante 600">
            <a:extLst>
              <a:ext uri="{FF2B5EF4-FFF2-40B4-BE49-F238E27FC236}">
                <a16:creationId xmlns:a16="http://schemas.microsoft.com/office/drawing/2014/main" id="{D23CEBCF-E6D5-4247-A6F4-47AEC646141E}"/>
              </a:ext>
            </a:extLst>
          </p:cNvPr>
          <p:cNvSpPr/>
          <p:nvPr/>
        </p:nvSpPr>
        <p:spPr>
          <a:xfrm>
            <a:off x="10017918" y="406682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602" name="Graphique 601">
            <a:extLst>
              <a:ext uri="{FF2B5EF4-FFF2-40B4-BE49-F238E27FC236}">
                <a16:creationId xmlns:a16="http://schemas.microsoft.com/office/drawing/2014/main" id="{058FC5B6-FF41-4928-8740-03F006FC90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82302" y="4241870"/>
            <a:ext cx="109307" cy="98122"/>
          </a:xfrm>
          <a:prstGeom prst="rect">
            <a:avLst/>
          </a:prstGeom>
        </p:spPr>
      </p:pic>
      <p:sp>
        <p:nvSpPr>
          <p:cNvPr id="603" name="ZoneTexte 602">
            <a:extLst>
              <a:ext uri="{FF2B5EF4-FFF2-40B4-BE49-F238E27FC236}">
                <a16:creationId xmlns:a16="http://schemas.microsoft.com/office/drawing/2014/main" id="{0A28E448-ED4A-4636-8DED-36627282FFA4}"/>
              </a:ext>
            </a:extLst>
          </p:cNvPr>
          <p:cNvSpPr txBox="1"/>
          <p:nvPr/>
        </p:nvSpPr>
        <p:spPr>
          <a:xfrm>
            <a:off x="10167920" y="4077701"/>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604" name="Graphique 23">
            <a:extLst>
              <a:ext uri="{FF2B5EF4-FFF2-40B4-BE49-F238E27FC236}">
                <a16:creationId xmlns:a16="http://schemas.microsoft.com/office/drawing/2014/main" id="{3CA0D9A3-6D0D-460D-A5A7-E981F04C024A}"/>
              </a:ext>
            </a:extLst>
          </p:cNvPr>
          <p:cNvGrpSpPr/>
          <p:nvPr/>
        </p:nvGrpSpPr>
        <p:grpSpPr>
          <a:xfrm>
            <a:off x="10723449" y="4081477"/>
            <a:ext cx="118913" cy="184666"/>
            <a:chOff x="5410460" y="2049372"/>
            <a:chExt cx="615732" cy="1159026"/>
          </a:xfrm>
          <a:solidFill>
            <a:schemeClr val="accent2">
              <a:lumMod val="75000"/>
            </a:schemeClr>
          </a:solidFill>
        </p:grpSpPr>
        <p:sp>
          <p:nvSpPr>
            <p:cNvPr id="605" name="Forme libre : forme 604">
              <a:extLst>
                <a:ext uri="{FF2B5EF4-FFF2-40B4-BE49-F238E27FC236}">
                  <a16:creationId xmlns:a16="http://schemas.microsoft.com/office/drawing/2014/main" id="{71BCEAF0-C360-40A1-9E44-E672E47C56F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606" name="Forme libre : forme 605">
              <a:extLst>
                <a:ext uri="{FF2B5EF4-FFF2-40B4-BE49-F238E27FC236}">
                  <a16:creationId xmlns:a16="http://schemas.microsoft.com/office/drawing/2014/main" id="{DBBD47D4-94C6-44A4-8E79-157D5E692108}"/>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607" name="Accolade fermante 606">
            <a:extLst>
              <a:ext uri="{FF2B5EF4-FFF2-40B4-BE49-F238E27FC236}">
                <a16:creationId xmlns:a16="http://schemas.microsoft.com/office/drawing/2014/main" id="{3FE305C1-76DE-4057-8313-75DDDC26E58A}"/>
              </a:ext>
            </a:extLst>
          </p:cNvPr>
          <p:cNvSpPr/>
          <p:nvPr/>
        </p:nvSpPr>
        <p:spPr>
          <a:xfrm flipH="1">
            <a:off x="10644739" y="405273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08" name="Accolade fermante 607">
            <a:extLst>
              <a:ext uri="{FF2B5EF4-FFF2-40B4-BE49-F238E27FC236}">
                <a16:creationId xmlns:a16="http://schemas.microsoft.com/office/drawing/2014/main" id="{BF7D32B1-BB5A-4F39-8A59-DDA076283E0C}"/>
              </a:ext>
            </a:extLst>
          </p:cNvPr>
          <p:cNvSpPr/>
          <p:nvPr/>
        </p:nvSpPr>
        <p:spPr>
          <a:xfrm>
            <a:off x="11203030" y="406513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609" name="Groupe 608">
            <a:extLst>
              <a:ext uri="{FF2B5EF4-FFF2-40B4-BE49-F238E27FC236}">
                <a16:creationId xmlns:a16="http://schemas.microsoft.com/office/drawing/2014/main" id="{C1627819-3A2A-4D44-972A-00F22A3773CE}"/>
              </a:ext>
            </a:extLst>
          </p:cNvPr>
          <p:cNvGrpSpPr/>
          <p:nvPr/>
        </p:nvGrpSpPr>
        <p:grpSpPr>
          <a:xfrm>
            <a:off x="10967743" y="4084157"/>
            <a:ext cx="305670" cy="194360"/>
            <a:chOff x="5146975" y="3184326"/>
            <a:chExt cx="1468799" cy="1171578"/>
          </a:xfrm>
          <a:solidFill>
            <a:srgbClr val="92D050"/>
          </a:solidFill>
        </p:grpSpPr>
        <p:pic>
          <p:nvPicPr>
            <p:cNvPr id="610" name="Graphique 609">
              <a:extLst>
                <a:ext uri="{FF2B5EF4-FFF2-40B4-BE49-F238E27FC236}">
                  <a16:creationId xmlns:a16="http://schemas.microsoft.com/office/drawing/2014/main" id="{36D770EE-4426-425F-8307-EFF91798F9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611" name="Graphique 610">
              <a:extLst>
                <a:ext uri="{FF2B5EF4-FFF2-40B4-BE49-F238E27FC236}">
                  <a16:creationId xmlns:a16="http://schemas.microsoft.com/office/drawing/2014/main" id="{431B9690-2E70-4E15-85BE-47763DF439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618" name="Groupe 617">
            <a:extLst>
              <a:ext uri="{FF2B5EF4-FFF2-40B4-BE49-F238E27FC236}">
                <a16:creationId xmlns:a16="http://schemas.microsoft.com/office/drawing/2014/main" id="{DEF7E652-D22B-45B7-A987-F0C05178877A}"/>
              </a:ext>
            </a:extLst>
          </p:cNvPr>
          <p:cNvGrpSpPr/>
          <p:nvPr/>
        </p:nvGrpSpPr>
        <p:grpSpPr>
          <a:xfrm>
            <a:off x="7643252" y="3968079"/>
            <a:ext cx="718466" cy="385083"/>
            <a:chOff x="6111049" y="6137090"/>
            <a:chExt cx="718466" cy="385083"/>
          </a:xfrm>
        </p:grpSpPr>
        <p:grpSp>
          <p:nvGrpSpPr>
            <p:cNvPr id="619" name="Groupe 618">
              <a:extLst>
                <a:ext uri="{FF2B5EF4-FFF2-40B4-BE49-F238E27FC236}">
                  <a16:creationId xmlns:a16="http://schemas.microsoft.com/office/drawing/2014/main" id="{61DB401E-0E9A-454A-AEC9-9C40316B8CE5}"/>
                </a:ext>
              </a:extLst>
            </p:cNvPr>
            <p:cNvGrpSpPr/>
            <p:nvPr/>
          </p:nvGrpSpPr>
          <p:grpSpPr>
            <a:xfrm>
              <a:off x="6111049" y="6137090"/>
              <a:ext cx="718466" cy="385083"/>
              <a:chOff x="1523235" y="3839102"/>
              <a:chExt cx="718466" cy="385083"/>
            </a:xfrm>
          </p:grpSpPr>
          <p:sp>
            <p:nvSpPr>
              <p:cNvPr id="621" name="ZoneTexte 620">
                <a:extLst>
                  <a:ext uri="{FF2B5EF4-FFF2-40B4-BE49-F238E27FC236}">
                    <a16:creationId xmlns:a16="http://schemas.microsoft.com/office/drawing/2014/main" id="{AC7D5001-3270-4D69-B1CC-4B3A44C30D15}"/>
                  </a:ext>
                </a:extLst>
              </p:cNvPr>
              <p:cNvSpPr txBox="1"/>
              <p:nvPr/>
            </p:nvSpPr>
            <p:spPr>
              <a:xfrm>
                <a:off x="1523235" y="4039519"/>
                <a:ext cx="718466" cy="184666"/>
              </a:xfrm>
              <a:prstGeom prst="rect">
                <a:avLst/>
              </a:prstGeom>
              <a:noFill/>
            </p:spPr>
            <p:txBody>
              <a:bodyPr wrap="none" rtlCol="0">
                <a:spAutoFit/>
              </a:bodyPr>
              <a:lstStyle/>
              <a:p>
                <a:r>
                  <a:rPr lang="fr-FR" sz="600" dirty="0"/>
                  <a:t>[7:40:00 7:56:00]</a:t>
                </a:r>
                <a:endParaRPr lang="fr-CH" sz="600" dirty="0"/>
              </a:p>
            </p:txBody>
          </p:sp>
          <p:sp>
            <p:nvSpPr>
              <p:cNvPr id="622" name="ZoneTexte 621">
                <a:extLst>
                  <a:ext uri="{FF2B5EF4-FFF2-40B4-BE49-F238E27FC236}">
                    <a16:creationId xmlns:a16="http://schemas.microsoft.com/office/drawing/2014/main" id="{93F80881-03A1-4861-9D91-B19A7126D464}"/>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620" name="ZoneTexte 619">
              <a:extLst>
                <a:ext uri="{FF2B5EF4-FFF2-40B4-BE49-F238E27FC236}">
                  <a16:creationId xmlns:a16="http://schemas.microsoft.com/office/drawing/2014/main" id="{24D91760-9944-49D2-9268-035A0743A6F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623" name="Groupe 622">
            <a:extLst>
              <a:ext uri="{FF2B5EF4-FFF2-40B4-BE49-F238E27FC236}">
                <a16:creationId xmlns:a16="http://schemas.microsoft.com/office/drawing/2014/main" id="{B96FC8B9-9815-4B1F-A7CA-B4A1EC91A7A0}"/>
              </a:ext>
            </a:extLst>
          </p:cNvPr>
          <p:cNvGrpSpPr/>
          <p:nvPr/>
        </p:nvGrpSpPr>
        <p:grpSpPr>
          <a:xfrm>
            <a:off x="8205054" y="3979632"/>
            <a:ext cx="718466" cy="375832"/>
            <a:chOff x="6752258" y="6147312"/>
            <a:chExt cx="718466" cy="375832"/>
          </a:xfrm>
        </p:grpSpPr>
        <p:grpSp>
          <p:nvGrpSpPr>
            <p:cNvPr id="624" name="Groupe 623">
              <a:extLst>
                <a:ext uri="{FF2B5EF4-FFF2-40B4-BE49-F238E27FC236}">
                  <a16:creationId xmlns:a16="http://schemas.microsoft.com/office/drawing/2014/main" id="{FAB20CD8-AE9D-4DE6-866F-65F3E133D488}"/>
                </a:ext>
              </a:extLst>
            </p:cNvPr>
            <p:cNvGrpSpPr/>
            <p:nvPr/>
          </p:nvGrpSpPr>
          <p:grpSpPr>
            <a:xfrm>
              <a:off x="6752258" y="6147312"/>
              <a:ext cx="718466" cy="375832"/>
              <a:chOff x="2358333" y="3850592"/>
              <a:chExt cx="718466" cy="375832"/>
            </a:xfrm>
          </p:grpSpPr>
          <p:sp>
            <p:nvSpPr>
              <p:cNvPr id="626" name="ZoneTexte 625">
                <a:extLst>
                  <a:ext uri="{FF2B5EF4-FFF2-40B4-BE49-F238E27FC236}">
                    <a16:creationId xmlns:a16="http://schemas.microsoft.com/office/drawing/2014/main" id="{9A975E40-44E7-447A-A0D5-BBFA0C3862F7}"/>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627" name="ZoneTexte 626">
                <a:extLst>
                  <a:ext uri="{FF2B5EF4-FFF2-40B4-BE49-F238E27FC236}">
                    <a16:creationId xmlns:a16="http://schemas.microsoft.com/office/drawing/2014/main" id="{E52FAB2A-180D-4C75-9EFD-77D298EC0ADE}"/>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625" name="ZoneTexte 624">
              <a:extLst>
                <a:ext uri="{FF2B5EF4-FFF2-40B4-BE49-F238E27FC236}">
                  <a16:creationId xmlns:a16="http://schemas.microsoft.com/office/drawing/2014/main" id="{DA4FD959-64F3-4FA9-911F-69C727BC1501}"/>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628" name="Groupe 627">
            <a:extLst>
              <a:ext uri="{FF2B5EF4-FFF2-40B4-BE49-F238E27FC236}">
                <a16:creationId xmlns:a16="http://schemas.microsoft.com/office/drawing/2014/main" id="{8A4AEE39-2C3F-4F83-A282-F7C0A76A8DB3}"/>
              </a:ext>
            </a:extLst>
          </p:cNvPr>
          <p:cNvGrpSpPr/>
          <p:nvPr/>
        </p:nvGrpSpPr>
        <p:grpSpPr>
          <a:xfrm>
            <a:off x="8788569" y="3959222"/>
            <a:ext cx="718466" cy="390094"/>
            <a:chOff x="7339755" y="6147312"/>
            <a:chExt cx="718466" cy="390094"/>
          </a:xfrm>
        </p:grpSpPr>
        <p:grpSp>
          <p:nvGrpSpPr>
            <p:cNvPr id="629" name="Groupe 628">
              <a:extLst>
                <a:ext uri="{FF2B5EF4-FFF2-40B4-BE49-F238E27FC236}">
                  <a16:creationId xmlns:a16="http://schemas.microsoft.com/office/drawing/2014/main" id="{E4F77985-E2A0-4E27-B936-A14498EEF4EB}"/>
                </a:ext>
              </a:extLst>
            </p:cNvPr>
            <p:cNvGrpSpPr/>
            <p:nvPr/>
          </p:nvGrpSpPr>
          <p:grpSpPr>
            <a:xfrm>
              <a:off x="7339755" y="6147312"/>
              <a:ext cx="718466" cy="390094"/>
              <a:chOff x="3085711" y="3836330"/>
              <a:chExt cx="718466" cy="390094"/>
            </a:xfrm>
          </p:grpSpPr>
          <p:sp>
            <p:nvSpPr>
              <p:cNvPr id="631" name="ZoneTexte 630">
                <a:extLst>
                  <a:ext uri="{FF2B5EF4-FFF2-40B4-BE49-F238E27FC236}">
                    <a16:creationId xmlns:a16="http://schemas.microsoft.com/office/drawing/2014/main" id="{2FD1DE07-3F51-49D2-986B-320C3D6A6FB5}"/>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632" name="ZoneTexte 631">
                <a:extLst>
                  <a:ext uri="{FF2B5EF4-FFF2-40B4-BE49-F238E27FC236}">
                    <a16:creationId xmlns:a16="http://schemas.microsoft.com/office/drawing/2014/main" id="{BC2BB3A9-B9A2-4321-8496-A62086E444BD}"/>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630" name="ZoneTexte 629">
              <a:extLst>
                <a:ext uri="{FF2B5EF4-FFF2-40B4-BE49-F238E27FC236}">
                  <a16:creationId xmlns:a16="http://schemas.microsoft.com/office/drawing/2014/main" id="{7FB7D262-7CD3-4A99-AE32-640D11E78CAC}"/>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065" name="Groupe 1064">
            <a:extLst>
              <a:ext uri="{FF2B5EF4-FFF2-40B4-BE49-F238E27FC236}">
                <a16:creationId xmlns:a16="http://schemas.microsoft.com/office/drawing/2014/main" id="{A4052512-D4A4-45A3-8F22-A864D7C916E0}"/>
              </a:ext>
            </a:extLst>
          </p:cNvPr>
          <p:cNvGrpSpPr/>
          <p:nvPr/>
        </p:nvGrpSpPr>
        <p:grpSpPr>
          <a:xfrm>
            <a:off x="7211713" y="1325711"/>
            <a:ext cx="718466" cy="365560"/>
            <a:chOff x="2199597" y="988053"/>
            <a:chExt cx="718466" cy="365560"/>
          </a:xfrm>
        </p:grpSpPr>
        <p:sp>
          <p:nvSpPr>
            <p:cNvPr id="1066" name="ZoneTexte 1065">
              <a:extLst>
                <a:ext uri="{FF2B5EF4-FFF2-40B4-BE49-F238E27FC236}">
                  <a16:creationId xmlns:a16="http://schemas.microsoft.com/office/drawing/2014/main" id="{9E6B147B-7307-46A2-847D-09BC6AB9306F}"/>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067" name="ZoneTexte 1066">
              <a:extLst>
                <a:ext uri="{FF2B5EF4-FFF2-40B4-BE49-F238E27FC236}">
                  <a16:creationId xmlns:a16="http://schemas.microsoft.com/office/drawing/2014/main" id="{59CC69B8-A213-4D29-8AF3-F751245B451D}"/>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068" name="Groupe 1067">
            <a:extLst>
              <a:ext uri="{FF2B5EF4-FFF2-40B4-BE49-F238E27FC236}">
                <a16:creationId xmlns:a16="http://schemas.microsoft.com/office/drawing/2014/main" id="{66D907E3-C059-4C87-8F0E-E550FA77715D}"/>
              </a:ext>
            </a:extLst>
          </p:cNvPr>
          <p:cNvGrpSpPr/>
          <p:nvPr/>
        </p:nvGrpSpPr>
        <p:grpSpPr>
          <a:xfrm>
            <a:off x="7867068" y="1327829"/>
            <a:ext cx="718466" cy="363333"/>
            <a:chOff x="4307092" y="990006"/>
            <a:chExt cx="718466" cy="363333"/>
          </a:xfrm>
        </p:grpSpPr>
        <p:sp>
          <p:nvSpPr>
            <p:cNvPr id="1069" name="ZoneTexte 1068">
              <a:extLst>
                <a:ext uri="{FF2B5EF4-FFF2-40B4-BE49-F238E27FC236}">
                  <a16:creationId xmlns:a16="http://schemas.microsoft.com/office/drawing/2014/main" id="{5961C6F3-CE80-4AE7-9C4F-CF1450A69F44}"/>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070" name="ZoneTexte 1069">
              <a:extLst>
                <a:ext uri="{FF2B5EF4-FFF2-40B4-BE49-F238E27FC236}">
                  <a16:creationId xmlns:a16="http://schemas.microsoft.com/office/drawing/2014/main" id="{01425597-D8EF-44C7-9CA9-262BD9F25CE2}"/>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071" name="ZoneTexte 1070">
            <a:extLst>
              <a:ext uri="{FF2B5EF4-FFF2-40B4-BE49-F238E27FC236}">
                <a16:creationId xmlns:a16="http://schemas.microsoft.com/office/drawing/2014/main" id="{5E8F5B68-B1FC-4690-B879-93B43A3C61A5}"/>
              </a:ext>
            </a:extLst>
          </p:cNvPr>
          <p:cNvSpPr txBox="1"/>
          <p:nvPr/>
        </p:nvSpPr>
        <p:spPr>
          <a:xfrm>
            <a:off x="7280393" y="1361977"/>
            <a:ext cx="331249" cy="246221"/>
          </a:xfrm>
          <a:prstGeom prst="rect">
            <a:avLst/>
          </a:prstGeom>
          <a:noFill/>
        </p:spPr>
        <p:txBody>
          <a:bodyPr wrap="square" rtlCol="0">
            <a:spAutoFit/>
          </a:bodyPr>
          <a:lstStyle/>
          <a:p>
            <a:r>
              <a:rPr lang="fr-FR" sz="500" dirty="0"/>
              <a:t>+2</a:t>
            </a:r>
          </a:p>
          <a:p>
            <a:r>
              <a:rPr lang="fr-FR" sz="500" dirty="0"/>
              <a:t>A:5</a:t>
            </a:r>
          </a:p>
        </p:txBody>
      </p:sp>
      <p:sp>
        <p:nvSpPr>
          <p:cNvPr id="1072" name="ZoneTexte 1071">
            <a:extLst>
              <a:ext uri="{FF2B5EF4-FFF2-40B4-BE49-F238E27FC236}">
                <a16:creationId xmlns:a16="http://schemas.microsoft.com/office/drawing/2014/main" id="{A8B7BA12-277F-4AFD-919B-C94BE120B406}"/>
              </a:ext>
            </a:extLst>
          </p:cNvPr>
          <p:cNvSpPr txBox="1"/>
          <p:nvPr/>
        </p:nvSpPr>
        <p:spPr>
          <a:xfrm>
            <a:off x="7913520" y="1352288"/>
            <a:ext cx="331249" cy="246221"/>
          </a:xfrm>
          <a:prstGeom prst="rect">
            <a:avLst/>
          </a:prstGeom>
          <a:noFill/>
        </p:spPr>
        <p:txBody>
          <a:bodyPr wrap="square" rtlCol="0">
            <a:spAutoFit/>
          </a:bodyPr>
          <a:lstStyle/>
          <a:p>
            <a:r>
              <a:rPr lang="fr-FR" sz="500" dirty="0"/>
              <a:t>-2</a:t>
            </a:r>
          </a:p>
          <a:p>
            <a:r>
              <a:rPr lang="fr-FR" sz="500" dirty="0"/>
              <a:t>A:7</a:t>
            </a:r>
          </a:p>
        </p:txBody>
      </p:sp>
      <p:sp>
        <p:nvSpPr>
          <p:cNvPr id="1073" name="Accolade fermante 1072">
            <a:extLst>
              <a:ext uri="{FF2B5EF4-FFF2-40B4-BE49-F238E27FC236}">
                <a16:creationId xmlns:a16="http://schemas.microsoft.com/office/drawing/2014/main" id="{C4782600-1556-4896-9CB9-FB94E6C6D97B}"/>
              </a:ext>
            </a:extLst>
          </p:cNvPr>
          <p:cNvSpPr/>
          <p:nvPr/>
        </p:nvSpPr>
        <p:spPr>
          <a:xfrm flipH="1">
            <a:off x="7202853" y="141561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74" name="Accolade fermante 1073">
            <a:extLst>
              <a:ext uri="{FF2B5EF4-FFF2-40B4-BE49-F238E27FC236}">
                <a16:creationId xmlns:a16="http://schemas.microsoft.com/office/drawing/2014/main" id="{4F122687-CF8C-4497-BC6F-8083D11D02B8}"/>
              </a:ext>
            </a:extLst>
          </p:cNvPr>
          <p:cNvSpPr/>
          <p:nvPr/>
        </p:nvSpPr>
        <p:spPr>
          <a:xfrm>
            <a:off x="8493727" y="139939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075" name="Graphique 1074">
            <a:extLst>
              <a:ext uri="{FF2B5EF4-FFF2-40B4-BE49-F238E27FC236}">
                <a16:creationId xmlns:a16="http://schemas.microsoft.com/office/drawing/2014/main" id="{4A0CF317-6104-490D-89D2-D53BBEAD4F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58111" y="1574435"/>
            <a:ext cx="109307" cy="98122"/>
          </a:xfrm>
          <a:prstGeom prst="rect">
            <a:avLst/>
          </a:prstGeom>
        </p:spPr>
      </p:pic>
      <p:sp>
        <p:nvSpPr>
          <p:cNvPr id="1076" name="Accolade fermante 1075">
            <a:extLst>
              <a:ext uri="{FF2B5EF4-FFF2-40B4-BE49-F238E27FC236}">
                <a16:creationId xmlns:a16="http://schemas.microsoft.com/office/drawing/2014/main" id="{8FE86D9A-88A4-4462-9E29-6A37169E4FC3}"/>
              </a:ext>
            </a:extLst>
          </p:cNvPr>
          <p:cNvSpPr/>
          <p:nvPr/>
        </p:nvSpPr>
        <p:spPr>
          <a:xfrm flipH="1">
            <a:off x="7103846" y="1403249"/>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97" name="Groupe 1096">
            <a:extLst>
              <a:ext uri="{FF2B5EF4-FFF2-40B4-BE49-F238E27FC236}">
                <a16:creationId xmlns:a16="http://schemas.microsoft.com/office/drawing/2014/main" id="{CF0DFB92-A370-43DB-A8A3-D2544DCBBDDF}"/>
              </a:ext>
            </a:extLst>
          </p:cNvPr>
          <p:cNvGrpSpPr/>
          <p:nvPr/>
        </p:nvGrpSpPr>
        <p:grpSpPr>
          <a:xfrm>
            <a:off x="7245885" y="1661880"/>
            <a:ext cx="718466" cy="385083"/>
            <a:chOff x="6111049" y="6137090"/>
            <a:chExt cx="718466" cy="385083"/>
          </a:xfrm>
        </p:grpSpPr>
        <p:grpSp>
          <p:nvGrpSpPr>
            <p:cNvPr id="1098" name="Groupe 1097">
              <a:extLst>
                <a:ext uri="{FF2B5EF4-FFF2-40B4-BE49-F238E27FC236}">
                  <a16:creationId xmlns:a16="http://schemas.microsoft.com/office/drawing/2014/main" id="{3C027BD1-9FD6-407B-8FB2-679D54B1BEFD}"/>
                </a:ext>
              </a:extLst>
            </p:cNvPr>
            <p:cNvGrpSpPr/>
            <p:nvPr/>
          </p:nvGrpSpPr>
          <p:grpSpPr>
            <a:xfrm>
              <a:off x="6111049" y="6137090"/>
              <a:ext cx="718466" cy="385083"/>
              <a:chOff x="1523235" y="3839102"/>
              <a:chExt cx="718466" cy="385083"/>
            </a:xfrm>
          </p:grpSpPr>
          <p:sp>
            <p:nvSpPr>
              <p:cNvPr id="1100" name="ZoneTexte 1099">
                <a:extLst>
                  <a:ext uri="{FF2B5EF4-FFF2-40B4-BE49-F238E27FC236}">
                    <a16:creationId xmlns:a16="http://schemas.microsoft.com/office/drawing/2014/main" id="{33316E06-5CE2-4CC5-B02A-2BD89E3D32E0}"/>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101" name="ZoneTexte 1100">
                <a:extLst>
                  <a:ext uri="{FF2B5EF4-FFF2-40B4-BE49-F238E27FC236}">
                    <a16:creationId xmlns:a16="http://schemas.microsoft.com/office/drawing/2014/main" id="{E57B67B6-47B9-4875-9108-F5B26180C0F7}"/>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099" name="ZoneTexte 1098">
              <a:extLst>
                <a:ext uri="{FF2B5EF4-FFF2-40B4-BE49-F238E27FC236}">
                  <a16:creationId xmlns:a16="http://schemas.microsoft.com/office/drawing/2014/main" id="{48B6A664-9FB8-46D4-B3BC-1D6AC9110D01}"/>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102" name="Groupe 1101">
            <a:extLst>
              <a:ext uri="{FF2B5EF4-FFF2-40B4-BE49-F238E27FC236}">
                <a16:creationId xmlns:a16="http://schemas.microsoft.com/office/drawing/2014/main" id="{2D4E2D96-15E4-4A99-A4EC-8AFFD434FE4A}"/>
              </a:ext>
            </a:extLst>
          </p:cNvPr>
          <p:cNvGrpSpPr/>
          <p:nvPr/>
        </p:nvGrpSpPr>
        <p:grpSpPr>
          <a:xfrm>
            <a:off x="8963270" y="1667792"/>
            <a:ext cx="718466" cy="375832"/>
            <a:chOff x="6752258" y="6147312"/>
            <a:chExt cx="718466" cy="375832"/>
          </a:xfrm>
        </p:grpSpPr>
        <p:grpSp>
          <p:nvGrpSpPr>
            <p:cNvPr id="1103" name="Groupe 1102">
              <a:extLst>
                <a:ext uri="{FF2B5EF4-FFF2-40B4-BE49-F238E27FC236}">
                  <a16:creationId xmlns:a16="http://schemas.microsoft.com/office/drawing/2014/main" id="{15166C6F-7599-45BA-8D5F-E32EAA3EFD60}"/>
                </a:ext>
              </a:extLst>
            </p:cNvPr>
            <p:cNvGrpSpPr/>
            <p:nvPr/>
          </p:nvGrpSpPr>
          <p:grpSpPr>
            <a:xfrm>
              <a:off x="6752258" y="6147312"/>
              <a:ext cx="718466" cy="375832"/>
              <a:chOff x="2358333" y="3850592"/>
              <a:chExt cx="718466" cy="375832"/>
            </a:xfrm>
          </p:grpSpPr>
          <p:sp>
            <p:nvSpPr>
              <p:cNvPr id="1105" name="ZoneTexte 1104">
                <a:extLst>
                  <a:ext uri="{FF2B5EF4-FFF2-40B4-BE49-F238E27FC236}">
                    <a16:creationId xmlns:a16="http://schemas.microsoft.com/office/drawing/2014/main" id="{048993B6-B7DB-4BD6-B215-8397B6C67097}"/>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1106" name="ZoneTexte 1105">
                <a:extLst>
                  <a:ext uri="{FF2B5EF4-FFF2-40B4-BE49-F238E27FC236}">
                    <a16:creationId xmlns:a16="http://schemas.microsoft.com/office/drawing/2014/main" id="{EC59933D-58AC-44DB-B6BE-6E416E386C27}"/>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104" name="ZoneTexte 1103">
              <a:extLst>
                <a:ext uri="{FF2B5EF4-FFF2-40B4-BE49-F238E27FC236}">
                  <a16:creationId xmlns:a16="http://schemas.microsoft.com/office/drawing/2014/main" id="{C629B4CD-DD49-4E82-A2DF-08223EC711B7}"/>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107" name="Groupe 1106">
            <a:extLst>
              <a:ext uri="{FF2B5EF4-FFF2-40B4-BE49-F238E27FC236}">
                <a16:creationId xmlns:a16="http://schemas.microsoft.com/office/drawing/2014/main" id="{D8DB3ECF-9379-4C9B-BF62-B587F54641A7}"/>
              </a:ext>
            </a:extLst>
          </p:cNvPr>
          <p:cNvGrpSpPr/>
          <p:nvPr/>
        </p:nvGrpSpPr>
        <p:grpSpPr>
          <a:xfrm>
            <a:off x="9507161" y="1653416"/>
            <a:ext cx="718466" cy="390094"/>
            <a:chOff x="7339755" y="6147312"/>
            <a:chExt cx="718466" cy="390094"/>
          </a:xfrm>
        </p:grpSpPr>
        <p:grpSp>
          <p:nvGrpSpPr>
            <p:cNvPr id="1108" name="Groupe 1107">
              <a:extLst>
                <a:ext uri="{FF2B5EF4-FFF2-40B4-BE49-F238E27FC236}">
                  <a16:creationId xmlns:a16="http://schemas.microsoft.com/office/drawing/2014/main" id="{B4601687-AA91-4E92-A09C-F5AFA295EF5E}"/>
                </a:ext>
              </a:extLst>
            </p:cNvPr>
            <p:cNvGrpSpPr/>
            <p:nvPr/>
          </p:nvGrpSpPr>
          <p:grpSpPr>
            <a:xfrm>
              <a:off x="7339755" y="6147312"/>
              <a:ext cx="718466" cy="390094"/>
              <a:chOff x="3085711" y="3836330"/>
              <a:chExt cx="718466" cy="390094"/>
            </a:xfrm>
          </p:grpSpPr>
          <p:sp>
            <p:nvSpPr>
              <p:cNvPr id="1110" name="ZoneTexte 1109">
                <a:extLst>
                  <a:ext uri="{FF2B5EF4-FFF2-40B4-BE49-F238E27FC236}">
                    <a16:creationId xmlns:a16="http://schemas.microsoft.com/office/drawing/2014/main" id="{F488B2B0-4129-4F5E-B338-58EE85049ADA}"/>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1111" name="ZoneTexte 1110">
                <a:extLst>
                  <a:ext uri="{FF2B5EF4-FFF2-40B4-BE49-F238E27FC236}">
                    <a16:creationId xmlns:a16="http://schemas.microsoft.com/office/drawing/2014/main" id="{9D50DD43-3FDC-47D1-BBA7-377DB7635581}"/>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109" name="ZoneTexte 1108">
              <a:extLst>
                <a:ext uri="{FF2B5EF4-FFF2-40B4-BE49-F238E27FC236}">
                  <a16:creationId xmlns:a16="http://schemas.microsoft.com/office/drawing/2014/main" id="{05505DDF-53BA-4F8B-9FC3-CB56DCA709AA}"/>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112" name="Accolade fermante 1111">
            <a:extLst>
              <a:ext uri="{FF2B5EF4-FFF2-40B4-BE49-F238E27FC236}">
                <a16:creationId xmlns:a16="http://schemas.microsoft.com/office/drawing/2014/main" id="{A7F3A405-4708-4871-BFE2-934EFAC13538}"/>
              </a:ext>
            </a:extLst>
          </p:cNvPr>
          <p:cNvSpPr/>
          <p:nvPr/>
        </p:nvSpPr>
        <p:spPr>
          <a:xfrm flipH="1">
            <a:off x="7204174" y="175409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13" name="Accolade fermante 1112">
            <a:extLst>
              <a:ext uri="{FF2B5EF4-FFF2-40B4-BE49-F238E27FC236}">
                <a16:creationId xmlns:a16="http://schemas.microsoft.com/office/drawing/2014/main" id="{4ACEB53A-64F0-40BC-8DB2-C6B1DE705C39}"/>
              </a:ext>
            </a:extLst>
          </p:cNvPr>
          <p:cNvSpPr/>
          <p:nvPr/>
        </p:nvSpPr>
        <p:spPr>
          <a:xfrm>
            <a:off x="10135112" y="175983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14" name="Groupe 1113">
            <a:extLst>
              <a:ext uri="{FF2B5EF4-FFF2-40B4-BE49-F238E27FC236}">
                <a16:creationId xmlns:a16="http://schemas.microsoft.com/office/drawing/2014/main" id="{BAE31FE6-838A-4E17-B80C-1DE6698D4B63}"/>
              </a:ext>
            </a:extLst>
          </p:cNvPr>
          <p:cNvGrpSpPr/>
          <p:nvPr/>
        </p:nvGrpSpPr>
        <p:grpSpPr>
          <a:xfrm>
            <a:off x="10206522" y="1940593"/>
            <a:ext cx="145699" cy="102974"/>
            <a:chOff x="5500799" y="4255430"/>
            <a:chExt cx="1544225" cy="1042144"/>
          </a:xfrm>
          <a:solidFill>
            <a:srgbClr val="7030A0"/>
          </a:solidFill>
        </p:grpSpPr>
        <p:pic>
          <p:nvPicPr>
            <p:cNvPr id="1115" name="Graphique 1114">
              <a:extLst>
                <a:ext uri="{FF2B5EF4-FFF2-40B4-BE49-F238E27FC236}">
                  <a16:creationId xmlns:a16="http://schemas.microsoft.com/office/drawing/2014/main" id="{4DA457CA-F2B8-47F4-8B57-0A011D702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116" name="Graphique 1115">
              <a:extLst>
                <a:ext uri="{FF2B5EF4-FFF2-40B4-BE49-F238E27FC236}">
                  <a16:creationId xmlns:a16="http://schemas.microsoft.com/office/drawing/2014/main" id="{4BE9AEFD-1009-4CA9-9ED7-D0F7860161F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117" name="Groupe 1116">
            <a:extLst>
              <a:ext uri="{FF2B5EF4-FFF2-40B4-BE49-F238E27FC236}">
                <a16:creationId xmlns:a16="http://schemas.microsoft.com/office/drawing/2014/main" id="{00125BFE-7770-4446-BDA7-ACA03914D316}"/>
              </a:ext>
            </a:extLst>
          </p:cNvPr>
          <p:cNvGrpSpPr/>
          <p:nvPr/>
        </p:nvGrpSpPr>
        <p:grpSpPr>
          <a:xfrm>
            <a:off x="8403001" y="1674836"/>
            <a:ext cx="718466" cy="370981"/>
            <a:chOff x="2195594" y="1720797"/>
            <a:chExt cx="718466" cy="370981"/>
          </a:xfrm>
        </p:grpSpPr>
        <p:sp>
          <p:nvSpPr>
            <p:cNvPr id="1118" name="ZoneTexte 1117">
              <a:extLst>
                <a:ext uri="{FF2B5EF4-FFF2-40B4-BE49-F238E27FC236}">
                  <a16:creationId xmlns:a16="http://schemas.microsoft.com/office/drawing/2014/main" id="{4A04BB3C-4BA3-4786-8120-5A849BB200A6}"/>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119" name="ZoneTexte 1118">
              <a:extLst>
                <a:ext uri="{FF2B5EF4-FFF2-40B4-BE49-F238E27FC236}">
                  <a16:creationId xmlns:a16="http://schemas.microsoft.com/office/drawing/2014/main" id="{34C6B391-9439-4AF1-A0EC-D7AAB2E3ADDE}"/>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120" name="ZoneTexte 1119">
              <a:extLst>
                <a:ext uri="{FF2B5EF4-FFF2-40B4-BE49-F238E27FC236}">
                  <a16:creationId xmlns:a16="http://schemas.microsoft.com/office/drawing/2014/main" id="{2736F653-8E3F-4DF9-9F5A-A8E336DACB6B}"/>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121" name="Groupe 1120">
            <a:extLst>
              <a:ext uri="{FF2B5EF4-FFF2-40B4-BE49-F238E27FC236}">
                <a16:creationId xmlns:a16="http://schemas.microsoft.com/office/drawing/2014/main" id="{C6865D3E-4151-4589-8B78-8E3E23DCBD04}"/>
              </a:ext>
            </a:extLst>
          </p:cNvPr>
          <p:cNvGrpSpPr/>
          <p:nvPr/>
        </p:nvGrpSpPr>
        <p:grpSpPr>
          <a:xfrm>
            <a:off x="7809636" y="1674836"/>
            <a:ext cx="718466" cy="367712"/>
            <a:chOff x="1622389" y="1728992"/>
            <a:chExt cx="718466" cy="367712"/>
          </a:xfrm>
        </p:grpSpPr>
        <p:sp>
          <p:nvSpPr>
            <p:cNvPr id="1122" name="ZoneTexte 1121">
              <a:extLst>
                <a:ext uri="{FF2B5EF4-FFF2-40B4-BE49-F238E27FC236}">
                  <a16:creationId xmlns:a16="http://schemas.microsoft.com/office/drawing/2014/main" id="{73FBA641-015E-469B-946D-684D27F9B9A1}"/>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123" name="ZoneTexte 1122">
              <a:extLst>
                <a:ext uri="{FF2B5EF4-FFF2-40B4-BE49-F238E27FC236}">
                  <a16:creationId xmlns:a16="http://schemas.microsoft.com/office/drawing/2014/main" id="{D39AF721-CFD1-4ABD-8ECD-C0126AD048CB}"/>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124" name="ZoneTexte 1123">
              <a:extLst>
                <a:ext uri="{FF2B5EF4-FFF2-40B4-BE49-F238E27FC236}">
                  <a16:creationId xmlns:a16="http://schemas.microsoft.com/office/drawing/2014/main" id="{297BC482-4F43-4D8B-BBDA-2AFF37AD7CA2}"/>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125" name="Groupe 1124">
            <a:extLst>
              <a:ext uri="{FF2B5EF4-FFF2-40B4-BE49-F238E27FC236}">
                <a16:creationId xmlns:a16="http://schemas.microsoft.com/office/drawing/2014/main" id="{5E452254-18A6-4DFA-ADC2-C901415C737F}"/>
              </a:ext>
            </a:extLst>
          </p:cNvPr>
          <p:cNvGrpSpPr/>
          <p:nvPr/>
        </p:nvGrpSpPr>
        <p:grpSpPr>
          <a:xfrm>
            <a:off x="7218237" y="2188207"/>
            <a:ext cx="718466" cy="365560"/>
            <a:chOff x="2199597" y="988053"/>
            <a:chExt cx="718466" cy="365560"/>
          </a:xfrm>
        </p:grpSpPr>
        <p:sp>
          <p:nvSpPr>
            <p:cNvPr id="1126" name="ZoneTexte 1125">
              <a:extLst>
                <a:ext uri="{FF2B5EF4-FFF2-40B4-BE49-F238E27FC236}">
                  <a16:creationId xmlns:a16="http://schemas.microsoft.com/office/drawing/2014/main" id="{840721B2-365F-41E0-BFA6-AE009F820180}"/>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127" name="ZoneTexte 1126">
              <a:extLst>
                <a:ext uri="{FF2B5EF4-FFF2-40B4-BE49-F238E27FC236}">
                  <a16:creationId xmlns:a16="http://schemas.microsoft.com/office/drawing/2014/main" id="{60ADC739-D5E3-4B15-82FC-921656116CC2}"/>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128" name="Groupe 1127">
            <a:extLst>
              <a:ext uri="{FF2B5EF4-FFF2-40B4-BE49-F238E27FC236}">
                <a16:creationId xmlns:a16="http://schemas.microsoft.com/office/drawing/2014/main" id="{B6B8F13C-26C6-45ED-89D5-7209F7EF1ED1}"/>
              </a:ext>
            </a:extLst>
          </p:cNvPr>
          <p:cNvGrpSpPr/>
          <p:nvPr/>
        </p:nvGrpSpPr>
        <p:grpSpPr>
          <a:xfrm>
            <a:off x="7873592" y="2190325"/>
            <a:ext cx="718466" cy="363333"/>
            <a:chOff x="4307092" y="990006"/>
            <a:chExt cx="718466" cy="363333"/>
          </a:xfrm>
        </p:grpSpPr>
        <p:sp>
          <p:nvSpPr>
            <p:cNvPr id="1129" name="ZoneTexte 1128">
              <a:extLst>
                <a:ext uri="{FF2B5EF4-FFF2-40B4-BE49-F238E27FC236}">
                  <a16:creationId xmlns:a16="http://schemas.microsoft.com/office/drawing/2014/main" id="{B316769B-F385-4291-857C-DA3D2C93E62D}"/>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130" name="ZoneTexte 1129">
              <a:extLst>
                <a:ext uri="{FF2B5EF4-FFF2-40B4-BE49-F238E27FC236}">
                  <a16:creationId xmlns:a16="http://schemas.microsoft.com/office/drawing/2014/main" id="{A64D99DC-31E7-43A1-9685-EFD5E74965FE}"/>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131" name="ZoneTexte 1130">
            <a:extLst>
              <a:ext uri="{FF2B5EF4-FFF2-40B4-BE49-F238E27FC236}">
                <a16:creationId xmlns:a16="http://schemas.microsoft.com/office/drawing/2014/main" id="{B5371AE6-4A31-4FFF-B065-BDD1DB94A314}"/>
              </a:ext>
            </a:extLst>
          </p:cNvPr>
          <p:cNvSpPr txBox="1"/>
          <p:nvPr/>
        </p:nvSpPr>
        <p:spPr>
          <a:xfrm>
            <a:off x="7286917" y="2224473"/>
            <a:ext cx="331249" cy="246221"/>
          </a:xfrm>
          <a:prstGeom prst="rect">
            <a:avLst/>
          </a:prstGeom>
          <a:noFill/>
        </p:spPr>
        <p:txBody>
          <a:bodyPr wrap="square" rtlCol="0">
            <a:spAutoFit/>
          </a:bodyPr>
          <a:lstStyle/>
          <a:p>
            <a:r>
              <a:rPr lang="fr-FR" sz="500" dirty="0"/>
              <a:t>+2</a:t>
            </a:r>
          </a:p>
          <a:p>
            <a:r>
              <a:rPr lang="fr-FR" sz="500" dirty="0"/>
              <a:t>A:5</a:t>
            </a:r>
          </a:p>
        </p:txBody>
      </p:sp>
      <p:sp>
        <p:nvSpPr>
          <p:cNvPr id="1132" name="ZoneTexte 1131">
            <a:extLst>
              <a:ext uri="{FF2B5EF4-FFF2-40B4-BE49-F238E27FC236}">
                <a16:creationId xmlns:a16="http://schemas.microsoft.com/office/drawing/2014/main" id="{589396FD-6222-49E4-BC5D-8F1D95BF0D34}"/>
              </a:ext>
            </a:extLst>
          </p:cNvPr>
          <p:cNvSpPr txBox="1"/>
          <p:nvPr/>
        </p:nvSpPr>
        <p:spPr>
          <a:xfrm>
            <a:off x="7920044" y="2214784"/>
            <a:ext cx="331249" cy="246221"/>
          </a:xfrm>
          <a:prstGeom prst="rect">
            <a:avLst/>
          </a:prstGeom>
          <a:noFill/>
        </p:spPr>
        <p:txBody>
          <a:bodyPr wrap="square" rtlCol="0">
            <a:spAutoFit/>
          </a:bodyPr>
          <a:lstStyle/>
          <a:p>
            <a:r>
              <a:rPr lang="fr-FR" sz="500" dirty="0"/>
              <a:t>-2</a:t>
            </a:r>
          </a:p>
          <a:p>
            <a:r>
              <a:rPr lang="fr-FR" sz="500" dirty="0"/>
              <a:t>A:7</a:t>
            </a:r>
          </a:p>
        </p:txBody>
      </p:sp>
      <p:sp>
        <p:nvSpPr>
          <p:cNvPr id="1133" name="Accolade fermante 1132">
            <a:extLst>
              <a:ext uri="{FF2B5EF4-FFF2-40B4-BE49-F238E27FC236}">
                <a16:creationId xmlns:a16="http://schemas.microsoft.com/office/drawing/2014/main" id="{76B3A2E8-2D71-406C-8DD3-20FC5E621EC3}"/>
              </a:ext>
            </a:extLst>
          </p:cNvPr>
          <p:cNvSpPr/>
          <p:nvPr/>
        </p:nvSpPr>
        <p:spPr>
          <a:xfrm flipH="1">
            <a:off x="7209377" y="227810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34" name="Accolade fermante 1133">
            <a:extLst>
              <a:ext uri="{FF2B5EF4-FFF2-40B4-BE49-F238E27FC236}">
                <a16:creationId xmlns:a16="http://schemas.microsoft.com/office/drawing/2014/main" id="{06B049D7-DE6C-4EB3-9B5A-E84DCB9E651E}"/>
              </a:ext>
            </a:extLst>
          </p:cNvPr>
          <p:cNvSpPr/>
          <p:nvPr/>
        </p:nvSpPr>
        <p:spPr>
          <a:xfrm>
            <a:off x="8500251" y="226188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135" name="Graphique 1134">
            <a:extLst>
              <a:ext uri="{FF2B5EF4-FFF2-40B4-BE49-F238E27FC236}">
                <a16:creationId xmlns:a16="http://schemas.microsoft.com/office/drawing/2014/main" id="{B265623C-F656-4823-A24B-B24D9CC2A8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64635" y="2436931"/>
            <a:ext cx="109307" cy="98122"/>
          </a:xfrm>
          <a:prstGeom prst="rect">
            <a:avLst/>
          </a:prstGeom>
        </p:spPr>
      </p:pic>
      <p:sp>
        <p:nvSpPr>
          <p:cNvPr id="1136" name="Accolade fermante 1135">
            <a:extLst>
              <a:ext uri="{FF2B5EF4-FFF2-40B4-BE49-F238E27FC236}">
                <a16:creationId xmlns:a16="http://schemas.microsoft.com/office/drawing/2014/main" id="{803AFB36-AB1F-4933-B815-41F5F00CF191}"/>
              </a:ext>
            </a:extLst>
          </p:cNvPr>
          <p:cNvSpPr/>
          <p:nvPr/>
        </p:nvSpPr>
        <p:spPr>
          <a:xfrm flipH="1">
            <a:off x="7110370" y="2265745"/>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65" name="Groupe 1164">
            <a:extLst>
              <a:ext uri="{FF2B5EF4-FFF2-40B4-BE49-F238E27FC236}">
                <a16:creationId xmlns:a16="http://schemas.microsoft.com/office/drawing/2014/main" id="{A17314E2-88A7-4BBB-9647-7AE05F9A2E2C}"/>
              </a:ext>
            </a:extLst>
          </p:cNvPr>
          <p:cNvGrpSpPr/>
          <p:nvPr/>
        </p:nvGrpSpPr>
        <p:grpSpPr>
          <a:xfrm>
            <a:off x="7245759" y="2535572"/>
            <a:ext cx="718466" cy="385083"/>
            <a:chOff x="6111049" y="6137090"/>
            <a:chExt cx="718466" cy="385083"/>
          </a:xfrm>
        </p:grpSpPr>
        <p:grpSp>
          <p:nvGrpSpPr>
            <p:cNvPr id="1166" name="Groupe 1165">
              <a:extLst>
                <a:ext uri="{FF2B5EF4-FFF2-40B4-BE49-F238E27FC236}">
                  <a16:creationId xmlns:a16="http://schemas.microsoft.com/office/drawing/2014/main" id="{C4190EF8-D964-4CDE-8C87-AFC4FA654A7B}"/>
                </a:ext>
              </a:extLst>
            </p:cNvPr>
            <p:cNvGrpSpPr/>
            <p:nvPr/>
          </p:nvGrpSpPr>
          <p:grpSpPr>
            <a:xfrm>
              <a:off x="6111049" y="6137090"/>
              <a:ext cx="718466" cy="385083"/>
              <a:chOff x="1523235" y="3839102"/>
              <a:chExt cx="718466" cy="385083"/>
            </a:xfrm>
          </p:grpSpPr>
          <p:sp>
            <p:nvSpPr>
              <p:cNvPr id="1168" name="ZoneTexte 1167">
                <a:extLst>
                  <a:ext uri="{FF2B5EF4-FFF2-40B4-BE49-F238E27FC236}">
                    <a16:creationId xmlns:a16="http://schemas.microsoft.com/office/drawing/2014/main" id="{1AD36815-2792-4363-9602-E86509547E67}"/>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169" name="ZoneTexte 1168">
                <a:extLst>
                  <a:ext uri="{FF2B5EF4-FFF2-40B4-BE49-F238E27FC236}">
                    <a16:creationId xmlns:a16="http://schemas.microsoft.com/office/drawing/2014/main" id="{7ADDAC68-2AA5-4758-908D-E576C1A59B6D}"/>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167" name="ZoneTexte 1166">
              <a:extLst>
                <a:ext uri="{FF2B5EF4-FFF2-40B4-BE49-F238E27FC236}">
                  <a16:creationId xmlns:a16="http://schemas.microsoft.com/office/drawing/2014/main" id="{E92E005F-F6BA-4480-92DE-5E69132027B2}"/>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170" name="Groupe 1169">
            <a:extLst>
              <a:ext uri="{FF2B5EF4-FFF2-40B4-BE49-F238E27FC236}">
                <a16:creationId xmlns:a16="http://schemas.microsoft.com/office/drawing/2014/main" id="{3B550663-6E09-4C64-AE95-DE6C4ECFB99A}"/>
              </a:ext>
            </a:extLst>
          </p:cNvPr>
          <p:cNvGrpSpPr/>
          <p:nvPr/>
        </p:nvGrpSpPr>
        <p:grpSpPr>
          <a:xfrm>
            <a:off x="8382012" y="2540408"/>
            <a:ext cx="718466" cy="375832"/>
            <a:chOff x="6752258" y="6147312"/>
            <a:chExt cx="718466" cy="375832"/>
          </a:xfrm>
        </p:grpSpPr>
        <p:grpSp>
          <p:nvGrpSpPr>
            <p:cNvPr id="1171" name="Groupe 1170">
              <a:extLst>
                <a:ext uri="{FF2B5EF4-FFF2-40B4-BE49-F238E27FC236}">
                  <a16:creationId xmlns:a16="http://schemas.microsoft.com/office/drawing/2014/main" id="{19151D10-AC66-4CA2-B98A-33B468AEAE8A}"/>
                </a:ext>
              </a:extLst>
            </p:cNvPr>
            <p:cNvGrpSpPr/>
            <p:nvPr/>
          </p:nvGrpSpPr>
          <p:grpSpPr>
            <a:xfrm>
              <a:off x="6752258" y="6147312"/>
              <a:ext cx="718466" cy="375832"/>
              <a:chOff x="2358333" y="3850592"/>
              <a:chExt cx="718466" cy="375832"/>
            </a:xfrm>
          </p:grpSpPr>
          <p:sp>
            <p:nvSpPr>
              <p:cNvPr id="1173" name="ZoneTexte 1172">
                <a:extLst>
                  <a:ext uri="{FF2B5EF4-FFF2-40B4-BE49-F238E27FC236}">
                    <a16:creationId xmlns:a16="http://schemas.microsoft.com/office/drawing/2014/main" id="{48F6F3AD-5CDC-43AD-BFA8-AF7D9F6E386E}"/>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1174" name="ZoneTexte 1173">
                <a:extLst>
                  <a:ext uri="{FF2B5EF4-FFF2-40B4-BE49-F238E27FC236}">
                    <a16:creationId xmlns:a16="http://schemas.microsoft.com/office/drawing/2014/main" id="{8909A5F6-FBD9-4B1D-992F-9A769CE8293C}"/>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172" name="ZoneTexte 1171">
              <a:extLst>
                <a:ext uri="{FF2B5EF4-FFF2-40B4-BE49-F238E27FC236}">
                  <a16:creationId xmlns:a16="http://schemas.microsoft.com/office/drawing/2014/main" id="{C98ADB16-D1B1-4C4E-91D2-83652512B4CA}"/>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175" name="Groupe 1174">
            <a:extLst>
              <a:ext uri="{FF2B5EF4-FFF2-40B4-BE49-F238E27FC236}">
                <a16:creationId xmlns:a16="http://schemas.microsoft.com/office/drawing/2014/main" id="{B2B8B0BE-894A-4271-8CDE-9EB8D6013C0F}"/>
              </a:ext>
            </a:extLst>
          </p:cNvPr>
          <p:cNvGrpSpPr/>
          <p:nvPr/>
        </p:nvGrpSpPr>
        <p:grpSpPr>
          <a:xfrm>
            <a:off x="9507035" y="2527108"/>
            <a:ext cx="718466" cy="390094"/>
            <a:chOff x="7339755" y="6147312"/>
            <a:chExt cx="718466" cy="390094"/>
          </a:xfrm>
        </p:grpSpPr>
        <p:grpSp>
          <p:nvGrpSpPr>
            <p:cNvPr id="1176" name="Groupe 1175">
              <a:extLst>
                <a:ext uri="{FF2B5EF4-FFF2-40B4-BE49-F238E27FC236}">
                  <a16:creationId xmlns:a16="http://schemas.microsoft.com/office/drawing/2014/main" id="{BC072FC3-5E95-49B0-B1A6-A98F119BE17C}"/>
                </a:ext>
              </a:extLst>
            </p:cNvPr>
            <p:cNvGrpSpPr/>
            <p:nvPr/>
          </p:nvGrpSpPr>
          <p:grpSpPr>
            <a:xfrm>
              <a:off x="7339755" y="6147312"/>
              <a:ext cx="718466" cy="390094"/>
              <a:chOff x="3085711" y="3836330"/>
              <a:chExt cx="718466" cy="390094"/>
            </a:xfrm>
          </p:grpSpPr>
          <p:sp>
            <p:nvSpPr>
              <p:cNvPr id="1178" name="ZoneTexte 1177">
                <a:extLst>
                  <a:ext uri="{FF2B5EF4-FFF2-40B4-BE49-F238E27FC236}">
                    <a16:creationId xmlns:a16="http://schemas.microsoft.com/office/drawing/2014/main" id="{3535DB2E-E73F-4CE6-9FF9-4044671932F4}"/>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1179" name="ZoneTexte 1178">
                <a:extLst>
                  <a:ext uri="{FF2B5EF4-FFF2-40B4-BE49-F238E27FC236}">
                    <a16:creationId xmlns:a16="http://schemas.microsoft.com/office/drawing/2014/main" id="{5EB60FE5-BE87-495A-8798-BEBF72DE8FFC}"/>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177" name="ZoneTexte 1176">
              <a:extLst>
                <a:ext uri="{FF2B5EF4-FFF2-40B4-BE49-F238E27FC236}">
                  <a16:creationId xmlns:a16="http://schemas.microsoft.com/office/drawing/2014/main" id="{CD63E808-8581-4F91-8B26-71AAE4FB1D91}"/>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180" name="Accolade fermante 1179">
            <a:extLst>
              <a:ext uri="{FF2B5EF4-FFF2-40B4-BE49-F238E27FC236}">
                <a16:creationId xmlns:a16="http://schemas.microsoft.com/office/drawing/2014/main" id="{BD6DB1EB-F0CC-4ED2-8799-1892D01FDF69}"/>
              </a:ext>
            </a:extLst>
          </p:cNvPr>
          <p:cNvSpPr/>
          <p:nvPr/>
        </p:nvSpPr>
        <p:spPr>
          <a:xfrm flipH="1">
            <a:off x="7204048" y="262778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81" name="Accolade fermante 1180">
            <a:extLst>
              <a:ext uri="{FF2B5EF4-FFF2-40B4-BE49-F238E27FC236}">
                <a16:creationId xmlns:a16="http://schemas.microsoft.com/office/drawing/2014/main" id="{4CE93E99-9E63-4C1F-A74E-057A855765ED}"/>
              </a:ext>
            </a:extLst>
          </p:cNvPr>
          <p:cNvSpPr/>
          <p:nvPr/>
        </p:nvSpPr>
        <p:spPr>
          <a:xfrm>
            <a:off x="10134986" y="263352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82" name="Groupe 1181">
            <a:extLst>
              <a:ext uri="{FF2B5EF4-FFF2-40B4-BE49-F238E27FC236}">
                <a16:creationId xmlns:a16="http://schemas.microsoft.com/office/drawing/2014/main" id="{E448F364-6D20-4914-AD94-D7967C6311CC}"/>
              </a:ext>
            </a:extLst>
          </p:cNvPr>
          <p:cNvGrpSpPr/>
          <p:nvPr/>
        </p:nvGrpSpPr>
        <p:grpSpPr>
          <a:xfrm>
            <a:off x="10206396" y="2814285"/>
            <a:ext cx="145699" cy="102974"/>
            <a:chOff x="5500799" y="4255430"/>
            <a:chExt cx="1544225" cy="1042144"/>
          </a:xfrm>
          <a:solidFill>
            <a:srgbClr val="7030A0"/>
          </a:solidFill>
        </p:grpSpPr>
        <p:pic>
          <p:nvPicPr>
            <p:cNvPr id="1183" name="Graphique 1182">
              <a:extLst>
                <a:ext uri="{FF2B5EF4-FFF2-40B4-BE49-F238E27FC236}">
                  <a16:creationId xmlns:a16="http://schemas.microsoft.com/office/drawing/2014/main" id="{65ED08EA-D720-4BA7-8003-31222DCB92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184" name="Graphique 1183">
              <a:extLst>
                <a:ext uri="{FF2B5EF4-FFF2-40B4-BE49-F238E27FC236}">
                  <a16:creationId xmlns:a16="http://schemas.microsoft.com/office/drawing/2014/main" id="{646DBCE3-DA5F-4965-88BB-C9864992E24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185" name="Groupe 1184">
            <a:extLst>
              <a:ext uri="{FF2B5EF4-FFF2-40B4-BE49-F238E27FC236}">
                <a16:creationId xmlns:a16="http://schemas.microsoft.com/office/drawing/2014/main" id="{044602E1-E557-4B2A-952E-05100136B9E3}"/>
              </a:ext>
            </a:extLst>
          </p:cNvPr>
          <p:cNvGrpSpPr/>
          <p:nvPr/>
        </p:nvGrpSpPr>
        <p:grpSpPr>
          <a:xfrm>
            <a:off x="8936543" y="2547865"/>
            <a:ext cx="718466" cy="370981"/>
            <a:chOff x="2195594" y="1720797"/>
            <a:chExt cx="718466" cy="370981"/>
          </a:xfrm>
        </p:grpSpPr>
        <p:sp>
          <p:nvSpPr>
            <p:cNvPr id="1186" name="ZoneTexte 1185">
              <a:extLst>
                <a:ext uri="{FF2B5EF4-FFF2-40B4-BE49-F238E27FC236}">
                  <a16:creationId xmlns:a16="http://schemas.microsoft.com/office/drawing/2014/main" id="{3EB0236A-1B3E-4221-81A2-8638CA33E37C}"/>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187" name="ZoneTexte 1186">
              <a:extLst>
                <a:ext uri="{FF2B5EF4-FFF2-40B4-BE49-F238E27FC236}">
                  <a16:creationId xmlns:a16="http://schemas.microsoft.com/office/drawing/2014/main" id="{8C274828-1CCB-4839-8B45-3F3FA4ADA87F}"/>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188" name="ZoneTexte 1187">
              <a:extLst>
                <a:ext uri="{FF2B5EF4-FFF2-40B4-BE49-F238E27FC236}">
                  <a16:creationId xmlns:a16="http://schemas.microsoft.com/office/drawing/2014/main" id="{CDEE8F93-105C-44CD-9255-B518E0758508}"/>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189" name="Groupe 1188">
            <a:extLst>
              <a:ext uri="{FF2B5EF4-FFF2-40B4-BE49-F238E27FC236}">
                <a16:creationId xmlns:a16="http://schemas.microsoft.com/office/drawing/2014/main" id="{0BE78200-ADF2-441D-A849-6D6C6038BEC7}"/>
              </a:ext>
            </a:extLst>
          </p:cNvPr>
          <p:cNvGrpSpPr/>
          <p:nvPr/>
        </p:nvGrpSpPr>
        <p:grpSpPr>
          <a:xfrm>
            <a:off x="7809510" y="2548528"/>
            <a:ext cx="718466" cy="367712"/>
            <a:chOff x="1622389" y="1728992"/>
            <a:chExt cx="718466" cy="367712"/>
          </a:xfrm>
        </p:grpSpPr>
        <p:sp>
          <p:nvSpPr>
            <p:cNvPr id="1190" name="ZoneTexte 1189">
              <a:extLst>
                <a:ext uri="{FF2B5EF4-FFF2-40B4-BE49-F238E27FC236}">
                  <a16:creationId xmlns:a16="http://schemas.microsoft.com/office/drawing/2014/main" id="{8AB67C91-BD46-4618-8A50-E9FF228705BA}"/>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191" name="ZoneTexte 1190">
              <a:extLst>
                <a:ext uri="{FF2B5EF4-FFF2-40B4-BE49-F238E27FC236}">
                  <a16:creationId xmlns:a16="http://schemas.microsoft.com/office/drawing/2014/main" id="{FBD7F67F-2398-4D27-BAEB-DF51F936E361}"/>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192" name="ZoneTexte 1191">
              <a:extLst>
                <a:ext uri="{FF2B5EF4-FFF2-40B4-BE49-F238E27FC236}">
                  <a16:creationId xmlns:a16="http://schemas.microsoft.com/office/drawing/2014/main" id="{E500842F-0EDD-40A6-BAEB-A35FEAEA6D42}"/>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193" name="Groupe 1192">
            <a:extLst>
              <a:ext uri="{FF2B5EF4-FFF2-40B4-BE49-F238E27FC236}">
                <a16:creationId xmlns:a16="http://schemas.microsoft.com/office/drawing/2014/main" id="{ED73F950-DB9F-4559-A012-9044D3629D37}"/>
              </a:ext>
            </a:extLst>
          </p:cNvPr>
          <p:cNvGrpSpPr/>
          <p:nvPr/>
        </p:nvGrpSpPr>
        <p:grpSpPr>
          <a:xfrm>
            <a:off x="7224887" y="3080288"/>
            <a:ext cx="718466" cy="365560"/>
            <a:chOff x="2199597" y="988053"/>
            <a:chExt cx="718466" cy="365560"/>
          </a:xfrm>
        </p:grpSpPr>
        <p:sp>
          <p:nvSpPr>
            <p:cNvPr id="1194" name="ZoneTexte 1193">
              <a:extLst>
                <a:ext uri="{FF2B5EF4-FFF2-40B4-BE49-F238E27FC236}">
                  <a16:creationId xmlns:a16="http://schemas.microsoft.com/office/drawing/2014/main" id="{0368F7B1-34F0-4F2F-BC25-9E5FDA893B12}"/>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195" name="ZoneTexte 1194">
              <a:extLst>
                <a:ext uri="{FF2B5EF4-FFF2-40B4-BE49-F238E27FC236}">
                  <a16:creationId xmlns:a16="http://schemas.microsoft.com/office/drawing/2014/main" id="{BA1E49F3-189C-4969-8A8A-3F421C09853E}"/>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196" name="Groupe 1195">
            <a:extLst>
              <a:ext uri="{FF2B5EF4-FFF2-40B4-BE49-F238E27FC236}">
                <a16:creationId xmlns:a16="http://schemas.microsoft.com/office/drawing/2014/main" id="{2F27BD0E-5B52-4E50-BF03-906E102F235D}"/>
              </a:ext>
            </a:extLst>
          </p:cNvPr>
          <p:cNvGrpSpPr/>
          <p:nvPr/>
        </p:nvGrpSpPr>
        <p:grpSpPr>
          <a:xfrm>
            <a:off x="7880242" y="3082406"/>
            <a:ext cx="718466" cy="363333"/>
            <a:chOff x="4307092" y="990006"/>
            <a:chExt cx="718466" cy="363333"/>
          </a:xfrm>
        </p:grpSpPr>
        <p:sp>
          <p:nvSpPr>
            <p:cNvPr id="1197" name="ZoneTexte 1196">
              <a:extLst>
                <a:ext uri="{FF2B5EF4-FFF2-40B4-BE49-F238E27FC236}">
                  <a16:creationId xmlns:a16="http://schemas.microsoft.com/office/drawing/2014/main" id="{473F85D9-5A96-438B-A04D-BE5710866BD4}"/>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198" name="ZoneTexte 1197">
              <a:extLst>
                <a:ext uri="{FF2B5EF4-FFF2-40B4-BE49-F238E27FC236}">
                  <a16:creationId xmlns:a16="http://schemas.microsoft.com/office/drawing/2014/main" id="{FECF04C6-409C-42E6-9CA8-4CF13CB90BAD}"/>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199" name="ZoneTexte 1198">
            <a:extLst>
              <a:ext uri="{FF2B5EF4-FFF2-40B4-BE49-F238E27FC236}">
                <a16:creationId xmlns:a16="http://schemas.microsoft.com/office/drawing/2014/main" id="{8D9B82DD-A62A-4B2E-A6AA-70840639AA69}"/>
              </a:ext>
            </a:extLst>
          </p:cNvPr>
          <p:cNvSpPr txBox="1"/>
          <p:nvPr/>
        </p:nvSpPr>
        <p:spPr>
          <a:xfrm>
            <a:off x="7293567" y="3116554"/>
            <a:ext cx="331249" cy="246221"/>
          </a:xfrm>
          <a:prstGeom prst="rect">
            <a:avLst/>
          </a:prstGeom>
          <a:noFill/>
        </p:spPr>
        <p:txBody>
          <a:bodyPr wrap="square" rtlCol="0">
            <a:spAutoFit/>
          </a:bodyPr>
          <a:lstStyle/>
          <a:p>
            <a:r>
              <a:rPr lang="fr-FR" sz="500" dirty="0"/>
              <a:t>+2</a:t>
            </a:r>
          </a:p>
          <a:p>
            <a:r>
              <a:rPr lang="fr-FR" sz="500" dirty="0"/>
              <a:t>A:5</a:t>
            </a:r>
          </a:p>
        </p:txBody>
      </p:sp>
      <p:sp>
        <p:nvSpPr>
          <p:cNvPr id="1200" name="ZoneTexte 1199">
            <a:extLst>
              <a:ext uri="{FF2B5EF4-FFF2-40B4-BE49-F238E27FC236}">
                <a16:creationId xmlns:a16="http://schemas.microsoft.com/office/drawing/2014/main" id="{9ACE2D93-666F-489C-98BF-F99D45C86C95}"/>
              </a:ext>
            </a:extLst>
          </p:cNvPr>
          <p:cNvSpPr txBox="1"/>
          <p:nvPr/>
        </p:nvSpPr>
        <p:spPr>
          <a:xfrm>
            <a:off x="7926694" y="3106865"/>
            <a:ext cx="331249" cy="246221"/>
          </a:xfrm>
          <a:prstGeom prst="rect">
            <a:avLst/>
          </a:prstGeom>
          <a:noFill/>
        </p:spPr>
        <p:txBody>
          <a:bodyPr wrap="square" rtlCol="0">
            <a:spAutoFit/>
          </a:bodyPr>
          <a:lstStyle/>
          <a:p>
            <a:r>
              <a:rPr lang="fr-FR" sz="500" dirty="0"/>
              <a:t>-2</a:t>
            </a:r>
          </a:p>
          <a:p>
            <a:r>
              <a:rPr lang="fr-FR" sz="500" dirty="0"/>
              <a:t>A:7</a:t>
            </a:r>
          </a:p>
        </p:txBody>
      </p:sp>
      <p:sp>
        <p:nvSpPr>
          <p:cNvPr id="1201" name="Accolade fermante 1200">
            <a:extLst>
              <a:ext uri="{FF2B5EF4-FFF2-40B4-BE49-F238E27FC236}">
                <a16:creationId xmlns:a16="http://schemas.microsoft.com/office/drawing/2014/main" id="{7DF89DE2-5EB9-429F-80D9-94EBD149C0DB}"/>
              </a:ext>
            </a:extLst>
          </p:cNvPr>
          <p:cNvSpPr/>
          <p:nvPr/>
        </p:nvSpPr>
        <p:spPr>
          <a:xfrm flipH="1">
            <a:off x="7216027" y="317018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02" name="Accolade fermante 1201">
            <a:extLst>
              <a:ext uri="{FF2B5EF4-FFF2-40B4-BE49-F238E27FC236}">
                <a16:creationId xmlns:a16="http://schemas.microsoft.com/office/drawing/2014/main" id="{1B55E308-A793-4089-9DF9-B9D654D2E38F}"/>
              </a:ext>
            </a:extLst>
          </p:cNvPr>
          <p:cNvSpPr/>
          <p:nvPr/>
        </p:nvSpPr>
        <p:spPr>
          <a:xfrm>
            <a:off x="8506901" y="315396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203" name="Graphique 1202">
            <a:extLst>
              <a:ext uri="{FF2B5EF4-FFF2-40B4-BE49-F238E27FC236}">
                <a16:creationId xmlns:a16="http://schemas.microsoft.com/office/drawing/2014/main" id="{E636A582-B0CE-4B0D-8991-95295721AF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1285" y="3329012"/>
            <a:ext cx="109307" cy="98122"/>
          </a:xfrm>
          <a:prstGeom prst="rect">
            <a:avLst/>
          </a:prstGeom>
        </p:spPr>
      </p:pic>
      <p:sp>
        <p:nvSpPr>
          <p:cNvPr id="1204" name="Accolade fermante 1203">
            <a:extLst>
              <a:ext uri="{FF2B5EF4-FFF2-40B4-BE49-F238E27FC236}">
                <a16:creationId xmlns:a16="http://schemas.microsoft.com/office/drawing/2014/main" id="{4655F6F6-0B38-4C9F-8E71-165D14C44712}"/>
              </a:ext>
            </a:extLst>
          </p:cNvPr>
          <p:cNvSpPr/>
          <p:nvPr/>
        </p:nvSpPr>
        <p:spPr>
          <a:xfrm flipH="1">
            <a:off x="7117020" y="3157826"/>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33" name="Accolade fermante 1232">
            <a:extLst>
              <a:ext uri="{FF2B5EF4-FFF2-40B4-BE49-F238E27FC236}">
                <a16:creationId xmlns:a16="http://schemas.microsoft.com/office/drawing/2014/main" id="{D1DA0258-AA22-4EC6-838A-36C89ED3154C}"/>
              </a:ext>
            </a:extLst>
          </p:cNvPr>
          <p:cNvSpPr/>
          <p:nvPr/>
        </p:nvSpPr>
        <p:spPr>
          <a:xfrm flipH="1">
            <a:off x="7214601" y="353969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34" name="Accolade fermante 1233">
            <a:extLst>
              <a:ext uri="{FF2B5EF4-FFF2-40B4-BE49-F238E27FC236}">
                <a16:creationId xmlns:a16="http://schemas.microsoft.com/office/drawing/2014/main" id="{CE2940B7-1255-439C-BA6B-0E5228BCC2CB}"/>
              </a:ext>
            </a:extLst>
          </p:cNvPr>
          <p:cNvSpPr/>
          <p:nvPr/>
        </p:nvSpPr>
        <p:spPr>
          <a:xfrm>
            <a:off x="10145539" y="354543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35" name="Groupe 1234">
            <a:extLst>
              <a:ext uri="{FF2B5EF4-FFF2-40B4-BE49-F238E27FC236}">
                <a16:creationId xmlns:a16="http://schemas.microsoft.com/office/drawing/2014/main" id="{691E67EA-FD9E-42AD-B306-D0235B5B8017}"/>
              </a:ext>
            </a:extLst>
          </p:cNvPr>
          <p:cNvGrpSpPr/>
          <p:nvPr/>
        </p:nvGrpSpPr>
        <p:grpSpPr>
          <a:xfrm>
            <a:off x="10216949" y="3726197"/>
            <a:ext cx="145699" cy="102974"/>
            <a:chOff x="5500799" y="4255430"/>
            <a:chExt cx="1544225" cy="1042144"/>
          </a:xfrm>
          <a:solidFill>
            <a:srgbClr val="7030A0"/>
          </a:solidFill>
        </p:grpSpPr>
        <p:pic>
          <p:nvPicPr>
            <p:cNvPr id="1236" name="Graphique 1235">
              <a:extLst>
                <a:ext uri="{FF2B5EF4-FFF2-40B4-BE49-F238E27FC236}">
                  <a16:creationId xmlns:a16="http://schemas.microsoft.com/office/drawing/2014/main" id="{A3F2CCC2-656C-49D4-A90C-9F292D15C8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237" name="Graphique 1236">
              <a:extLst>
                <a:ext uri="{FF2B5EF4-FFF2-40B4-BE49-F238E27FC236}">
                  <a16:creationId xmlns:a16="http://schemas.microsoft.com/office/drawing/2014/main" id="{3BB37D00-F457-4DED-BD11-2C55C357D1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238" name="Groupe 1237">
            <a:extLst>
              <a:ext uri="{FF2B5EF4-FFF2-40B4-BE49-F238E27FC236}">
                <a16:creationId xmlns:a16="http://schemas.microsoft.com/office/drawing/2014/main" id="{4DAB4CB7-C15B-4D6F-8432-E0D1868E2A3C}"/>
              </a:ext>
            </a:extLst>
          </p:cNvPr>
          <p:cNvGrpSpPr/>
          <p:nvPr/>
        </p:nvGrpSpPr>
        <p:grpSpPr>
          <a:xfrm>
            <a:off x="7264044" y="3454399"/>
            <a:ext cx="718466" cy="385083"/>
            <a:chOff x="6111049" y="6137090"/>
            <a:chExt cx="718466" cy="385083"/>
          </a:xfrm>
        </p:grpSpPr>
        <p:grpSp>
          <p:nvGrpSpPr>
            <p:cNvPr id="1239" name="Groupe 1238">
              <a:extLst>
                <a:ext uri="{FF2B5EF4-FFF2-40B4-BE49-F238E27FC236}">
                  <a16:creationId xmlns:a16="http://schemas.microsoft.com/office/drawing/2014/main" id="{46F84BDD-A687-4F2B-814B-4669F65A49A4}"/>
                </a:ext>
              </a:extLst>
            </p:cNvPr>
            <p:cNvGrpSpPr/>
            <p:nvPr/>
          </p:nvGrpSpPr>
          <p:grpSpPr>
            <a:xfrm>
              <a:off x="6111049" y="6137090"/>
              <a:ext cx="718466" cy="385083"/>
              <a:chOff x="1523235" y="3839102"/>
              <a:chExt cx="718466" cy="385083"/>
            </a:xfrm>
          </p:grpSpPr>
          <p:sp>
            <p:nvSpPr>
              <p:cNvPr id="1241" name="ZoneTexte 1240">
                <a:extLst>
                  <a:ext uri="{FF2B5EF4-FFF2-40B4-BE49-F238E27FC236}">
                    <a16:creationId xmlns:a16="http://schemas.microsoft.com/office/drawing/2014/main" id="{5F90E897-A932-4942-8D0D-15C0328DBA66}"/>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242" name="ZoneTexte 1241">
                <a:extLst>
                  <a:ext uri="{FF2B5EF4-FFF2-40B4-BE49-F238E27FC236}">
                    <a16:creationId xmlns:a16="http://schemas.microsoft.com/office/drawing/2014/main" id="{D0C491EF-2D72-4C5C-B82D-4D6498BE9FFF}"/>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240" name="ZoneTexte 1239">
              <a:extLst>
                <a:ext uri="{FF2B5EF4-FFF2-40B4-BE49-F238E27FC236}">
                  <a16:creationId xmlns:a16="http://schemas.microsoft.com/office/drawing/2014/main" id="{816287BC-55DD-473F-B088-905B79B3F0D7}"/>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243" name="Groupe 1242">
            <a:extLst>
              <a:ext uri="{FF2B5EF4-FFF2-40B4-BE49-F238E27FC236}">
                <a16:creationId xmlns:a16="http://schemas.microsoft.com/office/drawing/2014/main" id="{94709814-B48A-4F09-9C30-4E81CA47D116}"/>
              </a:ext>
            </a:extLst>
          </p:cNvPr>
          <p:cNvGrpSpPr/>
          <p:nvPr/>
        </p:nvGrpSpPr>
        <p:grpSpPr>
          <a:xfrm>
            <a:off x="7836478" y="3459819"/>
            <a:ext cx="718466" cy="375832"/>
            <a:chOff x="6752258" y="6147312"/>
            <a:chExt cx="718466" cy="375832"/>
          </a:xfrm>
        </p:grpSpPr>
        <p:grpSp>
          <p:nvGrpSpPr>
            <p:cNvPr id="1244" name="Groupe 1243">
              <a:extLst>
                <a:ext uri="{FF2B5EF4-FFF2-40B4-BE49-F238E27FC236}">
                  <a16:creationId xmlns:a16="http://schemas.microsoft.com/office/drawing/2014/main" id="{B8CBB6AF-83D9-4A3B-9015-2EA234BC92BD}"/>
                </a:ext>
              </a:extLst>
            </p:cNvPr>
            <p:cNvGrpSpPr/>
            <p:nvPr/>
          </p:nvGrpSpPr>
          <p:grpSpPr>
            <a:xfrm>
              <a:off x="6752258" y="6147312"/>
              <a:ext cx="718466" cy="375832"/>
              <a:chOff x="2358333" y="3850592"/>
              <a:chExt cx="718466" cy="375832"/>
            </a:xfrm>
          </p:grpSpPr>
          <p:sp>
            <p:nvSpPr>
              <p:cNvPr id="1246" name="ZoneTexte 1245">
                <a:extLst>
                  <a:ext uri="{FF2B5EF4-FFF2-40B4-BE49-F238E27FC236}">
                    <a16:creationId xmlns:a16="http://schemas.microsoft.com/office/drawing/2014/main" id="{BE50FD6E-7548-44B5-9F5E-3FEFEE127528}"/>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1247" name="ZoneTexte 1246">
                <a:extLst>
                  <a:ext uri="{FF2B5EF4-FFF2-40B4-BE49-F238E27FC236}">
                    <a16:creationId xmlns:a16="http://schemas.microsoft.com/office/drawing/2014/main" id="{D4F22A81-AEBD-4021-B67E-94368965A072}"/>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245" name="ZoneTexte 1244">
              <a:extLst>
                <a:ext uri="{FF2B5EF4-FFF2-40B4-BE49-F238E27FC236}">
                  <a16:creationId xmlns:a16="http://schemas.microsoft.com/office/drawing/2014/main" id="{48A5319C-3BCF-4059-BD5F-FFEFD827009D}"/>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248" name="Groupe 1247">
            <a:extLst>
              <a:ext uri="{FF2B5EF4-FFF2-40B4-BE49-F238E27FC236}">
                <a16:creationId xmlns:a16="http://schemas.microsoft.com/office/drawing/2014/main" id="{2E56610F-FDAF-4CF1-B797-E6EFBF7E4F13}"/>
              </a:ext>
            </a:extLst>
          </p:cNvPr>
          <p:cNvGrpSpPr/>
          <p:nvPr/>
        </p:nvGrpSpPr>
        <p:grpSpPr>
          <a:xfrm>
            <a:off x="9530971" y="3445992"/>
            <a:ext cx="700833" cy="390094"/>
            <a:chOff x="7339755" y="6147312"/>
            <a:chExt cx="700833" cy="390094"/>
          </a:xfrm>
        </p:grpSpPr>
        <p:grpSp>
          <p:nvGrpSpPr>
            <p:cNvPr id="1249" name="Groupe 1248">
              <a:extLst>
                <a:ext uri="{FF2B5EF4-FFF2-40B4-BE49-F238E27FC236}">
                  <a16:creationId xmlns:a16="http://schemas.microsoft.com/office/drawing/2014/main" id="{D591EF96-C901-4C9A-A59E-B044618E69B9}"/>
                </a:ext>
              </a:extLst>
            </p:cNvPr>
            <p:cNvGrpSpPr/>
            <p:nvPr/>
          </p:nvGrpSpPr>
          <p:grpSpPr>
            <a:xfrm>
              <a:off x="7339755" y="6147312"/>
              <a:ext cx="700833" cy="390094"/>
              <a:chOff x="3085711" y="3836330"/>
              <a:chExt cx="700833" cy="390094"/>
            </a:xfrm>
          </p:grpSpPr>
          <p:sp>
            <p:nvSpPr>
              <p:cNvPr id="1251" name="ZoneTexte 1250">
                <a:extLst>
                  <a:ext uri="{FF2B5EF4-FFF2-40B4-BE49-F238E27FC236}">
                    <a16:creationId xmlns:a16="http://schemas.microsoft.com/office/drawing/2014/main" id="{01BFDC50-3D43-4A8D-909A-23FF6DC2543E}"/>
                  </a:ext>
                </a:extLst>
              </p:cNvPr>
              <p:cNvSpPr txBox="1"/>
              <p:nvPr/>
            </p:nvSpPr>
            <p:spPr>
              <a:xfrm>
                <a:off x="3085711" y="4041758"/>
                <a:ext cx="700833" cy="184666"/>
              </a:xfrm>
              <a:prstGeom prst="rect">
                <a:avLst/>
              </a:prstGeom>
              <a:noFill/>
            </p:spPr>
            <p:txBody>
              <a:bodyPr wrap="none" rtlCol="0">
                <a:spAutoFit/>
              </a:bodyPr>
              <a:lstStyle/>
              <a:p>
                <a:r>
                  <a:rPr lang="fr-FR" sz="600" dirty="0"/>
                  <a:t>[7:57:008:05:00]</a:t>
                </a:r>
                <a:endParaRPr lang="fr-CH" sz="600" dirty="0"/>
              </a:p>
            </p:txBody>
          </p:sp>
          <p:sp>
            <p:nvSpPr>
              <p:cNvPr id="1252" name="ZoneTexte 1251">
                <a:extLst>
                  <a:ext uri="{FF2B5EF4-FFF2-40B4-BE49-F238E27FC236}">
                    <a16:creationId xmlns:a16="http://schemas.microsoft.com/office/drawing/2014/main" id="{3CA82EAE-96C3-4678-A0F5-35C53187F1E3}"/>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250" name="ZoneTexte 1249">
              <a:extLst>
                <a:ext uri="{FF2B5EF4-FFF2-40B4-BE49-F238E27FC236}">
                  <a16:creationId xmlns:a16="http://schemas.microsoft.com/office/drawing/2014/main" id="{E0EFBE1D-A6BD-4BE8-9E41-02C4A9E00485}"/>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253" name="Groupe 1252">
            <a:extLst>
              <a:ext uri="{FF2B5EF4-FFF2-40B4-BE49-F238E27FC236}">
                <a16:creationId xmlns:a16="http://schemas.microsoft.com/office/drawing/2014/main" id="{8F632C73-AC8B-47B9-B2B7-84FD67B19778}"/>
              </a:ext>
            </a:extLst>
          </p:cNvPr>
          <p:cNvGrpSpPr/>
          <p:nvPr/>
        </p:nvGrpSpPr>
        <p:grpSpPr>
          <a:xfrm>
            <a:off x="8986796" y="3475056"/>
            <a:ext cx="718466" cy="370981"/>
            <a:chOff x="2195594" y="1720797"/>
            <a:chExt cx="718466" cy="370981"/>
          </a:xfrm>
        </p:grpSpPr>
        <p:sp>
          <p:nvSpPr>
            <p:cNvPr id="1254" name="ZoneTexte 1253">
              <a:extLst>
                <a:ext uri="{FF2B5EF4-FFF2-40B4-BE49-F238E27FC236}">
                  <a16:creationId xmlns:a16="http://schemas.microsoft.com/office/drawing/2014/main" id="{36A5A9DD-3CF5-4030-917F-FB4B306843D7}"/>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255" name="ZoneTexte 1254">
              <a:extLst>
                <a:ext uri="{FF2B5EF4-FFF2-40B4-BE49-F238E27FC236}">
                  <a16:creationId xmlns:a16="http://schemas.microsoft.com/office/drawing/2014/main" id="{582C6FB0-839E-471E-96AD-D42BD7CDA0B5}"/>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256" name="ZoneTexte 1255">
              <a:extLst>
                <a:ext uri="{FF2B5EF4-FFF2-40B4-BE49-F238E27FC236}">
                  <a16:creationId xmlns:a16="http://schemas.microsoft.com/office/drawing/2014/main" id="{2C3E4344-CB44-4B8B-A592-05D864EE35BE}"/>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257" name="Groupe 1256">
            <a:extLst>
              <a:ext uri="{FF2B5EF4-FFF2-40B4-BE49-F238E27FC236}">
                <a16:creationId xmlns:a16="http://schemas.microsoft.com/office/drawing/2014/main" id="{33448415-490C-4D69-BD52-E253968F677D}"/>
              </a:ext>
            </a:extLst>
          </p:cNvPr>
          <p:cNvGrpSpPr/>
          <p:nvPr/>
        </p:nvGrpSpPr>
        <p:grpSpPr>
          <a:xfrm>
            <a:off x="8393431" y="3475056"/>
            <a:ext cx="718466" cy="367712"/>
            <a:chOff x="1622389" y="1728992"/>
            <a:chExt cx="718466" cy="367712"/>
          </a:xfrm>
        </p:grpSpPr>
        <p:sp>
          <p:nvSpPr>
            <p:cNvPr id="1258" name="ZoneTexte 1257">
              <a:extLst>
                <a:ext uri="{FF2B5EF4-FFF2-40B4-BE49-F238E27FC236}">
                  <a16:creationId xmlns:a16="http://schemas.microsoft.com/office/drawing/2014/main" id="{CEF235E5-5C42-46A1-9BC9-EC5840C5AEFC}"/>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1259" name="ZoneTexte 1258">
              <a:extLst>
                <a:ext uri="{FF2B5EF4-FFF2-40B4-BE49-F238E27FC236}">
                  <a16:creationId xmlns:a16="http://schemas.microsoft.com/office/drawing/2014/main" id="{920E3942-B61D-46A6-912C-1FC965FE7998}"/>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260" name="ZoneTexte 1259">
              <a:extLst>
                <a:ext uri="{FF2B5EF4-FFF2-40B4-BE49-F238E27FC236}">
                  <a16:creationId xmlns:a16="http://schemas.microsoft.com/office/drawing/2014/main" id="{91FA578B-FF58-4B6F-9BBD-48C3687450FE}"/>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1261" name="ZoneTexte 1260">
            <a:extLst>
              <a:ext uri="{FF2B5EF4-FFF2-40B4-BE49-F238E27FC236}">
                <a16:creationId xmlns:a16="http://schemas.microsoft.com/office/drawing/2014/main" id="{02640C23-098F-413A-A6D6-FDC3ACDEA956}"/>
              </a:ext>
            </a:extLst>
          </p:cNvPr>
          <p:cNvSpPr txBox="1"/>
          <p:nvPr/>
        </p:nvSpPr>
        <p:spPr>
          <a:xfrm>
            <a:off x="6556358" y="1604828"/>
            <a:ext cx="586453" cy="246221"/>
          </a:xfrm>
          <a:prstGeom prst="rect">
            <a:avLst/>
          </a:prstGeom>
          <a:noFill/>
        </p:spPr>
        <p:txBody>
          <a:bodyPr wrap="square" rtlCol="0">
            <a:spAutoFit/>
          </a:bodyPr>
          <a:lstStyle/>
          <a:p>
            <a:r>
              <a:rPr lang="fr-FR" sz="1000" dirty="0"/>
              <a:t>b.2.1.3</a:t>
            </a:r>
            <a:endParaRPr lang="fr-FR" sz="800" dirty="0"/>
          </a:p>
        </p:txBody>
      </p:sp>
      <p:sp>
        <p:nvSpPr>
          <p:cNvPr id="1262" name="ZoneTexte 1261">
            <a:extLst>
              <a:ext uri="{FF2B5EF4-FFF2-40B4-BE49-F238E27FC236}">
                <a16:creationId xmlns:a16="http://schemas.microsoft.com/office/drawing/2014/main" id="{219D8A33-B3B1-4747-8D78-76986D62E801}"/>
              </a:ext>
            </a:extLst>
          </p:cNvPr>
          <p:cNvSpPr txBox="1"/>
          <p:nvPr/>
        </p:nvSpPr>
        <p:spPr>
          <a:xfrm>
            <a:off x="6602122" y="2449801"/>
            <a:ext cx="586453" cy="246221"/>
          </a:xfrm>
          <a:prstGeom prst="rect">
            <a:avLst/>
          </a:prstGeom>
          <a:noFill/>
        </p:spPr>
        <p:txBody>
          <a:bodyPr wrap="square" rtlCol="0">
            <a:spAutoFit/>
          </a:bodyPr>
          <a:lstStyle/>
          <a:p>
            <a:r>
              <a:rPr lang="fr-FR" sz="1000" dirty="0"/>
              <a:t>b.2.1.4</a:t>
            </a:r>
            <a:endParaRPr lang="fr-FR" sz="800" dirty="0"/>
          </a:p>
        </p:txBody>
      </p:sp>
      <p:sp>
        <p:nvSpPr>
          <p:cNvPr id="1263" name="ZoneTexte 1262">
            <a:extLst>
              <a:ext uri="{FF2B5EF4-FFF2-40B4-BE49-F238E27FC236}">
                <a16:creationId xmlns:a16="http://schemas.microsoft.com/office/drawing/2014/main" id="{95F08668-20D3-41F8-B42E-F1C10889D9D1}"/>
              </a:ext>
            </a:extLst>
          </p:cNvPr>
          <p:cNvSpPr txBox="1"/>
          <p:nvPr/>
        </p:nvSpPr>
        <p:spPr>
          <a:xfrm>
            <a:off x="6602100" y="3355919"/>
            <a:ext cx="586453" cy="246221"/>
          </a:xfrm>
          <a:prstGeom prst="rect">
            <a:avLst/>
          </a:prstGeom>
          <a:noFill/>
        </p:spPr>
        <p:txBody>
          <a:bodyPr wrap="square" rtlCol="0">
            <a:spAutoFit/>
          </a:bodyPr>
          <a:lstStyle/>
          <a:p>
            <a:r>
              <a:rPr lang="fr-FR" sz="1000" dirty="0"/>
              <a:t>b.2.1.5</a:t>
            </a:r>
            <a:endParaRPr lang="fr-FR" sz="800" dirty="0"/>
          </a:p>
        </p:txBody>
      </p:sp>
      <p:sp>
        <p:nvSpPr>
          <p:cNvPr id="1268" name="ZoneTexte 1267">
            <a:extLst>
              <a:ext uri="{FF2B5EF4-FFF2-40B4-BE49-F238E27FC236}">
                <a16:creationId xmlns:a16="http://schemas.microsoft.com/office/drawing/2014/main" id="{BAC8382D-805F-4559-8F66-FC21602EB1CF}"/>
              </a:ext>
            </a:extLst>
          </p:cNvPr>
          <p:cNvSpPr txBox="1"/>
          <p:nvPr/>
        </p:nvSpPr>
        <p:spPr>
          <a:xfrm>
            <a:off x="10244174" y="1534436"/>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269" name="Graphique 23">
            <a:extLst>
              <a:ext uri="{FF2B5EF4-FFF2-40B4-BE49-F238E27FC236}">
                <a16:creationId xmlns:a16="http://schemas.microsoft.com/office/drawing/2014/main" id="{2BB522D3-EBDE-4C50-A31D-70C7EE07F52D}"/>
              </a:ext>
            </a:extLst>
          </p:cNvPr>
          <p:cNvGrpSpPr/>
          <p:nvPr/>
        </p:nvGrpSpPr>
        <p:grpSpPr>
          <a:xfrm>
            <a:off x="10799703" y="1538212"/>
            <a:ext cx="118913" cy="184666"/>
            <a:chOff x="5410460" y="2049372"/>
            <a:chExt cx="615732" cy="1159026"/>
          </a:xfrm>
          <a:solidFill>
            <a:schemeClr val="accent2">
              <a:lumMod val="75000"/>
            </a:schemeClr>
          </a:solidFill>
        </p:grpSpPr>
        <p:sp>
          <p:nvSpPr>
            <p:cNvPr id="1270" name="Forme libre : forme 1269">
              <a:extLst>
                <a:ext uri="{FF2B5EF4-FFF2-40B4-BE49-F238E27FC236}">
                  <a16:creationId xmlns:a16="http://schemas.microsoft.com/office/drawing/2014/main" id="{448A9DA8-78BC-4BFF-BAD4-301011F48F77}"/>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271" name="Forme libre : forme 1270">
              <a:extLst>
                <a:ext uri="{FF2B5EF4-FFF2-40B4-BE49-F238E27FC236}">
                  <a16:creationId xmlns:a16="http://schemas.microsoft.com/office/drawing/2014/main" id="{BF9EFBA0-33A0-4B48-9835-8E6F12D5359D}"/>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272" name="Accolade fermante 1271">
            <a:extLst>
              <a:ext uri="{FF2B5EF4-FFF2-40B4-BE49-F238E27FC236}">
                <a16:creationId xmlns:a16="http://schemas.microsoft.com/office/drawing/2014/main" id="{69102D13-2C7F-43CB-B90F-42862E091907}"/>
              </a:ext>
            </a:extLst>
          </p:cNvPr>
          <p:cNvSpPr/>
          <p:nvPr/>
        </p:nvSpPr>
        <p:spPr>
          <a:xfrm flipH="1">
            <a:off x="10720993" y="150946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73" name="Accolade fermante 1272">
            <a:extLst>
              <a:ext uri="{FF2B5EF4-FFF2-40B4-BE49-F238E27FC236}">
                <a16:creationId xmlns:a16="http://schemas.microsoft.com/office/drawing/2014/main" id="{B0446F1A-1A9F-491B-B381-5C3CF927A574}"/>
              </a:ext>
            </a:extLst>
          </p:cNvPr>
          <p:cNvSpPr/>
          <p:nvPr/>
        </p:nvSpPr>
        <p:spPr>
          <a:xfrm>
            <a:off x="11140443" y="152929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74" name="Groupe 1273">
            <a:extLst>
              <a:ext uri="{FF2B5EF4-FFF2-40B4-BE49-F238E27FC236}">
                <a16:creationId xmlns:a16="http://schemas.microsoft.com/office/drawing/2014/main" id="{4E0A94CB-25CD-4115-BD46-B676C5B4A04E}"/>
              </a:ext>
            </a:extLst>
          </p:cNvPr>
          <p:cNvGrpSpPr/>
          <p:nvPr/>
        </p:nvGrpSpPr>
        <p:grpSpPr>
          <a:xfrm>
            <a:off x="10877295" y="1539213"/>
            <a:ext cx="305670" cy="194360"/>
            <a:chOff x="5146975" y="3184326"/>
            <a:chExt cx="1468799" cy="1171578"/>
          </a:xfrm>
          <a:solidFill>
            <a:srgbClr val="92D050"/>
          </a:solidFill>
        </p:grpSpPr>
        <p:pic>
          <p:nvPicPr>
            <p:cNvPr id="1275" name="Graphique 1274">
              <a:extLst>
                <a:ext uri="{FF2B5EF4-FFF2-40B4-BE49-F238E27FC236}">
                  <a16:creationId xmlns:a16="http://schemas.microsoft.com/office/drawing/2014/main" id="{637B80CF-F2B3-4054-93CB-193F87F4B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276" name="Graphique 1275">
              <a:extLst>
                <a:ext uri="{FF2B5EF4-FFF2-40B4-BE49-F238E27FC236}">
                  <a16:creationId xmlns:a16="http://schemas.microsoft.com/office/drawing/2014/main" id="{8C49CAB2-A09A-41F0-AE2E-7F2B2F9D52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1280" name="ZoneTexte 1279">
            <a:extLst>
              <a:ext uri="{FF2B5EF4-FFF2-40B4-BE49-F238E27FC236}">
                <a16:creationId xmlns:a16="http://schemas.microsoft.com/office/drawing/2014/main" id="{AE3AE32A-C320-49E5-B80C-2DA6A8622E88}"/>
              </a:ext>
            </a:extLst>
          </p:cNvPr>
          <p:cNvSpPr txBox="1"/>
          <p:nvPr/>
        </p:nvSpPr>
        <p:spPr>
          <a:xfrm>
            <a:off x="10258512" y="241807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281" name="Graphique 23">
            <a:extLst>
              <a:ext uri="{FF2B5EF4-FFF2-40B4-BE49-F238E27FC236}">
                <a16:creationId xmlns:a16="http://schemas.microsoft.com/office/drawing/2014/main" id="{0CEC8CEF-6EBF-4C00-89E0-D108FBC98BD6}"/>
              </a:ext>
            </a:extLst>
          </p:cNvPr>
          <p:cNvGrpSpPr/>
          <p:nvPr/>
        </p:nvGrpSpPr>
        <p:grpSpPr>
          <a:xfrm>
            <a:off x="10814041" y="2421855"/>
            <a:ext cx="118913" cy="184666"/>
            <a:chOff x="5410460" y="2049372"/>
            <a:chExt cx="615732" cy="1159026"/>
          </a:xfrm>
          <a:solidFill>
            <a:schemeClr val="accent2">
              <a:lumMod val="75000"/>
            </a:schemeClr>
          </a:solidFill>
        </p:grpSpPr>
        <p:sp>
          <p:nvSpPr>
            <p:cNvPr id="1282" name="Forme libre : forme 1281">
              <a:extLst>
                <a:ext uri="{FF2B5EF4-FFF2-40B4-BE49-F238E27FC236}">
                  <a16:creationId xmlns:a16="http://schemas.microsoft.com/office/drawing/2014/main" id="{4AB14C6A-05D0-40CB-9707-155E275C53D9}"/>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283" name="Forme libre : forme 1282">
              <a:extLst>
                <a:ext uri="{FF2B5EF4-FFF2-40B4-BE49-F238E27FC236}">
                  <a16:creationId xmlns:a16="http://schemas.microsoft.com/office/drawing/2014/main" id="{8C70E4CB-1221-45F0-B0F5-1DD7EC15E55E}"/>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284" name="Accolade fermante 1283">
            <a:extLst>
              <a:ext uri="{FF2B5EF4-FFF2-40B4-BE49-F238E27FC236}">
                <a16:creationId xmlns:a16="http://schemas.microsoft.com/office/drawing/2014/main" id="{EE686BCE-82D9-4C2E-8086-659CBBA163A4}"/>
              </a:ext>
            </a:extLst>
          </p:cNvPr>
          <p:cNvSpPr/>
          <p:nvPr/>
        </p:nvSpPr>
        <p:spPr>
          <a:xfrm flipH="1">
            <a:off x="10735331" y="239311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85" name="Accolade fermante 1284">
            <a:extLst>
              <a:ext uri="{FF2B5EF4-FFF2-40B4-BE49-F238E27FC236}">
                <a16:creationId xmlns:a16="http://schemas.microsoft.com/office/drawing/2014/main" id="{24AE4821-085A-4282-BDA5-EDEF06CAE6D3}"/>
              </a:ext>
            </a:extLst>
          </p:cNvPr>
          <p:cNvSpPr/>
          <p:nvPr/>
        </p:nvSpPr>
        <p:spPr>
          <a:xfrm>
            <a:off x="11162348" y="239489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86" name="Groupe 1285">
            <a:extLst>
              <a:ext uri="{FF2B5EF4-FFF2-40B4-BE49-F238E27FC236}">
                <a16:creationId xmlns:a16="http://schemas.microsoft.com/office/drawing/2014/main" id="{E03C78FB-C393-48C0-9C6A-42783CD4FBFB}"/>
              </a:ext>
            </a:extLst>
          </p:cNvPr>
          <p:cNvGrpSpPr/>
          <p:nvPr/>
        </p:nvGrpSpPr>
        <p:grpSpPr>
          <a:xfrm>
            <a:off x="10873497" y="2425565"/>
            <a:ext cx="305670" cy="194360"/>
            <a:chOff x="5146975" y="3184326"/>
            <a:chExt cx="1468799" cy="1171578"/>
          </a:xfrm>
          <a:solidFill>
            <a:srgbClr val="92D050"/>
          </a:solidFill>
        </p:grpSpPr>
        <p:pic>
          <p:nvPicPr>
            <p:cNvPr id="1287" name="Graphique 1286">
              <a:extLst>
                <a:ext uri="{FF2B5EF4-FFF2-40B4-BE49-F238E27FC236}">
                  <a16:creationId xmlns:a16="http://schemas.microsoft.com/office/drawing/2014/main" id="{3107A121-1645-4B7B-976A-F0262D97DA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288" name="Graphique 1287">
              <a:extLst>
                <a:ext uri="{FF2B5EF4-FFF2-40B4-BE49-F238E27FC236}">
                  <a16:creationId xmlns:a16="http://schemas.microsoft.com/office/drawing/2014/main" id="{D660DD5B-E219-4C79-B67C-25FEC547B0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1292" name="ZoneTexte 1291">
            <a:extLst>
              <a:ext uri="{FF2B5EF4-FFF2-40B4-BE49-F238E27FC236}">
                <a16:creationId xmlns:a16="http://schemas.microsoft.com/office/drawing/2014/main" id="{0E5C25DA-48B7-428F-9D9E-6422D408B570}"/>
              </a:ext>
            </a:extLst>
          </p:cNvPr>
          <p:cNvSpPr txBox="1"/>
          <p:nvPr/>
        </p:nvSpPr>
        <p:spPr>
          <a:xfrm>
            <a:off x="10285427" y="3346700"/>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293" name="Graphique 23">
            <a:extLst>
              <a:ext uri="{FF2B5EF4-FFF2-40B4-BE49-F238E27FC236}">
                <a16:creationId xmlns:a16="http://schemas.microsoft.com/office/drawing/2014/main" id="{63B5BF65-8E74-4F5D-A939-109A30BC4A6A}"/>
              </a:ext>
            </a:extLst>
          </p:cNvPr>
          <p:cNvGrpSpPr/>
          <p:nvPr/>
        </p:nvGrpSpPr>
        <p:grpSpPr>
          <a:xfrm>
            <a:off x="10840956" y="3350476"/>
            <a:ext cx="118913" cy="184666"/>
            <a:chOff x="5410460" y="2049372"/>
            <a:chExt cx="615732" cy="1159026"/>
          </a:xfrm>
          <a:solidFill>
            <a:schemeClr val="accent2">
              <a:lumMod val="75000"/>
            </a:schemeClr>
          </a:solidFill>
        </p:grpSpPr>
        <p:sp>
          <p:nvSpPr>
            <p:cNvPr id="1294" name="Forme libre : forme 1293">
              <a:extLst>
                <a:ext uri="{FF2B5EF4-FFF2-40B4-BE49-F238E27FC236}">
                  <a16:creationId xmlns:a16="http://schemas.microsoft.com/office/drawing/2014/main" id="{88D018D1-C45A-4D76-A40E-BF256F4999E9}"/>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295" name="Forme libre : forme 1294">
              <a:extLst>
                <a:ext uri="{FF2B5EF4-FFF2-40B4-BE49-F238E27FC236}">
                  <a16:creationId xmlns:a16="http://schemas.microsoft.com/office/drawing/2014/main" id="{83CD1C1A-195F-4B95-9A68-2A8837F370B4}"/>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296" name="Accolade fermante 1295">
            <a:extLst>
              <a:ext uri="{FF2B5EF4-FFF2-40B4-BE49-F238E27FC236}">
                <a16:creationId xmlns:a16="http://schemas.microsoft.com/office/drawing/2014/main" id="{58BC0ED4-A7E2-4F93-AB03-82AD318F9AE0}"/>
              </a:ext>
            </a:extLst>
          </p:cNvPr>
          <p:cNvSpPr/>
          <p:nvPr/>
        </p:nvSpPr>
        <p:spPr>
          <a:xfrm flipH="1">
            <a:off x="10762246" y="332173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97" name="Accolade fermante 1296">
            <a:extLst>
              <a:ext uri="{FF2B5EF4-FFF2-40B4-BE49-F238E27FC236}">
                <a16:creationId xmlns:a16="http://schemas.microsoft.com/office/drawing/2014/main" id="{66CF0C7F-E6F4-4844-930C-F35E470A7EB4}"/>
              </a:ext>
            </a:extLst>
          </p:cNvPr>
          <p:cNvSpPr/>
          <p:nvPr/>
        </p:nvSpPr>
        <p:spPr>
          <a:xfrm>
            <a:off x="11204367" y="333670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98" name="Groupe 1297">
            <a:extLst>
              <a:ext uri="{FF2B5EF4-FFF2-40B4-BE49-F238E27FC236}">
                <a16:creationId xmlns:a16="http://schemas.microsoft.com/office/drawing/2014/main" id="{EB976676-B3AB-42AB-A459-BCC6159112C5}"/>
              </a:ext>
            </a:extLst>
          </p:cNvPr>
          <p:cNvGrpSpPr/>
          <p:nvPr/>
        </p:nvGrpSpPr>
        <p:grpSpPr>
          <a:xfrm>
            <a:off x="10915591" y="3353086"/>
            <a:ext cx="305670" cy="194360"/>
            <a:chOff x="5146975" y="3184326"/>
            <a:chExt cx="1468799" cy="1171578"/>
          </a:xfrm>
          <a:solidFill>
            <a:srgbClr val="92D050"/>
          </a:solidFill>
        </p:grpSpPr>
        <p:pic>
          <p:nvPicPr>
            <p:cNvPr id="1299" name="Graphique 1298">
              <a:extLst>
                <a:ext uri="{FF2B5EF4-FFF2-40B4-BE49-F238E27FC236}">
                  <a16:creationId xmlns:a16="http://schemas.microsoft.com/office/drawing/2014/main" id="{1C045BA3-5103-4842-B1E3-26FE171B7B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300" name="Graphique 1299">
              <a:extLst>
                <a:ext uri="{FF2B5EF4-FFF2-40B4-BE49-F238E27FC236}">
                  <a16:creationId xmlns:a16="http://schemas.microsoft.com/office/drawing/2014/main" id="{18BCE91F-93F4-4A46-98C1-E04A1D83CD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1331" name="ZoneTexte 1330">
            <a:extLst>
              <a:ext uri="{FF2B5EF4-FFF2-40B4-BE49-F238E27FC236}">
                <a16:creationId xmlns:a16="http://schemas.microsoft.com/office/drawing/2014/main" id="{93BAAF5D-A95E-4858-9F43-CE3A0B5196DC}"/>
              </a:ext>
            </a:extLst>
          </p:cNvPr>
          <p:cNvSpPr txBox="1"/>
          <p:nvPr/>
        </p:nvSpPr>
        <p:spPr>
          <a:xfrm>
            <a:off x="6531937" y="4775652"/>
            <a:ext cx="586453" cy="246221"/>
          </a:xfrm>
          <a:prstGeom prst="rect">
            <a:avLst/>
          </a:prstGeom>
          <a:noFill/>
        </p:spPr>
        <p:txBody>
          <a:bodyPr wrap="square" rtlCol="0">
            <a:spAutoFit/>
          </a:bodyPr>
          <a:lstStyle/>
          <a:p>
            <a:r>
              <a:rPr lang="fr-FR" sz="1000" dirty="0"/>
              <a:t>b.2.1.7</a:t>
            </a:r>
            <a:endParaRPr lang="fr-FR" sz="800" dirty="0"/>
          </a:p>
        </p:txBody>
      </p:sp>
      <p:grpSp>
        <p:nvGrpSpPr>
          <p:cNvPr id="1332" name="Groupe 1331">
            <a:extLst>
              <a:ext uri="{FF2B5EF4-FFF2-40B4-BE49-F238E27FC236}">
                <a16:creationId xmlns:a16="http://schemas.microsoft.com/office/drawing/2014/main" id="{5CBBE808-A365-4D90-A962-B49454784045}"/>
              </a:ext>
            </a:extLst>
          </p:cNvPr>
          <p:cNvGrpSpPr/>
          <p:nvPr/>
        </p:nvGrpSpPr>
        <p:grpSpPr>
          <a:xfrm>
            <a:off x="7212604" y="4489884"/>
            <a:ext cx="718466" cy="365560"/>
            <a:chOff x="2199597" y="988053"/>
            <a:chExt cx="718466" cy="365560"/>
          </a:xfrm>
        </p:grpSpPr>
        <p:sp>
          <p:nvSpPr>
            <p:cNvPr id="1333" name="ZoneTexte 1332">
              <a:extLst>
                <a:ext uri="{FF2B5EF4-FFF2-40B4-BE49-F238E27FC236}">
                  <a16:creationId xmlns:a16="http://schemas.microsoft.com/office/drawing/2014/main" id="{D0EE095F-878F-479C-9922-93567AC00622}"/>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334" name="ZoneTexte 1333">
              <a:extLst>
                <a:ext uri="{FF2B5EF4-FFF2-40B4-BE49-F238E27FC236}">
                  <a16:creationId xmlns:a16="http://schemas.microsoft.com/office/drawing/2014/main" id="{EFE2610E-F6DA-4F7C-83C2-4EBE448BC77D}"/>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335" name="Groupe 1334">
            <a:extLst>
              <a:ext uri="{FF2B5EF4-FFF2-40B4-BE49-F238E27FC236}">
                <a16:creationId xmlns:a16="http://schemas.microsoft.com/office/drawing/2014/main" id="{C2D7FB5C-8583-4B7C-AE8C-1B8D4D82EC9C}"/>
              </a:ext>
            </a:extLst>
          </p:cNvPr>
          <p:cNvGrpSpPr/>
          <p:nvPr/>
        </p:nvGrpSpPr>
        <p:grpSpPr>
          <a:xfrm>
            <a:off x="7867959" y="4492002"/>
            <a:ext cx="718466" cy="363333"/>
            <a:chOff x="4307092" y="990006"/>
            <a:chExt cx="718466" cy="363333"/>
          </a:xfrm>
        </p:grpSpPr>
        <p:sp>
          <p:nvSpPr>
            <p:cNvPr id="1336" name="ZoneTexte 1335">
              <a:extLst>
                <a:ext uri="{FF2B5EF4-FFF2-40B4-BE49-F238E27FC236}">
                  <a16:creationId xmlns:a16="http://schemas.microsoft.com/office/drawing/2014/main" id="{5B1990EA-BCA6-4130-8E04-77551C3CA72B}"/>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337" name="ZoneTexte 1336">
              <a:extLst>
                <a:ext uri="{FF2B5EF4-FFF2-40B4-BE49-F238E27FC236}">
                  <a16:creationId xmlns:a16="http://schemas.microsoft.com/office/drawing/2014/main" id="{9F29C3C5-98E3-4285-9B8F-F8EE2B44E07A}"/>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338" name="ZoneTexte 1337">
            <a:extLst>
              <a:ext uri="{FF2B5EF4-FFF2-40B4-BE49-F238E27FC236}">
                <a16:creationId xmlns:a16="http://schemas.microsoft.com/office/drawing/2014/main" id="{1D22D7E9-95C4-45EA-B22A-0B4AA2BE0F97}"/>
              </a:ext>
            </a:extLst>
          </p:cNvPr>
          <p:cNvSpPr txBox="1"/>
          <p:nvPr/>
        </p:nvSpPr>
        <p:spPr>
          <a:xfrm>
            <a:off x="7281284" y="4526150"/>
            <a:ext cx="331249" cy="246221"/>
          </a:xfrm>
          <a:prstGeom prst="rect">
            <a:avLst/>
          </a:prstGeom>
          <a:noFill/>
        </p:spPr>
        <p:txBody>
          <a:bodyPr wrap="square" rtlCol="0">
            <a:spAutoFit/>
          </a:bodyPr>
          <a:lstStyle/>
          <a:p>
            <a:r>
              <a:rPr lang="fr-FR" sz="500" dirty="0"/>
              <a:t>+2</a:t>
            </a:r>
          </a:p>
          <a:p>
            <a:r>
              <a:rPr lang="fr-FR" sz="500" dirty="0"/>
              <a:t>A:5</a:t>
            </a:r>
          </a:p>
        </p:txBody>
      </p:sp>
      <p:sp>
        <p:nvSpPr>
          <p:cNvPr id="1339" name="ZoneTexte 1338">
            <a:extLst>
              <a:ext uri="{FF2B5EF4-FFF2-40B4-BE49-F238E27FC236}">
                <a16:creationId xmlns:a16="http://schemas.microsoft.com/office/drawing/2014/main" id="{14358F6D-9D4D-450E-8771-E26346794F41}"/>
              </a:ext>
            </a:extLst>
          </p:cNvPr>
          <p:cNvSpPr txBox="1"/>
          <p:nvPr/>
        </p:nvSpPr>
        <p:spPr>
          <a:xfrm>
            <a:off x="7914411" y="4516461"/>
            <a:ext cx="331249" cy="246221"/>
          </a:xfrm>
          <a:prstGeom prst="rect">
            <a:avLst/>
          </a:prstGeom>
          <a:noFill/>
        </p:spPr>
        <p:txBody>
          <a:bodyPr wrap="square" rtlCol="0">
            <a:spAutoFit/>
          </a:bodyPr>
          <a:lstStyle/>
          <a:p>
            <a:r>
              <a:rPr lang="fr-FR" sz="500" dirty="0"/>
              <a:t>-2</a:t>
            </a:r>
          </a:p>
          <a:p>
            <a:r>
              <a:rPr lang="fr-FR" sz="500" dirty="0"/>
              <a:t>A:7</a:t>
            </a:r>
          </a:p>
        </p:txBody>
      </p:sp>
      <p:sp>
        <p:nvSpPr>
          <p:cNvPr id="1340" name="Accolade fermante 1339">
            <a:extLst>
              <a:ext uri="{FF2B5EF4-FFF2-40B4-BE49-F238E27FC236}">
                <a16:creationId xmlns:a16="http://schemas.microsoft.com/office/drawing/2014/main" id="{BC0531BD-6F5C-4F05-9B2D-CE335B3571E2}"/>
              </a:ext>
            </a:extLst>
          </p:cNvPr>
          <p:cNvSpPr/>
          <p:nvPr/>
        </p:nvSpPr>
        <p:spPr>
          <a:xfrm flipH="1">
            <a:off x="7203744" y="457978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41" name="Accolade fermante 1340">
            <a:extLst>
              <a:ext uri="{FF2B5EF4-FFF2-40B4-BE49-F238E27FC236}">
                <a16:creationId xmlns:a16="http://schemas.microsoft.com/office/drawing/2014/main" id="{F6C4B057-234B-460C-8633-6E5BE4EE3D23}"/>
              </a:ext>
            </a:extLst>
          </p:cNvPr>
          <p:cNvSpPr/>
          <p:nvPr/>
        </p:nvSpPr>
        <p:spPr>
          <a:xfrm>
            <a:off x="8494618" y="456356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342" name="Graphique 1341">
            <a:extLst>
              <a:ext uri="{FF2B5EF4-FFF2-40B4-BE49-F238E27FC236}">
                <a16:creationId xmlns:a16="http://schemas.microsoft.com/office/drawing/2014/main" id="{C7B9C8E0-645F-4B88-B522-5215E0E747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59002" y="4738608"/>
            <a:ext cx="109307" cy="98122"/>
          </a:xfrm>
          <a:prstGeom prst="rect">
            <a:avLst/>
          </a:prstGeom>
        </p:spPr>
      </p:pic>
      <p:sp>
        <p:nvSpPr>
          <p:cNvPr id="1343" name="Accolade fermante 1342">
            <a:extLst>
              <a:ext uri="{FF2B5EF4-FFF2-40B4-BE49-F238E27FC236}">
                <a16:creationId xmlns:a16="http://schemas.microsoft.com/office/drawing/2014/main" id="{D0850FBB-05C6-4082-BB3F-F85F01B682E7}"/>
              </a:ext>
            </a:extLst>
          </p:cNvPr>
          <p:cNvSpPr/>
          <p:nvPr/>
        </p:nvSpPr>
        <p:spPr>
          <a:xfrm flipH="1">
            <a:off x="7104737" y="4567422"/>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64" name="ZoneTexte 1363">
            <a:extLst>
              <a:ext uri="{FF2B5EF4-FFF2-40B4-BE49-F238E27FC236}">
                <a16:creationId xmlns:a16="http://schemas.microsoft.com/office/drawing/2014/main" id="{2434A225-9EA2-44AC-A9C9-B73B8AB3BDD2}"/>
              </a:ext>
            </a:extLst>
          </p:cNvPr>
          <p:cNvSpPr txBox="1"/>
          <p:nvPr/>
        </p:nvSpPr>
        <p:spPr>
          <a:xfrm>
            <a:off x="6539615" y="5592104"/>
            <a:ext cx="586453" cy="246221"/>
          </a:xfrm>
          <a:prstGeom prst="rect">
            <a:avLst/>
          </a:prstGeom>
          <a:noFill/>
        </p:spPr>
        <p:txBody>
          <a:bodyPr wrap="square" rtlCol="0">
            <a:spAutoFit/>
          </a:bodyPr>
          <a:lstStyle/>
          <a:p>
            <a:r>
              <a:rPr lang="fr-FR" sz="1000" dirty="0"/>
              <a:t>b.2.1.8</a:t>
            </a:r>
            <a:endParaRPr lang="fr-FR" sz="800" dirty="0"/>
          </a:p>
        </p:txBody>
      </p:sp>
      <p:grpSp>
        <p:nvGrpSpPr>
          <p:cNvPr id="1365" name="Groupe 1364">
            <a:extLst>
              <a:ext uri="{FF2B5EF4-FFF2-40B4-BE49-F238E27FC236}">
                <a16:creationId xmlns:a16="http://schemas.microsoft.com/office/drawing/2014/main" id="{B5995713-3EBE-4925-81CC-EF65E80AD99C}"/>
              </a:ext>
            </a:extLst>
          </p:cNvPr>
          <p:cNvGrpSpPr/>
          <p:nvPr/>
        </p:nvGrpSpPr>
        <p:grpSpPr>
          <a:xfrm>
            <a:off x="7220282" y="5306336"/>
            <a:ext cx="718466" cy="365560"/>
            <a:chOff x="2199597" y="988053"/>
            <a:chExt cx="718466" cy="365560"/>
          </a:xfrm>
        </p:grpSpPr>
        <p:sp>
          <p:nvSpPr>
            <p:cNvPr id="1366" name="ZoneTexte 1365">
              <a:extLst>
                <a:ext uri="{FF2B5EF4-FFF2-40B4-BE49-F238E27FC236}">
                  <a16:creationId xmlns:a16="http://schemas.microsoft.com/office/drawing/2014/main" id="{D44E1C5B-7187-4C5B-BC86-485C9D26FFC3}"/>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367" name="ZoneTexte 1366">
              <a:extLst>
                <a:ext uri="{FF2B5EF4-FFF2-40B4-BE49-F238E27FC236}">
                  <a16:creationId xmlns:a16="http://schemas.microsoft.com/office/drawing/2014/main" id="{D316BF58-F70B-43F7-8AA2-EC590D322A3B}"/>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368" name="Groupe 1367">
            <a:extLst>
              <a:ext uri="{FF2B5EF4-FFF2-40B4-BE49-F238E27FC236}">
                <a16:creationId xmlns:a16="http://schemas.microsoft.com/office/drawing/2014/main" id="{736586D6-03CC-438B-B43F-57EC26FE4404}"/>
              </a:ext>
            </a:extLst>
          </p:cNvPr>
          <p:cNvGrpSpPr/>
          <p:nvPr/>
        </p:nvGrpSpPr>
        <p:grpSpPr>
          <a:xfrm>
            <a:off x="7875637" y="5308454"/>
            <a:ext cx="718466" cy="363333"/>
            <a:chOff x="4307092" y="990006"/>
            <a:chExt cx="718466" cy="363333"/>
          </a:xfrm>
        </p:grpSpPr>
        <p:sp>
          <p:nvSpPr>
            <p:cNvPr id="1369" name="ZoneTexte 1368">
              <a:extLst>
                <a:ext uri="{FF2B5EF4-FFF2-40B4-BE49-F238E27FC236}">
                  <a16:creationId xmlns:a16="http://schemas.microsoft.com/office/drawing/2014/main" id="{682F88A5-F20D-4F80-BF36-A31024F56B47}"/>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370" name="ZoneTexte 1369">
              <a:extLst>
                <a:ext uri="{FF2B5EF4-FFF2-40B4-BE49-F238E27FC236}">
                  <a16:creationId xmlns:a16="http://schemas.microsoft.com/office/drawing/2014/main" id="{3E655ABA-5526-4402-8196-90F72C561E6C}"/>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371" name="ZoneTexte 1370">
            <a:extLst>
              <a:ext uri="{FF2B5EF4-FFF2-40B4-BE49-F238E27FC236}">
                <a16:creationId xmlns:a16="http://schemas.microsoft.com/office/drawing/2014/main" id="{CF6B6F74-565B-4109-8808-A399FA1F7073}"/>
              </a:ext>
            </a:extLst>
          </p:cNvPr>
          <p:cNvSpPr txBox="1"/>
          <p:nvPr/>
        </p:nvSpPr>
        <p:spPr>
          <a:xfrm>
            <a:off x="7288962" y="5342602"/>
            <a:ext cx="331249" cy="246221"/>
          </a:xfrm>
          <a:prstGeom prst="rect">
            <a:avLst/>
          </a:prstGeom>
          <a:noFill/>
        </p:spPr>
        <p:txBody>
          <a:bodyPr wrap="square" rtlCol="0">
            <a:spAutoFit/>
          </a:bodyPr>
          <a:lstStyle/>
          <a:p>
            <a:r>
              <a:rPr lang="fr-FR" sz="500" dirty="0"/>
              <a:t>+2</a:t>
            </a:r>
          </a:p>
          <a:p>
            <a:r>
              <a:rPr lang="fr-FR" sz="500" dirty="0"/>
              <a:t>A:5</a:t>
            </a:r>
          </a:p>
        </p:txBody>
      </p:sp>
      <p:sp>
        <p:nvSpPr>
          <p:cNvPr id="1372" name="ZoneTexte 1371">
            <a:extLst>
              <a:ext uri="{FF2B5EF4-FFF2-40B4-BE49-F238E27FC236}">
                <a16:creationId xmlns:a16="http://schemas.microsoft.com/office/drawing/2014/main" id="{4FE6BA2B-5FA4-43AA-A14A-8455A939A0F5}"/>
              </a:ext>
            </a:extLst>
          </p:cNvPr>
          <p:cNvSpPr txBox="1"/>
          <p:nvPr/>
        </p:nvSpPr>
        <p:spPr>
          <a:xfrm>
            <a:off x="7922089" y="5332913"/>
            <a:ext cx="331249" cy="246221"/>
          </a:xfrm>
          <a:prstGeom prst="rect">
            <a:avLst/>
          </a:prstGeom>
          <a:noFill/>
        </p:spPr>
        <p:txBody>
          <a:bodyPr wrap="square" rtlCol="0">
            <a:spAutoFit/>
          </a:bodyPr>
          <a:lstStyle/>
          <a:p>
            <a:r>
              <a:rPr lang="fr-FR" sz="500" dirty="0"/>
              <a:t>-2</a:t>
            </a:r>
          </a:p>
          <a:p>
            <a:r>
              <a:rPr lang="fr-FR" sz="500" dirty="0"/>
              <a:t>A:7</a:t>
            </a:r>
          </a:p>
        </p:txBody>
      </p:sp>
      <p:sp>
        <p:nvSpPr>
          <p:cNvPr id="1373" name="Accolade fermante 1372">
            <a:extLst>
              <a:ext uri="{FF2B5EF4-FFF2-40B4-BE49-F238E27FC236}">
                <a16:creationId xmlns:a16="http://schemas.microsoft.com/office/drawing/2014/main" id="{5170363F-A506-4EC7-AE35-B5F298BF80C6}"/>
              </a:ext>
            </a:extLst>
          </p:cNvPr>
          <p:cNvSpPr/>
          <p:nvPr/>
        </p:nvSpPr>
        <p:spPr>
          <a:xfrm flipH="1">
            <a:off x="7211422" y="539623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74" name="Accolade fermante 1373">
            <a:extLst>
              <a:ext uri="{FF2B5EF4-FFF2-40B4-BE49-F238E27FC236}">
                <a16:creationId xmlns:a16="http://schemas.microsoft.com/office/drawing/2014/main" id="{335CD76F-78CC-45BF-AB77-FE1EED00DE66}"/>
              </a:ext>
            </a:extLst>
          </p:cNvPr>
          <p:cNvSpPr/>
          <p:nvPr/>
        </p:nvSpPr>
        <p:spPr>
          <a:xfrm>
            <a:off x="8502296" y="538001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375" name="Graphique 1374">
            <a:extLst>
              <a:ext uri="{FF2B5EF4-FFF2-40B4-BE49-F238E27FC236}">
                <a16:creationId xmlns:a16="http://schemas.microsoft.com/office/drawing/2014/main" id="{E6B43F00-A9EC-4DF8-9F73-1AB89C866D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66680" y="5555060"/>
            <a:ext cx="109307" cy="98122"/>
          </a:xfrm>
          <a:prstGeom prst="rect">
            <a:avLst/>
          </a:prstGeom>
        </p:spPr>
      </p:pic>
      <p:sp>
        <p:nvSpPr>
          <p:cNvPr id="1376" name="Accolade fermante 1375">
            <a:extLst>
              <a:ext uri="{FF2B5EF4-FFF2-40B4-BE49-F238E27FC236}">
                <a16:creationId xmlns:a16="http://schemas.microsoft.com/office/drawing/2014/main" id="{4AED4185-3DEB-403A-B4E5-3707EDAC4B9E}"/>
              </a:ext>
            </a:extLst>
          </p:cNvPr>
          <p:cNvSpPr/>
          <p:nvPr/>
        </p:nvSpPr>
        <p:spPr>
          <a:xfrm flipH="1">
            <a:off x="7112415" y="5383874"/>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377" name="Groupe 1376">
            <a:extLst>
              <a:ext uri="{FF2B5EF4-FFF2-40B4-BE49-F238E27FC236}">
                <a16:creationId xmlns:a16="http://schemas.microsoft.com/office/drawing/2014/main" id="{236F9C6F-6E1A-40BC-952F-1E3C55832965}"/>
              </a:ext>
            </a:extLst>
          </p:cNvPr>
          <p:cNvGrpSpPr/>
          <p:nvPr/>
        </p:nvGrpSpPr>
        <p:grpSpPr>
          <a:xfrm>
            <a:off x="7262291" y="4823318"/>
            <a:ext cx="718466" cy="385083"/>
            <a:chOff x="6111049" y="6137090"/>
            <a:chExt cx="718466" cy="385083"/>
          </a:xfrm>
        </p:grpSpPr>
        <p:grpSp>
          <p:nvGrpSpPr>
            <p:cNvPr id="1378" name="Groupe 1377">
              <a:extLst>
                <a:ext uri="{FF2B5EF4-FFF2-40B4-BE49-F238E27FC236}">
                  <a16:creationId xmlns:a16="http://schemas.microsoft.com/office/drawing/2014/main" id="{7536B9C4-111B-4561-AA42-98F53F64F32D}"/>
                </a:ext>
              </a:extLst>
            </p:cNvPr>
            <p:cNvGrpSpPr/>
            <p:nvPr/>
          </p:nvGrpSpPr>
          <p:grpSpPr>
            <a:xfrm>
              <a:off x="6111049" y="6137090"/>
              <a:ext cx="718466" cy="385083"/>
              <a:chOff x="1523235" y="3839102"/>
              <a:chExt cx="718466" cy="385083"/>
            </a:xfrm>
          </p:grpSpPr>
          <p:sp>
            <p:nvSpPr>
              <p:cNvPr id="1380" name="ZoneTexte 1379">
                <a:extLst>
                  <a:ext uri="{FF2B5EF4-FFF2-40B4-BE49-F238E27FC236}">
                    <a16:creationId xmlns:a16="http://schemas.microsoft.com/office/drawing/2014/main" id="{4501A0D2-68C4-4B14-AE4A-2E83BEC1BBF7}"/>
                  </a:ext>
                </a:extLst>
              </p:cNvPr>
              <p:cNvSpPr txBox="1"/>
              <p:nvPr/>
            </p:nvSpPr>
            <p:spPr>
              <a:xfrm>
                <a:off x="1523235" y="4039519"/>
                <a:ext cx="718466" cy="184666"/>
              </a:xfrm>
              <a:prstGeom prst="rect">
                <a:avLst/>
              </a:prstGeom>
              <a:noFill/>
            </p:spPr>
            <p:txBody>
              <a:bodyPr wrap="none" rtlCol="0">
                <a:spAutoFit/>
              </a:bodyPr>
              <a:lstStyle/>
              <a:p>
                <a:r>
                  <a:rPr lang="fr-FR" sz="600" dirty="0"/>
                  <a:t>[7:40:00 7:50:00]</a:t>
                </a:r>
                <a:endParaRPr lang="fr-CH" sz="600" dirty="0"/>
              </a:p>
            </p:txBody>
          </p:sp>
          <p:sp>
            <p:nvSpPr>
              <p:cNvPr id="1381" name="ZoneTexte 1380">
                <a:extLst>
                  <a:ext uri="{FF2B5EF4-FFF2-40B4-BE49-F238E27FC236}">
                    <a16:creationId xmlns:a16="http://schemas.microsoft.com/office/drawing/2014/main" id="{05BE0B92-A70E-40CF-97C6-C8178D496948}"/>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379" name="ZoneTexte 1378">
              <a:extLst>
                <a:ext uri="{FF2B5EF4-FFF2-40B4-BE49-F238E27FC236}">
                  <a16:creationId xmlns:a16="http://schemas.microsoft.com/office/drawing/2014/main" id="{8D55DDB5-40AB-434A-A6E6-E3A52CAC486C}"/>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382" name="Groupe 1381">
            <a:extLst>
              <a:ext uri="{FF2B5EF4-FFF2-40B4-BE49-F238E27FC236}">
                <a16:creationId xmlns:a16="http://schemas.microsoft.com/office/drawing/2014/main" id="{18A84F58-354B-411F-96EA-6D80BD5BB39D}"/>
              </a:ext>
            </a:extLst>
          </p:cNvPr>
          <p:cNvGrpSpPr/>
          <p:nvPr/>
        </p:nvGrpSpPr>
        <p:grpSpPr>
          <a:xfrm>
            <a:off x="8930063" y="4830414"/>
            <a:ext cx="718466" cy="375832"/>
            <a:chOff x="6752258" y="6147312"/>
            <a:chExt cx="718466" cy="375832"/>
          </a:xfrm>
        </p:grpSpPr>
        <p:grpSp>
          <p:nvGrpSpPr>
            <p:cNvPr id="1383" name="Groupe 1382">
              <a:extLst>
                <a:ext uri="{FF2B5EF4-FFF2-40B4-BE49-F238E27FC236}">
                  <a16:creationId xmlns:a16="http://schemas.microsoft.com/office/drawing/2014/main" id="{A98C442E-DF5E-43B6-9314-F040EDA4C783}"/>
                </a:ext>
              </a:extLst>
            </p:cNvPr>
            <p:cNvGrpSpPr/>
            <p:nvPr/>
          </p:nvGrpSpPr>
          <p:grpSpPr>
            <a:xfrm>
              <a:off x="6752258" y="6147312"/>
              <a:ext cx="718466" cy="375832"/>
              <a:chOff x="2358333" y="3850592"/>
              <a:chExt cx="718466" cy="375832"/>
            </a:xfrm>
          </p:grpSpPr>
          <p:sp>
            <p:nvSpPr>
              <p:cNvPr id="1385" name="ZoneTexte 1384">
                <a:extLst>
                  <a:ext uri="{FF2B5EF4-FFF2-40B4-BE49-F238E27FC236}">
                    <a16:creationId xmlns:a16="http://schemas.microsoft.com/office/drawing/2014/main" id="{5FCEBA45-CEB8-41CC-8BF9-F62C5AD7F16B}"/>
                  </a:ext>
                </a:extLst>
              </p:cNvPr>
              <p:cNvSpPr txBox="1"/>
              <p:nvPr/>
            </p:nvSpPr>
            <p:spPr>
              <a:xfrm>
                <a:off x="2358333" y="4041758"/>
                <a:ext cx="718466" cy="184666"/>
              </a:xfrm>
              <a:prstGeom prst="rect">
                <a:avLst/>
              </a:prstGeom>
              <a:noFill/>
            </p:spPr>
            <p:txBody>
              <a:bodyPr wrap="none" rtlCol="0">
                <a:spAutoFit/>
              </a:bodyPr>
              <a:lstStyle/>
              <a:p>
                <a:r>
                  <a:rPr lang="fr-FR" sz="600" dirty="0"/>
                  <a:t>[7:57:30 8:03:00]</a:t>
                </a:r>
                <a:endParaRPr lang="fr-CH" sz="600" dirty="0"/>
              </a:p>
            </p:txBody>
          </p:sp>
          <p:sp>
            <p:nvSpPr>
              <p:cNvPr id="1386" name="ZoneTexte 1385">
                <a:extLst>
                  <a:ext uri="{FF2B5EF4-FFF2-40B4-BE49-F238E27FC236}">
                    <a16:creationId xmlns:a16="http://schemas.microsoft.com/office/drawing/2014/main" id="{56877BE2-2877-4A87-A846-D40B9B19DEBC}"/>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384" name="ZoneTexte 1383">
              <a:extLst>
                <a:ext uri="{FF2B5EF4-FFF2-40B4-BE49-F238E27FC236}">
                  <a16:creationId xmlns:a16="http://schemas.microsoft.com/office/drawing/2014/main" id="{CCE9D781-82DA-4C2B-B484-1E60F6774958}"/>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387" name="Groupe 1386">
            <a:extLst>
              <a:ext uri="{FF2B5EF4-FFF2-40B4-BE49-F238E27FC236}">
                <a16:creationId xmlns:a16="http://schemas.microsoft.com/office/drawing/2014/main" id="{388C587A-2991-4B20-89BF-BAE7CF7334E5}"/>
              </a:ext>
            </a:extLst>
          </p:cNvPr>
          <p:cNvGrpSpPr/>
          <p:nvPr/>
        </p:nvGrpSpPr>
        <p:grpSpPr>
          <a:xfrm>
            <a:off x="9498377" y="4813349"/>
            <a:ext cx="718466" cy="390094"/>
            <a:chOff x="7339755" y="6147312"/>
            <a:chExt cx="718466" cy="390094"/>
          </a:xfrm>
        </p:grpSpPr>
        <p:grpSp>
          <p:nvGrpSpPr>
            <p:cNvPr id="1388" name="Groupe 1387">
              <a:extLst>
                <a:ext uri="{FF2B5EF4-FFF2-40B4-BE49-F238E27FC236}">
                  <a16:creationId xmlns:a16="http://schemas.microsoft.com/office/drawing/2014/main" id="{B7B97372-B1B8-4664-A34E-F3EB03F2E216}"/>
                </a:ext>
              </a:extLst>
            </p:cNvPr>
            <p:cNvGrpSpPr/>
            <p:nvPr/>
          </p:nvGrpSpPr>
          <p:grpSpPr>
            <a:xfrm>
              <a:off x="7339755" y="6147312"/>
              <a:ext cx="718466" cy="390094"/>
              <a:chOff x="3085711" y="3836330"/>
              <a:chExt cx="718466" cy="390094"/>
            </a:xfrm>
          </p:grpSpPr>
          <p:sp>
            <p:nvSpPr>
              <p:cNvPr id="1390" name="ZoneTexte 1389">
                <a:extLst>
                  <a:ext uri="{FF2B5EF4-FFF2-40B4-BE49-F238E27FC236}">
                    <a16:creationId xmlns:a16="http://schemas.microsoft.com/office/drawing/2014/main" id="{17E694C8-FCF7-4D77-920F-477716072EC7}"/>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391" name="ZoneTexte 1390">
                <a:extLst>
                  <a:ext uri="{FF2B5EF4-FFF2-40B4-BE49-F238E27FC236}">
                    <a16:creationId xmlns:a16="http://schemas.microsoft.com/office/drawing/2014/main" id="{1DB8A1C0-A0F8-46F1-871C-22AFE42ADC34}"/>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389" name="ZoneTexte 1388">
              <a:extLst>
                <a:ext uri="{FF2B5EF4-FFF2-40B4-BE49-F238E27FC236}">
                  <a16:creationId xmlns:a16="http://schemas.microsoft.com/office/drawing/2014/main" id="{AE2EC499-62C1-45C5-8859-4780FCF6DCDE}"/>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392" name="Accolade fermante 1391">
            <a:extLst>
              <a:ext uri="{FF2B5EF4-FFF2-40B4-BE49-F238E27FC236}">
                <a16:creationId xmlns:a16="http://schemas.microsoft.com/office/drawing/2014/main" id="{13C2CE24-EF5B-47E7-89CA-41A5AF3E419C}"/>
              </a:ext>
            </a:extLst>
          </p:cNvPr>
          <p:cNvSpPr/>
          <p:nvPr/>
        </p:nvSpPr>
        <p:spPr>
          <a:xfrm flipH="1">
            <a:off x="7195466" y="491449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93" name="Accolade fermante 1392">
            <a:extLst>
              <a:ext uri="{FF2B5EF4-FFF2-40B4-BE49-F238E27FC236}">
                <a16:creationId xmlns:a16="http://schemas.microsoft.com/office/drawing/2014/main" id="{1A3EA062-3AAA-4EC8-A89B-FAD5044196FE}"/>
              </a:ext>
            </a:extLst>
          </p:cNvPr>
          <p:cNvSpPr/>
          <p:nvPr/>
        </p:nvSpPr>
        <p:spPr>
          <a:xfrm>
            <a:off x="10151630" y="492117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394" name="Groupe 1393">
            <a:extLst>
              <a:ext uri="{FF2B5EF4-FFF2-40B4-BE49-F238E27FC236}">
                <a16:creationId xmlns:a16="http://schemas.microsoft.com/office/drawing/2014/main" id="{5E0A6D97-2FE9-4A08-96C6-9550317BDF41}"/>
              </a:ext>
            </a:extLst>
          </p:cNvPr>
          <p:cNvGrpSpPr/>
          <p:nvPr/>
        </p:nvGrpSpPr>
        <p:grpSpPr>
          <a:xfrm>
            <a:off x="10201093" y="5109618"/>
            <a:ext cx="145699" cy="102974"/>
            <a:chOff x="5500799" y="4255430"/>
            <a:chExt cx="1544225" cy="1042144"/>
          </a:xfrm>
          <a:solidFill>
            <a:srgbClr val="7030A0"/>
          </a:solidFill>
        </p:grpSpPr>
        <p:pic>
          <p:nvPicPr>
            <p:cNvPr id="1395" name="Graphique 1394">
              <a:extLst>
                <a:ext uri="{FF2B5EF4-FFF2-40B4-BE49-F238E27FC236}">
                  <a16:creationId xmlns:a16="http://schemas.microsoft.com/office/drawing/2014/main" id="{A36DA1A2-BCF8-4111-9D8D-317B579CA9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396" name="Graphique 1395">
              <a:extLst>
                <a:ext uri="{FF2B5EF4-FFF2-40B4-BE49-F238E27FC236}">
                  <a16:creationId xmlns:a16="http://schemas.microsoft.com/office/drawing/2014/main" id="{80649E72-D2D0-40D5-AE30-BF30812A080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397" name="Groupe 1396">
            <a:extLst>
              <a:ext uri="{FF2B5EF4-FFF2-40B4-BE49-F238E27FC236}">
                <a16:creationId xmlns:a16="http://schemas.microsoft.com/office/drawing/2014/main" id="{10BBE319-AD14-4296-9CFB-40C141E042EB}"/>
              </a:ext>
            </a:extLst>
          </p:cNvPr>
          <p:cNvGrpSpPr/>
          <p:nvPr/>
        </p:nvGrpSpPr>
        <p:grpSpPr>
          <a:xfrm>
            <a:off x="8368469" y="4830859"/>
            <a:ext cx="718466" cy="377178"/>
            <a:chOff x="1266633" y="5049608"/>
            <a:chExt cx="718466" cy="377178"/>
          </a:xfrm>
        </p:grpSpPr>
        <p:sp>
          <p:nvSpPr>
            <p:cNvPr id="1398" name="ZoneTexte 1397">
              <a:extLst>
                <a:ext uri="{FF2B5EF4-FFF2-40B4-BE49-F238E27FC236}">
                  <a16:creationId xmlns:a16="http://schemas.microsoft.com/office/drawing/2014/main" id="{8B2FD3E8-537D-4D1C-9091-5EB4D4FF4060}"/>
                </a:ext>
              </a:extLst>
            </p:cNvPr>
            <p:cNvSpPr txBox="1"/>
            <p:nvPr/>
          </p:nvSpPr>
          <p:spPr>
            <a:xfrm>
              <a:off x="1266633" y="5242120"/>
              <a:ext cx="718466" cy="184666"/>
            </a:xfrm>
            <a:prstGeom prst="rect">
              <a:avLst/>
            </a:prstGeom>
            <a:noFill/>
          </p:spPr>
          <p:txBody>
            <a:bodyPr wrap="none" rtlCol="0">
              <a:spAutoFit/>
            </a:bodyPr>
            <a:lstStyle/>
            <a:p>
              <a:r>
                <a:rPr lang="fr-FR" sz="600" dirty="0"/>
                <a:t>[7:57:00 8:02:30]</a:t>
              </a:r>
              <a:endParaRPr lang="fr-CH" sz="600" dirty="0"/>
            </a:p>
          </p:txBody>
        </p:sp>
        <p:sp>
          <p:nvSpPr>
            <p:cNvPr id="1399" name="ZoneTexte 1398">
              <a:extLst>
                <a:ext uri="{FF2B5EF4-FFF2-40B4-BE49-F238E27FC236}">
                  <a16:creationId xmlns:a16="http://schemas.microsoft.com/office/drawing/2014/main" id="{9F769047-2A28-42D0-8BFB-EF434E16408F}"/>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400" name="ZoneTexte 1399">
              <a:extLst>
                <a:ext uri="{FF2B5EF4-FFF2-40B4-BE49-F238E27FC236}">
                  <a16:creationId xmlns:a16="http://schemas.microsoft.com/office/drawing/2014/main" id="{34970430-F47C-4365-BD81-BB13E036408B}"/>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1401" name="Groupe 1400">
            <a:extLst>
              <a:ext uri="{FF2B5EF4-FFF2-40B4-BE49-F238E27FC236}">
                <a16:creationId xmlns:a16="http://schemas.microsoft.com/office/drawing/2014/main" id="{7DB203BE-8928-4F27-BF7C-96BE57F9FEDE}"/>
              </a:ext>
            </a:extLst>
          </p:cNvPr>
          <p:cNvGrpSpPr/>
          <p:nvPr/>
        </p:nvGrpSpPr>
        <p:grpSpPr>
          <a:xfrm>
            <a:off x="7810355" y="4834909"/>
            <a:ext cx="718466" cy="369675"/>
            <a:chOff x="646205" y="5057129"/>
            <a:chExt cx="718466" cy="369675"/>
          </a:xfrm>
        </p:grpSpPr>
        <p:sp>
          <p:nvSpPr>
            <p:cNvPr id="1402" name="ZoneTexte 1401">
              <a:extLst>
                <a:ext uri="{FF2B5EF4-FFF2-40B4-BE49-F238E27FC236}">
                  <a16:creationId xmlns:a16="http://schemas.microsoft.com/office/drawing/2014/main" id="{2ED7C600-48D4-42E1-AC15-A4AF9060787D}"/>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1403" name="ZoneTexte 1402">
              <a:extLst>
                <a:ext uri="{FF2B5EF4-FFF2-40B4-BE49-F238E27FC236}">
                  <a16:creationId xmlns:a16="http://schemas.microsoft.com/office/drawing/2014/main" id="{4B8C9102-3B95-41B1-92BF-EEB5FCDB1958}"/>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404" name="ZoneTexte 1403">
              <a:extLst>
                <a:ext uri="{FF2B5EF4-FFF2-40B4-BE49-F238E27FC236}">
                  <a16:creationId xmlns:a16="http://schemas.microsoft.com/office/drawing/2014/main" id="{DD44FAC6-1215-4E0A-A357-207DFF2D5A1B}"/>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1405" name="Groupe 1404">
            <a:extLst>
              <a:ext uri="{FF2B5EF4-FFF2-40B4-BE49-F238E27FC236}">
                <a16:creationId xmlns:a16="http://schemas.microsoft.com/office/drawing/2014/main" id="{63C58DC6-4D21-437E-BA61-5D7A918E798D}"/>
              </a:ext>
            </a:extLst>
          </p:cNvPr>
          <p:cNvGrpSpPr/>
          <p:nvPr/>
        </p:nvGrpSpPr>
        <p:grpSpPr>
          <a:xfrm>
            <a:off x="7271112" y="5666770"/>
            <a:ext cx="718466" cy="385083"/>
            <a:chOff x="6111049" y="6137090"/>
            <a:chExt cx="718466" cy="385083"/>
          </a:xfrm>
        </p:grpSpPr>
        <p:grpSp>
          <p:nvGrpSpPr>
            <p:cNvPr id="1406" name="Groupe 1405">
              <a:extLst>
                <a:ext uri="{FF2B5EF4-FFF2-40B4-BE49-F238E27FC236}">
                  <a16:creationId xmlns:a16="http://schemas.microsoft.com/office/drawing/2014/main" id="{7025C787-05F5-48B4-A22A-62A744F23032}"/>
                </a:ext>
              </a:extLst>
            </p:cNvPr>
            <p:cNvGrpSpPr/>
            <p:nvPr/>
          </p:nvGrpSpPr>
          <p:grpSpPr>
            <a:xfrm>
              <a:off x="6111049" y="6137090"/>
              <a:ext cx="718466" cy="385083"/>
              <a:chOff x="1523235" y="3839102"/>
              <a:chExt cx="718466" cy="385083"/>
            </a:xfrm>
          </p:grpSpPr>
          <p:sp>
            <p:nvSpPr>
              <p:cNvPr id="1408" name="ZoneTexte 1407">
                <a:extLst>
                  <a:ext uri="{FF2B5EF4-FFF2-40B4-BE49-F238E27FC236}">
                    <a16:creationId xmlns:a16="http://schemas.microsoft.com/office/drawing/2014/main" id="{2EB7016E-BDF4-4F6E-8218-1FA9778E3CD4}"/>
                  </a:ext>
                </a:extLst>
              </p:cNvPr>
              <p:cNvSpPr txBox="1"/>
              <p:nvPr/>
            </p:nvSpPr>
            <p:spPr>
              <a:xfrm>
                <a:off x="1523235" y="4039519"/>
                <a:ext cx="718466" cy="184666"/>
              </a:xfrm>
              <a:prstGeom prst="rect">
                <a:avLst/>
              </a:prstGeom>
              <a:noFill/>
            </p:spPr>
            <p:txBody>
              <a:bodyPr wrap="none" rtlCol="0">
                <a:spAutoFit/>
              </a:bodyPr>
              <a:lstStyle/>
              <a:p>
                <a:r>
                  <a:rPr lang="fr-FR" sz="600" dirty="0"/>
                  <a:t>[7:40:00 7:50:00]</a:t>
                </a:r>
                <a:endParaRPr lang="fr-CH" sz="600" dirty="0"/>
              </a:p>
            </p:txBody>
          </p:sp>
          <p:sp>
            <p:nvSpPr>
              <p:cNvPr id="1409" name="ZoneTexte 1408">
                <a:extLst>
                  <a:ext uri="{FF2B5EF4-FFF2-40B4-BE49-F238E27FC236}">
                    <a16:creationId xmlns:a16="http://schemas.microsoft.com/office/drawing/2014/main" id="{0688DE5F-5EEC-4B03-9BA5-7811D4E05BA5}"/>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407" name="ZoneTexte 1406">
              <a:extLst>
                <a:ext uri="{FF2B5EF4-FFF2-40B4-BE49-F238E27FC236}">
                  <a16:creationId xmlns:a16="http://schemas.microsoft.com/office/drawing/2014/main" id="{0AA7CC2B-D2B5-4B56-B7E4-7E42D6CA154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410" name="Groupe 1409">
            <a:extLst>
              <a:ext uri="{FF2B5EF4-FFF2-40B4-BE49-F238E27FC236}">
                <a16:creationId xmlns:a16="http://schemas.microsoft.com/office/drawing/2014/main" id="{2AC9A49C-5896-4D17-A746-6898906FBBF9}"/>
              </a:ext>
            </a:extLst>
          </p:cNvPr>
          <p:cNvGrpSpPr/>
          <p:nvPr/>
        </p:nvGrpSpPr>
        <p:grpSpPr>
          <a:xfrm>
            <a:off x="8382196" y="5673908"/>
            <a:ext cx="718466" cy="375832"/>
            <a:chOff x="6752258" y="6147312"/>
            <a:chExt cx="718466" cy="375832"/>
          </a:xfrm>
        </p:grpSpPr>
        <p:grpSp>
          <p:nvGrpSpPr>
            <p:cNvPr id="1411" name="Groupe 1410">
              <a:extLst>
                <a:ext uri="{FF2B5EF4-FFF2-40B4-BE49-F238E27FC236}">
                  <a16:creationId xmlns:a16="http://schemas.microsoft.com/office/drawing/2014/main" id="{CBB3AEC9-B7B4-4A70-B142-2A3C8352F6EF}"/>
                </a:ext>
              </a:extLst>
            </p:cNvPr>
            <p:cNvGrpSpPr/>
            <p:nvPr/>
          </p:nvGrpSpPr>
          <p:grpSpPr>
            <a:xfrm>
              <a:off x="6752258" y="6147312"/>
              <a:ext cx="718466" cy="375832"/>
              <a:chOff x="2358333" y="3850592"/>
              <a:chExt cx="718466" cy="375832"/>
            </a:xfrm>
          </p:grpSpPr>
          <p:sp>
            <p:nvSpPr>
              <p:cNvPr id="1413" name="ZoneTexte 1412">
                <a:extLst>
                  <a:ext uri="{FF2B5EF4-FFF2-40B4-BE49-F238E27FC236}">
                    <a16:creationId xmlns:a16="http://schemas.microsoft.com/office/drawing/2014/main" id="{EEB0CA0E-39AD-4FA9-A594-E936CC673C83}"/>
                  </a:ext>
                </a:extLst>
              </p:cNvPr>
              <p:cNvSpPr txBox="1"/>
              <p:nvPr/>
            </p:nvSpPr>
            <p:spPr>
              <a:xfrm>
                <a:off x="2358333" y="4041758"/>
                <a:ext cx="718466" cy="184666"/>
              </a:xfrm>
              <a:prstGeom prst="rect">
                <a:avLst/>
              </a:prstGeom>
              <a:noFill/>
            </p:spPr>
            <p:txBody>
              <a:bodyPr wrap="none" rtlCol="0">
                <a:spAutoFit/>
              </a:bodyPr>
              <a:lstStyle/>
              <a:p>
                <a:r>
                  <a:rPr lang="fr-FR" sz="600" dirty="0"/>
                  <a:t>[7:57:30 8:02:30]</a:t>
                </a:r>
                <a:endParaRPr lang="fr-CH" sz="600" dirty="0"/>
              </a:p>
            </p:txBody>
          </p:sp>
          <p:sp>
            <p:nvSpPr>
              <p:cNvPr id="1414" name="ZoneTexte 1413">
                <a:extLst>
                  <a:ext uri="{FF2B5EF4-FFF2-40B4-BE49-F238E27FC236}">
                    <a16:creationId xmlns:a16="http://schemas.microsoft.com/office/drawing/2014/main" id="{A06EF65C-5806-4BCF-9E5B-BD520583131A}"/>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412" name="ZoneTexte 1411">
              <a:extLst>
                <a:ext uri="{FF2B5EF4-FFF2-40B4-BE49-F238E27FC236}">
                  <a16:creationId xmlns:a16="http://schemas.microsoft.com/office/drawing/2014/main" id="{20AAB6F5-5EA0-4F28-8AEA-DEC2BD81A769}"/>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1415" name="Groupe 1414">
            <a:extLst>
              <a:ext uri="{FF2B5EF4-FFF2-40B4-BE49-F238E27FC236}">
                <a16:creationId xmlns:a16="http://schemas.microsoft.com/office/drawing/2014/main" id="{C174A0EA-D740-4F7B-9243-B304AB0F3E03}"/>
              </a:ext>
            </a:extLst>
          </p:cNvPr>
          <p:cNvGrpSpPr/>
          <p:nvPr/>
        </p:nvGrpSpPr>
        <p:grpSpPr>
          <a:xfrm>
            <a:off x="9507198" y="5656801"/>
            <a:ext cx="718466" cy="390094"/>
            <a:chOff x="7339755" y="6147312"/>
            <a:chExt cx="718466" cy="390094"/>
          </a:xfrm>
        </p:grpSpPr>
        <p:grpSp>
          <p:nvGrpSpPr>
            <p:cNvPr id="1416" name="Groupe 1415">
              <a:extLst>
                <a:ext uri="{FF2B5EF4-FFF2-40B4-BE49-F238E27FC236}">
                  <a16:creationId xmlns:a16="http://schemas.microsoft.com/office/drawing/2014/main" id="{0CC1E036-C012-409B-BBD4-9A1C373DCF19}"/>
                </a:ext>
              </a:extLst>
            </p:cNvPr>
            <p:cNvGrpSpPr/>
            <p:nvPr/>
          </p:nvGrpSpPr>
          <p:grpSpPr>
            <a:xfrm>
              <a:off x="7339755" y="6147312"/>
              <a:ext cx="718466" cy="390094"/>
              <a:chOff x="3085711" y="3836330"/>
              <a:chExt cx="718466" cy="390094"/>
            </a:xfrm>
          </p:grpSpPr>
          <p:sp>
            <p:nvSpPr>
              <p:cNvPr id="1418" name="ZoneTexte 1417">
                <a:extLst>
                  <a:ext uri="{FF2B5EF4-FFF2-40B4-BE49-F238E27FC236}">
                    <a16:creationId xmlns:a16="http://schemas.microsoft.com/office/drawing/2014/main" id="{2B67CD4C-286E-4E5C-9EB4-8F92BA6AF41A}"/>
                  </a:ext>
                </a:extLst>
              </p:cNvPr>
              <p:cNvSpPr txBox="1"/>
              <p:nvPr/>
            </p:nvSpPr>
            <p:spPr>
              <a:xfrm>
                <a:off x="3085711" y="4041758"/>
                <a:ext cx="718466" cy="184666"/>
              </a:xfrm>
              <a:prstGeom prst="rect">
                <a:avLst/>
              </a:prstGeom>
              <a:noFill/>
            </p:spPr>
            <p:txBody>
              <a:bodyPr wrap="none" rtlCol="0">
                <a:spAutoFit/>
              </a:bodyPr>
              <a:lstStyle/>
              <a:p>
                <a:r>
                  <a:rPr lang="fr-FR" sz="600" dirty="0"/>
                  <a:t>[8:00:30 8:05:00]</a:t>
                </a:r>
                <a:endParaRPr lang="fr-CH" sz="600" dirty="0"/>
              </a:p>
            </p:txBody>
          </p:sp>
          <p:sp>
            <p:nvSpPr>
              <p:cNvPr id="1419" name="ZoneTexte 1418">
                <a:extLst>
                  <a:ext uri="{FF2B5EF4-FFF2-40B4-BE49-F238E27FC236}">
                    <a16:creationId xmlns:a16="http://schemas.microsoft.com/office/drawing/2014/main" id="{FA42A063-C59B-4CB1-B542-D10D598426BA}"/>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417" name="ZoneTexte 1416">
              <a:extLst>
                <a:ext uri="{FF2B5EF4-FFF2-40B4-BE49-F238E27FC236}">
                  <a16:creationId xmlns:a16="http://schemas.microsoft.com/office/drawing/2014/main" id="{2FED3553-4CD4-463F-96BC-412A5D267D18}"/>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420" name="Accolade fermante 1419">
            <a:extLst>
              <a:ext uri="{FF2B5EF4-FFF2-40B4-BE49-F238E27FC236}">
                <a16:creationId xmlns:a16="http://schemas.microsoft.com/office/drawing/2014/main" id="{E810B16D-7498-4418-968F-0410130F3428}"/>
              </a:ext>
            </a:extLst>
          </p:cNvPr>
          <p:cNvSpPr/>
          <p:nvPr/>
        </p:nvSpPr>
        <p:spPr>
          <a:xfrm flipH="1">
            <a:off x="7204287" y="575795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421" name="Accolade fermante 1420">
            <a:extLst>
              <a:ext uri="{FF2B5EF4-FFF2-40B4-BE49-F238E27FC236}">
                <a16:creationId xmlns:a16="http://schemas.microsoft.com/office/drawing/2014/main" id="{CEBCC1EE-61A1-42DE-B980-12398C1DC815}"/>
              </a:ext>
            </a:extLst>
          </p:cNvPr>
          <p:cNvSpPr/>
          <p:nvPr/>
        </p:nvSpPr>
        <p:spPr>
          <a:xfrm>
            <a:off x="10160451" y="576463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422" name="Groupe 1421">
            <a:extLst>
              <a:ext uri="{FF2B5EF4-FFF2-40B4-BE49-F238E27FC236}">
                <a16:creationId xmlns:a16="http://schemas.microsoft.com/office/drawing/2014/main" id="{D90995E2-E884-4CED-8203-021629658E7E}"/>
              </a:ext>
            </a:extLst>
          </p:cNvPr>
          <p:cNvGrpSpPr/>
          <p:nvPr/>
        </p:nvGrpSpPr>
        <p:grpSpPr>
          <a:xfrm>
            <a:off x="10209914" y="5953070"/>
            <a:ext cx="145699" cy="102974"/>
            <a:chOff x="5500799" y="4255430"/>
            <a:chExt cx="1544225" cy="1042144"/>
          </a:xfrm>
          <a:solidFill>
            <a:srgbClr val="7030A0"/>
          </a:solidFill>
        </p:grpSpPr>
        <p:pic>
          <p:nvPicPr>
            <p:cNvPr id="1423" name="Graphique 1422">
              <a:extLst>
                <a:ext uri="{FF2B5EF4-FFF2-40B4-BE49-F238E27FC236}">
                  <a16:creationId xmlns:a16="http://schemas.microsoft.com/office/drawing/2014/main" id="{3DB07AF5-87F2-4B9E-905E-482CA4C54C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424" name="Graphique 1423">
              <a:extLst>
                <a:ext uri="{FF2B5EF4-FFF2-40B4-BE49-F238E27FC236}">
                  <a16:creationId xmlns:a16="http://schemas.microsoft.com/office/drawing/2014/main" id="{EFC57A62-D621-41D0-8E6C-4C21A2DD278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425" name="Groupe 1424">
            <a:extLst>
              <a:ext uri="{FF2B5EF4-FFF2-40B4-BE49-F238E27FC236}">
                <a16:creationId xmlns:a16="http://schemas.microsoft.com/office/drawing/2014/main" id="{8B491E2B-2945-490A-8025-4B31972108C9}"/>
              </a:ext>
            </a:extLst>
          </p:cNvPr>
          <p:cNvGrpSpPr/>
          <p:nvPr/>
        </p:nvGrpSpPr>
        <p:grpSpPr>
          <a:xfrm>
            <a:off x="8933503" y="5671308"/>
            <a:ext cx="718466" cy="377178"/>
            <a:chOff x="1266633" y="5049608"/>
            <a:chExt cx="718466" cy="377178"/>
          </a:xfrm>
        </p:grpSpPr>
        <p:sp>
          <p:nvSpPr>
            <p:cNvPr id="1426" name="ZoneTexte 1425">
              <a:extLst>
                <a:ext uri="{FF2B5EF4-FFF2-40B4-BE49-F238E27FC236}">
                  <a16:creationId xmlns:a16="http://schemas.microsoft.com/office/drawing/2014/main" id="{4D05227A-0ABD-4447-A135-50F3A6AA9CA9}"/>
                </a:ext>
              </a:extLst>
            </p:cNvPr>
            <p:cNvSpPr txBox="1"/>
            <p:nvPr/>
          </p:nvSpPr>
          <p:spPr>
            <a:xfrm>
              <a:off x="1266633" y="5242120"/>
              <a:ext cx="718466" cy="184666"/>
            </a:xfrm>
            <a:prstGeom prst="rect">
              <a:avLst/>
            </a:prstGeom>
            <a:noFill/>
          </p:spPr>
          <p:txBody>
            <a:bodyPr wrap="none" rtlCol="0">
              <a:spAutoFit/>
            </a:bodyPr>
            <a:lstStyle/>
            <a:p>
              <a:r>
                <a:rPr lang="fr-FR" sz="600" dirty="0"/>
                <a:t>[7:58:30 8:03:00]</a:t>
              </a:r>
              <a:endParaRPr lang="fr-CH" sz="600" dirty="0"/>
            </a:p>
          </p:txBody>
        </p:sp>
        <p:sp>
          <p:nvSpPr>
            <p:cNvPr id="1427" name="ZoneTexte 1426">
              <a:extLst>
                <a:ext uri="{FF2B5EF4-FFF2-40B4-BE49-F238E27FC236}">
                  <a16:creationId xmlns:a16="http://schemas.microsoft.com/office/drawing/2014/main" id="{48C13FD1-3328-4309-98B1-4A8BBD345DFD}"/>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428" name="ZoneTexte 1427">
              <a:extLst>
                <a:ext uri="{FF2B5EF4-FFF2-40B4-BE49-F238E27FC236}">
                  <a16:creationId xmlns:a16="http://schemas.microsoft.com/office/drawing/2014/main" id="{3CE834B7-5982-45A1-ADC2-F1BD46F2DE9A}"/>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429" name="Groupe 1428">
            <a:extLst>
              <a:ext uri="{FF2B5EF4-FFF2-40B4-BE49-F238E27FC236}">
                <a16:creationId xmlns:a16="http://schemas.microsoft.com/office/drawing/2014/main" id="{4D7C8A30-D6AC-49C4-94BB-CEC70981C762}"/>
              </a:ext>
            </a:extLst>
          </p:cNvPr>
          <p:cNvGrpSpPr/>
          <p:nvPr/>
        </p:nvGrpSpPr>
        <p:grpSpPr>
          <a:xfrm>
            <a:off x="7819176" y="5678361"/>
            <a:ext cx="718466" cy="369675"/>
            <a:chOff x="646205" y="5057129"/>
            <a:chExt cx="718466" cy="369675"/>
          </a:xfrm>
        </p:grpSpPr>
        <p:sp>
          <p:nvSpPr>
            <p:cNvPr id="1430" name="ZoneTexte 1429">
              <a:extLst>
                <a:ext uri="{FF2B5EF4-FFF2-40B4-BE49-F238E27FC236}">
                  <a16:creationId xmlns:a16="http://schemas.microsoft.com/office/drawing/2014/main" id="{FA5D6E41-E294-4D55-8A5C-C07E5FA0F148}"/>
                </a:ext>
              </a:extLst>
            </p:cNvPr>
            <p:cNvSpPr txBox="1"/>
            <p:nvPr/>
          </p:nvSpPr>
          <p:spPr>
            <a:xfrm>
              <a:off x="646205" y="5242138"/>
              <a:ext cx="718466" cy="184666"/>
            </a:xfrm>
            <a:prstGeom prst="rect">
              <a:avLst/>
            </a:prstGeom>
            <a:noFill/>
          </p:spPr>
          <p:txBody>
            <a:bodyPr wrap="none" rtlCol="0">
              <a:spAutoFit/>
            </a:bodyPr>
            <a:lstStyle/>
            <a:p>
              <a:r>
                <a:rPr lang="fr-FR" sz="600" dirty="0"/>
                <a:t>[7:45:00 7:50:30]</a:t>
              </a:r>
              <a:endParaRPr lang="fr-CH" sz="600" dirty="0"/>
            </a:p>
          </p:txBody>
        </p:sp>
        <p:sp>
          <p:nvSpPr>
            <p:cNvPr id="1431" name="ZoneTexte 1430">
              <a:extLst>
                <a:ext uri="{FF2B5EF4-FFF2-40B4-BE49-F238E27FC236}">
                  <a16:creationId xmlns:a16="http://schemas.microsoft.com/office/drawing/2014/main" id="{975C2512-58F9-4634-82CF-77D92FC23813}"/>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432" name="ZoneTexte 1431">
              <a:extLst>
                <a:ext uri="{FF2B5EF4-FFF2-40B4-BE49-F238E27FC236}">
                  <a16:creationId xmlns:a16="http://schemas.microsoft.com/office/drawing/2014/main" id="{2AAE4A30-C657-42BB-AF71-CF65667E68D0}"/>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A:0</a:t>
              </a:r>
            </a:p>
          </p:txBody>
        </p:sp>
      </p:grpSp>
      <p:grpSp>
        <p:nvGrpSpPr>
          <p:cNvPr id="1433" name="Graphique 23">
            <a:extLst>
              <a:ext uri="{FF2B5EF4-FFF2-40B4-BE49-F238E27FC236}">
                <a16:creationId xmlns:a16="http://schemas.microsoft.com/office/drawing/2014/main" id="{8007FE36-C645-4200-BF05-5BCC99BA65E5}"/>
              </a:ext>
            </a:extLst>
          </p:cNvPr>
          <p:cNvGrpSpPr/>
          <p:nvPr/>
        </p:nvGrpSpPr>
        <p:grpSpPr>
          <a:xfrm>
            <a:off x="10874195" y="4080577"/>
            <a:ext cx="119903" cy="184666"/>
            <a:chOff x="5410460" y="2049372"/>
            <a:chExt cx="615732" cy="1159026"/>
          </a:xfrm>
          <a:solidFill>
            <a:srgbClr val="FF0000"/>
          </a:solidFill>
        </p:grpSpPr>
        <p:sp>
          <p:nvSpPr>
            <p:cNvPr id="1434" name="Forme libre : forme 1433">
              <a:extLst>
                <a:ext uri="{FF2B5EF4-FFF2-40B4-BE49-F238E27FC236}">
                  <a16:creationId xmlns:a16="http://schemas.microsoft.com/office/drawing/2014/main" id="{A912DD10-56CD-4A31-8978-EC00438594B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435" name="Forme libre : forme 1434">
              <a:extLst>
                <a:ext uri="{FF2B5EF4-FFF2-40B4-BE49-F238E27FC236}">
                  <a16:creationId xmlns:a16="http://schemas.microsoft.com/office/drawing/2014/main" id="{257DC013-7EA4-44FA-B9F7-34943BE91F20}"/>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436" name="ZoneTexte 1435">
            <a:extLst>
              <a:ext uri="{FF2B5EF4-FFF2-40B4-BE49-F238E27FC236}">
                <a16:creationId xmlns:a16="http://schemas.microsoft.com/office/drawing/2014/main" id="{4D78971A-1015-4C7A-90DF-F650A4EA9585}"/>
              </a:ext>
            </a:extLst>
          </p:cNvPr>
          <p:cNvSpPr txBox="1"/>
          <p:nvPr/>
        </p:nvSpPr>
        <p:spPr>
          <a:xfrm>
            <a:off x="10137420" y="4647954"/>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437" name="Graphique 23">
            <a:extLst>
              <a:ext uri="{FF2B5EF4-FFF2-40B4-BE49-F238E27FC236}">
                <a16:creationId xmlns:a16="http://schemas.microsoft.com/office/drawing/2014/main" id="{74102C4F-B29F-4632-9152-9422E938AEA7}"/>
              </a:ext>
            </a:extLst>
          </p:cNvPr>
          <p:cNvGrpSpPr/>
          <p:nvPr/>
        </p:nvGrpSpPr>
        <p:grpSpPr>
          <a:xfrm>
            <a:off x="10692949" y="4651730"/>
            <a:ext cx="118913" cy="184666"/>
            <a:chOff x="5410460" y="2049372"/>
            <a:chExt cx="615732" cy="1159026"/>
          </a:xfrm>
          <a:solidFill>
            <a:schemeClr val="accent2">
              <a:lumMod val="75000"/>
            </a:schemeClr>
          </a:solidFill>
        </p:grpSpPr>
        <p:sp>
          <p:nvSpPr>
            <p:cNvPr id="1438" name="Forme libre : forme 1437">
              <a:extLst>
                <a:ext uri="{FF2B5EF4-FFF2-40B4-BE49-F238E27FC236}">
                  <a16:creationId xmlns:a16="http://schemas.microsoft.com/office/drawing/2014/main" id="{0536082F-F64F-4EBB-A339-3A24F92F1D92}"/>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439" name="Forme libre : forme 1438">
              <a:extLst>
                <a:ext uri="{FF2B5EF4-FFF2-40B4-BE49-F238E27FC236}">
                  <a16:creationId xmlns:a16="http://schemas.microsoft.com/office/drawing/2014/main" id="{2B500789-8770-4AB9-B16A-CDEA446E56C5}"/>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440" name="Accolade fermante 1439">
            <a:extLst>
              <a:ext uri="{FF2B5EF4-FFF2-40B4-BE49-F238E27FC236}">
                <a16:creationId xmlns:a16="http://schemas.microsoft.com/office/drawing/2014/main" id="{2FBBDDD4-B498-4762-A605-5179A559D755}"/>
              </a:ext>
            </a:extLst>
          </p:cNvPr>
          <p:cNvSpPr/>
          <p:nvPr/>
        </p:nvSpPr>
        <p:spPr>
          <a:xfrm flipH="1">
            <a:off x="10614239" y="462298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441" name="Accolade fermante 1440">
            <a:extLst>
              <a:ext uri="{FF2B5EF4-FFF2-40B4-BE49-F238E27FC236}">
                <a16:creationId xmlns:a16="http://schemas.microsoft.com/office/drawing/2014/main" id="{EB4A3E96-D3E2-4B49-A008-77853789BC5F}"/>
              </a:ext>
            </a:extLst>
          </p:cNvPr>
          <p:cNvSpPr/>
          <p:nvPr/>
        </p:nvSpPr>
        <p:spPr>
          <a:xfrm>
            <a:off x="10980659" y="462060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445" name="Graphique 23">
            <a:extLst>
              <a:ext uri="{FF2B5EF4-FFF2-40B4-BE49-F238E27FC236}">
                <a16:creationId xmlns:a16="http://schemas.microsoft.com/office/drawing/2014/main" id="{B9251988-157F-4C4B-A6AC-3DDBCE5A671D}"/>
              </a:ext>
            </a:extLst>
          </p:cNvPr>
          <p:cNvGrpSpPr/>
          <p:nvPr/>
        </p:nvGrpSpPr>
        <p:grpSpPr>
          <a:xfrm>
            <a:off x="10843695" y="4650830"/>
            <a:ext cx="119903" cy="184666"/>
            <a:chOff x="5410460" y="2049372"/>
            <a:chExt cx="615732" cy="1159026"/>
          </a:xfrm>
          <a:solidFill>
            <a:srgbClr val="FF0000"/>
          </a:solidFill>
        </p:grpSpPr>
        <p:sp>
          <p:nvSpPr>
            <p:cNvPr id="1446" name="Forme libre : forme 1445">
              <a:extLst>
                <a:ext uri="{FF2B5EF4-FFF2-40B4-BE49-F238E27FC236}">
                  <a16:creationId xmlns:a16="http://schemas.microsoft.com/office/drawing/2014/main" id="{B4E9C107-2ADF-43A1-9C25-089D37577A8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447" name="Forme libre : forme 1446">
              <a:extLst>
                <a:ext uri="{FF2B5EF4-FFF2-40B4-BE49-F238E27FC236}">
                  <a16:creationId xmlns:a16="http://schemas.microsoft.com/office/drawing/2014/main" id="{196B32EC-9696-4D69-8C33-6BBE5B350639}"/>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448" name="ZoneTexte 1447">
            <a:extLst>
              <a:ext uri="{FF2B5EF4-FFF2-40B4-BE49-F238E27FC236}">
                <a16:creationId xmlns:a16="http://schemas.microsoft.com/office/drawing/2014/main" id="{4631FD7A-D653-4DC5-9981-92D98797D265}"/>
              </a:ext>
            </a:extLst>
          </p:cNvPr>
          <p:cNvSpPr txBox="1"/>
          <p:nvPr/>
        </p:nvSpPr>
        <p:spPr>
          <a:xfrm>
            <a:off x="10183532" y="5539320"/>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449" name="Graphique 23">
            <a:extLst>
              <a:ext uri="{FF2B5EF4-FFF2-40B4-BE49-F238E27FC236}">
                <a16:creationId xmlns:a16="http://schemas.microsoft.com/office/drawing/2014/main" id="{75AC8CE0-6B4D-4B69-84F2-255F16F348E3}"/>
              </a:ext>
            </a:extLst>
          </p:cNvPr>
          <p:cNvGrpSpPr/>
          <p:nvPr/>
        </p:nvGrpSpPr>
        <p:grpSpPr>
          <a:xfrm>
            <a:off x="10739061" y="5543096"/>
            <a:ext cx="118913" cy="184666"/>
            <a:chOff x="5410460" y="2049372"/>
            <a:chExt cx="615732" cy="1159026"/>
          </a:xfrm>
          <a:solidFill>
            <a:schemeClr val="accent2">
              <a:lumMod val="75000"/>
            </a:schemeClr>
          </a:solidFill>
        </p:grpSpPr>
        <p:sp>
          <p:nvSpPr>
            <p:cNvPr id="1450" name="Forme libre : forme 1449">
              <a:extLst>
                <a:ext uri="{FF2B5EF4-FFF2-40B4-BE49-F238E27FC236}">
                  <a16:creationId xmlns:a16="http://schemas.microsoft.com/office/drawing/2014/main" id="{864914C4-7229-464A-A2FA-404C49C5DD53}"/>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451" name="Forme libre : forme 1450">
              <a:extLst>
                <a:ext uri="{FF2B5EF4-FFF2-40B4-BE49-F238E27FC236}">
                  <a16:creationId xmlns:a16="http://schemas.microsoft.com/office/drawing/2014/main" id="{58A04AD5-8808-43A5-BE2C-3544AF496B9D}"/>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452" name="Accolade fermante 1451">
            <a:extLst>
              <a:ext uri="{FF2B5EF4-FFF2-40B4-BE49-F238E27FC236}">
                <a16:creationId xmlns:a16="http://schemas.microsoft.com/office/drawing/2014/main" id="{8D73D6D1-3CAF-4ADA-B6AC-849EAA8CC89E}"/>
              </a:ext>
            </a:extLst>
          </p:cNvPr>
          <p:cNvSpPr/>
          <p:nvPr/>
        </p:nvSpPr>
        <p:spPr>
          <a:xfrm flipH="1">
            <a:off x="10660351" y="551435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453" name="Accolade fermante 1452">
            <a:extLst>
              <a:ext uri="{FF2B5EF4-FFF2-40B4-BE49-F238E27FC236}">
                <a16:creationId xmlns:a16="http://schemas.microsoft.com/office/drawing/2014/main" id="{06D5BBD3-3F8C-4B68-B2E9-20193EB83B7B}"/>
              </a:ext>
            </a:extLst>
          </p:cNvPr>
          <p:cNvSpPr/>
          <p:nvPr/>
        </p:nvSpPr>
        <p:spPr>
          <a:xfrm>
            <a:off x="11026771" y="551197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454" name="Graphique 23">
            <a:extLst>
              <a:ext uri="{FF2B5EF4-FFF2-40B4-BE49-F238E27FC236}">
                <a16:creationId xmlns:a16="http://schemas.microsoft.com/office/drawing/2014/main" id="{A07A289D-66CA-4B22-8CAE-1349F169449D}"/>
              </a:ext>
            </a:extLst>
          </p:cNvPr>
          <p:cNvGrpSpPr/>
          <p:nvPr/>
        </p:nvGrpSpPr>
        <p:grpSpPr>
          <a:xfrm>
            <a:off x="10889807" y="5542196"/>
            <a:ext cx="119903" cy="184666"/>
            <a:chOff x="5410460" y="2049372"/>
            <a:chExt cx="615732" cy="1159026"/>
          </a:xfrm>
          <a:solidFill>
            <a:srgbClr val="FF0000"/>
          </a:solidFill>
        </p:grpSpPr>
        <p:sp>
          <p:nvSpPr>
            <p:cNvPr id="1455" name="Forme libre : forme 1454">
              <a:extLst>
                <a:ext uri="{FF2B5EF4-FFF2-40B4-BE49-F238E27FC236}">
                  <a16:creationId xmlns:a16="http://schemas.microsoft.com/office/drawing/2014/main" id="{E2FA48AD-9005-4842-9B47-C612E6C4B583}"/>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456" name="Forme libre : forme 1455">
              <a:extLst>
                <a:ext uri="{FF2B5EF4-FFF2-40B4-BE49-F238E27FC236}">
                  <a16:creationId xmlns:a16="http://schemas.microsoft.com/office/drawing/2014/main" id="{31E7535A-8B3A-449E-8EB4-11A56B0B0486}"/>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Tree>
    <p:extLst>
      <p:ext uri="{BB962C8B-B14F-4D97-AF65-F5344CB8AC3E}">
        <p14:creationId xmlns:p14="http://schemas.microsoft.com/office/powerpoint/2010/main" val="15106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ccolade fermante 14">
            <a:extLst>
              <a:ext uri="{FF2B5EF4-FFF2-40B4-BE49-F238E27FC236}">
                <a16:creationId xmlns:a16="http://schemas.microsoft.com/office/drawing/2014/main" id="{42FDF299-8F49-4A35-A2D4-D730839D82D3}"/>
              </a:ext>
            </a:extLst>
          </p:cNvPr>
          <p:cNvSpPr/>
          <p:nvPr/>
        </p:nvSpPr>
        <p:spPr>
          <a:xfrm flipH="1">
            <a:off x="386503" y="4703722"/>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6" name="Accolade fermante 15">
            <a:extLst>
              <a:ext uri="{FF2B5EF4-FFF2-40B4-BE49-F238E27FC236}">
                <a16:creationId xmlns:a16="http://schemas.microsoft.com/office/drawing/2014/main" id="{4053651D-CA4E-46A6-980B-7BBB72A8EE7B}"/>
              </a:ext>
            </a:extLst>
          </p:cNvPr>
          <p:cNvSpPr/>
          <p:nvPr/>
        </p:nvSpPr>
        <p:spPr>
          <a:xfrm flipH="1">
            <a:off x="484697" y="474006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 name="Accolade fermante 16">
            <a:extLst>
              <a:ext uri="{FF2B5EF4-FFF2-40B4-BE49-F238E27FC236}">
                <a16:creationId xmlns:a16="http://schemas.microsoft.com/office/drawing/2014/main" id="{EB64BC0F-11A9-4FB6-A2E9-8631E79DB010}"/>
              </a:ext>
            </a:extLst>
          </p:cNvPr>
          <p:cNvSpPr/>
          <p:nvPr/>
        </p:nvSpPr>
        <p:spPr>
          <a:xfrm>
            <a:off x="1789336" y="473663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8" name="Groupe 17">
            <a:extLst>
              <a:ext uri="{FF2B5EF4-FFF2-40B4-BE49-F238E27FC236}">
                <a16:creationId xmlns:a16="http://schemas.microsoft.com/office/drawing/2014/main" id="{610E4207-F540-4F8D-92FE-075A39A8098C}"/>
              </a:ext>
            </a:extLst>
          </p:cNvPr>
          <p:cNvGrpSpPr/>
          <p:nvPr/>
        </p:nvGrpSpPr>
        <p:grpSpPr>
          <a:xfrm>
            <a:off x="521455" y="4640072"/>
            <a:ext cx="718466" cy="369675"/>
            <a:chOff x="646205" y="5057129"/>
            <a:chExt cx="718466" cy="369675"/>
          </a:xfrm>
        </p:grpSpPr>
        <p:sp>
          <p:nvSpPr>
            <p:cNvPr id="19" name="ZoneTexte 18">
              <a:extLst>
                <a:ext uri="{FF2B5EF4-FFF2-40B4-BE49-F238E27FC236}">
                  <a16:creationId xmlns:a16="http://schemas.microsoft.com/office/drawing/2014/main" id="{BF70910B-248A-4200-9FD7-01524CF3FA06}"/>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0" name="ZoneTexte 19">
              <a:extLst>
                <a:ext uri="{FF2B5EF4-FFF2-40B4-BE49-F238E27FC236}">
                  <a16:creationId xmlns:a16="http://schemas.microsoft.com/office/drawing/2014/main" id="{8E4F56D6-C2B6-4658-B32F-CD1A7B581681}"/>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1" name="ZoneTexte 20">
              <a:extLst>
                <a:ext uri="{FF2B5EF4-FFF2-40B4-BE49-F238E27FC236}">
                  <a16:creationId xmlns:a16="http://schemas.microsoft.com/office/drawing/2014/main" id="{5BE5BD2E-DD34-4E01-BE78-6AC41BA96042}"/>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2" name="Groupe 21">
            <a:extLst>
              <a:ext uri="{FF2B5EF4-FFF2-40B4-BE49-F238E27FC236}">
                <a16:creationId xmlns:a16="http://schemas.microsoft.com/office/drawing/2014/main" id="{74FEAF8C-4715-4E6A-AF5E-D3EEE3EB7E03}"/>
              </a:ext>
            </a:extLst>
          </p:cNvPr>
          <p:cNvGrpSpPr/>
          <p:nvPr/>
        </p:nvGrpSpPr>
        <p:grpSpPr>
          <a:xfrm>
            <a:off x="1837397" y="4892030"/>
            <a:ext cx="202376" cy="157632"/>
            <a:chOff x="5146975" y="3184326"/>
            <a:chExt cx="1468799" cy="1171578"/>
          </a:xfrm>
          <a:solidFill>
            <a:srgbClr val="92D050"/>
          </a:solidFill>
        </p:grpSpPr>
        <p:pic>
          <p:nvPicPr>
            <p:cNvPr id="23" name="Graphique 22">
              <a:extLst>
                <a:ext uri="{FF2B5EF4-FFF2-40B4-BE49-F238E27FC236}">
                  <a16:creationId xmlns:a16="http://schemas.microsoft.com/office/drawing/2014/main" id="{83A18D2C-295B-4E5C-B707-E42244031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24" name="Graphique 23">
              <a:extLst>
                <a:ext uri="{FF2B5EF4-FFF2-40B4-BE49-F238E27FC236}">
                  <a16:creationId xmlns:a16="http://schemas.microsoft.com/office/drawing/2014/main" id="{1A1F0C44-52DE-4F72-AB46-70000B0756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25" name="ZoneTexte 24">
            <a:extLst>
              <a:ext uri="{FF2B5EF4-FFF2-40B4-BE49-F238E27FC236}">
                <a16:creationId xmlns:a16="http://schemas.microsoft.com/office/drawing/2014/main" id="{A2799D60-17FA-4C86-B072-F2AAB3BD8096}"/>
              </a:ext>
            </a:extLst>
          </p:cNvPr>
          <p:cNvSpPr txBox="1"/>
          <p:nvPr/>
        </p:nvSpPr>
        <p:spPr>
          <a:xfrm>
            <a:off x="3564600" y="4808759"/>
            <a:ext cx="532518" cy="215444"/>
          </a:xfrm>
          <a:prstGeom prst="rect">
            <a:avLst/>
          </a:prstGeom>
          <a:noFill/>
        </p:spPr>
        <p:txBody>
          <a:bodyPr wrap="squar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26" name="Graphique 23">
            <a:extLst>
              <a:ext uri="{FF2B5EF4-FFF2-40B4-BE49-F238E27FC236}">
                <a16:creationId xmlns:a16="http://schemas.microsoft.com/office/drawing/2014/main" id="{DD552672-8AD1-43B1-8580-6ACCBA48330F}"/>
              </a:ext>
            </a:extLst>
          </p:cNvPr>
          <p:cNvGrpSpPr/>
          <p:nvPr/>
        </p:nvGrpSpPr>
        <p:grpSpPr>
          <a:xfrm>
            <a:off x="4120129" y="4812535"/>
            <a:ext cx="118913" cy="184666"/>
            <a:chOff x="5410460" y="2049372"/>
            <a:chExt cx="615732" cy="1159026"/>
          </a:xfrm>
          <a:solidFill>
            <a:schemeClr val="accent2">
              <a:lumMod val="75000"/>
            </a:schemeClr>
          </a:solidFill>
        </p:grpSpPr>
        <p:sp>
          <p:nvSpPr>
            <p:cNvPr id="27" name="Forme libre : forme 26">
              <a:extLst>
                <a:ext uri="{FF2B5EF4-FFF2-40B4-BE49-F238E27FC236}">
                  <a16:creationId xmlns:a16="http://schemas.microsoft.com/office/drawing/2014/main" id="{D5EC26AD-EB9A-4CDE-82BB-C53FD17E299E}"/>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8" name="Forme libre : forme 27">
              <a:extLst>
                <a:ext uri="{FF2B5EF4-FFF2-40B4-BE49-F238E27FC236}">
                  <a16:creationId xmlns:a16="http://schemas.microsoft.com/office/drawing/2014/main" id="{40E720E8-A07E-411B-BDF3-00360F3DDC0D}"/>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9" name="Accolade fermante 28">
            <a:extLst>
              <a:ext uri="{FF2B5EF4-FFF2-40B4-BE49-F238E27FC236}">
                <a16:creationId xmlns:a16="http://schemas.microsoft.com/office/drawing/2014/main" id="{D1EDF76B-AA60-4DA9-8D68-972595BE69D5}"/>
              </a:ext>
            </a:extLst>
          </p:cNvPr>
          <p:cNvSpPr/>
          <p:nvPr/>
        </p:nvSpPr>
        <p:spPr>
          <a:xfrm flipH="1">
            <a:off x="4041419" y="478379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0" name="Accolade fermante 29">
            <a:extLst>
              <a:ext uri="{FF2B5EF4-FFF2-40B4-BE49-F238E27FC236}">
                <a16:creationId xmlns:a16="http://schemas.microsoft.com/office/drawing/2014/main" id="{B7728E4C-9E46-43B5-9D05-F44EB6B4F1F9}"/>
              </a:ext>
            </a:extLst>
          </p:cNvPr>
          <p:cNvSpPr/>
          <p:nvPr/>
        </p:nvSpPr>
        <p:spPr>
          <a:xfrm>
            <a:off x="4388271" y="478440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1" name="Graphique 23">
            <a:extLst>
              <a:ext uri="{FF2B5EF4-FFF2-40B4-BE49-F238E27FC236}">
                <a16:creationId xmlns:a16="http://schemas.microsoft.com/office/drawing/2014/main" id="{AC50AD5F-9145-4735-8A55-13F662327554}"/>
              </a:ext>
            </a:extLst>
          </p:cNvPr>
          <p:cNvGrpSpPr/>
          <p:nvPr/>
        </p:nvGrpSpPr>
        <p:grpSpPr>
          <a:xfrm>
            <a:off x="4246710" y="4815691"/>
            <a:ext cx="119903" cy="184666"/>
            <a:chOff x="5410460" y="2049372"/>
            <a:chExt cx="615732" cy="1159026"/>
          </a:xfrm>
          <a:solidFill>
            <a:srgbClr val="FF0000"/>
          </a:solidFill>
        </p:grpSpPr>
        <p:sp>
          <p:nvSpPr>
            <p:cNvPr id="32" name="Forme libre : forme 31">
              <a:extLst>
                <a:ext uri="{FF2B5EF4-FFF2-40B4-BE49-F238E27FC236}">
                  <a16:creationId xmlns:a16="http://schemas.microsoft.com/office/drawing/2014/main" id="{58193273-F3DB-4EFB-B90F-5A23DB70588D}"/>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3" name="Forme libre : forme 32">
              <a:extLst>
                <a:ext uri="{FF2B5EF4-FFF2-40B4-BE49-F238E27FC236}">
                  <a16:creationId xmlns:a16="http://schemas.microsoft.com/office/drawing/2014/main" id="{549632DD-72E5-4BB2-AA2C-A636AF426DC3}"/>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4" name="ZoneTexte 33">
            <a:extLst>
              <a:ext uri="{FF2B5EF4-FFF2-40B4-BE49-F238E27FC236}">
                <a16:creationId xmlns:a16="http://schemas.microsoft.com/office/drawing/2014/main" id="{2320CC4E-2CD1-4C5E-A547-213DA1B89681}"/>
              </a:ext>
            </a:extLst>
          </p:cNvPr>
          <p:cNvSpPr txBox="1"/>
          <p:nvPr/>
        </p:nvSpPr>
        <p:spPr>
          <a:xfrm>
            <a:off x="-4621" y="4875503"/>
            <a:ext cx="497633" cy="246221"/>
          </a:xfrm>
          <a:prstGeom prst="rect">
            <a:avLst/>
          </a:prstGeom>
          <a:noFill/>
        </p:spPr>
        <p:txBody>
          <a:bodyPr wrap="square" rtlCol="0">
            <a:spAutoFit/>
          </a:bodyPr>
          <a:lstStyle/>
          <a:p>
            <a:r>
              <a:rPr lang="fr-FR" sz="1000" dirty="0"/>
              <a:t>c.2.4</a:t>
            </a:r>
            <a:endParaRPr lang="fr-FR" sz="800" dirty="0"/>
          </a:p>
        </p:txBody>
      </p:sp>
      <p:grpSp>
        <p:nvGrpSpPr>
          <p:cNvPr id="35" name="Groupe 34">
            <a:extLst>
              <a:ext uri="{FF2B5EF4-FFF2-40B4-BE49-F238E27FC236}">
                <a16:creationId xmlns:a16="http://schemas.microsoft.com/office/drawing/2014/main" id="{0D134E33-D60D-4A33-8ABB-F0EE3040B50A}"/>
              </a:ext>
            </a:extLst>
          </p:cNvPr>
          <p:cNvGrpSpPr/>
          <p:nvPr/>
        </p:nvGrpSpPr>
        <p:grpSpPr>
          <a:xfrm>
            <a:off x="1150756" y="4616247"/>
            <a:ext cx="718466" cy="377178"/>
            <a:chOff x="1266633" y="5049608"/>
            <a:chExt cx="718466" cy="377178"/>
          </a:xfrm>
        </p:grpSpPr>
        <p:sp>
          <p:nvSpPr>
            <p:cNvPr id="36" name="ZoneTexte 35">
              <a:extLst>
                <a:ext uri="{FF2B5EF4-FFF2-40B4-BE49-F238E27FC236}">
                  <a16:creationId xmlns:a16="http://schemas.microsoft.com/office/drawing/2014/main" id="{9D445602-F26C-437C-9BD2-1FB268D03275}"/>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37" name="ZoneTexte 36">
              <a:extLst>
                <a:ext uri="{FF2B5EF4-FFF2-40B4-BE49-F238E27FC236}">
                  <a16:creationId xmlns:a16="http://schemas.microsoft.com/office/drawing/2014/main" id="{58F0B9BF-313B-44F5-9733-4B46B82C872D}"/>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8" name="ZoneTexte 37">
              <a:extLst>
                <a:ext uri="{FF2B5EF4-FFF2-40B4-BE49-F238E27FC236}">
                  <a16:creationId xmlns:a16="http://schemas.microsoft.com/office/drawing/2014/main" id="{B4B53587-00DA-4209-96C4-3D619CF321D6}"/>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42" name="Graphique 23">
            <a:extLst>
              <a:ext uri="{FF2B5EF4-FFF2-40B4-BE49-F238E27FC236}">
                <a16:creationId xmlns:a16="http://schemas.microsoft.com/office/drawing/2014/main" id="{3F827721-06AA-45E4-B217-416141A26CF3}"/>
              </a:ext>
            </a:extLst>
          </p:cNvPr>
          <p:cNvGrpSpPr/>
          <p:nvPr/>
        </p:nvGrpSpPr>
        <p:grpSpPr>
          <a:xfrm>
            <a:off x="789289" y="31080"/>
            <a:ext cx="119903" cy="184666"/>
            <a:chOff x="5410460" y="2049372"/>
            <a:chExt cx="615732" cy="1159026"/>
          </a:xfrm>
          <a:solidFill>
            <a:srgbClr val="FF0000"/>
          </a:solidFill>
        </p:grpSpPr>
        <p:sp>
          <p:nvSpPr>
            <p:cNvPr id="43" name="Forme libre : forme 42">
              <a:extLst>
                <a:ext uri="{FF2B5EF4-FFF2-40B4-BE49-F238E27FC236}">
                  <a16:creationId xmlns:a16="http://schemas.microsoft.com/office/drawing/2014/main" id="{49958A61-D2BA-4C8E-8A27-023CA4E24251}"/>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44" name="Forme libre : forme 43">
              <a:extLst>
                <a:ext uri="{FF2B5EF4-FFF2-40B4-BE49-F238E27FC236}">
                  <a16:creationId xmlns:a16="http://schemas.microsoft.com/office/drawing/2014/main" id="{F4B0FD38-B402-4CB2-BAF7-E01508BE235D}"/>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45" name="Graphique 44">
            <a:extLst>
              <a:ext uri="{FF2B5EF4-FFF2-40B4-BE49-F238E27FC236}">
                <a16:creationId xmlns:a16="http://schemas.microsoft.com/office/drawing/2014/main" id="{105B9242-1F7D-436E-8C69-8E6293D7EC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455" y="21386"/>
            <a:ext cx="216516" cy="194360"/>
          </a:xfrm>
          <a:prstGeom prst="rect">
            <a:avLst/>
          </a:prstGeom>
        </p:spPr>
      </p:pic>
      <p:grpSp>
        <p:nvGrpSpPr>
          <p:cNvPr id="46" name="Graphique 23">
            <a:extLst>
              <a:ext uri="{FF2B5EF4-FFF2-40B4-BE49-F238E27FC236}">
                <a16:creationId xmlns:a16="http://schemas.microsoft.com/office/drawing/2014/main" id="{ECE05A41-350F-4736-B301-5D1CF7F6314F}"/>
              </a:ext>
            </a:extLst>
          </p:cNvPr>
          <p:cNvGrpSpPr/>
          <p:nvPr/>
        </p:nvGrpSpPr>
        <p:grpSpPr>
          <a:xfrm>
            <a:off x="543997" y="31080"/>
            <a:ext cx="118913" cy="184666"/>
            <a:chOff x="5410460" y="2049372"/>
            <a:chExt cx="615732" cy="1159026"/>
          </a:xfrm>
          <a:solidFill>
            <a:schemeClr val="accent2">
              <a:lumMod val="75000"/>
            </a:schemeClr>
          </a:solidFill>
        </p:grpSpPr>
        <p:sp>
          <p:nvSpPr>
            <p:cNvPr id="47" name="Forme libre : forme 46">
              <a:extLst>
                <a:ext uri="{FF2B5EF4-FFF2-40B4-BE49-F238E27FC236}">
                  <a16:creationId xmlns:a16="http://schemas.microsoft.com/office/drawing/2014/main" id="{C692A328-2B2B-4CB7-9E5F-BD5554CF6C58}"/>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48" name="Forme libre : forme 47">
              <a:extLst>
                <a:ext uri="{FF2B5EF4-FFF2-40B4-BE49-F238E27FC236}">
                  <a16:creationId xmlns:a16="http://schemas.microsoft.com/office/drawing/2014/main" id="{39132FDC-095A-432A-B7BB-60D237629152}"/>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49" name="Signe Plus 48">
            <a:extLst>
              <a:ext uri="{FF2B5EF4-FFF2-40B4-BE49-F238E27FC236}">
                <a16:creationId xmlns:a16="http://schemas.microsoft.com/office/drawing/2014/main" id="{B6C736FC-E2C7-4F10-8AAE-54999454E000}"/>
              </a:ext>
            </a:extLst>
          </p:cNvPr>
          <p:cNvSpPr/>
          <p:nvPr/>
        </p:nvSpPr>
        <p:spPr>
          <a:xfrm>
            <a:off x="422810" y="92339"/>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0" name="Signe Plus 49">
            <a:extLst>
              <a:ext uri="{FF2B5EF4-FFF2-40B4-BE49-F238E27FC236}">
                <a16:creationId xmlns:a16="http://schemas.microsoft.com/office/drawing/2014/main" id="{FFBDA56D-C2D1-4F3D-97B8-0B869846FC90}"/>
              </a:ext>
            </a:extLst>
          </p:cNvPr>
          <p:cNvSpPr/>
          <p:nvPr/>
        </p:nvSpPr>
        <p:spPr>
          <a:xfrm>
            <a:off x="666635" y="88265"/>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1" name="Signe Plus 50">
            <a:extLst>
              <a:ext uri="{FF2B5EF4-FFF2-40B4-BE49-F238E27FC236}">
                <a16:creationId xmlns:a16="http://schemas.microsoft.com/office/drawing/2014/main" id="{FE45D0A7-8DCD-4CCA-8521-C0BB26E47287}"/>
              </a:ext>
            </a:extLst>
          </p:cNvPr>
          <p:cNvSpPr/>
          <p:nvPr/>
        </p:nvSpPr>
        <p:spPr>
          <a:xfrm>
            <a:off x="928131" y="90528"/>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52" name="Groupe 51">
            <a:extLst>
              <a:ext uri="{FF2B5EF4-FFF2-40B4-BE49-F238E27FC236}">
                <a16:creationId xmlns:a16="http://schemas.microsoft.com/office/drawing/2014/main" id="{83BE7978-ABAD-4B36-9102-A042DF16EF60}"/>
              </a:ext>
            </a:extLst>
          </p:cNvPr>
          <p:cNvGrpSpPr/>
          <p:nvPr/>
        </p:nvGrpSpPr>
        <p:grpSpPr>
          <a:xfrm>
            <a:off x="973886" y="34152"/>
            <a:ext cx="305670" cy="194360"/>
            <a:chOff x="5146975" y="3184326"/>
            <a:chExt cx="1468799" cy="1171578"/>
          </a:xfrm>
          <a:solidFill>
            <a:srgbClr val="92D050"/>
          </a:solidFill>
        </p:grpSpPr>
        <p:pic>
          <p:nvPicPr>
            <p:cNvPr id="53" name="Graphique 52">
              <a:extLst>
                <a:ext uri="{FF2B5EF4-FFF2-40B4-BE49-F238E27FC236}">
                  <a16:creationId xmlns:a16="http://schemas.microsoft.com/office/drawing/2014/main" id="{A13ED6C2-BE44-4B5E-80B5-7D24DE7515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54" name="Graphique 53">
              <a:extLst>
                <a:ext uri="{FF2B5EF4-FFF2-40B4-BE49-F238E27FC236}">
                  <a16:creationId xmlns:a16="http://schemas.microsoft.com/office/drawing/2014/main" id="{AD3C5A64-C148-4C67-91C6-7C54264C97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55" name="Signe Plus 54">
            <a:extLst>
              <a:ext uri="{FF2B5EF4-FFF2-40B4-BE49-F238E27FC236}">
                <a16:creationId xmlns:a16="http://schemas.microsoft.com/office/drawing/2014/main" id="{DC7190EC-A470-4FDE-9B42-6C3C24651E71}"/>
              </a:ext>
            </a:extLst>
          </p:cNvPr>
          <p:cNvSpPr/>
          <p:nvPr/>
        </p:nvSpPr>
        <p:spPr>
          <a:xfrm>
            <a:off x="1280116" y="90271"/>
            <a:ext cx="105132" cy="1083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56" name="Groupe 55">
            <a:extLst>
              <a:ext uri="{FF2B5EF4-FFF2-40B4-BE49-F238E27FC236}">
                <a16:creationId xmlns:a16="http://schemas.microsoft.com/office/drawing/2014/main" id="{E51D3262-220D-49A8-9C90-EA6160AD3D52}"/>
              </a:ext>
            </a:extLst>
          </p:cNvPr>
          <p:cNvGrpSpPr/>
          <p:nvPr/>
        </p:nvGrpSpPr>
        <p:grpSpPr>
          <a:xfrm>
            <a:off x="1375053" y="44359"/>
            <a:ext cx="277434" cy="192278"/>
            <a:chOff x="5500799" y="4255430"/>
            <a:chExt cx="1544225" cy="1042144"/>
          </a:xfrm>
          <a:solidFill>
            <a:srgbClr val="7030A0"/>
          </a:solidFill>
        </p:grpSpPr>
        <p:pic>
          <p:nvPicPr>
            <p:cNvPr id="57" name="Graphique 56">
              <a:extLst>
                <a:ext uri="{FF2B5EF4-FFF2-40B4-BE49-F238E27FC236}">
                  <a16:creationId xmlns:a16="http://schemas.microsoft.com/office/drawing/2014/main" id="{C6739D9E-B243-477E-9A4C-B7ED4B5AFD1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58" name="Graphique 57">
              <a:extLst>
                <a:ext uri="{FF2B5EF4-FFF2-40B4-BE49-F238E27FC236}">
                  <a16:creationId xmlns:a16="http://schemas.microsoft.com/office/drawing/2014/main" id="{29C5EA6F-DF9A-4FB7-9679-0760E5C8C6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60" name="Groupe 59">
            <a:extLst>
              <a:ext uri="{FF2B5EF4-FFF2-40B4-BE49-F238E27FC236}">
                <a16:creationId xmlns:a16="http://schemas.microsoft.com/office/drawing/2014/main" id="{8C374246-A490-4C27-98F0-75554702161C}"/>
              </a:ext>
            </a:extLst>
          </p:cNvPr>
          <p:cNvGrpSpPr/>
          <p:nvPr/>
        </p:nvGrpSpPr>
        <p:grpSpPr>
          <a:xfrm>
            <a:off x="502021" y="4936564"/>
            <a:ext cx="718466" cy="365560"/>
            <a:chOff x="2199597" y="988053"/>
            <a:chExt cx="718466" cy="365560"/>
          </a:xfrm>
        </p:grpSpPr>
        <p:sp>
          <p:nvSpPr>
            <p:cNvPr id="61" name="ZoneTexte 60">
              <a:extLst>
                <a:ext uri="{FF2B5EF4-FFF2-40B4-BE49-F238E27FC236}">
                  <a16:creationId xmlns:a16="http://schemas.microsoft.com/office/drawing/2014/main" id="{26064B3B-858F-43AA-8668-E39198202C9B}"/>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62" name="ZoneTexte 61">
              <a:extLst>
                <a:ext uri="{FF2B5EF4-FFF2-40B4-BE49-F238E27FC236}">
                  <a16:creationId xmlns:a16="http://schemas.microsoft.com/office/drawing/2014/main" id="{11F54B23-B262-40D6-8CCC-3D538B240EB1}"/>
                </a:ext>
              </a:extLst>
            </p:cNvPr>
            <p:cNvSpPr txBox="1"/>
            <p:nvPr/>
          </p:nvSpPr>
          <p:spPr>
            <a:xfrm>
              <a:off x="2199597" y="1168947"/>
              <a:ext cx="718466" cy="184666"/>
            </a:xfrm>
            <a:prstGeom prst="rect">
              <a:avLst/>
            </a:prstGeom>
            <a:noFill/>
          </p:spPr>
          <p:txBody>
            <a:bodyPr wrap="none" rtlCol="0">
              <a:spAutoFit/>
            </a:bodyPr>
            <a:lstStyle/>
            <a:p>
              <a:r>
                <a:rPr lang="fr-FR" sz="600" dirty="0"/>
                <a:t>[7:15:00 7:51:30]</a:t>
              </a:r>
              <a:endParaRPr lang="fr-CH" sz="600" dirty="0"/>
            </a:p>
          </p:txBody>
        </p:sp>
      </p:grpSp>
      <p:grpSp>
        <p:nvGrpSpPr>
          <p:cNvPr id="63" name="Groupe 62">
            <a:extLst>
              <a:ext uri="{FF2B5EF4-FFF2-40B4-BE49-F238E27FC236}">
                <a16:creationId xmlns:a16="http://schemas.microsoft.com/office/drawing/2014/main" id="{E0A59EAE-3840-4232-A0C3-E67B76B5269D}"/>
              </a:ext>
            </a:extLst>
          </p:cNvPr>
          <p:cNvGrpSpPr/>
          <p:nvPr/>
        </p:nvGrpSpPr>
        <p:grpSpPr>
          <a:xfrm>
            <a:off x="2804923" y="4938682"/>
            <a:ext cx="718466" cy="363333"/>
            <a:chOff x="4307092" y="990006"/>
            <a:chExt cx="718466" cy="363333"/>
          </a:xfrm>
        </p:grpSpPr>
        <p:sp>
          <p:nvSpPr>
            <p:cNvPr id="64" name="ZoneTexte 63">
              <a:extLst>
                <a:ext uri="{FF2B5EF4-FFF2-40B4-BE49-F238E27FC236}">
                  <a16:creationId xmlns:a16="http://schemas.microsoft.com/office/drawing/2014/main" id="{FEF9BA37-0ACA-4A70-A552-12B076F0CE4B}"/>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65" name="ZoneTexte 64">
              <a:extLst>
                <a:ext uri="{FF2B5EF4-FFF2-40B4-BE49-F238E27FC236}">
                  <a16:creationId xmlns:a16="http://schemas.microsoft.com/office/drawing/2014/main" id="{7FB3E179-8F4B-475B-8548-EFC60C507266}"/>
                </a:ext>
              </a:extLst>
            </p:cNvPr>
            <p:cNvSpPr txBox="1"/>
            <p:nvPr/>
          </p:nvSpPr>
          <p:spPr>
            <a:xfrm>
              <a:off x="4307092" y="1168673"/>
              <a:ext cx="718466" cy="184666"/>
            </a:xfrm>
            <a:prstGeom prst="rect">
              <a:avLst/>
            </a:prstGeom>
            <a:noFill/>
          </p:spPr>
          <p:txBody>
            <a:bodyPr wrap="none" rtlCol="0">
              <a:spAutoFit/>
            </a:bodyPr>
            <a:lstStyle/>
            <a:p>
              <a:r>
                <a:rPr lang="fr-FR" sz="600" dirty="0"/>
                <a:t>[7:54:00 8:10:00]</a:t>
              </a:r>
              <a:endParaRPr lang="fr-CH" sz="600" dirty="0"/>
            </a:p>
          </p:txBody>
        </p:sp>
      </p:grpSp>
      <p:sp>
        <p:nvSpPr>
          <p:cNvPr id="66" name="ZoneTexte 65">
            <a:extLst>
              <a:ext uri="{FF2B5EF4-FFF2-40B4-BE49-F238E27FC236}">
                <a16:creationId xmlns:a16="http://schemas.microsoft.com/office/drawing/2014/main" id="{D6DF2E15-D9E9-433C-AFE7-35A48876B688}"/>
              </a:ext>
            </a:extLst>
          </p:cNvPr>
          <p:cNvSpPr txBox="1"/>
          <p:nvPr/>
        </p:nvSpPr>
        <p:spPr>
          <a:xfrm>
            <a:off x="577237" y="4976200"/>
            <a:ext cx="331249" cy="246221"/>
          </a:xfrm>
          <a:prstGeom prst="rect">
            <a:avLst/>
          </a:prstGeom>
          <a:noFill/>
        </p:spPr>
        <p:txBody>
          <a:bodyPr wrap="square" rtlCol="0">
            <a:spAutoFit/>
          </a:bodyPr>
          <a:lstStyle/>
          <a:p>
            <a:r>
              <a:rPr lang="fr-FR" sz="500" dirty="0"/>
              <a:t>+2</a:t>
            </a:r>
          </a:p>
          <a:p>
            <a:r>
              <a:rPr lang="fr-FR" sz="500" dirty="0"/>
              <a:t>A:5</a:t>
            </a:r>
          </a:p>
        </p:txBody>
      </p:sp>
      <p:sp>
        <p:nvSpPr>
          <p:cNvPr id="67" name="ZoneTexte 66">
            <a:extLst>
              <a:ext uri="{FF2B5EF4-FFF2-40B4-BE49-F238E27FC236}">
                <a16:creationId xmlns:a16="http://schemas.microsoft.com/office/drawing/2014/main" id="{1F061EF8-3B17-41F7-8F36-7FF225E0B1AB}"/>
              </a:ext>
            </a:extLst>
          </p:cNvPr>
          <p:cNvSpPr txBox="1"/>
          <p:nvPr/>
        </p:nvSpPr>
        <p:spPr>
          <a:xfrm>
            <a:off x="2851375" y="4963141"/>
            <a:ext cx="331249" cy="246221"/>
          </a:xfrm>
          <a:prstGeom prst="rect">
            <a:avLst/>
          </a:prstGeom>
          <a:noFill/>
        </p:spPr>
        <p:txBody>
          <a:bodyPr wrap="square" rtlCol="0">
            <a:spAutoFit/>
          </a:bodyPr>
          <a:lstStyle/>
          <a:p>
            <a:r>
              <a:rPr lang="fr-FR" sz="500" dirty="0"/>
              <a:t>-2</a:t>
            </a:r>
          </a:p>
          <a:p>
            <a:r>
              <a:rPr lang="fr-FR" sz="500" dirty="0"/>
              <a:t>A:7</a:t>
            </a:r>
          </a:p>
        </p:txBody>
      </p:sp>
      <p:sp>
        <p:nvSpPr>
          <p:cNvPr id="68" name="Accolade fermante 67">
            <a:extLst>
              <a:ext uri="{FF2B5EF4-FFF2-40B4-BE49-F238E27FC236}">
                <a16:creationId xmlns:a16="http://schemas.microsoft.com/office/drawing/2014/main" id="{F1BEDFD1-AFA2-4D02-BC14-38B3FA1ED636}"/>
              </a:ext>
            </a:extLst>
          </p:cNvPr>
          <p:cNvSpPr/>
          <p:nvPr/>
        </p:nvSpPr>
        <p:spPr>
          <a:xfrm flipH="1">
            <a:off x="493161" y="502646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9" name="Accolade fermante 68">
            <a:extLst>
              <a:ext uri="{FF2B5EF4-FFF2-40B4-BE49-F238E27FC236}">
                <a16:creationId xmlns:a16="http://schemas.microsoft.com/office/drawing/2014/main" id="{BC7301A5-E44D-4254-9AA9-88179BAE9B1F}"/>
              </a:ext>
            </a:extLst>
          </p:cNvPr>
          <p:cNvSpPr/>
          <p:nvPr/>
        </p:nvSpPr>
        <p:spPr>
          <a:xfrm>
            <a:off x="3431582" y="501024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70" name="Graphique 69">
            <a:extLst>
              <a:ext uri="{FF2B5EF4-FFF2-40B4-BE49-F238E27FC236}">
                <a16:creationId xmlns:a16="http://schemas.microsoft.com/office/drawing/2014/main" id="{370B22BE-8F39-4607-8D79-2E696A5B56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95966" y="5185288"/>
            <a:ext cx="109307" cy="98122"/>
          </a:xfrm>
          <a:prstGeom prst="rect">
            <a:avLst/>
          </a:prstGeom>
        </p:spPr>
      </p:pic>
      <p:grpSp>
        <p:nvGrpSpPr>
          <p:cNvPr id="71" name="Groupe 70">
            <a:extLst>
              <a:ext uri="{FF2B5EF4-FFF2-40B4-BE49-F238E27FC236}">
                <a16:creationId xmlns:a16="http://schemas.microsoft.com/office/drawing/2014/main" id="{14B55FC4-1396-478E-8730-6268545F859E}"/>
              </a:ext>
            </a:extLst>
          </p:cNvPr>
          <p:cNvGrpSpPr/>
          <p:nvPr/>
        </p:nvGrpSpPr>
        <p:grpSpPr>
          <a:xfrm>
            <a:off x="1056916" y="4911497"/>
            <a:ext cx="718466" cy="385083"/>
            <a:chOff x="6111049" y="6137090"/>
            <a:chExt cx="718466" cy="385083"/>
          </a:xfrm>
        </p:grpSpPr>
        <p:grpSp>
          <p:nvGrpSpPr>
            <p:cNvPr id="72" name="Groupe 71">
              <a:extLst>
                <a:ext uri="{FF2B5EF4-FFF2-40B4-BE49-F238E27FC236}">
                  <a16:creationId xmlns:a16="http://schemas.microsoft.com/office/drawing/2014/main" id="{7CD4FE95-318D-4BBF-92A3-252C5E2B0846}"/>
                </a:ext>
              </a:extLst>
            </p:cNvPr>
            <p:cNvGrpSpPr/>
            <p:nvPr/>
          </p:nvGrpSpPr>
          <p:grpSpPr>
            <a:xfrm>
              <a:off x="6111049" y="6137090"/>
              <a:ext cx="718466" cy="385083"/>
              <a:chOff x="1523235" y="3839102"/>
              <a:chExt cx="718466" cy="385083"/>
            </a:xfrm>
          </p:grpSpPr>
          <p:sp>
            <p:nvSpPr>
              <p:cNvPr id="74" name="ZoneTexte 73">
                <a:extLst>
                  <a:ext uri="{FF2B5EF4-FFF2-40B4-BE49-F238E27FC236}">
                    <a16:creationId xmlns:a16="http://schemas.microsoft.com/office/drawing/2014/main" id="{D617C630-BB83-4756-8200-CC75B91A52A8}"/>
                  </a:ext>
                </a:extLst>
              </p:cNvPr>
              <p:cNvSpPr txBox="1"/>
              <p:nvPr/>
            </p:nvSpPr>
            <p:spPr>
              <a:xfrm>
                <a:off x="1523235" y="4039519"/>
                <a:ext cx="718466" cy="184666"/>
              </a:xfrm>
              <a:prstGeom prst="rect">
                <a:avLst/>
              </a:prstGeom>
              <a:noFill/>
            </p:spPr>
            <p:txBody>
              <a:bodyPr wrap="none" rtlCol="0">
                <a:spAutoFit/>
              </a:bodyPr>
              <a:lstStyle/>
              <a:p>
                <a:r>
                  <a:rPr lang="fr-FR" sz="600" dirty="0"/>
                  <a:t>[7:40:00 7:56:00]</a:t>
                </a:r>
                <a:endParaRPr lang="fr-CH" sz="600" dirty="0"/>
              </a:p>
            </p:txBody>
          </p:sp>
          <p:sp>
            <p:nvSpPr>
              <p:cNvPr id="75" name="ZoneTexte 74">
                <a:extLst>
                  <a:ext uri="{FF2B5EF4-FFF2-40B4-BE49-F238E27FC236}">
                    <a16:creationId xmlns:a16="http://schemas.microsoft.com/office/drawing/2014/main" id="{D9E79E32-6749-42B7-865A-9958DC35363D}"/>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73" name="ZoneTexte 72">
              <a:extLst>
                <a:ext uri="{FF2B5EF4-FFF2-40B4-BE49-F238E27FC236}">
                  <a16:creationId xmlns:a16="http://schemas.microsoft.com/office/drawing/2014/main" id="{DDFCA2A4-A8CD-4F35-98DF-09AF88ACABA9}"/>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76" name="Groupe 75">
            <a:extLst>
              <a:ext uri="{FF2B5EF4-FFF2-40B4-BE49-F238E27FC236}">
                <a16:creationId xmlns:a16="http://schemas.microsoft.com/office/drawing/2014/main" id="{CD51513E-98E1-44A0-9038-4B0AB9819D81}"/>
              </a:ext>
            </a:extLst>
          </p:cNvPr>
          <p:cNvGrpSpPr/>
          <p:nvPr/>
        </p:nvGrpSpPr>
        <p:grpSpPr>
          <a:xfrm>
            <a:off x="1618718" y="4923050"/>
            <a:ext cx="718466" cy="375832"/>
            <a:chOff x="6752258" y="6147312"/>
            <a:chExt cx="718466" cy="375832"/>
          </a:xfrm>
        </p:grpSpPr>
        <p:grpSp>
          <p:nvGrpSpPr>
            <p:cNvPr id="77" name="Groupe 76">
              <a:extLst>
                <a:ext uri="{FF2B5EF4-FFF2-40B4-BE49-F238E27FC236}">
                  <a16:creationId xmlns:a16="http://schemas.microsoft.com/office/drawing/2014/main" id="{0A2E8BFD-961E-41FC-B46A-3A8423421A5E}"/>
                </a:ext>
              </a:extLst>
            </p:cNvPr>
            <p:cNvGrpSpPr/>
            <p:nvPr/>
          </p:nvGrpSpPr>
          <p:grpSpPr>
            <a:xfrm>
              <a:off x="6752258" y="6147312"/>
              <a:ext cx="718466" cy="375832"/>
              <a:chOff x="2358333" y="3850592"/>
              <a:chExt cx="718466" cy="375832"/>
            </a:xfrm>
          </p:grpSpPr>
          <p:sp>
            <p:nvSpPr>
              <p:cNvPr id="79" name="ZoneTexte 78">
                <a:extLst>
                  <a:ext uri="{FF2B5EF4-FFF2-40B4-BE49-F238E27FC236}">
                    <a16:creationId xmlns:a16="http://schemas.microsoft.com/office/drawing/2014/main" id="{FA92800D-558E-4A3B-A6CD-76C26D13B5F8}"/>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80" name="ZoneTexte 79">
                <a:extLst>
                  <a:ext uri="{FF2B5EF4-FFF2-40B4-BE49-F238E27FC236}">
                    <a16:creationId xmlns:a16="http://schemas.microsoft.com/office/drawing/2014/main" id="{EBF01637-96FC-4A0B-846E-35D83675ABC1}"/>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78" name="ZoneTexte 77">
              <a:extLst>
                <a:ext uri="{FF2B5EF4-FFF2-40B4-BE49-F238E27FC236}">
                  <a16:creationId xmlns:a16="http://schemas.microsoft.com/office/drawing/2014/main" id="{C678EF45-1418-4848-B70C-B22FDED8BA25}"/>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81" name="Groupe 80">
            <a:extLst>
              <a:ext uri="{FF2B5EF4-FFF2-40B4-BE49-F238E27FC236}">
                <a16:creationId xmlns:a16="http://schemas.microsoft.com/office/drawing/2014/main" id="{DE3C7E13-7AC4-4EC5-90A7-DDD73FB4E10A}"/>
              </a:ext>
            </a:extLst>
          </p:cNvPr>
          <p:cNvGrpSpPr/>
          <p:nvPr/>
        </p:nvGrpSpPr>
        <p:grpSpPr>
          <a:xfrm>
            <a:off x="2202233" y="4902640"/>
            <a:ext cx="718466" cy="390094"/>
            <a:chOff x="7339755" y="6147312"/>
            <a:chExt cx="718466" cy="390094"/>
          </a:xfrm>
        </p:grpSpPr>
        <p:grpSp>
          <p:nvGrpSpPr>
            <p:cNvPr id="82" name="Groupe 81">
              <a:extLst>
                <a:ext uri="{FF2B5EF4-FFF2-40B4-BE49-F238E27FC236}">
                  <a16:creationId xmlns:a16="http://schemas.microsoft.com/office/drawing/2014/main" id="{CEB29535-6422-4661-8884-8930189954C9}"/>
                </a:ext>
              </a:extLst>
            </p:cNvPr>
            <p:cNvGrpSpPr/>
            <p:nvPr/>
          </p:nvGrpSpPr>
          <p:grpSpPr>
            <a:xfrm>
              <a:off x="7339755" y="6147312"/>
              <a:ext cx="718466" cy="390094"/>
              <a:chOff x="3085711" y="3836330"/>
              <a:chExt cx="718466" cy="390094"/>
            </a:xfrm>
          </p:grpSpPr>
          <p:sp>
            <p:nvSpPr>
              <p:cNvPr id="84" name="ZoneTexte 83">
                <a:extLst>
                  <a:ext uri="{FF2B5EF4-FFF2-40B4-BE49-F238E27FC236}">
                    <a16:creationId xmlns:a16="http://schemas.microsoft.com/office/drawing/2014/main" id="{E3A84160-97E6-43DA-A662-254C2844D77D}"/>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85" name="ZoneTexte 84">
                <a:extLst>
                  <a:ext uri="{FF2B5EF4-FFF2-40B4-BE49-F238E27FC236}">
                    <a16:creationId xmlns:a16="http://schemas.microsoft.com/office/drawing/2014/main" id="{5005DF86-5F9D-4FD1-912F-3B46413DDB18}"/>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83" name="ZoneTexte 82">
              <a:extLst>
                <a:ext uri="{FF2B5EF4-FFF2-40B4-BE49-F238E27FC236}">
                  <a16:creationId xmlns:a16="http://schemas.microsoft.com/office/drawing/2014/main" id="{DCB7C8D3-5E2F-4C3E-90B4-63A8144A55F7}"/>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86" name="Groupe 85">
            <a:extLst>
              <a:ext uri="{FF2B5EF4-FFF2-40B4-BE49-F238E27FC236}">
                <a16:creationId xmlns:a16="http://schemas.microsoft.com/office/drawing/2014/main" id="{BE7FC35D-395F-445C-A9F6-ACB5780F5CB9}"/>
              </a:ext>
            </a:extLst>
          </p:cNvPr>
          <p:cNvGrpSpPr/>
          <p:nvPr/>
        </p:nvGrpSpPr>
        <p:grpSpPr>
          <a:xfrm>
            <a:off x="501760" y="3130595"/>
            <a:ext cx="718466" cy="365560"/>
            <a:chOff x="2199597" y="988053"/>
            <a:chExt cx="718466" cy="365560"/>
          </a:xfrm>
        </p:grpSpPr>
        <p:sp>
          <p:nvSpPr>
            <p:cNvPr id="87" name="ZoneTexte 86">
              <a:extLst>
                <a:ext uri="{FF2B5EF4-FFF2-40B4-BE49-F238E27FC236}">
                  <a16:creationId xmlns:a16="http://schemas.microsoft.com/office/drawing/2014/main" id="{6E489B9E-A59A-4129-8682-B615A652DFB8}"/>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88" name="ZoneTexte 87">
              <a:extLst>
                <a:ext uri="{FF2B5EF4-FFF2-40B4-BE49-F238E27FC236}">
                  <a16:creationId xmlns:a16="http://schemas.microsoft.com/office/drawing/2014/main" id="{6B0ECD8C-688B-4A7A-9302-BEAC1A0B508A}"/>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89" name="Groupe 88">
            <a:extLst>
              <a:ext uri="{FF2B5EF4-FFF2-40B4-BE49-F238E27FC236}">
                <a16:creationId xmlns:a16="http://schemas.microsoft.com/office/drawing/2014/main" id="{F3479F0F-54F7-4619-A7CD-05BA6EF6CE6C}"/>
              </a:ext>
            </a:extLst>
          </p:cNvPr>
          <p:cNvGrpSpPr/>
          <p:nvPr/>
        </p:nvGrpSpPr>
        <p:grpSpPr>
          <a:xfrm>
            <a:off x="1157115" y="3132713"/>
            <a:ext cx="718466" cy="363333"/>
            <a:chOff x="4307092" y="990006"/>
            <a:chExt cx="718466" cy="363333"/>
          </a:xfrm>
        </p:grpSpPr>
        <p:sp>
          <p:nvSpPr>
            <p:cNvPr id="90" name="ZoneTexte 89">
              <a:extLst>
                <a:ext uri="{FF2B5EF4-FFF2-40B4-BE49-F238E27FC236}">
                  <a16:creationId xmlns:a16="http://schemas.microsoft.com/office/drawing/2014/main" id="{3C98AE33-690D-4B8A-9986-E49D2385FD21}"/>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91" name="ZoneTexte 90">
              <a:extLst>
                <a:ext uri="{FF2B5EF4-FFF2-40B4-BE49-F238E27FC236}">
                  <a16:creationId xmlns:a16="http://schemas.microsoft.com/office/drawing/2014/main" id="{BEB00CBA-2816-4361-8C1A-B159955781C0}"/>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92" name="ZoneTexte 91">
            <a:extLst>
              <a:ext uri="{FF2B5EF4-FFF2-40B4-BE49-F238E27FC236}">
                <a16:creationId xmlns:a16="http://schemas.microsoft.com/office/drawing/2014/main" id="{64DDEA31-C6FB-4BB6-9443-E2A9B0762683}"/>
              </a:ext>
            </a:extLst>
          </p:cNvPr>
          <p:cNvSpPr txBox="1"/>
          <p:nvPr/>
        </p:nvSpPr>
        <p:spPr>
          <a:xfrm>
            <a:off x="570440" y="3166861"/>
            <a:ext cx="331249" cy="246221"/>
          </a:xfrm>
          <a:prstGeom prst="rect">
            <a:avLst/>
          </a:prstGeom>
          <a:noFill/>
        </p:spPr>
        <p:txBody>
          <a:bodyPr wrap="square" rtlCol="0">
            <a:spAutoFit/>
          </a:bodyPr>
          <a:lstStyle/>
          <a:p>
            <a:r>
              <a:rPr lang="fr-FR" sz="500" dirty="0"/>
              <a:t>+2</a:t>
            </a:r>
          </a:p>
          <a:p>
            <a:r>
              <a:rPr lang="fr-FR" sz="500" dirty="0"/>
              <a:t>A:5</a:t>
            </a:r>
          </a:p>
        </p:txBody>
      </p:sp>
      <p:sp>
        <p:nvSpPr>
          <p:cNvPr id="93" name="ZoneTexte 92">
            <a:extLst>
              <a:ext uri="{FF2B5EF4-FFF2-40B4-BE49-F238E27FC236}">
                <a16:creationId xmlns:a16="http://schemas.microsoft.com/office/drawing/2014/main" id="{D56A08F2-C8C1-4AE7-8C90-7CBA436DE3CA}"/>
              </a:ext>
            </a:extLst>
          </p:cNvPr>
          <p:cNvSpPr txBox="1"/>
          <p:nvPr/>
        </p:nvSpPr>
        <p:spPr>
          <a:xfrm>
            <a:off x="1203567" y="3157172"/>
            <a:ext cx="331249" cy="246221"/>
          </a:xfrm>
          <a:prstGeom prst="rect">
            <a:avLst/>
          </a:prstGeom>
          <a:noFill/>
        </p:spPr>
        <p:txBody>
          <a:bodyPr wrap="square" rtlCol="0">
            <a:spAutoFit/>
          </a:bodyPr>
          <a:lstStyle/>
          <a:p>
            <a:r>
              <a:rPr lang="fr-FR" sz="500" dirty="0"/>
              <a:t>-2</a:t>
            </a:r>
          </a:p>
          <a:p>
            <a:r>
              <a:rPr lang="fr-FR" sz="500" dirty="0"/>
              <a:t>A:7</a:t>
            </a:r>
          </a:p>
        </p:txBody>
      </p:sp>
      <p:sp>
        <p:nvSpPr>
          <p:cNvPr id="94" name="Accolade fermante 93">
            <a:extLst>
              <a:ext uri="{FF2B5EF4-FFF2-40B4-BE49-F238E27FC236}">
                <a16:creationId xmlns:a16="http://schemas.microsoft.com/office/drawing/2014/main" id="{775CCC22-27D0-410E-8ED0-AC0E362F0E86}"/>
              </a:ext>
            </a:extLst>
          </p:cNvPr>
          <p:cNvSpPr/>
          <p:nvPr/>
        </p:nvSpPr>
        <p:spPr>
          <a:xfrm flipH="1">
            <a:off x="492900" y="322049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5" name="Accolade fermante 94">
            <a:extLst>
              <a:ext uri="{FF2B5EF4-FFF2-40B4-BE49-F238E27FC236}">
                <a16:creationId xmlns:a16="http://schemas.microsoft.com/office/drawing/2014/main" id="{53984FD9-95A8-48A1-81C2-39DB0E73770E}"/>
              </a:ext>
            </a:extLst>
          </p:cNvPr>
          <p:cNvSpPr/>
          <p:nvPr/>
        </p:nvSpPr>
        <p:spPr>
          <a:xfrm>
            <a:off x="1783774" y="320427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96" name="Graphique 95">
            <a:extLst>
              <a:ext uri="{FF2B5EF4-FFF2-40B4-BE49-F238E27FC236}">
                <a16:creationId xmlns:a16="http://schemas.microsoft.com/office/drawing/2014/main" id="{45C61A65-F958-41A0-ACAD-2C21FED8E5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48158" y="3379319"/>
            <a:ext cx="109307" cy="98122"/>
          </a:xfrm>
          <a:prstGeom prst="rect">
            <a:avLst/>
          </a:prstGeom>
        </p:spPr>
      </p:pic>
      <p:sp>
        <p:nvSpPr>
          <p:cNvPr id="97" name="Accolade fermante 96">
            <a:extLst>
              <a:ext uri="{FF2B5EF4-FFF2-40B4-BE49-F238E27FC236}">
                <a16:creationId xmlns:a16="http://schemas.microsoft.com/office/drawing/2014/main" id="{90DCDB6B-0AA9-4661-B7C8-1FCE0EDEAD4D}"/>
              </a:ext>
            </a:extLst>
          </p:cNvPr>
          <p:cNvSpPr/>
          <p:nvPr/>
        </p:nvSpPr>
        <p:spPr>
          <a:xfrm flipH="1">
            <a:off x="493611" y="289868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8" name="Accolade fermante 97">
            <a:extLst>
              <a:ext uri="{FF2B5EF4-FFF2-40B4-BE49-F238E27FC236}">
                <a16:creationId xmlns:a16="http://schemas.microsoft.com/office/drawing/2014/main" id="{FD427DD7-9292-477F-B2EA-EBAD626D2728}"/>
              </a:ext>
            </a:extLst>
          </p:cNvPr>
          <p:cNvSpPr/>
          <p:nvPr/>
        </p:nvSpPr>
        <p:spPr>
          <a:xfrm>
            <a:off x="1798250" y="289524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9" name="Groupe 98">
            <a:extLst>
              <a:ext uri="{FF2B5EF4-FFF2-40B4-BE49-F238E27FC236}">
                <a16:creationId xmlns:a16="http://schemas.microsoft.com/office/drawing/2014/main" id="{F87317CD-39B1-456C-84BF-73DEF1B5FF6A}"/>
              </a:ext>
            </a:extLst>
          </p:cNvPr>
          <p:cNvGrpSpPr/>
          <p:nvPr/>
        </p:nvGrpSpPr>
        <p:grpSpPr>
          <a:xfrm>
            <a:off x="530369" y="2798683"/>
            <a:ext cx="718466" cy="369675"/>
            <a:chOff x="646205" y="5057129"/>
            <a:chExt cx="718466" cy="369675"/>
          </a:xfrm>
        </p:grpSpPr>
        <p:sp>
          <p:nvSpPr>
            <p:cNvPr id="100" name="ZoneTexte 99">
              <a:extLst>
                <a:ext uri="{FF2B5EF4-FFF2-40B4-BE49-F238E27FC236}">
                  <a16:creationId xmlns:a16="http://schemas.microsoft.com/office/drawing/2014/main" id="{8CECB5A1-BAED-4601-8168-3148C54F4B9D}"/>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01" name="ZoneTexte 100">
              <a:extLst>
                <a:ext uri="{FF2B5EF4-FFF2-40B4-BE49-F238E27FC236}">
                  <a16:creationId xmlns:a16="http://schemas.microsoft.com/office/drawing/2014/main" id="{397A345A-50F2-4161-B452-96E505D21440}"/>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02" name="ZoneTexte 101">
              <a:extLst>
                <a:ext uri="{FF2B5EF4-FFF2-40B4-BE49-F238E27FC236}">
                  <a16:creationId xmlns:a16="http://schemas.microsoft.com/office/drawing/2014/main" id="{0DF41D89-2E96-42F5-98E5-077314110622}"/>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03" name="Groupe 102">
            <a:extLst>
              <a:ext uri="{FF2B5EF4-FFF2-40B4-BE49-F238E27FC236}">
                <a16:creationId xmlns:a16="http://schemas.microsoft.com/office/drawing/2014/main" id="{ECE0E16B-434E-4CAC-9EE6-81CC5364E4F5}"/>
              </a:ext>
            </a:extLst>
          </p:cNvPr>
          <p:cNvGrpSpPr/>
          <p:nvPr/>
        </p:nvGrpSpPr>
        <p:grpSpPr>
          <a:xfrm>
            <a:off x="1846311" y="3050641"/>
            <a:ext cx="202376" cy="157632"/>
            <a:chOff x="5146975" y="3184326"/>
            <a:chExt cx="1468799" cy="1171578"/>
          </a:xfrm>
          <a:solidFill>
            <a:srgbClr val="92D050"/>
          </a:solidFill>
        </p:grpSpPr>
        <p:pic>
          <p:nvPicPr>
            <p:cNvPr id="104" name="Graphique 103">
              <a:extLst>
                <a:ext uri="{FF2B5EF4-FFF2-40B4-BE49-F238E27FC236}">
                  <a16:creationId xmlns:a16="http://schemas.microsoft.com/office/drawing/2014/main" id="{6C38C020-1663-47AE-A9A0-8FC012DB70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05" name="Graphique 104">
              <a:extLst>
                <a:ext uri="{FF2B5EF4-FFF2-40B4-BE49-F238E27FC236}">
                  <a16:creationId xmlns:a16="http://schemas.microsoft.com/office/drawing/2014/main" id="{5EDB64B9-37D8-417F-A059-465D1B8766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106" name="ZoneTexte 105">
            <a:extLst>
              <a:ext uri="{FF2B5EF4-FFF2-40B4-BE49-F238E27FC236}">
                <a16:creationId xmlns:a16="http://schemas.microsoft.com/office/drawing/2014/main" id="{48D27F48-846C-42BA-8369-766D3FB6596C}"/>
              </a:ext>
            </a:extLst>
          </p:cNvPr>
          <p:cNvSpPr txBox="1"/>
          <p:nvPr/>
        </p:nvSpPr>
        <p:spPr>
          <a:xfrm>
            <a:off x="-30483" y="3195155"/>
            <a:ext cx="510508" cy="246221"/>
          </a:xfrm>
          <a:prstGeom prst="rect">
            <a:avLst/>
          </a:prstGeom>
          <a:noFill/>
        </p:spPr>
        <p:txBody>
          <a:bodyPr wrap="square" rtlCol="0">
            <a:spAutoFit/>
          </a:bodyPr>
          <a:lstStyle/>
          <a:p>
            <a:r>
              <a:rPr lang="fr-FR" sz="1000" dirty="0"/>
              <a:t>c.2.2</a:t>
            </a:r>
            <a:endParaRPr lang="fr-FR" sz="800" dirty="0"/>
          </a:p>
        </p:txBody>
      </p:sp>
      <p:grpSp>
        <p:nvGrpSpPr>
          <p:cNvPr id="107" name="Groupe 106">
            <a:extLst>
              <a:ext uri="{FF2B5EF4-FFF2-40B4-BE49-F238E27FC236}">
                <a16:creationId xmlns:a16="http://schemas.microsoft.com/office/drawing/2014/main" id="{8D50A098-E9DB-4861-8D37-5039E58F8C3B}"/>
              </a:ext>
            </a:extLst>
          </p:cNvPr>
          <p:cNvGrpSpPr/>
          <p:nvPr/>
        </p:nvGrpSpPr>
        <p:grpSpPr>
          <a:xfrm>
            <a:off x="1159670" y="2774858"/>
            <a:ext cx="718466" cy="377178"/>
            <a:chOff x="1266633" y="5049608"/>
            <a:chExt cx="718466" cy="377178"/>
          </a:xfrm>
        </p:grpSpPr>
        <p:sp>
          <p:nvSpPr>
            <p:cNvPr id="108" name="ZoneTexte 107">
              <a:extLst>
                <a:ext uri="{FF2B5EF4-FFF2-40B4-BE49-F238E27FC236}">
                  <a16:creationId xmlns:a16="http://schemas.microsoft.com/office/drawing/2014/main" id="{605CC6B5-0457-4AD1-8E67-E9012099C40A}"/>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09" name="ZoneTexte 108">
              <a:extLst>
                <a:ext uri="{FF2B5EF4-FFF2-40B4-BE49-F238E27FC236}">
                  <a16:creationId xmlns:a16="http://schemas.microsoft.com/office/drawing/2014/main" id="{C97CA8D8-6DE7-47BD-BC90-FED957C9BD14}"/>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10" name="ZoneTexte 109">
              <a:extLst>
                <a:ext uri="{FF2B5EF4-FFF2-40B4-BE49-F238E27FC236}">
                  <a16:creationId xmlns:a16="http://schemas.microsoft.com/office/drawing/2014/main" id="{E391D018-01DA-4A9E-A02C-77D6E5DC8F82}"/>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sp>
        <p:nvSpPr>
          <p:cNvPr id="111" name="Accolade fermante 110">
            <a:extLst>
              <a:ext uri="{FF2B5EF4-FFF2-40B4-BE49-F238E27FC236}">
                <a16:creationId xmlns:a16="http://schemas.microsoft.com/office/drawing/2014/main" id="{24EE19A1-1CF5-4AC6-B5F9-E3B15CA4FE6B}"/>
              </a:ext>
            </a:extLst>
          </p:cNvPr>
          <p:cNvSpPr/>
          <p:nvPr/>
        </p:nvSpPr>
        <p:spPr>
          <a:xfrm flipH="1">
            <a:off x="376803" y="2822903"/>
            <a:ext cx="72669" cy="1000285"/>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2" name="Groupe 111">
            <a:extLst>
              <a:ext uri="{FF2B5EF4-FFF2-40B4-BE49-F238E27FC236}">
                <a16:creationId xmlns:a16="http://schemas.microsoft.com/office/drawing/2014/main" id="{F7240E33-15A0-4F54-BB87-E702C3479A1D}"/>
              </a:ext>
            </a:extLst>
          </p:cNvPr>
          <p:cNvGrpSpPr/>
          <p:nvPr/>
        </p:nvGrpSpPr>
        <p:grpSpPr>
          <a:xfrm>
            <a:off x="526159" y="3464148"/>
            <a:ext cx="718466" cy="385083"/>
            <a:chOff x="6111049" y="6137090"/>
            <a:chExt cx="718466" cy="385083"/>
          </a:xfrm>
        </p:grpSpPr>
        <p:grpSp>
          <p:nvGrpSpPr>
            <p:cNvPr id="113" name="Groupe 112">
              <a:extLst>
                <a:ext uri="{FF2B5EF4-FFF2-40B4-BE49-F238E27FC236}">
                  <a16:creationId xmlns:a16="http://schemas.microsoft.com/office/drawing/2014/main" id="{33E2CD4C-E37A-43E1-B66E-45F6EF74186C}"/>
                </a:ext>
              </a:extLst>
            </p:cNvPr>
            <p:cNvGrpSpPr/>
            <p:nvPr/>
          </p:nvGrpSpPr>
          <p:grpSpPr>
            <a:xfrm>
              <a:off x="6111049" y="6137090"/>
              <a:ext cx="718466" cy="385083"/>
              <a:chOff x="1523235" y="3839102"/>
              <a:chExt cx="718466" cy="385083"/>
            </a:xfrm>
          </p:grpSpPr>
          <p:sp>
            <p:nvSpPr>
              <p:cNvPr id="115" name="ZoneTexte 114">
                <a:extLst>
                  <a:ext uri="{FF2B5EF4-FFF2-40B4-BE49-F238E27FC236}">
                    <a16:creationId xmlns:a16="http://schemas.microsoft.com/office/drawing/2014/main" id="{17231817-F1AB-420F-A8CC-A4DC6F3FB8DE}"/>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116" name="ZoneTexte 115">
                <a:extLst>
                  <a:ext uri="{FF2B5EF4-FFF2-40B4-BE49-F238E27FC236}">
                    <a16:creationId xmlns:a16="http://schemas.microsoft.com/office/drawing/2014/main" id="{A7E80748-F3A8-497F-A9D6-88E4AC88F0A9}"/>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14" name="ZoneTexte 113">
              <a:extLst>
                <a:ext uri="{FF2B5EF4-FFF2-40B4-BE49-F238E27FC236}">
                  <a16:creationId xmlns:a16="http://schemas.microsoft.com/office/drawing/2014/main" id="{E4E2ADAA-632B-42FC-B25D-B68D622D366A}"/>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17" name="Groupe 116">
            <a:extLst>
              <a:ext uri="{FF2B5EF4-FFF2-40B4-BE49-F238E27FC236}">
                <a16:creationId xmlns:a16="http://schemas.microsoft.com/office/drawing/2014/main" id="{09F9CFA5-0AD5-42A8-8356-B7F518834A3C}"/>
              </a:ext>
            </a:extLst>
          </p:cNvPr>
          <p:cNvGrpSpPr/>
          <p:nvPr/>
        </p:nvGrpSpPr>
        <p:grpSpPr>
          <a:xfrm>
            <a:off x="1109097" y="3473576"/>
            <a:ext cx="718466" cy="375832"/>
            <a:chOff x="6752258" y="6147312"/>
            <a:chExt cx="718466" cy="375832"/>
          </a:xfrm>
        </p:grpSpPr>
        <p:grpSp>
          <p:nvGrpSpPr>
            <p:cNvPr id="118" name="Groupe 117">
              <a:extLst>
                <a:ext uri="{FF2B5EF4-FFF2-40B4-BE49-F238E27FC236}">
                  <a16:creationId xmlns:a16="http://schemas.microsoft.com/office/drawing/2014/main" id="{A0DAB4F1-916A-453F-A3E7-71D33D52A64A}"/>
                </a:ext>
              </a:extLst>
            </p:cNvPr>
            <p:cNvGrpSpPr/>
            <p:nvPr/>
          </p:nvGrpSpPr>
          <p:grpSpPr>
            <a:xfrm>
              <a:off x="6752258" y="6147312"/>
              <a:ext cx="718466" cy="375832"/>
              <a:chOff x="2358333" y="3850592"/>
              <a:chExt cx="718466" cy="375832"/>
            </a:xfrm>
          </p:grpSpPr>
          <p:sp>
            <p:nvSpPr>
              <p:cNvPr id="120" name="ZoneTexte 119">
                <a:extLst>
                  <a:ext uri="{FF2B5EF4-FFF2-40B4-BE49-F238E27FC236}">
                    <a16:creationId xmlns:a16="http://schemas.microsoft.com/office/drawing/2014/main" id="{C3C020D6-03CE-4E19-91A8-8B8978C01F0A}"/>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121" name="ZoneTexte 120">
                <a:extLst>
                  <a:ext uri="{FF2B5EF4-FFF2-40B4-BE49-F238E27FC236}">
                    <a16:creationId xmlns:a16="http://schemas.microsoft.com/office/drawing/2014/main" id="{4B59E203-C03A-4DD4-AF6F-17792C4BCDA7}"/>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19" name="ZoneTexte 118">
              <a:extLst>
                <a:ext uri="{FF2B5EF4-FFF2-40B4-BE49-F238E27FC236}">
                  <a16:creationId xmlns:a16="http://schemas.microsoft.com/office/drawing/2014/main" id="{AC1B265B-E394-47D4-84A3-E976F10D1462}"/>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22" name="Groupe 121">
            <a:extLst>
              <a:ext uri="{FF2B5EF4-FFF2-40B4-BE49-F238E27FC236}">
                <a16:creationId xmlns:a16="http://schemas.microsoft.com/office/drawing/2014/main" id="{9C138584-76EC-480C-A488-F06A37991A56}"/>
              </a:ext>
            </a:extLst>
          </p:cNvPr>
          <p:cNvGrpSpPr/>
          <p:nvPr/>
        </p:nvGrpSpPr>
        <p:grpSpPr>
          <a:xfrm>
            <a:off x="1668333" y="3457223"/>
            <a:ext cx="718466" cy="390094"/>
            <a:chOff x="7339755" y="6147312"/>
            <a:chExt cx="718466" cy="390094"/>
          </a:xfrm>
        </p:grpSpPr>
        <p:grpSp>
          <p:nvGrpSpPr>
            <p:cNvPr id="123" name="Groupe 122">
              <a:extLst>
                <a:ext uri="{FF2B5EF4-FFF2-40B4-BE49-F238E27FC236}">
                  <a16:creationId xmlns:a16="http://schemas.microsoft.com/office/drawing/2014/main" id="{D29AA5BA-2F4F-4653-B575-AFF69BECDA2A}"/>
                </a:ext>
              </a:extLst>
            </p:cNvPr>
            <p:cNvGrpSpPr/>
            <p:nvPr/>
          </p:nvGrpSpPr>
          <p:grpSpPr>
            <a:xfrm>
              <a:off x="7339755" y="6147312"/>
              <a:ext cx="718466" cy="390094"/>
              <a:chOff x="3085711" y="3836330"/>
              <a:chExt cx="718466" cy="390094"/>
            </a:xfrm>
          </p:grpSpPr>
          <p:sp>
            <p:nvSpPr>
              <p:cNvPr id="125" name="ZoneTexte 124">
                <a:extLst>
                  <a:ext uri="{FF2B5EF4-FFF2-40B4-BE49-F238E27FC236}">
                    <a16:creationId xmlns:a16="http://schemas.microsoft.com/office/drawing/2014/main" id="{6A8102DF-7265-4272-8CBB-F03B95E68F88}"/>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126" name="ZoneTexte 125">
                <a:extLst>
                  <a:ext uri="{FF2B5EF4-FFF2-40B4-BE49-F238E27FC236}">
                    <a16:creationId xmlns:a16="http://schemas.microsoft.com/office/drawing/2014/main" id="{D0C67FEA-2BB5-4B26-8849-2D6972579EF7}"/>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24" name="ZoneTexte 123">
              <a:extLst>
                <a:ext uri="{FF2B5EF4-FFF2-40B4-BE49-F238E27FC236}">
                  <a16:creationId xmlns:a16="http://schemas.microsoft.com/office/drawing/2014/main" id="{41E8F00D-B716-4CB6-9E28-272B524B5A0F}"/>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27" name="Accolade fermante 126">
            <a:extLst>
              <a:ext uri="{FF2B5EF4-FFF2-40B4-BE49-F238E27FC236}">
                <a16:creationId xmlns:a16="http://schemas.microsoft.com/office/drawing/2014/main" id="{E8172865-341B-44D8-9C8D-586CEB204A15}"/>
              </a:ext>
            </a:extLst>
          </p:cNvPr>
          <p:cNvSpPr/>
          <p:nvPr/>
        </p:nvSpPr>
        <p:spPr>
          <a:xfrm flipH="1">
            <a:off x="484448" y="355636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8" name="Accolade fermante 127">
            <a:extLst>
              <a:ext uri="{FF2B5EF4-FFF2-40B4-BE49-F238E27FC236}">
                <a16:creationId xmlns:a16="http://schemas.microsoft.com/office/drawing/2014/main" id="{D2738C68-7E20-4667-AC20-768E05CEAFAF}"/>
              </a:ext>
            </a:extLst>
          </p:cNvPr>
          <p:cNvSpPr/>
          <p:nvPr/>
        </p:nvSpPr>
        <p:spPr>
          <a:xfrm>
            <a:off x="2306887" y="355585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9" name="Groupe 128">
            <a:extLst>
              <a:ext uri="{FF2B5EF4-FFF2-40B4-BE49-F238E27FC236}">
                <a16:creationId xmlns:a16="http://schemas.microsoft.com/office/drawing/2014/main" id="{C215EB16-D4C4-4FD6-9647-AFFC7D5BEB6B}"/>
              </a:ext>
            </a:extLst>
          </p:cNvPr>
          <p:cNvGrpSpPr/>
          <p:nvPr/>
        </p:nvGrpSpPr>
        <p:grpSpPr>
          <a:xfrm>
            <a:off x="2364865" y="3736913"/>
            <a:ext cx="145699" cy="102974"/>
            <a:chOff x="5500799" y="4255430"/>
            <a:chExt cx="1544225" cy="1042144"/>
          </a:xfrm>
          <a:solidFill>
            <a:srgbClr val="7030A0"/>
          </a:solidFill>
        </p:grpSpPr>
        <p:pic>
          <p:nvPicPr>
            <p:cNvPr id="130" name="Graphique 129">
              <a:extLst>
                <a:ext uri="{FF2B5EF4-FFF2-40B4-BE49-F238E27FC236}">
                  <a16:creationId xmlns:a16="http://schemas.microsoft.com/office/drawing/2014/main" id="{2B06A4A8-A828-4C20-8639-ADDD2EC096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31" name="Graphique 130">
              <a:extLst>
                <a:ext uri="{FF2B5EF4-FFF2-40B4-BE49-F238E27FC236}">
                  <a16:creationId xmlns:a16="http://schemas.microsoft.com/office/drawing/2014/main" id="{B1EB9146-95A7-4EB5-BF41-1B5A3A2DDC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132" name="ZoneTexte 131">
            <a:extLst>
              <a:ext uri="{FF2B5EF4-FFF2-40B4-BE49-F238E27FC236}">
                <a16:creationId xmlns:a16="http://schemas.microsoft.com/office/drawing/2014/main" id="{5904FD95-F3DB-4613-8AA3-8410FB40BB87}"/>
              </a:ext>
            </a:extLst>
          </p:cNvPr>
          <p:cNvSpPr txBox="1"/>
          <p:nvPr/>
        </p:nvSpPr>
        <p:spPr>
          <a:xfrm>
            <a:off x="2367678" y="3235053"/>
            <a:ext cx="532518" cy="215444"/>
          </a:xfrm>
          <a:prstGeom prst="rect">
            <a:avLst/>
          </a:prstGeom>
          <a:noFill/>
        </p:spPr>
        <p:txBody>
          <a:bodyPr wrap="squar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33" name="Graphique 23">
            <a:extLst>
              <a:ext uri="{FF2B5EF4-FFF2-40B4-BE49-F238E27FC236}">
                <a16:creationId xmlns:a16="http://schemas.microsoft.com/office/drawing/2014/main" id="{5420479A-11EC-4993-B882-2393D8F70314}"/>
              </a:ext>
            </a:extLst>
          </p:cNvPr>
          <p:cNvGrpSpPr/>
          <p:nvPr/>
        </p:nvGrpSpPr>
        <p:grpSpPr>
          <a:xfrm>
            <a:off x="2923207" y="3238829"/>
            <a:ext cx="118913" cy="184666"/>
            <a:chOff x="5410460" y="2049372"/>
            <a:chExt cx="615732" cy="1159026"/>
          </a:xfrm>
          <a:solidFill>
            <a:schemeClr val="accent2">
              <a:lumMod val="75000"/>
            </a:schemeClr>
          </a:solidFill>
        </p:grpSpPr>
        <p:sp>
          <p:nvSpPr>
            <p:cNvPr id="134" name="Forme libre : forme 133">
              <a:extLst>
                <a:ext uri="{FF2B5EF4-FFF2-40B4-BE49-F238E27FC236}">
                  <a16:creationId xmlns:a16="http://schemas.microsoft.com/office/drawing/2014/main" id="{F2AB7C31-D50A-40B4-B600-8F90A9D6AA1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35" name="Forme libre : forme 134">
              <a:extLst>
                <a:ext uri="{FF2B5EF4-FFF2-40B4-BE49-F238E27FC236}">
                  <a16:creationId xmlns:a16="http://schemas.microsoft.com/office/drawing/2014/main" id="{08645369-0266-4B3F-BB26-E0D9F3D55035}"/>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36" name="Accolade fermante 135">
            <a:extLst>
              <a:ext uri="{FF2B5EF4-FFF2-40B4-BE49-F238E27FC236}">
                <a16:creationId xmlns:a16="http://schemas.microsoft.com/office/drawing/2014/main" id="{E722B9FF-8DBE-46BA-8015-2E7CDCC7FDBD}"/>
              </a:ext>
            </a:extLst>
          </p:cNvPr>
          <p:cNvSpPr/>
          <p:nvPr/>
        </p:nvSpPr>
        <p:spPr>
          <a:xfrm flipH="1">
            <a:off x="2844497" y="321008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7" name="Accolade fermante 136">
            <a:extLst>
              <a:ext uri="{FF2B5EF4-FFF2-40B4-BE49-F238E27FC236}">
                <a16:creationId xmlns:a16="http://schemas.microsoft.com/office/drawing/2014/main" id="{FAFC4968-6BCD-427B-B721-34E4EACE6A94}"/>
              </a:ext>
            </a:extLst>
          </p:cNvPr>
          <p:cNvSpPr/>
          <p:nvPr/>
        </p:nvSpPr>
        <p:spPr>
          <a:xfrm>
            <a:off x="3166171" y="320189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38" name="Graphique 23">
            <a:extLst>
              <a:ext uri="{FF2B5EF4-FFF2-40B4-BE49-F238E27FC236}">
                <a16:creationId xmlns:a16="http://schemas.microsoft.com/office/drawing/2014/main" id="{7A414B54-93EF-4C86-A850-61251D38E83F}"/>
              </a:ext>
            </a:extLst>
          </p:cNvPr>
          <p:cNvGrpSpPr/>
          <p:nvPr/>
        </p:nvGrpSpPr>
        <p:grpSpPr>
          <a:xfrm>
            <a:off x="3049788" y="3241985"/>
            <a:ext cx="119903" cy="184666"/>
            <a:chOff x="5410460" y="2049372"/>
            <a:chExt cx="615732" cy="1159026"/>
          </a:xfrm>
          <a:solidFill>
            <a:srgbClr val="FF0000"/>
          </a:solidFill>
        </p:grpSpPr>
        <p:sp>
          <p:nvSpPr>
            <p:cNvPr id="139" name="Forme libre : forme 138">
              <a:extLst>
                <a:ext uri="{FF2B5EF4-FFF2-40B4-BE49-F238E27FC236}">
                  <a16:creationId xmlns:a16="http://schemas.microsoft.com/office/drawing/2014/main" id="{1982201F-CCF7-4C16-A5AD-3F595F28ACB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40" name="Forme libre : forme 139">
              <a:extLst>
                <a:ext uri="{FF2B5EF4-FFF2-40B4-BE49-F238E27FC236}">
                  <a16:creationId xmlns:a16="http://schemas.microsoft.com/office/drawing/2014/main" id="{06E841D6-3BDC-4F89-89BC-BD0C7D8DD258}"/>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141" name="Groupe 140">
            <a:extLst>
              <a:ext uri="{FF2B5EF4-FFF2-40B4-BE49-F238E27FC236}">
                <a16:creationId xmlns:a16="http://schemas.microsoft.com/office/drawing/2014/main" id="{C1993B41-0B2D-4700-910B-49318811747C}"/>
              </a:ext>
            </a:extLst>
          </p:cNvPr>
          <p:cNvGrpSpPr/>
          <p:nvPr/>
        </p:nvGrpSpPr>
        <p:grpSpPr>
          <a:xfrm>
            <a:off x="533166" y="4212834"/>
            <a:ext cx="718466" cy="365560"/>
            <a:chOff x="2199597" y="988053"/>
            <a:chExt cx="718466" cy="365560"/>
          </a:xfrm>
        </p:grpSpPr>
        <p:sp>
          <p:nvSpPr>
            <p:cNvPr id="142" name="ZoneTexte 141">
              <a:extLst>
                <a:ext uri="{FF2B5EF4-FFF2-40B4-BE49-F238E27FC236}">
                  <a16:creationId xmlns:a16="http://schemas.microsoft.com/office/drawing/2014/main" id="{203B7F8F-3CCB-4526-8846-39F92FEC0CA4}"/>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43" name="ZoneTexte 142">
              <a:extLst>
                <a:ext uri="{FF2B5EF4-FFF2-40B4-BE49-F238E27FC236}">
                  <a16:creationId xmlns:a16="http://schemas.microsoft.com/office/drawing/2014/main" id="{92378B35-DB00-4816-9F5D-B37C45299C58}"/>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44" name="Groupe 143">
            <a:extLst>
              <a:ext uri="{FF2B5EF4-FFF2-40B4-BE49-F238E27FC236}">
                <a16:creationId xmlns:a16="http://schemas.microsoft.com/office/drawing/2014/main" id="{4F44F4E5-9365-4F92-ABB6-FDA163C38E95}"/>
              </a:ext>
            </a:extLst>
          </p:cNvPr>
          <p:cNvGrpSpPr/>
          <p:nvPr/>
        </p:nvGrpSpPr>
        <p:grpSpPr>
          <a:xfrm>
            <a:off x="1188521" y="4214952"/>
            <a:ext cx="718466" cy="363333"/>
            <a:chOff x="4307092" y="990006"/>
            <a:chExt cx="718466" cy="363333"/>
          </a:xfrm>
        </p:grpSpPr>
        <p:sp>
          <p:nvSpPr>
            <p:cNvPr id="145" name="ZoneTexte 144">
              <a:extLst>
                <a:ext uri="{FF2B5EF4-FFF2-40B4-BE49-F238E27FC236}">
                  <a16:creationId xmlns:a16="http://schemas.microsoft.com/office/drawing/2014/main" id="{016A8B95-BA5B-448A-ABD7-A28606057DAB}"/>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46" name="ZoneTexte 145">
              <a:extLst>
                <a:ext uri="{FF2B5EF4-FFF2-40B4-BE49-F238E27FC236}">
                  <a16:creationId xmlns:a16="http://schemas.microsoft.com/office/drawing/2014/main" id="{0FB05519-0D4F-4F3C-A7A3-2F71096D28A6}"/>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47" name="ZoneTexte 146">
            <a:extLst>
              <a:ext uri="{FF2B5EF4-FFF2-40B4-BE49-F238E27FC236}">
                <a16:creationId xmlns:a16="http://schemas.microsoft.com/office/drawing/2014/main" id="{9BC5BE37-2A3F-4919-86EB-0C945F6E5C33}"/>
              </a:ext>
            </a:extLst>
          </p:cNvPr>
          <p:cNvSpPr txBox="1"/>
          <p:nvPr/>
        </p:nvSpPr>
        <p:spPr>
          <a:xfrm>
            <a:off x="601846" y="4249100"/>
            <a:ext cx="331249" cy="246221"/>
          </a:xfrm>
          <a:prstGeom prst="rect">
            <a:avLst/>
          </a:prstGeom>
          <a:noFill/>
        </p:spPr>
        <p:txBody>
          <a:bodyPr wrap="square" rtlCol="0">
            <a:spAutoFit/>
          </a:bodyPr>
          <a:lstStyle/>
          <a:p>
            <a:r>
              <a:rPr lang="fr-FR" sz="500" dirty="0"/>
              <a:t>+2</a:t>
            </a:r>
          </a:p>
          <a:p>
            <a:r>
              <a:rPr lang="fr-FR" sz="500" dirty="0"/>
              <a:t>A:5</a:t>
            </a:r>
          </a:p>
        </p:txBody>
      </p:sp>
      <p:sp>
        <p:nvSpPr>
          <p:cNvPr id="148" name="ZoneTexte 147">
            <a:extLst>
              <a:ext uri="{FF2B5EF4-FFF2-40B4-BE49-F238E27FC236}">
                <a16:creationId xmlns:a16="http://schemas.microsoft.com/office/drawing/2014/main" id="{3BBAA524-C52A-46CE-B44E-85FF8A21E9F7}"/>
              </a:ext>
            </a:extLst>
          </p:cNvPr>
          <p:cNvSpPr txBox="1"/>
          <p:nvPr/>
        </p:nvSpPr>
        <p:spPr>
          <a:xfrm>
            <a:off x="1234973" y="4239411"/>
            <a:ext cx="331249" cy="246221"/>
          </a:xfrm>
          <a:prstGeom prst="rect">
            <a:avLst/>
          </a:prstGeom>
          <a:noFill/>
        </p:spPr>
        <p:txBody>
          <a:bodyPr wrap="square" rtlCol="0">
            <a:spAutoFit/>
          </a:bodyPr>
          <a:lstStyle/>
          <a:p>
            <a:r>
              <a:rPr lang="fr-FR" sz="500" dirty="0"/>
              <a:t>-2</a:t>
            </a:r>
          </a:p>
          <a:p>
            <a:r>
              <a:rPr lang="fr-FR" sz="500" dirty="0"/>
              <a:t>A:7</a:t>
            </a:r>
          </a:p>
        </p:txBody>
      </p:sp>
      <p:sp>
        <p:nvSpPr>
          <p:cNvPr id="149" name="Accolade fermante 148">
            <a:extLst>
              <a:ext uri="{FF2B5EF4-FFF2-40B4-BE49-F238E27FC236}">
                <a16:creationId xmlns:a16="http://schemas.microsoft.com/office/drawing/2014/main" id="{9C4DEAA8-2D88-4699-8C52-659498673ED5}"/>
              </a:ext>
            </a:extLst>
          </p:cNvPr>
          <p:cNvSpPr/>
          <p:nvPr/>
        </p:nvSpPr>
        <p:spPr>
          <a:xfrm flipH="1">
            <a:off x="524306" y="430273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0" name="Accolade fermante 149">
            <a:extLst>
              <a:ext uri="{FF2B5EF4-FFF2-40B4-BE49-F238E27FC236}">
                <a16:creationId xmlns:a16="http://schemas.microsoft.com/office/drawing/2014/main" id="{100D6245-6FCD-4C02-A881-879FAC059F17}"/>
              </a:ext>
            </a:extLst>
          </p:cNvPr>
          <p:cNvSpPr/>
          <p:nvPr/>
        </p:nvSpPr>
        <p:spPr>
          <a:xfrm>
            <a:off x="1815180" y="428651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51" name="Graphique 150">
            <a:extLst>
              <a:ext uri="{FF2B5EF4-FFF2-40B4-BE49-F238E27FC236}">
                <a16:creationId xmlns:a16="http://schemas.microsoft.com/office/drawing/2014/main" id="{243B256B-9CEC-46FF-B02F-386E63BF61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79564" y="4461558"/>
            <a:ext cx="109307" cy="98122"/>
          </a:xfrm>
          <a:prstGeom prst="rect">
            <a:avLst/>
          </a:prstGeom>
        </p:spPr>
      </p:pic>
      <p:sp>
        <p:nvSpPr>
          <p:cNvPr id="152" name="ZoneTexte 151">
            <a:extLst>
              <a:ext uri="{FF2B5EF4-FFF2-40B4-BE49-F238E27FC236}">
                <a16:creationId xmlns:a16="http://schemas.microsoft.com/office/drawing/2014/main" id="{DBC26B68-F322-4B72-869E-B30134B1F53D}"/>
              </a:ext>
            </a:extLst>
          </p:cNvPr>
          <p:cNvSpPr txBox="1"/>
          <p:nvPr/>
        </p:nvSpPr>
        <p:spPr>
          <a:xfrm>
            <a:off x="-11146" y="4188660"/>
            <a:ext cx="510508" cy="246221"/>
          </a:xfrm>
          <a:prstGeom prst="rect">
            <a:avLst/>
          </a:prstGeom>
          <a:noFill/>
        </p:spPr>
        <p:txBody>
          <a:bodyPr wrap="square" rtlCol="0">
            <a:spAutoFit/>
          </a:bodyPr>
          <a:lstStyle/>
          <a:p>
            <a:r>
              <a:rPr lang="fr-FR" sz="1000" dirty="0"/>
              <a:t>c.2.3</a:t>
            </a:r>
            <a:endParaRPr lang="fr-FR" sz="800" dirty="0"/>
          </a:p>
        </p:txBody>
      </p:sp>
      <p:sp>
        <p:nvSpPr>
          <p:cNvPr id="153" name="ZoneTexte 152">
            <a:extLst>
              <a:ext uri="{FF2B5EF4-FFF2-40B4-BE49-F238E27FC236}">
                <a16:creationId xmlns:a16="http://schemas.microsoft.com/office/drawing/2014/main" id="{5C1238A9-899E-4209-A2E9-9A2FC8701E72}"/>
              </a:ext>
            </a:extLst>
          </p:cNvPr>
          <p:cNvSpPr txBox="1"/>
          <p:nvPr/>
        </p:nvSpPr>
        <p:spPr>
          <a:xfrm>
            <a:off x="3702105" y="4150370"/>
            <a:ext cx="532518" cy="215444"/>
          </a:xfrm>
          <a:prstGeom prst="rect">
            <a:avLst/>
          </a:prstGeom>
          <a:noFill/>
        </p:spPr>
        <p:txBody>
          <a:bodyPr wrap="squar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154" name="Graphique 23">
            <a:extLst>
              <a:ext uri="{FF2B5EF4-FFF2-40B4-BE49-F238E27FC236}">
                <a16:creationId xmlns:a16="http://schemas.microsoft.com/office/drawing/2014/main" id="{870EC15D-8F35-45F2-A0D4-487418CF9F43}"/>
              </a:ext>
            </a:extLst>
          </p:cNvPr>
          <p:cNvGrpSpPr/>
          <p:nvPr/>
        </p:nvGrpSpPr>
        <p:grpSpPr>
          <a:xfrm>
            <a:off x="4257634" y="4154146"/>
            <a:ext cx="118913" cy="184666"/>
            <a:chOff x="5410460" y="2049372"/>
            <a:chExt cx="615732" cy="1159026"/>
          </a:xfrm>
          <a:solidFill>
            <a:schemeClr val="accent2">
              <a:lumMod val="75000"/>
            </a:schemeClr>
          </a:solidFill>
        </p:grpSpPr>
        <p:sp>
          <p:nvSpPr>
            <p:cNvPr id="155" name="Forme libre : forme 154">
              <a:extLst>
                <a:ext uri="{FF2B5EF4-FFF2-40B4-BE49-F238E27FC236}">
                  <a16:creationId xmlns:a16="http://schemas.microsoft.com/office/drawing/2014/main" id="{D737D7BC-9FC8-49EB-ACA2-3C34F8530015}"/>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56" name="Forme libre : forme 155">
              <a:extLst>
                <a:ext uri="{FF2B5EF4-FFF2-40B4-BE49-F238E27FC236}">
                  <a16:creationId xmlns:a16="http://schemas.microsoft.com/office/drawing/2014/main" id="{FA569067-37FA-4C0A-A677-E9505DACE0CC}"/>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57" name="Accolade fermante 156">
            <a:extLst>
              <a:ext uri="{FF2B5EF4-FFF2-40B4-BE49-F238E27FC236}">
                <a16:creationId xmlns:a16="http://schemas.microsoft.com/office/drawing/2014/main" id="{A279D5AD-370D-4398-BAC7-6C2405BDB7B7}"/>
              </a:ext>
            </a:extLst>
          </p:cNvPr>
          <p:cNvSpPr/>
          <p:nvPr/>
        </p:nvSpPr>
        <p:spPr>
          <a:xfrm flipH="1">
            <a:off x="4178924" y="412540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8" name="Accolade fermante 157">
            <a:extLst>
              <a:ext uri="{FF2B5EF4-FFF2-40B4-BE49-F238E27FC236}">
                <a16:creationId xmlns:a16="http://schemas.microsoft.com/office/drawing/2014/main" id="{8E3F5DAB-330F-4473-B6FF-35EE4D507E3A}"/>
              </a:ext>
            </a:extLst>
          </p:cNvPr>
          <p:cNvSpPr/>
          <p:nvPr/>
        </p:nvSpPr>
        <p:spPr>
          <a:xfrm>
            <a:off x="4500598" y="411720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59" name="Graphique 23">
            <a:extLst>
              <a:ext uri="{FF2B5EF4-FFF2-40B4-BE49-F238E27FC236}">
                <a16:creationId xmlns:a16="http://schemas.microsoft.com/office/drawing/2014/main" id="{1223FA4A-6BBA-4D90-B50F-0F3B6229145D}"/>
              </a:ext>
            </a:extLst>
          </p:cNvPr>
          <p:cNvGrpSpPr/>
          <p:nvPr/>
        </p:nvGrpSpPr>
        <p:grpSpPr>
          <a:xfrm>
            <a:off x="4384215" y="4157302"/>
            <a:ext cx="119903" cy="184666"/>
            <a:chOff x="5410460" y="2049372"/>
            <a:chExt cx="615732" cy="1159026"/>
          </a:xfrm>
          <a:solidFill>
            <a:srgbClr val="FF0000"/>
          </a:solidFill>
        </p:grpSpPr>
        <p:sp>
          <p:nvSpPr>
            <p:cNvPr id="160" name="Forme libre : forme 159">
              <a:extLst>
                <a:ext uri="{FF2B5EF4-FFF2-40B4-BE49-F238E27FC236}">
                  <a16:creationId xmlns:a16="http://schemas.microsoft.com/office/drawing/2014/main" id="{3EB944FE-6B96-4C42-9FB7-4C6313E4608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61" name="Forme libre : forme 160">
              <a:extLst>
                <a:ext uri="{FF2B5EF4-FFF2-40B4-BE49-F238E27FC236}">
                  <a16:creationId xmlns:a16="http://schemas.microsoft.com/office/drawing/2014/main" id="{91822CB1-69B0-4C85-ACE8-8EA95AC5E261}"/>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162" name="Groupe 161">
            <a:extLst>
              <a:ext uri="{FF2B5EF4-FFF2-40B4-BE49-F238E27FC236}">
                <a16:creationId xmlns:a16="http://schemas.microsoft.com/office/drawing/2014/main" id="{9F7AC292-6EF0-41D6-8F0F-5074003FA9F1}"/>
              </a:ext>
            </a:extLst>
          </p:cNvPr>
          <p:cNvGrpSpPr/>
          <p:nvPr/>
        </p:nvGrpSpPr>
        <p:grpSpPr>
          <a:xfrm>
            <a:off x="1107459" y="3904498"/>
            <a:ext cx="718466" cy="385083"/>
            <a:chOff x="6111049" y="6137090"/>
            <a:chExt cx="718466" cy="385083"/>
          </a:xfrm>
        </p:grpSpPr>
        <p:grpSp>
          <p:nvGrpSpPr>
            <p:cNvPr id="163" name="Groupe 162">
              <a:extLst>
                <a:ext uri="{FF2B5EF4-FFF2-40B4-BE49-F238E27FC236}">
                  <a16:creationId xmlns:a16="http://schemas.microsoft.com/office/drawing/2014/main" id="{36D9F12E-4D44-4E89-B11E-B250DDF6C453}"/>
                </a:ext>
              </a:extLst>
            </p:cNvPr>
            <p:cNvGrpSpPr/>
            <p:nvPr/>
          </p:nvGrpSpPr>
          <p:grpSpPr>
            <a:xfrm>
              <a:off x="6111049" y="6137090"/>
              <a:ext cx="718466" cy="385083"/>
              <a:chOff x="1523235" y="3839102"/>
              <a:chExt cx="718466" cy="385083"/>
            </a:xfrm>
          </p:grpSpPr>
          <p:sp>
            <p:nvSpPr>
              <p:cNvPr id="165" name="ZoneTexte 164">
                <a:extLst>
                  <a:ext uri="{FF2B5EF4-FFF2-40B4-BE49-F238E27FC236}">
                    <a16:creationId xmlns:a16="http://schemas.microsoft.com/office/drawing/2014/main" id="{A5B37329-135F-43B3-B6E9-209BF41D28C8}"/>
                  </a:ext>
                </a:extLst>
              </p:cNvPr>
              <p:cNvSpPr txBox="1"/>
              <p:nvPr/>
            </p:nvSpPr>
            <p:spPr>
              <a:xfrm>
                <a:off x="1523235" y="4039519"/>
                <a:ext cx="718466" cy="184666"/>
              </a:xfrm>
              <a:prstGeom prst="rect">
                <a:avLst/>
              </a:prstGeom>
              <a:noFill/>
            </p:spPr>
            <p:txBody>
              <a:bodyPr wrap="none" rtlCol="0">
                <a:spAutoFit/>
              </a:bodyPr>
              <a:lstStyle/>
              <a:p>
                <a:r>
                  <a:rPr lang="fr-FR" sz="600" dirty="0"/>
                  <a:t>[7:45:30 7:53:00]</a:t>
                </a:r>
                <a:endParaRPr lang="fr-CH" sz="600" dirty="0"/>
              </a:p>
            </p:txBody>
          </p:sp>
          <p:sp>
            <p:nvSpPr>
              <p:cNvPr id="166" name="ZoneTexte 165">
                <a:extLst>
                  <a:ext uri="{FF2B5EF4-FFF2-40B4-BE49-F238E27FC236}">
                    <a16:creationId xmlns:a16="http://schemas.microsoft.com/office/drawing/2014/main" id="{E1AB0D16-F7DA-406A-8156-2875C85A9A84}"/>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64" name="ZoneTexte 163">
              <a:extLst>
                <a:ext uri="{FF2B5EF4-FFF2-40B4-BE49-F238E27FC236}">
                  <a16:creationId xmlns:a16="http://schemas.microsoft.com/office/drawing/2014/main" id="{E44F80A0-52D8-4AE3-9C2D-9C548125A61F}"/>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167" name="Groupe 166">
            <a:extLst>
              <a:ext uri="{FF2B5EF4-FFF2-40B4-BE49-F238E27FC236}">
                <a16:creationId xmlns:a16="http://schemas.microsoft.com/office/drawing/2014/main" id="{D16B2915-DC45-4A5C-813B-622BE535CA43}"/>
              </a:ext>
            </a:extLst>
          </p:cNvPr>
          <p:cNvGrpSpPr/>
          <p:nvPr/>
        </p:nvGrpSpPr>
        <p:grpSpPr>
          <a:xfrm>
            <a:off x="1661448" y="3914252"/>
            <a:ext cx="718466" cy="375832"/>
            <a:chOff x="6752258" y="6147312"/>
            <a:chExt cx="718466" cy="375832"/>
          </a:xfrm>
        </p:grpSpPr>
        <p:grpSp>
          <p:nvGrpSpPr>
            <p:cNvPr id="168" name="Groupe 167">
              <a:extLst>
                <a:ext uri="{FF2B5EF4-FFF2-40B4-BE49-F238E27FC236}">
                  <a16:creationId xmlns:a16="http://schemas.microsoft.com/office/drawing/2014/main" id="{228FDD31-4752-49DB-B1F2-8FCD66E28DAA}"/>
                </a:ext>
              </a:extLst>
            </p:cNvPr>
            <p:cNvGrpSpPr/>
            <p:nvPr/>
          </p:nvGrpSpPr>
          <p:grpSpPr>
            <a:xfrm>
              <a:off x="6752258" y="6147312"/>
              <a:ext cx="718466" cy="375832"/>
              <a:chOff x="2358333" y="3850592"/>
              <a:chExt cx="718466" cy="375832"/>
            </a:xfrm>
          </p:grpSpPr>
          <p:sp>
            <p:nvSpPr>
              <p:cNvPr id="170" name="ZoneTexte 169">
                <a:extLst>
                  <a:ext uri="{FF2B5EF4-FFF2-40B4-BE49-F238E27FC236}">
                    <a16:creationId xmlns:a16="http://schemas.microsoft.com/office/drawing/2014/main" id="{1382CA46-D286-4F48-939E-90EE8913F28F}"/>
                  </a:ext>
                </a:extLst>
              </p:cNvPr>
              <p:cNvSpPr txBox="1"/>
              <p:nvPr/>
            </p:nvSpPr>
            <p:spPr>
              <a:xfrm>
                <a:off x="2358333" y="4041758"/>
                <a:ext cx="718466" cy="184666"/>
              </a:xfrm>
              <a:prstGeom prst="rect">
                <a:avLst/>
              </a:prstGeom>
              <a:noFill/>
            </p:spPr>
            <p:txBody>
              <a:bodyPr wrap="none" rtlCol="0">
                <a:spAutoFit/>
              </a:bodyPr>
              <a:lstStyle/>
              <a:p>
                <a:r>
                  <a:rPr lang="fr-FR" sz="600" dirty="0"/>
                  <a:t>[7:46:00 8:01:00]</a:t>
                </a:r>
                <a:endParaRPr lang="fr-CH" sz="600" dirty="0"/>
              </a:p>
            </p:txBody>
          </p:sp>
          <p:sp>
            <p:nvSpPr>
              <p:cNvPr id="171" name="ZoneTexte 170">
                <a:extLst>
                  <a:ext uri="{FF2B5EF4-FFF2-40B4-BE49-F238E27FC236}">
                    <a16:creationId xmlns:a16="http://schemas.microsoft.com/office/drawing/2014/main" id="{CC81CD30-4A38-432F-9209-407C4509395A}"/>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69" name="ZoneTexte 168">
              <a:extLst>
                <a:ext uri="{FF2B5EF4-FFF2-40B4-BE49-F238E27FC236}">
                  <a16:creationId xmlns:a16="http://schemas.microsoft.com/office/drawing/2014/main" id="{5AD618EF-46E6-4B9E-BE60-ECD933DE2FDC}"/>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172" name="Groupe 171">
            <a:extLst>
              <a:ext uri="{FF2B5EF4-FFF2-40B4-BE49-F238E27FC236}">
                <a16:creationId xmlns:a16="http://schemas.microsoft.com/office/drawing/2014/main" id="{56DDE77C-C009-40C3-AC80-BEC9A47EF2EF}"/>
              </a:ext>
            </a:extLst>
          </p:cNvPr>
          <p:cNvGrpSpPr/>
          <p:nvPr/>
        </p:nvGrpSpPr>
        <p:grpSpPr>
          <a:xfrm>
            <a:off x="2229762" y="3897187"/>
            <a:ext cx="718466" cy="390094"/>
            <a:chOff x="7339755" y="6147312"/>
            <a:chExt cx="718466" cy="390094"/>
          </a:xfrm>
        </p:grpSpPr>
        <p:grpSp>
          <p:nvGrpSpPr>
            <p:cNvPr id="173" name="Groupe 172">
              <a:extLst>
                <a:ext uri="{FF2B5EF4-FFF2-40B4-BE49-F238E27FC236}">
                  <a16:creationId xmlns:a16="http://schemas.microsoft.com/office/drawing/2014/main" id="{76AE43A0-6E4B-48F3-AD76-DF2A98E82262}"/>
                </a:ext>
              </a:extLst>
            </p:cNvPr>
            <p:cNvGrpSpPr/>
            <p:nvPr/>
          </p:nvGrpSpPr>
          <p:grpSpPr>
            <a:xfrm>
              <a:off x="7339755" y="6147312"/>
              <a:ext cx="718466" cy="390094"/>
              <a:chOff x="3085711" y="3836330"/>
              <a:chExt cx="718466" cy="390094"/>
            </a:xfrm>
          </p:grpSpPr>
          <p:sp>
            <p:nvSpPr>
              <p:cNvPr id="175" name="ZoneTexte 174">
                <a:extLst>
                  <a:ext uri="{FF2B5EF4-FFF2-40B4-BE49-F238E27FC236}">
                    <a16:creationId xmlns:a16="http://schemas.microsoft.com/office/drawing/2014/main" id="{CF80730D-D1BF-42E5-AC02-03F889FAC8E3}"/>
                  </a:ext>
                </a:extLst>
              </p:cNvPr>
              <p:cNvSpPr txBox="1"/>
              <p:nvPr/>
            </p:nvSpPr>
            <p:spPr>
              <a:xfrm>
                <a:off x="3085711" y="4041758"/>
                <a:ext cx="718466" cy="184666"/>
              </a:xfrm>
              <a:prstGeom prst="rect">
                <a:avLst/>
              </a:prstGeom>
              <a:noFill/>
            </p:spPr>
            <p:txBody>
              <a:bodyPr wrap="none" rtlCol="0">
                <a:spAutoFit/>
              </a:bodyPr>
              <a:lstStyle/>
              <a:p>
                <a:r>
                  <a:rPr lang="fr-FR" sz="600" dirty="0"/>
                  <a:t>[7:48:00 8:03:00]</a:t>
                </a:r>
                <a:endParaRPr lang="fr-CH" sz="600" dirty="0"/>
              </a:p>
            </p:txBody>
          </p:sp>
          <p:sp>
            <p:nvSpPr>
              <p:cNvPr id="176" name="ZoneTexte 175">
                <a:extLst>
                  <a:ext uri="{FF2B5EF4-FFF2-40B4-BE49-F238E27FC236}">
                    <a16:creationId xmlns:a16="http://schemas.microsoft.com/office/drawing/2014/main" id="{31912B16-5BA9-47B5-AB41-EE23EB97B007}"/>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74" name="ZoneTexte 173">
              <a:extLst>
                <a:ext uri="{FF2B5EF4-FFF2-40B4-BE49-F238E27FC236}">
                  <a16:creationId xmlns:a16="http://schemas.microsoft.com/office/drawing/2014/main" id="{5E3013B4-99A3-46FA-87BE-2BEDBC163DCA}"/>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A:3</a:t>
              </a:r>
            </a:p>
          </p:txBody>
        </p:sp>
      </p:grpSp>
      <p:sp>
        <p:nvSpPr>
          <p:cNvPr id="177" name="Accolade fermante 176">
            <a:extLst>
              <a:ext uri="{FF2B5EF4-FFF2-40B4-BE49-F238E27FC236}">
                <a16:creationId xmlns:a16="http://schemas.microsoft.com/office/drawing/2014/main" id="{68E50616-D6E9-4BE0-A911-4333D5D2CFAD}"/>
              </a:ext>
            </a:extLst>
          </p:cNvPr>
          <p:cNvSpPr/>
          <p:nvPr/>
        </p:nvSpPr>
        <p:spPr>
          <a:xfrm flipH="1">
            <a:off x="512730" y="3998215"/>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8" name="Accolade fermante 177">
            <a:extLst>
              <a:ext uri="{FF2B5EF4-FFF2-40B4-BE49-F238E27FC236}">
                <a16:creationId xmlns:a16="http://schemas.microsoft.com/office/drawing/2014/main" id="{CED8D0B9-D804-4ACC-93D2-1137F6D00E7F}"/>
              </a:ext>
            </a:extLst>
          </p:cNvPr>
          <p:cNvSpPr/>
          <p:nvPr/>
        </p:nvSpPr>
        <p:spPr>
          <a:xfrm>
            <a:off x="3416125" y="399706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79" name="Groupe 178">
            <a:extLst>
              <a:ext uri="{FF2B5EF4-FFF2-40B4-BE49-F238E27FC236}">
                <a16:creationId xmlns:a16="http://schemas.microsoft.com/office/drawing/2014/main" id="{E246E10F-D341-4E89-88FD-AD6E01A037CF}"/>
              </a:ext>
            </a:extLst>
          </p:cNvPr>
          <p:cNvGrpSpPr/>
          <p:nvPr/>
        </p:nvGrpSpPr>
        <p:grpSpPr>
          <a:xfrm>
            <a:off x="2784038" y="3911661"/>
            <a:ext cx="718466" cy="377178"/>
            <a:chOff x="1266633" y="5049608"/>
            <a:chExt cx="718466" cy="377178"/>
          </a:xfrm>
        </p:grpSpPr>
        <p:sp>
          <p:nvSpPr>
            <p:cNvPr id="180" name="ZoneTexte 179">
              <a:extLst>
                <a:ext uri="{FF2B5EF4-FFF2-40B4-BE49-F238E27FC236}">
                  <a16:creationId xmlns:a16="http://schemas.microsoft.com/office/drawing/2014/main" id="{B2B4915D-C548-478A-84EF-C425F1FC815B}"/>
                </a:ext>
              </a:extLst>
            </p:cNvPr>
            <p:cNvSpPr txBox="1"/>
            <p:nvPr/>
          </p:nvSpPr>
          <p:spPr>
            <a:xfrm>
              <a:off x="1266633" y="5242120"/>
              <a:ext cx="718466" cy="184666"/>
            </a:xfrm>
            <a:prstGeom prst="rect">
              <a:avLst/>
            </a:prstGeom>
            <a:noFill/>
          </p:spPr>
          <p:txBody>
            <a:bodyPr wrap="none" rtlCol="0">
              <a:spAutoFit/>
            </a:bodyPr>
            <a:lstStyle/>
            <a:p>
              <a:r>
                <a:rPr lang="fr-FR" sz="600" dirty="0"/>
                <a:t>[7:57:30 8:05:00]</a:t>
              </a:r>
              <a:endParaRPr lang="fr-CH" sz="600" dirty="0"/>
            </a:p>
          </p:txBody>
        </p:sp>
        <p:sp>
          <p:nvSpPr>
            <p:cNvPr id="181" name="ZoneTexte 180">
              <a:extLst>
                <a:ext uri="{FF2B5EF4-FFF2-40B4-BE49-F238E27FC236}">
                  <a16:creationId xmlns:a16="http://schemas.microsoft.com/office/drawing/2014/main" id="{8C6555A7-5236-4F18-93CF-C857C6315A3B}"/>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82" name="ZoneTexte 181">
              <a:extLst>
                <a:ext uri="{FF2B5EF4-FFF2-40B4-BE49-F238E27FC236}">
                  <a16:creationId xmlns:a16="http://schemas.microsoft.com/office/drawing/2014/main" id="{B2F5CE42-98E4-4970-8829-CE1F45A78CC6}"/>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83" name="Groupe 182">
            <a:extLst>
              <a:ext uri="{FF2B5EF4-FFF2-40B4-BE49-F238E27FC236}">
                <a16:creationId xmlns:a16="http://schemas.microsoft.com/office/drawing/2014/main" id="{3B5978D2-6DEB-4B44-8F81-101F6E54F015}"/>
              </a:ext>
            </a:extLst>
          </p:cNvPr>
          <p:cNvGrpSpPr/>
          <p:nvPr/>
        </p:nvGrpSpPr>
        <p:grpSpPr>
          <a:xfrm>
            <a:off x="559639" y="3920459"/>
            <a:ext cx="718466" cy="369675"/>
            <a:chOff x="646205" y="5057129"/>
            <a:chExt cx="718466" cy="369675"/>
          </a:xfrm>
        </p:grpSpPr>
        <p:sp>
          <p:nvSpPr>
            <p:cNvPr id="184" name="ZoneTexte 183">
              <a:extLst>
                <a:ext uri="{FF2B5EF4-FFF2-40B4-BE49-F238E27FC236}">
                  <a16:creationId xmlns:a16="http://schemas.microsoft.com/office/drawing/2014/main" id="{45C57E33-5E45-404D-AA2E-7D36DBD579EB}"/>
                </a:ext>
              </a:extLst>
            </p:cNvPr>
            <p:cNvSpPr txBox="1"/>
            <p:nvPr/>
          </p:nvSpPr>
          <p:spPr>
            <a:xfrm>
              <a:off x="646205" y="5242138"/>
              <a:ext cx="718466" cy="184666"/>
            </a:xfrm>
            <a:prstGeom prst="rect">
              <a:avLst/>
            </a:prstGeom>
            <a:noFill/>
          </p:spPr>
          <p:txBody>
            <a:bodyPr wrap="none" rtlCol="0">
              <a:spAutoFit/>
            </a:bodyPr>
            <a:lstStyle/>
            <a:p>
              <a:r>
                <a:rPr lang="fr-FR" sz="600" dirty="0"/>
                <a:t>[7:45:00 7:52:30]</a:t>
              </a:r>
              <a:endParaRPr lang="fr-CH" sz="600" dirty="0"/>
            </a:p>
          </p:txBody>
        </p:sp>
        <p:sp>
          <p:nvSpPr>
            <p:cNvPr id="185" name="ZoneTexte 184">
              <a:extLst>
                <a:ext uri="{FF2B5EF4-FFF2-40B4-BE49-F238E27FC236}">
                  <a16:creationId xmlns:a16="http://schemas.microsoft.com/office/drawing/2014/main" id="{161ECF54-3716-4F54-B9A7-1EA2AF186FFC}"/>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86" name="ZoneTexte 185">
              <a:extLst>
                <a:ext uri="{FF2B5EF4-FFF2-40B4-BE49-F238E27FC236}">
                  <a16:creationId xmlns:a16="http://schemas.microsoft.com/office/drawing/2014/main" id="{92A25E7D-6200-49E1-831F-F17E1298F305}"/>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87" name="Groupe 186">
            <a:extLst>
              <a:ext uri="{FF2B5EF4-FFF2-40B4-BE49-F238E27FC236}">
                <a16:creationId xmlns:a16="http://schemas.microsoft.com/office/drawing/2014/main" id="{0DA5B549-0F68-4256-ADE6-082AD5B1B345}"/>
              </a:ext>
            </a:extLst>
          </p:cNvPr>
          <p:cNvGrpSpPr/>
          <p:nvPr/>
        </p:nvGrpSpPr>
        <p:grpSpPr>
          <a:xfrm>
            <a:off x="3464463" y="4156744"/>
            <a:ext cx="202376" cy="157632"/>
            <a:chOff x="5146975" y="3184326"/>
            <a:chExt cx="1468799" cy="1171578"/>
          </a:xfrm>
          <a:solidFill>
            <a:srgbClr val="92D050"/>
          </a:solidFill>
        </p:grpSpPr>
        <p:pic>
          <p:nvPicPr>
            <p:cNvPr id="188" name="Graphique 187">
              <a:extLst>
                <a:ext uri="{FF2B5EF4-FFF2-40B4-BE49-F238E27FC236}">
                  <a16:creationId xmlns:a16="http://schemas.microsoft.com/office/drawing/2014/main" id="{706C8A60-A0DC-4BBD-BF36-A2EAB40E23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89" name="Graphique 188">
              <a:extLst>
                <a:ext uri="{FF2B5EF4-FFF2-40B4-BE49-F238E27FC236}">
                  <a16:creationId xmlns:a16="http://schemas.microsoft.com/office/drawing/2014/main" id="{723C940E-2CD8-450F-B67D-2F68D9B5E7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190" name="Accolade fermante 189">
            <a:extLst>
              <a:ext uri="{FF2B5EF4-FFF2-40B4-BE49-F238E27FC236}">
                <a16:creationId xmlns:a16="http://schemas.microsoft.com/office/drawing/2014/main" id="{3FCD633D-0658-4D2A-AC75-E8A4D95219FE}"/>
              </a:ext>
            </a:extLst>
          </p:cNvPr>
          <p:cNvSpPr/>
          <p:nvPr/>
        </p:nvSpPr>
        <p:spPr>
          <a:xfrm flipH="1">
            <a:off x="390588" y="4005018"/>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1" name="ZoneTexte 190">
            <a:extLst>
              <a:ext uri="{FF2B5EF4-FFF2-40B4-BE49-F238E27FC236}">
                <a16:creationId xmlns:a16="http://schemas.microsoft.com/office/drawing/2014/main" id="{AB776FF4-B136-4F26-BFD1-ECBB60D0D76C}"/>
              </a:ext>
            </a:extLst>
          </p:cNvPr>
          <p:cNvSpPr txBox="1"/>
          <p:nvPr/>
        </p:nvSpPr>
        <p:spPr>
          <a:xfrm>
            <a:off x="1925984" y="509267"/>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92" name="Accolade fermante 191">
            <a:extLst>
              <a:ext uri="{FF2B5EF4-FFF2-40B4-BE49-F238E27FC236}">
                <a16:creationId xmlns:a16="http://schemas.microsoft.com/office/drawing/2014/main" id="{4D77B178-E9E8-4BC3-A654-25584F172150}"/>
              </a:ext>
            </a:extLst>
          </p:cNvPr>
          <p:cNvSpPr/>
          <p:nvPr/>
        </p:nvSpPr>
        <p:spPr>
          <a:xfrm flipH="1">
            <a:off x="2396380" y="50108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3" name="Accolade fermante 192">
            <a:extLst>
              <a:ext uri="{FF2B5EF4-FFF2-40B4-BE49-F238E27FC236}">
                <a16:creationId xmlns:a16="http://schemas.microsoft.com/office/drawing/2014/main" id="{E21E1115-105A-42BE-BC53-9E649382AFD7}"/>
              </a:ext>
            </a:extLst>
          </p:cNvPr>
          <p:cNvSpPr/>
          <p:nvPr/>
        </p:nvSpPr>
        <p:spPr>
          <a:xfrm>
            <a:off x="3099410" y="50108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94" name="Graphique 23">
            <a:extLst>
              <a:ext uri="{FF2B5EF4-FFF2-40B4-BE49-F238E27FC236}">
                <a16:creationId xmlns:a16="http://schemas.microsoft.com/office/drawing/2014/main" id="{85C4B6BA-FE50-4A63-85DA-FA35175DF76A}"/>
              </a:ext>
            </a:extLst>
          </p:cNvPr>
          <p:cNvGrpSpPr/>
          <p:nvPr/>
        </p:nvGrpSpPr>
        <p:grpSpPr>
          <a:xfrm>
            <a:off x="2638915" y="525939"/>
            <a:ext cx="118913" cy="184666"/>
            <a:chOff x="5410460" y="2049372"/>
            <a:chExt cx="615732" cy="1159026"/>
          </a:xfrm>
          <a:solidFill>
            <a:schemeClr val="accent2">
              <a:lumMod val="75000"/>
            </a:schemeClr>
          </a:solidFill>
        </p:grpSpPr>
        <p:sp>
          <p:nvSpPr>
            <p:cNvPr id="195" name="Forme libre : forme 194">
              <a:extLst>
                <a:ext uri="{FF2B5EF4-FFF2-40B4-BE49-F238E27FC236}">
                  <a16:creationId xmlns:a16="http://schemas.microsoft.com/office/drawing/2014/main" id="{4E893B9E-5FD4-4B0F-BC7D-4BE20A1E2ACB}"/>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96" name="Forme libre : forme 195">
              <a:extLst>
                <a:ext uri="{FF2B5EF4-FFF2-40B4-BE49-F238E27FC236}">
                  <a16:creationId xmlns:a16="http://schemas.microsoft.com/office/drawing/2014/main" id="{55E00620-9765-42F7-B4C9-7FE6F905AE59}"/>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197" name="Graphique 23">
            <a:extLst>
              <a:ext uri="{FF2B5EF4-FFF2-40B4-BE49-F238E27FC236}">
                <a16:creationId xmlns:a16="http://schemas.microsoft.com/office/drawing/2014/main" id="{57DD363F-9280-4A4D-AF6B-3D99352B5E2B}"/>
              </a:ext>
            </a:extLst>
          </p:cNvPr>
          <p:cNvGrpSpPr/>
          <p:nvPr/>
        </p:nvGrpSpPr>
        <p:grpSpPr>
          <a:xfrm>
            <a:off x="2767040" y="531857"/>
            <a:ext cx="119903" cy="184666"/>
            <a:chOff x="5410460" y="2049372"/>
            <a:chExt cx="615732" cy="1159026"/>
          </a:xfrm>
          <a:solidFill>
            <a:srgbClr val="FF0000"/>
          </a:solidFill>
        </p:grpSpPr>
        <p:sp>
          <p:nvSpPr>
            <p:cNvPr id="198" name="Forme libre : forme 197">
              <a:extLst>
                <a:ext uri="{FF2B5EF4-FFF2-40B4-BE49-F238E27FC236}">
                  <a16:creationId xmlns:a16="http://schemas.microsoft.com/office/drawing/2014/main" id="{352EE8A6-3004-4311-B5C0-8E6F4F77B8E3}"/>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99" name="Forme libre : forme 198">
              <a:extLst>
                <a:ext uri="{FF2B5EF4-FFF2-40B4-BE49-F238E27FC236}">
                  <a16:creationId xmlns:a16="http://schemas.microsoft.com/office/drawing/2014/main" id="{174F2B8F-DB99-4005-B74B-B92A64C05967}"/>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200" name="ZoneTexte 199">
            <a:extLst>
              <a:ext uri="{FF2B5EF4-FFF2-40B4-BE49-F238E27FC236}">
                <a16:creationId xmlns:a16="http://schemas.microsoft.com/office/drawing/2014/main" id="{E87656E4-4416-4EF4-9380-35ACA6CF4529}"/>
              </a:ext>
            </a:extLst>
          </p:cNvPr>
          <p:cNvSpPr txBox="1"/>
          <p:nvPr/>
        </p:nvSpPr>
        <p:spPr>
          <a:xfrm>
            <a:off x="-42565" y="497380"/>
            <a:ext cx="497339" cy="246221"/>
          </a:xfrm>
          <a:prstGeom prst="rect">
            <a:avLst/>
          </a:prstGeom>
          <a:noFill/>
        </p:spPr>
        <p:txBody>
          <a:bodyPr wrap="square" rtlCol="0">
            <a:spAutoFit/>
          </a:bodyPr>
          <a:lstStyle/>
          <a:p>
            <a:r>
              <a:rPr lang="fr-FR" sz="1000" dirty="0"/>
              <a:t>c.1.1</a:t>
            </a:r>
            <a:endParaRPr lang="fr-FR" sz="800" dirty="0"/>
          </a:p>
        </p:txBody>
      </p:sp>
      <p:sp>
        <p:nvSpPr>
          <p:cNvPr id="201" name="Accolade fermante 200">
            <a:extLst>
              <a:ext uri="{FF2B5EF4-FFF2-40B4-BE49-F238E27FC236}">
                <a16:creationId xmlns:a16="http://schemas.microsoft.com/office/drawing/2014/main" id="{1466267A-F5F4-4982-9798-08B1B7A0A869}"/>
              </a:ext>
            </a:extLst>
          </p:cNvPr>
          <p:cNvSpPr/>
          <p:nvPr/>
        </p:nvSpPr>
        <p:spPr>
          <a:xfrm flipH="1">
            <a:off x="379438" y="52728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2" name="Accolade fermante 201">
            <a:extLst>
              <a:ext uri="{FF2B5EF4-FFF2-40B4-BE49-F238E27FC236}">
                <a16:creationId xmlns:a16="http://schemas.microsoft.com/office/drawing/2014/main" id="{6756FD4A-34D1-4C5F-B70B-AFA4022A763E}"/>
              </a:ext>
            </a:extLst>
          </p:cNvPr>
          <p:cNvSpPr/>
          <p:nvPr/>
        </p:nvSpPr>
        <p:spPr>
          <a:xfrm>
            <a:off x="1684077" y="52384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03" name="Groupe 202">
            <a:extLst>
              <a:ext uri="{FF2B5EF4-FFF2-40B4-BE49-F238E27FC236}">
                <a16:creationId xmlns:a16="http://schemas.microsoft.com/office/drawing/2014/main" id="{9CEAAAAE-3FAF-49FB-9DA7-BCDBBA22D732}"/>
              </a:ext>
            </a:extLst>
          </p:cNvPr>
          <p:cNvGrpSpPr/>
          <p:nvPr/>
        </p:nvGrpSpPr>
        <p:grpSpPr>
          <a:xfrm>
            <a:off x="1033399" y="434531"/>
            <a:ext cx="718466" cy="377178"/>
            <a:chOff x="1266633" y="5049608"/>
            <a:chExt cx="718466" cy="377178"/>
          </a:xfrm>
        </p:grpSpPr>
        <p:sp>
          <p:nvSpPr>
            <p:cNvPr id="204" name="ZoneTexte 203">
              <a:extLst>
                <a:ext uri="{FF2B5EF4-FFF2-40B4-BE49-F238E27FC236}">
                  <a16:creationId xmlns:a16="http://schemas.microsoft.com/office/drawing/2014/main" id="{B673F173-2C8B-4BBC-A4A0-B050F418FF17}"/>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05" name="ZoneTexte 204">
              <a:extLst>
                <a:ext uri="{FF2B5EF4-FFF2-40B4-BE49-F238E27FC236}">
                  <a16:creationId xmlns:a16="http://schemas.microsoft.com/office/drawing/2014/main" id="{F53A44D0-3DF5-41E6-B189-82BB49C2B74D}"/>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06" name="ZoneTexte 205">
              <a:extLst>
                <a:ext uri="{FF2B5EF4-FFF2-40B4-BE49-F238E27FC236}">
                  <a16:creationId xmlns:a16="http://schemas.microsoft.com/office/drawing/2014/main" id="{BCBD0E21-1DBE-4FCC-A891-A75BB4CFCA28}"/>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07" name="Groupe 206">
            <a:extLst>
              <a:ext uri="{FF2B5EF4-FFF2-40B4-BE49-F238E27FC236}">
                <a16:creationId xmlns:a16="http://schemas.microsoft.com/office/drawing/2014/main" id="{229DFEFC-C497-4432-A802-AF9E664C26CF}"/>
              </a:ext>
            </a:extLst>
          </p:cNvPr>
          <p:cNvGrpSpPr/>
          <p:nvPr/>
        </p:nvGrpSpPr>
        <p:grpSpPr>
          <a:xfrm>
            <a:off x="412971" y="442052"/>
            <a:ext cx="718466" cy="369675"/>
            <a:chOff x="646205" y="5057129"/>
            <a:chExt cx="718466" cy="369675"/>
          </a:xfrm>
        </p:grpSpPr>
        <p:sp>
          <p:nvSpPr>
            <p:cNvPr id="208" name="ZoneTexte 207">
              <a:extLst>
                <a:ext uri="{FF2B5EF4-FFF2-40B4-BE49-F238E27FC236}">
                  <a16:creationId xmlns:a16="http://schemas.microsoft.com/office/drawing/2014/main" id="{10271A88-9474-4CC1-B68E-AF25E9F278C1}"/>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09" name="ZoneTexte 208">
              <a:extLst>
                <a:ext uri="{FF2B5EF4-FFF2-40B4-BE49-F238E27FC236}">
                  <a16:creationId xmlns:a16="http://schemas.microsoft.com/office/drawing/2014/main" id="{4FEDB510-2F89-4948-84D8-9284E7838B2B}"/>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10" name="ZoneTexte 209">
              <a:extLst>
                <a:ext uri="{FF2B5EF4-FFF2-40B4-BE49-F238E27FC236}">
                  <a16:creationId xmlns:a16="http://schemas.microsoft.com/office/drawing/2014/main" id="{30E903B7-E2EA-48F0-A6E1-D40E98D88D09}"/>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11" name="Groupe 210">
            <a:extLst>
              <a:ext uri="{FF2B5EF4-FFF2-40B4-BE49-F238E27FC236}">
                <a16:creationId xmlns:a16="http://schemas.microsoft.com/office/drawing/2014/main" id="{EEA2261A-6B6D-4402-8426-2AB276121A98}"/>
              </a:ext>
            </a:extLst>
          </p:cNvPr>
          <p:cNvGrpSpPr/>
          <p:nvPr/>
        </p:nvGrpSpPr>
        <p:grpSpPr>
          <a:xfrm>
            <a:off x="1732138" y="679242"/>
            <a:ext cx="202376" cy="157632"/>
            <a:chOff x="5146975" y="3184326"/>
            <a:chExt cx="1468799" cy="1171578"/>
          </a:xfrm>
          <a:solidFill>
            <a:srgbClr val="92D050"/>
          </a:solidFill>
        </p:grpSpPr>
        <p:pic>
          <p:nvPicPr>
            <p:cNvPr id="212" name="Graphique 211">
              <a:extLst>
                <a:ext uri="{FF2B5EF4-FFF2-40B4-BE49-F238E27FC236}">
                  <a16:creationId xmlns:a16="http://schemas.microsoft.com/office/drawing/2014/main" id="{4FF94899-9593-4C34-BB56-302F5832A2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213" name="Graphique 212">
              <a:extLst>
                <a:ext uri="{FF2B5EF4-FFF2-40B4-BE49-F238E27FC236}">
                  <a16:creationId xmlns:a16="http://schemas.microsoft.com/office/drawing/2014/main" id="{80F1CF65-4206-4AEE-A493-20B2020FF0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pic>
        <p:nvPicPr>
          <p:cNvPr id="214" name="Graphique 213">
            <a:extLst>
              <a:ext uri="{FF2B5EF4-FFF2-40B4-BE49-F238E27FC236}">
                <a16:creationId xmlns:a16="http://schemas.microsoft.com/office/drawing/2014/main" id="{291CF42F-CA73-41BA-87B8-668D2CEDD0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43192" y="520442"/>
            <a:ext cx="216516" cy="194360"/>
          </a:xfrm>
          <a:prstGeom prst="rect">
            <a:avLst/>
          </a:prstGeom>
        </p:spPr>
      </p:pic>
      <p:grpSp>
        <p:nvGrpSpPr>
          <p:cNvPr id="215" name="Groupe 214">
            <a:extLst>
              <a:ext uri="{FF2B5EF4-FFF2-40B4-BE49-F238E27FC236}">
                <a16:creationId xmlns:a16="http://schemas.microsoft.com/office/drawing/2014/main" id="{E4A400F4-EEAB-4239-9EBC-43097FA7531C}"/>
              </a:ext>
            </a:extLst>
          </p:cNvPr>
          <p:cNvGrpSpPr/>
          <p:nvPr/>
        </p:nvGrpSpPr>
        <p:grpSpPr>
          <a:xfrm>
            <a:off x="2872175" y="508218"/>
            <a:ext cx="277434" cy="192278"/>
            <a:chOff x="5500799" y="4255430"/>
            <a:chExt cx="1544225" cy="1042144"/>
          </a:xfrm>
          <a:solidFill>
            <a:srgbClr val="7030A0"/>
          </a:solidFill>
        </p:grpSpPr>
        <p:pic>
          <p:nvPicPr>
            <p:cNvPr id="216" name="Graphique 215">
              <a:extLst>
                <a:ext uri="{FF2B5EF4-FFF2-40B4-BE49-F238E27FC236}">
                  <a16:creationId xmlns:a16="http://schemas.microsoft.com/office/drawing/2014/main" id="{DF78B650-9C8B-4337-BCC3-3288BD6791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17" name="Graphique 216">
              <a:extLst>
                <a:ext uri="{FF2B5EF4-FFF2-40B4-BE49-F238E27FC236}">
                  <a16:creationId xmlns:a16="http://schemas.microsoft.com/office/drawing/2014/main" id="{B321E3EE-0FC1-4A38-BDC6-FE193DDE1B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218" name="ZoneTexte 217">
            <a:extLst>
              <a:ext uri="{FF2B5EF4-FFF2-40B4-BE49-F238E27FC236}">
                <a16:creationId xmlns:a16="http://schemas.microsoft.com/office/drawing/2014/main" id="{65DC6CA5-BBE0-4BC8-9BF8-FA72A06AA9DF}"/>
              </a:ext>
            </a:extLst>
          </p:cNvPr>
          <p:cNvSpPr txBox="1"/>
          <p:nvPr/>
        </p:nvSpPr>
        <p:spPr>
          <a:xfrm>
            <a:off x="-34479" y="1077296"/>
            <a:ext cx="497339" cy="246221"/>
          </a:xfrm>
          <a:prstGeom prst="rect">
            <a:avLst/>
          </a:prstGeom>
          <a:noFill/>
        </p:spPr>
        <p:txBody>
          <a:bodyPr wrap="square" rtlCol="0">
            <a:spAutoFit/>
          </a:bodyPr>
          <a:lstStyle/>
          <a:p>
            <a:r>
              <a:rPr lang="fr-FR" sz="1000" dirty="0"/>
              <a:t>c.1.2</a:t>
            </a:r>
            <a:endParaRPr lang="fr-FR" sz="800" dirty="0"/>
          </a:p>
        </p:txBody>
      </p:sp>
      <p:sp>
        <p:nvSpPr>
          <p:cNvPr id="219" name="Accolade fermante 218">
            <a:extLst>
              <a:ext uri="{FF2B5EF4-FFF2-40B4-BE49-F238E27FC236}">
                <a16:creationId xmlns:a16="http://schemas.microsoft.com/office/drawing/2014/main" id="{B135CA81-0601-485D-AF58-E3B3343BE67B}"/>
              </a:ext>
            </a:extLst>
          </p:cNvPr>
          <p:cNvSpPr/>
          <p:nvPr/>
        </p:nvSpPr>
        <p:spPr>
          <a:xfrm flipH="1">
            <a:off x="557794" y="91031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20" name="Accolade fermante 219">
            <a:extLst>
              <a:ext uri="{FF2B5EF4-FFF2-40B4-BE49-F238E27FC236}">
                <a16:creationId xmlns:a16="http://schemas.microsoft.com/office/drawing/2014/main" id="{21A7C221-BD16-4A4D-AF88-F1CC62D630F5}"/>
              </a:ext>
            </a:extLst>
          </p:cNvPr>
          <p:cNvSpPr/>
          <p:nvPr/>
        </p:nvSpPr>
        <p:spPr>
          <a:xfrm>
            <a:off x="1862433" y="90687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21" name="Groupe 220">
            <a:extLst>
              <a:ext uri="{FF2B5EF4-FFF2-40B4-BE49-F238E27FC236}">
                <a16:creationId xmlns:a16="http://schemas.microsoft.com/office/drawing/2014/main" id="{E57BF569-AEA7-43C4-9E21-C42CF0F9FA2F}"/>
              </a:ext>
            </a:extLst>
          </p:cNvPr>
          <p:cNvGrpSpPr/>
          <p:nvPr/>
        </p:nvGrpSpPr>
        <p:grpSpPr>
          <a:xfrm>
            <a:off x="1214980" y="802794"/>
            <a:ext cx="718466" cy="377178"/>
            <a:chOff x="1266633" y="5049608"/>
            <a:chExt cx="718466" cy="377178"/>
          </a:xfrm>
        </p:grpSpPr>
        <p:sp>
          <p:nvSpPr>
            <p:cNvPr id="222" name="ZoneTexte 221">
              <a:extLst>
                <a:ext uri="{FF2B5EF4-FFF2-40B4-BE49-F238E27FC236}">
                  <a16:creationId xmlns:a16="http://schemas.microsoft.com/office/drawing/2014/main" id="{CA2F5F4C-5418-4E39-9610-C155A96DF7B0}"/>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223" name="ZoneTexte 222">
              <a:extLst>
                <a:ext uri="{FF2B5EF4-FFF2-40B4-BE49-F238E27FC236}">
                  <a16:creationId xmlns:a16="http://schemas.microsoft.com/office/drawing/2014/main" id="{65F30615-6057-4A82-9FFA-2277A1061E2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24" name="ZoneTexte 223">
              <a:extLst>
                <a:ext uri="{FF2B5EF4-FFF2-40B4-BE49-F238E27FC236}">
                  <a16:creationId xmlns:a16="http://schemas.microsoft.com/office/drawing/2014/main" id="{55833CA7-2C90-4A27-9F47-B4D53CD1DDAE}"/>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25" name="Groupe 224">
            <a:extLst>
              <a:ext uri="{FF2B5EF4-FFF2-40B4-BE49-F238E27FC236}">
                <a16:creationId xmlns:a16="http://schemas.microsoft.com/office/drawing/2014/main" id="{0513A1FD-D06C-4E3B-9696-39D53808AAC5}"/>
              </a:ext>
            </a:extLst>
          </p:cNvPr>
          <p:cNvGrpSpPr/>
          <p:nvPr/>
        </p:nvGrpSpPr>
        <p:grpSpPr>
          <a:xfrm>
            <a:off x="594552" y="810315"/>
            <a:ext cx="718466" cy="369675"/>
            <a:chOff x="646205" y="5057129"/>
            <a:chExt cx="718466" cy="369675"/>
          </a:xfrm>
        </p:grpSpPr>
        <p:sp>
          <p:nvSpPr>
            <p:cNvPr id="226" name="ZoneTexte 225">
              <a:extLst>
                <a:ext uri="{FF2B5EF4-FFF2-40B4-BE49-F238E27FC236}">
                  <a16:creationId xmlns:a16="http://schemas.microsoft.com/office/drawing/2014/main" id="{F58AF86E-42A1-4C19-B952-EF2A5F7293BF}"/>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227" name="ZoneTexte 226">
              <a:extLst>
                <a:ext uri="{FF2B5EF4-FFF2-40B4-BE49-F238E27FC236}">
                  <a16:creationId xmlns:a16="http://schemas.microsoft.com/office/drawing/2014/main" id="{B1061D54-63D6-4EF3-87C0-6799D32DD72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28" name="ZoneTexte 227">
              <a:extLst>
                <a:ext uri="{FF2B5EF4-FFF2-40B4-BE49-F238E27FC236}">
                  <a16:creationId xmlns:a16="http://schemas.microsoft.com/office/drawing/2014/main" id="{C9605E80-4479-4553-8863-FD469F42B158}"/>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29" name="Groupe 228">
            <a:extLst>
              <a:ext uri="{FF2B5EF4-FFF2-40B4-BE49-F238E27FC236}">
                <a16:creationId xmlns:a16="http://schemas.microsoft.com/office/drawing/2014/main" id="{DC1DD7F9-3BF5-4F2C-8E6D-53452137DCDB}"/>
              </a:ext>
            </a:extLst>
          </p:cNvPr>
          <p:cNvGrpSpPr/>
          <p:nvPr/>
        </p:nvGrpSpPr>
        <p:grpSpPr>
          <a:xfrm>
            <a:off x="1910494" y="1062273"/>
            <a:ext cx="202376" cy="157632"/>
            <a:chOff x="5146975" y="3184326"/>
            <a:chExt cx="1468799" cy="1171578"/>
          </a:xfrm>
          <a:solidFill>
            <a:srgbClr val="92D050"/>
          </a:solidFill>
        </p:grpSpPr>
        <p:pic>
          <p:nvPicPr>
            <p:cNvPr id="230" name="Graphique 229">
              <a:extLst>
                <a:ext uri="{FF2B5EF4-FFF2-40B4-BE49-F238E27FC236}">
                  <a16:creationId xmlns:a16="http://schemas.microsoft.com/office/drawing/2014/main" id="{C62B6619-65A3-41C5-9C0F-1F30C7226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231" name="Graphique 230">
              <a:extLst>
                <a:ext uri="{FF2B5EF4-FFF2-40B4-BE49-F238E27FC236}">
                  <a16:creationId xmlns:a16="http://schemas.microsoft.com/office/drawing/2014/main" id="{729B1298-DA05-421B-9DC1-807381D2C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232" name="Accolade fermante 231">
            <a:extLst>
              <a:ext uri="{FF2B5EF4-FFF2-40B4-BE49-F238E27FC236}">
                <a16:creationId xmlns:a16="http://schemas.microsoft.com/office/drawing/2014/main" id="{876C3FEA-29B4-4923-919C-268C72DA865F}"/>
              </a:ext>
            </a:extLst>
          </p:cNvPr>
          <p:cNvSpPr/>
          <p:nvPr/>
        </p:nvSpPr>
        <p:spPr>
          <a:xfrm flipH="1">
            <a:off x="435720" y="878171"/>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33" name="Groupe 232">
            <a:extLst>
              <a:ext uri="{FF2B5EF4-FFF2-40B4-BE49-F238E27FC236}">
                <a16:creationId xmlns:a16="http://schemas.microsoft.com/office/drawing/2014/main" id="{6CD4C870-395B-4297-B07C-528A698E9872}"/>
              </a:ext>
            </a:extLst>
          </p:cNvPr>
          <p:cNvGrpSpPr/>
          <p:nvPr/>
        </p:nvGrpSpPr>
        <p:grpSpPr>
          <a:xfrm>
            <a:off x="573460" y="1161019"/>
            <a:ext cx="718466" cy="385083"/>
            <a:chOff x="6111049" y="6137090"/>
            <a:chExt cx="718466" cy="385083"/>
          </a:xfrm>
        </p:grpSpPr>
        <p:grpSp>
          <p:nvGrpSpPr>
            <p:cNvPr id="234" name="Groupe 233">
              <a:extLst>
                <a:ext uri="{FF2B5EF4-FFF2-40B4-BE49-F238E27FC236}">
                  <a16:creationId xmlns:a16="http://schemas.microsoft.com/office/drawing/2014/main" id="{C668C997-5DAF-4ED7-B4AB-3F97634471DF}"/>
                </a:ext>
              </a:extLst>
            </p:cNvPr>
            <p:cNvGrpSpPr/>
            <p:nvPr/>
          </p:nvGrpSpPr>
          <p:grpSpPr>
            <a:xfrm>
              <a:off x="6111049" y="6137090"/>
              <a:ext cx="718466" cy="385083"/>
              <a:chOff x="1523235" y="3839102"/>
              <a:chExt cx="718466" cy="385083"/>
            </a:xfrm>
          </p:grpSpPr>
          <p:sp>
            <p:nvSpPr>
              <p:cNvPr id="236" name="ZoneTexte 235">
                <a:extLst>
                  <a:ext uri="{FF2B5EF4-FFF2-40B4-BE49-F238E27FC236}">
                    <a16:creationId xmlns:a16="http://schemas.microsoft.com/office/drawing/2014/main" id="{6C012526-2F2F-4F1D-B91F-278FC0EA6D8A}"/>
                  </a:ext>
                </a:extLst>
              </p:cNvPr>
              <p:cNvSpPr txBox="1"/>
              <p:nvPr/>
            </p:nvSpPr>
            <p:spPr>
              <a:xfrm>
                <a:off x="1523235" y="4039519"/>
                <a:ext cx="718466" cy="184666"/>
              </a:xfrm>
              <a:prstGeom prst="rect">
                <a:avLst/>
              </a:prstGeom>
              <a:noFill/>
            </p:spPr>
            <p:txBody>
              <a:bodyPr wrap="none" rtlCol="0">
                <a:spAutoFit/>
              </a:bodyPr>
              <a:lstStyle/>
              <a:p>
                <a:r>
                  <a:rPr lang="fr-FR" sz="600" dirty="0"/>
                  <a:t>[7:40:00 8:02:30]</a:t>
                </a:r>
                <a:endParaRPr lang="fr-CH" sz="600" dirty="0"/>
              </a:p>
            </p:txBody>
          </p:sp>
          <p:sp>
            <p:nvSpPr>
              <p:cNvPr id="237" name="ZoneTexte 236">
                <a:extLst>
                  <a:ext uri="{FF2B5EF4-FFF2-40B4-BE49-F238E27FC236}">
                    <a16:creationId xmlns:a16="http://schemas.microsoft.com/office/drawing/2014/main" id="{A16881C6-BF77-41C4-B337-1FBBB71A03EE}"/>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35" name="ZoneTexte 234">
              <a:extLst>
                <a:ext uri="{FF2B5EF4-FFF2-40B4-BE49-F238E27FC236}">
                  <a16:creationId xmlns:a16="http://schemas.microsoft.com/office/drawing/2014/main" id="{377B79C7-57DE-44A3-89A6-E2513BF14AAA}"/>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238" name="Groupe 237">
            <a:extLst>
              <a:ext uri="{FF2B5EF4-FFF2-40B4-BE49-F238E27FC236}">
                <a16:creationId xmlns:a16="http://schemas.microsoft.com/office/drawing/2014/main" id="{F6A5FA88-6996-4DAD-8BD0-1C8B45182A74}"/>
              </a:ext>
            </a:extLst>
          </p:cNvPr>
          <p:cNvGrpSpPr/>
          <p:nvPr/>
        </p:nvGrpSpPr>
        <p:grpSpPr>
          <a:xfrm>
            <a:off x="1156398" y="1170447"/>
            <a:ext cx="718466" cy="375832"/>
            <a:chOff x="6752258" y="6147312"/>
            <a:chExt cx="718466" cy="375832"/>
          </a:xfrm>
        </p:grpSpPr>
        <p:grpSp>
          <p:nvGrpSpPr>
            <p:cNvPr id="239" name="Groupe 238">
              <a:extLst>
                <a:ext uri="{FF2B5EF4-FFF2-40B4-BE49-F238E27FC236}">
                  <a16:creationId xmlns:a16="http://schemas.microsoft.com/office/drawing/2014/main" id="{ECC2AAC0-BD13-4C9F-82CE-5BA85E0BF372}"/>
                </a:ext>
              </a:extLst>
            </p:cNvPr>
            <p:cNvGrpSpPr/>
            <p:nvPr/>
          </p:nvGrpSpPr>
          <p:grpSpPr>
            <a:xfrm>
              <a:off x="6752258" y="6147312"/>
              <a:ext cx="718466" cy="375832"/>
              <a:chOff x="2358333" y="3850592"/>
              <a:chExt cx="718466" cy="375832"/>
            </a:xfrm>
          </p:grpSpPr>
          <p:sp>
            <p:nvSpPr>
              <p:cNvPr id="241" name="ZoneTexte 240">
                <a:extLst>
                  <a:ext uri="{FF2B5EF4-FFF2-40B4-BE49-F238E27FC236}">
                    <a16:creationId xmlns:a16="http://schemas.microsoft.com/office/drawing/2014/main" id="{60C14DB2-0053-4568-9903-2232B71EE2C3}"/>
                  </a:ext>
                </a:extLst>
              </p:cNvPr>
              <p:cNvSpPr txBox="1"/>
              <p:nvPr/>
            </p:nvSpPr>
            <p:spPr>
              <a:xfrm>
                <a:off x="2358333" y="4041758"/>
                <a:ext cx="718466" cy="184666"/>
              </a:xfrm>
              <a:prstGeom prst="rect">
                <a:avLst/>
              </a:prstGeom>
              <a:noFill/>
            </p:spPr>
            <p:txBody>
              <a:bodyPr wrap="none" rtlCol="0">
                <a:spAutoFit/>
              </a:bodyPr>
              <a:lstStyle/>
              <a:p>
                <a:r>
                  <a:rPr lang="fr-FR" sz="600" dirty="0"/>
                  <a:t>[7:40:30 8:03:00]</a:t>
                </a:r>
                <a:endParaRPr lang="fr-CH" sz="600" dirty="0"/>
              </a:p>
            </p:txBody>
          </p:sp>
          <p:sp>
            <p:nvSpPr>
              <p:cNvPr id="242" name="ZoneTexte 241">
                <a:extLst>
                  <a:ext uri="{FF2B5EF4-FFF2-40B4-BE49-F238E27FC236}">
                    <a16:creationId xmlns:a16="http://schemas.microsoft.com/office/drawing/2014/main" id="{D970775B-D6A9-4931-8B6E-509577E40064}"/>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40" name="ZoneTexte 239">
              <a:extLst>
                <a:ext uri="{FF2B5EF4-FFF2-40B4-BE49-F238E27FC236}">
                  <a16:creationId xmlns:a16="http://schemas.microsoft.com/office/drawing/2014/main" id="{BAED4886-9FB8-44F2-8695-19D86C3F8AFC}"/>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243" name="Groupe 242">
            <a:extLst>
              <a:ext uri="{FF2B5EF4-FFF2-40B4-BE49-F238E27FC236}">
                <a16:creationId xmlns:a16="http://schemas.microsoft.com/office/drawing/2014/main" id="{7F8FCE5D-D7A7-4C66-A925-46565051E647}"/>
              </a:ext>
            </a:extLst>
          </p:cNvPr>
          <p:cNvGrpSpPr/>
          <p:nvPr/>
        </p:nvGrpSpPr>
        <p:grpSpPr>
          <a:xfrm>
            <a:off x="1715634" y="1154094"/>
            <a:ext cx="718466" cy="390094"/>
            <a:chOff x="7339755" y="6147312"/>
            <a:chExt cx="718466" cy="390094"/>
          </a:xfrm>
        </p:grpSpPr>
        <p:grpSp>
          <p:nvGrpSpPr>
            <p:cNvPr id="244" name="Groupe 243">
              <a:extLst>
                <a:ext uri="{FF2B5EF4-FFF2-40B4-BE49-F238E27FC236}">
                  <a16:creationId xmlns:a16="http://schemas.microsoft.com/office/drawing/2014/main" id="{935E8AC0-A958-44DE-AA90-3E34BCB35CB6}"/>
                </a:ext>
              </a:extLst>
            </p:cNvPr>
            <p:cNvGrpSpPr/>
            <p:nvPr/>
          </p:nvGrpSpPr>
          <p:grpSpPr>
            <a:xfrm>
              <a:off x="7339755" y="6147312"/>
              <a:ext cx="718466" cy="390094"/>
              <a:chOff x="3085711" y="3836330"/>
              <a:chExt cx="718466" cy="390094"/>
            </a:xfrm>
          </p:grpSpPr>
          <p:sp>
            <p:nvSpPr>
              <p:cNvPr id="246" name="ZoneTexte 245">
                <a:extLst>
                  <a:ext uri="{FF2B5EF4-FFF2-40B4-BE49-F238E27FC236}">
                    <a16:creationId xmlns:a16="http://schemas.microsoft.com/office/drawing/2014/main" id="{E58A9ECF-C3AE-4987-A716-6FC43D6A9273}"/>
                  </a:ext>
                </a:extLst>
              </p:cNvPr>
              <p:cNvSpPr txBox="1"/>
              <p:nvPr/>
            </p:nvSpPr>
            <p:spPr>
              <a:xfrm>
                <a:off x="3085711" y="4041758"/>
                <a:ext cx="718466" cy="184666"/>
              </a:xfrm>
              <a:prstGeom prst="rect">
                <a:avLst/>
              </a:prstGeom>
              <a:noFill/>
            </p:spPr>
            <p:txBody>
              <a:bodyPr wrap="none" rtlCol="0">
                <a:spAutoFit/>
              </a:bodyPr>
              <a:lstStyle/>
              <a:p>
                <a:r>
                  <a:rPr lang="fr-FR" sz="600" dirty="0"/>
                  <a:t>[7:42:30 8:05:00]</a:t>
                </a:r>
                <a:endParaRPr lang="fr-CH" sz="600" dirty="0"/>
              </a:p>
            </p:txBody>
          </p:sp>
          <p:sp>
            <p:nvSpPr>
              <p:cNvPr id="247" name="ZoneTexte 246">
                <a:extLst>
                  <a:ext uri="{FF2B5EF4-FFF2-40B4-BE49-F238E27FC236}">
                    <a16:creationId xmlns:a16="http://schemas.microsoft.com/office/drawing/2014/main" id="{FF8A7FE5-20EF-4D11-A971-07CC1A6CD82E}"/>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45" name="ZoneTexte 244">
              <a:extLst>
                <a:ext uri="{FF2B5EF4-FFF2-40B4-BE49-F238E27FC236}">
                  <a16:creationId xmlns:a16="http://schemas.microsoft.com/office/drawing/2014/main" id="{AA144600-AB81-4AE4-BBED-4A4F6EC7B1D8}"/>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248" name="Accolade fermante 247">
            <a:extLst>
              <a:ext uri="{FF2B5EF4-FFF2-40B4-BE49-F238E27FC236}">
                <a16:creationId xmlns:a16="http://schemas.microsoft.com/office/drawing/2014/main" id="{8D573BAF-6101-4815-B11D-4F7B75AB9D4E}"/>
              </a:ext>
            </a:extLst>
          </p:cNvPr>
          <p:cNvSpPr/>
          <p:nvPr/>
        </p:nvSpPr>
        <p:spPr>
          <a:xfrm flipH="1">
            <a:off x="531749" y="125323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49" name="Accolade fermante 248">
            <a:extLst>
              <a:ext uri="{FF2B5EF4-FFF2-40B4-BE49-F238E27FC236}">
                <a16:creationId xmlns:a16="http://schemas.microsoft.com/office/drawing/2014/main" id="{CA298EE1-C074-4149-9F85-23DC4B7C2071}"/>
              </a:ext>
            </a:extLst>
          </p:cNvPr>
          <p:cNvSpPr/>
          <p:nvPr/>
        </p:nvSpPr>
        <p:spPr>
          <a:xfrm>
            <a:off x="2354188" y="125272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50" name="Groupe 249">
            <a:extLst>
              <a:ext uri="{FF2B5EF4-FFF2-40B4-BE49-F238E27FC236}">
                <a16:creationId xmlns:a16="http://schemas.microsoft.com/office/drawing/2014/main" id="{D16D3A5A-2E7C-44E9-BCAA-5C1C8D860218}"/>
              </a:ext>
            </a:extLst>
          </p:cNvPr>
          <p:cNvGrpSpPr/>
          <p:nvPr/>
        </p:nvGrpSpPr>
        <p:grpSpPr>
          <a:xfrm>
            <a:off x="2412166" y="1433784"/>
            <a:ext cx="145699" cy="102974"/>
            <a:chOff x="5500799" y="4255430"/>
            <a:chExt cx="1544225" cy="1042144"/>
          </a:xfrm>
          <a:solidFill>
            <a:srgbClr val="7030A0"/>
          </a:solidFill>
        </p:grpSpPr>
        <p:pic>
          <p:nvPicPr>
            <p:cNvPr id="251" name="Graphique 250">
              <a:extLst>
                <a:ext uri="{FF2B5EF4-FFF2-40B4-BE49-F238E27FC236}">
                  <a16:creationId xmlns:a16="http://schemas.microsoft.com/office/drawing/2014/main" id="{3BAE719B-3820-46D6-B109-35DDD058D3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252" name="Graphique 251">
              <a:extLst>
                <a:ext uri="{FF2B5EF4-FFF2-40B4-BE49-F238E27FC236}">
                  <a16:creationId xmlns:a16="http://schemas.microsoft.com/office/drawing/2014/main" id="{C19C9EC3-B3F9-4FD7-B2CB-BA5D30A62EB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253" name="ZoneTexte 252">
            <a:extLst>
              <a:ext uri="{FF2B5EF4-FFF2-40B4-BE49-F238E27FC236}">
                <a16:creationId xmlns:a16="http://schemas.microsoft.com/office/drawing/2014/main" id="{AB64809A-AB96-4530-A0CB-BBE96314D9D1}"/>
              </a:ext>
            </a:extLst>
          </p:cNvPr>
          <p:cNvSpPr txBox="1"/>
          <p:nvPr/>
        </p:nvSpPr>
        <p:spPr>
          <a:xfrm>
            <a:off x="2401405" y="1021249"/>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254" name="Accolade fermante 253">
            <a:extLst>
              <a:ext uri="{FF2B5EF4-FFF2-40B4-BE49-F238E27FC236}">
                <a16:creationId xmlns:a16="http://schemas.microsoft.com/office/drawing/2014/main" id="{12A8C083-DE9D-4C73-AA4D-93FD7D0CE150}"/>
              </a:ext>
            </a:extLst>
          </p:cNvPr>
          <p:cNvSpPr/>
          <p:nvPr/>
        </p:nvSpPr>
        <p:spPr>
          <a:xfrm flipH="1">
            <a:off x="2871801" y="101306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55" name="Accolade fermante 254">
            <a:extLst>
              <a:ext uri="{FF2B5EF4-FFF2-40B4-BE49-F238E27FC236}">
                <a16:creationId xmlns:a16="http://schemas.microsoft.com/office/drawing/2014/main" id="{9F8D7645-A084-4265-8438-D6089B174E48}"/>
              </a:ext>
            </a:extLst>
          </p:cNvPr>
          <p:cNvSpPr/>
          <p:nvPr/>
        </p:nvSpPr>
        <p:spPr>
          <a:xfrm>
            <a:off x="3358631" y="101306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56" name="Graphique 23">
            <a:extLst>
              <a:ext uri="{FF2B5EF4-FFF2-40B4-BE49-F238E27FC236}">
                <a16:creationId xmlns:a16="http://schemas.microsoft.com/office/drawing/2014/main" id="{54F9F011-3D07-43E4-B3CA-BC0720DBB84F}"/>
              </a:ext>
            </a:extLst>
          </p:cNvPr>
          <p:cNvGrpSpPr/>
          <p:nvPr/>
        </p:nvGrpSpPr>
        <p:grpSpPr>
          <a:xfrm>
            <a:off x="3114336" y="1037921"/>
            <a:ext cx="118913" cy="184666"/>
            <a:chOff x="5410460" y="2049372"/>
            <a:chExt cx="615732" cy="1159026"/>
          </a:xfrm>
          <a:solidFill>
            <a:schemeClr val="accent2">
              <a:lumMod val="75000"/>
            </a:schemeClr>
          </a:solidFill>
        </p:grpSpPr>
        <p:sp>
          <p:nvSpPr>
            <p:cNvPr id="257" name="Forme libre : forme 256">
              <a:extLst>
                <a:ext uri="{FF2B5EF4-FFF2-40B4-BE49-F238E27FC236}">
                  <a16:creationId xmlns:a16="http://schemas.microsoft.com/office/drawing/2014/main" id="{E9DB163F-1DF6-4AF1-A8D1-9FFF15578FE4}"/>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58" name="Forme libre : forme 257">
              <a:extLst>
                <a:ext uri="{FF2B5EF4-FFF2-40B4-BE49-F238E27FC236}">
                  <a16:creationId xmlns:a16="http://schemas.microsoft.com/office/drawing/2014/main" id="{DDB781D2-FF63-4F38-AF01-58C6CA6E543B}"/>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259" name="Graphique 23">
            <a:extLst>
              <a:ext uri="{FF2B5EF4-FFF2-40B4-BE49-F238E27FC236}">
                <a16:creationId xmlns:a16="http://schemas.microsoft.com/office/drawing/2014/main" id="{CD030811-7091-4137-A4F0-6FF9DEEFB345}"/>
              </a:ext>
            </a:extLst>
          </p:cNvPr>
          <p:cNvGrpSpPr/>
          <p:nvPr/>
        </p:nvGrpSpPr>
        <p:grpSpPr>
          <a:xfrm>
            <a:off x="3242461" y="1043839"/>
            <a:ext cx="119903" cy="184666"/>
            <a:chOff x="5410460" y="2049372"/>
            <a:chExt cx="615732" cy="1159026"/>
          </a:xfrm>
          <a:solidFill>
            <a:srgbClr val="FF0000"/>
          </a:solidFill>
        </p:grpSpPr>
        <p:sp>
          <p:nvSpPr>
            <p:cNvPr id="260" name="Forme libre : forme 259">
              <a:extLst>
                <a:ext uri="{FF2B5EF4-FFF2-40B4-BE49-F238E27FC236}">
                  <a16:creationId xmlns:a16="http://schemas.microsoft.com/office/drawing/2014/main" id="{60A19DA1-19F8-493E-805B-0C03692B7200}"/>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261" name="Forme libre : forme 260">
              <a:extLst>
                <a:ext uri="{FF2B5EF4-FFF2-40B4-BE49-F238E27FC236}">
                  <a16:creationId xmlns:a16="http://schemas.microsoft.com/office/drawing/2014/main" id="{5E83751F-F494-4779-8258-E4746CB24BB3}"/>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262" name="Graphique 261">
            <a:extLst>
              <a:ext uri="{FF2B5EF4-FFF2-40B4-BE49-F238E27FC236}">
                <a16:creationId xmlns:a16="http://schemas.microsoft.com/office/drawing/2014/main" id="{DC8F17A3-8E0F-4B6A-ADF5-789710A13E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613" y="1032424"/>
            <a:ext cx="216516" cy="194360"/>
          </a:xfrm>
          <a:prstGeom prst="rect">
            <a:avLst/>
          </a:prstGeom>
        </p:spPr>
      </p:pic>
      <p:grpSp>
        <p:nvGrpSpPr>
          <p:cNvPr id="263" name="Groupe 262">
            <a:extLst>
              <a:ext uri="{FF2B5EF4-FFF2-40B4-BE49-F238E27FC236}">
                <a16:creationId xmlns:a16="http://schemas.microsoft.com/office/drawing/2014/main" id="{E4D65CC6-BBCF-490E-BEBD-0AA3B37C56D7}"/>
              </a:ext>
            </a:extLst>
          </p:cNvPr>
          <p:cNvGrpSpPr/>
          <p:nvPr/>
        </p:nvGrpSpPr>
        <p:grpSpPr>
          <a:xfrm>
            <a:off x="977529" y="1629774"/>
            <a:ext cx="718466" cy="385083"/>
            <a:chOff x="6111049" y="6137090"/>
            <a:chExt cx="718466" cy="385083"/>
          </a:xfrm>
        </p:grpSpPr>
        <p:grpSp>
          <p:nvGrpSpPr>
            <p:cNvPr id="264" name="Groupe 263">
              <a:extLst>
                <a:ext uri="{FF2B5EF4-FFF2-40B4-BE49-F238E27FC236}">
                  <a16:creationId xmlns:a16="http://schemas.microsoft.com/office/drawing/2014/main" id="{EBC18503-AAEE-4CD0-8826-392A75319EE2}"/>
                </a:ext>
              </a:extLst>
            </p:cNvPr>
            <p:cNvGrpSpPr/>
            <p:nvPr/>
          </p:nvGrpSpPr>
          <p:grpSpPr>
            <a:xfrm>
              <a:off x="6111049" y="6137090"/>
              <a:ext cx="718466" cy="385083"/>
              <a:chOff x="1523235" y="3839102"/>
              <a:chExt cx="718466" cy="385083"/>
            </a:xfrm>
          </p:grpSpPr>
          <p:sp>
            <p:nvSpPr>
              <p:cNvPr id="266" name="ZoneTexte 265">
                <a:extLst>
                  <a:ext uri="{FF2B5EF4-FFF2-40B4-BE49-F238E27FC236}">
                    <a16:creationId xmlns:a16="http://schemas.microsoft.com/office/drawing/2014/main" id="{7CA60D33-E8A8-4588-AA9C-7A8F4CD8BCF7}"/>
                  </a:ext>
                </a:extLst>
              </p:cNvPr>
              <p:cNvSpPr txBox="1"/>
              <p:nvPr/>
            </p:nvSpPr>
            <p:spPr>
              <a:xfrm>
                <a:off x="1523235" y="4039519"/>
                <a:ext cx="718466" cy="184666"/>
              </a:xfrm>
              <a:prstGeom prst="rect">
                <a:avLst/>
              </a:prstGeom>
              <a:noFill/>
            </p:spPr>
            <p:txBody>
              <a:bodyPr wrap="none" rtlCol="0">
                <a:spAutoFit/>
              </a:bodyPr>
              <a:lstStyle/>
              <a:p>
                <a:r>
                  <a:rPr lang="fr-FR" sz="600" dirty="0"/>
                  <a:t>[7:45:30 7:53:00]</a:t>
                </a:r>
                <a:endParaRPr lang="fr-CH" sz="600" dirty="0"/>
              </a:p>
            </p:txBody>
          </p:sp>
          <p:sp>
            <p:nvSpPr>
              <p:cNvPr id="267" name="ZoneTexte 266">
                <a:extLst>
                  <a:ext uri="{FF2B5EF4-FFF2-40B4-BE49-F238E27FC236}">
                    <a16:creationId xmlns:a16="http://schemas.microsoft.com/office/drawing/2014/main" id="{BC51DB6C-915C-46F1-BF45-7B7628F4EABC}"/>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265" name="ZoneTexte 264">
              <a:extLst>
                <a:ext uri="{FF2B5EF4-FFF2-40B4-BE49-F238E27FC236}">
                  <a16:creationId xmlns:a16="http://schemas.microsoft.com/office/drawing/2014/main" id="{163296E9-C6AA-43C8-ADEF-6BFB12F6DB2D}"/>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A:0</a:t>
              </a:r>
            </a:p>
          </p:txBody>
        </p:sp>
      </p:grpSp>
      <p:grpSp>
        <p:nvGrpSpPr>
          <p:cNvPr id="268" name="Groupe 267">
            <a:extLst>
              <a:ext uri="{FF2B5EF4-FFF2-40B4-BE49-F238E27FC236}">
                <a16:creationId xmlns:a16="http://schemas.microsoft.com/office/drawing/2014/main" id="{6B1A893C-82DF-4A71-8146-AD597094A1FD}"/>
              </a:ext>
            </a:extLst>
          </p:cNvPr>
          <p:cNvGrpSpPr/>
          <p:nvPr/>
        </p:nvGrpSpPr>
        <p:grpSpPr>
          <a:xfrm>
            <a:off x="1531518" y="1639528"/>
            <a:ext cx="718466" cy="375832"/>
            <a:chOff x="6752258" y="6147312"/>
            <a:chExt cx="718466" cy="375832"/>
          </a:xfrm>
        </p:grpSpPr>
        <p:grpSp>
          <p:nvGrpSpPr>
            <p:cNvPr id="269" name="Groupe 268">
              <a:extLst>
                <a:ext uri="{FF2B5EF4-FFF2-40B4-BE49-F238E27FC236}">
                  <a16:creationId xmlns:a16="http://schemas.microsoft.com/office/drawing/2014/main" id="{8D6BFB44-78DD-437F-A880-CB22387538CC}"/>
                </a:ext>
              </a:extLst>
            </p:cNvPr>
            <p:cNvGrpSpPr/>
            <p:nvPr/>
          </p:nvGrpSpPr>
          <p:grpSpPr>
            <a:xfrm>
              <a:off x="6752258" y="6147312"/>
              <a:ext cx="718466" cy="375832"/>
              <a:chOff x="2358333" y="3850592"/>
              <a:chExt cx="718466" cy="375832"/>
            </a:xfrm>
          </p:grpSpPr>
          <p:sp>
            <p:nvSpPr>
              <p:cNvPr id="271" name="ZoneTexte 270">
                <a:extLst>
                  <a:ext uri="{FF2B5EF4-FFF2-40B4-BE49-F238E27FC236}">
                    <a16:creationId xmlns:a16="http://schemas.microsoft.com/office/drawing/2014/main" id="{FB471D41-556B-47EC-AACE-4854D5732F15}"/>
                  </a:ext>
                </a:extLst>
              </p:cNvPr>
              <p:cNvSpPr txBox="1"/>
              <p:nvPr/>
            </p:nvSpPr>
            <p:spPr>
              <a:xfrm>
                <a:off x="2358333" y="4041758"/>
                <a:ext cx="718466" cy="184666"/>
              </a:xfrm>
              <a:prstGeom prst="rect">
                <a:avLst/>
              </a:prstGeom>
              <a:noFill/>
            </p:spPr>
            <p:txBody>
              <a:bodyPr wrap="none" rtlCol="0">
                <a:spAutoFit/>
              </a:bodyPr>
              <a:lstStyle/>
              <a:p>
                <a:r>
                  <a:rPr lang="fr-FR" sz="600" dirty="0"/>
                  <a:t>[7:46:00 8:01:00]</a:t>
                </a:r>
                <a:endParaRPr lang="fr-CH" sz="600" dirty="0"/>
              </a:p>
            </p:txBody>
          </p:sp>
          <p:sp>
            <p:nvSpPr>
              <p:cNvPr id="272" name="ZoneTexte 271">
                <a:extLst>
                  <a:ext uri="{FF2B5EF4-FFF2-40B4-BE49-F238E27FC236}">
                    <a16:creationId xmlns:a16="http://schemas.microsoft.com/office/drawing/2014/main" id="{A53AB468-B625-4C94-98F0-375FCD03F7EC}"/>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270" name="ZoneTexte 269">
              <a:extLst>
                <a:ext uri="{FF2B5EF4-FFF2-40B4-BE49-F238E27FC236}">
                  <a16:creationId xmlns:a16="http://schemas.microsoft.com/office/drawing/2014/main" id="{50E8B4D9-BA1C-49F4-9C39-8F97E0648E98}"/>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A:2</a:t>
              </a:r>
            </a:p>
          </p:txBody>
        </p:sp>
      </p:grpSp>
      <p:grpSp>
        <p:nvGrpSpPr>
          <p:cNvPr id="273" name="Groupe 272">
            <a:extLst>
              <a:ext uri="{FF2B5EF4-FFF2-40B4-BE49-F238E27FC236}">
                <a16:creationId xmlns:a16="http://schemas.microsoft.com/office/drawing/2014/main" id="{A8347055-2204-4D01-BE94-53462A630014}"/>
              </a:ext>
            </a:extLst>
          </p:cNvPr>
          <p:cNvGrpSpPr/>
          <p:nvPr/>
        </p:nvGrpSpPr>
        <p:grpSpPr>
          <a:xfrm>
            <a:off x="2099832" y="1622463"/>
            <a:ext cx="718466" cy="390094"/>
            <a:chOff x="7339755" y="6147312"/>
            <a:chExt cx="718466" cy="390094"/>
          </a:xfrm>
        </p:grpSpPr>
        <p:grpSp>
          <p:nvGrpSpPr>
            <p:cNvPr id="274" name="Groupe 273">
              <a:extLst>
                <a:ext uri="{FF2B5EF4-FFF2-40B4-BE49-F238E27FC236}">
                  <a16:creationId xmlns:a16="http://schemas.microsoft.com/office/drawing/2014/main" id="{C6C88C7D-5E5B-493A-93CB-34337335B371}"/>
                </a:ext>
              </a:extLst>
            </p:cNvPr>
            <p:cNvGrpSpPr/>
            <p:nvPr/>
          </p:nvGrpSpPr>
          <p:grpSpPr>
            <a:xfrm>
              <a:off x="7339755" y="6147312"/>
              <a:ext cx="718466" cy="390094"/>
              <a:chOff x="3085711" y="3836330"/>
              <a:chExt cx="718466" cy="390094"/>
            </a:xfrm>
          </p:grpSpPr>
          <p:sp>
            <p:nvSpPr>
              <p:cNvPr id="276" name="ZoneTexte 275">
                <a:extLst>
                  <a:ext uri="{FF2B5EF4-FFF2-40B4-BE49-F238E27FC236}">
                    <a16:creationId xmlns:a16="http://schemas.microsoft.com/office/drawing/2014/main" id="{FDF6FA9A-7A67-4EFC-BBBF-06CD23B6A1C7}"/>
                  </a:ext>
                </a:extLst>
              </p:cNvPr>
              <p:cNvSpPr txBox="1"/>
              <p:nvPr/>
            </p:nvSpPr>
            <p:spPr>
              <a:xfrm>
                <a:off x="3085711" y="4041758"/>
                <a:ext cx="718466" cy="184666"/>
              </a:xfrm>
              <a:prstGeom prst="rect">
                <a:avLst/>
              </a:prstGeom>
              <a:noFill/>
            </p:spPr>
            <p:txBody>
              <a:bodyPr wrap="none" rtlCol="0">
                <a:spAutoFit/>
              </a:bodyPr>
              <a:lstStyle/>
              <a:p>
                <a:r>
                  <a:rPr lang="fr-FR" sz="600" dirty="0"/>
                  <a:t>[7:48:00 8:03:00]</a:t>
                </a:r>
                <a:endParaRPr lang="fr-CH" sz="600" dirty="0"/>
              </a:p>
            </p:txBody>
          </p:sp>
          <p:sp>
            <p:nvSpPr>
              <p:cNvPr id="277" name="ZoneTexte 276">
                <a:extLst>
                  <a:ext uri="{FF2B5EF4-FFF2-40B4-BE49-F238E27FC236}">
                    <a16:creationId xmlns:a16="http://schemas.microsoft.com/office/drawing/2014/main" id="{1DA96396-CAD2-4A2D-B6E8-3232C13620D6}"/>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275" name="ZoneTexte 274">
              <a:extLst>
                <a:ext uri="{FF2B5EF4-FFF2-40B4-BE49-F238E27FC236}">
                  <a16:creationId xmlns:a16="http://schemas.microsoft.com/office/drawing/2014/main" id="{13C77DF2-F453-4AE3-A76E-F5E17F1417F0}"/>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A:3</a:t>
              </a:r>
            </a:p>
          </p:txBody>
        </p:sp>
      </p:grpSp>
      <p:sp>
        <p:nvSpPr>
          <p:cNvPr id="278" name="Accolade fermante 277">
            <a:extLst>
              <a:ext uri="{FF2B5EF4-FFF2-40B4-BE49-F238E27FC236}">
                <a16:creationId xmlns:a16="http://schemas.microsoft.com/office/drawing/2014/main" id="{BD4BF53A-6C48-41B2-95C6-9AE8FE7C849D}"/>
              </a:ext>
            </a:extLst>
          </p:cNvPr>
          <p:cNvSpPr/>
          <p:nvPr/>
        </p:nvSpPr>
        <p:spPr>
          <a:xfrm flipH="1">
            <a:off x="382800" y="172349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79" name="Accolade fermante 278">
            <a:extLst>
              <a:ext uri="{FF2B5EF4-FFF2-40B4-BE49-F238E27FC236}">
                <a16:creationId xmlns:a16="http://schemas.microsoft.com/office/drawing/2014/main" id="{4CD8D1D6-2853-4AEF-8BC1-DC8AE50C2040}"/>
              </a:ext>
            </a:extLst>
          </p:cNvPr>
          <p:cNvSpPr/>
          <p:nvPr/>
        </p:nvSpPr>
        <p:spPr>
          <a:xfrm>
            <a:off x="3286195" y="172233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280" name="Groupe 279">
            <a:extLst>
              <a:ext uri="{FF2B5EF4-FFF2-40B4-BE49-F238E27FC236}">
                <a16:creationId xmlns:a16="http://schemas.microsoft.com/office/drawing/2014/main" id="{65025EED-E8A1-4872-AB9D-F70D1AFC2ED4}"/>
              </a:ext>
            </a:extLst>
          </p:cNvPr>
          <p:cNvGrpSpPr/>
          <p:nvPr/>
        </p:nvGrpSpPr>
        <p:grpSpPr>
          <a:xfrm>
            <a:off x="2654108" y="1636937"/>
            <a:ext cx="718466" cy="377178"/>
            <a:chOff x="1266633" y="5049608"/>
            <a:chExt cx="718466" cy="377178"/>
          </a:xfrm>
        </p:grpSpPr>
        <p:sp>
          <p:nvSpPr>
            <p:cNvPr id="281" name="ZoneTexte 280">
              <a:extLst>
                <a:ext uri="{FF2B5EF4-FFF2-40B4-BE49-F238E27FC236}">
                  <a16:creationId xmlns:a16="http://schemas.microsoft.com/office/drawing/2014/main" id="{0799C075-194B-4B36-9327-CF62D3700393}"/>
                </a:ext>
              </a:extLst>
            </p:cNvPr>
            <p:cNvSpPr txBox="1"/>
            <p:nvPr/>
          </p:nvSpPr>
          <p:spPr>
            <a:xfrm>
              <a:off x="1266633" y="5242120"/>
              <a:ext cx="718466" cy="184666"/>
            </a:xfrm>
            <a:prstGeom prst="rect">
              <a:avLst/>
            </a:prstGeom>
            <a:noFill/>
          </p:spPr>
          <p:txBody>
            <a:bodyPr wrap="none" rtlCol="0">
              <a:spAutoFit/>
            </a:bodyPr>
            <a:lstStyle/>
            <a:p>
              <a:r>
                <a:rPr lang="fr-FR" sz="600" dirty="0"/>
                <a:t>[7:57:30 8:05:00]</a:t>
              </a:r>
              <a:endParaRPr lang="fr-CH" sz="600" dirty="0"/>
            </a:p>
          </p:txBody>
        </p:sp>
        <p:sp>
          <p:nvSpPr>
            <p:cNvPr id="282" name="ZoneTexte 281">
              <a:extLst>
                <a:ext uri="{FF2B5EF4-FFF2-40B4-BE49-F238E27FC236}">
                  <a16:creationId xmlns:a16="http://schemas.microsoft.com/office/drawing/2014/main" id="{8A5D8562-0D40-4384-8CDC-10EA35F41CEA}"/>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283" name="ZoneTexte 282">
              <a:extLst>
                <a:ext uri="{FF2B5EF4-FFF2-40B4-BE49-F238E27FC236}">
                  <a16:creationId xmlns:a16="http://schemas.microsoft.com/office/drawing/2014/main" id="{18004595-EB2E-488A-9295-83E70CFE71D9}"/>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284" name="Groupe 283">
            <a:extLst>
              <a:ext uri="{FF2B5EF4-FFF2-40B4-BE49-F238E27FC236}">
                <a16:creationId xmlns:a16="http://schemas.microsoft.com/office/drawing/2014/main" id="{18C55BB8-8D35-4198-AB73-9277C103DA48}"/>
              </a:ext>
            </a:extLst>
          </p:cNvPr>
          <p:cNvGrpSpPr/>
          <p:nvPr/>
        </p:nvGrpSpPr>
        <p:grpSpPr>
          <a:xfrm>
            <a:off x="429709" y="1645735"/>
            <a:ext cx="718466" cy="369675"/>
            <a:chOff x="646205" y="5057129"/>
            <a:chExt cx="718466" cy="369675"/>
          </a:xfrm>
        </p:grpSpPr>
        <p:sp>
          <p:nvSpPr>
            <p:cNvPr id="285" name="ZoneTexte 284">
              <a:extLst>
                <a:ext uri="{FF2B5EF4-FFF2-40B4-BE49-F238E27FC236}">
                  <a16:creationId xmlns:a16="http://schemas.microsoft.com/office/drawing/2014/main" id="{66B580C9-E53C-4D3B-AAAC-6F9552D7B4C1}"/>
                </a:ext>
              </a:extLst>
            </p:cNvPr>
            <p:cNvSpPr txBox="1"/>
            <p:nvPr/>
          </p:nvSpPr>
          <p:spPr>
            <a:xfrm>
              <a:off x="646205" y="5242138"/>
              <a:ext cx="718466" cy="184666"/>
            </a:xfrm>
            <a:prstGeom prst="rect">
              <a:avLst/>
            </a:prstGeom>
            <a:noFill/>
          </p:spPr>
          <p:txBody>
            <a:bodyPr wrap="none" rtlCol="0">
              <a:spAutoFit/>
            </a:bodyPr>
            <a:lstStyle/>
            <a:p>
              <a:r>
                <a:rPr lang="fr-FR" sz="600" dirty="0"/>
                <a:t>[7:45:00 7:52:30]</a:t>
              </a:r>
              <a:endParaRPr lang="fr-CH" sz="600" dirty="0"/>
            </a:p>
          </p:txBody>
        </p:sp>
        <p:sp>
          <p:nvSpPr>
            <p:cNvPr id="286" name="ZoneTexte 285">
              <a:extLst>
                <a:ext uri="{FF2B5EF4-FFF2-40B4-BE49-F238E27FC236}">
                  <a16:creationId xmlns:a16="http://schemas.microsoft.com/office/drawing/2014/main" id="{FF32B6F5-4736-4201-8CD2-89DFA554766F}"/>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287" name="ZoneTexte 286">
              <a:extLst>
                <a:ext uri="{FF2B5EF4-FFF2-40B4-BE49-F238E27FC236}">
                  <a16:creationId xmlns:a16="http://schemas.microsoft.com/office/drawing/2014/main" id="{946A2ED8-4638-4349-B2BB-22F76BE6AD11}"/>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288" name="Groupe 287">
            <a:extLst>
              <a:ext uri="{FF2B5EF4-FFF2-40B4-BE49-F238E27FC236}">
                <a16:creationId xmlns:a16="http://schemas.microsoft.com/office/drawing/2014/main" id="{DF158C8F-7A4E-43B8-B685-C0ED30E08E15}"/>
              </a:ext>
            </a:extLst>
          </p:cNvPr>
          <p:cNvGrpSpPr/>
          <p:nvPr/>
        </p:nvGrpSpPr>
        <p:grpSpPr>
          <a:xfrm>
            <a:off x="3334533" y="1882020"/>
            <a:ext cx="202376" cy="157632"/>
            <a:chOff x="5146975" y="3184326"/>
            <a:chExt cx="1468799" cy="1171578"/>
          </a:xfrm>
          <a:solidFill>
            <a:srgbClr val="92D050"/>
          </a:solidFill>
        </p:grpSpPr>
        <p:pic>
          <p:nvPicPr>
            <p:cNvPr id="289" name="Graphique 288">
              <a:extLst>
                <a:ext uri="{FF2B5EF4-FFF2-40B4-BE49-F238E27FC236}">
                  <a16:creationId xmlns:a16="http://schemas.microsoft.com/office/drawing/2014/main" id="{7C8FEFAB-2269-4145-BD8B-30806521A3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290" name="Graphique 289">
              <a:extLst>
                <a:ext uri="{FF2B5EF4-FFF2-40B4-BE49-F238E27FC236}">
                  <a16:creationId xmlns:a16="http://schemas.microsoft.com/office/drawing/2014/main" id="{773E3504-67E3-4BEA-AD4A-4A04C91544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291" name="ZoneTexte 290">
            <a:extLst>
              <a:ext uri="{FF2B5EF4-FFF2-40B4-BE49-F238E27FC236}">
                <a16:creationId xmlns:a16="http://schemas.microsoft.com/office/drawing/2014/main" id="{052AD9A6-062C-42E9-86E7-F25EBE89D234}"/>
              </a:ext>
            </a:extLst>
          </p:cNvPr>
          <p:cNvSpPr txBox="1"/>
          <p:nvPr/>
        </p:nvSpPr>
        <p:spPr>
          <a:xfrm>
            <a:off x="-21541" y="1712293"/>
            <a:ext cx="497339" cy="246221"/>
          </a:xfrm>
          <a:prstGeom prst="rect">
            <a:avLst/>
          </a:prstGeom>
          <a:noFill/>
        </p:spPr>
        <p:txBody>
          <a:bodyPr wrap="square" rtlCol="0">
            <a:spAutoFit/>
          </a:bodyPr>
          <a:lstStyle/>
          <a:p>
            <a:r>
              <a:rPr lang="fr-FR" sz="1000" dirty="0"/>
              <a:t>c.1.3</a:t>
            </a:r>
            <a:endParaRPr lang="fr-FR" sz="800" dirty="0"/>
          </a:p>
        </p:txBody>
      </p:sp>
      <p:grpSp>
        <p:nvGrpSpPr>
          <p:cNvPr id="292" name="Groupe 291">
            <a:extLst>
              <a:ext uri="{FF2B5EF4-FFF2-40B4-BE49-F238E27FC236}">
                <a16:creationId xmlns:a16="http://schemas.microsoft.com/office/drawing/2014/main" id="{940B28F0-F22A-47CE-9D97-C254B09D8D1D}"/>
              </a:ext>
            </a:extLst>
          </p:cNvPr>
          <p:cNvGrpSpPr/>
          <p:nvPr/>
        </p:nvGrpSpPr>
        <p:grpSpPr>
          <a:xfrm>
            <a:off x="503742" y="2380908"/>
            <a:ext cx="718466" cy="365560"/>
            <a:chOff x="2199597" y="988053"/>
            <a:chExt cx="718466" cy="365560"/>
          </a:xfrm>
        </p:grpSpPr>
        <p:sp>
          <p:nvSpPr>
            <p:cNvPr id="293" name="ZoneTexte 292">
              <a:extLst>
                <a:ext uri="{FF2B5EF4-FFF2-40B4-BE49-F238E27FC236}">
                  <a16:creationId xmlns:a16="http://schemas.microsoft.com/office/drawing/2014/main" id="{DD9DD7BA-70AE-4258-BF5B-88082AD11730}"/>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294" name="ZoneTexte 293">
              <a:extLst>
                <a:ext uri="{FF2B5EF4-FFF2-40B4-BE49-F238E27FC236}">
                  <a16:creationId xmlns:a16="http://schemas.microsoft.com/office/drawing/2014/main" id="{BC860862-ACBB-44B0-9ABD-5C5C84A80F89}"/>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295" name="Groupe 294">
            <a:extLst>
              <a:ext uri="{FF2B5EF4-FFF2-40B4-BE49-F238E27FC236}">
                <a16:creationId xmlns:a16="http://schemas.microsoft.com/office/drawing/2014/main" id="{8CEFC181-6BA4-4A41-9E40-3386694CB548}"/>
              </a:ext>
            </a:extLst>
          </p:cNvPr>
          <p:cNvGrpSpPr/>
          <p:nvPr/>
        </p:nvGrpSpPr>
        <p:grpSpPr>
          <a:xfrm>
            <a:off x="1159097" y="2383026"/>
            <a:ext cx="718466" cy="363333"/>
            <a:chOff x="4307092" y="990006"/>
            <a:chExt cx="718466" cy="363333"/>
          </a:xfrm>
        </p:grpSpPr>
        <p:sp>
          <p:nvSpPr>
            <p:cNvPr id="296" name="ZoneTexte 295">
              <a:extLst>
                <a:ext uri="{FF2B5EF4-FFF2-40B4-BE49-F238E27FC236}">
                  <a16:creationId xmlns:a16="http://schemas.microsoft.com/office/drawing/2014/main" id="{D5D3CF96-443C-4748-9B9C-B63DA0DD35B4}"/>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297" name="ZoneTexte 296">
              <a:extLst>
                <a:ext uri="{FF2B5EF4-FFF2-40B4-BE49-F238E27FC236}">
                  <a16:creationId xmlns:a16="http://schemas.microsoft.com/office/drawing/2014/main" id="{1D4F978F-CD30-4A2F-A890-864549BBA67E}"/>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298" name="ZoneTexte 297">
            <a:extLst>
              <a:ext uri="{FF2B5EF4-FFF2-40B4-BE49-F238E27FC236}">
                <a16:creationId xmlns:a16="http://schemas.microsoft.com/office/drawing/2014/main" id="{2FE6885C-1845-4530-929E-32352F309B5F}"/>
              </a:ext>
            </a:extLst>
          </p:cNvPr>
          <p:cNvSpPr txBox="1"/>
          <p:nvPr/>
        </p:nvSpPr>
        <p:spPr>
          <a:xfrm>
            <a:off x="572422" y="2417174"/>
            <a:ext cx="331249" cy="246221"/>
          </a:xfrm>
          <a:prstGeom prst="rect">
            <a:avLst/>
          </a:prstGeom>
          <a:noFill/>
        </p:spPr>
        <p:txBody>
          <a:bodyPr wrap="square" rtlCol="0">
            <a:spAutoFit/>
          </a:bodyPr>
          <a:lstStyle/>
          <a:p>
            <a:r>
              <a:rPr lang="fr-FR" sz="500" dirty="0"/>
              <a:t>+2</a:t>
            </a:r>
          </a:p>
          <a:p>
            <a:r>
              <a:rPr lang="fr-FR" sz="500" dirty="0"/>
              <a:t>A:5</a:t>
            </a:r>
          </a:p>
        </p:txBody>
      </p:sp>
      <p:sp>
        <p:nvSpPr>
          <p:cNvPr id="299" name="ZoneTexte 298">
            <a:extLst>
              <a:ext uri="{FF2B5EF4-FFF2-40B4-BE49-F238E27FC236}">
                <a16:creationId xmlns:a16="http://schemas.microsoft.com/office/drawing/2014/main" id="{CB7DADB9-8101-4FC5-9077-08299FDE40BE}"/>
              </a:ext>
            </a:extLst>
          </p:cNvPr>
          <p:cNvSpPr txBox="1"/>
          <p:nvPr/>
        </p:nvSpPr>
        <p:spPr>
          <a:xfrm>
            <a:off x="1205549" y="2407485"/>
            <a:ext cx="331249" cy="246221"/>
          </a:xfrm>
          <a:prstGeom prst="rect">
            <a:avLst/>
          </a:prstGeom>
          <a:noFill/>
        </p:spPr>
        <p:txBody>
          <a:bodyPr wrap="square" rtlCol="0">
            <a:spAutoFit/>
          </a:bodyPr>
          <a:lstStyle/>
          <a:p>
            <a:r>
              <a:rPr lang="fr-FR" sz="500" dirty="0"/>
              <a:t>-2</a:t>
            </a:r>
          </a:p>
          <a:p>
            <a:r>
              <a:rPr lang="fr-FR" sz="500" dirty="0"/>
              <a:t>A:7</a:t>
            </a:r>
          </a:p>
        </p:txBody>
      </p:sp>
      <p:sp>
        <p:nvSpPr>
          <p:cNvPr id="300" name="Accolade fermante 299">
            <a:extLst>
              <a:ext uri="{FF2B5EF4-FFF2-40B4-BE49-F238E27FC236}">
                <a16:creationId xmlns:a16="http://schemas.microsoft.com/office/drawing/2014/main" id="{897FF022-596F-40C6-8ABA-D7E574F96B6C}"/>
              </a:ext>
            </a:extLst>
          </p:cNvPr>
          <p:cNvSpPr/>
          <p:nvPr/>
        </p:nvSpPr>
        <p:spPr>
          <a:xfrm flipH="1">
            <a:off x="494882" y="247080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01" name="Accolade fermante 300">
            <a:extLst>
              <a:ext uri="{FF2B5EF4-FFF2-40B4-BE49-F238E27FC236}">
                <a16:creationId xmlns:a16="http://schemas.microsoft.com/office/drawing/2014/main" id="{511752F0-549A-40CB-A0FA-87FB8051B7AC}"/>
              </a:ext>
            </a:extLst>
          </p:cNvPr>
          <p:cNvSpPr/>
          <p:nvPr/>
        </p:nvSpPr>
        <p:spPr>
          <a:xfrm>
            <a:off x="1785756" y="245458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302" name="Graphique 301">
            <a:extLst>
              <a:ext uri="{FF2B5EF4-FFF2-40B4-BE49-F238E27FC236}">
                <a16:creationId xmlns:a16="http://schemas.microsoft.com/office/drawing/2014/main" id="{CE5B25CB-4CC3-4F27-8422-40B291530B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50140" y="2629632"/>
            <a:ext cx="109307" cy="98122"/>
          </a:xfrm>
          <a:prstGeom prst="rect">
            <a:avLst/>
          </a:prstGeom>
        </p:spPr>
      </p:pic>
      <p:sp>
        <p:nvSpPr>
          <p:cNvPr id="303" name="Accolade fermante 302">
            <a:extLst>
              <a:ext uri="{FF2B5EF4-FFF2-40B4-BE49-F238E27FC236}">
                <a16:creationId xmlns:a16="http://schemas.microsoft.com/office/drawing/2014/main" id="{86B6CD71-4E8E-435F-8906-1AD4DFE920E0}"/>
              </a:ext>
            </a:extLst>
          </p:cNvPr>
          <p:cNvSpPr/>
          <p:nvPr/>
        </p:nvSpPr>
        <p:spPr>
          <a:xfrm flipH="1">
            <a:off x="397399" y="2112646"/>
            <a:ext cx="81211" cy="60310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04" name="Accolade fermante 303">
            <a:extLst>
              <a:ext uri="{FF2B5EF4-FFF2-40B4-BE49-F238E27FC236}">
                <a16:creationId xmlns:a16="http://schemas.microsoft.com/office/drawing/2014/main" id="{DA1B48BB-C183-43E6-A071-FA91FC18AFB5}"/>
              </a:ext>
            </a:extLst>
          </p:cNvPr>
          <p:cNvSpPr/>
          <p:nvPr/>
        </p:nvSpPr>
        <p:spPr>
          <a:xfrm flipH="1">
            <a:off x="495593" y="214899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05" name="Accolade fermante 304">
            <a:extLst>
              <a:ext uri="{FF2B5EF4-FFF2-40B4-BE49-F238E27FC236}">
                <a16:creationId xmlns:a16="http://schemas.microsoft.com/office/drawing/2014/main" id="{342DAA6E-D2EB-4B35-BA4E-40BBF0EC2DD1}"/>
              </a:ext>
            </a:extLst>
          </p:cNvPr>
          <p:cNvSpPr/>
          <p:nvPr/>
        </p:nvSpPr>
        <p:spPr>
          <a:xfrm>
            <a:off x="1800232" y="214555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06" name="Groupe 305">
            <a:extLst>
              <a:ext uri="{FF2B5EF4-FFF2-40B4-BE49-F238E27FC236}">
                <a16:creationId xmlns:a16="http://schemas.microsoft.com/office/drawing/2014/main" id="{CBFF6B62-2770-493C-B395-C96E1FEFFC19}"/>
              </a:ext>
            </a:extLst>
          </p:cNvPr>
          <p:cNvGrpSpPr/>
          <p:nvPr/>
        </p:nvGrpSpPr>
        <p:grpSpPr>
          <a:xfrm>
            <a:off x="532351" y="2048996"/>
            <a:ext cx="718466" cy="369675"/>
            <a:chOff x="646205" y="5057129"/>
            <a:chExt cx="718466" cy="369675"/>
          </a:xfrm>
        </p:grpSpPr>
        <p:sp>
          <p:nvSpPr>
            <p:cNvPr id="307" name="ZoneTexte 306">
              <a:extLst>
                <a:ext uri="{FF2B5EF4-FFF2-40B4-BE49-F238E27FC236}">
                  <a16:creationId xmlns:a16="http://schemas.microsoft.com/office/drawing/2014/main" id="{1D3FE063-730A-4BAF-B44B-58502C16FDAD}"/>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308" name="ZoneTexte 307">
              <a:extLst>
                <a:ext uri="{FF2B5EF4-FFF2-40B4-BE49-F238E27FC236}">
                  <a16:creationId xmlns:a16="http://schemas.microsoft.com/office/drawing/2014/main" id="{2D27F1EC-D421-4077-A40D-5138B5E5D8A0}"/>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309" name="ZoneTexte 308">
              <a:extLst>
                <a:ext uri="{FF2B5EF4-FFF2-40B4-BE49-F238E27FC236}">
                  <a16:creationId xmlns:a16="http://schemas.microsoft.com/office/drawing/2014/main" id="{C2605CE9-E1B2-4D3B-9CA0-6AA02DFFF33D}"/>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310" name="Groupe 309">
            <a:extLst>
              <a:ext uri="{FF2B5EF4-FFF2-40B4-BE49-F238E27FC236}">
                <a16:creationId xmlns:a16="http://schemas.microsoft.com/office/drawing/2014/main" id="{B7B628C5-912D-487C-932C-75C8BB2319A1}"/>
              </a:ext>
            </a:extLst>
          </p:cNvPr>
          <p:cNvGrpSpPr/>
          <p:nvPr/>
        </p:nvGrpSpPr>
        <p:grpSpPr>
          <a:xfrm>
            <a:off x="1848293" y="2300954"/>
            <a:ext cx="202376" cy="157632"/>
            <a:chOff x="5146975" y="3184326"/>
            <a:chExt cx="1468799" cy="1171578"/>
          </a:xfrm>
          <a:solidFill>
            <a:srgbClr val="92D050"/>
          </a:solidFill>
        </p:grpSpPr>
        <p:pic>
          <p:nvPicPr>
            <p:cNvPr id="311" name="Graphique 310">
              <a:extLst>
                <a:ext uri="{FF2B5EF4-FFF2-40B4-BE49-F238E27FC236}">
                  <a16:creationId xmlns:a16="http://schemas.microsoft.com/office/drawing/2014/main" id="{199E117B-C919-48C8-861A-366C146E76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312" name="Graphique 311">
              <a:extLst>
                <a:ext uri="{FF2B5EF4-FFF2-40B4-BE49-F238E27FC236}">
                  <a16:creationId xmlns:a16="http://schemas.microsoft.com/office/drawing/2014/main" id="{2C807A99-1787-4ECF-96C8-B1AC9DDD1F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313" name="ZoneTexte 312">
            <a:extLst>
              <a:ext uri="{FF2B5EF4-FFF2-40B4-BE49-F238E27FC236}">
                <a16:creationId xmlns:a16="http://schemas.microsoft.com/office/drawing/2014/main" id="{B827B4E3-0229-41D5-9B34-198A0606D774}"/>
              </a:ext>
            </a:extLst>
          </p:cNvPr>
          <p:cNvSpPr txBox="1"/>
          <p:nvPr/>
        </p:nvSpPr>
        <p:spPr>
          <a:xfrm>
            <a:off x="1994082" y="2339874"/>
            <a:ext cx="532518" cy="215444"/>
          </a:xfrm>
          <a:prstGeom prst="rect">
            <a:avLst/>
          </a:prstGeom>
          <a:noFill/>
        </p:spPr>
        <p:txBody>
          <a:bodyPr wrap="square" rtlCol="0">
            <a:spAutoFit/>
          </a:bodyPr>
          <a:lstStyle/>
          <a:p>
            <a:r>
              <a:rPr lang="fr-FR" sz="800" dirty="0" err="1"/>
              <a:t>L</a:t>
            </a:r>
            <a:r>
              <a:rPr lang="fr-FR" sz="700" baseline="-25000" dirty="0" err="1"/>
              <a:t>Requêtes</a:t>
            </a:r>
            <a:r>
              <a:rPr lang="fr-FR" sz="700" dirty="0"/>
              <a:t> </a:t>
            </a:r>
            <a:r>
              <a:rPr lang="fr-FR" sz="800" dirty="0"/>
              <a:t>=</a:t>
            </a:r>
            <a:endParaRPr lang="fr-CH" sz="700" dirty="0"/>
          </a:p>
        </p:txBody>
      </p:sp>
      <p:grpSp>
        <p:nvGrpSpPr>
          <p:cNvPr id="314" name="Graphique 23">
            <a:extLst>
              <a:ext uri="{FF2B5EF4-FFF2-40B4-BE49-F238E27FC236}">
                <a16:creationId xmlns:a16="http://schemas.microsoft.com/office/drawing/2014/main" id="{56BBF496-7ED7-431A-A0D1-266B5C6F515D}"/>
              </a:ext>
            </a:extLst>
          </p:cNvPr>
          <p:cNvGrpSpPr/>
          <p:nvPr/>
        </p:nvGrpSpPr>
        <p:grpSpPr>
          <a:xfrm>
            <a:off x="2549611" y="2343650"/>
            <a:ext cx="118913" cy="184666"/>
            <a:chOff x="5410460" y="2049372"/>
            <a:chExt cx="615732" cy="1159026"/>
          </a:xfrm>
          <a:solidFill>
            <a:schemeClr val="accent2">
              <a:lumMod val="75000"/>
            </a:schemeClr>
          </a:solidFill>
        </p:grpSpPr>
        <p:sp>
          <p:nvSpPr>
            <p:cNvPr id="315" name="Forme libre : forme 314">
              <a:extLst>
                <a:ext uri="{FF2B5EF4-FFF2-40B4-BE49-F238E27FC236}">
                  <a16:creationId xmlns:a16="http://schemas.microsoft.com/office/drawing/2014/main" id="{A7CC9D84-A99D-4997-8842-D9878B647C38}"/>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16" name="Forme libre : forme 315">
              <a:extLst>
                <a:ext uri="{FF2B5EF4-FFF2-40B4-BE49-F238E27FC236}">
                  <a16:creationId xmlns:a16="http://schemas.microsoft.com/office/drawing/2014/main" id="{8484288E-D44D-4DC7-B159-07BB27861261}"/>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17" name="Accolade fermante 316">
            <a:extLst>
              <a:ext uri="{FF2B5EF4-FFF2-40B4-BE49-F238E27FC236}">
                <a16:creationId xmlns:a16="http://schemas.microsoft.com/office/drawing/2014/main" id="{864D9F09-7A6E-4166-B266-6FC1808321F4}"/>
              </a:ext>
            </a:extLst>
          </p:cNvPr>
          <p:cNvSpPr/>
          <p:nvPr/>
        </p:nvSpPr>
        <p:spPr>
          <a:xfrm flipH="1">
            <a:off x="2470901" y="231490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18" name="Accolade fermante 317">
            <a:extLst>
              <a:ext uri="{FF2B5EF4-FFF2-40B4-BE49-F238E27FC236}">
                <a16:creationId xmlns:a16="http://schemas.microsoft.com/office/drawing/2014/main" id="{A111A383-FB55-489A-8258-92AF5EE7D6AE}"/>
              </a:ext>
            </a:extLst>
          </p:cNvPr>
          <p:cNvSpPr/>
          <p:nvPr/>
        </p:nvSpPr>
        <p:spPr>
          <a:xfrm>
            <a:off x="3029529" y="232236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319" name="Graphique 23">
            <a:extLst>
              <a:ext uri="{FF2B5EF4-FFF2-40B4-BE49-F238E27FC236}">
                <a16:creationId xmlns:a16="http://schemas.microsoft.com/office/drawing/2014/main" id="{56EE9E98-08CF-4992-91F5-54801D198E56}"/>
              </a:ext>
            </a:extLst>
          </p:cNvPr>
          <p:cNvGrpSpPr/>
          <p:nvPr/>
        </p:nvGrpSpPr>
        <p:grpSpPr>
          <a:xfrm>
            <a:off x="2676192" y="2346806"/>
            <a:ext cx="119903" cy="184666"/>
            <a:chOff x="5410460" y="2049372"/>
            <a:chExt cx="615732" cy="1159026"/>
          </a:xfrm>
          <a:solidFill>
            <a:srgbClr val="FF0000"/>
          </a:solidFill>
        </p:grpSpPr>
        <p:sp>
          <p:nvSpPr>
            <p:cNvPr id="320" name="Forme libre : forme 319">
              <a:extLst>
                <a:ext uri="{FF2B5EF4-FFF2-40B4-BE49-F238E27FC236}">
                  <a16:creationId xmlns:a16="http://schemas.microsoft.com/office/drawing/2014/main" id="{BB7E4284-3585-4C1B-A33D-80FF2A9CBDB5}"/>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321" name="Forme libre : forme 320">
              <a:extLst>
                <a:ext uri="{FF2B5EF4-FFF2-40B4-BE49-F238E27FC236}">
                  <a16:creationId xmlns:a16="http://schemas.microsoft.com/office/drawing/2014/main" id="{B1AFD29D-A03B-4FFB-AB6F-6091259CAF9A}"/>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322" name="ZoneTexte 321">
            <a:extLst>
              <a:ext uri="{FF2B5EF4-FFF2-40B4-BE49-F238E27FC236}">
                <a16:creationId xmlns:a16="http://schemas.microsoft.com/office/drawing/2014/main" id="{653B654D-927F-45D4-AF4A-37476FB06EEE}"/>
              </a:ext>
            </a:extLst>
          </p:cNvPr>
          <p:cNvSpPr txBox="1"/>
          <p:nvPr/>
        </p:nvSpPr>
        <p:spPr>
          <a:xfrm>
            <a:off x="6275" y="2284427"/>
            <a:ext cx="497633" cy="246221"/>
          </a:xfrm>
          <a:prstGeom prst="rect">
            <a:avLst/>
          </a:prstGeom>
          <a:noFill/>
        </p:spPr>
        <p:txBody>
          <a:bodyPr wrap="square" rtlCol="0">
            <a:spAutoFit/>
          </a:bodyPr>
          <a:lstStyle/>
          <a:p>
            <a:r>
              <a:rPr lang="fr-FR" sz="1000" dirty="0"/>
              <a:t>c.2.1</a:t>
            </a:r>
            <a:endParaRPr lang="fr-FR" sz="800" dirty="0"/>
          </a:p>
        </p:txBody>
      </p:sp>
      <p:grpSp>
        <p:nvGrpSpPr>
          <p:cNvPr id="323" name="Groupe 322">
            <a:extLst>
              <a:ext uri="{FF2B5EF4-FFF2-40B4-BE49-F238E27FC236}">
                <a16:creationId xmlns:a16="http://schemas.microsoft.com/office/drawing/2014/main" id="{ADB140A1-0594-4AA9-8E1A-4B4F9AB06D59}"/>
              </a:ext>
            </a:extLst>
          </p:cNvPr>
          <p:cNvGrpSpPr/>
          <p:nvPr/>
        </p:nvGrpSpPr>
        <p:grpSpPr>
          <a:xfrm>
            <a:off x="1161652" y="2025171"/>
            <a:ext cx="718466" cy="377178"/>
            <a:chOff x="1266633" y="5049608"/>
            <a:chExt cx="718466" cy="377178"/>
          </a:xfrm>
        </p:grpSpPr>
        <p:sp>
          <p:nvSpPr>
            <p:cNvPr id="324" name="ZoneTexte 323">
              <a:extLst>
                <a:ext uri="{FF2B5EF4-FFF2-40B4-BE49-F238E27FC236}">
                  <a16:creationId xmlns:a16="http://schemas.microsoft.com/office/drawing/2014/main" id="{F55D0BEF-44BD-4614-A185-40120A9FDB3F}"/>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325" name="ZoneTexte 324">
              <a:extLst>
                <a:ext uri="{FF2B5EF4-FFF2-40B4-BE49-F238E27FC236}">
                  <a16:creationId xmlns:a16="http://schemas.microsoft.com/office/drawing/2014/main" id="{B650D5FF-94D5-417E-8202-9655DC4D7162}"/>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326" name="ZoneTexte 325">
              <a:extLst>
                <a:ext uri="{FF2B5EF4-FFF2-40B4-BE49-F238E27FC236}">
                  <a16:creationId xmlns:a16="http://schemas.microsoft.com/office/drawing/2014/main" id="{DAB935E3-DB3B-43AB-AF8B-99C19299F661}"/>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327" name="Groupe 326">
            <a:extLst>
              <a:ext uri="{FF2B5EF4-FFF2-40B4-BE49-F238E27FC236}">
                <a16:creationId xmlns:a16="http://schemas.microsoft.com/office/drawing/2014/main" id="{F507F112-74A8-4DD6-95D2-1846D6C905A1}"/>
              </a:ext>
            </a:extLst>
          </p:cNvPr>
          <p:cNvGrpSpPr/>
          <p:nvPr/>
        </p:nvGrpSpPr>
        <p:grpSpPr>
          <a:xfrm>
            <a:off x="2810201" y="2327778"/>
            <a:ext cx="277434" cy="192278"/>
            <a:chOff x="5500799" y="4255430"/>
            <a:chExt cx="1544225" cy="1042144"/>
          </a:xfrm>
          <a:solidFill>
            <a:srgbClr val="7030A0"/>
          </a:solidFill>
        </p:grpSpPr>
        <p:pic>
          <p:nvPicPr>
            <p:cNvPr id="328" name="Graphique 327">
              <a:extLst>
                <a:ext uri="{FF2B5EF4-FFF2-40B4-BE49-F238E27FC236}">
                  <a16:creationId xmlns:a16="http://schemas.microsoft.com/office/drawing/2014/main" id="{07FEE3CF-E196-4DF9-A239-C989CCF106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329" name="Graphique 328">
              <a:extLst>
                <a:ext uri="{FF2B5EF4-FFF2-40B4-BE49-F238E27FC236}">
                  <a16:creationId xmlns:a16="http://schemas.microsoft.com/office/drawing/2014/main" id="{B2973441-0ED1-4F28-A409-D866BEE6B8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sp>
        <p:nvSpPr>
          <p:cNvPr id="815" name="ZoneTexte 814">
            <a:extLst>
              <a:ext uri="{FF2B5EF4-FFF2-40B4-BE49-F238E27FC236}">
                <a16:creationId xmlns:a16="http://schemas.microsoft.com/office/drawing/2014/main" id="{FAF80C51-A632-4D01-8AC2-E43D01D4E800}"/>
              </a:ext>
            </a:extLst>
          </p:cNvPr>
          <p:cNvSpPr txBox="1"/>
          <p:nvPr/>
        </p:nvSpPr>
        <p:spPr>
          <a:xfrm>
            <a:off x="-40909" y="5739800"/>
            <a:ext cx="497339" cy="246221"/>
          </a:xfrm>
          <a:prstGeom prst="rect">
            <a:avLst/>
          </a:prstGeom>
          <a:noFill/>
        </p:spPr>
        <p:txBody>
          <a:bodyPr wrap="square" rtlCol="0">
            <a:spAutoFit/>
          </a:bodyPr>
          <a:lstStyle/>
          <a:p>
            <a:r>
              <a:rPr lang="fr-FR" sz="1000" dirty="0"/>
              <a:t>c.2.6</a:t>
            </a:r>
            <a:endParaRPr lang="fr-FR" sz="800" dirty="0"/>
          </a:p>
        </p:txBody>
      </p:sp>
      <p:sp>
        <p:nvSpPr>
          <p:cNvPr id="816" name="Accolade fermante 815">
            <a:extLst>
              <a:ext uri="{FF2B5EF4-FFF2-40B4-BE49-F238E27FC236}">
                <a16:creationId xmlns:a16="http://schemas.microsoft.com/office/drawing/2014/main" id="{12F7487F-8A5A-49EF-86E0-6D89FD685C83}"/>
              </a:ext>
            </a:extLst>
          </p:cNvPr>
          <p:cNvSpPr/>
          <p:nvPr/>
        </p:nvSpPr>
        <p:spPr>
          <a:xfrm flipH="1">
            <a:off x="512754" y="555829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17" name="Accolade fermante 816">
            <a:extLst>
              <a:ext uri="{FF2B5EF4-FFF2-40B4-BE49-F238E27FC236}">
                <a16:creationId xmlns:a16="http://schemas.microsoft.com/office/drawing/2014/main" id="{1386936F-2FF9-4DEB-B7F1-B5EC9C630466}"/>
              </a:ext>
            </a:extLst>
          </p:cNvPr>
          <p:cNvSpPr/>
          <p:nvPr/>
        </p:nvSpPr>
        <p:spPr>
          <a:xfrm>
            <a:off x="1817393" y="555485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18" name="Groupe 817">
            <a:extLst>
              <a:ext uri="{FF2B5EF4-FFF2-40B4-BE49-F238E27FC236}">
                <a16:creationId xmlns:a16="http://schemas.microsoft.com/office/drawing/2014/main" id="{71370C2B-3C11-4A8D-A3E9-9FA19CE97385}"/>
              </a:ext>
            </a:extLst>
          </p:cNvPr>
          <p:cNvGrpSpPr/>
          <p:nvPr/>
        </p:nvGrpSpPr>
        <p:grpSpPr>
          <a:xfrm>
            <a:off x="1169940" y="5450780"/>
            <a:ext cx="718466" cy="377178"/>
            <a:chOff x="1266633" y="5049608"/>
            <a:chExt cx="718466" cy="377178"/>
          </a:xfrm>
        </p:grpSpPr>
        <p:sp>
          <p:nvSpPr>
            <p:cNvPr id="819" name="ZoneTexte 818">
              <a:extLst>
                <a:ext uri="{FF2B5EF4-FFF2-40B4-BE49-F238E27FC236}">
                  <a16:creationId xmlns:a16="http://schemas.microsoft.com/office/drawing/2014/main" id="{848D29E9-66A9-4499-A341-96AA2E6EC0F6}"/>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820" name="ZoneTexte 819">
              <a:extLst>
                <a:ext uri="{FF2B5EF4-FFF2-40B4-BE49-F238E27FC236}">
                  <a16:creationId xmlns:a16="http://schemas.microsoft.com/office/drawing/2014/main" id="{8F5502CB-1ABD-40C3-BDFE-EE513067AE86}"/>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821" name="ZoneTexte 820">
              <a:extLst>
                <a:ext uri="{FF2B5EF4-FFF2-40B4-BE49-F238E27FC236}">
                  <a16:creationId xmlns:a16="http://schemas.microsoft.com/office/drawing/2014/main" id="{82C9C95A-E69E-41EF-B59B-4E66D38CADE9}"/>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822" name="Groupe 821">
            <a:extLst>
              <a:ext uri="{FF2B5EF4-FFF2-40B4-BE49-F238E27FC236}">
                <a16:creationId xmlns:a16="http://schemas.microsoft.com/office/drawing/2014/main" id="{364A6A85-5FA0-4633-8035-93EDB05D4FEB}"/>
              </a:ext>
            </a:extLst>
          </p:cNvPr>
          <p:cNvGrpSpPr/>
          <p:nvPr/>
        </p:nvGrpSpPr>
        <p:grpSpPr>
          <a:xfrm>
            <a:off x="549512" y="5458301"/>
            <a:ext cx="718466" cy="369675"/>
            <a:chOff x="646205" y="5057129"/>
            <a:chExt cx="718466" cy="369675"/>
          </a:xfrm>
        </p:grpSpPr>
        <p:sp>
          <p:nvSpPr>
            <p:cNvPr id="823" name="ZoneTexte 822">
              <a:extLst>
                <a:ext uri="{FF2B5EF4-FFF2-40B4-BE49-F238E27FC236}">
                  <a16:creationId xmlns:a16="http://schemas.microsoft.com/office/drawing/2014/main" id="{E74ABB2E-1133-4EDC-8AC9-48D589FD3EC9}"/>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824" name="ZoneTexte 823">
              <a:extLst>
                <a:ext uri="{FF2B5EF4-FFF2-40B4-BE49-F238E27FC236}">
                  <a16:creationId xmlns:a16="http://schemas.microsoft.com/office/drawing/2014/main" id="{9A9A8B7E-71F5-44AE-ABC0-572E03FB6D85}"/>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825" name="ZoneTexte 824">
              <a:extLst>
                <a:ext uri="{FF2B5EF4-FFF2-40B4-BE49-F238E27FC236}">
                  <a16:creationId xmlns:a16="http://schemas.microsoft.com/office/drawing/2014/main" id="{0053D0AF-681C-4295-BE61-D63FDB063C9C}"/>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826" name="Groupe 825">
            <a:extLst>
              <a:ext uri="{FF2B5EF4-FFF2-40B4-BE49-F238E27FC236}">
                <a16:creationId xmlns:a16="http://schemas.microsoft.com/office/drawing/2014/main" id="{754D523D-2EDE-4D64-ADDD-CECA0ED9A707}"/>
              </a:ext>
            </a:extLst>
          </p:cNvPr>
          <p:cNvGrpSpPr/>
          <p:nvPr/>
        </p:nvGrpSpPr>
        <p:grpSpPr>
          <a:xfrm>
            <a:off x="1865454" y="5710259"/>
            <a:ext cx="202376" cy="157632"/>
            <a:chOff x="5146975" y="3184326"/>
            <a:chExt cx="1468799" cy="1171578"/>
          </a:xfrm>
          <a:solidFill>
            <a:srgbClr val="92D050"/>
          </a:solidFill>
        </p:grpSpPr>
        <p:pic>
          <p:nvPicPr>
            <p:cNvPr id="827" name="Graphique 826">
              <a:extLst>
                <a:ext uri="{FF2B5EF4-FFF2-40B4-BE49-F238E27FC236}">
                  <a16:creationId xmlns:a16="http://schemas.microsoft.com/office/drawing/2014/main" id="{F7EBAE91-D17E-45B7-A4F0-ABB80954D2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828" name="Graphique 827">
              <a:extLst>
                <a:ext uri="{FF2B5EF4-FFF2-40B4-BE49-F238E27FC236}">
                  <a16:creationId xmlns:a16="http://schemas.microsoft.com/office/drawing/2014/main" id="{7473A27B-EA3A-4075-A81E-27B0E19D6E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829" name="Accolade fermante 828">
            <a:extLst>
              <a:ext uri="{FF2B5EF4-FFF2-40B4-BE49-F238E27FC236}">
                <a16:creationId xmlns:a16="http://schemas.microsoft.com/office/drawing/2014/main" id="{DFF7E8E4-0639-43AE-A033-40DC2630C8FD}"/>
              </a:ext>
            </a:extLst>
          </p:cNvPr>
          <p:cNvSpPr/>
          <p:nvPr/>
        </p:nvSpPr>
        <p:spPr>
          <a:xfrm flipH="1">
            <a:off x="390680" y="5526157"/>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50" name="ZoneTexte 849">
            <a:extLst>
              <a:ext uri="{FF2B5EF4-FFF2-40B4-BE49-F238E27FC236}">
                <a16:creationId xmlns:a16="http://schemas.microsoft.com/office/drawing/2014/main" id="{64719353-37A2-40D0-B436-3EB1C4D9B11B}"/>
              </a:ext>
            </a:extLst>
          </p:cNvPr>
          <p:cNvSpPr txBox="1"/>
          <p:nvPr/>
        </p:nvSpPr>
        <p:spPr>
          <a:xfrm>
            <a:off x="3607981" y="5760591"/>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851" name="Accolade fermante 850">
            <a:extLst>
              <a:ext uri="{FF2B5EF4-FFF2-40B4-BE49-F238E27FC236}">
                <a16:creationId xmlns:a16="http://schemas.microsoft.com/office/drawing/2014/main" id="{66816725-CC60-4E57-91BF-762EA56AA5AA}"/>
              </a:ext>
            </a:extLst>
          </p:cNvPr>
          <p:cNvSpPr/>
          <p:nvPr/>
        </p:nvSpPr>
        <p:spPr>
          <a:xfrm flipH="1">
            <a:off x="4078377" y="575240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52" name="Accolade fermante 851">
            <a:extLst>
              <a:ext uri="{FF2B5EF4-FFF2-40B4-BE49-F238E27FC236}">
                <a16:creationId xmlns:a16="http://schemas.microsoft.com/office/drawing/2014/main" id="{8C58386D-8435-40AC-8C7F-261167C07146}"/>
              </a:ext>
            </a:extLst>
          </p:cNvPr>
          <p:cNvSpPr/>
          <p:nvPr/>
        </p:nvSpPr>
        <p:spPr>
          <a:xfrm>
            <a:off x="4421651" y="573623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53" name="Graphique 23">
            <a:extLst>
              <a:ext uri="{FF2B5EF4-FFF2-40B4-BE49-F238E27FC236}">
                <a16:creationId xmlns:a16="http://schemas.microsoft.com/office/drawing/2014/main" id="{5EF7B839-20BF-4542-B551-1126627CBF4F}"/>
              </a:ext>
            </a:extLst>
          </p:cNvPr>
          <p:cNvGrpSpPr/>
          <p:nvPr/>
        </p:nvGrpSpPr>
        <p:grpSpPr>
          <a:xfrm>
            <a:off x="4320912" y="5777263"/>
            <a:ext cx="118913" cy="184666"/>
            <a:chOff x="5410460" y="2049372"/>
            <a:chExt cx="615732" cy="1159026"/>
          </a:xfrm>
          <a:solidFill>
            <a:schemeClr val="accent2">
              <a:lumMod val="75000"/>
            </a:schemeClr>
          </a:solidFill>
        </p:grpSpPr>
        <p:sp>
          <p:nvSpPr>
            <p:cNvPr id="854" name="Forme libre : forme 853">
              <a:extLst>
                <a:ext uri="{FF2B5EF4-FFF2-40B4-BE49-F238E27FC236}">
                  <a16:creationId xmlns:a16="http://schemas.microsoft.com/office/drawing/2014/main" id="{DB1BD1C3-B058-4330-A709-1533D516775B}"/>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855" name="Forme libre : forme 854">
              <a:extLst>
                <a:ext uri="{FF2B5EF4-FFF2-40B4-BE49-F238E27FC236}">
                  <a16:creationId xmlns:a16="http://schemas.microsoft.com/office/drawing/2014/main" id="{42E02079-931D-40DD-910D-7D6A71C27CC5}"/>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859" name="Graphique 858">
            <a:extLst>
              <a:ext uri="{FF2B5EF4-FFF2-40B4-BE49-F238E27FC236}">
                <a16:creationId xmlns:a16="http://schemas.microsoft.com/office/drawing/2014/main" id="{625FC8CB-9B41-49AB-A4D0-62EEDA50A7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25189" y="5771766"/>
            <a:ext cx="216516" cy="194360"/>
          </a:xfrm>
          <a:prstGeom prst="rect">
            <a:avLst/>
          </a:prstGeom>
        </p:spPr>
      </p:pic>
      <p:grpSp>
        <p:nvGrpSpPr>
          <p:cNvPr id="860" name="Groupe 859">
            <a:extLst>
              <a:ext uri="{FF2B5EF4-FFF2-40B4-BE49-F238E27FC236}">
                <a16:creationId xmlns:a16="http://schemas.microsoft.com/office/drawing/2014/main" id="{B777A2B0-5072-462C-91BD-9A203A2D1032}"/>
              </a:ext>
            </a:extLst>
          </p:cNvPr>
          <p:cNvGrpSpPr/>
          <p:nvPr/>
        </p:nvGrpSpPr>
        <p:grpSpPr>
          <a:xfrm>
            <a:off x="8947236" y="6889324"/>
            <a:ext cx="718466" cy="385083"/>
            <a:chOff x="6111049" y="6137090"/>
            <a:chExt cx="718466" cy="385083"/>
          </a:xfrm>
        </p:grpSpPr>
        <p:grpSp>
          <p:nvGrpSpPr>
            <p:cNvPr id="861" name="Groupe 860">
              <a:extLst>
                <a:ext uri="{FF2B5EF4-FFF2-40B4-BE49-F238E27FC236}">
                  <a16:creationId xmlns:a16="http://schemas.microsoft.com/office/drawing/2014/main" id="{0660258B-0BB6-4726-83E1-95882C8BC9E9}"/>
                </a:ext>
              </a:extLst>
            </p:cNvPr>
            <p:cNvGrpSpPr/>
            <p:nvPr/>
          </p:nvGrpSpPr>
          <p:grpSpPr>
            <a:xfrm>
              <a:off x="6111049" y="6137090"/>
              <a:ext cx="718466" cy="385083"/>
              <a:chOff x="1523235" y="3839102"/>
              <a:chExt cx="718466" cy="385083"/>
            </a:xfrm>
          </p:grpSpPr>
          <p:sp>
            <p:nvSpPr>
              <p:cNvPr id="863" name="ZoneTexte 862">
                <a:extLst>
                  <a:ext uri="{FF2B5EF4-FFF2-40B4-BE49-F238E27FC236}">
                    <a16:creationId xmlns:a16="http://schemas.microsoft.com/office/drawing/2014/main" id="{1585D77E-B6F1-4903-BC9F-FAB26C24EBD0}"/>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864" name="ZoneTexte 863">
                <a:extLst>
                  <a:ext uri="{FF2B5EF4-FFF2-40B4-BE49-F238E27FC236}">
                    <a16:creationId xmlns:a16="http://schemas.microsoft.com/office/drawing/2014/main" id="{2F441A87-6B30-48C3-A7DD-0961935BB2E5}"/>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862" name="ZoneTexte 861">
              <a:extLst>
                <a:ext uri="{FF2B5EF4-FFF2-40B4-BE49-F238E27FC236}">
                  <a16:creationId xmlns:a16="http://schemas.microsoft.com/office/drawing/2014/main" id="{AB89BA7B-6AA2-42FA-848D-45AFC6E4123A}"/>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865" name="Groupe 864">
            <a:extLst>
              <a:ext uri="{FF2B5EF4-FFF2-40B4-BE49-F238E27FC236}">
                <a16:creationId xmlns:a16="http://schemas.microsoft.com/office/drawing/2014/main" id="{EEB2E8BF-C757-4F5B-9212-42C51491CB41}"/>
              </a:ext>
            </a:extLst>
          </p:cNvPr>
          <p:cNvGrpSpPr/>
          <p:nvPr/>
        </p:nvGrpSpPr>
        <p:grpSpPr>
          <a:xfrm>
            <a:off x="10664621" y="6895236"/>
            <a:ext cx="718466" cy="375832"/>
            <a:chOff x="6752258" y="6147312"/>
            <a:chExt cx="718466" cy="375832"/>
          </a:xfrm>
        </p:grpSpPr>
        <p:grpSp>
          <p:nvGrpSpPr>
            <p:cNvPr id="866" name="Groupe 865">
              <a:extLst>
                <a:ext uri="{FF2B5EF4-FFF2-40B4-BE49-F238E27FC236}">
                  <a16:creationId xmlns:a16="http://schemas.microsoft.com/office/drawing/2014/main" id="{3EBFC4E7-2623-470B-8C8E-AB3C09C3D8A6}"/>
                </a:ext>
              </a:extLst>
            </p:cNvPr>
            <p:cNvGrpSpPr/>
            <p:nvPr/>
          </p:nvGrpSpPr>
          <p:grpSpPr>
            <a:xfrm>
              <a:off x="6752258" y="6147312"/>
              <a:ext cx="718466" cy="375832"/>
              <a:chOff x="2358333" y="3850592"/>
              <a:chExt cx="718466" cy="375832"/>
            </a:xfrm>
          </p:grpSpPr>
          <p:sp>
            <p:nvSpPr>
              <p:cNvPr id="868" name="ZoneTexte 867">
                <a:extLst>
                  <a:ext uri="{FF2B5EF4-FFF2-40B4-BE49-F238E27FC236}">
                    <a16:creationId xmlns:a16="http://schemas.microsoft.com/office/drawing/2014/main" id="{C3D56BFC-C32E-4F3A-A77B-DB7D42F3DFAA}"/>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869" name="ZoneTexte 868">
                <a:extLst>
                  <a:ext uri="{FF2B5EF4-FFF2-40B4-BE49-F238E27FC236}">
                    <a16:creationId xmlns:a16="http://schemas.microsoft.com/office/drawing/2014/main" id="{7A779D99-95CF-497F-9037-FE6637E0AF93}"/>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867" name="ZoneTexte 866">
              <a:extLst>
                <a:ext uri="{FF2B5EF4-FFF2-40B4-BE49-F238E27FC236}">
                  <a16:creationId xmlns:a16="http://schemas.microsoft.com/office/drawing/2014/main" id="{7B96C063-5A49-4609-AFD2-715905F0029A}"/>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870" name="Groupe 869">
            <a:extLst>
              <a:ext uri="{FF2B5EF4-FFF2-40B4-BE49-F238E27FC236}">
                <a16:creationId xmlns:a16="http://schemas.microsoft.com/office/drawing/2014/main" id="{474C3F81-7151-4672-8F0A-B57F421E013C}"/>
              </a:ext>
            </a:extLst>
          </p:cNvPr>
          <p:cNvGrpSpPr/>
          <p:nvPr/>
        </p:nvGrpSpPr>
        <p:grpSpPr>
          <a:xfrm>
            <a:off x="11208512" y="6880860"/>
            <a:ext cx="718466" cy="390094"/>
            <a:chOff x="7339755" y="6147312"/>
            <a:chExt cx="718466" cy="390094"/>
          </a:xfrm>
        </p:grpSpPr>
        <p:grpSp>
          <p:nvGrpSpPr>
            <p:cNvPr id="871" name="Groupe 870">
              <a:extLst>
                <a:ext uri="{FF2B5EF4-FFF2-40B4-BE49-F238E27FC236}">
                  <a16:creationId xmlns:a16="http://schemas.microsoft.com/office/drawing/2014/main" id="{8791F10B-4A6C-4E19-9460-81C12E45571E}"/>
                </a:ext>
              </a:extLst>
            </p:cNvPr>
            <p:cNvGrpSpPr/>
            <p:nvPr/>
          </p:nvGrpSpPr>
          <p:grpSpPr>
            <a:xfrm>
              <a:off x="7339755" y="6147312"/>
              <a:ext cx="718466" cy="390094"/>
              <a:chOff x="3085711" y="3836330"/>
              <a:chExt cx="718466" cy="390094"/>
            </a:xfrm>
          </p:grpSpPr>
          <p:sp>
            <p:nvSpPr>
              <p:cNvPr id="873" name="ZoneTexte 872">
                <a:extLst>
                  <a:ext uri="{FF2B5EF4-FFF2-40B4-BE49-F238E27FC236}">
                    <a16:creationId xmlns:a16="http://schemas.microsoft.com/office/drawing/2014/main" id="{EEBFC282-30F7-404C-ABA5-9022BDDE2AEF}"/>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874" name="ZoneTexte 873">
                <a:extLst>
                  <a:ext uri="{FF2B5EF4-FFF2-40B4-BE49-F238E27FC236}">
                    <a16:creationId xmlns:a16="http://schemas.microsoft.com/office/drawing/2014/main" id="{DEA0586C-9787-47CB-85F8-8D040FD8C086}"/>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872" name="ZoneTexte 871">
              <a:extLst>
                <a:ext uri="{FF2B5EF4-FFF2-40B4-BE49-F238E27FC236}">
                  <a16:creationId xmlns:a16="http://schemas.microsoft.com/office/drawing/2014/main" id="{4CDD3637-94D2-4F95-A8E3-97DFBD09615A}"/>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875" name="Accolade fermante 874">
            <a:extLst>
              <a:ext uri="{FF2B5EF4-FFF2-40B4-BE49-F238E27FC236}">
                <a16:creationId xmlns:a16="http://schemas.microsoft.com/office/drawing/2014/main" id="{D1DC37C5-61A8-4A85-9693-C454104D93AC}"/>
              </a:ext>
            </a:extLst>
          </p:cNvPr>
          <p:cNvSpPr/>
          <p:nvPr/>
        </p:nvSpPr>
        <p:spPr>
          <a:xfrm flipH="1">
            <a:off x="8905525" y="698153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76" name="Accolade fermante 875">
            <a:extLst>
              <a:ext uri="{FF2B5EF4-FFF2-40B4-BE49-F238E27FC236}">
                <a16:creationId xmlns:a16="http://schemas.microsoft.com/office/drawing/2014/main" id="{EA027CFE-8778-495C-B04B-FABE0BA75F14}"/>
              </a:ext>
            </a:extLst>
          </p:cNvPr>
          <p:cNvSpPr/>
          <p:nvPr/>
        </p:nvSpPr>
        <p:spPr>
          <a:xfrm>
            <a:off x="11836463" y="698727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877" name="Groupe 876">
            <a:extLst>
              <a:ext uri="{FF2B5EF4-FFF2-40B4-BE49-F238E27FC236}">
                <a16:creationId xmlns:a16="http://schemas.microsoft.com/office/drawing/2014/main" id="{2B6124FC-B185-47BC-B160-35E7E7D88C02}"/>
              </a:ext>
            </a:extLst>
          </p:cNvPr>
          <p:cNvGrpSpPr/>
          <p:nvPr/>
        </p:nvGrpSpPr>
        <p:grpSpPr>
          <a:xfrm>
            <a:off x="11907873" y="7168037"/>
            <a:ext cx="145699" cy="102974"/>
            <a:chOff x="5500799" y="4255430"/>
            <a:chExt cx="1544225" cy="1042144"/>
          </a:xfrm>
          <a:solidFill>
            <a:srgbClr val="7030A0"/>
          </a:solidFill>
        </p:grpSpPr>
        <p:pic>
          <p:nvPicPr>
            <p:cNvPr id="878" name="Graphique 877">
              <a:extLst>
                <a:ext uri="{FF2B5EF4-FFF2-40B4-BE49-F238E27FC236}">
                  <a16:creationId xmlns:a16="http://schemas.microsoft.com/office/drawing/2014/main" id="{F9C43947-50AC-4AB6-B8F4-B96EE23F6D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879" name="Graphique 878">
              <a:extLst>
                <a:ext uri="{FF2B5EF4-FFF2-40B4-BE49-F238E27FC236}">
                  <a16:creationId xmlns:a16="http://schemas.microsoft.com/office/drawing/2014/main" id="{37567384-7166-4D2D-89AD-7773FD5785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880" name="Groupe 879">
            <a:extLst>
              <a:ext uri="{FF2B5EF4-FFF2-40B4-BE49-F238E27FC236}">
                <a16:creationId xmlns:a16="http://schemas.microsoft.com/office/drawing/2014/main" id="{4AFFCBAE-7752-4D0D-A3F4-E75DAF2E43C8}"/>
              </a:ext>
            </a:extLst>
          </p:cNvPr>
          <p:cNvGrpSpPr/>
          <p:nvPr/>
        </p:nvGrpSpPr>
        <p:grpSpPr>
          <a:xfrm>
            <a:off x="10104352" y="6902280"/>
            <a:ext cx="718466" cy="370981"/>
            <a:chOff x="2195594" y="1720797"/>
            <a:chExt cx="718466" cy="370981"/>
          </a:xfrm>
        </p:grpSpPr>
        <p:sp>
          <p:nvSpPr>
            <p:cNvPr id="881" name="ZoneTexte 880">
              <a:extLst>
                <a:ext uri="{FF2B5EF4-FFF2-40B4-BE49-F238E27FC236}">
                  <a16:creationId xmlns:a16="http://schemas.microsoft.com/office/drawing/2014/main" id="{80246E9D-C447-47C6-A035-B12BAA8EEAD6}"/>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882" name="ZoneTexte 881">
              <a:extLst>
                <a:ext uri="{FF2B5EF4-FFF2-40B4-BE49-F238E27FC236}">
                  <a16:creationId xmlns:a16="http://schemas.microsoft.com/office/drawing/2014/main" id="{C605E775-44C9-409F-88FF-E32A7E443197}"/>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883" name="ZoneTexte 882">
              <a:extLst>
                <a:ext uri="{FF2B5EF4-FFF2-40B4-BE49-F238E27FC236}">
                  <a16:creationId xmlns:a16="http://schemas.microsoft.com/office/drawing/2014/main" id="{B679EB78-A475-44D7-B9D8-22C1EBCA3697}"/>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884" name="Groupe 883">
            <a:extLst>
              <a:ext uri="{FF2B5EF4-FFF2-40B4-BE49-F238E27FC236}">
                <a16:creationId xmlns:a16="http://schemas.microsoft.com/office/drawing/2014/main" id="{6EF5F8CA-34B7-4DAF-A0B3-3D02B8A9E0AE}"/>
              </a:ext>
            </a:extLst>
          </p:cNvPr>
          <p:cNvGrpSpPr/>
          <p:nvPr/>
        </p:nvGrpSpPr>
        <p:grpSpPr>
          <a:xfrm>
            <a:off x="9510987" y="6902280"/>
            <a:ext cx="718466" cy="367712"/>
            <a:chOff x="1622389" y="1728992"/>
            <a:chExt cx="718466" cy="367712"/>
          </a:xfrm>
        </p:grpSpPr>
        <p:sp>
          <p:nvSpPr>
            <p:cNvPr id="885" name="ZoneTexte 884">
              <a:extLst>
                <a:ext uri="{FF2B5EF4-FFF2-40B4-BE49-F238E27FC236}">
                  <a16:creationId xmlns:a16="http://schemas.microsoft.com/office/drawing/2014/main" id="{25DB0017-93B0-4473-8EBB-121E962A20F0}"/>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886" name="ZoneTexte 885">
              <a:extLst>
                <a:ext uri="{FF2B5EF4-FFF2-40B4-BE49-F238E27FC236}">
                  <a16:creationId xmlns:a16="http://schemas.microsoft.com/office/drawing/2014/main" id="{9A955281-28D6-4205-AC4D-B53E4334F75A}"/>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887" name="ZoneTexte 886">
              <a:extLst>
                <a:ext uri="{FF2B5EF4-FFF2-40B4-BE49-F238E27FC236}">
                  <a16:creationId xmlns:a16="http://schemas.microsoft.com/office/drawing/2014/main" id="{CA550171-1381-4889-8F9E-DBE41E6D8C0A}"/>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888" name="Groupe 887">
            <a:extLst>
              <a:ext uri="{FF2B5EF4-FFF2-40B4-BE49-F238E27FC236}">
                <a16:creationId xmlns:a16="http://schemas.microsoft.com/office/drawing/2014/main" id="{E447D782-330E-4AA5-9D57-67271757F9BA}"/>
              </a:ext>
            </a:extLst>
          </p:cNvPr>
          <p:cNvGrpSpPr/>
          <p:nvPr/>
        </p:nvGrpSpPr>
        <p:grpSpPr>
          <a:xfrm>
            <a:off x="8954284" y="7604904"/>
            <a:ext cx="718466" cy="385083"/>
            <a:chOff x="6111049" y="6137090"/>
            <a:chExt cx="718466" cy="385083"/>
          </a:xfrm>
        </p:grpSpPr>
        <p:grpSp>
          <p:nvGrpSpPr>
            <p:cNvPr id="889" name="Groupe 888">
              <a:extLst>
                <a:ext uri="{FF2B5EF4-FFF2-40B4-BE49-F238E27FC236}">
                  <a16:creationId xmlns:a16="http://schemas.microsoft.com/office/drawing/2014/main" id="{5C27FF57-6C49-4D39-9E9E-64E2A758BF95}"/>
                </a:ext>
              </a:extLst>
            </p:cNvPr>
            <p:cNvGrpSpPr/>
            <p:nvPr/>
          </p:nvGrpSpPr>
          <p:grpSpPr>
            <a:xfrm>
              <a:off x="6111049" y="6137090"/>
              <a:ext cx="718466" cy="385083"/>
              <a:chOff x="1523235" y="3839102"/>
              <a:chExt cx="718466" cy="385083"/>
            </a:xfrm>
          </p:grpSpPr>
          <p:sp>
            <p:nvSpPr>
              <p:cNvPr id="891" name="ZoneTexte 890">
                <a:extLst>
                  <a:ext uri="{FF2B5EF4-FFF2-40B4-BE49-F238E27FC236}">
                    <a16:creationId xmlns:a16="http://schemas.microsoft.com/office/drawing/2014/main" id="{D9F223A6-6A87-455C-B369-F8C3BD70AE8A}"/>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892" name="ZoneTexte 891">
                <a:extLst>
                  <a:ext uri="{FF2B5EF4-FFF2-40B4-BE49-F238E27FC236}">
                    <a16:creationId xmlns:a16="http://schemas.microsoft.com/office/drawing/2014/main" id="{DB93ABF4-739B-451D-B3D0-78F5349618E0}"/>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890" name="ZoneTexte 889">
              <a:extLst>
                <a:ext uri="{FF2B5EF4-FFF2-40B4-BE49-F238E27FC236}">
                  <a16:creationId xmlns:a16="http://schemas.microsoft.com/office/drawing/2014/main" id="{6293800F-C118-4FB3-848E-E2A2620310AE}"/>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893" name="Groupe 892">
            <a:extLst>
              <a:ext uri="{FF2B5EF4-FFF2-40B4-BE49-F238E27FC236}">
                <a16:creationId xmlns:a16="http://schemas.microsoft.com/office/drawing/2014/main" id="{E21D2343-1A46-44A9-9640-1015470BF291}"/>
              </a:ext>
            </a:extLst>
          </p:cNvPr>
          <p:cNvGrpSpPr/>
          <p:nvPr/>
        </p:nvGrpSpPr>
        <p:grpSpPr>
          <a:xfrm>
            <a:off x="10090537" y="7609740"/>
            <a:ext cx="718466" cy="375832"/>
            <a:chOff x="6752258" y="6147312"/>
            <a:chExt cx="718466" cy="375832"/>
          </a:xfrm>
        </p:grpSpPr>
        <p:grpSp>
          <p:nvGrpSpPr>
            <p:cNvPr id="894" name="Groupe 893">
              <a:extLst>
                <a:ext uri="{FF2B5EF4-FFF2-40B4-BE49-F238E27FC236}">
                  <a16:creationId xmlns:a16="http://schemas.microsoft.com/office/drawing/2014/main" id="{AFF18F07-40EE-486E-A735-83845094A7AC}"/>
                </a:ext>
              </a:extLst>
            </p:cNvPr>
            <p:cNvGrpSpPr/>
            <p:nvPr/>
          </p:nvGrpSpPr>
          <p:grpSpPr>
            <a:xfrm>
              <a:off x="6752258" y="6147312"/>
              <a:ext cx="718466" cy="375832"/>
              <a:chOff x="2358333" y="3850592"/>
              <a:chExt cx="718466" cy="375832"/>
            </a:xfrm>
          </p:grpSpPr>
          <p:sp>
            <p:nvSpPr>
              <p:cNvPr id="896" name="ZoneTexte 895">
                <a:extLst>
                  <a:ext uri="{FF2B5EF4-FFF2-40B4-BE49-F238E27FC236}">
                    <a16:creationId xmlns:a16="http://schemas.microsoft.com/office/drawing/2014/main" id="{FEFD2BE6-43BE-469A-A449-D29D86A0DC5B}"/>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897" name="ZoneTexte 896">
                <a:extLst>
                  <a:ext uri="{FF2B5EF4-FFF2-40B4-BE49-F238E27FC236}">
                    <a16:creationId xmlns:a16="http://schemas.microsoft.com/office/drawing/2014/main" id="{78040740-BB99-4236-9EF9-697ADBA34CCC}"/>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895" name="ZoneTexte 894">
              <a:extLst>
                <a:ext uri="{FF2B5EF4-FFF2-40B4-BE49-F238E27FC236}">
                  <a16:creationId xmlns:a16="http://schemas.microsoft.com/office/drawing/2014/main" id="{B5A4F13B-2300-4997-AD1C-992F74FA8DAF}"/>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898" name="Groupe 897">
            <a:extLst>
              <a:ext uri="{FF2B5EF4-FFF2-40B4-BE49-F238E27FC236}">
                <a16:creationId xmlns:a16="http://schemas.microsoft.com/office/drawing/2014/main" id="{05EEF969-16B5-4458-A8EF-EA77FB3DD342}"/>
              </a:ext>
            </a:extLst>
          </p:cNvPr>
          <p:cNvGrpSpPr/>
          <p:nvPr/>
        </p:nvGrpSpPr>
        <p:grpSpPr>
          <a:xfrm>
            <a:off x="11215560" y="7596440"/>
            <a:ext cx="718466" cy="390094"/>
            <a:chOff x="7339755" y="6147312"/>
            <a:chExt cx="718466" cy="390094"/>
          </a:xfrm>
        </p:grpSpPr>
        <p:grpSp>
          <p:nvGrpSpPr>
            <p:cNvPr id="899" name="Groupe 898">
              <a:extLst>
                <a:ext uri="{FF2B5EF4-FFF2-40B4-BE49-F238E27FC236}">
                  <a16:creationId xmlns:a16="http://schemas.microsoft.com/office/drawing/2014/main" id="{4712E3CD-33A7-4F11-BAAE-0CB05011FC74}"/>
                </a:ext>
              </a:extLst>
            </p:cNvPr>
            <p:cNvGrpSpPr/>
            <p:nvPr/>
          </p:nvGrpSpPr>
          <p:grpSpPr>
            <a:xfrm>
              <a:off x="7339755" y="6147312"/>
              <a:ext cx="718466" cy="390094"/>
              <a:chOff x="3085711" y="3836330"/>
              <a:chExt cx="718466" cy="390094"/>
            </a:xfrm>
          </p:grpSpPr>
          <p:sp>
            <p:nvSpPr>
              <p:cNvPr id="901" name="ZoneTexte 900">
                <a:extLst>
                  <a:ext uri="{FF2B5EF4-FFF2-40B4-BE49-F238E27FC236}">
                    <a16:creationId xmlns:a16="http://schemas.microsoft.com/office/drawing/2014/main" id="{13D1961D-C602-413A-B636-3AC0F54F2D45}"/>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902" name="ZoneTexte 901">
                <a:extLst>
                  <a:ext uri="{FF2B5EF4-FFF2-40B4-BE49-F238E27FC236}">
                    <a16:creationId xmlns:a16="http://schemas.microsoft.com/office/drawing/2014/main" id="{CB0FAE6F-09DB-4100-A1BA-64FA2B49DF75}"/>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900" name="ZoneTexte 899">
              <a:extLst>
                <a:ext uri="{FF2B5EF4-FFF2-40B4-BE49-F238E27FC236}">
                  <a16:creationId xmlns:a16="http://schemas.microsoft.com/office/drawing/2014/main" id="{0ABB19F9-7BCA-4918-82E0-846EB0153EED}"/>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903" name="Accolade fermante 902">
            <a:extLst>
              <a:ext uri="{FF2B5EF4-FFF2-40B4-BE49-F238E27FC236}">
                <a16:creationId xmlns:a16="http://schemas.microsoft.com/office/drawing/2014/main" id="{474736B2-44A4-499D-87D3-932CB5F0238B}"/>
              </a:ext>
            </a:extLst>
          </p:cNvPr>
          <p:cNvSpPr/>
          <p:nvPr/>
        </p:nvSpPr>
        <p:spPr>
          <a:xfrm flipH="1">
            <a:off x="8912573" y="769711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04" name="Accolade fermante 903">
            <a:extLst>
              <a:ext uri="{FF2B5EF4-FFF2-40B4-BE49-F238E27FC236}">
                <a16:creationId xmlns:a16="http://schemas.microsoft.com/office/drawing/2014/main" id="{5377A39F-FD0B-4731-9F7A-7D62667E68A3}"/>
              </a:ext>
            </a:extLst>
          </p:cNvPr>
          <p:cNvSpPr/>
          <p:nvPr/>
        </p:nvSpPr>
        <p:spPr>
          <a:xfrm>
            <a:off x="11843511" y="770285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05" name="Groupe 904">
            <a:extLst>
              <a:ext uri="{FF2B5EF4-FFF2-40B4-BE49-F238E27FC236}">
                <a16:creationId xmlns:a16="http://schemas.microsoft.com/office/drawing/2014/main" id="{B4F30313-E058-4302-A24B-21E86542251D}"/>
              </a:ext>
            </a:extLst>
          </p:cNvPr>
          <p:cNvGrpSpPr/>
          <p:nvPr/>
        </p:nvGrpSpPr>
        <p:grpSpPr>
          <a:xfrm>
            <a:off x="11914921" y="7883617"/>
            <a:ext cx="145699" cy="102974"/>
            <a:chOff x="5500799" y="4255430"/>
            <a:chExt cx="1544225" cy="1042144"/>
          </a:xfrm>
          <a:solidFill>
            <a:srgbClr val="7030A0"/>
          </a:solidFill>
        </p:grpSpPr>
        <p:pic>
          <p:nvPicPr>
            <p:cNvPr id="906" name="Graphique 905">
              <a:extLst>
                <a:ext uri="{FF2B5EF4-FFF2-40B4-BE49-F238E27FC236}">
                  <a16:creationId xmlns:a16="http://schemas.microsoft.com/office/drawing/2014/main" id="{03BD2E69-5527-48E9-BD02-BB49C32B54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907" name="Graphique 906">
              <a:extLst>
                <a:ext uri="{FF2B5EF4-FFF2-40B4-BE49-F238E27FC236}">
                  <a16:creationId xmlns:a16="http://schemas.microsoft.com/office/drawing/2014/main" id="{2D2EB6B7-F82E-455A-985A-5AA93F25033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908" name="Groupe 907">
            <a:extLst>
              <a:ext uri="{FF2B5EF4-FFF2-40B4-BE49-F238E27FC236}">
                <a16:creationId xmlns:a16="http://schemas.microsoft.com/office/drawing/2014/main" id="{E76015EE-6B7B-4971-A242-EEFBF52C7634}"/>
              </a:ext>
            </a:extLst>
          </p:cNvPr>
          <p:cNvGrpSpPr/>
          <p:nvPr/>
        </p:nvGrpSpPr>
        <p:grpSpPr>
          <a:xfrm>
            <a:off x="10645068" y="7617197"/>
            <a:ext cx="718466" cy="370981"/>
            <a:chOff x="2195594" y="1720797"/>
            <a:chExt cx="718466" cy="370981"/>
          </a:xfrm>
        </p:grpSpPr>
        <p:sp>
          <p:nvSpPr>
            <p:cNvPr id="909" name="ZoneTexte 908">
              <a:extLst>
                <a:ext uri="{FF2B5EF4-FFF2-40B4-BE49-F238E27FC236}">
                  <a16:creationId xmlns:a16="http://schemas.microsoft.com/office/drawing/2014/main" id="{8A0D5C77-4210-4C10-A9A9-BAD59BCD9AA5}"/>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910" name="ZoneTexte 909">
              <a:extLst>
                <a:ext uri="{FF2B5EF4-FFF2-40B4-BE49-F238E27FC236}">
                  <a16:creationId xmlns:a16="http://schemas.microsoft.com/office/drawing/2014/main" id="{56532FC2-97AD-4200-B98D-DDB899E462C8}"/>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911" name="ZoneTexte 910">
              <a:extLst>
                <a:ext uri="{FF2B5EF4-FFF2-40B4-BE49-F238E27FC236}">
                  <a16:creationId xmlns:a16="http://schemas.microsoft.com/office/drawing/2014/main" id="{1CE50695-53B5-45B5-9954-01023FACBD2F}"/>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912" name="Groupe 911">
            <a:extLst>
              <a:ext uri="{FF2B5EF4-FFF2-40B4-BE49-F238E27FC236}">
                <a16:creationId xmlns:a16="http://schemas.microsoft.com/office/drawing/2014/main" id="{2BFA954E-B62E-4403-A8F8-3258E8F6A413}"/>
              </a:ext>
            </a:extLst>
          </p:cNvPr>
          <p:cNvGrpSpPr/>
          <p:nvPr/>
        </p:nvGrpSpPr>
        <p:grpSpPr>
          <a:xfrm>
            <a:off x="9518035" y="7617860"/>
            <a:ext cx="718466" cy="367712"/>
            <a:chOff x="1622389" y="1728992"/>
            <a:chExt cx="718466" cy="367712"/>
          </a:xfrm>
        </p:grpSpPr>
        <p:sp>
          <p:nvSpPr>
            <p:cNvPr id="913" name="ZoneTexte 912">
              <a:extLst>
                <a:ext uri="{FF2B5EF4-FFF2-40B4-BE49-F238E27FC236}">
                  <a16:creationId xmlns:a16="http://schemas.microsoft.com/office/drawing/2014/main" id="{B93339A3-281E-4A07-BB90-D4AE43149CA5}"/>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914" name="ZoneTexte 913">
              <a:extLst>
                <a:ext uri="{FF2B5EF4-FFF2-40B4-BE49-F238E27FC236}">
                  <a16:creationId xmlns:a16="http://schemas.microsoft.com/office/drawing/2014/main" id="{B83A1B53-1BB7-4338-A253-D176A85B0B37}"/>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915" name="ZoneTexte 914">
              <a:extLst>
                <a:ext uri="{FF2B5EF4-FFF2-40B4-BE49-F238E27FC236}">
                  <a16:creationId xmlns:a16="http://schemas.microsoft.com/office/drawing/2014/main" id="{9B29F8AA-9678-4A80-BEA0-6095805694B6}"/>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916" name="Accolade fermante 915">
            <a:extLst>
              <a:ext uri="{FF2B5EF4-FFF2-40B4-BE49-F238E27FC236}">
                <a16:creationId xmlns:a16="http://schemas.microsoft.com/office/drawing/2014/main" id="{D82B3BF4-C4E3-4AA1-942F-C2CAA02D1E25}"/>
              </a:ext>
            </a:extLst>
          </p:cNvPr>
          <p:cNvSpPr/>
          <p:nvPr/>
        </p:nvSpPr>
        <p:spPr>
          <a:xfrm flipH="1">
            <a:off x="8923620" y="827869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17" name="Accolade fermante 916">
            <a:extLst>
              <a:ext uri="{FF2B5EF4-FFF2-40B4-BE49-F238E27FC236}">
                <a16:creationId xmlns:a16="http://schemas.microsoft.com/office/drawing/2014/main" id="{928CFBBD-73D1-4A0D-ADB9-65AC59AEB9CC}"/>
              </a:ext>
            </a:extLst>
          </p:cNvPr>
          <p:cNvSpPr/>
          <p:nvPr/>
        </p:nvSpPr>
        <p:spPr>
          <a:xfrm>
            <a:off x="11854558" y="828442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18" name="Groupe 917">
            <a:extLst>
              <a:ext uri="{FF2B5EF4-FFF2-40B4-BE49-F238E27FC236}">
                <a16:creationId xmlns:a16="http://schemas.microsoft.com/office/drawing/2014/main" id="{76AABEE8-7CED-4829-939D-ED11ABFBC533}"/>
              </a:ext>
            </a:extLst>
          </p:cNvPr>
          <p:cNvGrpSpPr/>
          <p:nvPr/>
        </p:nvGrpSpPr>
        <p:grpSpPr>
          <a:xfrm>
            <a:off x="11925968" y="8465189"/>
            <a:ext cx="145699" cy="102974"/>
            <a:chOff x="5500799" y="4255430"/>
            <a:chExt cx="1544225" cy="1042144"/>
          </a:xfrm>
          <a:solidFill>
            <a:srgbClr val="7030A0"/>
          </a:solidFill>
        </p:grpSpPr>
        <p:pic>
          <p:nvPicPr>
            <p:cNvPr id="919" name="Graphique 918">
              <a:extLst>
                <a:ext uri="{FF2B5EF4-FFF2-40B4-BE49-F238E27FC236}">
                  <a16:creationId xmlns:a16="http://schemas.microsoft.com/office/drawing/2014/main" id="{443BE609-3A10-4D16-9842-CE79D4ACB3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920" name="Graphique 919">
              <a:extLst>
                <a:ext uri="{FF2B5EF4-FFF2-40B4-BE49-F238E27FC236}">
                  <a16:creationId xmlns:a16="http://schemas.microsoft.com/office/drawing/2014/main" id="{7339C9FD-1E5A-454F-AFA6-0B1FB7284F3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921" name="Groupe 920">
            <a:extLst>
              <a:ext uri="{FF2B5EF4-FFF2-40B4-BE49-F238E27FC236}">
                <a16:creationId xmlns:a16="http://schemas.microsoft.com/office/drawing/2014/main" id="{C4D0160C-1073-4A56-BB69-7A36EC56A12A}"/>
              </a:ext>
            </a:extLst>
          </p:cNvPr>
          <p:cNvGrpSpPr/>
          <p:nvPr/>
        </p:nvGrpSpPr>
        <p:grpSpPr>
          <a:xfrm>
            <a:off x="8973063" y="8193391"/>
            <a:ext cx="718466" cy="385083"/>
            <a:chOff x="6111049" y="6137090"/>
            <a:chExt cx="718466" cy="385083"/>
          </a:xfrm>
        </p:grpSpPr>
        <p:grpSp>
          <p:nvGrpSpPr>
            <p:cNvPr id="922" name="Groupe 921">
              <a:extLst>
                <a:ext uri="{FF2B5EF4-FFF2-40B4-BE49-F238E27FC236}">
                  <a16:creationId xmlns:a16="http://schemas.microsoft.com/office/drawing/2014/main" id="{67FA22CE-72E5-4E9D-8B2E-CD2418077157}"/>
                </a:ext>
              </a:extLst>
            </p:cNvPr>
            <p:cNvGrpSpPr/>
            <p:nvPr/>
          </p:nvGrpSpPr>
          <p:grpSpPr>
            <a:xfrm>
              <a:off x="6111049" y="6137090"/>
              <a:ext cx="718466" cy="385083"/>
              <a:chOff x="1523235" y="3839102"/>
              <a:chExt cx="718466" cy="385083"/>
            </a:xfrm>
          </p:grpSpPr>
          <p:sp>
            <p:nvSpPr>
              <p:cNvPr id="924" name="ZoneTexte 923">
                <a:extLst>
                  <a:ext uri="{FF2B5EF4-FFF2-40B4-BE49-F238E27FC236}">
                    <a16:creationId xmlns:a16="http://schemas.microsoft.com/office/drawing/2014/main" id="{CCB45F1C-2244-4215-9CCB-7EF0D5EE2E21}"/>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925" name="ZoneTexte 924">
                <a:extLst>
                  <a:ext uri="{FF2B5EF4-FFF2-40B4-BE49-F238E27FC236}">
                    <a16:creationId xmlns:a16="http://schemas.microsoft.com/office/drawing/2014/main" id="{C30991D3-7269-40A5-B60B-C3FF977A79AF}"/>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923" name="ZoneTexte 922">
              <a:extLst>
                <a:ext uri="{FF2B5EF4-FFF2-40B4-BE49-F238E27FC236}">
                  <a16:creationId xmlns:a16="http://schemas.microsoft.com/office/drawing/2014/main" id="{F5D40242-D94F-4CC8-A570-8412AB9C99E3}"/>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926" name="Groupe 925">
            <a:extLst>
              <a:ext uri="{FF2B5EF4-FFF2-40B4-BE49-F238E27FC236}">
                <a16:creationId xmlns:a16="http://schemas.microsoft.com/office/drawing/2014/main" id="{5DB40F0F-864E-4A42-9AAA-E157BA783255}"/>
              </a:ext>
            </a:extLst>
          </p:cNvPr>
          <p:cNvGrpSpPr/>
          <p:nvPr/>
        </p:nvGrpSpPr>
        <p:grpSpPr>
          <a:xfrm>
            <a:off x="9545497" y="8198811"/>
            <a:ext cx="718466" cy="375832"/>
            <a:chOff x="6752258" y="6147312"/>
            <a:chExt cx="718466" cy="375832"/>
          </a:xfrm>
        </p:grpSpPr>
        <p:grpSp>
          <p:nvGrpSpPr>
            <p:cNvPr id="927" name="Groupe 926">
              <a:extLst>
                <a:ext uri="{FF2B5EF4-FFF2-40B4-BE49-F238E27FC236}">
                  <a16:creationId xmlns:a16="http://schemas.microsoft.com/office/drawing/2014/main" id="{980AEA25-02E7-4AEC-A263-DE131BD1728B}"/>
                </a:ext>
              </a:extLst>
            </p:cNvPr>
            <p:cNvGrpSpPr/>
            <p:nvPr/>
          </p:nvGrpSpPr>
          <p:grpSpPr>
            <a:xfrm>
              <a:off x="6752258" y="6147312"/>
              <a:ext cx="718466" cy="375832"/>
              <a:chOff x="2358333" y="3850592"/>
              <a:chExt cx="718466" cy="375832"/>
            </a:xfrm>
          </p:grpSpPr>
          <p:sp>
            <p:nvSpPr>
              <p:cNvPr id="929" name="ZoneTexte 928">
                <a:extLst>
                  <a:ext uri="{FF2B5EF4-FFF2-40B4-BE49-F238E27FC236}">
                    <a16:creationId xmlns:a16="http://schemas.microsoft.com/office/drawing/2014/main" id="{29191BC9-6684-40E5-ADE4-24D61B7D76B1}"/>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930" name="ZoneTexte 929">
                <a:extLst>
                  <a:ext uri="{FF2B5EF4-FFF2-40B4-BE49-F238E27FC236}">
                    <a16:creationId xmlns:a16="http://schemas.microsoft.com/office/drawing/2014/main" id="{B21B7404-C1B2-413B-A31C-31966C0DE9CD}"/>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928" name="ZoneTexte 927">
              <a:extLst>
                <a:ext uri="{FF2B5EF4-FFF2-40B4-BE49-F238E27FC236}">
                  <a16:creationId xmlns:a16="http://schemas.microsoft.com/office/drawing/2014/main" id="{A97D8682-8208-4EA1-BA87-AEE16FF35C1F}"/>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931" name="Groupe 930">
            <a:extLst>
              <a:ext uri="{FF2B5EF4-FFF2-40B4-BE49-F238E27FC236}">
                <a16:creationId xmlns:a16="http://schemas.microsoft.com/office/drawing/2014/main" id="{43CA6ADD-006A-40EB-8D4F-678570F214F3}"/>
              </a:ext>
            </a:extLst>
          </p:cNvPr>
          <p:cNvGrpSpPr/>
          <p:nvPr/>
        </p:nvGrpSpPr>
        <p:grpSpPr>
          <a:xfrm>
            <a:off x="11239990" y="8184984"/>
            <a:ext cx="700833" cy="390094"/>
            <a:chOff x="7339755" y="6147312"/>
            <a:chExt cx="700833" cy="390094"/>
          </a:xfrm>
        </p:grpSpPr>
        <p:grpSp>
          <p:nvGrpSpPr>
            <p:cNvPr id="932" name="Groupe 931">
              <a:extLst>
                <a:ext uri="{FF2B5EF4-FFF2-40B4-BE49-F238E27FC236}">
                  <a16:creationId xmlns:a16="http://schemas.microsoft.com/office/drawing/2014/main" id="{AD88EACC-1FB2-4738-BB8C-10A5E84F99D2}"/>
                </a:ext>
              </a:extLst>
            </p:cNvPr>
            <p:cNvGrpSpPr/>
            <p:nvPr/>
          </p:nvGrpSpPr>
          <p:grpSpPr>
            <a:xfrm>
              <a:off x="7339755" y="6147312"/>
              <a:ext cx="700833" cy="390094"/>
              <a:chOff x="3085711" y="3836330"/>
              <a:chExt cx="700833" cy="390094"/>
            </a:xfrm>
          </p:grpSpPr>
          <p:sp>
            <p:nvSpPr>
              <p:cNvPr id="934" name="ZoneTexte 933">
                <a:extLst>
                  <a:ext uri="{FF2B5EF4-FFF2-40B4-BE49-F238E27FC236}">
                    <a16:creationId xmlns:a16="http://schemas.microsoft.com/office/drawing/2014/main" id="{2DE52313-2FC1-46D1-A925-99E7F60E156E}"/>
                  </a:ext>
                </a:extLst>
              </p:cNvPr>
              <p:cNvSpPr txBox="1"/>
              <p:nvPr/>
            </p:nvSpPr>
            <p:spPr>
              <a:xfrm>
                <a:off x="3085711" y="4041758"/>
                <a:ext cx="700833" cy="184666"/>
              </a:xfrm>
              <a:prstGeom prst="rect">
                <a:avLst/>
              </a:prstGeom>
              <a:noFill/>
            </p:spPr>
            <p:txBody>
              <a:bodyPr wrap="none" rtlCol="0">
                <a:spAutoFit/>
              </a:bodyPr>
              <a:lstStyle/>
              <a:p>
                <a:r>
                  <a:rPr lang="fr-FR" sz="600" dirty="0"/>
                  <a:t>[7:57:008:05:00]</a:t>
                </a:r>
                <a:endParaRPr lang="fr-CH" sz="600" dirty="0"/>
              </a:p>
            </p:txBody>
          </p:sp>
          <p:sp>
            <p:nvSpPr>
              <p:cNvPr id="935" name="ZoneTexte 934">
                <a:extLst>
                  <a:ext uri="{FF2B5EF4-FFF2-40B4-BE49-F238E27FC236}">
                    <a16:creationId xmlns:a16="http://schemas.microsoft.com/office/drawing/2014/main" id="{AFBAE0E9-E14A-4FD4-A0CF-082B76500C43}"/>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933" name="ZoneTexte 932">
              <a:extLst>
                <a:ext uri="{FF2B5EF4-FFF2-40B4-BE49-F238E27FC236}">
                  <a16:creationId xmlns:a16="http://schemas.microsoft.com/office/drawing/2014/main" id="{1DE07C7B-E489-4E5A-A4BF-83F0B451423E}"/>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936" name="Groupe 935">
            <a:extLst>
              <a:ext uri="{FF2B5EF4-FFF2-40B4-BE49-F238E27FC236}">
                <a16:creationId xmlns:a16="http://schemas.microsoft.com/office/drawing/2014/main" id="{1A8BCB80-A595-4E83-8B2C-43B0FE2E9372}"/>
              </a:ext>
            </a:extLst>
          </p:cNvPr>
          <p:cNvGrpSpPr/>
          <p:nvPr/>
        </p:nvGrpSpPr>
        <p:grpSpPr>
          <a:xfrm>
            <a:off x="10695815" y="8214048"/>
            <a:ext cx="718466" cy="370981"/>
            <a:chOff x="2195594" y="1720797"/>
            <a:chExt cx="718466" cy="370981"/>
          </a:xfrm>
        </p:grpSpPr>
        <p:sp>
          <p:nvSpPr>
            <p:cNvPr id="937" name="ZoneTexte 936">
              <a:extLst>
                <a:ext uri="{FF2B5EF4-FFF2-40B4-BE49-F238E27FC236}">
                  <a16:creationId xmlns:a16="http://schemas.microsoft.com/office/drawing/2014/main" id="{636893AF-8837-4122-A2EA-FA4CF824E62A}"/>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938" name="ZoneTexte 937">
              <a:extLst>
                <a:ext uri="{FF2B5EF4-FFF2-40B4-BE49-F238E27FC236}">
                  <a16:creationId xmlns:a16="http://schemas.microsoft.com/office/drawing/2014/main" id="{1289E45C-6FCA-465B-83B4-A2D954183C60}"/>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939" name="ZoneTexte 938">
              <a:extLst>
                <a:ext uri="{FF2B5EF4-FFF2-40B4-BE49-F238E27FC236}">
                  <a16:creationId xmlns:a16="http://schemas.microsoft.com/office/drawing/2014/main" id="{FA4C5768-6A1D-4E5E-84E4-3BD903747C20}"/>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940" name="Groupe 939">
            <a:extLst>
              <a:ext uri="{FF2B5EF4-FFF2-40B4-BE49-F238E27FC236}">
                <a16:creationId xmlns:a16="http://schemas.microsoft.com/office/drawing/2014/main" id="{64D494E8-40F5-4602-A20D-7467848A0E2E}"/>
              </a:ext>
            </a:extLst>
          </p:cNvPr>
          <p:cNvGrpSpPr/>
          <p:nvPr/>
        </p:nvGrpSpPr>
        <p:grpSpPr>
          <a:xfrm>
            <a:off x="10102450" y="8214048"/>
            <a:ext cx="718466" cy="367712"/>
            <a:chOff x="1622389" y="1728992"/>
            <a:chExt cx="718466" cy="367712"/>
          </a:xfrm>
        </p:grpSpPr>
        <p:sp>
          <p:nvSpPr>
            <p:cNvPr id="941" name="ZoneTexte 940">
              <a:extLst>
                <a:ext uri="{FF2B5EF4-FFF2-40B4-BE49-F238E27FC236}">
                  <a16:creationId xmlns:a16="http://schemas.microsoft.com/office/drawing/2014/main" id="{565F5B41-CBAA-418D-824D-E435677ACF99}"/>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942" name="ZoneTexte 941">
              <a:extLst>
                <a:ext uri="{FF2B5EF4-FFF2-40B4-BE49-F238E27FC236}">
                  <a16:creationId xmlns:a16="http://schemas.microsoft.com/office/drawing/2014/main" id="{7DCB9AA5-ECBC-446D-8348-61D64A2B72F8}"/>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943" name="ZoneTexte 942">
              <a:extLst>
                <a:ext uri="{FF2B5EF4-FFF2-40B4-BE49-F238E27FC236}">
                  <a16:creationId xmlns:a16="http://schemas.microsoft.com/office/drawing/2014/main" id="{55CADCF6-2D28-47FB-8A57-8F0FEB00CD61}"/>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944" name="ZoneTexte 943">
            <a:extLst>
              <a:ext uri="{FF2B5EF4-FFF2-40B4-BE49-F238E27FC236}">
                <a16:creationId xmlns:a16="http://schemas.microsoft.com/office/drawing/2014/main" id="{C5AE2967-4DBC-471F-9424-98172B012B71}"/>
              </a:ext>
            </a:extLst>
          </p:cNvPr>
          <p:cNvSpPr txBox="1"/>
          <p:nvPr/>
        </p:nvSpPr>
        <p:spPr>
          <a:xfrm>
            <a:off x="6434893" y="392525"/>
            <a:ext cx="497339" cy="246221"/>
          </a:xfrm>
          <a:prstGeom prst="rect">
            <a:avLst/>
          </a:prstGeom>
          <a:noFill/>
        </p:spPr>
        <p:txBody>
          <a:bodyPr wrap="square" rtlCol="0">
            <a:spAutoFit/>
          </a:bodyPr>
          <a:lstStyle/>
          <a:p>
            <a:r>
              <a:rPr lang="fr-FR" sz="1000" dirty="0"/>
              <a:t>c.2.7</a:t>
            </a:r>
            <a:endParaRPr lang="fr-FR" sz="800" dirty="0"/>
          </a:p>
        </p:txBody>
      </p:sp>
      <p:sp>
        <p:nvSpPr>
          <p:cNvPr id="945" name="Accolade fermante 944">
            <a:extLst>
              <a:ext uri="{FF2B5EF4-FFF2-40B4-BE49-F238E27FC236}">
                <a16:creationId xmlns:a16="http://schemas.microsoft.com/office/drawing/2014/main" id="{F1E5F917-C4F2-473F-89C5-0B9A38144160}"/>
              </a:ext>
            </a:extLst>
          </p:cNvPr>
          <p:cNvSpPr/>
          <p:nvPr/>
        </p:nvSpPr>
        <p:spPr>
          <a:xfrm flipH="1">
            <a:off x="7027166" y="22554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46" name="Accolade fermante 945">
            <a:extLst>
              <a:ext uri="{FF2B5EF4-FFF2-40B4-BE49-F238E27FC236}">
                <a16:creationId xmlns:a16="http://schemas.microsoft.com/office/drawing/2014/main" id="{953FA74C-12DD-4A37-A03D-A0229CD685A1}"/>
              </a:ext>
            </a:extLst>
          </p:cNvPr>
          <p:cNvSpPr/>
          <p:nvPr/>
        </p:nvSpPr>
        <p:spPr>
          <a:xfrm>
            <a:off x="8331805" y="22210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47" name="Groupe 946">
            <a:extLst>
              <a:ext uri="{FF2B5EF4-FFF2-40B4-BE49-F238E27FC236}">
                <a16:creationId xmlns:a16="http://schemas.microsoft.com/office/drawing/2014/main" id="{97380CA7-C22F-4BFD-878A-0FD154C315EA}"/>
              </a:ext>
            </a:extLst>
          </p:cNvPr>
          <p:cNvGrpSpPr/>
          <p:nvPr/>
        </p:nvGrpSpPr>
        <p:grpSpPr>
          <a:xfrm>
            <a:off x="7684352" y="118023"/>
            <a:ext cx="718466" cy="377178"/>
            <a:chOff x="1266633" y="5049608"/>
            <a:chExt cx="718466" cy="377178"/>
          </a:xfrm>
        </p:grpSpPr>
        <p:sp>
          <p:nvSpPr>
            <p:cNvPr id="948" name="ZoneTexte 947">
              <a:extLst>
                <a:ext uri="{FF2B5EF4-FFF2-40B4-BE49-F238E27FC236}">
                  <a16:creationId xmlns:a16="http://schemas.microsoft.com/office/drawing/2014/main" id="{41C72593-B840-480A-A388-43991C7C1987}"/>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949" name="ZoneTexte 948">
              <a:extLst>
                <a:ext uri="{FF2B5EF4-FFF2-40B4-BE49-F238E27FC236}">
                  <a16:creationId xmlns:a16="http://schemas.microsoft.com/office/drawing/2014/main" id="{DC16BAF5-468E-454B-A9E9-5B8437E74BED}"/>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950" name="ZoneTexte 949">
              <a:extLst>
                <a:ext uri="{FF2B5EF4-FFF2-40B4-BE49-F238E27FC236}">
                  <a16:creationId xmlns:a16="http://schemas.microsoft.com/office/drawing/2014/main" id="{FEE773C1-9837-4A72-BB06-B654D4634F7A}"/>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951" name="Groupe 950">
            <a:extLst>
              <a:ext uri="{FF2B5EF4-FFF2-40B4-BE49-F238E27FC236}">
                <a16:creationId xmlns:a16="http://schemas.microsoft.com/office/drawing/2014/main" id="{32A7DB03-7A28-4F5C-B90C-AFD6A226CF7A}"/>
              </a:ext>
            </a:extLst>
          </p:cNvPr>
          <p:cNvGrpSpPr/>
          <p:nvPr/>
        </p:nvGrpSpPr>
        <p:grpSpPr>
          <a:xfrm>
            <a:off x="7063924" y="125544"/>
            <a:ext cx="718466" cy="369675"/>
            <a:chOff x="646205" y="5057129"/>
            <a:chExt cx="718466" cy="369675"/>
          </a:xfrm>
        </p:grpSpPr>
        <p:sp>
          <p:nvSpPr>
            <p:cNvPr id="952" name="ZoneTexte 951">
              <a:extLst>
                <a:ext uri="{FF2B5EF4-FFF2-40B4-BE49-F238E27FC236}">
                  <a16:creationId xmlns:a16="http://schemas.microsoft.com/office/drawing/2014/main" id="{2FBD73CE-8B58-4A57-86F7-1EE670D33A94}"/>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953" name="ZoneTexte 952">
              <a:extLst>
                <a:ext uri="{FF2B5EF4-FFF2-40B4-BE49-F238E27FC236}">
                  <a16:creationId xmlns:a16="http://schemas.microsoft.com/office/drawing/2014/main" id="{67AEDFB4-89A1-454A-A3DD-3E6749FA7FE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954" name="ZoneTexte 953">
              <a:extLst>
                <a:ext uri="{FF2B5EF4-FFF2-40B4-BE49-F238E27FC236}">
                  <a16:creationId xmlns:a16="http://schemas.microsoft.com/office/drawing/2014/main" id="{CFFCA85E-05F2-440E-B0BB-C327AE2CF2FF}"/>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955" name="Groupe 954">
            <a:extLst>
              <a:ext uri="{FF2B5EF4-FFF2-40B4-BE49-F238E27FC236}">
                <a16:creationId xmlns:a16="http://schemas.microsoft.com/office/drawing/2014/main" id="{3BDD0992-BAAE-424E-B982-61817C0CBA4D}"/>
              </a:ext>
            </a:extLst>
          </p:cNvPr>
          <p:cNvGrpSpPr/>
          <p:nvPr/>
        </p:nvGrpSpPr>
        <p:grpSpPr>
          <a:xfrm>
            <a:off x="8379866" y="377502"/>
            <a:ext cx="202376" cy="157632"/>
            <a:chOff x="5146975" y="3184326"/>
            <a:chExt cx="1468799" cy="1171578"/>
          </a:xfrm>
          <a:solidFill>
            <a:srgbClr val="92D050"/>
          </a:solidFill>
        </p:grpSpPr>
        <p:pic>
          <p:nvPicPr>
            <p:cNvPr id="956" name="Graphique 955">
              <a:extLst>
                <a:ext uri="{FF2B5EF4-FFF2-40B4-BE49-F238E27FC236}">
                  <a16:creationId xmlns:a16="http://schemas.microsoft.com/office/drawing/2014/main" id="{042BAA61-7105-437D-B089-515F59DFD0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957" name="Graphique 956">
              <a:extLst>
                <a:ext uri="{FF2B5EF4-FFF2-40B4-BE49-F238E27FC236}">
                  <a16:creationId xmlns:a16="http://schemas.microsoft.com/office/drawing/2014/main" id="{807E6F9D-030A-4916-A308-D2043FFB67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958" name="Accolade fermante 957">
            <a:extLst>
              <a:ext uri="{FF2B5EF4-FFF2-40B4-BE49-F238E27FC236}">
                <a16:creationId xmlns:a16="http://schemas.microsoft.com/office/drawing/2014/main" id="{2C2F2EB8-5EAB-442A-B8FA-878182C81322}"/>
              </a:ext>
            </a:extLst>
          </p:cNvPr>
          <p:cNvSpPr/>
          <p:nvPr/>
        </p:nvSpPr>
        <p:spPr>
          <a:xfrm flipH="1">
            <a:off x="6905092" y="193400"/>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59" name="ZoneTexte 958">
            <a:extLst>
              <a:ext uri="{FF2B5EF4-FFF2-40B4-BE49-F238E27FC236}">
                <a16:creationId xmlns:a16="http://schemas.microsoft.com/office/drawing/2014/main" id="{52B22AB9-FF04-4BED-860E-F76F35AA684A}"/>
              </a:ext>
            </a:extLst>
          </p:cNvPr>
          <p:cNvSpPr txBox="1"/>
          <p:nvPr/>
        </p:nvSpPr>
        <p:spPr>
          <a:xfrm>
            <a:off x="10159122" y="379928"/>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960" name="Accolade fermante 959">
            <a:extLst>
              <a:ext uri="{FF2B5EF4-FFF2-40B4-BE49-F238E27FC236}">
                <a16:creationId xmlns:a16="http://schemas.microsoft.com/office/drawing/2014/main" id="{98FFDB12-7367-4919-A064-FF05C7283CC1}"/>
              </a:ext>
            </a:extLst>
          </p:cNvPr>
          <p:cNvSpPr/>
          <p:nvPr/>
        </p:nvSpPr>
        <p:spPr>
          <a:xfrm flipH="1">
            <a:off x="10629518" y="37174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61" name="Accolade fermante 960">
            <a:extLst>
              <a:ext uri="{FF2B5EF4-FFF2-40B4-BE49-F238E27FC236}">
                <a16:creationId xmlns:a16="http://schemas.microsoft.com/office/drawing/2014/main" id="{975E67A5-E776-416B-B462-B70BCDAE7097}"/>
              </a:ext>
            </a:extLst>
          </p:cNvPr>
          <p:cNvSpPr/>
          <p:nvPr/>
        </p:nvSpPr>
        <p:spPr>
          <a:xfrm>
            <a:off x="10972792" y="35557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62" name="Graphique 23">
            <a:extLst>
              <a:ext uri="{FF2B5EF4-FFF2-40B4-BE49-F238E27FC236}">
                <a16:creationId xmlns:a16="http://schemas.microsoft.com/office/drawing/2014/main" id="{FFC10521-CEEA-416C-8FD6-7E50FC20D35A}"/>
              </a:ext>
            </a:extLst>
          </p:cNvPr>
          <p:cNvGrpSpPr/>
          <p:nvPr/>
        </p:nvGrpSpPr>
        <p:grpSpPr>
          <a:xfrm>
            <a:off x="10872053" y="396600"/>
            <a:ext cx="118913" cy="184666"/>
            <a:chOff x="5410460" y="2049372"/>
            <a:chExt cx="615732" cy="1159026"/>
          </a:xfrm>
          <a:solidFill>
            <a:schemeClr val="accent2">
              <a:lumMod val="75000"/>
            </a:schemeClr>
          </a:solidFill>
        </p:grpSpPr>
        <p:sp>
          <p:nvSpPr>
            <p:cNvPr id="963" name="Forme libre : forme 962">
              <a:extLst>
                <a:ext uri="{FF2B5EF4-FFF2-40B4-BE49-F238E27FC236}">
                  <a16:creationId xmlns:a16="http://schemas.microsoft.com/office/drawing/2014/main" id="{38CF1878-3E06-4198-B6CC-A47D95747307}"/>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964" name="Forme libre : forme 963">
              <a:extLst>
                <a:ext uri="{FF2B5EF4-FFF2-40B4-BE49-F238E27FC236}">
                  <a16:creationId xmlns:a16="http://schemas.microsoft.com/office/drawing/2014/main" id="{476FCE23-A3D4-4FB9-9E0C-6020948E40AB}"/>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965" name="Graphique 964">
            <a:extLst>
              <a:ext uri="{FF2B5EF4-FFF2-40B4-BE49-F238E27FC236}">
                <a16:creationId xmlns:a16="http://schemas.microsoft.com/office/drawing/2014/main" id="{893C9D9F-8737-48B0-9402-4051567DAF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76330" y="391103"/>
            <a:ext cx="216516" cy="194360"/>
          </a:xfrm>
          <a:prstGeom prst="rect">
            <a:avLst/>
          </a:prstGeom>
        </p:spPr>
      </p:pic>
      <p:sp>
        <p:nvSpPr>
          <p:cNvPr id="966" name="ZoneTexte 965">
            <a:extLst>
              <a:ext uri="{FF2B5EF4-FFF2-40B4-BE49-F238E27FC236}">
                <a16:creationId xmlns:a16="http://schemas.microsoft.com/office/drawing/2014/main" id="{81D5B5D7-7E9A-4C46-893D-F728D234B135}"/>
              </a:ext>
            </a:extLst>
          </p:cNvPr>
          <p:cNvSpPr txBox="1"/>
          <p:nvPr/>
        </p:nvSpPr>
        <p:spPr>
          <a:xfrm>
            <a:off x="6446916" y="1212382"/>
            <a:ext cx="497339" cy="246221"/>
          </a:xfrm>
          <a:prstGeom prst="rect">
            <a:avLst/>
          </a:prstGeom>
          <a:noFill/>
        </p:spPr>
        <p:txBody>
          <a:bodyPr wrap="square" rtlCol="0">
            <a:spAutoFit/>
          </a:bodyPr>
          <a:lstStyle/>
          <a:p>
            <a:r>
              <a:rPr lang="fr-FR" sz="1000" dirty="0"/>
              <a:t>c.2.8</a:t>
            </a:r>
            <a:endParaRPr lang="fr-FR" sz="800" dirty="0"/>
          </a:p>
        </p:txBody>
      </p:sp>
      <p:sp>
        <p:nvSpPr>
          <p:cNvPr id="967" name="Accolade fermante 966">
            <a:extLst>
              <a:ext uri="{FF2B5EF4-FFF2-40B4-BE49-F238E27FC236}">
                <a16:creationId xmlns:a16="http://schemas.microsoft.com/office/drawing/2014/main" id="{31D06D5B-B35A-4206-8AC4-4356C37FF8F1}"/>
              </a:ext>
            </a:extLst>
          </p:cNvPr>
          <p:cNvSpPr/>
          <p:nvPr/>
        </p:nvSpPr>
        <p:spPr>
          <a:xfrm flipH="1">
            <a:off x="7039189" y="104539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68" name="Accolade fermante 967">
            <a:extLst>
              <a:ext uri="{FF2B5EF4-FFF2-40B4-BE49-F238E27FC236}">
                <a16:creationId xmlns:a16="http://schemas.microsoft.com/office/drawing/2014/main" id="{5E6E9246-82C7-40CC-A33C-8BCE74800E16}"/>
              </a:ext>
            </a:extLst>
          </p:cNvPr>
          <p:cNvSpPr/>
          <p:nvPr/>
        </p:nvSpPr>
        <p:spPr>
          <a:xfrm>
            <a:off x="8343828" y="1041959"/>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69" name="Groupe 968">
            <a:extLst>
              <a:ext uri="{FF2B5EF4-FFF2-40B4-BE49-F238E27FC236}">
                <a16:creationId xmlns:a16="http://schemas.microsoft.com/office/drawing/2014/main" id="{4140EDE9-8665-404E-B3D9-D5478871B254}"/>
              </a:ext>
            </a:extLst>
          </p:cNvPr>
          <p:cNvGrpSpPr/>
          <p:nvPr/>
        </p:nvGrpSpPr>
        <p:grpSpPr>
          <a:xfrm>
            <a:off x="7696375" y="937880"/>
            <a:ext cx="718466" cy="377178"/>
            <a:chOff x="1266633" y="5049608"/>
            <a:chExt cx="718466" cy="377178"/>
          </a:xfrm>
        </p:grpSpPr>
        <p:sp>
          <p:nvSpPr>
            <p:cNvPr id="970" name="ZoneTexte 969">
              <a:extLst>
                <a:ext uri="{FF2B5EF4-FFF2-40B4-BE49-F238E27FC236}">
                  <a16:creationId xmlns:a16="http://schemas.microsoft.com/office/drawing/2014/main" id="{CCF30492-3D37-4430-81EB-B8BCE58FF95E}"/>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971" name="ZoneTexte 970">
              <a:extLst>
                <a:ext uri="{FF2B5EF4-FFF2-40B4-BE49-F238E27FC236}">
                  <a16:creationId xmlns:a16="http://schemas.microsoft.com/office/drawing/2014/main" id="{086CDCB2-1546-44B4-A66B-37AB1003D55E}"/>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972" name="ZoneTexte 971">
              <a:extLst>
                <a:ext uri="{FF2B5EF4-FFF2-40B4-BE49-F238E27FC236}">
                  <a16:creationId xmlns:a16="http://schemas.microsoft.com/office/drawing/2014/main" id="{D83CE11D-B539-4BFB-9BD7-EFAA10EA4644}"/>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973" name="Groupe 972">
            <a:extLst>
              <a:ext uri="{FF2B5EF4-FFF2-40B4-BE49-F238E27FC236}">
                <a16:creationId xmlns:a16="http://schemas.microsoft.com/office/drawing/2014/main" id="{16267290-9231-48B0-8D2B-6AE68D3A434E}"/>
              </a:ext>
            </a:extLst>
          </p:cNvPr>
          <p:cNvGrpSpPr/>
          <p:nvPr/>
        </p:nvGrpSpPr>
        <p:grpSpPr>
          <a:xfrm>
            <a:off x="7075947" y="945401"/>
            <a:ext cx="718466" cy="369675"/>
            <a:chOff x="646205" y="5057129"/>
            <a:chExt cx="718466" cy="369675"/>
          </a:xfrm>
        </p:grpSpPr>
        <p:sp>
          <p:nvSpPr>
            <p:cNvPr id="974" name="ZoneTexte 973">
              <a:extLst>
                <a:ext uri="{FF2B5EF4-FFF2-40B4-BE49-F238E27FC236}">
                  <a16:creationId xmlns:a16="http://schemas.microsoft.com/office/drawing/2014/main" id="{2AB326DD-2386-4455-A1C4-68953A9C3599}"/>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975" name="ZoneTexte 974">
              <a:extLst>
                <a:ext uri="{FF2B5EF4-FFF2-40B4-BE49-F238E27FC236}">
                  <a16:creationId xmlns:a16="http://schemas.microsoft.com/office/drawing/2014/main" id="{DD2E650E-AF82-4FE2-8BD6-B1648A7CCA4A}"/>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976" name="ZoneTexte 975">
              <a:extLst>
                <a:ext uri="{FF2B5EF4-FFF2-40B4-BE49-F238E27FC236}">
                  <a16:creationId xmlns:a16="http://schemas.microsoft.com/office/drawing/2014/main" id="{95C8035D-4F5C-42B9-88F1-D4D2BFD8E92B}"/>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977" name="Groupe 976">
            <a:extLst>
              <a:ext uri="{FF2B5EF4-FFF2-40B4-BE49-F238E27FC236}">
                <a16:creationId xmlns:a16="http://schemas.microsoft.com/office/drawing/2014/main" id="{46107A78-ED56-47AF-A9A2-36E3BF78EE14}"/>
              </a:ext>
            </a:extLst>
          </p:cNvPr>
          <p:cNvGrpSpPr/>
          <p:nvPr/>
        </p:nvGrpSpPr>
        <p:grpSpPr>
          <a:xfrm>
            <a:off x="8391889" y="1197359"/>
            <a:ext cx="202376" cy="157632"/>
            <a:chOff x="5146975" y="3184326"/>
            <a:chExt cx="1468799" cy="1171578"/>
          </a:xfrm>
          <a:solidFill>
            <a:srgbClr val="92D050"/>
          </a:solidFill>
        </p:grpSpPr>
        <p:pic>
          <p:nvPicPr>
            <p:cNvPr id="978" name="Graphique 977">
              <a:extLst>
                <a:ext uri="{FF2B5EF4-FFF2-40B4-BE49-F238E27FC236}">
                  <a16:creationId xmlns:a16="http://schemas.microsoft.com/office/drawing/2014/main" id="{31E7998A-2644-472B-80E9-34A60B53D5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979" name="Graphique 978">
              <a:extLst>
                <a:ext uri="{FF2B5EF4-FFF2-40B4-BE49-F238E27FC236}">
                  <a16:creationId xmlns:a16="http://schemas.microsoft.com/office/drawing/2014/main" id="{58F90081-ADC6-4356-9195-F393149FDC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980" name="Accolade fermante 979">
            <a:extLst>
              <a:ext uri="{FF2B5EF4-FFF2-40B4-BE49-F238E27FC236}">
                <a16:creationId xmlns:a16="http://schemas.microsoft.com/office/drawing/2014/main" id="{4FAB7BBA-1B58-4B84-B953-A05B0D01F42A}"/>
              </a:ext>
            </a:extLst>
          </p:cNvPr>
          <p:cNvSpPr/>
          <p:nvPr/>
        </p:nvSpPr>
        <p:spPr>
          <a:xfrm flipH="1">
            <a:off x="6917115" y="1013257"/>
            <a:ext cx="45720" cy="649784"/>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81" name="ZoneTexte 980">
            <a:extLst>
              <a:ext uri="{FF2B5EF4-FFF2-40B4-BE49-F238E27FC236}">
                <a16:creationId xmlns:a16="http://schemas.microsoft.com/office/drawing/2014/main" id="{A78670DD-E8F8-474B-BBED-3D8AB685AE8F}"/>
              </a:ext>
            </a:extLst>
          </p:cNvPr>
          <p:cNvSpPr txBox="1"/>
          <p:nvPr/>
        </p:nvSpPr>
        <p:spPr>
          <a:xfrm>
            <a:off x="10201114" y="117982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982" name="Accolade fermante 981">
            <a:extLst>
              <a:ext uri="{FF2B5EF4-FFF2-40B4-BE49-F238E27FC236}">
                <a16:creationId xmlns:a16="http://schemas.microsoft.com/office/drawing/2014/main" id="{3AE3616E-B810-4700-9A62-0E358CB1FADD}"/>
              </a:ext>
            </a:extLst>
          </p:cNvPr>
          <p:cNvSpPr/>
          <p:nvPr/>
        </p:nvSpPr>
        <p:spPr>
          <a:xfrm flipH="1">
            <a:off x="10671510" y="117163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983" name="Accolade fermante 982">
            <a:extLst>
              <a:ext uri="{FF2B5EF4-FFF2-40B4-BE49-F238E27FC236}">
                <a16:creationId xmlns:a16="http://schemas.microsoft.com/office/drawing/2014/main" id="{8C60ECDA-8221-4A11-948C-848B8EF776D9}"/>
              </a:ext>
            </a:extLst>
          </p:cNvPr>
          <p:cNvSpPr/>
          <p:nvPr/>
        </p:nvSpPr>
        <p:spPr>
          <a:xfrm>
            <a:off x="11014784" y="115547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984" name="Graphique 23">
            <a:extLst>
              <a:ext uri="{FF2B5EF4-FFF2-40B4-BE49-F238E27FC236}">
                <a16:creationId xmlns:a16="http://schemas.microsoft.com/office/drawing/2014/main" id="{B5321BA5-24C2-406E-9915-2880C0691759}"/>
              </a:ext>
            </a:extLst>
          </p:cNvPr>
          <p:cNvGrpSpPr/>
          <p:nvPr/>
        </p:nvGrpSpPr>
        <p:grpSpPr>
          <a:xfrm>
            <a:off x="10914045" y="1196497"/>
            <a:ext cx="118913" cy="184666"/>
            <a:chOff x="5410460" y="2049372"/>
            <a:chExt cx="615732" cy="1159026"/>
          </a:xfrm>
          <a:solidFill>
            <a:schemeClr val="accent2">
              <a:lumMod val="75000"/>
            </a:schemeClr>
          </a:solidFill>
        </p:grpSpPr>
        <p:sp>
          <p:nvSpPr>
            <p:cNvPr id="985" name="Forme libre : forme 984">
              <a:extLst>
                <a:ext uri="{FF2B5EF4-FFF2-40B4-BE49-F238E27FC236}">
                  <a16:creationId xmlns:a16="http://schemas.microsoft.com/office/drawing/2014/main" id="{D53BFD2B-7440-4F91-9FCE-12F72474CAEC}"/>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986" name="Forme libre : forme 985">
              <a:extLst>
                <a:ext uri="{FF2B5EF4-FFF2-40B4-BE49-F238E27FC236}">
                  <a16:creationId xmlns:a16="http://schemas.microsoft.com/office/drawing/2014/main" id="{65F6831E-9036-4480-8B3A-6FED788563E3}"/>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pic>
        <p:nvPicPr>
          <p:cNvPr id="987" name="Graphique 986">
            <a:extLst>
              <a:ext uri="{FF2B5EF4-FFF2-40B4-BE49-F238E27FC236}">
                <a16:creationId xmlns:a16="http://schemas.microsoft.com/office/drawing/2014/main" id="{B762877A-F999-4E76-A551-975A2EB406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18322" y="1191000"/>
            <a:ext cx="216516" cy="194360"/>
          </a:xfrm>
          <a:prstGeom prst="rect">
            <a:avLst/>
          </a:prstGeom>
        </p:spPr>
      </p:pic>
      <p:grpSp>
        <p:nvGrpSpPr>
          <p:cNvPr id="988" name="Groupe 987">
            <a:extLst>
              <a:ext uri="{FF2B5EF4-FFF2-40B4-BE49-F238E27FC236}">
                <a16:creationId xmlns:a16="http://schemas.microsoft.com/office/drawing/2014/main" id="{2A8C1E93-0C40-4A96-8C86-742CDD738962}"/>
              </a:ext>
            </a:extLst>
          </p:cNvPr>
          <p:cNvGrpSpPr/>
          <p:nvPr/>
        </p:nvGrpSpPr>
        <p:grpSpPr>
          <a:xfrm>
            <a:off x="549512" y="5830813"/>
            <a:ext cx="718466" cy="385083"/>
            <a:chOff x="6111049" y="6137090"/>
            <a:chExt cx="718466" cy="385083"/>
          </a:xfrm>
        </p:grpSpPr>
        <p:grpSp>
          <p:nvGrpSpPr>
            <p:cNvPr id="989" name="Groupe 988">
              <a:extLst>
                <a:ext uri="{FF2B5EF4-FFF2-40B4-BE49-F238E27FC236}">
                  <a16:creationId xmlns:a16="http://schemas.microsoft.com/office/drawing/2014/main" id="{969B3153-80D8-46AE-A4A2-76AB84333BBC}"/>
                </a:ext>
              </a:extLst>
            </p:cNvPr>
            <p:cNvGrpSpPr/>
            <p:nvPr/>
          </p:nvGrpSpPr>
          <p:grpSpPr>
            <a:xfrm>
              <a:off x="6111049" y="6137090"/>
              <a:ext cx="718466" cy="385083"/>
              <a:chOff x="1523235" y="3839102"/>
              <a:chExt cx="718466" cy="385083"/>
            </a:xfrm>
          </p:grpSpPr>
          <p:sp>
            <p:nvSpPr>
              <p:cNvPr id="991" name="ZoneTexte 990">
                <a:extLst>
                  <a:ext uri="{FF2B5EF4-FFF2-40B4-BE49-F238E27FC236}">
                    <a16:creationId xmlns:a16="http://schemas.microsoft.com/office/drawing/2014/main" id="{E978EC68-AE87-42D3-BA1F-3BB1769232F5}"/>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992" name="ZoneTexte 991">
                <a:extLst>
                  <a:ext uri="{FF2B5EF4-FFF2-40B4-BE49-F238E27FC236}">
                    <a16:creationId xmlns:a16="http://schemas.microsoft.com/office/drawing/2014/main" id="{A93E8DDB-D24C-42BA-B2FF-BC2A0705A055}"/>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990" name="ZoneTexte 989">
              <a:extLst>
                <a:ext uri="{FF2B5EF4-FFF2-40B4-BE49-F238E27FC236}">
                  <a16:creationId xmlns:a16="http://schemas.microsoft.com/office/drawing/2014/main" id="{2046C0CC-493B-4410-BB14-8A5B4F804E21}"/>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993" name="Groupe 992">
            <a:extLst>
              <a:ext uri="{FF2B5EF4-FFF2-40B4-BE49-F238E27FC236}">
                <a16:creationId xmlns:a16="http://schemas.microsoft.com/office/drawing/2014/main" id="{EE2E30AD-877E-44EB-B9F8-0BE8157DC1B3}"/>
              </a:ext>
            </a:extLst>
          </p:cNvPr>
          <p:cNvGrpSpPr/>
          <p:nvPr/>
        </p:nvGrpSpPr>
        <p:grpSpPr>
          <a:xfrm>
            <a:off x="2266897" y="5836725"/>
            <a:ext cx="718466" cy="375832"/>
            <a:chOff x="6752258" y="6147312"/>
            <a:chExt cx="718466" cy="375832"/>
          </a:xfrm>
        </p:grpSpPr>
        <p:grpSp>
          <p:nvGrpSpPr>
            <p:cNvPr id="994" name="Groupe 993">
              <a:extLst>
                <a:ext uri="{FF2B5EF4-FFF2-40B4-BE49-F238E27FC236}">
                  <a16:creationId xmlns:a16="http://schemas.microsoft.com/office/drawing/2014/main" id="{D57EA39F-4CA5-4E08-BDF3-25A0F55D28D9}"/>
                </a:ext>
              </a:extLst>
            </p:cNvPr>
            <p:cNvGrpSpPr/>
            <p:nvPr/>
          </p:nvGrpSpPr>
          <p:grpSpPr>
            <a:xfrm>
              <a:off x="6752258" y="6147312"/>
              <a:ext cx="718466" cy="375832"/>
              <a:chOff x="2358333" y="3850592"/>
              <a:chExt cx="718466" cy="375832"/>
            </a:xfrm>
          </p:grpSpPr>
          <p:sp>
            <p:nvSpPr>
              <p:cNvPr id="996" name="ZoneTexte 995">
                <a:extLst>
                  <a:ext uri="{FF2B5EF4-FFF2-40B4-BE49-F238E27FC236}">
                    <a16:creationId xmlns:a16="http://schemas.microsoft.com/office/drawing/2014/main" id="{B1362C15-DE49-444A-9BB8-30BB364F09D8}"/>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997" name="ZoneTexte 996">
                <a:extLst>
                  <a:ext uri="{FF2B5EF4-FFF2-40B4-BE49-F238E27FC236}">
                    <a16:creationId xmlns:a16="http://schemas.microsoft.com/office/drawing/2014/main" id="{1E22F657-6CF6-457D-B1D4-822738AFEFB4}"/>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995" name="ZoneTexte 994">
              <a:extLst>
                <a:ext uri="{FF2B5EF4-FFF2-40B4-BE49-F238E27FC236}">
                  <a16:creationId xmlns:a16="http://schemas.microsoft.com/office/drawing/2014/main" id="{53E78B47-0D07-46D3-9B60-2DBF61406607}"/>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998" name="Groupe 997">
            <a:extLst>
              <a:ext uri="{FF2B5EF4-FFF2-40B4-BE49-F238E27FC236}">
                <a16:creationId xmlns:a16="http://schemas.microsoft.com/office/drawing/2014/main" id="{DDED9DD3-5108-4244-97E5-DE22C806CF0D}"/>
              </a:ext>
            </a:extLst>
          </p:cNvPr>
          <p:cNvGrpSpPr/>
          <p:nvPr/>
        </p:nvGrpSpPr>
        <p:grpSpPr>
          <a:xfrm>
            <a:off x="2810788" y="5822349"/>
            <a:ext cx="718466" cy="390094"/>
            <a:chOff x="7339755" y="6147312"/>
            <a:chExt cx="718466" cy="390094"/>
          </a:xfrm>
        </p:grpSpPr>
        <p:grpSp>
          <p:nvGrpSpPr>
            <p:cNvPr id="999" name="Groupe 998">
              <a:extLst>
                <a:ext uri="{FF2B5EF4-FFF2-40B4-BE49-F238E27FC236}">
                  <a16:creationId xmlns:a16="http://schemas.microsoft.com/office/drawing/2014/main" id="{5CAB4A9E-090F-4C0D-85B1-317C2E309D5E}"/>
                </a:ext>
              </a:extLst>
            </p:cNvPr>
            <p:cNvGrpSpPr/>
            <p:nvPr/>
          </p:nvGrpSpPr>
          <p:grpSpPr>
            <a:xfrm>
              <a:off x="7339755" y="6147312"/>
              <a:ext cx="718466" cy="390094"/>
              <a:chOff x="3085711" y="3836330"/>
              <a:chExt cx="718466" cy="390094"/>
            </a:xfrm>
          </p:grpSpPr>
          <p:sp>
            <p:nvSpPr>
              <p:cNvPr id="1001" name="ZoneTexte 1000">
                <a:extLst>
                  <a:ext uri="{FF2B5EF4-FFF2-40B4-BE49-F238E27FC236}">
                    <a16:creationId xmlns:a16="http://schemas.microsoft.com/office/drawing/2014/main" id="{1E2FEA2A-4236-49E9-8FB3-948BA08EF73A}"/>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1002" name="ZoneTexte 1001">
                <a:extLst>
                  <a:ext uri="{FF2B5EF4-FFF2-40B4-BE49-F238E27FC236}">
                    <a16:creationId xmlns:a16="http://schemas.microsoft.com/office/drawing/2014/main" id="{99E8B05C-E27D-4720-8699-A8BE4D74B8DE}"/>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000" name="ZoneTexte 999">
              <a:extLst>
                <a:ext uri="{FF2B5EF4-FFF2-40B4-BE49-F238E27FC236}">
                  <a16:creationId xmlns:a16="http://schemas.microsoft.com/office/drawing/2014/main" id="{378044DB-FE72-463F-B14D-271C543087BF}"/>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003" name="Accolade fermante 1002">
            <a:extLst>
              <a:ext uri="{FF2B5EF4-FFF2-40B4-BE49-F238E27FC236}">
                <a16:creationId xmlns:a16="http://schemas.microsoft.com/office/drawing/2014/main" id="{EA51EF0F-C9C8-4AD7-B9A6-9EF788B308C3}"/>
              </a:ext>
            </a:extLst>
          </p:cNvPr>
          <p:cNvSpPr/>
          <p:nvPr/>
        </p:nvSpPr>
        <p:spPr>
          <a:xfrm flipH="1">
            <a:off x="507801" y="592302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04" name="Accolade fermante 1003">
            <a:extLst>
              <a:ext uri="{FF2B5EF4-FFF2-40B4-BE49-F238E27FC236}">
                <a16:creationId xmlns:a16="http://schemas.microsoft.com/office/drawing/2014/main" id="{B1B8D21F-6540-43CC-8F09-05D50BD87F5F}"/>
              </a:ext>
            </a:extLst>
          </p:cNvPr>
          <p:cNvSpPr/>
          <p:nvPr/>
        </p:nvSpPr>
        <p:spPr>
          <a:xfrm>
            <a:off x="3438739" y="592876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05" name="Groupe 1004">
            <a:extLst>
              <a:ext uri="{FF2B5EF4-FFF2-40B4-BE49-F238E27FC236}">
                <a16:creationId xmlns:a16="http://schemas.microsoft.com/office/drawing/2014/main" id="{8AE54FE8-BAE9-4FE6-8DB2-597C14DE4919}"/>
              </a:ext>
            </a:extLst>
          </p:cNvPr>
          <p:cNvGrpSpPr/>
          <p:nvPr/>
        </p:nvGrpSpPr>
        <p:grpSpPr>
          <a:xfrm>
            <a:off x="3510149" y="6109526"/>
            <a:ext cx="145699" cy="102974"/>
            <a:chOff x="5500799" y="4255430"/>
            <a:chExt cx="1544225" cy="1042144"/>
          </a:xfrm>
          <a:solidFill>
            <a:srgbClr val="7030A0"/>
          </a:solidFill>
        </p:grpSpPr>
        <p:pic>
          <p:nvPicPr>
            <p:cNvPr id="1006" name="Graphique 1005">
              <a:extLst>
                <a:ext uri="{FF2B5EF4-FFF2-40B4-BE49-F238E27FC236}">
                  <a16:creationId xmlns:a16="http://schemas.microsoft.com/office/drawing/2014/main" id="{620EEBDC-DAD9-46E1-99C0-65B216E0E4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007" name="Graphique 1006">
              <a:extLst>
                <a:ext uri="{FF2B5EF4-FFF2-40B4-BE49-F238E27FC236}">
                  <a16:creationId xmlns:a16="http://schemas.microsoft.com/office/drawing/2014/main" id="{BB3F3C88-8102-4A37-9FC6-8DC9C4F62F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008" name="Groupe 1007">
            <a:extLst>
              <a:ext uri="{FF2B5EF4-FFF2-40B4-BE49-F238E27FC236}">
                <a16:creationId xmlns:a16="http://schemas.microsoft.com/office/drawing/2014/main" id="{5F79AD9C-3AFC-46AA-8C8E-9DAA06F21F21}"/>
              </a:ext>
            </a:extLst>
          </p:cNvPr>
          <p:cNvGrpSpPr/>
          <p:nvPr/>
        </p:nvGrpSpPr>
        <p:grpSpPr>
          <a:xfrm>
            <a:off x="1706628" y="5843769"/>
            <a:ext cx="718466" cy="370981"/>
            <a:chOff x="2195594" y="1720797"/>
            <a:chExt cx="718466" cy="370981"/>
          </a:xfrm>
        </p:grpSpPr>
        <p:sp>
          <p:nvSpPr>
            <p:cNvPr id="1009" name="ZoneTexte 1008">
              <a:extLst>
                <a:ext uri="{FF2B5EF4-FFF2-40B4-BE49-F238E27FC236}">
                  <a16:creationId xmlns:a16="http://schemas.microsoft.com/office/drawing/2014/main" id="{FEA86000-0379-42D7-A036-AFE993A4947A}"/>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010" name="ZoneTexte 1009">
              <a:extLst>
                <a:ext uri="{FF2B5EF4-FFF2-40B4-BE49-F238E27FC236}">
                  <a16:creationId xmlns:a16="http://schemas.microsoft.com/office/drawing/2014/main" id="{C9437B6A-AEAA-4B86-B00E-76B2CE7AB17A}"/>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011" name="ZoneTexte 1010">
              <a:extLst>
                <a:ext uri="{FF2B5EF4-FFF2-40B4-BE49-F238E27FC236}">
                  <a16:creationId xmlns:a16="http://schemas.microsoft.com/office/drawing/2014/main" id="{FC1F2DD3-C306-46CA-9458-70600EB31E0F}"/>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012" name="Groupe 1011">
            <a:extLst>
              <a:ext uri="{FF2B5EF4-FFF2-40B4-BE49-F238E27FC236}">
                <a16:creationId xmlns:a16="http://schemas.microsoft.com/office/drawing/2014/main" id="{DBC44C35-8F79-4063-BF4A-30B23D7180F3}"/>
              </a:ext>
            </a:extLst>
          </p:cNvPr>
          <p:cNvGrpSpPr/>
          <p:nvPr/>
        </p:nvGrpSpPr>
        <p:grpSpPr>
          <a:xfrm>
            <a:off x="1113263" y="5843769"/>
            <a:ext cx="718466" cy="367712"/>
            <a:chOff x="1622389" y="1728992"/>
            <a:chExt cx="718466" cy="367712"/>
          </a:xfrm>
        </p:grpSpPr>
        <p:sp>
          <p:nvSpPr>
            <p:cNvPr id="1013" name="ZoneTexte 1012">
              <a:extLst>
                <a:ext uri="{FF2B5EF4-FFF2-40B4-BE49-F238E27FC236}">
                  <a16:creationId xmlns:a16="http://schemas.microsoft.com/office/drawing/2014/main" id="{E5506BED-B422-4B88-96A5-8BBA9B5B7D19}"/>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014" name="ZoneTexte 1013">
              <a:extLst>
                <a:ext uri="{FF2B5EF4-FFF2-40B4-BE49-F238E27FC236}">
                  <a16:creationId xmlns:a16="http://schemas.microsoft.com/office/drawing/2014/main" id="{062589DD-ABED-417A-9FBC-FE84E1556298}"/>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015" name="ZoneTexte 1014">
              <a:extLst>
                <a:ext uri="{FF2B5EF4-FFF2-40B4-BE49-F238E27FC236}">
                  <a16:creationId xmlns:a16="http://schemas.microsoft.com/office/drawing/2014/main" id="{F763C507-938A-4CD4-9A3A-259146C38B55}"/>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072" name="Groupe 1071">
            <a:extLst>
              <a:ext uri="{FF2B5EF4-FFF2-40B4-BE49-F238E27FC236}">
                <a16:creationId xmlns:a16="http://schemas.microsoft.com/office/drawing/2014/main" id="{D995B3C7-72C8-4034-80AC-9078CD98743A}"/>
              </a:ext>
            </a:extLst>
          </p:cNvPr>
          <p:cNvGrpSpPr/>
          <p:nvPr/>
        </p:nvGrpSpPr>
        <p:grpSpPr>
          <a:xfrm>
            <a:off x="7063924" y="487650"/>
            <a:ext cx="718466" cy="385083"/>
            <a:chOff x="6111049" y="6137090"/>
            <a:chExt cx="718466" cy="385083"/>
          </a:xfrm>
        </p:grpSpPr>
        <p:grpSp>
          <p:nvGrpSpPr>
            <p:cNvPr id="1073" name="Groupe 1072">
              <a:extLst>
                <a:ext uri="{FF2B5EF4-FFF2-40B4-BE49-F238E27FC236}">
                  <a16:creationId xmlns:a16="http://schemas.microsoft.com/office/drawing/2014/main" id="{AE18C700-65E2-43A2-BD22-DA7E799D3476}"/>
                </a:ext>
              </a:extLst>
            </p:cNvPr>
            <p:cNvGrpSpPr/>
            <p:nvPr/>
          </p:nvGrpSpPr>
          <p:grpSpPr>
            <a:xfrm>
              <a:off x="6111049" y="6137090"/>
              <a:ext cx="718466" cy="385083"/>
              <a:chOff x="1523235" y="3839102"/>
              <a:chExt cx="718466" cy="385083"/>
            </a:xfrm>
          </p:grpSpPr>
          <p:sp>
            <p:nvSpPr>
              <p:cNvPr id="1075" name="ZoneTexte 1074">
                <a:extLst>
                  <a:ext uri="{FF2B5EF4-FFF2-40B4-BE49-F238E27FC236}">
                    <a16:creationId xmlns:a16="http://schemas.microsoft.com/office/drawing/2014/main" id="{84D4BB14-D406-47DC-AEB0-B8E8E71B8367}"/>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076" name="ZoneTexte 1075">
                <a:extLst>
                  <a:ext uri="{FF2B5EF4-FFF2-40B4-BE49-F238E27FC236}">
                    <a16:creationId xmlns:a16="http://schemas.microsoft.com/office/drawing/2014/main" id="{41079AF7-8A4F-4131-854E-9C8EB16B3A52}"/>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074" name="ZoneTexte 1073">
              <a:extLst>
                <a:ext uri="{FF2B5EF4-FFF2-40B4-BE49-F238E27FC236}">
                  <a16:creationId xmlns:a16="http://schemas.microsoft.com/office/drawing/2014/main" id="{D65C5262-B0B8-4E76-97DA-8AF1E2779158}"/>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077" name="Groupe 1076">
            <a:extLst>
              <a:ext uri="{FF2B5EF4-FFF2-40B4-BE49-F238E27FC236}">
                <a16:creationId xmlns:a16="http://schemas.microsoft.com/office/drawing/2014/main" id="{A927066B-E7E1-49A7-B1EF-A51510AE0790}"/>
              </a:ext>
            </a:extLst>
          </p:cNvPr>
          <p:cNvGrpSpPr/>
          <p:nvPr/>
        </p:nvGrpSpPr>
        <p:grpSpPr>
          <a:xfrm>
            <a:off x="8200177" y="492486"/>
            <a:ext cx="718466" cy="375832"/>
            <a:chOff x="6752258" y="6147312"/>
            <a:chExt cx="718466" cy="375832"/>
          </a:xfrm>
        </p:grpSpPr>
        <p:grpSp>
          <p:nvGrpSpPr>
            <p:cNvPr id="1078" name="Groupe 1077">
              <a:extLst>
                <a:ext uri="{FF2B5EF4-FFF2-40B4-BE49-F238E27FC236}">
                  <a16:creationId xmlns:a16="http://schemas.microsoft.com/office/drawing/2014/main" id="{D960A498-C16D-4F3B-AB3C-F4A9A07152B1}"/>
                </a:ext>
              </a:extLst>
            </p:cNvPr>
            <p:cNvGrpSpPr/>
            <p:nvPr/>
          </p:nvGrpSpPr>
          <p:grpSpPr>
            <a:xfrm>
              <a:off x="6752258" y="6147312"/>
              <a:ext cx="718466" cy="375832"/>
              <a:chOff x="2358333" y="3850592"/>
              <a:chExt cx="718466" cy="375832"/>
            </a:xfrm>
          </p:grpSpPr>
          <p:sp>
            <p:nvSpPr>
              <p:cNvPr id="1080" name="ZoneTexte 1079">
                <a:extLst>
                  <a:ext uri="{FF2B5EF4-FFF2-40B4-BE49-F238E27FC236}">
                    <a16:creationId xmlns:a16="http://schemas.microsoft.com/office/drawing/2014/main" id="{51303F40-4A99-4386-8117-EDF441203416}"/>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1081" name="ZoneTexte 1080">
                <a:extLst>
                  <a:ext uri="{FF2B5EF4-FFF2-40B4-BE49-F238E27FC236}">
                    <a16:creationId xmlns:a16="http://schemas.microsoft.com/office/drawing/2014/main" id="{159ABE3F-69F6-4127-A7C6-24901B3FA34C}"/>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079" name="ZoneTexte 1078">
              <a:extLst>
                <a:ext uri="{FF2B5EF4-FFF2-40B4-BE49-F238E27FC236}">
                  <a16:creationId xmlns:a16="http://schemas.microsoft.com/office/drawing/2014/main" id="{18EE2A24-92C2-4CE1-A722-4B13D59C59A5}"/>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082" name="Groupe 1081">
            <a:extLst>
              <a:ext uri="{FF2B5EF4-FFF2-40B4-BE49-F238E27FC236}">
                <a16:creationId xmlns:a16="http://schemas.microsoft.com/office/drawing/2014/main" id="{F39A402E-52FE-4BC1-B329-DE3DFF4618EE}"/>
              </a:ext>
            </a:extLst>
          </p:cNvPr>
          <p:cNvGrpSpPr/>
          <p:nvPr/>
        </p:nvGrpSpPr>
        <p:grpSpPr>
          <a:xfrm>
            <a:off x="9325200" y="479186"/>
            <a:ext cx="718466" cy="390094"/>
            <a:chOff x="7339755" y="6147312"/>
            <a:chExt cx="718466" cy="390094"/>
          </a:xfrm>
        </p:grpSpPr>
        <p:grpSp>
          <p:nvGrpSpPr>
            <p:cNvPr id="1083" name="Groupe 1082">
              <a:extLst>
                <a:ext uri="{FF2B5EF4-FFF2-40B4-BE49-F238E27FC236}">
                  <a16:creationId xmlns:a16="http://schemas.microsoft.com/office/drawing/2014/main" id="{51D6E15B-B767-4A76-ABF9-1C1779DBA2D0}"/>
                </a:ext>
              </a:extLst>
            </p:cNvPr>
            <p:cNvGrpSpPr/>
            <p:nvPr/>
          </p:nvGrpSpPr>
          <p:grpSpPr>
            <a:xfrm>
              <a:off x="7339755" y="6147312"/>
              <a:ext cx="718466" cy="390094"/>
              <a:chOff x="3085711" y="3836330"/>
              <a:chExt cx="718466" cy="390094"/>
            </a:xfrm>
          </p:grpSpPr>
          <p:sp>
            <p:nvSpPr>
              <p:cNvPr id="1085" name="ZoneTexte 1084">
                <a:extLst>
                  <a:ext uri="{FF2B5EF4-FFF2-40B4-BE49-F238E27FC236}">
                    <a16:creationId xmlns:a16="http://schemas.microsoft.com/office/drawing/2014/main" id="{026BA0EA-2959-486F-A9F2-B0B73A07C60E}"/>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1086" name="ZoneTexte 1085">
                <a:extLst>
                  <a:ext uri="{FF2B5EF4-FFF2-40B4-BE49-F238E27FC236}">
                    <a16:creationId xmlns:a16="http://schemas.microsoft.com/office/drawing/2014/main" id="{24A9CDA9-1A71-4F7D-8154-BA9E644EA318}"/>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084" name="ZoneTexte 1083">
              <a:extLst>
                <a:ext uri="{FF2B5EF4-FFF2-40B4-BE49-F238E27FC236}">
                  <a16:creationId xmlns:a16="http://schemas.microsoft.com/office/drawing/2014/main" id="{00DAC095-CDF4-4970-81F0-906BC25F7E87}"/>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087" name="Accolade fermante 1086">
            <a:extLst>
              <a:ext uri="{FF2B5EF4-FFF2-40B4-BE49-F238E27FC236}">
                <a16:creationId xmlns:a16="http://schemas.microsoft.com/office/drawing/2014/main" id="{FFB72BB1-C1C2-4D57-B584-345354468464}"/>
              </a:ext>
            </a:extLst>
          </p:cNvPr>
          <p:cNvSpPr/>
          <p:nvPr/>
        </p:nvSpPr>
        <p:spPr>
          <a:xfrm flipH="1">
            <a:off x="7022213" y="57986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88" name="Accolade fermante 1087">
            <a:extLst>
              <a:ext uri="{FF2B5EF4-FFF2-40B4-BE49-F238E27FC236}">
                <a16:creationId xmlns:a16="http://schemas.microsoft.com/office/drawing/2014/main" id="{FBACBF4A-5266-4D36-9754-BA9F475DCBDA}"/>
              </a:ext>
            </a:extLst>
          </p:cNvPr>
          <p:cNvSpPr/>
          <p:nvPr/>
        </p:nvSpPr>
        <p:spPr>
          <a:xfrm>
            <a:off x="9953151" y="58560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089" name="Groupe 1088">
            <a:extLst>
              <a:ext uri="{FF2B5EF4-FFF2-40B4-BE49-F238E27FC236}">
                <a16:creationId xmlns:a16="http://schemas.microsoft.com/office/drawing/2014/main" id="{AA5E4746-660B-402C-BF45-416FF329228C}"/>
              </a:ext>
            </a:extLst>
          </p:cNvPr>
          <p:cNvGrpSpPr/>
          <p:nvPr/>
        </p:nvGrpSpPr>
        <p:grpSpPr>
          <a:xfrm>
            <a:off x="10024561" y="766363"/>
            <a:ext cx="145699" cy="102974"/>
            <a:chOff x="5500799" y="4255430"/>
            <a:chExt cx="1544225" cy="1042144"/>
          </a:xfrm>
          <a:solidFill>
            <a:srgbClr val="7030A0"/>
          </a:solidFill>
        </p:grpSpPr>
        <p:pic>
          <p:nvPicPr>
            <p:cNvPr id="1090" name="Graphique 1089">
              <a:extLst>
                <a:ext uri="{FF2B5EF4-FFF2-40B4-BE49-F238E27FC236}">
                  <a16:creationId xmlns:a16="http://schemas.microsoft.com/office/drawing/2014/main" id="{7AC90F73-C457-412B-959C-34C46222E8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091" name="Graphique 1090">
              <a:extLst>
                <a:ext uri="{FF2B5EF4-FFF2-40B4-BE49-F238E27FC236}">
                  <a16:creationId xmlns:a16="http://schemas.microsoft.com/office/drawing/2014/main" id="{8E56B715-D833-4FD9-912F-6748DA4D60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092" name="Groupe 1091">
            <a:extLst>
              <a:ext uri="{FF2B5EF4-FFF2-40B4-BE49-F238E27FC236}">
                <a16:creationId xmlns:a16="http://schemas.microsoft.com/office/drawing/2014/main" id="{1F438CE4-6727-45DD-9999-31C1C6D5BEF6}"/>
              </a:ext>
            </a:extLst>
          </p:cNvPr>
          <p:cNvGrpSpPr/>
          <p:nvPr/>
        </p:nvGrpSpPr>
        <p:grpSpPr>
          <a:xfrm>
            <a:off x="8754708" y="499943"/>
            <a:ext cx="718466" cy="370981"/>
            <a:chOff x="2195594" y="1720797"/>
            <a:chExt cx="718466" cy="370981"/>
          </a:xfrm>
        </p:grpSpPr>
        <p:sp>
          <p:nvSpPr>
            <p:cNvPr id="1093" name="ZoneTexte 1092">
              <a:extLst>
                <a:ext uri="{FF2B5EF4-FFF2-40B4-BE49-F238E27FC236}">
                  <a16:creationId xmlns:a16="http://schemas.microsoft.com/office/drawing/2014/main" id="{79F60E13-9546-4CDC-AF43-6F375D3B6634}"/>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094" name="ZoneTexte 1093">
              <a:extLst>
                <a:ext uri="{FF2B5EF4-FFF2-40B4-BE49-F238E27FC236}">
                  <a16:creationId xmlns:a16="http://schemas.microsoft.com/office/drawing/2014/main" id="{D726B017-5585-4F74-973F-2073382661AF}"/>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095" name="ZoneTexte 1094">
              <a:extLst>
                <a:ext uri="{FF2B5EF4-FFF2-40B4-BE49-F238E27FC236}">
                  <a16:creationId xmlns:a16="http://schemas.microsoft.com/office/drawing/2014/main" id="{88274626-45CC-4638-B8AC-41F1E392D11D}"/>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096" name="Groupe 1095">
            <a:extLst>
              <a:ext uri="{FF2B5EF4-FFF2-40B4-BE49-F238E27FC236}">
                <a16:creationId xmlns:a16="http://schemas.microsoft.com/office/drawing/2014/main" id="{94AC4D5A-EE51-49C3-8FF0-E6F41B9E69B7}"/>
              </a:ext>
            </a:extLst>
          </p:cNvPr>
          <p:cNvGrpSpPr/>
          <p:nvPr/>
        </p:nvGrpSpPr>
        <p:grpSpPr>
          <a:xfrm>
            <a:off x="7627675" y="500606"/>
            <a:ext cx="718466" cy="367712"/>
            <a:chOff x="1622389" y="1728992"/>
            <a:chExt cx="718466" cy="367712"/>
          </a:xfrm>
        </p:grpSpPr>
        <p:sp>
          <p:nvSpPr>
            <p:cNvPr id="1097" name="ZoneTexte 1096">
              <a:extLst>
                <a:ext uri="{FF2B5EF4-FFF2-40B4-BE49-F238E27FC236}">
                  <a16:creationId xmlns:a16="http://schemas.microsoft.com/office/drawing/2014/main" id="{4011099D-92FB-4A44-AB9E-FA837B8CB296}"/>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098" name="ZoneTexte 1097">
              <a:extLst>
                <a:ext uri="{FF2B5EF4-FFF2-40B4-BE49-F238E27FC236}">
                  <a16:creationId xmlns:a16="http://schemas.microsoft.com/office/drawing/2014/main" id="{E060AC25-D71D-4BC3-BE6C-83980177216D}"/>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099" name="ZoneTexte 1098">
              <a:extLst>
                <a:ext uri="{FF2B5EF4-FFF2-40B4-BE49-F238E27FC236}">
                  <a16:creationId xmlns:a16="http://schemas.microsoft.com/office/drawing/2014/main" id="{D14066E0-B5F5-4C43-A72C-A4282EB975B2}"/>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1100" name="Accolade fermante 1099">
            <a:extLst>
              <a:ext uri="{FF2B5EF4-FFF2-40B4-BE49-F238E27FC236}">
                <a16:creationId xmlns:a16="http://schemas.microsoft.com/office/drawing/2014/main" id="{3DF58A08-181B-44C3-AEBE-7A0D5883C061}"/>
              </a:ext>
            </a:extLst>
          </p:cNvPr>
          <p:cNvSpPr/>
          <p:nvPr/>
        </p:nvSpPr>
        <p:spPr>
          <a:xfrm flipH="1">
            <a:off x="7030743" y="138283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01" name="Accolade fermante 1100">
            <a:extLst>
              <a:ext uri="{FF2B5EF4-FFF2-40B4-BE49-F238E27FC236}">
                <a16:creationId xmlns:a16="http://schemas.microsoft.com/office/drawing/2014/main" id="{FEDF266E-29B6-4CB4-A358-770B98401200}"/>
              </a:ext>
            </a:extLst>
          </p:cNvPr>
          <p:cNvSpPr/>
          <p:nvPr/>
        </p:nvSpPr>
        <p:spPr>
          <a:xfrm>
            <a:off x="9961681" y="138856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02" name="Groupe 1101">
            <a:extLst>
              <a:ext uri="{FF2B5EF4-FFF2-40B4-BE49-F238E27FC236}">
                <a16:creationId xmlns:a16="http://schemas.microsoft.com/office/drawing/2014/main" id="{6DB19EC4-0729-469F-BD4D-105F091F1CD3}"/>
              </a:ext>
            </a:extLst>
          </p:cNvPr>
          <p:cNvGrpSpPr/>
          <p:nvPr/>
        </p:nvGrpSpPr>
        <p:grpSpPr>
          <a:xfrm>
            <a:off x="10033091" y="1569330"/>
            <a:ext cx="145699" cy="102974"/>
            <a:chOff x="5500799" y="4255430"/>
            <a:chExt cx="1544225" cy="1042144"/>
          </a:xfrm>
          <a:solidFill>
            <a:srgbClr val="7030A0"/>
          </a:solidFill>
        </p:grpSpPr>
        <p:pic>
          <p:nvPicPr>
            <p:cNvPr id="1103" name="Graphique 1102">
              <a:extLst>
                <a:ext uri="{FF2B5EF4-FFF2-40B4-BE49-F238E27FC236}">
                  <a16:creationId xmlns:a16="http://schemas.microsoft.com/office/drawing/2014/main" id="{BA2AF566-3F5F-417D-9B19-6539E0BDFA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104" name="Graphique 1103">
              <a:extLst>
                <a:ext uri="{FF2B5EF4-FFF2-40B4-BE49-F238E27FC236}">
                  <a16:creationId xmlns:a16="http://schemas.microsoft.com/office/drawing/2014/main" id="{D3E065B7-7071-4D42-AEC1-B8AA5109B14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105" name="Groupe 1104">
            <a:extLst>
              <a:ext uri="{FF2B5EF4-FFF2-40B4-BE49-F238E27FC236}">
                <a16:creationId xmlns:a16="http://schemas.microsoft.com/office/drawing/2014/main" id="{47175070-2047-40B8-AC67-769FA908FA48}"/>
              </a:ext>
            </a:extLst>
          </p:cNvPr>
          <p:cNvGrpSpPr/>
          <p:nvPr/>
        </p:nvGrpSpPr>
        <p:grpSpPr>
          <a:xfrm>
            <a:off x="7080186" y="1297532"/>
            <a:ext cx="718466" cy="385083"/>
            <a:chOff x="6111049" y="6137090"/>
            <a:chExt cx="718466" cy="385083"/>
          </a:xfrm>
        </p:grpSpPr>
        <p:grpSp>
          <p:nvGrpSpPr>
            <p:cNvPr id="1106" name="Groupe 1105">
              <a:extLst>
                <a:ext uri="{FF2B5EF4-FFF2-40B4-BE49-F238E27FC236}">
                  <a16:creationId xmlns:a16="http://schemas.microsoft.com/office/drawing/2014/main" id="{4E5B7316-0460-47BE-9004-37A6006FA2D4}"/>
                </a:ext>
              </a:extLst>
            </p:cNvPr>
            <p:cNvGrpSpPr/>
            <p:nvPr/>
          </p:nvGrpSpPr>
          <p:grpSpPr>
            <a:xfrm>
              <a:off x="6111049" y="6137090"/>
              <a:ext cx="718466" cy="385083"/>
              <a:chOff x="1523235" y="3839102"/>
              <a:chExt cx="718466" cy="385083"/>
            </a:xfrm>
          </p:grpSpPr>
          <p:sp>
            <p:nvSpPr>
              <p:cNvPr id="1108" name="ZoneTexte 1107">
                <a:extLst>
                  <a:ext uri="{FF2B5EF4-FFF2-40B4-BE49-F238E27FC236}">
                    <a16:creationId xmlns:a16="http://schemas.microsoft.com/office/drawing/2014/main" id="{F904F70C-B577-4B36-A27C-16CDD063BA43}"/>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109" name="ZoneTexte 1108">
                <a:extLst>
                  <a:ext uri="{FF2B5EF4-FFF2-40B4-BE49-F238E27FC236}">
                    <a16:creationId xmlns:a16="http://schemas.microsoft.com/office/drawing/2014/main" id="{1EE26FD1-8D2A-4B0A-B391-596724A5299B}"/>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107" name="ZoneTexte 1106">
              <a:extLst>
                <a:ext uri="{FF2B5EF4-FFF2-40B4-BE49-F238E27FC236}">
                  <a16:creationId xmlns:a16="http://schemas.microsoft.com/office/drawing/2014/main" id="{890C939F-BAB6-4CA3-A907-2FACD1FE8889}"/>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110" name="Groupe 1109">
            <a:extLst>
              <a:ext uri="{FF2B5EF4-FFF2-40B4-BE49-F238E27FC236}">
                <a16:creationId xmlns:a16="http://schemas.microsoft.com/office/drawing/2014/main" id="{F40FCFC2-0122-47F5-8DB5-3C5B1711BBAE}"/>
              </a:ext>
            </a:extLst>
          </p:cNvPr>
          <p:cNvGrpSpPr/>
          <p:nvPr/>
        </p:nvGrpSpPr>
        <p:grpSpPr>
          <a:xfrm>
            <a:off x="7652620" y="1302952"/>
            <a:ext cx="718466" cy="375832"/>
            <a:chOff x="6752258" y="6147312"/>
            <a:chExt cx="718466" cy="375832"/>
          </a:xfrm>
        </p:grpSpPr>
        <p:grpSp>
          <p:nvGrpSpPr>
            <p:cNvPr id="1111" name="Groupe 1110">
              <a:extLst>
                <a:ext uri="{FF2B5EF4-FFF2-40B4-BE49-F238E27FC236}">
                  <a16:creationId xmlns:a16="http://schemas.microsoft.com/office/drawing/2014/main" id="{C1854575-8D9D-49F3-B3ED-93E275877DAC}"/>
                </a:ext>
              </a:extLst>
            </p:cNvPr>
            <p:cNvGrpSpPr/>
            <p:nvPr/>
          </p:nvGrpSpPr>
          <p:grpSpPr>
            <a:xfrm>
              <a:off x="6752258" y="6147312"/>
              <a:ext cx="718466" cy="375832"/>
              <a:chOff x="2358333" y="3850592"/>
              <a:chExt cx="718466" cy="375832"/>
            </a:xfrm>
          </p:grpSpPr>
          <p:sp>
            <p:nvSpPr>
              <p:cNvPr id="1113" name="ZoneTexte 1112">
                <a:extLst>
                  <a:ext uri="{FF2B5EF4-FFF2-40B4-BE49-F238E27FC236}">
                    <a16:creationId xmlns:a16="http://schemas.microsoft.com/office/drawing/2014/main" id="{DF80908B-E3B3-4A7F-9757-F05710F07722}"/>
                  </a:ext>
                </a:extLst>
              </p:cNvPr>
              <p:cNvSpPr txBox="1"/>
              <p:nvPr/>
            </p:nvSpPr>
            <p:spPr>
              <a:xfrm>
                <a:off x="2358333" y="4041758"/>
                <a:ext cx="718466" cy="184666"/>
              </a:xfrm>
              <a:prstGeom prst="rect">
                <a:avLst/>
              </a:prstGeom>
              <a:noFill/>
            </p:spPr>
            <p:txBody>
              <a:bodyPr wrap="none" rtlCol="0">
                <a:spAutoFit/>
              </a:bodyPr>
              <a:lstStyle/>
              <a:p>
                <a:r>
                  <a:rPr lang="fr-FR" sz="600" dirty="0"/>
                  <a:t>[7:40:30 7:58:00]</a:t>
                </a:r>
                <a:endParaRPr lang="fr-CH" sz="600" dirty="0"/>
              </a:p>
            </p:txBody>
          </p:sp>
          <p:sp>
            <p:nvSpPr>
              <p:cNvPr id="1114" name="ZoneTexte 1113">
                <a:extLst>
                  <a:ext uri="{FF2B5EF4-FFF2-40B4-BE49-F238E27FC236}">
                    <a16:creationId xmlns:a16="http://schemas.microsoft.com/office/drawing/2014/main" id="{44B5C0B4-7B37-4F7F-89F8-E4ECC21032B2}"/>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112" name="ZoneTexte 1111">
              <a:extLst>
                <a:ext uri="{FF2B5EF4-FFF2-40B4-BE49-F238E27FC236}">
                  <a16:creationId xmlns:a16="http://schemas.microsoft.com/office/drawing/2014/main" id="{E2010119-81C7-4BB2-BE3D-6BBA8ADB821A}"/>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115" name="Groupe 1114">
            <a:extLst>
              <a:ext uri="{FF2B5EF4-FFF2-40B4-BE49-F238E27FC236}">
                <a16:creationId xmlns:a16="http://schemas.microsoft.com/office/drawing/2014/main" id="{9C2965DC-80BB-4C0E-B3EA-975E72F5EB3C}"/>
              </a:ext>
            </a:extLst>
          </p:cNvPr>
          <p:cNvGrpSpPr/>
          <p:nvPr/>
        </p:nvGrpSpPr>
        <p:grpSpPr>
          <a:xfrm>
            <a:off x="9347113" y="1289125"/>
            <a:ext cx="700833" cy="390094"/>
            <a:chOff x="7339755" y="6147312"/>
            <a:chExt cx="700833" cy="390094"/>
          </a:xfrm>
        </p:grpSpPr>
        <p:grpSp>
          <p:nvGrpSpPr>
            <p:cNvPr id="1116" name="Groupe 1115">
              <a:extLst>
                <a:ext uri="{FF2B5EF4-FFF2-40B4-BE49-F238E27FC236}">
                  <a16:creationId xmlns:a16="http://schemas.microsoft.com/office/drawing/2014/main" id="{FC72F60D-C2C3-49D0-A2B5-75D6E1F495CD}"/>
                </a:ext>
              </a:extLst>
            </p:cNvPr>
            <p:cNvGrpSpPr/>
            <p:nvPr/>
          </p:nvGrpSpPr>
          <p:grpSpPr>
            <a:xfrm>
              <a:off x="7339755" y="6147312"/>
              <a:ext cx="700833" cy="390094"/>
              <a:chOff x="3085711" y="3836330"/>
              <a:chExt cx="700833" cy="390094"/>
            </a:xfrm>
          </p:grpSpPr>
          <p:sp>
            <p:nvSpPr>
              <p:cNvPr id="1118" name="ZoneTexte 1117">
                <a:extLst>
                  <a:ext uri="{FF2B5EF4-FFF2-40B4-BE49-F238E27FC236}">
                    <a16:creationId xmlns:a16="http://schemas.microsoft.com/office/drawing/2014/main" id="{7B0BB7AD-0DA3-4BB0-B16B-0A93006561E4}"/>
                  </a:ext>
                </a:extLst>
              </p:cNvPr>
              <p:cNvSpPr txBox="1"/>
              <p:nvPr/>
            </p:nvSpPr>
            <p:spPr>
              <a:xfrm>
                <a:off x="3085711" y="4041758"/>
                <a:ext cx="700833" cy="184666"/>
              </a:xfrm>
              <a:prstGeom prst="rect">
                <a:avLst/>
              </a:prstGeom>
              <a:noFill/>
            </p:spPr>
            <p:txBody>
              <a:bodyPr wrap="none" rtlCol="0">
                <a:spAutoFit/>
              </a:bodyPr>
              <a:lstStyle/>
              <a:p>
                <a:r>
                  <a:rPr lang="fr-FR" sz="600" dirty="0"/>
                  <a:t>[7:57:008:05:00]</a:t>
                </a:r>
                <a:endParaRPr lang="fr-CH" sz="600" dirty="0"/>
              </a:p>
            </p:txBody>
          </p:sp>
          <p:sp>
            <p:nvSpPr>
              <p:cNvPr id="1119" name="ZoneTexte 1118">
                <a:extLst>
                  <a:ext uri="{FF2B5EF4-FFF2-40B4-BE49-F238E27FC236}">
                    <a16:creationId xmlns:a16="http://schemas.microsoft.com/office/drawing/2014/main" id="{0B740486-BFA0-439C-903C-007900B79C5D}"/>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117" name="ZoneTexte 1116">
              <a:extLst>
                <a:ext uri="{FF2B5EF4-FFF2-40B4-BE49-F238E27FC236}">
                  <a16:creationId xmlns:a16="http://schemas.microsoft.com/office/drawing/2014/main" id="{C4D887DB-9092-435E-91ED-BC915EA272A5}"/>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grpSp>
        <p:nvGrpSpPr>
          <p:cNvPr id="1120" name="Groupe 1119">
            <a:extLst>
              <a:ext uri="{FF2B5EF4-FFF2-40B4-BE49-F238E27FC236}">
                <a16:creationId xmlns:a16="http://schemas.microsoft.com/office/drawing/2014/main" id="{D484C6BE-2D62-426B-8E96-B369AE5D067F}"/>
              </a:ext>
            </a:extLst>
          </p:cNvPr>
          <p:cNvGrpSpPr/>
          <p:nvPr/>
        </p:nvGrpSpPr>
        <p:grpSpPr>
          <a:xfrm>
            <a:off x="8802938" y="1318189"/>
            <a:ext cx="718466" cy="370981"/>
            <a:chOff x="2195594" y="1720797"/>
            <a:chExt cx="718466" cy="370981"/>
          </a:xfrm>
        </p:grpSpPr>
        <p:sp>
          <p:nvSpPr>
            <p:cNvPr id="1121" name="ZoneTexte 1120">
              <a:extLst>
                <a:ext uri="{FF2B5EF4-FFF2-40B4-BE49-F238E27FC236}">
                  <a16:creationId xmlns:a16="http://schemas.microsoft.com/office/drawing/2014/main" id="{23156566-2C20-4CBD-886B-10D1D2A05337}"/>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122" name="ZoneTexte 1121">
              <a:extLst>
                <a:ext uri="{FF2B5EF4-FFF2-40B4-BE49-F238E27FC236}">
                  <a16:creationId xmlns:a16="http://schemas.microsoft.com/office/drawing/2014/main" id="{81E05806-357F-4E3F-BD0A-65D1B2CD8788}"/>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123" name="ZoneTexte 1122">
              <a:extLst>
                <a:ext uri="{FF2B5EF4-FFF2-40B4-BE49-F238E27FC236}">
                  <a16:creationId xmlns:a16="http://schemas.microsoft.com/office/drawing/2014/main" id="{1C372651-9246-4F5C-B957-6E746CF4E30B}"/>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124" name="Groupe 1123">
            <a:extLst>
              <a:ext uri="{FF2B5EF4-FFF2-40B4-BE49-F238E27FC236}">
                <a16:creationId xmlns:a16="http://schemas.microsoft.com/office/drawing/2014/main" id="{4D293308-7627-4058-B69F-1B7B9380C062}"/>
              </a:ext>
            </a:extLst>
          </p:cNvPr>
          <p:cNvGrpSpPr/>
          <p:nvPr/>
        </p:nvGrpSpPr>
        <p:grpSpPr>
          <a:xfrm>
            <a:off x="8209573" y="1318189"/>
            <a:ext cx="718466" cy="367712"/>
            <a:chOff x="1622389" y="1728992"/>
            <a:chExt cx="718466" cy="367712"/>
          </a:xfrm>
        </p:grpSpPr>
        <p:sp>
          <p:nvSpPr>
            <p:cNvPr id="1125" name="ZoneTexte 1124">
              <a:extLst>
                <a:ext uri="{FF2B5EF4-FFF2-40B4-BE49-F238E27FC236}">
                  <a16:creationId xmlns:a16="http://schemas.microsoft.com/office/drawing/2014/main" id="{46D9DABB-E481-4495-814E-0542E4700717}"/>
                </a:ext>
              </a:extLst>
            </p:cNvPr>
            <p:cNvSpPr txBox="1"/>
            <p:nvPr/>
          </p:nvSpPr>
          <p:spPr>
            <a:xfrm>
              <a:off x="1622389" y="1912038"/>
              <a:ext cx="718466" cy="184666"/>
            </a:xfrm>
            <a:prstGeom prst="rect">
              <a:avLst/>
            </a:prstGeom>
            <a:noFill/>
          </p:spPr>
          <p:txBody>
            <a:bodyPr wrap="none" rtlCol="0">
              <a:spAutoFit/>
            </a:bodyPr>
            <a:lstStyle/>
            <a:p>
              <a:r>
                <a:rPr lang="fr-FR" sz="600" dirty="0"/>
                <a:t>[7:40:30 7:58:00]</a:t>
              </a:r>
              <a:endParaRPr lang="fr-CH" sz="600" dirty="0"/>
            </a:p>
          </p:txBody>
        </p:sp>
        <p:sp>
          <p:nvSpPr>
            <p:cNvPr id="1126" name="ZoneTexte 1125">
              <a:extLst>
                <a:ext uri="{FF2B5EF4-FFF2-40B4-BE49-F238E27FC236}">
                  <a16:creationId xmlns:a16="http://schemas.microsoft.com/office/drawing/2014/main" id="{18E0DAD1-831B-496A-8E96-02ECB8731784}"/>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127" name="ZoneTexte 1126">
              <a:extLst>
                <a:ext uri="{FF2B5EF4-FFF2-40B4-BE49-F238E27FC236}">
                  <a16:creationId xmlns:a16="http://schemas.microsoft.com/office/drawing/2014/main" id="{94D66A62-ADE8-4B45-9549-EC455C09C19B}"/>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A:3</a:t>
              </a:r>
            </a:p>
          </p:txBody>
        </p:sp>
      </p:grpSp>
      <p:sp>
        <p:nvSpPr>
          <p:cNvPr id="1128" name="ZoneTexte 1127">
            <a:extLst>
              <a:ext uri="{FF2B5EF4-FFF2-40B4-BE49-F238E27FC236}">
                <a16:creationId xmlns:a16="http://schemas.microsoft.com/office/drawing/2014/main" id="{D2A010C2-0236-4059-80D8-E0871ECB5526}"/>
              </a:ext>
            </a:extLst>
          </p:cNvPr>
          <p:cNvSpPr txBox="1"/>
          <p:nvPr/>
        </p:nvSpPr>
        <p:spPr>
          <a:xfrm>
            <a:off x="6510467" y="2074656"/>
            <a:ext cx="497339" cy="246221"/>
          </a:xfrm>
          <a:prstGeom prst="rect">
            <a:avLst/>
          </a:prstGeom>
          <a:noFill/>
        </p:spPr>
        <p:txBody>
          <a:bodyPr wrap="square" rtlCol="0">
            <a:spAutoFit/>
          </a:bodyPr>
          <a:lstStyle/>
          <a:p>
            <a:r>
              <a:rPr lang="fr-FR" sz="1000" dirty="0"/>
              <a:t>c.2.6</a:t>
            </a:r>
            <a:endParaRPr lang="fr-FR" sz="800" dirty="0"/>
          </a:p>
        </p:txBody>
      </p:sp>
      <p:sp>
        <p:nvSpPr>
          <p:cNvPr id="1129" name="Accolade fermante 1128">
            <a:extLst>
              <a:ext uri="{FF2B5EF4-FFF2-40B4-BE49-F238E27FC236}">
                <a16:creationId xmlns:a16="http://schemas.microsoft.com/office/drawing/2014/main" id="{15E3AFF2-B4B3-4F13-AF5C-9397D863BC11}"/>
              </a:ext>
            </a:extLst>
          </p:cNvPr>
          <p:cNvSpPr/>
          <p:nvPr/>
        </p:nvSpPr>
        <p:spPr>
          <a:xfrm flipH="1">
            <a:off x="7064130" y="189315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30" name="Accolade fermante 1129">
            <a:extLst>
              <a:ext uri="{FF2B5EF4-FFF2-40B4-BE49-F238E27FC236}">
                <a16:creationId xmlns:a16="http://schemas.microsoft.com/office/drawing/2014/main" id="{6D7F987A-F230-4528-A87F-7183BF23A187}"/>
              </a:ext>
            </a:extLst>
          </p:cNvPr>
          <p:cNvSpPr/>
          <p:nvPr/>
        </p:nvSpPr>
        <p:spPr>
          <a:xfrm>
            <a:off x="8368769" y="1889715"/>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31" name="Groupe 1130">
            <a:extLst>
              <a:ext uri="{FF2B5EF4-FFF2-40B4-BE49-F238E27FC236}">
                <a16:creationId xmlns:a16="http://schemas.microsoft.com/office/drawing/2014/main" id="{027942FF-7902-4C82-8A28-FDF89CD0DB81}"/>
              </a:ext>
            </a:extLst>
          </p:cNvPr>
          <p:cNvGrpSpPr/>
          <p:nvPr/>
        </p:nvGrpSpPr>
        <p:grpSpPr>
          <a:xfrm>
            <a:off x="7721316" y="1785636"/>
            <a:ext cx="718466" cy="377178"/>
            <a:chOff x="1266633" y="5049608"/>
            <a:chExt cx="718466" cy="377178"/>
          </a:xfrm>
        </p:grpSpPr>
        <p:sp>
          <p:nvSpPr>
            <p:cNvPr id="1132" name="ZoneTexte 1131">
              <a:extLst>
                <a:ext uri="{FF2B5EF4-FFF2-40B4-BE49-F238E27FC236}">
                  <a16:creationId xmlns:a16="http://schemas.microsoft.com/office/drawing/2014/main" id="{424D81F6-0165-4D30-AE8B-A33888AEDD8B}"/>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133" name="ZoneTexte 1132">
              <a:extLst>
                <a:ext uri="{FF2B5EF4-FFF2-40B4-BE49-F238E27FC236}">
                  <a16:creationId xmlns:a16="http://schemas.microsoft.com/office/drawing/2014/main" id="{42D9755C-8C11-48B0-AC1A-204AA0606DD1}"/>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134" name="ZoneTexte 1133">
              <a:extLst>
                <a:ext uri="{FF2B5EF4-FFF2-40B4-BE49-F238E27FC236}">
                  <a16:creationId xmlns:a16="http://schemas.microsoft.com/office/drawing/2014/main" id="{9FB17AEE-1196-4260-93CB-FE4463CF369C}"/>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135" name="Groupe 1134">
            <a:extLst>
              <a:ext uri="{FF2B5EF4-FFF2-40B4-BE49-F238E27FC236}">
                <a16:creationId xmlns:a16="http://schemas.microsoft.com/office/drawing/2014/main" id="{8F98D2F0-66F8-43D9-B6C0-DEAE315F7E17}"/>
              </a:ext>
            </a:extLst>
          </p:cNvPr>
          <p:cNvGrpSpPr/>
          <p:nvPr/>
        </p:nvGrpSpPr>
        <p:grpSpPr>
          <a:xfrm>
            <a:off x="7100888" y="1793157"/>
            <a:ext cx="718466" cy="369675"/>
            <a:chOff x="646205" y="5057129"/>
            <a:chExt cx="718466" cy="369675"/>
          </a:xfrm>
        </p:grpSpPr>
        <p:sp>
          <p:nvSpPr>
            <p:cNvPr id="1136" name="ZoneTexte 1135">
              <a:extLst>
                <a:ext uri="{FF2B5EF4-FFF2-40B4-BE49-F238E27FC236}">
                  <a16:creationId xmlns:a16="http://schemas.microsoft.com/office/drawing/2014/main" id="{EFC68B54-A486-42A3-ADEF-6FC19AF7EE93}"/>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137" name="ZoneTexte 1136">
              <a:extLst>
                <a:ext uri="{FF2B5EF4-FFF2-40B4-BE49-F238E27FC236}">
                  <a16:creationId xmlns:a16="http://schemas.microsoft.com/office/drawing/2014/main" id="{1570E335-8235-4DB1-9AAD-5CDDA60EA74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138" name="ZoneTexte 1137">
              <a:extLst>
                <a:ext uri="{FF2B5EF4-FFF2-40B4-BE49-F238E27FC236}">
                  <a16:creationId xmlns:a16="http://schemas.microsoft.com/office/drawing/2014/main" id="{E26E73F5-50F0-4829-B9E0-18F84852EEB6}"/>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139" name="Groupe 1138">
            <a:extLst>
              <a:ext uri="{FF2B5EF4-FFF2-40B4-BE49-F238E27FC236}">
                <a16:creationId xmlns:a16="http://schemas.microsoft.com/office/drawing/2014/main" id="{99FACAF0-5FA6-49FF-A54F-5310F4D38822}"/>
              </a:ext>
            </a:extLst>
          </p:cNvPr>
          <p:cNvGrpSpPr/>
          <p:nvPr/>
        </p:nvGrpSpPr>
        <p:grpSpPr>
          <a:xfrm>
            <a:off x="8416830" y="2045115"/>
            <a:ext cx="202376" cy="157632"/>
            <a:chOff x="5146975" y="3184326"/>
            <a:chExt cx="1468799" cy="1171578"/>
          </a:xfrm>
          <a:solidFill>
            <a:srgbClr val="92D050"/>
          </a:solidFill>
        </p:grpSpPr>
        <p:pic>
          <p:nvPicPr>
            <p:cNvPr id="1140" name="Graphique 1139">
              <a:extLst>
                <a:ext uri="{FF2B5EF4-FFF2-40B4-BE49-F238E27FC236}">
                  <a16:creationId xmlns:a16="http://schemas.microsoft.com/office/drawing/2014/main" id="{EDE9850B-16E9-4813-8969-6E548E7687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141" name="Graphique 1140">
              <a:extLst>
                <a:ext uri="{FF2B5EF4-FFF2-40B4-BE49-F238E27FC236}">
                  <a16:creationId xmlns:a16="http://schemas.microsoft.com/office/drawing/2014/main" id="{267DE6B2-3B74-4BC1-A95B-C2384DC264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sp>
        <p:nvSpPr>
          <p:cNvPr id="1143" name="ZoneTexte 1142">
            <a:extLst>
              <a:ext uri="{FF2B5EF4-FFF2-40B4-BE49-F238E27FC236}">
                <a16:creationId xmlns:a16="http://schemas.microsoft.com/office/drawing/2014/main" id="{093EAF7B-ADD0-4C34-9BF1-82F9DB090B6D}"/>
              </a:ext>
            </a:extLst>
          </p:cNvPr>
          <p:cNvSpPr txBox="1"/>
          <p:nvPr/>
        </p:nvSpPr>
        <p:spPr>
          <a:xfrm>
            <a:off x="10209877" y="2246125"/>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144" name="Accolade fermante 1143">
            <a:extLst>
              <a:ext uri="{FF2B5EF4-FFF2-40B4-BE49-F238E27FC236}">
                <a16:creationId xmlns:a16="http://schemas.microsoft.com/office/drawing/2014/main" id="{861BF58E-B39A-4B6B-93AE-6E5BB53E6E07}"/>
              </a:ext>
            </a:extLst>
          </p:cNvPr>
          <p:cNvSpPr/>
          <p:nvPr/>
        </p:nvSpPr>
        <p:spPr>
          <a:xfrm flipH="1">
            <a:off x="10680273" y="2237938"/>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45" name="Accolade fermante 1144">
            <a:extLst>
              <a:ext uri="{FF2B5EF4-FFF2-40B4-BE49-F238E27FC236}">
                <a16:creationId xmlns:a16="http://schemas.microsoft.com/office/drawing/2014/main" id="{620ACDAC-1497-437E-9AE9-3A40392EEE42}"/>
              </a:ext>
            </a:extLst>
          </p:cNvPr>
          <p:cNvSpPr/>
          <p:nvPr/>
        </p:nvSpPr>
        <p:spPr>
          <a:xfrm>
            <a:off x="10878444" y="223063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46" name="Graphique 23">
            <a:extLst>
              <a:ext uri="{FF2B5EF4-FFF2-40B4-BE49-F238E27FC236}">
                <a16:creationId xmlns:a16="http://schemas.microsoft.com/office/drawing/2014/main" id="{C0C4D23A-1424-4A77-B53A-5F1DEFB4ADB4}"/>
              </a:ext>
            </a:extLst>
          </p:cNvPr>
          <p:cNvGrpSpPr/>
          <p:nvPr/>
        </p:nvGrpSpPr>
        <p:grpSpPr>
          <a:xfrm>
            <a:off x="10777705" y="2271656"/>
            <a:ext cx="118913" cy="184666"/>
            <a:chOff x="5410460" y="2049372"/>
            <a:chExt cx="615732" cy="1159026"/>
          </a:xfrm>
          <a:solidFill>
            <a:schemeClr val="accent2">
              <a:lumMod val="75000"/>
            </a:schemeClr>
          </a:solidFill>
        </p:grpSpPr>
        <p:sp>
          <p:nvSpPr>
            <p:cNvPr id="1147" name="Forme libre : forme 1146">
              <a:extLst>
                <a:ext uri="{FF2B5EF4-FFF2-40B4-BE49-F238E27FC236}">
                  <a16:creationId xmlns:a16="http://schemas.microsoft.com/office/drawing/2014/main" id="{97BE7975-D988-49A4-974D-2E93C428E11A}"/>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148" name="Forme libre : forme 1147">
              <a:extLst>
                <a:ext uri="{FF2B5EF4-FFF2-40B4-BE49-F238E27FC236}">
                  <a16:creationId xmlns:a16="http://schemas.microsoft.com/office/drawing/2014/main" id="{05338F35-4A0D-40DC-A496-121BEC98DAD0}"/>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grpSp>
        <p:nvGrpSpPr>
          <p:cNvPr id="1150" name="Groupe 1149">
            <a:extLst>
              <a:ext uri="{FF2B5EF4-FFF2-40B4-BE49-F238E27FC236}">
                <a16:creationId xmlns:a16="http://schemas.microsoft.com/office/drawing/2014/main" id="{F02A966C-FC04-46A7-824E-B3936CAB4D30}"/>
              </a:ext>
            </a:extLst>
          </p:cNvPr>
          <p:cNvGrpSpPr/>
          <p:nvPr/>
        </p:nvGrpSpPr>
        <p:grpSpPr>
          <a:xfrm>
            <a:off x="7100888" y="2165669"/>
            <a:ext cx="718466" cy="385083"/>
            <a:chOff x="6111049" y="6137090"/>
            <a:chExt cx="718466" cy="385083"/>
          </a:xfrm>
        </p:grpSpPr>
        <p:grpSp>
          <p:nvGrpSpPr>
            <p:cNvPr id="1151" name="Groupe 1150">
              <a:extLst>
                <a:ext uri="{FF2B5EF4-FFF2-40B4-BE49-F238E27FC236}">
                  <a16:creationId xmlns:a16="http://schemas.microsoft.com/office/drawing/2014/main" id="{C2B5F519-90B6-43D9-B69B-B5CFD0C77170}"/>
                </a:ext>
              </a:extLst>
            </p:cNvPr>
            <p:cNvGrpSpPr/>
            <p:nvPr/>
          </p:nvGrpSpPr>
          <p:grpSpPr>
            <a:xfrm>
              <a:off x="6111049" y="6137090"/>
              <a:ext cx="718466" cy="385083"/>
              <a:chOff x="1523235" y="3839102"/>
              <a:chExt cx="718466" cy="385083"/>
            </a:xfrm>
          </p:grpSpPr>
          <p:sp>
            <p:nvSpPr>
              <p:cNvPr id="1153" name="ZoneTexte 1152">
                <a:extLst>
                  <a:ext uri="{FF2B5EF4-FFF2-40B4-BE49-F238E27FC236}">
                    <a16:creationId xmlns:a16="http://schemas.microsoft.com/office/drawing/2014/main" id="{F773B3AD-596C-49A2-83B6-12CE7CC704D3}"/>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154" name="ZoneTexte 1153">
                <a:extLst>
                  <a:ext uri="{FF2B5EF4-FFF2-40B4-BE49-F238E27FC236}">
                    <a16:creationId xmlns:a16="http://schemas.microsoft.com/office/drawing/2014/main" id="{2C6195BA-3D44-4752-BEA3-99DC083E8651}"/>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152" name="ZoneTexte 1151">
              <a:extLst>
                <a:ext uri="{FF2B5EF4-FFF2-40B4-BE49-F238E27FC236}">
                  <a16:creationId xmlns:a16="http://schemas.microsoft.com/office/drawing/2014/main" id="{DB2263AB-D4EE-4E30-8A16-D5FC71F42951}"/>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155" name="Groupe 1154">
            <a:extLst>
              <a:ext uri="{FF2B5EF4-FFF2-40B4-BE49-F238E27FC236}">
                <a16:creationId xmlns:a16="http://schemas.microsoft.com/office/drawing/2014/main" id="{500814F7-789A-448F-88CA-D21DD75FE68F}"/>
              </a:ext>
            </a:extLst>
          </p:cNvPr>
          <p:cNvGrpSpPr/>
          <p:nvPr/>
        </p:nvGrpSpPr>
        <p:grpSpPr>
          <a:xfrm>
            <a:off x="8818273" y="2171581"/>
            <a:ext cx="718466" cy="375832"/>
            <a:chOff x="6752258" y="6147312"/>
            <a:chExt cx="718466" cy="375832"/>
          </a:xfrm>
        </p:grpSpPr>
        <p:grpSp>
          <p:nvGrpSpPr>
            <p:cNvPr id="1156" name="Groupe 1155">
              <a:extLst>
                <a:ext uri="{FF2B5EF4-FFF2-40B4-BE49-F238E27FC236}">
                  <a16:creationId xmlns:a16="http://schemas.microsoft.com/office/drawing/2014/main" id="{911DCE2F-3D6C-4032-A91F-03B3E6CC56F6}"/>
                </a:ext>
              </a:extLst>
            </p:cNvPr>
            <p:cNvGrpSpPr/>
            <p:nvPr/>
          </p:nvGrpSpPr>
          <p:grpSpPr>
            <a:xfrm>
              <a:off x="6752258" y="6147312"/>
              <a:ext cx="718466" cy="375832"/>
              <a:chOff x="2358333" y="3850592"/>
              <a:chExt cx="718466" cy="375832"/>
            </a:xfrm>
          </p:grpSpPr>
          <p:sp>
            <p:nvSpPr>
              <p:cNvPr id="1158" name="ZoneTexte 1157">
                <a:extLst>
                  <a:ext uri="{FF2B5EF4-FFF2-40B4-BE49-F238E27FC236}">
                    <a16:creationId xmlns:a16="http://schemas.microsoft.com/office/drawing/2014/main" id="{CE6F3056-E980-449C-A9E5-65C3530D1B37}"/>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1159" name="ZoneTexte 1158">
                <a:extLst>
                  <a:ext uri="{FF2B5EF4-FFF2-40B4-BE49-F238E27FC236}">
                    <a16:creationId xmlns:a16="http://schemas.microsoft.com/office/drawing/2014/main" id="{62D504D8-C89A-4F2A-8B72-FEF4AAF11CFC}"/>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157" name="ZoneTexte 1156">
              <a:extLst>
                <a:ext uri="{FF2B5EF4-FFF2-40B4-BE49-F238E27FC236}">
                  <a16:creationId xmlns:a16="http://schemas.microsoft.com/office/drawing/2014/main" id="{4824D5BF-8FEC-4563-A74A-CC946054FEBD}"/>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160" name="Groupe 1159">
            <a:extLst>
              <a:ext uri="{FF2B5EF4-FFF2-40B4-BE49-F238E27FC236}">
                <a16:creationId xmlns:a16="http://schemas.microsoft.com/office/drawing/2014/main" id="{17C90A13-31F6-4BEA-B663-D32BEC387347}"/>
              </a:ext>
            </a:extLst>
          </p:cNvPr>
          <p:cNvGrpSpPr/>
          <p:nvPr/>
        </p:nvGrpSpPr>
        <p:grpSpPr>
          <a:xfrm>
            <a:off x="9362164" y="2157205"/>
            <a:ext cx="718466" cy="390094"/>
            <a:chOff x="7339755" y="6147312"/>
            <a:chExt cx="718466" cy="390094"/>
          </a:xfrm>
        </p:grpSpPr>
        <p:grpSp>
          <p:nvGrpSpPr>
            <p:cNvPr id="1161" name="Groupe 1160">
              <a:extLst>
                <a:ext uri="{FF2B5EF4-FFF2-40B4-BE49-F238E27FC236}">
                  <a16:creationId xmlns:a16="http://schemas.microsoft.com/office/drawing/2014/main" id="{75C83912-AB29-4A71-97EA-CA5D3CC10396}"/>
                </a:ext>
              </a:extLst>
            </p:cNvPr>
            <p:cNvGrpSpPr/>
            <p:nvPr/>
          </p:nvGrpSpPr>
          <p:grpSpPr>
            <a:xfrm>
              <a:off x="7339755" y="6147312"/>
              <a:ext cx="718466" cy="390094"/>
              <a:chOff x="3085711" y="3836330"/>
              <a:chExt cx="718466" cy="390094"/>
            </a:xfrm>
          </p:grpSpPr>
          <p:sp>
            <p:nvSpPr>
              <p:cNvPr id="1163" name="ZoneTexte 1162">
                <a:extLst>
                  <a:ext uri="{FF2B5EF4-FFF2-40B4-BE49-F238E27FC236}">
                    <a16:creationId xmlns:a16="http://schemas.microsoft.com/office/drawing/2014/main" id="{EA4B6FCC-AE01-4E10-8C78-1E190D924257}"/>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1164" name="ZoneTexte 1163">
                <a:extLst>
                  <a:ext uri="{FF2B5EF4-FFF2-40B4-BE49-F238E27FC236}">
                    <a16:creationId xmlns:a16="http://schemas.microsoft.com/office/drawing/2014/main" id="{CEA57556-563E-43AA-938C-B4FCA91A1D70}"/>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162" name="ZoneTexte 1161">
              <a:extLst>
                <a:ext uri="{FF2B5EF4-FFF2-40B4-BE49-F238E27FC236}">
                  <a16:creationId xmlns:a16="http://schemas.microsoft.com/office/drawing/2014/main" id="{1946F6C9-7652-43AD-BA56-86C9EF3B34A9}"/>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165" name="Accolade fermante 1164">
            <a:extLst>
              <a:ext uri="{FF2B5EF4-FFF2-40B4-BE49-F238E27FC236}">
                <a16:creationId xmlns:a16="http://schemas.microsoft.com/office/drawing/2014/main" id="{2C652344-556C-496A-A7BA-F6E408B46C96}"/>
              </a:ext>
            </a:extLst>
          </p:cNvPr>
          <p:cNvSpPr/>
          <p:nvPr/>
        </p:nvSpPr>
        <p:spPr>
          <a:xfrm flipH="1">
            <a:off x="7059177" y="225788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66" name="Accolade fermante 1165">
            <a:extLst>
              <a:ext uri="{FF2B5EF4-FFF2-40B4-BE49-F238E27FC236}">
                <a16:creationId xmlns:a16="http://schemas.microsoft.com/office/drawing/2014/main" id="{6C4781C5-1C2D-4599-A13A-5312E16630B9}"/>
              </a:ext>
            </a:extLst>
          </p:cNvPr>
          <p:cNvSpPr/>
          <p:nvPr/>
        </p:nvSpPr>
        <p:spPr>
          <a:xfrm>
            <a:off x="9990115" y="2263620"/>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167" name="Groupe 1166">
            <a:extLst>
              <a:ext uri="{FF2B5EF4-FFF2-40B4-BE49-F238E27FC236}">
                <a16:creationId xmlns:a16="http://schemas.microsoft.com/office/drawing/2014/main" id="{E315BC64-C93F-4F59-A5C4-E636553BCCC0}"/>
              </a:ext>
            </a:extLst>
          </p:cNvPr>
          <p:cNvGrpSpPr/>
          <p:nvPr/>
        </p:nvGrpSpPr>
        <p:grpSpPr>
          <a:xfrm>
            <a:off x="10061525" y="2444382"/>
            <a:ext cx="145699" cy="102974"/>
            <a:chOff x="5500799" y="4255430"/>
            <a:chExt cx="1544225" cy="1042144"/>
          </a:xfrm>
          <a:solidFill>
            <a:srgbClr val="7030A0"/>
          </a:solidFill>
        </p:grpSpPr>
        <p:pic>
          <p:nvPicPr>
            <p:cNvPr id="1168" name="Graphique 1167">
              <a:extLst>
                <a:ext uri="{FF2B5EF4-FFF2-40B4-BE49-F238E27FC236}">
                  <a16:creationId xmlns:a16="http://schemas.microsoft.com/office/drawing/2014/main" id="{B153B79B-FCB4-4BE3-BC77-F9B0CE41D5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169" name="Graphique 1168">
              <a:extLst>
                <a:ext uri="{FF2B5EF4-FFF2-40B4-BE49-F238E27FC236}">
                  <a16:creationId xmlns:a16="http://schemas.microsoft.com/office/drawing/2014/main" id="{C86CE1A3-1F5E-4506-AD63-149888181A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170" name="Groupe 1169">
            <a:extLst>
              <a:ext uri="{FF2B5EF4-FFF2-40B4-BE49-F238E27FC236}">
                <a16:creationId xmlns:a16="http://schemas.microsoft.com/office/drawing/2014/main" id="{204A297B-409B-4CFC-9ECC-5E2D8F0B9778}"/>
              </a:ext>
            </a:extLst>
          </p:cNvPr>
          <p:cNvGrpSpPr/>
          <p:nvPr/>
        </p:nvGrpSpPr>
        <p:grpSpPr>
          <a:xfrm>
            <a:off x="8258004" y="2178625"/>
            <a:ext cx="718466" cy="370981"/>
            <a:chOff x="2195594" y="1720797"/>
            <a:chExt cx="718466" cy="370981"/>
          </a:xfrm>
        </p:grpSpPr>
        <p:sp>
          <p:nvSpPr>
            <p:cNvPr id="1171" name="ZoneTexte 1170">
              <a:extLst>
                <a:ext uri="{FF2B5EF4-FFF2-40B4-BE49-F238E27FC236}">
                  <a16:creationId xmlns:a16="http://schemas.microsoft.com/office/drawing/2014/main" id="{51488442-5631-4D78-AB57-606F7BBC996F}"/>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172" name="ZoneTexte 1171">
              <a:extLst>
                <a:ext uri="{FF2B5EF4-FFF2-40B4-BE49-F238E27FC236}">
                  <a16:creationId xmlns:a16="http://schemas.microsoft.com/office/drawing/2014/main" id="{C3D2865A-4857-420B-ADF8-75F11B4F19C0}"/>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173" name="ZoneTexte 1172">
              <a:extLst>
                <a:ext uri="{FF2B5EF4-FFF2-40B4-BE49-F238E27FC236}">
                  <a16:creationId xmlns:a16="http://schemas.microsoft.com/office/drawing/2014/main" id="{6C4634AA-C975-4589-82B7-9BADDFA08CA0}"/>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174" name="Groupe 1173">
            <a:extLst>
              <a:ext uri="{FF2B5EF4-FFF2-40B4-BE49-F238E27FC236}">
                <a16:creationId xmlns:a16="http://schemas.microsoft.com/office/drawing/2014/main" id="{D54A1E41-EBF1-4AE7-A259-27837CC84378}"/>
              </a:ext>
            </a:extLst>
          </p:cNvPr>
          <p:cNvGrpSpPr/>
          <p:nvPr/>
        </p:nvGrpSpPr>
        <p:grpSpPr>
          <a:xfrm>
            <a:off x="7664639" y="2178625"/>
            <a:ext cx="718466" cy="367712"/>
            <a:chOff x="1622389" y="1728992"/>
            <a:chExt cx="718466" cy="367712"/>
          </a:xfrm>
        </p:grpSpPr>
        <p:sp>
          <p:nvSpPr>
            <p:cNvPr id="1175" name="ZoneTexte 1174">
              <a:extLst>
                <a:ext uri="{FF2B5EF4-FFF2-40B4-BE49-F238E27FC236}">
                  <a16:creationId xmlns:a16="http://schemas.microsoft.com/office/drawing/2014/main" id="{E5E62F83-73F7-4853-A5C8-0F0E9FFB17EC}"/>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176" name="ZoneTexte 1175">
              <a:extLst>
                <a:ext uri="{FF2B5EF4-FFF2-40B4-BE49-F238E27FC236}">
                  <a16:creationId xmlns:a16="http://schemas.microsoft.com/office/drawing/2014/main" id="{12E6A3FE-CB02-441F-9E99-5DA133FA3211}"/>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177" name="ZoneTexte 1176">
              <a:extLst>
                <a:ext uri="{FF2B5EF4-FFF2-40B4-BE49-F238E27FC236}">
                  <a16:creationId xmlns:a16="http://schemas.microsoft.com/office/drawing/2014/main" id="{20090258-2007-45AB-86A8-C0BD6257EFA4}"/>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grpSp>
        <p:nvGrpSpPr>
          <p:cNvPr id="1188" name="Groupe 1187">
            <a:extLst>
              <a:ext uri="{FF2B5EF4-FFF2-40B4-BE49-F238E27FC236}">
                <a16:creationId xmlns:a16="http://schemas.microsoft.com/office/drawing/2014/main" id="{ADFE110E-4738-4786-BEB7-66B5EC84C276}"/>
              </a:ext>
            </a:extLst>
          </p:cNvPr>
          <p:cNvGrpSpPr/>
          <p:nvPr/>
        </p:nvGrpSpPr>
        <p:grpSpPr>
          <a:xfrm>
            <a:off x="7076710" y="2558471"/>
            <a:ext cx="718466" cy="365560"/>
            <a:chOff x="2199597" y="988053"/>
            <a:chExt cx="718466" cy="365560"/>
          </a:xfrm>
        </p:grpSpPr>
        <p:sp>
          <p:nvSpPr>
            <p:cNvPr id="1189" name="ZoneTexte 1188">
              <a:extLst>
                <a:ext uri="{FF2B5EF4-FFF2-40B4-BE49-F238E27FC236}">
                  <a16:creationId xmlns:a16="http://schemas.microsoft.com/office/drawing/2014/main" id="{A96EB23D-0C97-4528-BF68-EC057FAE7AF4}"/>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190" name="ZoneTexte 1189">
              <a:extLst>
                <a:ext uri="{FF2B5EF4-FFF2-40B4-BE49-F238E27FC236}">
                  <a16:creationId xmlns:a16="http://schemas.microsoft.com/office/drawing/2014/main" id="{82C185B2-17A2-46E3-9CEB-0CD656BD3985}"/>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191" name="Groupe 1190">
            <a:extLst>
              <a:ext uri="{FF2B5EF4-FFF2-40B4-BE49-F238E27FC236}">
                <a16:creationId xmlns:a16="http://schemas.microsoft.com/office/drawing/2014/main" id="{5519B1F7-B53E-441F-AC50-6DBC22B7291B}"/>
              </a:ext>
            </a:extLst>
          </p:cNvPr>
          <p:cNvGrpSpPr/>
          <p:nvPr/>
        </p:nvGrpSpPr>
        <p:grpSpPr>
          <a:xfrm>
            <a:off x="7732065" y="2560589"/>
            <a:ext cx="718466" cy="363333"/>
            <a:chOff x="4307092" y="990006"/>
            <a:chExt cx="718466" cy="363333"/>
          </a:xfrm>
        </p:grpSpPr>
        <p:sp>
          <p:nvSpPr>
            <p:cNvPr id="1192" name="ZoneTexte 1191">
              <a:extLst>
                <a:ext uri="{FF2B5EF4-FFF2-40B4-BE49-F238E27FC236}">
                  <a16:creationId xmlns:a16="http://schemas.microsoft.com/office/drawing/2014/main" id="{73E8AB4C-25F5-41C9-9817-FC777B716D5A}"/>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193" name="ZoneTexte 1192">
              <a:extLst>
                <a:ext uri="{FF2B5EF4-FFF2-40B4-BE49-F238E27FC236}">
                  <a16:creationId xmlns:a16="http://schemas.microsoft.com/office/drawing/2014/main" id="{8D4BBE3E-708C-4237-A91E-750E0049A78B}"/>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194" name="ZoneTexte 1193">
            <a:extLst>
              <a:ext uri="{FF2B5EF4-FFF2-40B4-BE49-F238E27FC236}">
                <a16:creationId xmlns:a16="http://schemas.microsoft.com/office/drawing/2014/main" id="{7EF3B154-38B1-42E8-80C3-568C3B2319A0}"/>
              </a:ext>
            </a:extLst>
          </p:cNvPr>
          <p:cNvSpPr txBox="1"/>
          <p:nvPr/>
        </p:nvSpPr>
        <p:spPr>
          <a:xfrm>
            <a:off x="7145390" y="2594737"/>
            <a:ext cx="331249" cy="246221"/>
          </a:xfrm>
          <a:prstGeom prst="rect">
            <a:avLst/>
          </a:prstGeom>
          <a:noFill/>
        </p:spPr>
        <p:txBody>
          <a:bodyPr wrap="square" rtlCol="0">
            <a:spAutoFit/>
          </a:bodyPr>
          <a:lstStyle/>
          <a:p>
            <a:r>
              <a:rPr lang="fr-FR" sz="500" dirty="0"/>
              <a:t>+2</a:t>
            </a:r>
          </a:p>
          <a:p>
            <a:r>
              <a:rPr lang="fr-FR" sz="500" dirty="0"/>
              <a:t>A:5</a:t>
            </a:r>
          </a:p>
        </p:txBody>
      </p:sp>
      <p:sp>
        <p:nvSpPr>
          <p:cNvPr id="1195" name="Accolade fermante 1194">
            <a:extLst>
              <a:ext uri="{FF2B5EF4-FFF2-40B4-BE49-F238E27FC236}">
                <a16:creationId xmlns:a16="http://schemas.microsoft.com/office/drawing/2014/main" id="{FA51403D-8703-44B4-A591-25204925EEF5}"/>
              </a:ext>
            </a:extLst>
          </p:cNvPr>
          <p:cNvSpPr/>
          <p:nvPr/>
        </p:nvSpPr>
        <p:spPr>
          <a:xfrm flipH="1">
            <a:off x="7067850" y="264837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96" name="Accolade fermante 1195">
            <a:extLst>
              <a:ext uri="{FF2B5EF4-FFF2-40B4-BE49-F238E27FC236}">
                <a16:creationId xmlns:a16="http://schemas.microsoft.com/office/drawing/2014/main" id="{43926E76-F9FE-43EA-894F-432CC9B18B7C}"/>
              </a:ext>
            </a:extLst>
          </p:cNvPr>
          <p:cNvSpPr/>
          <p:nvPr/>
        </p:nvSpPr>
        <p:spPr>
          <a:xfrm>
            <a:off x="8358724" y="2632152"/>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197" name="Graphique 1196">
            <a:extLst>
              <a:ext uri="{FF2B5EF4-FFF2-40B4-BE49-F238E27FC236}">
                <a16:creationId xmlns:a16="http://schemas.microsoft.com/office/drawing/2014/main" id="{8B5BE4A9-9177-4A09-AD9F-24359DA94C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23108" y="2807195"/>
            <a:ext cx="109307" cy="98122"/>
          </a:xfrm>
          <a:prstGeom prst="rect">
            <a:avLst/>
          </a:prstGeom>
        </p:spPr>
      </p:pic>
      <p:grpSp>
        <p:nvGrpSpPr>
          <p:cNvPr id="1198" name="Groupe 1197">
            <a:extLst>
              <a:ext uri="{FF2B5EF4-FFF2-40B4-BE49-F238E27FC236}">
                <a16:creationId xmlns:a16="http://schemas.microsoft.com/office/drawing/2014/main" id="{6C8B1666-9CDE-49FB-A118-5451D65B6659}"/>
              </a:ext>
            </a:extLst>
          </p:cNvPr>
          <p:cNvGrpSpPr/>
          <p:nvPr/>
        </p:nvGrpSpPr>
        <p:grpSpPr>
          <a:xfrm>
            <a:off x="7050049" y="3754515"/>
            <a:ext cx="718466" cy="365560"/>
            <a:chOff x="2199597" y="988053"/>
            <a:chExt cx="718466" cy="365560"/>
          </a:xfrm>
        </p:grpSpPr>
        <p:sp>
          <p:nvSpPr>
            <p:cNvPr id="1199" name="ZoneTexte 1198">
              <a:extLst>
                <a:ext uri="{FF2B5EF4-FFF2-40B4-BE49-F238E27FC236}">
                  <a16:creationId xmlns:a16="http://schemas.microsoft.com/office/drawing/2014/main" id="{735B41F7-E939-467A-B734-CB217629E5A7}"/>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200" name="ZoneTexte 1199">
              <a:extLst>
                <a:ext uri="{FF2B5EF4-FFF2-40B4-BE49-F238E27FC236}">
                  <a16:creationId xmlns:a16="http://schemas.microsoft.com/office/drawing/2014/main" id="{3279E7FB-5C23-4C63-A65E-751B20AF37E2}"/>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201" name="Groupe 1200">
            <a:extLst>
              <a:ext uri="{FF2B5EF4-FFF2-40B4-BE49-F238E27FC236}">
                <a16:creationId xmlns:a16="http://schemas.microsoft.com/office/drawing/2014/main" id="{BB0F2879-7B8F-4D35-943B-F8DBFD5400EE}"/>
              </a:ext>
            </a:extLst>
          </p:cNvPr>
          <p:cNvGrpSpPr/>
          <p:nvPr/>
        </p:nvGrpSpPr>
        <p:grpSpPr>
          <a:xfrm>
            <a:off x="7705404" y="3756633"/>
            <a:ext cx="718466" cy="363333"/>
            <a:chOff x="4307092" y="990006"/>
            <a:chExt cx="718466" cy="363333"/>
          </a:xfrm>
        </p:grpSpPr>
        <p:sp>
          <p:nvSpPr>
            <p:cNvPr id="1202" name="ZoneTexte 1201">
              <a:extLst>
                <a:ext uri="{FF2B5EF4-FFF2-40B4-BE49-F238E27FC236}">
                  <a16:creationId xmlns:a16="http://schemas.microsoft.com/office/drawing/2014/main" id="{020D3FD2-902C-4FC9-8C92-49AB5E4FE2C1}"/>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203" name="ZoneTexte 1202">
              <a:extLst>
                <a:ext uri="{FF2B5EF4-FFF2-40B4-BE49-F238E27FC236}">
                  <a16:creationId xmlns:a16="http://schemas.microsoft.com/office/drawing/2014/main" id="{415CA2D6-D68B-440C-8878-367AE4D4FA4D}"/>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204" name="ZoneTexte 1203">
            <a:extLst>
              <a:ext uri="{FF2B5EF4-FFF2-40B4-BE49-F238E27FC236}">
                <a16:creationId xmlns:a16="http://schemas.microsoft.com/office/drawing/2014/main" id="{A3936638-2EF9-44F5-9C4C-8F74929CD7C4}"/>
              </a:ext>
            </a:extLst>
          </p:cNvPr>
          <p:cNvSpPr txBox="1"/>
          <p:nvPr/>
        </p:nvSpPr>
        <p:spPr>
          <a:xfrm>
            <a:off x="7118729" y="3790781"/>
            <a:ext cx="331249" cy="246221"/>
          </a:xfrm>
          <a:prstGeom prst="rect">
            <a:avLst/>
          </a:prstGeom>
          <a:noFill/>
        </p:spPr>
        <p:txBody>
          <a:bodyPr wrap="square" rtlCol="0">
            <a:spAutoFit/>
          </a:bodyPr>
          <a:lstStyle/>
          <a:p>
            <a:r>
              <a:rPr lang="fr-FR" sz="500" dirty="0"/>
              <a:t>+2</a:t>
            </a:r>
          </a:p>
          <a:p>
            <a:r>
              <a:rPr lang="fr-FR" sz="500" dirty="0"/>
              <a:t>A:5</a:t>
            </a:r>
          </a:p>
        </p:txBody>
      </p:sp>
      <p:sp>
        <p:nvSpPr>
          <p:cNvPr id="1205" name="Accolade fermante 1204">
            <a:extLst>
              <a:ext uri="{FF2B5EF4-FFF2-40B4-BE49-F238E27FC236}">
                <a16:creationId xmlns:a16="http://schemas.microsoft.com/office/drawing/2014/main" id="{ED6E085D-00E2-4E70-B881-997496C205F7}"/>
              </a:ext>
            </a:extLst>
          </p:cNvPr>
          <p:cNvSpPr/>
          <p:nvPr/>
        </p:nvSpPr>
        <p:spPr>
          <a:xfrm flipH="1">
            <a:off x="7041189" y="3844414"/>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06" name="Accolade fermante 1205">
            <a:extLst>
              <a:ext uri="{FF2B5EF4-FFF2-40B4-BE49-F238E27FC236}">
                <a16:creationId xmlns:a16="http://schemas.microsoft.com/office/drawing/2014/main" id="{99873606-3822-4BC2-BDC9-F1F55C9055C7}"/>
              </a:ext>
            </a:extLst>
          </p:cNvPr>
          <p:cNvSpPr/>
          <p:nvPr/>
        </p:nvSpPr>
        <p:spPr>
          <a:xfrm>
            <a:off x="8332063" y="382819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207" name="Graphique 1206">
            <a:extLst>
              <a:ext uri="{FF2B5EF4-FFF2-40B4-BE49-F238E27FC236}">
                <a16:creationId xmlns:a16="http://schemas.microsoft.com/office/drawing/2014/main" id="{585AE8A6-F342-40F4-B531-8B32993B38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96447" y="4003239"/>
            <a:ext cx="109307" cy="98122"/>
          </a:xfrm>
          <a:prstGeom prst="rect">
            <a:avLst/>
          </a:prstGeom>
        </p:spPr>
      </p:pic>
      <p:grpSp>
        <p:nvGrpSpPr>
          <p:cNvPr id="1208" name="Groupe 1207">
            <a:extLst>
              <a:ext uri="{FF2B5EF4-FFF2-40B4-BE49-F238E27FC236}">
                <a16:creationId xmlns:a16="http://schemas.microsoft.com/office/drawing/2014/main" id="{6D00DF74-0649-4F7F-B799-83BD2DA0C919}"/>
              </a:ext>
            </a:extLst>
          </p:cNvPr>
          <p:cNvGrpSpPr/>
          <p:nvPr/>
        </p:nvGrpSpPr>
        <p:grpSpPr>
          <a:xfrm>
            <a:off x="7063150" y="4973190"/>
            <a:ext cx="718466" cy="365560"/>
            <a:chOff x="2199597" y="988053"/>
            <a:chExt cx="718466" cy="365560"/>
          </a:xfrm>
        </p:grpSpPr>
        <p:sp>
          <p:nvSpPr>
            <p:cNvPr id="1209" name="ZoneTexte 1208">
              <a:extLst>
                <a:ext uri="{FF2B5EF4-FFF2-40B4-BE49-F238E27FC236}">
                  <a16:creationId xmlns:a16="http://schemas.microsoft.com/office/drawing/2014/main" id="{AAE0F4A7-7F70-464C-879A-F03C7102E4C0}"/>
                </a:ext>
              </a:extLst>
            </p:cNvPr>
            <p:cNvSpPr txBox="1"/>
            <p:nvPr/>
          </p:nvSpPr>
          <p:spPr>
            <a:xfrm>
              <a:off x="2384686" y="988053"/>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sp>
          <p:nvSpPr>
            <p:cNvPr id="1210" name="ZoneTexte 1209">
              <a:extLst>
                <a:ext uri="{FF2B5EF4-FFF2-40B4-BE49-F238E27FC236}">
                  <a16:creationId xmlns:a16="http://schemas.microsoft.com/office/drawing/2014/main" id="{F0ADC61A-AAD8-41BD-A1C2-0FC724F22963}"/>
                </a:ext>
              </a:extLst>
            </p:cNvPr>
            <p:cNvSpPr txBox="1"/>
            <p:nvPr/>
          </p:nvSpPr>
          <p:spPr>
            <a:xfrm>
              <a:off x="2199597" y="1168947"/>
              <a:ext cx="718466" cy="184666"/>
            </a:xfrm>
            <a:prstGeom prst="rect">
              <a:avLst/>
            </a:prstGeom>
            <a:noFill/>
          </p:spPr>
          <p:txBody>
            <a:bodyPr wrap="none" rtlCol="0">
              <a:spAutoFit/>
            </a:bodyPr>
            <a:lstStyle/>
            <a:p>
              <a:r>
                <a:rPr lang="fr-FR" sz="600" dirty="0"/>
                <a:t>[7:15:00 8:06:00]</a:t>
              </a:r>
              <a:endParaRPr lang="fr-CH" sz="600" dirty="0"/>
            </a:p>
          </p:txBody>
        </p:sp>
      </p:grpSp>
      <p:grpSp>
        <p:nvGrpSpPr>
          <p:cNvPr id="1211" name="Groupe 1210">
            <a:extLst>
              <a:ext uri="{FF2B5EF4-FFF2-40B4-BE49-F238E27FC236}">
                <a16:creationId xmlns:a16="http://schemas.microsoft.com/office/drawing/2014/main" id="{8E517D95-6D98-4F3A-A0B2-033C654DE77B}"/>
              </a:ext>
            </a:extLst>
          </p:cNvPr>
          <p:cNvGrpSpPr/>
          <p:nvPr/>
        </p:nvGrpSpPr>
        <p:grpSpPr>
          <a:xfrm>
            <a:off x="7718505" y="4975308"/>
            <a:ext cx="718466" cy="363333"/>
            <a:chOff x="4307092" y="990006"/>
            <a:chExt cx="718466" cy="363333"/>
          </a:xfrm>
        </p:grpSpPr>
        <p:sp>
          <p:nvSpPr>
            <p:cNvPr id="1212" name="ZoneTexte 1211">
              <a:extLst>
                <a:ext uri="{FF2B5EF4-FFF2-40B4-BE49-F238E27FC236}">
                  <a16:creationId xmlns:a16="http://schemas.microsoft.com/office/drawing/2014/main" id="{15EFA57D-1BAF-4913-ACD4-1836B64EEA5A}"/>
                </a:ext>
              </a:extLst>
            </p:cNvPr>
            <p:cNvSpPr txBox="1"/>
            <p:nvPr/>
          </p:nvSpPr>
          <p:spPr>
            <a:xfrm>
              <a:off x="4495965" y="990006"/>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sp>
          <p:nvSpPr>
            <p:cNvPr id="1213" name="ZoneTexte 1212">
              <a:extLst>
                <a:ext uri="{FF2B5EF4-FFF2-40B4-BE49-F238E27FC236}">
                  <a16:creationId xmlns:a16="http://schemas.microsoft.com/office/drawing/2014/main" id="{7D715C32-ACDC-4605-8925-418959E00FFF}"/>
                </a:ext>
              </a:extLst>
            </p:cNvPr>
            <p:cNvSpPr txBox="1"/>
            <p:nvPr/>
          </p:nvSpPr>
          <p:spPr>
            <a:xfrm>
              <a:off x="4307092" y="1168673"/>
              <a:ext cx="718466" cy="184666"/>
            </a:xfrm>
            <a:prstGeom prst="rect">
              <a:avLst/>
            </a:prstGeom>
            <a:noFill/>
          </p:spPr>
          <p:txBody>
            <a:bodyPr wrap="none" rtlCol="0">
              <a:spAutoFit/>
            </a:bodyPr>
            <a:lstStyle/>
            <a:p>
              <a:r>
                <a:rPr lang="fr-FR" sz="600" dirty="0"/>
                <a:t>[7:19:00 8:10:00]</a:t>
              </a:r>
              <a:endParaRPr lang="fr-CH" sz="600" dirty="0"/>
            </a:p>
          </p:txBody>
        </p:sp>
      </p:grpSp>
      <p:sp>
        <p:nvSpPr>
          <p:cNvPr id="1214" name="ZoneTexte 1213">
            <a:extLst>
              <a:ext uri="{FF2B5EF4-FFF2-40B4-BE49-F238E27FC236}">
                <a16:creationId xmlns:a16="http://schemas.microsoft.com/office/drawing/2014/main" id="{2F8D1462-0F04-4883-8E35-F56F7CE5F739}"/>
              </a:ext>
            </a:extLst>
          </p:cNvPr>
          <p:cNvSpPr txBox="1"/>
          <p:nvPr/>
        </p:nvSpPr>
        <p:spPr>
          <a:xfrm>
            <a:off x="7131830" y="5009456"/>
            <a:ext cx="331249" cy="246221"/>
          </a:xfrm>
          <a:prstGeom prst="rect">
            <a:avLst/>
          </a:prstGeom>
          <a:noFill/>
        </p:spPr>
        <p:txBody>
          <a:bodyPr wrap="square" rtlCol="0">
            <a:spAutoFit/>
          </a:bodyPr>
          <a:lstStyle/>
          <a:p>
            <a:r>
              <a:rPr lang="fr-FR" sz="500" dirty="0"/>
              <a:t>+2</a:t>
            </a:r>
          </a:p>
          <a:p>
            <a:r>
              <a:rPr lang="fr-FR" sz="500" dirty="0"/>
              <a:t>A:5</a:t>
            </a:r>
          </a:p>
        </p:txBody>
      </p:sp>
      <p:sp>
        <p:nvSpPr>
          <p:cNvPr id="1215" name="Accolade fermante 1214">
            <a:extLst>
              <a:ext uri="{FF2B5EF4-FFF2-40B4-BE49-F238E27FC236}">
                <a16:creationId xmlns:a16="http://schemas.microsoft.com/office/drawing/2014/main" id="{E4F695C0-D2F2-4FA4-B109-7EC36F904478}"/>
              </a:ext>
            </a:extLst>
          </p:cNvPr>
          <p:cNvSpPr/>
          <p:nvPr/>
        </p:nvSpPr>
        <p:spPr>
          <a:xfrm flipH="1">
            <a:off x="7054290" y="506308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16" name="Accolade fermante 1215">
            <a:extLst>
              <a:ext uri="{FF2B5EF4-FFF2-40B4-BE49-F238E27FC236}">
                <a16:creationId xmlns:a16="http://schemas.microsoft.com/office/drawing/2014/main" id="{E089E154-690A-4CB1-9E6E-A195640B4D08}"/>
              </a:ext>
            </a:extLst>
          </p:cNvPr>
          <p:cNvSpPr/>
          <p:nvPr/>
        </p:nvSpPr>
        <p:spPr>
          <a:xfrm>
            <a:off x="8345164" y="5046871"/>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217" name="Graphique 1216">
            <a:extLst>
              <a:ext uri="{FF2B5EF4-FFF2-40B4-BE49-F238E27FC236}">
                <a16:creationId xmlns:a16="http://schemas.microsoft.com/office/drawing/2014/main" id="{76884225-21A7-4048-905B-8AD85203E9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09548" y="5221914"/>
            <a:ext cx="109307" cy="98122"/>
          </a:xfrm>
          <a:prstGeom prst="rect">
            <a:avLst/>
          </a:prstGeom>
        </p:spPr>
      </p:pic>
      <p:sp>
        <p:nvSpPr>
          <p:cNvPr id="1218" name="Accolade fermante 1217">
            <a:extLst>
              <a:ext uri="{FF2B5EF4-FFF2-40B4-BE49-F238E27FC236}">
                <a16:creationId xmlns:a16="http://schemas.microsoft.com/office/drawing/2014/main" id="{DEB028D8-BDD4-4776-ABB8-03E3711B4B91}"/>
              </a:ext>
            </a:extLst>
          </p:cNvPr>
          <p:cNvSpPr/>
          <p:nvPr/>
        </p:nvSpPr>
        <p:spPr>
          <a:xfrm flipH="1">
            <a:off x="7049817" y="3122597"/>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19" name="Accolade fermante 1218">
            <a:extLst>
              <a:ext uri="{FF2B5EF4-FFF2-40B4-BE49-F238E27FC236}">
                <a16:creationId xmlns:a16="http://schemas.microsoft.com/office/drawing/2014/main" id="{4BBFAD75-B722-4F88-9B8F-275354CF5FA5}"/>
              </a:ext>
            </a:extLst>
          </p:cNvPr>
          <p:cNvSpPr/>
          <p:nvPr/>
        </p:nvSpPr>
        <p:spPr>
          <a:xfrm>
            <a:off x="8354456" y="311915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20" name="Groupe 1219">
            <a:extLst>
              <a:ext uri="{FF2B5EF4-FFF2-40B4-BE49-F238E27FC236}">
                <a16:creationId xmlns:a16="http://schemas.microsoft.com/office/drawing/2014/main" id="{C541D631-4FCB-4916-884E-E5AEB09BF281}"/>
              </a:ext>
            </a:extLst>
          </p:cNvPr>
          <p:cNvGrpSpPr/>
          <p:nvPr/>
        </p:nvGrpSpPr>
        <p:grpSpPr>
          <a:xfrm>
            <a:off x="7707003" y="3015079"/>
            <a:ext cx="718466" cy="377178"/>
            <a:chOff x="1266633" y="5049608"/>
            <a:chExt cx="718466" cy="377178"/>
          </a:xfrm>
        </p:grpSpPr>
        <p:sp>
          <p:nvSpPr>
            <p:cNvPr id="1221" name="ZoneTexte 1220">
              <a:extLst>
                <a:ext uri="{FF2B5EF4-FFF2-40B4-BE49-F238E27FC236}">
                  <a16:creationId xmlns:a16="http://schemas.microsoft.com/office/drawing/2014/main" id="{D73F0881-1C8B-4FE1-88C1-218DDFC37F37}"/>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222" name="ZoneTexte 1221">
              <a:extLst>
                <a:ext uri="{FF2B5EF4-FFF2-40B4-BE49-F238E27FC236}">
                  <a16:creationId xmlns:a16="http://schemas.microsoft.com/office/drawing/2014/main" id="{257144A0-41A6-4447-90FF-F5768355E145}"/>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223" name="ZoneTexte 1222">
              <a:extLst>
                <a:ext uri="{FF2B5EF4-FFF2-40B4-BE49-F238E27FC236}">
                  <a16:creationId xmlns:a16="http://schemas.microsoft.com/office/drawing/2014/main" id="{56B496D2-6458-4B01-BF80-D77E9F30D237}"/>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224" name="Groupe 1223">
            <a:extLst>
              <a:ext uri="{FF2B5EF4-FFF2-40B4-BE49-F238E27FC236}">
                <a16:creationId xmlns:a16="http://schemas.microsoft.com/office/drawing/2014/main" id="{1091F054-65E9-44F7-AEE9-0178F38952C3}"/>
              </a:ext>
            </a:extLst>
          </p:cNvPr>
          <p:cNvGrpSpPr/>
          <p:nvPr/>
        </p:nvGrpSpPr>
        <p:grpSpPr>
          <a:xfrm>
            <a:off x="7086575" y="3022600"/>
            <a:ext cx="718466" cy="369675"/>
            <a:chOff x="646205" y="5057129"/>
            <a:chExt cx="718466" cy="369675"/>
          </a:xfrm>
        </p:grpSpPr>
        <p:sp>
          <p:nvSpPr>
            <p:cNvPr id="1225" name="ZoneTexte 1224">
              <a:extLst>
                <a:ext uri="{FF2B5EF4-FFF2-40B4-BE49-F238E27FC236}">
                  <a16:creationId xmlns:a16="http://schemas.microsoft.com/office/drawing/2014/main" id="{6BA1ABEE-A914-48CA-A1C4-722EF005BA9E}"/>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226" name="ZoneTexte 1225">
              <a:extLst>
                <a:ext uri="{FF2B5EF4-FFF2-40B4-BE49-F238E27FC236}">
                  <a16:creationId xmlns:a16="http://schemas.microsoft.com/office/drawing/2014/main" id="{378E774A-35B5-4EC0-AEF5-CE8D4518BB37}"/>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227" name="ZoneTexte 1226">
              <a:extLst>
                <a:ext uri="{FF2B5EF4-FFF2-40B4-BE49-F238E27FC236}">
                  <a16:creationId xmlns:a16="http://schemas.microsoft.com/office/drawing/2014/main" id="{5B24D5BD-917B-4083-9DDC-EF68376EF409}"/>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228" name="Groupe 1227">
            <a:extLst>
              <a:ext uri="{FF2B5EF4-FFF2-40B4-BE49-F238E27FC236}">
                <a16:creationId xmlns:a16="http://schemas.microsoft.com/office/drawing/2014/main" id="{F124AFD3-E6DA-4E3A-9FE3-20CCBFCA6528}"/>
              </a:ext>
            </a:extLst>
          </p:cNvPr>
          <p:cNvGrpSpPr/>
          <p:nvPr/>
        </p:nvGrpSpPr>
        <p:grpSpPr>
          <a:xfrm>
            <a:off x="8402517" y="3274558"/>
            <a:ext cx="202376" cy="157632"/>
            <a:chOff x="5146975" y="3184326"/>
            <a:chExt cx="1468799" cy="1171578"/>
          </a:xfrm>
          <a:solidFill>
            <a:srgbClr val="92D050"/>
          </a:solidFill>
        </p:grpSpPr>
        <p:pic>
          <p:nvPicPr>
            <p:cNvPr id="1229" name="Graphique 1228">
              <a:extLst>
                <a:ext uri="{FF2B5EF4-FFF2-40B4-BE49-F238E27FC236}">
                  <a16:creationId xmlns:a16="http://schemas.microsoft.com/office/drawing/2014/main" id="{659CE376-820F-458D-ACE5-28792F9CB5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230" name="Graphique 1229">
              <a:extLst>
                <a:ext uri="{FF2B5EF4-FFF2-40B4-BE49-F238E27FC236}">
                  <a16:creationId xmlns:a16="http://schemas.microsoft.com/office/drawing/2014/main" id="{B0D5D1EF-3BC5-40E5-938D-9AA39D6108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1232" name="Groupe 1231">
            <a:extLst>
              <a:ext uri="{FF2B5EF4-FFF2-40B4-BE49-F238E27FC236}">
                <a16:creationId xmlns:a16="http://schemas.microsoft.com/office/drawing/2014/main" id="{1A0CBF82-3674-4C8B-9AB5-942ACD5668D6}"/>
              </a:ext>
            </a:extLst>
          </p:cNvPr>
          <p:cNvGrpSpPr/>
          <p:nvPr/>
        </p:nvGrpSpPr>
        <p:grpSpPr>
          <a:xfrm>
            <a:off x="7086575" y="3384706"/>
            <a:ext cx="718466" cy="385083"/>
            <a:chOff x="6111049" y="6137090"/>
            <a:chExt cx="718466" cy="385083"/>
          </a:xfrm>
        </p:grpSpPr>
        <p:grpSp>
          <p:nvGrpSpPr>
            <p:cNvPr id="1233" name="Groupe 1232">
              <a:extLst>
                <a:ext uri="{FF2B5EF4-FFF2-40B4-BE49-F238E27FC236}">
                  <a16:creationId xmlns:a16="http://schemas.microsoft.com/office/drawing/2014/main" id="{33E99E77-1F79-411E-AD2D-83077D7F27EE}"/>
                </a:ext>
              </a:extLst>
            </p:cNvPr>
            <p:cNvGrpSpPr/>
            <p:nvPr/>
          </p:nvGrpSpPr>
          <p:grpSpPr>
            <a:xfrm>
              <a:off x="6111049" y="6137090"/>
              <a:ext cx="718466" cy="385083"/>
              <a:chOff x="1523235" y="3839102"/>
              <a:chExt cx="718466" cy="385083"/>
            </a:xfrm>
          </p:grpSpPr>
          <p:sp>
            <p:nvSpPr>
              <p:cNvPr id="1235" name="ZoneTexte 1234">
                <a:extLst>
                  <a:ext uri="{FF2B5EF4-FFF2-40B4-BE49-F238E27FC236}">
                    <a16:creationId xmlns:a16="http://schemas.microsoft.com/office/drawing/2014/main" id="{6667EC37-2FD6-425D-862A-A4EC72555C53}"/>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236" name="ZoneTexte 1235">
                <a:extLst>
                  <a:ext uri="{FF2B5EF4-FFF2-40B4-BE49-F238E27FC236}">
                    <a16:creationId xmlns:a16="http://schemas.microsoft.com/office/drawing/2014/main" id="{9CCA34FD-C0D0-4817-ABC2-88DAA0051CA3}"/>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234" name="ZoneTexte 1233">
              <a:extLst>
                <a:ext uri="{FF2B5EF4-FFF2-40B4-BE49-F238E27FC236}">
                  <a16:creationId xmlns:a16="http://schemas.microsoft.com/office/drawing/2014/main" id="{DD8E0F1F-FF80-4AC6-B8F4-2E0E068EC137}"/>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237" name="Groupe 1236">
            <a:extLst>
              <a:ext uri="{FF2B5EF4-FFF2-40B4-BE49-F238E27FC236}">
                <a16:creationId xmlns:a16="http://schemas.microsoft.com/office/drawing/2014/main" id="{A49907CC-AB85-4708-AD49-CB4A5BAFA7C2}"/>
              </a:ext>
            </a:extLst>
          </p:cNvPr>
          <p:cNvGrpSpPr/>
          <p:nvPr/>
        </p:nvGrpSpPr>
        <p:grpSpPr>
          <a:xfrm>
            <a:off x="8222828" y="3389542"/>
            <a:ext cx="718466" cy="375832"/>
            <a:chOff x="6752258" y="6147312"/>
            <a:chExt cx="718466" cy="375832"/>
          </a:xfrm>
        </p:grpSpPr>
        <p:grpSp>
          <p:nvGrpSpPr>
            <p:cNvPr id="1238" name="Groupe 1237">
              <a:extLst>
                <a:ext uri="{FF2B5EF4-FFF2-40B4-BE49-F238E27FC236}">
                  <a16:creationId xmlns:a16="http://schemas.microsoft.com/office/drawing/2014/main" id="{8EC4A2A7-1B88-4386-8706-4808F9512077}"/>
                </a:ext>
              </a:extLst>
            </p:cNvPr>
            <p:cNvGrpSpPr/>
            <p:nvPr/>
          </p:nvGrpSpPr>
          <p:grpSpPr>
            <a:xfrm>
              <a:off x="6752258" y="6147312"/>
              <a:ext cx="718466" cy="375832"/>
              <a:chOff x="2358333" y="3850592"/>
              <a:chExt cx="718466" cy="375832"/>
            </a:xfrm>
          </p:grpSpPr>
          <p:sp>
            <p:nvSpPr>
              <p:cNvPr id="1240" name="ZoneTexte 1239">
                <a:extLst>
                  <a:ext uri="{FF2B5EF4-FFF2-40B4-BE49-F238E27FC236}">
                    <a16:creationId xmlns:a16="http://schemas.microsoft.com/office/drawing/2014/main" id="{F58DD129-CB42-41EE-86EE-183461546113}"/>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1241" name="ZoneTexte 1240">
                <a:extLst>
                  <a:ext uri="{FF2B5EF4-FFF2-40B4-BE49-F238E27FC236}">
                    <a16:creationId xmlns:a16="http://schemas.microsoft.com/office/drawing/2014/main" id="{470A0852-4BB9-42DC-89E1-0A35857028C7}"/>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239" name="ZoneTexte 1238">
              <a:extLst>
                <a:ext uri="{FF2B5EF4-FFF2-40B4-BE49-F238E27FC236}">
                  <a16:creationId xmlns:a16="http://schemas.microsoft.com/office/drawing/2014/main" id="{A60873EF-9C99-44C9-8B7E-BF20D1ACEB48}"/>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242" name="Groupe 1241">
            <a:extLst>
              <a:ext uri="{FF2B5EF4-FFF2-40B4-BE49-F238E27FC236}">
                <a16:creationId xmlns:a16="http://schemas.microsoft.com/office/drawing/2014/main" id="{29FA3E8B-3121-4BE3-9F7C-9359C1627CA2}"/>
              </a:ext>
            </a:extLst>
          </p:cNvPr>
          <p:cNvGrpSpPr/>
          <p:nvPr/>
        </p:nvGrpSpPr>
        <p:grpSpPr>
          <a:xfrm>
            <a:off x="9347851" y="3376242"/>
            <a:ext cx="718466" cy="390094"/>
            <a:chOff x="7339755" y="6147312"/>
            <a:chExt cx="718466" cy="390094"/>
          </a:xfrm>
        </p:grpSpPr>
        <p:grpSp>
          <p:nvGrpSpPr>
            <p:cNvPr id="1243" name="Groupe 1242">
              <a:extLst>
                <a:ext uri="{FF2B5EF4-FFF2-40B4-BE49-F238E27FC236}">
                  <a16:creationId xmlns:a16="http://schemas.microsoft.com/office/drawing/2014/main" id="{22439D61-7363-44C6-84E6-3939283172EB}"/>
                </a:ext>
              </a:extLst>
            </p:cNvPr>
            <p:cNvGrpSpPr/>
            <p:nvPr/>
          </p:nvGrpSpPr>
          <p:grpSpPr>
            <a:xfrm>
              <a:off x="7339755" y="6147312"/>
              <a:ext cx="718466" cy="390094"/>
              <a:chOff x="3085711" y="3836330"/>
              <a:chExt cx="718466" cy="390094"/>
            </a:xfrm>
          </p:grpSpPr>
          <p:sp>
            <p:nvSpPr>
              <p:cNvPr id="1245" name="ZoneTexte 1244">
                <a:extLst>
                  <a:ext uri="{FF2B5EF4-FFF2-40B4-BE49-F238E27FC236}">
                    <a16:creationId xmlns:a16="http://schemas.microsoft.com/office/drawing/2014/main" id="{C74F594F-CC2F-48BD-9253-DCA9D454324F}"/>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1246" name="ZoneTexte 1245">
                <a:extLst>
                  <a:ext uri="{FF2B5EF4-FFF2-40B4-BE49-F238E27FC236}">
                    <a16:creationId xmlns:a16="http://schemas.microsoft.com/office/drawing/2014/main" id="{DED776CD-D001-41E9-A6FC-129C2F2415DB}"/>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244" name="ZoneTexte 1243">
              <a:extLst>
                <a:ext uri="{FF2B5EF4-FFF2-40B4-BE49-F238E27FC236}">
                  <a16:creationId xmlns:a16="http://schemas.microsoft.com/office/drawing/2014/main" id="{517BF1AF-CF43-4292-B8DA-BA7B8DEA7AF1}"/>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247" name="Accolade fermante 1246">
            <a:extLst>
              <a:ext uri="{FF2B5EF4-FFF2-40B4-BE49-F238E27FC236}">
                <a16:creationId xmlns:a16="http://schemas.microsoft.com/office/drawing/2014/main" id="{C8A7041A-C0D1-4FA1-8784-DBFEF84ABBDD}"/>
              </a:ext>
            </a:extLst>
          </p:cNvPr>
          <p:cNvSpPr/>
          <p:nvPr/>
        </p:nvSpPr>
        <p:spPr>
          <a:xfrm flipH="1">
            <a:off x="7044864" y="3476920"/>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48" name="Accolade fermante 1247">
            <a:extLst>
              <a:ext uri="{FF2B5EF4-FFF2-40B4-BE49-F238E27FC236}">
                <a16:creationId xmlns:a16="http://schemas.microsoft.com/office/drawing/2014/main" id="{95720995-DBB1-4139-9AE8-86C2299F3D89}"/>
              </a:ext>
            </a:extLst>
          </p:cNvPr>
          <p:cNvSpPr/>
          <p:nvPr/>
        </p:nvSpPr>
        <p:spPr>
          <a:xfrm>
            <a:off x="9975802" y="348265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49" name="Groupe 1248">
            <a:extLst>
              <a:ext uri="{FF2B5EF4-FFF2-40B4-BE49-F238E27FC236}">
                <a16:creationId xmlns:a16="http://schemas.microsoft.com/office/drawing/2014/main" id="{CDFAAA77-760F-4C90-A014-E7BA64A14E14}"/>
              </a:ext>
            </a:extLst>
          </p:cNvPr>
          <p:cNvGrpSpPr/>
          <p:nvPr/>
        </p:nvGrpSpPr>
        <p:grpSpPr>
          <a:xfrm>
            <a:off x="10047212" y="3663419"/>
            <a:ext cx="145699" cy="102974"/>
            <a:chOff x="5500799" y="4255430"/>
            <a:chExt cx="1544225" cy="1042144"/>
          </a:xfrm>
          <a:solidFill>
            <a:srgbClr val="7030A0"/>
          </a:solidFill>
        </p:grpSpPr>
        <p:pic>
          <p:nvPicPr>
            <p:cNvPr id="1250" name="Graphique 1249">
              <a:extLst>
                <a:ext uri="{FF2B5EF4-FFF2-40B4-BE49-F238E27FC236}">
                  <a16:creationId xmlns:a16="http://schemas.microsoft.com/office/drawing/2014/main" id="{6AB25200-5F59-4D77-AD96-04B9AE2F0D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251" name="Graphique 1250">
              <a:extLst>
                <a:ext uri="{FF2B5EF4-FFF2-40B4-BE49-F238E27FC236}">
                  <a16:creationId xmlns:a16="http://schemas.microsoft.com/office/drawing/2014/main" id="{9F7485BC-FCEA-444E-ABF3-1777B2FEAE1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252" name="Groupe 1251">
            <a:extLst>
              <a:ext uri="{FF2B5EF4-FFF2-40B4-BE49-F238E27FC236}">
                <a16:creationId xmlns:a16="http://schemas.microsoft.com/office/drawing/2014/main" id="{7A800178-A066-45DD-B89C-C96D03DCB9F7}"/>
              </a:ext>
            </a:extLst>
          </p:cNvPr>
          <p:cNvGrpSpPr/>
          <p:nvPr/>
        </p:nvGrpSpPr>
        <p:grpSpPr>
          <a:xfrm>
            <a:off x="8777359" y="3396999"/>
            <a:ext cx="718466" cy="370981"/>
            <a:chOff x="2195594" y="1720797"/>
            <a:chExt cx="718466" cy="370981"/>
          </a:xfrm>
        </p:grpSpPr>
        <p:sp>
          <p:nvSpPr>
            <p:cNvPr id="1253" name="ZoneTexte 1252">
              <a:extLst>
                <a:ext uri="{FF2B5EF4-FFF2-40B4-BE49-F238E27FC236}">
                  <a16:creationId xmlns:a16="http://schemas.microsoft.com/office/drawing/2014/main" id="{8C6524E5-AA8B-4446-92D2-FB5E1142EBAF}"/>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254" name="ZoneTexte 1253">
              <a:extLst>
                <a:ext uri="{FF2B5EF4-FFF2-40B4-BE49-F238E27FC236}">
                  <a16:creationId xmlns:a16="http://schemas.microsoft.com/office/drawing/2014/main" id="{1CB68D3F-3804-4C20-9FC2-EE9BA0CDB9D2}"/>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255" name="ZoneTexte 1254">
              <a:extLst>
                <a:ext uri="{FF2B5EF4-FFF2-40B4-BE49-F238E27FC236}">
                  <a16:creationId xmlns:a16="http://schemas.microsoft.com/office/drawing/2014/main" id="{0BFCB46D-8DEF-466F-B685-D74FBACF52BD}"/>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256" name="Groupe 1255">
            <a:extLst>
              <a:ext uri="{FF2B5EF4-FFF2-40B4-BE49-F238E27FC236}">
                <a16:creationId xmlns:a16="http://schemas.microsoft.com/office/drawing/2014/main" id="{29B35810-EC2D-48D8-9865-0EE682378008}"/>
              </a:ext>
            </a:extLst>
          </p:cNvPr>
          <p:cNvGrpSpPr/>
          <p:nvPr/>
        </p:nvGrpSpPr>
        <p:grpSpPr>
          <a:xfrm>
            <a:off x="7650326" y="3397662"/>
            <a:ext cx="718466" cy="367712"/>
            <a:chOff x="1622389" y="1728992"/>
            <a:chExt cx="718466" cy="367712"/>
          </a:xfrm>
        </p:grpSpPr>
        <p:sp>
          <p:nvSpPr>
            <p:cNvPr id="1257" name="ZoneTexte 1256">
              <a:extLst>
                <a:ext uri="{FF2B5EF4-FFF2-40B4-BE49-F238E27FC236}">
                  <a16:creationId xmlns:a16="http://schemas.microsoft.com/office/drawing/2014/main" id="{39C32BF0-7B14-48B0-8973-0B431F20299B}"/>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258" name="ZoneTexte 1257">
              <a:extLst>
                <a:ext uri="{FF2B5EF4-FFF2-40B4-BE49-F238E27FC236}">
                  <a16:creationId xmlns:a16="http://schemas.microsoft.com/office/drawing/2014/main" id="{F0CF23B7-2DD6-45F2-9360-992C8E7DD46D}"/>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259" name="ZoneTexte 1258">
              <a:extLst>
                <a:ext uri="{FF2B5EF4-FFF2-40B4-BE49-F238E27FC236}">
                  <a16:creationId xmlns:a16="http://schemas.microsoft.com/office/drawing/2014/main" id="{A310D402-AF44-4F9D-8B87-CE1D06BDBE99}"/>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1260" name="Accolade fermante 1259">
            <a:extLst>
              <a:ext uri="{FF2B5EF4-FFF2-40B4-BE49-F238E27FC236}">
                <a16:creationId xmlns:a16="http://schemas.microsoft.com/office/drawing/2014/main" id="{CF59BDEE-61D5-4FD3-8EED-ED1C18DF7BCE}"/>
              </a:ext>
            </a:extLst>
          </p:cNvPr>
          <p:cNvSpPr/>
          <p:nvPr/>
        </p:nvSpPr>
        <p:spPr>
          <a:xfrm flipH="1">
            <a:off x="7053204" y="435165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61" name="Accolade fermante 1260">
            <a:extLst>
              <a:ext uri="{FF2B5EF4-FFF2-40B4-BE49-F238E27FC236}">
                <a16:creationId xmlns:a16="http://schemas.microsoft.com/office/drawing/2014/main" id="{E1A1F8D0-04C5-46ED-AB6C-6CB5FD3749C3}"/>
              </a:ext>
            </a:extLst>
          </p:cNvPr>
          <p:cNvSpPr/>
          <p:nvPr/>
        </p:nvSpPr>
        <p:spPr>
          <a:xfrm>
            <a:off x="8357843" y="4348214"/>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62" name="Groupe 1261">
            <a:extLst>
              <a:ext uri="{FF2B5EF4-FFF2-40B4-BE49-F238E27FC236}">
                <a16:creationId xmlns:a16="http://schemas.microsoft.com/office/drawing/2014/main" id="{A1DF63E5-D41A-415D-A8E3-C42D471E54D7}"/>
              </a:ext>
            </a:extLst>
          </p:cNvPr>
          <p:cNvGrpSpPr/>
          <p:nvPr/>
        </p:nvGrpSpPr>
        <p:grpSpPr>
          <a:xfrm>
            <a:off x="7710390" y="4244135"/>
            <a:ext cx="718466" cy="377178"/>
            <a:chOff x="1266633" y="5049608"/>
            <a:chExt cx="718466" cy="377178"/>
          </a:xfrm>
        </p:grpSpPr>
        <p:sp>
          <p:nvSpPr>
            <p:cNvPr id="1263" name="ZoneTexte 1262">
              <a:extLst>
                <a:ext uri="{FF2B5EF4-FFF2-40B4-BE49-F238E27FC236}">
                  <a16:creationId xmlns:a16="http://schemas.microsoft.com/office/drawing/2014/main" id="{CF287B3F-FD16-4676-8066-8FD7A64D88D0}"/>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264" name="ZoneTexte 1263">
              <a:extLst>
                <a:ext uri="{FF2B5EF4-FFF2-40B4-BE49-F238E27FC236}">
                  <a16:creationId xmlns:a16="http://schemas.microsoft.com/office/drawing/2014/main" id="{FD315F1A-575B-47CF-A35E-1046687519C9}"/>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265" name="ZoneTexte 1264">
              <a:extLst>
                <a:ext uri="{FF2B5EF4-FFF2-40B4-BE49-F238E27FC236}">
                  <a16:creationId xmlns:a16="http://schemas.microsoft.com/office/drawing/2014/main" id="{63700E65-A719-4784-8919-4B274E2AE560}"/>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266" name="Groupe 1265">
            <a:extLst>
              <a:ext uri="{FF2B5EF4-FFF2-40B4-BE49-F238E27FC236}">
                <a16:creationId xmlns:a16="http://schemas.microsoft.com/office/drawing/2014/main" id="{5BC9B4CD-BB12-4A54-8177-37E384884997}"/>
              </a:ext>
            </a:extLst>
          </p:cNvPr>
          <p:cNvGrpSpPr/>
          <p:nvPr/>
        </p:nvGrpSpPr>
        <p:grpSpPr>
          <a:xfrm>
            <a:off x="7089962" y="4251656"/>
            <a:ext cx="718466" cy="369675"/>
            <a:chOff x="646205" y="5057129"/>
            <a:chExt cx="718466" cy="369675"/>
          </a:xfrm>
        </p:grpSpPr>
        <p:sp>
          <p:nvSpPr>
            <p:cNvPr id="1267" name="ZoneTexte 1266">
              <a:extLst>
                <a:ext uri="{FF2B5EF4-FFF2-40B4-BE49-F238E27FC236}">
                  <a16:creationId xmlns:a16="http://schemas.microsoft.com/office/drawing/2014/main" id="{1AA90829-F17B-4A12-A3BE-B2D8FE2DDA98}"/>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268" name="ZoneTexte 1267">
              <a:extLst>
                <a:ext uri="{FF2B5EF4-FFF2-40B4-BE49-F238E27FC236}">
                  <a16:creationId xmlns:a16="http://schemas.microsoft.com/office/drawing/2014/main" id="{28503B6A-65C0-42C2-88D4-975F9768B55D}"/>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269" name="ZoneTexte 1268">
              <a:extLst>
                <a:ext uri="{FF2B5EF4-FFF2-40B4-BE49-F238E27FC236}">
                  <a16:creationId xmlns:a16="http://schemas.microsoft.com/office/drawing/2014/main" id="{4B68DDA2-02F1-4F30-B3A4-FFAF91DB8DDC}"/>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270" name="Groupe 1269">
            <a:extLst>
              <a:ext uri="{FF2B5EF4-FFF2-40B4-BE49-F238E27FC236}">
                <a16:creationId xmlns:a16="http://schemas.microsoft.com/office/drawing/2014/main" id="{8E056645-369C-4C9A-92C5-F8A35CF0D65A}"/>
              </a:ext>
            </a:extLst>
          </p:cNvPr>
          <p:cNvGrpSpPr/>
          <p:nvPr/>
        </p:nvGrpSpPr>
        <p:grpSpPr>
          <a:xfrm>
            <a:off x="8405904" y="4503614"/>
            <a:ext cx="202376" cy="157632"/>
            <a:chOff x="5146975" y="3184326"/>
            <a:chExt cx="1468799" cy="1171578"/>
          </a:xfrm>
          <a:solidFill>
            <a:srgbClr val="92D050"/>
          </a:solidFill>
        </p:grpSpPr>
        <p:pic>
          <p:nvPicPr>
            <p:cNvPr id="1271" name="Graphique 1270">
              <a:extLst>
                <a:ext uri="{FF2B5EF4-FFF2-40B4-BE49-F238E27FC236}">
                  <a16:creationId xmlns:a16="http://schemas.microsoft.com/office/drawing/2014/main" id="{CDE4233C-4BA9-4B30-9E3A-E743076DB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272" name="Graphique 1271">
              <a:extLst>
                <a:ext uri="{FF2B5EF4-FFF2-40B4-BE49-F238E27FC236}">
                  <a16:creationId xmlns:a16="http://schemas.microsoft.com/office/drawing/2014/main" id="{4E5805AF-5135-4738-93EB-ADAA3C0126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1274" name="Groupe 1273">
            <a:extLst>
              <a:ext uri="{FF2B5EF4-FFF2-40B4-BE49-F238E27FC236}">
                <a16:creationId xmlns:a16="http://schemas.microsoft.com/office/drawing/2014/main" id="{633BDB37-82C7-4206-A970-C508A686AF67}"/>
              </a:ext>
            </a:extLst>
          </p:cNvPr>
          <p:cNvGrpSpPr/>
          <p:nvPr/>
        </p:nvGrpSpPr>
        <p:grpSpPr>
          <a:xfrm>
            <a:off x="7089962" y="4613762"/>
            <a:ext cx="718466" cy="385083"/>
            <a:chOff x="6111049" y="6137090"/>
            <a:chExt cx="718466" cy="385083"/>
          </a:xfrm>
        </p:grpSpPr>
        <p:grpSp>
          <p:nvGrpSpPr>
            <p:cNvPr id="1275" name="Groupe 1274">
              <a:extLst>
                <a:ext uri="{FF2B5EF4-FFF2-40B4-BE49-F238E27FC236}">
                  <a16:creationId xmlns:a16="http://schemas.microsoft.com/office/drawing/2014/main" id="{83C2B4E3-A659-43D6-8517-D2B95220685E}"/>
                </a:ext>
              </a:extLst>
            </p:cNvPr>
            <p:cNvGrpSpPr/>
            <p:nvPr/>
          </p:nvGrpSpPr>
          <p:grpSpPr>
            <a:xfrm>
              <a:off x="6111049" y="6137090"/>
              <a:ext cx="718466" cy="385083"/>
              <a:chOff x="1523235" y="3839102"/>
              <a:chExt cx="718466" cy="385083"/>
            </a:xfrm>
          </p:grpSpPr>
          <p:sp>
            <p:nvSpPr>
              <p:cNvPr id="1277" name="ZoneTexte 1276">
                <a:extLst>
                  <a:ext uri="{FF2B5EF4-FFF2-40B4-BE49-F238E27FC236}">
                    <a16:creationId xmlns:a16="http://schemas.microsoft.com/office/drawing/2014/main" id="{721A62F4-9113-43B7-9F0B-7501F06DC84D}"/>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278" name="ZoneTexte 1277">
                <a:extLst>
                  <a:ext uri="{FF2B5EF4-FFF2-40B4-BE49-F238E27FC236}">
                    <a16:creationId xmlns:a16="http://schemas.microsoft.com/office/drawing/2014/main" id="{D6A7AEC7-B20E-43D1-AC97-204AF30A1A96}"/>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276" name="ZoneTexte 1275">
              <a:extLst>
                <a:ext uri="{FF2B5EF4-FFF2-40B4-BE49-F238E27FC236}">
                  <a16:creationId xmlns:a16="http://schemas.microsoft.com/office/drawing/2014/main" id="{1686245F-4487-4A3B-8D29-21E37E3B2D9F}"/>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279" name="Groupe 1278">
            <a:extLst>
              <a:ext uri="{FF2B5EF4-FFF2-40B4-BE49-F238E27FC236}">
                <a16:creationId xmlns:a16="http://schemas.microsoft.com/office/drawing/2014/main" id="{A54322C1-CF4A-4573-B1B8-71CE3C13EE09}"/>
              </a:ext>
            </a:extLst>
          </p:cNvPr>
          <p:cNvGrpSpPr/>
          <p:nvPr/>
        </p:nvGrpSpPr>
        <p:grpSpPr>
          <a:xfrm>
            <a:off x="8226215" y="4618598"/>
            <a:ext cx="718466" cy="375832"/>
            <a:chOff x="6752258" y="6147312"/>
            <a:chExt cx="718466" cy="375832"/>
          </a:xfrm>
        </p:grpSpPr>
        <p:grpSp>
          <p:nvGrpSpPr>
            <p:cNvPr id="1280" name="Groupe 1279">
              <a:extLst>
                <a:ext uri="{FF2B5EF4-FFF2-40B4-BE49-F238E27FC236}">
                  <a16:creationId xmlns:a16="http://schemas.microsoft.com/office/drawing/2014/main" id="{031AA733-0937-4B1B-B477-7B5BDF64A171}"/>
                </a:ext>
              </a:extLst>
            </p:cNvPr>
            <p:cNvGrpSpPr/>
            <p:nvPr/>
          </p:nvGrpSpPr>
          <p:grpSpPr>
            <a:xfrm>
              <a:off x="6752258" y="6147312"/>
              <a:ext cx="718466" cy="375832"/>
              <a:chOff x="2358333" y="3850592"/>
              <a:chExt cx="718466" cy="375832"/>
            </a:xfrm>
          </p:grpSpPr>
          <p:sp>
            <p:nvSpPr>
              <p:cNvPr id="1282" name="ZoneTexte 1281">
                <a:extLst>
                  <a:ext uri="{FF2B5EF4-FFF2-40B4-BE49-F238E27FC236}">
                    <a16:creationId xmlns:a16="http://schemas.microsoft.com/office/drawing/2014/main" id="{44EF0298-A05D-44CF-88B5-733975BFD6A2}"/>
                  </a:ext>
                </a:extLst>
              </p:cNvPr>
              <p:cNvSpPr txBox="1"/>
              <p:nvPr/>
            </p:nvSpPr>
            <p:spPr>
              <a:xfrm>
                <a:off x="2358333" y="4041758"/>
                <a:ext cx="718466" cy="184666"/>
              </a:xfrm>
              <a:prstGeom prst="rect">
                <a:avLst/>
              </a:prstGeom>
              <a:noFill/>
            </p:spPr>
            <p:txBody>
              <a:bodyPr wrap="none" rtlCol="0">
                <a:spAutoFit/>
              </a:bodyPr>
              <a:lstStyle/>
              <a:p>
                <a:r>
                  <a:rPr lang="fr-FR" sz="600" dirty="0"/>
                  <a:t>[7:55:00 7:58:00]</a:t>
                </a:r>
                <a:endParaRPr lang="fr-CH" sz="600" dirty="0"/>
              </a:p>
            </p:txBody>
          </p:sp>
          <p:sp>
            <p:nvSpPr>
              <p:cNvPr id="1283" name="ZoneTexte 1282">
                <a:extLst>
                  <a:ext uri="{FF2B5EF4-FFF2-40B4-BE49-F238E27FC236}">
                    <a16:creationId xmlns:a16="http://schemas.microsoft.com/office/drawing/2014/main" id="{29ADE36B-D294-43C6-83CF-837C1E7A6FD5}"/>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281" name="ZoneTexte 1280">
              <a:extLst>
                <a:ext uri="{FF2B5EF4-FFF2-40B4-BE49-F238E27FC236}">
                  <a16:creationId xmlns:a16="http://schemas.microsoft.com/office/drawing/2014/main" id="{9963E767-1447-4592-B756-80F7F5C0540B}"/>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284" name="Groupe 1283">
            <a:extLst>
              <a:ext uri="{FF2B5EF4-FFF2-40B4-BE49-F238E27FC236}">
                <a16:creationId xmlns:a16="http://schemas.microsoft.com/office/drawing/2014/main" id="{40A15311-7D0F-4DFA-8573-FAB1EA33E7B7}"/>
              </a:ext>
            </a:extLst>
          </p:cNvPr>
          <p:cNvGrpSpPr/>
          <p:nvPr/>
        </p:nvGrpSpPr>
        <p:grpSpPr>
          <a:xfrm>
            <a:off x="9351238" y="4605298"/>
            <a:ext cx="718466" cy="390094"/>
            <a:chOff x="7339755" y="6147312"/>
            <a:chExt cx="718466" cy="390094"/>
          </a:xfrm>
        </p:grpSpPr>
        <p:grpSp>
          <p:nvGrpSpPr>
            <p:cNvPr id="1285" name="Groupe 1284">
              <a:extLst>
                <a:ext uri="{FF2B5EF4-FFF2-40B4-BE49-F238E27FC236}">
                  <a16:creationId xmlns:a16="http://schemas.microsoft.com/office/drawing/2014/main" id="{D82D7ABF-7FF3-4AA6-B7CB-7963F53DE5C0}"/>
                </a:ext>
              </a:extLst>
            </p:cNvPr>
            <p:cNvGrpSpPr/>
            <p:nvPr/>
          </p:nvGrpSpPr>
          <p:grpSpPr>
            <a:xfrm>
              <a:off x="7339755" y="6147312"/>
              <a:ext cx="718466" cy="390094"/>
              <a:chOff x="3085711" y="3836330"/>
              <a:chExt cx="718466" cy="390094"/>
            </a:xfrm>
          </p:grpSpPr>
          <p:sp>
            <p:nvSpPr>
              <p:cNvPr id="1287" name="ZoneTexte 1286">
                <a:extLst>
                  <a:ext uri="{FF2B5EF4-FFF2-40B4-BE49-F238E27FC236}">
                    <a16:creationId xmlns:a16="http://schemas.microsoft.com/office/drawing/2014/main" id="{42C60352-B810-45D1-BB01-2E550B381160}"/>
                  </a:ext>
                </a:extLst>
              </p:cNvPr>
              <p:cNvSpPr txBox="1"/>
              <p:nvPr/>
            </p:nvSpPr>
            <p:spPr>
              <a:xfrm>
                <a:off x="3085711" y="4041758"/>
                <a:ext cx="718466" cy="184666"/>
              </a:xfrm>
              <a:prstGeom prst="rect">
                <a:avLst/>
              </a:prstGeom>
              <a:noFill/>
            </p:spPr>
            <p:txBody>
              <a:bodyPr wrap="none" rtlCol="0">
                <a:spAutoFit/>
              </a:bodyPr>
              <a:lstStyle/>
              <a:p>
                <a:r>
                  <a:rPr lang="fr-FR" sz="600" dirty="0"/>
                  <a:t>[7:57:00 8:05:00]</a:t>
                </a:r>
                <a:endParaRPr lang="fr-CH" sz="600" dirty="0"/>
              </a:p>
            </p:txBody>
          </p:sp>
          <p:sp>
            <p:nvSpPr>
              <p:cNvPr id="1288" name="ZoneTexte 1287">
                <a:extLst>
                  <a:ext uri="{FF2B5EF4-FFF2-40B4-BE49-F238E27FC236}">
                    <a16:creationId xmlns:a16="http://schemas.microsoft.com/office/drawing/2014/main" id="{B8EF4EB1-3865-4745-8440-7115C60DEE53}"/>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286" name="ZoneTexte 1285">
              <a:extLst>
                <a:ext uri="{FF2B5EF4-FFF2-40B4-BE49-F238E27FC236}">
                  <a16:creationId xmlns:a16="http://schemas.microsoft.com/office/drawing/2014/main" id="{1603BAE6-81D1-47D4-A38A-6C5B607BD421}"/>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289" name="Accolade fermante 1288">
            <a:extLst>
              <a:ext uri="{FF2B5EF4-FFF2-40B4-BE49-F238E27FC236}">
                <a16:creationId xmlns:a16="http://schemas.microsoft.com/office/drawing/2014/main" id="{9D39A2A5-4B86-4C61-AF7A-A901C5FD6318}"/>
              </a:ext>
            </a:extLst>
          </p:cNvPr>
          <p:cNvSpPr/>
          <p:nvPr/>
        </p:nvSpPr>
        <p:spPr>
          <a:xfrm flipH="1">
            <a:off x="7048251" y="470597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290" name="Accolade fermante 1289">
            <a:extLst>
              <a:ext uri="{FF2B5EF4-FFF2-40B4-BE49-F238E27FC236}">
                <a16:creationId xmlns:a16="http://schemas.microsoft.com/office/drawing/2014/main" id="{9BE4AC85-DD01-4E85-B939-4E5F3E421E11}"/>
              </a:ext>
            </a:extLst>
          </p:cNvPr>
          <p:cNvSpPr/>
          <p:nvPr/>
        </p:nvSpPr>
        <p:spPr>
          <a:xfrm>
            <a:off x="9979189" y="471171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291" name="Groupe 1290">
            <a:extLst>
              <a:ext uri="{FF2B5EF4-FFF2-40B4-BE49-F238E27FC236}">
                <a16:creationId xmlns:a16="http://schemas.microsoft.com/office/drawing/2014/main" id="{A857A488-26FA-46C4-AAF9-7D6BA5EAC58E}"/>
              </a:ext>
            </a:extLst>
          </p:cNvPr>
          <p:cNvGrpSpPr/>
          <p:nvPr/>
        </p:nvGrpSpPr>
        <p:grpSpPr>
          <a:xfrm>
            <a:off x="10050599" y="4892475"/>
            <a:ext cx="145699" cy="102974"/>
            <a:chOff x="5500799" y="4255430"/>
            <a:chExt cx="1544225" cy="1042144"/>
          </a:xfrm>
          <a:solidFill>
            <a:srgbClr val="7030A0"/>
          </a:solidFill>
        </p:grpSpPr>
        <p:pic>
          <p:nvPicPr>
            <p:cNvPr id="1292" name="Graphique 1291">
              <a:extLst>
                <a:ext uri="{FF2B5EF4-FFF2-40B4-BE49-F238E27FC236}">
                  <a16:creationId xmlns:a16="http://schemas.microsoft.com/office/drawing/2014/main" id="{3E98F0D8-93B3-4AEB-B832-9F108FD4D1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293" name="Graphique 1292">
              <a:extLst>
                <a:ext uri="{FF2B5EF4-FFF2-40B4-BE49-F238E27FC236}">
                  <a16:creationId xmlns:a16="http://schemas.microsoft.com/office/drawing/2014/main" id="{49101DD4-CC31-4709-893C-B1947B1E45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294" name="Groupe 1293">
            <a:extLst>
              <a:ext uri="{FF2B5EF4-FFF2-40B4-BE49-F238E27FC236}">
                <a16:creationId xmlns:a16="http://schemas.microsoft.com/office/drawing/2014/main" id="{79FCBF7A-4301-424C-87AC-ABA97CA18541}"/>
              </a:ext>
            </a:extLst>
          </p:cNvPr>
          <p:cNvGrpSpPr/>
          <p:nvPr/>
        </p:nvGrpSpPr>
        <p:grpSpPr>
          <a:xfrm>
            <a:off x="8780746" y="4626055"/>
            <a:ext cx="718466" cy="370981"/>
            <a:chOff x="2195594" y="1720797"/>
            <a:chExt cx="718466" cy="370981"/>
          </a:xfrm>
        </p:grpSpPr>
        <p:sp>
          <p:nvSpPr>
            <p:cNvPr id="1295" name="ZoneTexte 1294">
              <a:extLst>
                <a:ext uri="{FF2B5EF4-FFF2-40B4-BE49-F238E27FC236}">
                  <a16:creationId xmlns:a16="http://schemas.microsoft.com/office/drawing/2014/main" id="{D3F3B8F8-47AC-4049-A3D4-AE08080EDBB2}"/>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296" name="ZoneTexte 1295">
              <a:extLst>
                <a:ext uri="{FF2B5EF4-FFF2-40B4-BE49-F238E27FC236}">
                  <a16:creationId xmlns:a16="http://schemas.microsoft.com/office/drawing/2014/main" id="{822CC696-78A8-47F4-98A2-BFB39F6D0415}"/>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297" name="ZoneTexte 1296">
              <a:extLst>
                <a:ext uri="{FF2B5EF4-FFF2-40B4-BE49-F238E27FC236}">
                  <a16:creationId xmlns:a16="http://schemas.microsoft.com/office/drawing/2014/main" id="{8F87225D-0D1C-429A-9C49-C46C688FF566}"/>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A:4</a:t>
              </a:r>
            </a:p>
          </p:txBody>
        </p:sp>
      </p:grpSp>
      <p:grpSp>
        <p:nvGrpSpPr>
          <p:cNvPr id="1298" name="Groupe 1297">
            <a:extLst>
              <a:ext uri="{FF2B5EF4-FFF2-40B4-BE49-F238E27FC236}">
                <a16:creationId xmlns:a16="http://schemas.microsoft.com/office/drawing/2014/main" id="{87C191E9-92A6-4976-8089-D49E04D10B1E}"/>
              </a:ext>
            </a:extLst>
          </p:cNvPr>
          <p:cNvGrpSpPr/>
          <p:nvPr/>
        </p:nvGrpSpPr>
        <p:grpSpPr>
          <a:xfrm>
            <a:off x="7653713" y="4626718"/>
            <a:ext cx="718466" cy="367712"/>
            <a:chOff x="1622389" y="1728992"/>
            <a:chExt cx="718466" cy="367712"/>
          </a:xfrm>
        </p:grpSpPr>
        <p:sp>
          <p:nvSpPr>
            <p:cNvPr id="1299" name="ZoneTexte 1298">
              <a:extLst>
                <a:ext uri="{FF2B5EF4-FFF2-40B4-BE49-F238E27FC236}">
                  <a16:creationId xmlns:a16="http://schemas.microsoft.com/office/drawing/2014/main" id="{40D7D119-42A8-4E09-B773-6C82365F248C}"/>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300" name="ZoneTexte 1299">
              <a:extLst>
                <a:ext uri="{FF2B5EF4-FFF2-40B4-BE49-F238E27FC236}">
                  <a16:creationId xmlns:a16="http://schemas.microsoft.com/office/drawing/2014/main" id="{B59F3A42-D419-4486-B053-25E255222292}"/>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301" name="ZoneTexte 1300">
              <a:extLst>
                <a:ext uri="{FF2B5EF4-FFF2-40B4-BE49-F238E27FC236}">
                  <a16:creationId xmlns:a16="http://schemas.microsoft.com/office/drawing/2014/main" id="{902098E4-79D6-46E2-9E0A-8837D960CA3A}"/>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1302" name="Accolade fermante 1301">
            <a:extLst>
              <a:ext uri="{FF2B5EF4-FFF2-40B4-BE49-F238E27FC236}">
                <a16:creationId xmlns:a16="http://schemas.microsoft.com/office/drawing/2014/main" id="{DC9A6E2E-1705-4999-8950-9BF85A861D50}"/>
              </a:ext>
            </a:extLst>
          </p:cNvPr>
          <p:cNvSpPr/>
          <p:nvPr/>
        </p:nvSpPr>
        <p:spPr>
          <a:xfrm flipH="1">
            <a:off x="6917546" y="1891182"/>
            <a:ext cx="79218" cy="1032740"/>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03" name="Accolade fermante 1302">
            <a:extLst>
              <a:ext uri="{FF2B5EF4-FFF2-40B4-BE49-F238E27FC236}">
                <a16:creationId xmlns:a16="http://schemas.microsoft.com/office/drawing/2014/main" id="{E0DBCAD6-BABB-4434-824E-3EA28F1FEEE8}"/>
              </a:ext>
            </a:extLst>
          </p:cNvPr>
          <p:cNvSpPr/>
          <p:nvPr/>
        </p:nvSpPr>
        <p:spPr>
          <a:xfrm flipH="1">
            <a:off x="6910283" y="3087226"/>
            <a:ext cx="79218" cy="1032740"/>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04" name="Accolade fermante 1303">
            <a:extLst>
              <a:ext uri="{FF2B5EF4-FFF2-40B4-BE49-F238E27FC236}">
                <a16:creationId xmlns:a16="http://schemas.microsoft.com/office/drawing/2014/main" id="{8398E8DA-5684-44EC-A912-8A130CF3B5B1}"/>
              </a:ext>
            </a:extLst>
          </p:cNvPr>
          <p:cNvSpPr/>
          <p:nvPr/>
        </p:nvSpPr>
        <p:spPr>
          <a:xfrm flipH="1">
            <a:off x="6915156" y="4361186"/>
            <a:ext cx="79218" cy="1032740"/>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05" name="ZoneTexte 1304">
            <a:extLst>
              <a:ext uri="{FF2B5EF4-FFF2-40B4-BE49-F238E27FC236}">
                <a16:creationId xmlns:a16="http://schemas.microsoft.com/office/drawing/2014/main" id="{C5B59512-EBF3-4465-987C-447194F01139}"/>
              </a:ext>
            </a:extLst>
          </p:cNvPr>
          <p:cNvSpPr txBox="1"/>
          <p:nvPr/>
        </p:nvSpPr>
        <p:spPr>
          <a:xfrm>
            <a:off x="10185804" y="3466430"/>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306" name="Accolade fermante 1305">
            <a:extLst>
              <a:ext uri="{FF2B5EF4-FFF2-40B4-BE49-F238E27FC236}">
                <a16:creationId xmlns:a16="http://schemas.microsoft.com/office/drawing/2014/main" id="{B94FEDB1-F708-4179-BF48-88000F0B176D}"/>
              </a:ext>
            </a:extLst>
          </p:cNvPr>
          <p:cNvSpPr/>
          <p:nvPr/>
        </p:nvSpPr>
        <p:spPr>
          <a:xfrm flipH="1">
            <a:off x="10656200" y="3458243"/>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07" name="Accolade fermante 1306">
            <a:extLst>
              <a:ext uri="{FF2B5EF4-FFF2-40B4-BE49-F238E27FC236}">
                <a16:creationId xmlns:a16="http://schemas.microsoft.com/office/drawing/2014/main" id="{D7953DB4-0661-40EE-9CA9-6DB0DFAC2B64}"/>
              </a:ext>
            </a:extLst>
          </p:cNvPr>
          <p:cNvSpPr/>
          <p:nvPr/>
        </p:nvSpPr>
        <p:spPr>
          <a:xfrm>
            <a:off x="10854371" y="3450937"/>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308" name="Graphique 23">
            <a:extLst>
              <a:ext uri="{FF2B5EF4-FFF2-40B4-BE49-F238E27FC236}">
                <a16:creationId xmlns:a16="http://schemas.microsoft.com/office/drawing/2014/main" id="{C1AB6CBA-F0A9-4208-9517-C2293C22CAAD}"/>
              </a:ext>
            </a:extLst>
          </p:cNvPr>
          <p:cNvGrpSpPr/>
          <p:nvPr/>
        </p:nvGrpSpPr>
        <p:grpSpPr>
          <a:xfrm>
            <a:off x="10753632" y="3491961"/>
            <a:ext cx="118913" cy="184666"/>
            <a:chOff x="5410460" y="2049372"/>
            <a:chExt cx="615732" cy="1159026"/>
          </a:xfrm>
          <a:solidFill>
            <a:schemeClr val="accent2">
              <a:lumMod val="75000"/>
            </a:schemeClr>
          </a:solidFill>
        </p:grpSpPr>
        <p:sp>
          <p:nvSpPr>
            <p:cNvPr id="1309" name="Forme libre : forme 1308">
              <a:extLst>
                <a:ext uri="{FF2B5EF4-FFF2-40B4-BE49-F238E27FC236}">
                  <a16:creationId xmlns:a16="http://schemas.microsoft.com/office/drawing/2014/main" id="{F13EEAA0-9171-48C2-9C24-31D913D3F7FB}"/>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310" name="Forme libre : forme 1309">
              <a:extLst>
                <a:ext uri="{FF2B5EF4-FFF2-40B4-BE49-F238E27FC236}">
                  <a16:creationId xmlns:a16="http://schemas.microsoft.com/office/drawing/2014/main" id="{4D323417-2994-46FC-B0ED-3314EBBF3805}"/>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311" name="ZoneTexte 1310">
            <a:extLst>
              <a:ext uri="{FF2B5EF4-FFF2-40B4-BE49-F238E27FC236}">
                <a16:creationId xmlns:a16="http://schemas.microsoft.com/office/drawing/2014/main" id="{4ECBB4DA-B5DB-42AA-82DA-BEAA87EACDD9}"/>
              </a:ext>
            </a:extLst>
          </p:cNvPr>
          <p:cNvSpPr txBox="1"/>
          <p:nvPr/>
        </p:nvSpPr>
        <p:spPr>
          <a:xfrm>
            <a:off x="10172166" y="4707776"/>
            <a:ext cx="532518"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a:t>
            </a:r>
            <a:endParaRPr lang="fr-CH" sz="700" dirty="0"/>
          </a:p>
        </p:txBody>
      </p:sp>
      <p:sp>
        <p:nvSpPr>
          <p:cNvPr id="1312" name="Accolade fermante 1311">
            <a:extLst>
              <a:ext uri="{FF2B5EF4-FFF2-40B4-BE49-F238E27FC236}">
                <a16:creationId xmlns:a16="http://schemas.microsoft.com/office/drawing/2014/main" id="{B18F0D12-9B94-4BA5-A2A2-91BF4BDD2BBE}"/>
              </a:ext>
            </a:extLst>
          </p:cNvPr>
          <p:cNvSpPr/>
          <p:nvPr/>
        </p:nvSpPr>
        <p:spPr>
          <a:xfrm flipH="1">
            <a:off x="10642562" y="4699589"/>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13" name="Accolade fermante 1312">
            <a:extLst>
              <a:ext uri="{FF2B5EF4-FFF2-40B4-BE49-F238E27FC236}">
                <a16:creationId xmlns:a16="http://schemas.microsoft.com/office/drawing/2014/main" id="{75D9E00F-1FF9-4110-BBFC-6D4B0C24F4B4}"/>
              </a:ext>
            </a:extLst>
          </p:cNvPr>
          <p:cNvSpPr/>
          <p:nvPr/>
        </p:nvSpPr>
        <p:spPr>
          <a:xfrm>
            <a:off x="10840733" y="469228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314" name="Graphique 23">
            <a:extLst>
              <a:ext uri="{FF2B5EF4-FFF2-40B4-BE49-F238E27FC236}">
                <a16:creationId xmlns:a16="http://schemas.microsoft.com/office/drawing/2014/main" id="{4A4D1083-D477-45E5-A78C-3245C6213DC3}"/>
              </a:ext>
            </a:extLst>
          </p:cNvPr>
          <p:cNvGrpSpPr/>
          <p:nvPr/>
        </p:nvGrpSpPr>
        <p:grpSpPr>
          <a:xfrm>
            <a:off x="10739994" y="4733307"/>
            <a:ext cx="118913" cy="184666"/>
            <a:chOff x="5410460" y="2049372"/>
            <a:chExt cx="615732" cy="1159026"/>
          </a:xfrm>
          <a:solidFill>
            <a:schemeClr val="accent2">
              <a:lumMod val="75000"/>
            </a:schemeClr>
          </a:solidFill>
        </p:grpSpPr>
        <p:sp>
          <p:nvSpPr>
            <p:cNvPr id="1315" name="Forme libre : forme 1314">
              <a:extLst>
                <a:ext uri="{FF2B5EF4-FFF2-40B4-BE49-F238E27FC236}">
                  <a16:creationId xmlns:a16="http://schemas.microsoft.com/office/drawing/2014/main" id="{50118A2C-8EDA-430D-9E45-E06B09351468}"/>
                </a:ext>
              </a:extLst>
            </p:cNvPr>
            <p:cNvSpPr/>
            <p:nvPr/>
          </p:nvSpPr>
          <p:spPr>
            <a:xfrm>
              <a:off x="5482899" y="2049372"/>
              <a:ext cx="470854" cy="470854"/>
            </a:xfrm>
            <a:custGeom>
              <a:avLst/>
              <a:gdLst>
                <a:gd name="connsiteX0" fmla="*/ 392473 w 470853"/>
                <a:gd name="connsiteY0" fmla="*/ 247594 h 470853"/>
                <a:gd name="connsiteX1" fmla="*/ 247594 w 470853"/>
                <a:gd name="connsiteY1" fmla="*/ 392473 h 470853"/>
                <a:gd name="connsiteX2" fmla="*/ 102716 w 470853"/>
                <a:gd name="connsiteY2" fmla="*/ 247594 h 470853"/>
                <a:gd name="connsiteX3" fmla="*/ 247594 w 470853"/>
                <a:gd name="connsiteY3" fmla="*/ 102716 h 470853"/>
                <a:gd name="connsiteX4" fmla="*/ 392473 w 470853"/>
                <a:gd name="connsiteY4" fmla="*/ 247594 h 47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853" h="470853">
                  <a:moveTo>
                    <a:pt x="392473" y="247594"/>
                  </a:moveTo>
                  <a:cubicBezTo>
                    <a:pt x="392473" y="327608"/>
                    <a:pt x="327608" y="392473"/>
                    <a:pt x="247594" y="392473"/>
                  </a:cubicBezTo>
                  <a:cubicBezTo>
                    <a:pt x="167580" y="392473"/>
                    <a:pt x="102716" y="327608"/>
                    <a:pt x="102716" y="247594"/>
                  </a:cubicBezTo>
                  <a:cubicBezTo>
                    <a:pt x="102716" y="167580"/>
                    <a:pt x="167580" y="102716"/>
                    <a:pt x="247594" y="102716"/>
                  </a:cubicBezTo>
                  <a:cubicBezTo>
                    <a:pt x="327608" y="102716"/>
                    <a:pt x="392473" y="167580"/>
                    <a:pt x="392473" y="247594"/>
                  </a:cubicBezTo>
                  <a:close/>
                </a:path>
              </a:pathLst>
            </a:custGeom>
            <a:grpFill/>
            <a:ln w="36016" cap="flat">
              <a:noFill/>
              <a:prstDash val="solid"/>
              <a:miter/>
            </a:ln>
          </p:spPr>
          <p:txBody>
            <a:bodyPr rtlCol="0" anchor="ctr"/>
            <a:lstStyle/>
            <a:p>
              <a:endParaRPr lang="fr-CH"/>
            </a:p>
          </p:txBody>
        </p:sp>
        <p:sp>
          <p:nvSpPr>
            <p:cNvPr id="1316" name="Forme libre : forme 1315">
              <a:extLst>
                <a:ext uri="{FF2B5EF4-FFF2-40B4-BE49-F238E27FC236}">
                  <a16:creationId xmlns:a16="http://schemas.microsoft.com/office/drawing/2014/main" id="{4F12FAAB-EAEF-4E81-8A12-56312CAD7224}"/>
                </a:ext>
              </a:extLst>
            </p:cNvPr>
            <p:cNvSpPr/>
            <p:nvPr/>
          </p:nvSpPr>
          <p:spPr>
            <a:xfrm>
              <a:off x="5410460" y="2339129"/>
              <a:ext cx="615732" cy="869269"/>
            </a:xfrm>
            <a:custGeom>
              <a:avLst/>
              <a:gdLst>
                <a:gd name="connsiteX0" fmla="*/ 356253 w 615732"/>
                <a:gd name="connsiteY0" fmla="*/ 102716 h 869268"/>
                <a:gd name="connsiteX1" fmla="*/ 283814 w 615732"/>
                <a:gd name="connsiteY1" fmla="*/ 102716 h 869268"/>
                <a:gd name="connsiteX2" fmla="*/ 102716 w 615732"/>
                <a:gd name="connsiteY2" fmla="*/ 283814 h 869268"/>
                <a:gd name="connsiteX3" fmla="*/ 102716 w 615732"/>
                <a:gd name="connsiteY3" fmla="*/ 501131 h 869268"/>
                <a:gd name="connsiteX4" fmla="*/ 138936 w 615732"/>
                <a:gd name="connsiteY4" fmla="*/ 537351 h 869268"/>
                <a:gd name="connsiteX5" fmla="*/ 193265 w 615732"/>
                <a:gd name="connsiteY5" fmla="*/ 537351 h 869268"/>
                <a:gd name="connsiteX6" fmla="*/ 193265 w 615732"/>
                <a:gd name="connsiteY6" fmla="*/ 754668 h 869268"/>
                <a:gd name="connsiteX7" fmla="*/ 229485 w 615732"/>
                <a:gd name="connsiteY7" fmla="*/ 790887 h 869268"/>
                <a:gd name="connsiteX8" fmla="*/ 410582 w 615732"/>
                <a:gd name="connsiteY8" fmla="*/ 790887 h 869268"/>
                <a:gd name="connsiteX9" fmla="*/ 446802 w 615732"/>
                <a:gd name="connsiteY9" fmla="*/ 754668 h 869268"/>
                <a:gd name="connsiteX10" fmla="*/ 446802 w 615732"/>
                <a:gd name="connsiteY10" fmla="*/ 537351 h 869268"/>
                <a:gd name="connsiteX11" fmla="*/ 501131 w 615732"/>
                <a:gd name="connsiteY11" fmla="*/ 537351 h 869268"/>
                <a:gd name="connsiteX12" fmla="*/ 537351 w 615732"/>
                <a:gd name="connsiteY12" fmla="*/ 501131 h 869268"/>
                <a:gd name="connsiteX13" fmla="*/ 537351 w 615732"/>
                <a:gd name="connsiteY13" fmla="*/ 283814 h 869268"/>
                <a:gd name="connsiteX14" fmla="*/ 356253 w 615732"/>
                <a:gd name="connsiteY14" fmla="*/ 102716 h 86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732" h="869268">
                  <a:moveTo>
                    <a:pt x="356253" y="102716"/>
                  </a:moveTo>
                  <a:lnTo>
                    <a:pt x="283814" y="102716"/>
                  </a:lnTo>
                  <a:cubicBezTo>
                    <a:pt x="183797" y="102716"/>
                    <a:pt x="102716" y="183797"/>
                    <a:pt x="102716" y="283814"/>
                  </a:cubicBezTo>
                  <a:lnTo>
                    <a:pt x="102716" y="501131"/>
                  </a:lnTo>
                  <a:cubicBezTo>
                    <a:pt x="102716" y="521135"/>
                    <a:pt x="118932" y="537351"/>
                    <a:pt x="138936" y="537351"/>
                  </a:cubicBezTo>
                  <a:lnTo>
                    <a:pt x="193265" y="537351"/>
                  </a:lnTo>
                  <a:lnTo>
                    <a:pt x="193265" y="754668"/>
                  </a:lnTo>
                  <a:cubicBezTo>
                    <a:pt x="193265" y="774672"/>
                    <a:pt x="209481" y="790887"/>
                    <a:pt x="229485" y="790887"/>
                  </a:cubicBezTo>
                  <a:lnTo>
                    <a:pt x="410582" y="790887"/>
                  </a:lnTo>
                  <a:cubicBezTo>
                    <a:pt x="430586" y="790887"/>
                    <a:pt x="446802" y="774672"/>
                    <a:pt x="446802" y="754668"/>
                  </a:cubicBezTo>
                  <a:lnTo>
                    <a:pt x="446802" y="537351"/>
                  </a:lnTo>
                  <a:lnTo>
                    <a:pt x="501131" y="537351"/>
                  </a:lnTo>
                  <a:cubicBezTo>
                    <a:pt x="521135" y="537351"/>
                    <a:pt x="537351" y="521135"/>
                    <a:pt x="537351" y="501131"/>
                  </a:cubicBezTo>
                  <a:lnTo>
                    <a:pt x="537351" y="283814"/>
                  </a:lnTo>
                  <a:cubicBezTo>
                    <a:pt x="537351" y="183797"/>
                    <a:pt x="456270" y="102716"/>
                    <a:pt x="356253" y="102716"/>
                  </a:cubicBezTo>
                  <a:close/>
                </a:path>
              </a:pathLst>
            </a:custGeom>
            <a:grpFill/>
            <a:ln w="36016" cap="flat">
              <a:noFill/>
              <a:prstDash val="solid"/>
              <a:miter/>
            </a:ln>
          </p:spPr>
          <p:txBody>
            <a:bodyPr rtlCol="0" anchor="ctr"/>
            <a:lstStyle/>
            <a:p>
              <a:endParaRPr lang="fr-CH" dirty="0"/>
            </a:p>
          </p:txBody>
        </p:sp>
      </p:grpSp>
      <p:sp>
        <p:nvSpPr>
          <p:cNvPr id="1317" name="ZoneTexte 1316">
            <a:extLst>
              <a:ext uri="{FF2B5EF4-FFF2-40B4-BE49-F238E27FC236}">
                <a16:creationId xmlns:a16="http://schemas.microsoft.com/office/drawing/2014/main" id="{D8770B14-95C9-4333-A518-FBFB1769553C}"/>
              </a:ext>
            </a:extLst>
          </p:cNvPr>
          <p:cNvSpPr txBox="1"/>
          <p:nvPr/>
        </p:nvSpPr>
        <p:spPr>
          <a:xfrm>
            <a:off x="6532840" y="5748234"/>
            <a:ext cx="497339" cy="246221"/>
          </a:xfrm>
          <a:prstGeom prst="rect">
            <a:avLst/>
          </a:prstGeom>
          <a:noFill/>
        </p:spPr>
        <p:txBody>
          <a:bodyPr wrap="square" rtlCol="0">
            <a:spAutoFit/>
          </a:bodyPr>
          <a:lstStyle/>
          <a:p>
            <a:r>
              <a:rPr lang="fr-FR" sz="1000" dirty="0"/>
              <a:t>c.2.6</a:t>
            </a:r>
            <a:endParaRPr lang="fr-FR" sz="800" dirty="0"/>
          </a:p>
        </p:txBody>
      </p:sp>
      <p:sp>
        <p:nvSpPr>
          <p:cNvPr id="1318" name="Accolade fermante 1317">
            <a:extLst>
              <a:ext uri="{FF2B5EF4-FFF2-40B4-BE49-F238E27FC236}">
                <a16:creationId xmlns:a16="http://schemas.microsoft.com/office/drawing/2014/main" id="{55395F33-073B-4B14-9588-F4DB67FA2426}"/>
              </a:ext>
            </a:extLst>
          </p:cNvPr>
          <p:cNvSpPr/>
          <p:nvPr/>
        </p:nvSpPr>
        <p:spPr>
          <a:xfrm flipH="1">
            <a:off x="7086503" y="5566732"/>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19" name="Accolade fermante 1318">
            <a:extLst>
              <a:ext uri="{FF2B5EF4-FFF2-40B4-BE49-F238E27FC236}">
                <a16:creationId xmlns:a16="http://schemas.microsoft.com/office/drawing/2014/main" id="{1037FFB0-F572-4B44-B624-8FE30F2CD28B}"/>
              </a:ext>
            </a:extLst>
          </p:cNvPr>
          <p:cNvSpPr/>
          <p:nvPr/>
        </p:nvSpPr>
        <p:spPr>
          <a:xfrm>
            <a:off x="8391142" y="5563293"/>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320" name="Groupe 1319">
            <a:extLst>
              <a:ext uri="{FF2B5EF4-FFF2-40B4-BE49-F238E27FC236}">
                <a16:creationId xmlns:a16="http://schemas.microsoft.com/office/drawing/2014/main" id="{858B6A8E-27DE-4C55-81CB-6FEA7FFF57E9}"/>
              </a:ext>
            </a:extLst>
          </p:cNvPr>
          <p:cNvGrpSpPr/>
          <p:nvPr/>
        </p:nvGrpSpPr>
        <p:grpSpPr>
          <a:xfrm>
            <a:off x="7743689" y="5459214"/>
            <a:ext cx="718466" cy="377178"/>
            <a:chOff x="1266633" y="5049608"/>
            <a:chExt cx="718466" cy="377178"/>
          </a:xfrm>
        </p:grpSpPr>
        <p:sp>
          <p:nvSpPr>
            <p:cNvPr id="1321" name="ZoneTexte 1320">
              <a:extLst>
                <a:ext uri="{FF2B5EF4-FFF2-40B4-BE49-F238E27FC236}">
                  <a16:creationId xmlns:a16="http://schemas.microsoft.com/office/drawing/2014/main" id="{2C26D1DB-276E-43D0-8075-6B83562BDCB6}"/>
                </a:ext>
              </a:extLst>
            </p:cNvPr>
            <p:cNvSpPr txBox="1"/>
            <p:nvPr/>
          </p:nvSpPr>
          <p:spPr>
            <a:xfrm>
              <a:off x="1266633" y="5242120"/>
              <a:ext cx="718466" cy="184666"/>
            </a:xfrm>
            <a:prstGeom prst="rect">
              <a:avLst/>
            </a:prstGeom>
            <a:noFill/>
          </p:spPr>
          <p:txBody>
            <a:bodyPr wrap="none" rtlCol="0">
              <a:spAutoFit/>
            </a:bodyPr>
            <a:lstStyle/>
            <a:p>
              <a:r>
                <a:rPr lang="fr-FR" sz="600" dirty="0"/>
                <a:t>[7:57:00 8:05:00]</a:t>
              </a:r>
              <a:endParaRPr lang="fr-CH" sz="600" dirty="0"/>
            </a:p>
          </p:txBody>
        </p:sp>
        <p:sp>
          <p:nvSpPr>
            <p:cNvPr id="1322" name="ZoneTexte 1321">
              <a:extLst>
                <a:ext uri="{FF2B5EF4-FFF2-40B4-BE49-F238E27FC236}">
                  <a16:creationId xmlns:a16="http://schemas.microsoft.com/office/drawing/2014/main" id="{2831C998-D35C-4B26-98BE-B6BCCF012607}"/>
                </a:ext>
              </a:extLst>
            </p:cNvPr>
            <p:cNvSpPr txBox="1"/>
            <p:nvPr/>
          </p:nvSpPr>
          <p:spPr>
            <a:xfrm>
              <a:off x="1422574" y="5049608"/>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R4,2</a:t>
              </a:r>
              <a:endParaRPr lang="fr-CH" sz="800" baseline="-25000" dirty="0">
                <a:solidFill>
                  <a:srgbClr val="92D050"/>
                </a:solidFill>
              </a:endParaRPr>
            </a:p>
          </p:txBody>
        </p:sp>
        <p:sp>
          <p:nvSpPr>
            <p:cNvPr id="1323" name="ZoneTexte 1322">
              <a:extLst>
                <a:ext uri="{FF2B5EF4-FFF2-40B4-BE49-F238E27FC236}">
                  <a16:creationId xmlns:a16="http://schemas.microsoft.com/office/drawing/2014/main" id="{EAAF8FDB-B6BF-4567-8426-2F928BADC126}"/>
                </a:ext>
              </a:extLst>
            </p:cNvPr>
            <p:cNvSpPr txBox="1"/>
            <p:nvPr/>
          </p:nvSpPr>
          <p:spPr>
            <a:xfrm>
              <a:off x="1300976" y="5076063"/>
              <a:ext cx="331249" cy="246221"/>
            </a:xfrm>
            <a:prstGeom prst="rect">
              <a:avLst/>
            </a:prstGeom>
            <a:noFill/>
          </p:spPr>
          <p:txBody>
            <a:bodyPr wrap="square" rtlCol="0">
              <a:spAutoFit/>
            </a:bodyPr>
            <a:lstStyle/>
            <a:p>
              <a:r>
                <a:rPr lang="fr-FR" sz="500" dirty="0"/>
                <a:t>-2</a:t>
              </a:r>
            </a:p>
            <a:p>
              <a:r>
                <a:rPr lang="fr-FR" sz="500" dirty="0"/>
                <a:t>A:5</a:t>
              </a:r>
            </a:p>
          </p:txBody>
        </p:sp>
      </p:grpSp>
      <p:grpSp>
        <p:nvGrpSpPr>
          <p:cNvPr id="1324" name="Groupe 1323">
            <a:extLst>
              <a:ext uri="{FF2B5EF4-FFF2-40B4-BE49-F238E27FC236}">
                <a16:creationId xmlns:a16="http://schemas.microsoft.com/office/drawing/2014/main" id="{22C72945-2911-40E5-A02F-038D0EAC8E67}"/>
              </a:ext>
            </a:extLst>
          </p:cNvPr>
          <p:cNvGrpSpPr/>
          <p:nvPr/>
        </p:nvGrpSpPr>
        <p:grpSpPr>
          <a:xfrm>
            <a:off x="7123261" y="5466735"/>
            <a:ext cx="718466" cy="369675"/>
            <a:chOff x="646205" y="5057129"/>
            <a:chExt cx="718466" cy="369675"/>
          </a:xfrm>
        </p:grpSpPr>
        <p:sp>
          <p:nvSpPr>
            <p:cNvPr id="1325" name="ZoneTexte 1324">
              <a:extLst>
                <a:ext uri="{FF2B5EF4-FFF2-40B4-BE49-F238E27FC236}">
                  <a16:creationId xmlns:a16="http://schemas.microsoft.com/office/drawing/2014/main" id="{70FE06FE-30ED-4370-B662-F3C3F5429A30}"/>
                </a:ext>
              </a:extLst>
            </p:cNvPr>
            <p:cNvSpPr txBox="1"/>
            <p:nvPr/>
          </p:nvSpPr>
          <p:spPr>
            <a:xfrm>
              <a:off x="646205" y="5242138"/>
              <a:ext cx="718466" cy="184666"/>
            </a:xfrm>
            <a:prstGeom prst="rect">
              <a:avLst/>
            </a:prstGeom>
            <a:noFill/>
          </p:spPr>
          <p:txBody>
            <a:bodyPr wrap="none" rtlCol="0">
              <a:spAutoFit/>
            </a:bodyPr>
            <a:lstStyle/>
            <a:p>
              <a:r>
                <a:rPr lang="fr-FR" sz="600" dirty="0"/>
                <a:t>[7:45:00 7:53:00]</a:t>
              </a:r>
              <a:endParaRPr lang="fr-CH" sz="600" dirty="0"/>
            </a:p>
          </p:txBody>
        </p:sp>
        <p:sp>
          <p:nvSpPr>
            <p:cNvPr id="1326" name="ZoneTexte 1325">
              <a:extLst>
                <a:ext uri="{FF2B5EF4-FFF2-40B4-BE49-F238E27FC236}">
                  <a16:creationId xmlns:a16="http://schemas.microsoft.com/office/drawing/2014/main" id="{5E64FD4E-ED12-4E11-A0CB-EB54054E26B4}"/>
                </a:ext>
              </a:extLst>
            </p:cNvPr>
            <p:cNvSpPr txBox="1"/>
            <p:nvPr/>
          </p:nvSpPr>
          <p:spPr>
            <a:xfrm>
              <a:off x="826968" y="5057129"/>
              <a:ext cx="439544" cy="276999"/>
            </a:xfrm>
            <a:prstGeom prst="rect">
              <a:avLst/>
            </a:prstGeom>
            <a:noFill/>
          </p:spPr>
          <p:txBody>
            <a:bodyPr wrap="none" rtlCol="0">
              <a:spAutoFit/>
            </a:bodyPr>
            <a:lstStyle/>
            <a:p>
              <a:r>
                <a:rPr lang="fr-FR" sz="1200" dirty="0">
                  <a:solidFill>
                    <a:srgbClr val="92D050"/>
                  </a:solidFill>
                </a:rPr>
                <a:t>S</a:t>
              </a:r>
              <a:r>
                <a:rPr lang="fr-FR" sz="1200" baseline="-25000" dirty="0">
                  <a:solidFill>
                    <a:srgbClr val="92D050"/>
                  </a:solidFill>
                </a:rPr>
                <a:t>R4,1</a:t>
              </a:r>
              <a:endParaRPr lang="fr-CH" sz="800" baseline="-25000" dirty="0">
                <a:solidFill>
                  <a:srgbClr val="92D050"/>
                </a:solidFill>
              </a:endParaRPr>
            </a:p>
          </p:txBody>
        </p:sp>
        <p:sp>
          <p:nvSpPr>
            <p:cNvPr id="1327" name="ZoneTexte 1326">
              <a:extLst>
                <a:ext uri="{FF2B5EF4-FFF2-40B4-BE49-F238E27FC236}">
                  <a16:creationId xmlns:a16="http://schemas.microsoft.com/office/drawing/2014/main" id="{80AF731C-8FE1-497F-BEF3-DE7D28CA47E6}"/>
                </a:ext>
              </a:extLst>
            </p:cNvPr>
            <p:cNvSpPr txBox="1"/>
            <p:nvPr/>
          </p:nvSpPr>
          <p:spPr>
            <a:xfrm>
              <a:off x="686276" y="5098426"/>
              <a:ext cx="331249" cy="246221"/>
            </a:xfrm>
            <a:prstGeom prst="rect">
              <a:avLst/>
            </a:prstGeom>
            <a:noFill/>
          </p:spPr>
          <p:txBody>
            <a:bodyPr wrap="square" rtlCol="0">
              <a:spAutoFit/>
            </a:bodyPr>
            <a:lstStyle/>
            <a:p>
              <a:r>
                <a:rPr lang="fr-FR" sz="500" dirty="0"/>
                <a:t>+2</a:t>
              </a:r>
            </a:p>
            <a:p>
              <a:r>
                <a:rPr lang="fr-FR" sz="500" dirty="0"/>
                <a:t>A:3</a:t>
              </a:r>
            </a:p>
          </p:txBody>
        </p:sp>
      </p:grpSp>
      <p:grpSp>
        <p:nvGrpSpPr>
          <p:cNvPr id="1328" name="Groupe 1327">
            <a:extLst>
              <a:ext uri="{FF2B5EF4-FFF2-40B4-BE49-F238E27FC236}">
                <a16:creationId xmlns:a16="http://schemas.microsoft.com/office/drawing/2014/main" id="{FFA3AC01-2455-4CCE-BC40-82ACB499AF0E}"/>
              </a:ext>
            </a:extLst>
          </p:cNvPr>
          <p:cNvGrpSpPr/>
          <p:nvPr/>
        </p:nvGrpSpPr>
        <p:grpSpPr>
          <a:xfrm>
            <a:off x="8439203" y="5718693"/>
            <a:ext cx="202376" cy="157632"/>
            <a:chOff x="5146975" y="3184326"/>
            <a:chExt cx="1468799" cy="1171578"/>
          </a:xfrm>
          <a:solidFill>
            <a:srgbClr val="92D050"/>
          </a:solidFill>
        </p:grpSpPr>
        <p:pic>
          <p:nvPicPr>
            <p:cNvPr id="1329" name="Graphique 1328">
              <a:extLst>
                <a:ext uri="{FF2B5EF4-FFF2-40B4-BE49-F238E27FC236}">
                  <a16:creationId xmlns:a16="http://schemas.microsoft.com/office/drawing/2014/main" id="{76361BD3-E16A-424D-BA1B-8CD376C7AA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0180" y="3650642"/>
              <a:ext cx="805594" cy="705262"/>
            </a:xfrm>
            <a:prstGeom prst="rect">
              <a:avLst/>
            </a:prstGeom>
          </p:spPr>
        </p:pic>
        <p:pic>
          <p:nvPicPr>
            <p:cNvPr id="1330" name="Graphique 1329">
              <a:extLst>
                <a:ext uri="{FF2B5EF4-FFF2-40B4-BE49-F238E27FC236}">
                  <a16:creationId xmlns:a16="http://schemas.microsoft.com/office/drawing/2014/main" id="{D8BCA33F-9CD2-479A-B04F-BD26317683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6975" y="3184326"/>
              <a:ext cx="1159025" cy="1159025"/>
            </a:xfrm>
            <a:prstGeom prst="rect">
              <a:avLst/>
            </a:prstGeom>
          </p:spPr>
        </p:pic>
      </p:grpSp>
      <p:grpSp>
        <p:nvGrpSpPr>
          <p:cNvPr id="1337" name="Groupe 1336">
            <a:extLst>
              <a:ext uri="{FF2B5EF4-FFF2-40B4-BE49-F238E27FC236}">
                <a16:creationId xmlns:a16="http://schemas.microsoft.com/office/drawing/2014/main" id="{E7995FA0-14B7-4190-A52B-54F2257D6F56}"/>
              </a:ext>
            </a:extLst>
          </p:cNvPr>
          <p:cNvGrpSpPr/>
          <p:nvPr/>
        </p:nvGrpSpPr>
        <p:grpSpPr>
          <a:xfrm>
            <a:off x="7123261" y="5839247"/>
            <a:ext cx="718466" cy="385083"/>
            <a:chOff x="6111049" y="6137090"/>
            <a:chExt cx="718466" cy="385083"/>
          </a:xfrm>
        </p:grpSpPr>
        <p:grpSp>
          <p:nvGrpSpPr>
            <p:cNvPr id="1338" name="Groupe 1337">
              <a:extLst>
                <a:ext uri="{FF2B5EF4-FFF2-40B4-BE49-F238E27FC236}">
                  <a16:creationId xmlns:a16="http://schemas.microsoft.com/office/drawing/2014/main" id="{DB4112DC-C369-45EF-8C40-5DA5BFF6A7B4}"/>
                </a:ext>
              </a:extLst>
            </p:cNvPr>
            <p:cNvGrpSpPr/>
            <p:nvPr/>
          </p:nvGrpSpPr>
          <p:grpSpPr>
            <a:xfrm>
              <a:off x="6111049" y="6137090"/>
              <a:ext cx="718466" cy="385083"/>
              <a:chOff x="1523235" y="3839102"/>
              <a:chExt cx="718466" cy="385083"/>
            </a:xfrm>
          </p:grpSpPr>
          <p:sp>
            <p:nvSpPr>
              <p:cNvPr id="1340" name="ZoneTexte 1339">
                <a:extLst>
                  <a:ext uri="{FF2B5EF4-FFF2-40B4-BE49-F238E27FC236}">
                    <a16:creationId xmlns:a16="http://schemas.microsoft.com/office/drawing/2014/main" id="{8313742B-A449-452B-BC37-F32177F44A4B}"/>
                  </a:ext>
                </a:extLst>
              </p:cNvPr>
              <p:cNvSpPr txBox="1"/>
              <p:nvPr/>
            </p:nvSpPr>
            <p:spPr>
              <a:xfrm>
                <a:off x="1523235" y="4039519"/>
                <a:ext cx="718466" cy="184666"/>
              </a:xfrm>
              <a:prstGeom prst="rect">
                <a:avLst/>
              </a:prstGeom>
              <a:noFill/>
            </p:spPr>
            <p:txBody>
              <a:bodyPr wrap="none" rtlCol="0">
                <a:spAutoFit/>
              </a:bodyPr>
              <a:lstStyle/>
              <a:p>
                <a:r>
                  <a:rPr lang="fr-FR" sz="600" dirty="0"/>
                  <a:t>[7:40:00 7:57:30]</a:t>
                </a:r>
                <a:endParaRPr lang="fr-CH" sz="600" dirty="0"/>
              </a:p>
            </p:txBody>
          </p:sp>
          <p:sp>
            <p:nvSpPr>
              <p:cNvPr id="1341" name="ZoneTexte 1340">
                <a:extLst>
                  <a:ext uri="{FF2B5EF4-FFF2-40B4-BE49-F238E27FC236}">
                    <a16:creationId xmlns:a16="http://schemas.microsoft.com/office/drawing/2014/main" id="{7C4E287E-6181-43BA-9686-104ADC1369C7}"/>
                  </a:ext>
                </a:extLst>
              </p:cNvPr>
              <p:cNvSpPr txBox="1"/>
              <p:nvPr/>
            </p:nvSpPr>
            <p:spPr>
              <a:xfrm>
                <a:off x="1692194" y="383910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R5,1</a:t>
                </a:r>
                <a:endParaRPr lang="fr-CH" sz="1200" baseline="-25000" dirty="0">
                  <a:solidFill>
                    <a:srgbClr val="7030A0"/>
                  </a:solidFill>
                </a:endParaRPr>
              </a:p>
            </p:txBody>
          </p:sp>
        </p:grpSp>
        <p:sp>
          <p:nvSpPr>
            <p:cNvPr id="1339" name="ZoneTexte 1338">
              <a:extLst>
                <a:ext uri="{FF2B5EF4-FFF2-40B4-BE49-F238E27FC236}">
                  <a16:creationId xmlns:a16="http://schemas.microsoft.com/office/drawing/2014/main" id="{49592F0F-D45C-476E-8F27-E3B75CFFD343}"/>
                </a:ext>
              </a:extLst>
            </p:cNvPr>
            <p:cNvSpPr txBox="1"/>
            <p:nvPr/>
          </p:nvSpPr>
          <p:spPr>
            <a:xfrm>
              <a:off x="6179181" y="6167281"/>
              <a:ext cx="331249" cy="246221"/>
            </a:xfrm>
            <a:prstGeom prst="rect">
              <a:avLst/>
            </a:prstGeom>
            <a:noFill/>
          </p:spPr>
          <p:txBody>
            <a:bodyPr wrap="square" rtlCol="0">
              <a:spAutoFit/>
            </a:bodyPr>
            <a:lstStyle/>
            <a:p>
              <a:r>
                <a:rPr lang="fr-FR" sz="500" dirty="0"/>
                <a:t>+3</a:t>
              </a:r>
            </a:p>
            <a:p>
              <a:r>
                <a:rPr lang="fr-FR" sz="500" dirty="0"/>
                <a:t>A:2</a:t>
              </a:r>
            </a:p>
          </p:txBody>
        </p:sp>
      </p:grpSp>
      <p:grpSp>
        <p:nvGrpSpPr>
          <p:cNvPr id="1342" name="Groupe 1341">
            <a:extLst>
              <a:ext uri="{FF2B5EF4-FFF2-40B4-BE49-F238E27FC236}">
                <a16:creationId xmlns:a16="http://schemas.microsoft.com/office/drawing/2014/main" id="{E50E3EFA-645A-472F-A901-5D808C49B590}"/>
              </a:ext>
            </a:extLst>
          </p:cNvPr>
          <p:cNvGrpSpPr/>
          <p:nvPr/>
        </p:nvGrpSpPr>
        <p:grpSpPr>
          <a:xfrm>
            <a:off x="8840646" y="5845159"/>
            <a:ext cx="718466" cy="375832"/>
            <a:chOff x="6752258" y="6147312"/>
            <a:chExt cx="718466" cy="375832"/>
          </a:xfrm>
        </p:grpSpPr>
        <p:grpSp>
          <p:nvGrpSpPr>
            <p:cNvPr id="1343" name="Groupe 1342">
              <a:extLst>
                <a:ext uri="{FF2B5EF4-FFF2-40B4-BE49-F238E27FC236}">
                  <a16:creationId xmlns:a16="http://schemas.microsoft.com/office/drawing/2014/main" id="{B840CE10-DC90-4740-BB00-B5F151096B05}"/>
                </a:ext>
              </a:extLst>
            </p:cNvPr>
            <p:cNvGrpSpPr/>
            <p:nvPr/>
          </p:nvGrpSpPr>
          <p:grpSpPr>
            <a:xfrm>
              <a:off x="6752258" y="6147312"/>
              <a:ext cx="718466" cy="375832"/>
              <a:chOff x="2358333" y="3850592"/>
              <a:chExt cx="718466" cy="375832"/>
            </a:xfrm>
          </p:grpSpPr>
          <p:sp>
            <p:nvSpPr>
              <p:cNvPr id="1345" name="ZoneTexte 1344">
                <a:extLst>
                  <a:ext uri="{FF2B5EF4-FFF2-40B4-BE49-F238E27FC236}">
                    <a16:creationId xmlns:a16="http://schemas.microsoft.com/office/drawing/2014/main" id="{BCF4EA61-6032-44FD-ACD1-3C27878CD4D4}"/>
                  </a:ext>
                </a:extLst>
              </p:cNvPr>
              <p:cNvSpPr txBox="1"/>
              <p:nvPr/>
            </p:nvSpPr>
            <p:spPr>
              <a:xfrm>
                <a:off x="2358333" y="4041758"/>
                <a:ext cx="718466" cy="184666"/>
              </a:xfrm>
              <a:prstGeom prst="rect">
                <a:avLst/>
              </a:prstGeom>
              <a:noFill/>
            </p:spPr>
            <p:txBody>
              <a:bodyPr wrap="none" rtlCol="0">
                <a:spAutoFit/>
              </a:bodyPr>
              <a:lstStyle/>
              <a:p>
                <a:r>
                  <a:rPr lang="fr-FR" sz="600" dirty="0"/>
                  <a:t>[7:59:00 8:03:00]</a:t>
                </a:r>
                <a:endParaRPr lang="fr-CH" sz="600" dirty="0"/>
              </a:p>
            </p:txBody>
          </p:sp>
          <p:sp>
            <p:nvSpPr>
              <p:cNvPr id="1346" name="ZoneTexte 1345">
                <a:extLst>
                  <a:ext uri="{FF2B5EF4-FFF2-40B4-BE49-F238E27FC236}">
                    <a16:creationId xmlns:a16="http://schemas.microsoft.com/office/drawing/2014/main" id="{C1981BD1-1195-42DF-A5E9-52128A604931}"/>
                  </a:ext>
                </a:extLst>
              </p:cNvPr>
              <p:cNvSpPr txBox="1"/>
              <p:nvPr/>
            </p:nvSpPr>
            <p:spPr>
              <a:xfrm>
                <a:off x="2534693" y="3850592"/>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R5,2</a:t>
                </a:r>
                <a:endParaRPr lang="fr-CH" sz="1200" baseline="-25000" dirty="0">
                  <a:solidFill>
                    <a:srgbClr val="7030A0"/>
                  </a:solidFill>
                </a:endParaRPr>
              </a:p>
            </p:txBody>
          </p:sp>
        </p:grpSp>
        <p:sp>
          <p:nvSpPr>
            <p:cNvPr id="1344" name="ZoneTexte 1343">
              <a:extLst>
                <a:ext uri="{FF2B5EF4-FFF2-40B4-BE49-F238E27FC236}">
                  <a16:creationId xmlns:a16="http://schemas.microsoft.com/office/drawing/2014/main" id="{5E906CD4-0973-4FBE-B70B-8882CA534FEE}"/>
                </a:ext>
              </a:extLst>
            </p:cNvPr>
            <p:cNvSpPr txBox="1"/>
            <p:nvPr/>
          </p:nvSpPr>
          <p:spPr>
            <a:xfrm>
              <a:off x="6808399" y="6184342"/>
              <a:ext cx="331249" cy="246221"/>
            </a:xfrm>
            <a:prstGeom prst="rect">
              <a:avLst/>
            </a:prstGeom>
            <a:noFill/>
          </p:spPr>
          <p:txBody>
            <a:bodyPr wrap="square" rtlCol="0">
              <a:spAutoFit/>
            </a:bodyPr>
            <a:lstStyle/>
            <a:p>
              <a:r>
                <a:rPr lang="fr-FR" sz="500" dirty="0"/>
                <a:t>-2</a:t>
              </a:r>
            </a:p>
            <a:p>
              <a:r>
                <a:rPr lang="fr-FR" sz="500" dirty="0"/>
                <a:t>A:4</a:t>
              </a:r>
            </a:p>
          </p:txBody>
        </p:sp>
      </p:grpSp>
      <p:grpSp>
        <p:nvGrpSpPr>
          <p:cNvPr id="1347" name="Groupe 1346">
            <a:extLst>
              <a:ext uri="{FF2B5EF4-FFF2-40B4-BE49-F238E27FC236}">
                <a16:creationId xmlns:a16="http://schemas.microsoft.com/office/drawing/2014/main" id="{D05BF2A7-2A43-4293-8017-EC54F58DFAF2}"/>
              </a:ext>
            </a:extLst>
          </p:cNvPr>
          <p:cNvGrpSpPr/>
          <p:nvPr/>
        </p:nvGrpSpPr>
        <p:grpSpPr>
          <a:xfrm>
            <a:off x="9384537" y="5830783"/>
            <a:ext cx="718466" cy="390094"/>
            <a:chOff x="7339755" y="6147312"/>
            <a:chExt cx="718466" cy="390094"/>
          </a:xfrm>
        </p:grpSpPr>
        <p:grpSp>
          <p:nvGrpSpPr>
            <p:cNvPr id="1348" name="Groupe 1347">
              <a:extLst>
                <a:ext uri="{FF2B5EF4-FFF2-40B4-BE49-F238E27FC236}">
                  <a16:creationId xmlns:a16="http://schemas.microsoft.com/office/drawing/2014/main" id="{AB5A3BEA-D17A-4C25-A7DF-ADC0DE4ED4D2}"/>
                </a:ext>
              </a:extLst>
            </p:cNvPr>
            <p:cNvGrpSpPr/>
            <p:nvPr/>
          </p:nvGrpSpPr>
          <p:grpSpPr>
            <a:xfrm>
              <a:off x="7339755" y="6147312"/>
              <a:ext cx="718466" cy="390094"/>
              <a:chOff x="3085711" y="3836330"/>
              <a:chExt cx="718466" cy="390094"/>
            </a:xfrm>
          </p:grpSpPr>
          <p:sp>
            <p:nvSpPr>
              <p:cNvPr id="1350" name="ZoneTexte 1349">
                <a:extLst>
                  <a:ext uri="{FF2B5EF4-FFF2-40B4-BE49-F238E27FC236}">
                    <a16:creationId xmlns:a16="http://schemas.microsoft.com/office/drawing/2014/main" id="{2111F231-F9A5-4EAB-9894-597BF39C7B2D}"/>
                  </a:ext>
                </a:extLst>
              </p:cNvPr>
              <p:cNvSpPr txBox="1"/>
              <p:nvPr/>
            </p:nvSpPr>
            <p:spPr>
              <a:xfrm>
                <a:off x="3085711" y="4041758"/>
                <a:ext cx="718466" cy="184666"/>
              </a:xfrm>
              <a:prstGeom prst="rect">
                <a:avLst/>
              </a:prstGeom>
              <a:noFill/>
            </p:spPr>
            <p:txBody>
              <a:bodyPr wrap="none" rtlCol="0">
                <a:spAutoFit/>
              </a:bodyPr>
              <a:lstStyle/>
              <a:p>
                <a:r>
                  <a:rPr lang="fr-FR" sz="600" dirty="0"/>
                  <a:t>[8:01:00 8:05:00]</a:t>
                </a:r>
                <a:endParaRPr lang="fr-CH" sz="600" dirty="0"/>
              </a:p>
            </p:txBody>
          </p:sp>
          <p:sp>
            <p:nvSpPr>
              <p:cNvPr id="1351" name="ZoneTexte 1350">
                <a:extLst>
                  <a:ext uri="{FF2B5EF4-FFF2-40B4-BE49-F238E27FC236}">
                    <a16:creationId xmlns:a16="http://schemas.microsoft.com/office/drawing/2014/main" id="{B61CB05F-23D1-4F1E-AE3D-A88EE7B8D3F4}"/>
                  </a:ext>
                </a:extLst>
              </p:cNvPr>
              <p:cNvSpPr txBox="1"/>
              <p:nvPr/>
            </p:nvSpPr>
            <p:spPr>
              <a:xfrm>
                <a:off x="3253377" y="3836330"/>
                <a:ext cx="439544" cy="276999"/>
              </a:xfrm>
              <a:prstGeom prst="rect">
                <a:avLst/>
              </a:prstGeom>
              <a:noFill/>
            </p:spPr>
            <p:txBody>
              <a:bodyPr wrap="none" rtlCol="0">
                <a:spAutoFit/>
              </a:bodyPr>
              <a:lstStyle/>
              <a:p>
                <a:r>
                  <a:rPr lang="fr-FR" sz="1200" dirty="0">
                    <a:solidFill>
                      <a:srgbClr val="7030A0"/>
                    </a:solidFill>
                  </a:rPr>
                  <a:t>S</a:t>
                </a:r>
                <a:r>
                  <a:rPr lang="fr-FR" sz="1200" baseline="-25000" dirty="0">
                    <a:solidFill>
                      <a:srgbClr val="7030A0"/>
                    </a:solidFill>
                  </a:rPr>
                  <a:t>R5,3</a:t>
                </a:r>
                <a:endParaRPr lang="fr-CH" sz="1200" baseline="-25000" dirty="0">
                  <a:solidFill>
                    <a:srgbClr val="7030A0"/>
                  </a:solidFill>
                </a:endParaRPr>
              </a:p>
            </p:txBody>
          </p:sp>
        </p:grpSp>
        <p:sp>
          <p:nvSpPr>
            <p:cNvPr id="1349" name="ZoneTexte 1348">
              <a:extLst>
                <a:ext uri="{FF2B5EF4-FFF2-40B4-BE49-F238E27FC236}">
                  <a16:creationId xmlns:a16="http://schemas.microsoft.com/office/drawing/2014/main" id="{605B2C0B-E029-4D7F-9BA2-D05DA80EC050}"/>
                </a:ext>
              </a:extLst>
            </p:cNvPr>
            <p:cNvSpPr txBox="1"/>
            <p:nvPr/>
          </p:nvSpPr>
          <p:spPr>
            <a:xfrm>
              <a:off x="7390671" y="6193511"/>
              <a:ext cx="331249" cy="246221"/>
            </a:xfrm>
            <a:prstGeom prst="rect">
              <a:avLst/>
            </a:prstGeom>
            <a:noFill/>
          </p:spPr>
          <p:txBody>
            <a:bodyPr wrap="square" rtlCol="0">
              <a:spAutoFit/>
            </a:bodyPr>
            <a:lstStyle/>
            <a:p>
              <a:r>
                <a:rPr lang="fr-FR" sz="500" dirty="0"/>
                <a:t>-1</a:t>
              </a:r>
            </a:p>
            <a:p>
              <a:r>
                <a:rPr lang="fr-FR" sz="500" dirty="0"/>
                <a:t>A:5</a:t>
              </a:r>
            </a:p>
          </p:txBody>
        </p:sp>
      </p:grpSp>
      <p:sp>
        <p:nvSpPr>
          <p:cNvPr id="1352" name="Accolade fermante 1351">
            <a:extLst>
              <a:ext uri="{FF2B5EF4-FFF2-40B4-BE49-F238E27FC236}">
                <a16:creationId xmlns:a16="http://schemas.microsoft.com/office/drawing/2014/main" id="{4B194678-A2A8-41CD-AC08-940C017C6C3F}"/>
              </a:ext>
            </a:extLst>
          </p:cNvPr>
          <p:cNvSpPr/>
          <p:nvPr/>
        </p:nvSpPr>
        <p:spPr>
          <a:xfrm flipH="1">
            <a:off x="7081550" y="5931461"/>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53" name="Accolade fermante 1352">
            <a:extLst>
              <a:ext uri="{FF2B5EF4-FFF2-40B4-BE49-F238E27FC236}">
                <a16:creationId xmlns:a16="http://schemas.microsoft.com/office/drawing/2014/main" id="{02F8F96C-042C-490E-B933-75FF45653670}"/>
              </a:ext>
            </a:extLst>
          </p:cNvPr>
          <p:cNvSpPr/>
          <p:nvPr/>
        </p:nvSpPr>
        <p:spPr>
          <a:xfrm>
            <a:off x="10012488" y="5937198"/>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354" name="Groupe 1353">
            <a:extLst>
              <a:ext uri="{FF2B5EF4-FFF2-40B4-BE49-F238E27FC236}">
                <a16:creationId xmlns:a16="http://schemas.microsoft.com/office/drawing/2014/main" id="{103D873B-CC25-49E7-803E-6D96C025FAD4}"/>
              </a:ext>
            </a:extLst>
          </p:cNvPr>
          <p:cNvGrpSpPr/>
          <p:nvPr/>
        </p:nvGrpSpPr>
        <p:grpSpPr>
          <a:xfrm>
            <a:off x="10083898" y="6117960"/>
            <a:ext cx="145699" cy="102974"/>
            <a:chOff x="5500799" y="4255430"/>
            <a:chExt cx="1544225" cy="1042144"/>
          </a:xfrm>
          <a:solidFill>
            <a:srgbClr val="7030A0"/>
          </a:solidFill>
        </p:grpSpPr>
        <p:pic>
          <p:nvPicPr>
            <p:cNvPr id="1355" name="Graphique 1354">
              <a:extLst>
                <a:ext uri="{FF2B5EF4-FFF2-40B4-BE49-F238E27FC236}">
                  <a16:creationId xmlns:a16="http://schemas.microsoft.com/office/drawing/2014/main" id="{6F59F5FE-F0BF-4A58-B999-F589A40E27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799" y="4255430"/>
              <a:ext cx="1190401" cy="1042144"/>
            </a:xfrm>
            <a:prstGeom prst="rect">
              <a:avLst/>
            </a:prstGeom>
          </p:spPr>
        </p:pic>
        <p:pic>
          <p:nvPicPr>
            <p:cNvPr id="1356" name="Graphique 1355">
              <a:extLst>
                <a:ext uri="{FF2B5EF4-FFF2-40B4-BE49-F238E27FC236}">
                  <a16:creationId xmlns:a16="http://schemas.microsoft.com/office/drawing/2014/main" id="{8D4A2987-1E3D-4199-89C5-B1BC24FC737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03040" y="4455747"/>
              <a:ext cx="741984" cy="741984"/>
            </a:xfrm>
            <a:prstGeom prst="rect">
              <a:avLst/>
            </a:prstGeom>
          </p:spPr>
        </p:pic>
      </p:grpSp>
      <p:grpSp>
        <p:nvGrpSpPr>
          <p:cNvPr id="1357" name="Groupe 1356">
            <a:extLst>
              <a:ext uri="{FF2B5EF4-FFF2-40B4-BE49-F238E27FC236}">
                <a16:creationId xmlns:a16="http://schemas.microsoft.com/office/drawing/2014/main" id="{2BF9731A-1D16-4997-80E2-D84E3AC1A953}"/>
              </a:ext>
            </a:extLst>
          </p:cNvPr>
          <p:cNvGrpSpPr/>
          <p:nvPr/>
        </p:nvGrpSpPr>
        <p:grpSpPr>
          <a:xfrm>
            <a:off x="8280377" y="5852203"/>
            <a:ext cx="718466" cy="370981"/>
            <a:chOff x="2195594" y="1720797"/>
            <a:chExt cx="718466" cy="370981"/>
          </a:xfrm>
        </p:grpSpPr>
        <p:sp>
          <p:nvSpPr>
            <p:cNvPr id="1358" name="ZoneTexte 1357">
              <a:extLst>
                <a:ext uri="{FF2B5EF4-FFF2-40B4-BE49-F238E27FC236}">
                  <a16:creationId xmlns:a16="http://schemas.microsoft.com/office/drawing/2014/main" id="{46D20EE3-A665-466F-9070-F131995E96A5}"/>
                </a:ext>
              </a:extLst>
            </p:cNvPr>
            <p:cNvSpPr txBox="1"/>
            <p:nvPr/>
          </p:nvSpPr>
          <p:spPr>
            <a:xfrm>
              <a:off x="2195594" y="1907112"/>
              <a:ext cx="718466" cy="184666"/>
            </a:xfrm>
            <a:prstGeom prst="rect">
              <a:avLst/>
            </a:prstGeom>
            <a:noFill/>
          </p:spPr>
          <p:txBody>
            <a:bodyPr wrap="none" rtlCol="0">
              <a:spAutoFit/>
            </a:bodyPr>
            <a:lstStyle/>
            <a:p>
              <a:r>
                <a:rPr lang="fr-FR" sz="600" dirty="0"/>
                <a:t>[7:57:00 8:00:00]</a:t>
              </a:r>
              <a:endParaRPr lang="fr-CH" sz="600" dirty="0"/>
            </a:p>
          </p:txBody>
        </p:sp>
        <p:sp>
          <p:nvSpPr>
            <p:cNvPr id="1359" name="ZoneTexte 1358">
              <a:extLst>
                <a:ext uri="{FF2B5EF4-FFF2-40B4-BE49-F238E27FC236}">
                  <a16:creationId xmlns:a16="http://schemas.microsoft.com/office/drawing/2014/main" id="{5B204E7B-602E-46CB-A327-DB9BC2D29ACF}"/>
                </a:ext>
              </a:extLst>
            </p:cNvPr>
            <p:cNvSpPr txBox="1"/>
            <p:nvPr/>
          </p:nvSpPr>
          <p:spPr>
            <a:xfrm>
              <a:off x="2355205" y="1720797"/>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R3,2</a:t>
              </a:r>
              <a:endParaRPr lang="fr-CH" sz="800" baseline="-25000" dirty="0">
                <a:solidFill>
                  <a:srgbClr val="FF0000"/>
                </a:solidFill>
              </a:endParaRPr>
            </a:p>
          </p:txBody>
        </p:sp>
        <p:sp>
          <p:nvSpPr>
            <p:cNvPr id="1360" name="ZoneTexte 1359">
              <a:extLst>
                <a:ext uri="{FF2B5EF4-FFF2-40B4-BE49-F238E27FC236}">
                  <a16:creationId xmlns:a16="http://schemas.microsoft.com/office/drawing/2014/main" id="{E1F33855-BAB8-4A57-9FD6-9CFAD228C398}"/>
                </a:ext>
              </a:extLst>
            </p:cNvPr>
            <p:cNvSpPr txBox="1"/>
            <p:nvPr/>
          </p:nvSpPr>
          <p:spPr>
            <a:xfrm>
              <a:off x="2242166" y="1752913"/>
              <a:ext cx="331249" cy="246221"/>
            </a:xfrm>
            <a:prstGeom prst="rect">
              <a:avLst/>
            </a:prstGeom>
            <a:noFill/>
          </p:spPr>
          <p:txBody>
            <a:bodyPr wrap="square" rtlCol="0">
              <a:spAutoFit/>
            </a:bodyPr>
            <a:lstStyle/>
            <a:p>
              <a:r>
                <a:rPr lang="fr-FR" sz="500" dirty="0"/>
                <a:t>-1</a:t>
              </a:r>
            </a:p>
            <a:p>
              <a:r>
                <a:rPr lang="fr-FR" sz="500" dirty="0"/>
                <a:t>A:2</a:t>
              </a:r>
            </a:p>
          </p:txBody>
        </p:sp>
      </p:grpSp>
      <p:grpSp>
        <p:nvGrpSpPr>
          <p:cNvPr id="1361" name="Groupe 1360">
            <a:extLst>
              <a:ext uri="{FF2B5EF4-FFF2-40B4-BE49-F238E27FC236}">
                <a16:creationId xmlns:a16="http://schemas.microsoft.com/office/drawing/2014/main" id="{2650B3C3-2DEB-47BD-A7DA-48AACE06F603}"/>
              </a:ext>
            </a:extLst>
          </p:cNvPr>
          <p:cNvGrpSpPr/>
          <p:nvPr/>
        </p:nvGrpSpPr>
        <p:grpSpPr>
          <a:xfrm>
            <a:off x="7687012" y="5852203"/>
            <a:ext cx="718466" cy="367712"/>
            <a:chOff x="1622389" y="1728992"/>
            <a:chExt cx="718466" cy="367712"/>
          </a:xfrm>
        </p:grpSpPr>
        <p:sp>
          <p:nvSpPr>
            <p:cNvPr id="1362" name="ZoneTexte 1361">
              <a:extLst>
                <a:ext uri="{FF2B5EF4-FFF2-40B4-BE49-F238E27FC236}">
                  <a16:creationId xmlns:a16="http://schemas.microsoft.com/office/drawing/2014/main" id="{73F8C84E-15D9-4144-BB60-2DC788549AB2}"/>
                </a:ext>
              </a:extLst>
            </p:cNvPr>
            <p:cNvSpPr txBox="1"/>
            <p:nvPr/>
          </p:nvSpPr>
          <p:spPr>
            <a:xfrm>
              <a:off x="1622389" y="1912038"/>
              <a:ext cx="718466" cy="184666"/>
            </a:xfrm>
            <a:prstGeom prst="rect">
              <a:avLst/>
            </a:prstGeom>
            <a:noFill/>
          </p:spPr>
          <p:txBody>
            <a:bodyPr wrap="none" rtlCol="0">
              <a:spAutoFit/>
            </a:bodyPr>
            <a:lstStyle/>
            <a:p>
              <a:r>
                <a:rPr lang="fr-FR" sz="600" dirty="0"/>
                <a:t>[7:55:00 7:58:00]</a:t>
              </a:r>
              <a:endParaRPr lang="fr-CH" sz="600" dirty="0"/>
            </a:p>
          </p:txBody>
        </p:sp>
        <p:sp>
          <p:nvSpPr>
            <p:cNvPr id="1363" name="ZoneTexte 1362">
              <a:extLst>
                <a:ext uri="{FF2B5EF4-FFF2-40B4-BE49-F238E27FC236}">
                  <a16:creationId xmlns:a16="http://schemas.microsoft.com/office/drawing/2014/main" id="{F860DBE4-74B4-4FAE-82BD-485966275B4C}"/>
                </a:ext>
              </a:extLst>
            </p:cNvPr>
            <p:cNvSpPr txBox="1"/>
            <p:nvPr/>
          </p:nvSpPr>
          <p:spPr>
            <a:xfrm>
              <a:off x="1849501" y="1728992"/>
              <a:ext cx="439544" cy="276999"/>
            </a:xfrm>
            <a:prstGeom prst="rect">
              <a:avLst/>
            </a:prstGeom>
            <a:noFill/>
          </p:spPr>
          <p:txBody>
            <a:bodyPr wrap="none" rtlCol="0">
              <a:spAutoFit/>
            </a:bodyPr>
            <a:lstStyle/>
            <a:p>
              <a:r>
                <a:rPr lang="fr-FR" sz="1200" dirty="0">
                  <a:solidFill>
                    <a:srgbClr val="FF0000"/>
                  </a:solidFill>
                </a:rPr>
                <a:t>S</a:t>
              </a:r>
              <a:r>
                <a:rPr lang="fr-FR" sz="1200" baseline="-25000" dirty="0">
                  <a:solidFill>
                    <a:srgbClr val="FF0000"/>
                  </a:solidFill>
                </a:rPr>
                <a:t>R3,1</a:t>
              </a:r>
              <a:endParaRPr lang="fr-CH" sz="800" baseline="-25000" dirty="0">
                <a:solidFill>
                  <a:srgbClr val="FF0000"/>
                </a:solidFill>
              </a:endParaRPr>
            </a:p>
          </p:txBody>
        </p:sp>
        <p:sp>
          <p:nvSpPr>
            <p:cNvPr id="1364" name="ZoneTexte 1363">
              <a:extLst>
                <a:ext uri="{FF2B5EF4-FFF2-40B4-BE49-F238E27FC236}">
                  <a16:creationId xmlns:a16="http://schemas.microsoft.com/office/drawing/2014/main" id="{8827210A-A9D1-42E1-8A62-EE253EC32267}"/>
                </a:ext>
              </a:extLst>
            </p:cNvPr>
            <p:cNvSpPr txBox="1"/>
            <p:nvPr/>
          </p:nvSpPr>
          <p:spPr>
            <a:xfrm>
              <a:off x="1696408" y="1752448"/>
              <a:ext cx="331249" cy="246221"/>
            </a:xfrm>
            <a:prstGeom prst="rect">
              <a:avLst/>
            </a:prstGeom>
            <a:noFill/>
          </p:spPr>
          <p:txBody>
            <a:bodyPr wrap="square" rtlCol="0">
              <a:spAutoFit/>
            </a:bodyPr>
            <a:lstStyle/>
            <a:p>
              <a:r>
                <a:rPr lang="fr-FR" sz="500" dirty="0"/>
                <a:t>+1</a:t>
              </a:r>
            </a:p>
            <a:p>
              <a:r>
                <a:rPr lang="fr-FR" sz="500" dirty="0"/>
                <a:t>A:1</a:t>
              </a:r>
            </a:p>
          </p:txBody>
        </p:sp>
      </p:grpSp>
      <p:sp>
        <p:nvSpPr>
          <p:cNvPr id="1375" name="Accolade fermante 1374">
            <a:extLst>
              <a:ext uri="{FF2B5EF4-FFF2-40B4-BE49-F238E27FC236}">
                <a16:creationId xmlns:a16="http://schemas.microsoft.com/office/drawing/2014/main" id="{CF61E99F-6225-4B22-97E3-810DDBA93976}"/>
              </a:ext>
            </a:extLst>
          </p:cNvPr>
          <p:cNvSpPr/>
          <p:nvPr/>
        </p:nvSpPr>
        <p:spPr>
          <a:xfrm flipH="1">
            <a:off x="6939919" y="5564760"/>
            <a:ext cx="79218" cy="1032740"/>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376" name="Groupe 1375">
            <a:extLst>
              <a:ext uri="{FF2B5EF4-FFF2-40B4-BE49-F238E27FC236}">
                <a16:creationId xmlns:a16="http://schemas.microsoft.com/office/drawing/2014/main" id="{D9E5B31E-9E76-4DE7-BEFB-780CE27867CB}"/>
              </a:ext>
            </a:extLst>
          </p:cNvPr>
          <p:cNvGrpSpPr/>
          <p:nvPr/>
        </p:nvGrpSpPr>
        <p:grpSpPr>
          <a:xfrm>
            <a:off x="7083494" y="6189963"/>
            <a:ext cx="718466" cy="372618"/>
            <a:chOff x="2199597" y="980995"/>
            <a:chExt cx="718466" cy="372618"/>
          </a:xfrm>
        </p:grpSpPr>
        <p:grpSp>
          <p:nvGrpSpPr>
            <p:cNvPr id="1377" name="Groupe 1376">
              <a:extLst>
                <a:ext uri="{FF2B5EF4-FFF2-40B4-BE49-F238E27FC236}">
                  <a16:creationId xmlns:a16="http://schemas.microsoft.com/office/drawing/2014/main" id="{C112BEC1-7A52-4857-A93F-530369E561F7}"/>
                </a:ext>
              </a:extLst>
            </p:cNvPr>
            <p:cNvGrpSpPr/>
            <p:nvPr/>
          </p:nvGrpSpPr>
          <p:grpSpPr>
            <a:xfrm>
              <a:off x="2239783" y="980995"/>
              <a:ext cx="586242" cy="276999"/>
              <a:chOff x="1694275" y="916594"/>
              <a:chExt cx="586242" cy="276999"/>
            </a:xfrm>
          </p:grpSpPr>
          <p:sp>
            <p:nvSpPr>
              <p:cNvPr id="1379" name="ZoneTexte 1378">
                <a:extLst>
                  <a:ext uri="{FF2B5EF4-FFF2-40B4-BE49-F238E27FC236}">
                    <a16:creationId xmlns:a16="http://schemas.microsoft.com/office/drawing/2014/main" id="{17CD9B43-601E-4D76-9F34-D9C5E4600EE8}"/>
                  </a:ext>
                </a:extLst>
              </p:cNvPr>
              <p:cNvSpPr txBox="1"/>
              <p:nvPr/>
            </p:nvSpPr>
            <p:spPr>
              <a:xfrm>
                <a:off x="1694275" y="934513"/>
                <a:ext cx="331249" cy="246221"/>
              </a:xfrm>
              <a:prstGeom prst="rect">
                <a:avLst/>
              </a:prstGeom>
              <a:noFill/>
            </p:spPr>
            <p:txBody>
              <a:bodyPr wrap="square" rtlCol="0">
                <a:spAutoFit/>
              </a:bodyPr>
              <a:lstStyle/>
              <a:p>
                <a:r>
                  <a:rPr lang="fr-FR" sz="500" dirty="0"/>
                  <a:t>+2</a:t>
                </a:r>
              </a:p>
              <a:p>
                <a:r>
                  <a:rPr lang="fr-FR" sz="500" dirty="0"/>
                  <a:t>A:5</a:t>
                </a:r>
              </a:p>
            </p:txBody>
          </p:sp>
          <p:sp>
            <p:nvSpPr>
              <p:cNvPr id="1380" name="ZoneTexte 1379">
                <a:extLst>
                  <a:ext uri="{FF2B5EF4-FFF2-40B4-BE49-F238E27FC236}">
                    <a16:creationId xmlns:a16="http://schemas.microsoft.com/office/drawing/2014/main" id="{17BB972B-3CFE-4B75-858C-FCE6AB75662B}"/>
                  </a:ext>
                </a:extLst>
              </p:cNvPr>
              <p:cNvSpPr txBox="1"/>
              <p:nvPr/>
            </p:nvSpPr>
            <p:spPr>
              <a:xfrm>
                <a:off x="1840973" y="916594"/>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R1,1</a:t>
                </a:r>
                <a:endParaRPr lang="fr-CH" sz="1000" baseline="-25000" dirty="0">
                  <a:solidFill>
                    <a:srgbClr val="00B0F0"/>
                  </a:solidFill>
                </a:endParaRPr>
              </a:p>
            </p:txBody>
          </p:sp>
        </p:grpSp>
        <p:sp>
          <p:nvSpPr>
            <p:cNvPr id="1378" name="ZoneTexte 1377">
              <a:extLst>
                <a:ext uri="{FF2B5EF4-FFF2-40B4-BE49-F238E27FC236}">
                  <a16:creationId xmlns:a16="http://schemas.microsoft.com/office/drawing/2014/main" id="{BA7D9668-3906-4B2A-A129-F9DF2C1B63FF}"/>
                </a:ext>
              </a:extLst>
            </p:cNvPr>
            <p:cNvSpPr txBox="1"/>
            <p:nvPr/>
          </p:nvSpPr>
          <p:spPr>
            <a:xfrm>
              <a:off x="2199597" y="1168947"/>
              <a:ext cx="718466" cy="184666"/>
            </a:xfrm>
            <a:prstGeom prst="rect">
              <a:avLst/>
            </a:prstGeom>
            <a:noFill/>
          </p:spPr>
          <p:txBody>
            <a:bodyPr wrap="none" rtlCol="0">
              <a:spAutoFit/>
            </a:bodyPr>
            <a:lstStyle/>
            <a:p>
              <a:r>
                <a:rPr lang="fr-FR" sz="600" dirty="0"/>
                <a:t>[7:15:00 </a:t>
              </a:r>
              <a:r>
                <a:rPr lang="fr-FR" sz="600" dirty="0">
                  <a:solidFill>
                    <a:srgbClr val="C00000"/>
                  </a:solidFill>
                </a:rPr>
                <a:t>7:51:00</a:t>
              </a:r>
              <a:r>
                <a:rPr lang="fr-FR" sz="600" dirty="0"/>
                <a:t>]</a:t>
              </a:r>
              <a:endParaRPr lang="fr-CH" sz="600" dirty="0"/>
            </a:p>
          </p:txBody>
        </p:sp>
      </p:grpSp>
      <p:grpSp>
        <p:nvGrpSpPr>
          <p:cNvPr id="1381" name="Groupe 1380">
            <a:extLst>
              <a:ext uri="{FF2B5EF4-FFF2-40B4-BE49-F238E27FC236}">
                <a16:creationId xmlns:a16="http://schemas.microsoft.com/office/drawing/2014/main" id="{558570CE-1CB4-4271-92E6-4C5E4B21B637}"/>
              </a:ext>
            </a:extLst>
          </p:cNvPr>
          <p:cNvGrpSpPr/>
          <p:nvPr/>
        </p:nvGrpSpPr>
        <p:grpSpPr>
          <a:xfrm>
            <a:off x="8748601" y="6196300"/>
            <a:ext cx="718466" cy="363526"/>
            <a:chOff x="4307092" y="989813"/>
            <a:chExt cx="718466" cy="363526"/>
          </a:xfrm>
        </p:grpSpPr>
        <p:grpSp>
          <p:nvGrpSpPr>
            <p:cNvPr id="1382" name="Groupe 1381">
              <a:extLst>
                <a:ext uri="{FF2B5EF4-FFF2-40B4-BE49-F238E27FC236}">
                  <a16:creationId xmlns:a16="http://schemas.microsoft.com/office/drawing/2014/main" id="{A6A206F9-1C9C-486B-8890-F5F9AF08A2A3}"/>
                </a:ext>
              </a:extLst>
            </p:cNvPr>
            <p:cNvGrpSpPr/>
            <p:nvPr/>
          </p:nvGrpSpPr>
          <p:grpSpPr>
            <a:xfrm>
              <a:off x="4390385" y="989813"/>
              <a:ext cx="566525" cy="297890"/>
              <a:chOff x="2579857" y="899092"/>
              <a:chExt cx="566525" cy="297890"/>
            </a:xfrm>
          </p:grpSpPr>
          <p:sp>
            <p:nvSpPr>
              <p:cNvPr id="1384" name="ZoneTexte 1383">
                <a:extLst>
                  <a:ext uri="{FF2B5EF4-FFF2-40B4-BE49-F238E27FC236}">
                    <a16:creationId xmlns:a16="http://schemas.microsoft.com/office/drawing/2014/main" id="{599495F2-346E-4D46-89DD-A3054E836234}"/>
                  </a:ext>
                </a:extLst>
              </p:cNvPr>
              <p:cNvSpPr txBox="1"/>
              <p:nvPr/>
            </p:nvSpPr>
            <p:spPr>
              <a:xfrm>
                <a:off x="2579857" y="950761"/>
                <a:ext cx="331249" cy="246221"/>
              </a:xfrm>
              <a:prstGeom prst="rect">
                <a:avLst/>
              </a:prstGeom>
              <a:noFill/>
            </p:spPr>
            <p:txBody>
              <a:bodyPr wrap="square" rtlCol="0">
                <a:spAutoFit/>
              </a:bodyPr>
              <a:lstStyle/>
              <a:p>
                <a:r>
                  <a:rPr lang="fr-FR" sz="500" dirty="0"/>
                  <a:t>-2</a:t>
                </a:r>
              </a:p>
              <a:p>
                <a:r>
                  <a:rPr lang="fr-FR" sz="500" dirty="0"/>
                  <a:t>A:7</a:t>
                </a:r>
              </a:p>
            </p:txBody>
          </p:sp>
          <p:sp>
            <p:nvSpPr>
              <p:cNvPr id="1385" name="ZoneTexte 1384">
                <a:extLst>
                  <a:ext uri="{FF2B5EF4-FFF2-40B4-BE49-F238E27FC236}">
                    <a16:creationId xmlns:a16="http://schemas.microsoft.com/office/drawing/2014/main" id="{6F2F0BC8-B91B-4343-B553-F027BD442549}"/>
                  </a:ext>
                </a:extLst>
              </p:cNvPr>
              <p:cNvSpPr txBox="1"/>
              <p:nvPr/>
            </p:nvSpPr>
            <p:spPr>
              <a:xfrm>
                <a:off x="2706838" y="899092"/>
                <a:ext cx="439544" cy="276999"/>
              </a:xfrm>
              <a:prstGeom prst="rect">
                <a:avLst/>
              </a:prstGeom>
              <a:noFill/>
            </p:spPr>
            <p:txBody>
              <a:bodyPr wrap="none" rtlCol="0">
                <a:spAutoFit/>
              </a:bodyPr>
              <a:lstStyle/>
              <a:p>
                <a:r>
                  <a:rPr lang="fr-FR" sz="1200" dirty="0">
                    <a:solidFill>
                      <a:srgbClr val="00B0F0"/>
                    </a:solidFill>
                  </a:rPr>
                  <a:t>S</a:t>
                </a:r>
                <a:r>
                  <a:rPr lang="fr-FR" sz="1200" baseline="-25000" dirty="0">
                    <a:solidFill>
                      <a:srgbClr val="00B0F0"/>
                    </a:solidFill>
                  </a:rPr>
                  <a:t>R1,2</a:t>
                </a:r>
                <a:endParaRPr lang="fr-CH" sz="1000" baseline="-25000" dirty="0">
                  <a:solidFill>
                    <a:srgbClr val="00B0F0"/>
                  </a:solidFill>
                </a:endParaRPr>
              </a:p>
            </p:txBody>
          </p:sp>
        </p:grpSp>
        <p:sp>
          <p:nvSpPr>
            <p:cNvPr id="1383" name="ZoneTexte 1382">
              <a:extLst>
                <a:ext uri="{FF2B5EF4-FFF2-40B4-BE49-F238E27FC236}">
                  <a16:creationId xmlns:a16="http://schemas.microsoft.com/office/drawing/2014/main" id="{61F6F317-9818-4D73-B079-D7F683A7C8A9}"/>
                </a:ext>
              </a:extLst>
            </p:cNvPr>
            <p:cNvSpPr txBox="1"/>
            <p:nvPr/>
          </p:nvSpPr>
          <p:spPr>
            <a:xfrm>
              <a:off x="4307092" y="1168673"/>
              <a:ext cx="718466" cy="184666"/>
            </a:xfrm>
            <a:prstGeom prst="rect">
              <a:avLst/>
            </a:prstGeom>
            <a:noFill/>
          </p:spPr>
          <p:txBody>
            <a:bodyPr wrap="none" rtlCol="0">
              <a:spAutoFit/>
            </a:bodyPr>
            <a:lstStyle/>
            <a:p>
              <a:r>
                <a:rPr lang="fr-FR" sz="600" dirty="0"/>
                <a:t>[</a:t>
              </a:r>
              <a:r>
                <a:rPr lang="fr-FR" sz="600" dirty="0">
                  <a:solidFill>
                    <a:srgbClr val="C00000"/>
                  </a:solidFill>
                </a:rPr>
                <a:t>8:00:00</a:t>
              </a:r>
              <a:r>
                <a:rPr lang="fr-FR" sz="600" dirty="0"/>
                <a:t> 8:10:00]</a:t>
              </a:r>
              <a:endParaRPr lang="fr-CH" sz="600" dirty="0"/>
            </a:p>
          </p:txBody>
        </p:sp>
      </p:grpSp>
      <p:sp>
        <p:nvSpPr>
          <p:cNvPr id="1386" name="Accolade fermante 1385">
            <a:extLst>
              <a:ext uri="{FF2B5EF4-FFF2-40B4-BE49-F238E27FC236}">
                <a16:creationId xmlns:a16="http://schemas.microsoft.com/office/drawing/2014/main" id="{4690542C-CAD2-4521-A6E2-ABC2C15C8CAB}"/>
              </a:ext>
            </a:extLst>
          </p:cNvPr>
          <p:cNvSpPr/>
          <p:nvPr/>
        </p:nvSpPr>
        <p:spPr>
          <a:xfrm>
            <a:off x="9399186" y="6276716"/>
            <a:ext cx="111065"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nvGrpSpPr>
          <p:cNvPr id="1387" name="Groupe 1386">
            <a:extLst>
              <a:ext uri="{FF2B5EF4-FFF2-40B4-BE49-F238E27FC236}">
                <a16:creationId xmlns:a16="http://schemas.microsoft.com/office/drawing/2014/main" id="{20B967F6-6958-4E6B-9415-055ECDA21DC8}"/>
              </a:ext>
            </a:extLst>
          </p:cNvPr>
          <p:cNvGrpSpPr/>
          <p:nvPr/>
        </p:nvGrpSpPr>
        <p:grpSpPr>
          <a:xfrm>
            <a:off x="7636983" y="6196450"/>
            <a:ext cx="718466" cy="366131"/>
            <a:chOff x="1539952" y="1638479"/>
            <a:chExt cx="718466" cy="366131"/>
          </a:xfrm>
        </p:grpSpPr>
        <p:sp>
          <p:nvSpPr>
            <p:cNvPr id="1388" name="ZoneTexte 1387">
              <a:extLst>
                <a:ext uri="{FF2B5EF4-FFF2-40B4-BE49-F238E27FC236}">
                  <a16:creationId xmlns:a16="http://schemas.microsoft.com/office/drawing/2014/main" id="{A3FB8439-ADA2-480E-8734-B00291C93B71}"/>
                </a:ext>
              </a:extLst>
            </p:cNvPr>
            <p:cNvSpPr txBox="1"/>
            <p:nvPr/>
          </p:nvSpPr>
          <p:spPr>
            <a:xfrm>
              <a:off x="1539952" y="1819944"/>
              <a:ext cx="718466" cy="184666"/>
            </a:xfrm>
            <a:prstGeom prst="rect">
              <a:avLst/>
            </a:prstGeom>
            <a:noFill/>
          </p:spPr>
          <p:txBody>
            <a:bodyPr wrap="none" rtlCol="0">
              <a:spAutoFit/>
            </a:bodyPr>
            <a:lstStyle/>
            <a:p>
              <a:r>
                <a:rPr lang="fr-FR" sz="600" dirty="0"/>
                <a:t>[7:45:00 </a:t>
              </a:r>
              <a:r>
                <a:rPr lang="fr-FR" sz="600" dirty="0">
                  <a:solidFill>
                    <a:srgbClr val="C00000"/>
                  </a:solidFill>
                </a:rPr>
                <a:t>7:55:00</a:t>
              </a:r>
              <a:r>
                <a:rPr lang="fr-FR" sz="600" dirty="0"/>
                <a:t>]</a:t>
              </a:r>
              <a:endParaRPr lang="fr-CH" sz="600" dirty="0"/>
            </a:p>
          </p:txBody>
        </p:sp>
        <p:grpSp>
          <p:nvGrpSpPr>
            <p:cNvPr id="1389" name="Groupe 1388">
              <a:extLst>
                <a:ext uri="{FF2B5EF4-FFF2-40B4-BE49-F238E27FC236}">
                  <a16:creationId xmlns:a16="http://schemas.microsoft.com/office/drawing/2014/main" id="{2D844E12-C970-4844-A6E8-F46737421B1B}"/>
                </a:ext>
              </a:extLst>
            </p:cNvPr>
            <p:cNvGrpSpPr/>
            <p:nvPr/>
          </p:nvGrpSpPr>
          <p:grpSpPr>
            <a:xfrm>
              <a:off x="1587793" y="1638479"/>
              <a:ext cx="593068" cy="281853"/>
              <a:chOff x="1727718" y="1640613"/>
              <a:chExt cx="593068" cy="281853"/>
            </a:xfrm>
          </p:grpSpPr>
          <p:sp>
            <p:nvSpPr>
              <p:cNvPr id="1390" name="ZoneTexte 1389">
                <a:extLst>
                  <a:ext uri="{FF2B5EF4-FFF2-40B4-BE49-F238E27FC236}">
                    <a16:creationId xmlns:a16="http://schemas.microsoft.com/office/drawing/2014/main" id="{8449ECE6-07F3-4C9C-8688-ADD7387543CE}"/>
                  </a:ext>
                </a:extLst>
              </p:cNvPr>
              <p:cNvSpPr txBox="1"/>
              <p:nvPr/>
            </p:nvSpPr>
            <p:spPr>
              <a:xfrm>
                <a:off x="1727718" y="1676245"/>
                <a:ext cx="331249" cy="246221"/>
              </a:xfrm>
              <a:prstGeom prst="rect">
                <a:avLst/>
              </a:prstGeom>
              <a:noFill/>
            </p:spPr>
            <p:txBody>
              <a:bodyPr wrap="square" rtlCol="0">
                <a:spAutoFit/>
              </a:bodyPr>
              <a:lstStyle/>
              <a:p>
                <a:r>
                  <a:rPr lang="fr-FR" sz="500" dirty="0"/>
                  <a:t>+3      </a:t>
                </a:r>
              </a:p>
              <a:p>
                <a:r>
                  <a:rPr lang="fr-FR" sz="500" dirty="0"/>
                  <a:t>A:2</a:t>
                </a:r>
              </a:p>
            </p:txBody>
          </p:sp>
          <p:sp>
            <p:nvSpPr>
              <p:cNvPr id="1391" name="ZoneTexte 1390">
                <a:extLst>
                  <a:ext uri="{FF2B5EF4-FFF2-40B4-BE49-F238E27FC236}">
                    <a16:creationId xmlns:a16="http://schemas.microsoft.com/office/drawing/2014/main" id="{BBCC5BE0-D070-4570-A11F-241F6241A5B3}"/>
                  </a:ext>
                </a:extLst>
              </p:cNvPr>
              <p:cNvSpPr txBox="1"/>
              <p:nvPr/>
            </p:nvSpPr>
            <p:spPr>
              <a:xfrm>
                <a:off x="1881242" y="1640613"/>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R2,1</a:t>
                </a:r>
                <a:endParaRPr lang="fr-CH" sz="1000" baseline="-25000" dirty="0">
                  <a:solidFill>
                    <a:schemeClr val="accent2">
                      <a:lumMod val="75000"/>
                    </a:schemeClr>
                  </a:solidFill>
                </a:endParaRPr>
              </a:p>
            </p:txBody>
          </p:sp>
        </p:grpSp>
      </p:grpSp>
      <p:grpSp>
        <p:nvGrpSpPr>
          <p:cNvPr id="1392" name="Groupe 1391">
            <a:extLst>
              <a:ext uri="{FF2B5EF4-FFF2-40B4-BE49-F238E27FC236}">
                <a16:creationId xmlns:a16="http://schemas.microsoft.com/office/drawing/2014/main" id="{BF22B05E-3A65-45C5-82E4-2D2D7B152934}"/>
              </a:ext>
            </a:extLst>
          </p:cNvPr>
          <p:cNvGrpSpPr/>
          <p:nvPr/>
        </p:nvGrpSpPr>
        <p:grpSpPr>
          <a:xfrm>
            <a:off x="8195112" y="6193178"/>
            <a:ext cx="718466" cy="366648"/>
            <a:chOff x="2422732" y="1629870"/>
            <a:chExt cx="718466" cy="366648"/>
          </a:xfrm>
        </p:grpSpPr>
        <p:sp>
          <p:nvSpPr>
            <p:cNvPr id="1393" name="ZoneTexte 1392">
              <a:extLst>
                <a:ext uri="{FF2B5EF4-FFF2-40B4-BE49-F238E27FC236}">
                  <a16:creationId xmlns:a16="http://schemas.microsoft.com/office/drawing/2014/main" id="{587A4D2F-87BE-44D4-9633-DB0CFD0230E4}"/>
                </a:ext>
              </a:extLst>
            </p:cNvPr>
            <p:cNvSpPr txBox="1"/>
            <p:nvPr/>
          </p:nvSpPr>
          <p:spPr>
            <a:xfrm>
              <a:off x="2422732" y="1811852"/>
              <a:ext cx="718466" cy="184666"/>
            </a:xfrm>
            <a:prstGeom prst="rect">
              <a:avLst/>
            </a:prstGeom>
            <a:noFill/>
          </p:spPr>
          <p:txBody>
            <a:bodyPr wrap="none" rtlCol="0">
              <a:spAutoFit/>
            </a:bodyPr>
            <a:lstStyle/>
            <a:p>
              <a:r>
                <a:rPr lang="fr-FR" sz="600" dirty="0"/>
                <a:t>[7:57:00 </a:t>
              </a:r>
              <a:r>
                <a:rPr lang="fr-FR" sz="600" dirty="0">
                  <a:solidFill>
                    <a:srgbClr val="C00000"/>
                  </a:solidFill>
                </a:rPr>
                <a:t>8:08:00</a:t>
              </a:r>
              <a:r>
                <a:rPr lang="fr-FR" sz="600" dirty="0"/>
                <a:t>]</a:t>
              </a:r>
              <a:endParaRPr lang="fr-CH" sz="600" dirty="0"/>
            </a:p>
          </p:txBody>
        </p:sp>
        <p:grpSp>
          <p:nvGrpSpPr>
            <p:cNvPr id="1394" name="Groupe 1393">
              <a:extLst>
                <a:ext uri="{FF2B5EF4-FFF2-40B4-BE49-F238E27FC236}">
                  <a16:creationId xmlns:a16="http://schemas.microsoft.com/office/drawing/2014/main" id="{CDD0AB50-8AE8-46B6-9849-7A3FCF14DD29}"/>
                </a:ext>
              </a:extLst>
            </p:cNvPr>
            <p:cNvGrpSpPr/>
            <p:nvPr/>
          </p:nvGrpSpPr>
          <p:grpSpPr>
            <a:xfrm>
              <a:off x="2467193" y="1629870"/>
              <a:ext cx="555847" cy="281496"/>
              <a:chOff x="2607118" y="1632004"/>
              <a:chExt cx="555847" cy="281496"/>
            </a:xfrm>
          </p:grpSpPr>
          <p:sp>
            <p:nvSpPr>
              <p:cNvPr id="1395" name="ZoneTexte 1394">
                <a:extLst>
                  <a:ext uri="{FF2B5EF4-FFF2-40B4-BE49-F238E27FC236}">
                    <a16:creationId xmlns:a16="http://schemas.microsoft.com/office/drawing/2014/main" id="{72050F57-6079-4A40-B2CE-4B17057BF0C1}"/>
                  </a:ext>
                </a:extLst>
              </p:cNvPr>
              <p:cNvSpPr txBox="1"/>
              <p:nvPr/>
            </p:nvSpPr>
            <p:spPr>
              <a:xfrm>
                <a:off x="2607118" y="1667279"/>
                <a:ext cx="331249" cy="246221"/>
              </a:xfrm>
              <a:prstGeom prst="rect">
                <a:avLst/>
              </a:prstGeom>
              <a:noFill/>
            </p:spPr>
            <p:txBody>
              <a:bodyPr wrap="square" rtlCol="0">
                <a:spAutoFit/>
              </a:bodyPr>
              <a:lstStyle/>
              <a:p>
                <a:r>
                  <a:rPr lang="fr-FR" sz="500" dirty="0"/>
                  <a:t>-3</a:t>
                </a:r>
              </a:p>
              <a:p>
                <a:r>
                  <a:rPr lang="fr-FR" sz="500" dirty="0"/>
                  <a:t>A:5</a:t>
                </a:r>
              </a:p>
            </p:txBody>
          </p:sp>
          <p:sp>
            <p:nvSpPr>
              <p:cNvPr id="1396" name="ZoneTexte 1395">
                <a:extLst>
                  <a:ext uri="{FF2B5EF4-FFF2-40B4-BE49-F238E27FC236}">
                    <a16:creationId xmlns:a16="http://schemas.microsoft.com/office/drawing/2014/main" id="{87434E3C-5F32-42E7-B735-E7CC492C8B27}"/>
                  </a:ext>
                </a:extLst>
              </p:cNvPr>
              <p:cNvSpPr txBox="1"/>
              <p:nvPr/>
            </p:nvSpPr>
            <p:spPr>
              <a:xfrm>
                <a:off x="2723421" y="1632004"/>
                <a:ext cx="439544" cy="276999"/>
              </a:xfrm>
              <a:prstGeom prst="rect">
                <a:avLst/>
              </a:prstGeom>
              <a:noFill/>
            </p:spPr>
            <p:txBody>
              <a:bodyPr wrap="none" rtlCol="0">
                <a:spAutoFit/>
              </a:bodyPr>
              <a:lstStyle/>
              <a:p>
                <a:r>
                  <a:rPr lang="fr-FR" sz="1200" dirty="0">
                    <a:solidFill>
                      <a:schemeClr val="accent2">
                        <a:lumMod val="75000"/>
                      </a:schemeClr>
                    </a:solidFill>
                  </a:rPr>
                  <a:t>S</a:t>
                </a:r>
                <a:r>
                  <a:rPr lang="fr-FR" sz="1200" baseline="-25000" dirty="0">
                    <a:solidFill>
                      <a:schemeClr val="accent2">
                        <a:lumMod val="75000"/>
                      </a:schemeClr>
                    </a:solidFill>
                  </a:rPr>
                  <a:t>R2,2</a:t>
                </a:r>
                <a:endParaRPr lang="fr-CH" sz="1000" baseline="-25000" dirty="0">
                  <a:solidFill>
                    <a:schemeClr val="accent2">
                      <a:lumMod val="75000"/>
                    </a:schemeClr>
                  </a:solidFill>
                </a:endParaRPr>
              </a:p>
            </p:txBody>
          </p:sp>
        </p:grpSp>
      </p:grpSp>
      <p:sp>
        <p:nvSpPr>
          <p:cNvPr id="1397" name="Accolade fermante 1396">
            <a:extLst>
              <a:ext uri="{FF2B5EF4-FFF2-40B4-BE49-F238E27FC236}">
                <a16:creationId xmlns:a16="http://schemas.microsoft.com/office/drawing/2014/main" id="{E96EA782-F47A-4C6A-A198-1295C78BB684}"/>
              </a:ext>
            </a:extLst>
          </p:cNvPr>
          <p:cNvSpPr/>
          <p:nvPr/>
        </p:nvSpPr>
        <p:spPr>
          <a:xfrm flipH="1">
            <a:off x="7079863" y="6276716"/>
            <a:ext cx="98068" cy="246221"/>
          </a:xfrm>
          <a:prstGeom prst="rightBrace">
            <a:avLst>
              <a:gd name="adj1" fmla="val 2976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398" name="Graphique 1397">
            <a:extLst>
              <a:ext uri="{FF2B5EF4-FFF2-40B4-BE49-F238E27FC236}">
                <a16:creationId xmlns:a16="http://schemas.microsoft.com/office/drawing/2014/main" id="{A42F4F84-4481-4EB7-8CB8-5234308128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40846" y="6473875"/>
            <a:ext cx="109307" cy="98122"/>
          </a:xfrm>
          <a:prstGeom prst="rect">
            <a:avLst/>
          </a:prstGeom>
        </p:spPr>
      </p:pic>
      <p:sp>
        <p:nvSpPr>
          <p:cNvPr id="1399" name="ZoneTexte 1398">
            <a:extLst>
              <a:ext uri="{FF2B5EF4-FFF2-40B4-BE49-F238E27FC236}">
                <a16:creationId xmlns:a16="http://schemas.microsoft.com/office/drawing/2014/main" id="{B447394E-92DF-44ED-984A-592AEED0B363}"/>
              </a:ext>
            </a:extLst>
          </p:cNvPr>
          <p:cNvSpPr txBox="1"/>
          <p:nvPr/>
        </p:nvSpPr>
        <p:spPr>
          <a:xfrm>
            <a:off x="10287617" y="5953804"/>
            <a:ext cx="622286" cy="215444"/>
          </a:xfrm>
          <a:prstGeom prst="rect">
            <a:avLst/>
          </a:prstGeom>
          <a:noFill/>
        </p:spPr>
        <p:txBody>
          <a:bodyPr wrap="none" rtlCol="0">
            <a:spAutoFit/>
          </a:bodyPr>
          <a:lstStyle/>
          <a:p>
            <a:r>
              <a:rPr lang="fr-FR" sz="800" dirty="0" err="1"/>
              <a:t>L</a:t>
            </a:r>
            <a:r>
              <a:rPr lang="fr-FR" sz="700" baseline="-25000" dirty="0" err="1"/>
              <a:t>Requêtes</a:t>
            </a:r>
            <a:r>
              <a:rPr lang="fr-FR" sz="700" dirty="0"/>
              <a:t> </a:t>
            </a:r>
            <a:r>
              <a:rPr lang="fr-FR" sz="800" dirty="0"/>
              <a:t>= Ø</a:t>
            </a:r>
            <a:endParaRPr lang="fr-CH" sz="700" dirty="0"/>
          </a:p>
        </p:txBody>
      </p:sp>
    </p:spTree>
    <p:extLst>
      <p:ext uri="{BB962C8B-B14F-4D97-AF65-F5344CB8AC3E}">
        <p14:creationId xmlns:p14="http://schemas.microsoft.com/office/powerpoint/2010/main" val="32867287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17643</TotalTime>
  <Words>13768</Words>
  <Application>Microsoft Office PowerPoint</Application>
  <PresentationFormat>Grand écran</PresentationFormat>
  <Paragraphs>5358</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GASPOZ Frederic</dc:creator>
  <cp:lastModifiedBy>GASPOZ Frederic</cp:lastModifiedBy>
  <cp:revision>90</cp:revision>
  <dcterms:created xsi:type="dcterms:W3CDTF">2024-04-30T18:56:37Z</dcterms:created>
  <dcterms:modified xsi:type="dcterms:W3CDTF">2024-09-08T12:12:39Z</dcterms:modified>
</cp:coreProperties>
</file>