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A4AF8-237E-4E15-A543-CAF32C8E4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5AE945-C823-4175-B24E-BA65C8804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CCE9B-C3A4-4B78-9C4C-3E8A0225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E22907-EBCC-4C6A-9D4F-BA67096F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8C5CE-D76D-4C70-99D4-FB9323ED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55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F356-8554-406A-A03C-2CCCA6FE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4C96C5-19D5-4078-8180-D9906628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7C7AC-0930-4141-9E72-E14C38B1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0F83D-4EE1-4256-8FCD-A60E8F6A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A7131-769C-4A99-A4DF-ABD17679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648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F651AF-1C12-4FB8-8E04-235258BDC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CC957E-81BC-41FD-8DFE-AFBB7A1A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C97A5-6E25-46A5-AEEF-C8847BA7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64379-6DF6-47F3-887F-F47570E9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128DF-752A-41B6-9EE5-50A07A34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811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45B8F-5CBB-4239-8958-18713982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167F77-4F9B-4608-9D30-FC9A80A1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3E32A-C74A-4970-8DF9-11EB9911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21CE6-72EE-4C92-BA5D-A98268FB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457B21-3F14-4C32-8DBD-250F14A7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4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A860-1377-4BF0-A68C-1FCE81FF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A0315B-EF25-46F9-819C-553343C3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71FB1-9859-4C05-B3BC-35D73672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FE329B-9454-4386-8109-A4F71340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750EC-F9F0-4F47-AE2E-B12DB36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82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FA1F5-D0DC-462B-941A-1108577A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E7E02-34AA-4C58-A20A-3B1C4E2E9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D0CFD7-3457-4663-9CB7-07A0E21EA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3D4F18-DB71-49A0-8F93-A22A69EF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6E9707-7439-48F9-AC01-E050102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B4880-D777-4E67-B0CC-55C8330D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DC783-1ECF-44E1-9917-916A7CF3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AD72A4-3902-40CA-BC47-4F3A20AD7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212364-71D9-4F78-99B5-5F88B053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CE3B79-3DD0-4377-881E-1D970F877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1A60B6-0063-46AF-8B6C-7E202A8A1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752DA7-11DC-4B3A-B58A-16ED6AB5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6418AC-3C60-4458-BB1D-BA21EDBF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0897F7-5ABF-4455-9DA4-4B788ED2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59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B3290-F6BB-46CF-AD4F-ABCD7EDA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C32C7B-25AC-42A9-83F2-08B519EC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6EA2BF-E724-40CF-A277-42D9CB67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E9A1E7-C174-4C07-8565-3CED2C9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152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3C58ED-B764-460A-ACFB-9F6A2F05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6FC6CD-C8D2-4E89-A2A2-5D758921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C023B-D051-4041-8A84-32BF75CD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0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32579-F933-497C-A0B4-C4333838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5CC11-95D6-45C7-AFA3-7D48C4BF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78C49D-3BFC-424B-9AC5-F9D968504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462AF-790D-4537-A955-E5481700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071712-D677-4083-88CC-7A5ADB99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8344F-72EF-4CD8-9A0C-6E44985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96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81CC1-4012-4897-9A24-EB7DA452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E54CD7-9A09-466D-BF57-69F2EEEED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3EC3DB-B05A-4042-95C6-E72A3AD89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6EE9C-A7A2-4FF6-8B1F-8C24166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F42408-C8AD-424C-9CC2-0C1ADCE3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619C3-67BA-482A-B682-0A6F03C9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105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F6C3F6-A599-464D-9609-F922903B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46B29-9532-4DB1-8230-B565D45CC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D7A2C-5DFA-4B8A-9684-B1CA27263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533C-1990-4B43-BEAC-10A9DEAC2931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05787-DB10-4BC4-87FD-65265122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E7C480-8E3D-473A-9F02-26D544D39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4A6C-3C94-449E-B55C-84F07A9F768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4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7.png"/><Relationship Id="rId39" Type="http://schemas.openxmlformats.org/officeDocument/2006/relationships/image" Target="../media/image38.svg"/><Relationship Id="rId21" Type="http://schemas.openxmlformats.org/officeDocument/2006/relationships/image" Target="../media/image4.svg"/><Relationship Id="rId34" Type="http://schemas.openxmlformats.org/officeDocument/2006/relationships/image" Target="../media/image33.pn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3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svg"/><Relationship Id="rId24" Type="http://schemas.openxmlformats.org/officeDocument/2006/relationships/image" Target="../media/image5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8.svg"/><Relationship Id="rId28" Type="http://schemas.openxmlformats.org/officeDocument/2006/relationships/image" Target="../media/image9.png"/><Relationship Id="rId36" Type="http://schemas.openxmlformats.org/officeDocument/2006/relationships/image" Target="../media/image35.png"/><Relationship Id="rId10" Type="http://schemas.openxmlformats.org/officeDocument/2006/relationships/image" Target="../media/image25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1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Relationship Id="rId22" Type="http://schemas.openxmlformats.org/officeDocument/2006/relationships/image" Target="../media/image27.png"/><Relationship Id="rId27" Type="http://schemas.openxmlformats.org/officeDocument/2006/relationships/image" Target="../media/image8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23.png"/><Relationship Id="rId3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svg"/><Relationship Id="rId18" Type="http://schemas.openxmlformats.org/officeDocument/2006/relationships/image" Target="../media/image13.png"/><Relationship Id="rId26" Type="http://schemas.openxmlformats.org/officeDocument/2006/relationships/image" Target="../media/image7.png"/><Relationship Id="rId39" Type="http://schemas.openxmlformats.org/officeDocument/2006/relationships/image" Target="../media/image38.svg"/><Relationship Id="rId21" Type="http://schemas.openxmlformats.org/officeDocument/2006/relationships/image" Target="../media/image16.svg"/><Relationship Id="rId34" Type="http://schemas.openxmlformats.org/officeDocument/2006/relationships/image" Target="../media/image33.png"/><Relationship Id="rId7" Type="http://schemas.openxmlformats.org/officeDocument/2006/relationships/image" Target="../media/image2.svg"/><Relationship Id="rId12" Type="http://schemas.openxmlformats.org/officeDocument/2006/relationships/image" Target="../media/image25.png"/><Relationship Id="rId17" Type="http://schemas.openxmlformats.org/officeDocument/2006/relationships/image" Target="../media/image12.svg"/><Relationship Id="rId25" Type="http://schemas.openxmlformats.org/officeDocument/2006/relationships/image" Target="../media/image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4.svg"/><Relationship Id="rId24" Type="http://schemas.openxmlformats.org/officeDocument/2006/relationships/image" Target="../media/image5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22.svg"/><Relationship Id="rId15" Type="http://schemas.openxmlformats.org/officeDocument/2006/relationships/image" Target="../media/image28.svg"/><Relationship Id="rId23" Type="http://schemas.openxmlformats.org/officeDocument/2006/relationships/image" Target="../media/image18.svg"/><Relationship Id="rId28" Type="http://schemas.openxmlformats.org/officeDocument/2006/relationships/image" Target="../media/image9.png"/><Relationship Id="rId36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14.svg"/><Relationship Id="rId31" Type="http://schemas.openxmlformats.org/officeDocument/2006/relationships/image" Target="../media/image30.svg"/><Relationship Id="rId4" Type="http://schemas.openxmlformats.org/officeDocument/2006/relationships/image" Target="../media/image21.png"/><Relationship Id="rId9" Type="http://schemas.openxmlformats.org/officeDocument/2006/relationships/image" Target="../media/image20.svg"/><Relationship Id="rId14" Type="http://schemas.openxmlformats.org/officeDocument/2006/relationships/image" Target="../media/image27.png"/><Relationship Id="rId22" Type="http://schemas.openxmlformats.org/officeDocument/2006/relationships/image" Target="../media/image17.png"/><Relationship Id="rId27" Type="http://schemas.openxmlformats.org/officeDocument/2006/relationships/image" Target="../media/image8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19.png"/><Relationship Id="rId3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21.png"/><Relationship Id="rId26" Type="http://schemas.openxmlformats.org/officeDocument/2006/relationships/image" Target="../media/image5.png"/><Relationship Id="rId39" Type="http://schemas.openxmlformats.org/officeDocument/2006/relationships/image" Target="../media/image38.svg"/><Relationship Id="rId21" Type="http://schemas.openxmlformats.org/officeDocument/2006/relationships/image" Target="../media/image26.svg"/><Relationship Id="rId34" Type="http://schemas.openxmlformats.org/officeDocument/2006/relationships/image" Target="../media/image33.png"/><Relationship Id="rId7" Type="http://schemas.openxmlformats.org/officeDocument/2006/relationships/image" Target="../media/image4.svg"/><Relationship Id="rId12" Type="http://schemas.openxmlformats.org/officeDocument/2006/relationships/image" Target="../media/image1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30.svg"/><Relationship Id="rId38" Type="http://schemas.openxmlformats.org/officeDocument/2006/relationships/image" Target="../media/image37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24" Type="http://schemas.openxmlformats.org/officeDocument/2006/relationships/image" Target="../media/image31.png"/><Relationship Id="rId32" Type="http://schemas.openxmlformats.org/officeDocument/2006/relationships/image" Target="../media/image29.png"/><Relationship Id="rId37" Type="http://schemas.openxmlformats.org/officeDocument/2006/relationships/image" Target="../media/image36.svg"/><Relationship Id="rId5" Type="http://schemas.openxmlformats.org/officeDocument/2006/relationships/image" Target="../media/image18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7.png"/><Relationship Id="rId36" Type="http://schemas.openxmlformats.org/officeDocument/2006/relationships/image" Target="../media/image35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10.svg"/><Relationship Id="rId4" Type="http://schemas.openxmlformats.org/officeDocument/2006/relationships/image" Target="../media/image17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6.svg"/><Relationship Id="rId30" Type="http://schemas.openxmlformats.org/officeDocument/2006/relationships/image" Target="../media/image9.png"/><Relationship Id="rId35" Type="http://schemas.openxmlformats.org/officeDocument/2006/relationships/image" Target="../media/image34.svg"/><Relationship Id="rId8" Type="http://schemas.openxmlformats.org/officeDocument/2006/relationships/image" Target="../media/image11.png"/><Relationship Id="rId3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21.png"/><Relationship Id="rId26" Type="http://schemas.openxmlformats.org/officeDocument/2006/relationships/image" Target="../media/image7.png"/><Relationship Id="rId39" Type="http://schemas.openxmlformats.org/officeDocument/2006/relationships/image" Target="../media/image38.svg"/><Relationship Id="rId21" Type="http://schemas.openxmlformats.org/officeDocument/2006/relationships/image" Target="../media/image28.svg"/><Relationship Id="rId34" Type="http://schemas.openxmlformats.org/officeDocument/2006/relationships/image" Target="../media/image31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24.svg"/><Relationship Id="rId25" Type="http://schemas.openxmlformats.org/officeDocument/2006/relationships/image" Target="../media/image6.svg"/><Relationship Id="rId33" Type="http://schemas.openxmlformats.org/officeDocument/2006/relationships/image" Target="../media/image30.svg"/><Relationship Id="rId38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svg"/><Relationship Id="rId24" Type="http://schemas.openxmlformats.org/officeDocument/2006/relationships/image" Target="../media/image5.png"/><Relationship Id="rId32" Type="http://schemas.openxmlformats.org/officeDocument/2006/relationships/image" Target="../media/image29.png"/><Relationship Id="rId37" Type="http://schemas.openxmlformats.org/officeDocument/2006/relationships/image" Target="../media/image36.svg"/><Relationship Id="rId5" Type="http://schemas.openxmlformats.org/officeDocument/2006/relationships/image" Target="../media/image14.svg"/><Relationship Id="rId15" Type="http://schemas.openxmlformats.org/officeDocument/2006/relationships/image" Target="../media/image20.svg"/><Relationship Id="rId23" Type="http://schemas.openxmlformats.org/officeDocument/2006/relationships/image" Target="../media/image26.svg"/><Relationship Id="rId28" Type="http://schemas.openxmlformats.org/officeDocument/2006/relationships/image" Target="../media/image9.png"/><Relationship Id="rId36" Type="http://schemas.openxmlformats.org/officeDocument/2006/relationships/image" Target="../media/image35.png"/><Relationship Id="rId10" Type="http://schemas.openxmlformats.org/officeDocument/2006/relationships/image" Target="../media/image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9.png"/><Relationship Id="rId22" Type="http://schemas.openxmlformats.org/officeDocument/2006/relationships/image" Target="../media/image25.png"/><Relationship Id="rId27" Type="http://schemas.openxmlformats.org/officeDocument/2006/relationships/image" Target="../media/image8.svg"/><Relationship Id="rId30" Type="http://schemas.openxmlformats.org/officeDocument/2006/relationships/image" Target="../media/image33.png"/><Relationship Id="rId35" Type="http://schemas.openxmlformats.org/officeDocument/2006/relationships/image" Target="../media/image32.svg"/><Relationship Id="rId8" Type="http://schemas.openxmlformats.org/officeDocument/2006/relationships/image" Target="../media/image17.png"/><Relationship Id="rId3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21.png"/><Relationship Id="rId26" Type="http://schemas.openxmlformats.org/officeDocument/2006/relationships/image" Target="../media/image5.png"/><Relationship Id="rId39" Type="http://schemas.openxmlformats.org/officeDocument/2006/relationships/image" Target="../media/image30.svg"/><Relationship Id="rId21" Type="http://schemas.openxmlformats.org/officeDocument/2006/relationships/image" Target="../media/image26.svg"/><Relationship Id="rId34" Type="http://schemas.openxmlformats.org/officeDocument/2006/relationships/image" Target="../media/image35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34.svg"/><Relationship Id="rId38" Type="http://schemas.openxmlformats.org/officeDocument/2006/relationships/image" Target="../media/image29.pn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svg"/><Relationship Id="rId24" Type="http://schemas.openxmlformats.org/officeDocument/2006/relationships/image" Target="../media/image31.png"/><Relationship Id="rId32" Type="http://schemas.openxmlformats.org/officeDocument/2006/relationships/image" Target="../media/image33.png"/><Relationship Id="rId37" Type="http://schemas.openxmlformats.org/officeDocument/2006/relationships/image" Target="../media/image38.svg"/><Relationship Id="rId5" Type="http://schemas.openxmlformats.org/officeDocument/2006/relationships/image" Target="../media/image14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7.png"/><Relationship Id="rId36" Type="http://schemas.openxmlformats.org/officeDocument/2006/relationships/image" Target="../media/image37.png"/><Relationship Id="rId10" Type="http://schemas.openxmlformats.org/officeDocument/2006/relationships/image" Target="../media/image3.png"/><Relationship Id="rId19" Type="http://schemas.openxmlformats.org/officeDocument/2006/relationships/image" Target="../media/image22.svg"/><Relationship Id="rId31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6.svg"/><Relationship Id="rId30" Type="http://schemas.openxmlformats.org/officeDocument/2006/relationships/image" Target="../media/image9.png"/><Relationship Id="rId35" Type="http://schemas.openxmlformats.org/officeDocument/2006/relationships/image" Target="../media/image36.svg"/><Relationship Id="rId8" Type="http://schemas.openxmlformats.org/officeDocument/2006/relationships/image" Target="../media/image17.png"/><Relationship Id="rId3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21.png"/><Relationship Id="rId26" Type="http://schemas.openxmlformats.org/officeDocument/2006/relationships/image" Target="../media/image7.png"/><Relationship Id="rId39" Type="http://schemas.openxmlformats.org/officeDocument/2006/relationships/image" Target="../media/image32.svg"/><Relationship Id="rId21" Type="http://schemas.openxmlformats.org/officeDocument/2006/relationships/image" Target="../media/image26.svg"/><Relationship Id="rId34" Type="http://schemas.openxmlformats.org/officeDocument/2006/relationships/image" Target="../media/image35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image" Target="../media/image10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svg"/><Relationship Id="rId24" Type="http://schemas.openxmlformats.org/officeDocument/2006/relationships/image" Target="../media/image5.png"/><Relationship Id="rId32" Type="http://schemas.openxmlformats.org/officeDocument/2006/relationships/image" Target="../media/image33.png"/><Relationship Id="rId37" Type="http://schemas.openxmlformats.org/officeDocument/2006/relationships/image" Target="../media/image38.svg"/><Relationship Id="rId40" Type="http://schemas.openxmlformats.org/officeDocument/2006/relationships/image" Target="../media/image39.png"/><Relationship Id="rId5" Type="http://schemas.openxmlformats.org/officeDocument/2006/relationships/image" Target="../media/image14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9.png"/><Relationship Id="rId36" Type="http://schemas.openxmlformats.org/officeDocument/2006/relationships/image" Target="../media/image37.png"/><Relationship Id="rId10" Type="http://schemas.openxmlformats.org/officeDocument/2006/relationships/image" Target="../media/image3.png"/><Relationship Id="rId19" Type="http://schemas.openxmlformats.org/officeDocument/2006/relationships/image" Target="../media/image22.svg"/><Relationship Id="rId31" Type="http://schemas.openxmlformats.org/officeDocument/2006/relationships/image" Target="../media/image3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8.svg"/><Relationship Id="rId30" Type="http://schemas.openxmlformats.org/officeDocument/2006/relationships/image" Target="../media/image29.png"/><Relationship Id="rId35" Type="http://schemas.openxmlformats.org/officeDocument/2006/relationships/image" Target="../media/image36.svg"/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12" Type="http://schemas.openxmlformats.org/officeDocument/2006/relationships/image" Target="../media/image1.png"/><Relationship Id="rId17" Type="http://schemas.openxmlformats.org/officeDocument/2006/relationships/image" Target="../media/image24.svg"/><Relationship Id="rId25" Type="http://schemas.openxmlformats.org/officeDocument/2006/relationships/image" Target="../media/image6.svg"/><Relationship Id="rId33" Type="http://schemas.openxmlformats.org/officeDocument/2006/relationships/image" Target="../media/image34.svg"/><Relationship Id="rId3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Rectangle 662">
            <a:extLst>
              <a:ext uri="{FF2B5EF4-FFF2-40B4-BE49-F238E27FC236}">
                <a16:creationId xmlns:a16="http://schemas.microsoft.com/office/drawing/2014/main" id="{86E8EC40-9521-4904-A377-B419C4130900}"/>
              </a:ext>
            </a:extLst>
          </p:cNvPr>
          <p:cNvSpPr/>
          <p:nvPr/>
        </p:nvSpPr>
        <p:spPr>
          <a:xfrm>
            <a:off x="5387871" y="4500064"/>
            <a:ext cx="5679502" cy="183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A8C78C-8C95-4A31-AC79-4F866CDAAE46}"/>
              </a:ext>
            </a:extLst>
          </p:cNvPr>
          <p:cNvSpPr/>
          <p:nvPr/>
        </p:nvSpPr>
        <p:spPr>
          <a:xfrm>
            <a:off x="5385019" y="2280087"/>
            <a:ext cx="5679502" cy="1824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AF56C4B5-4238-4725-B977-209BDEC63868}"/>
              </a:ext>
            </a:extLst>
          </p:cNvPr>
          <p:cNvCxnSpPr>
            <a:cxnSpLocks/>
            <a:stCxn id="490" idx="3"/>
            <a:endCxn id="251" idx="1"/>
          </p:cNvCxnSpPr>
          <p:nvPr/>
        </p:nvCxnSpPr>
        <p:spPr>
          <a:xfrm flipV="1">
            <a:off x="6740008" y="2847048"/>
            <a:ext cx="280645" cy="225529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A47E3F05-B3D2-4E7C-A2D7-0225F609D78F}"/>
              </a:ext>
            </a:extLst>
          </p:cNvPr>
          <p:cNvCxnSpPr>
            <a:cxnSpLocks/>
            <a:stCxn id="251" idx="3"/>
          </p:cNvCxnSpPr>
          <p:nvPr/>
        </p:nvCxnSpPr>
        <p:spPr>
          <a:xfrm>
            <a:off x="7739119" y="2847048"/>
            <a:ext cx="2131484" cy="798845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3476F135-D752-496C-A2F4-353E9B707639}"/>
              </a:ext>
            </a:extLst>
          </p:cNvPr>
          <p:cNvSpPr txBox="1"/>
          <p:nvPr/>
        </p:nvSpPr>
        <p:spPr>
          <a:xfrm>
            <a:off x="9869398" y="3403204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90D2FFB-4275-4878-8EF5-52B7688B2BEA}"/>
              </a:ext>
            </a:extLst>
          </p:cNvPr>
          <p:cNvSpPr txBox="1"/>
          <p:nvPr/>
        </p:nvSpPr>
        <p:spPr>
          <a:xfrm>
            <a:off x="6589131" y="279607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E28928F-F622-4F91-B357-782D1FE36307}"/>
              </a:ext>
            </a:extLst>
          </p:cNvPr>
          <p:cNvSpPr txBox="1"/>
          <p:nvPr/>
        </p:nvSpPr>
        <p:spPr>
          <a:xfrm>
            <a:off x="8762285" y="311298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T:15</a:t>
            </a:r>
            <a:endParaRPr lang="fr-CH" sz="6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2DEDD35-E31B-4D3A-84A4-6BF404B3BF4F}"/>
              </a:ext>
            </a:extLst>
          </p:cNvPr>
          <p:cNvSpPr/>
          <p:nvPr/>
        </p:nvSpPr>
        <p:spPr>
          <a:xfrm>
            <a:off x="5364047" y="90876"/>
            <a:ext cx="5679502" cy="18309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994BFDB8-F9E7-4045-8D3C-D057BA024D3B}"/>
              </a:ext>
            </a:extLst>
          </p:cNvPr>
          <p:cNvGrpSpPr/>
          <p:nvPr/>
        </p:nvGrpSpPr>
        <p:grpSpPr>
          <a:xfrm>
            <a:off x="5671001" y="677686"/>
            <a:ext cx="474810" cy="475216"/>
            <a:chOff x="2365977" y="1061328"/>
            <a:chExt cx="474810" cy="475216"/>
          </a:xfrm>
        </p:grpSpPr>
        <p:pic>
          <p:nvPicPr>
            <p:cNvPr id="214" name="Graphique 213">
              <a:extLst>
                <a:ext uri="{FF2B5EF4-FFF2-40B4-BE49-F238E27FC236}">
                  <a16:creationId xmlns:a16="http://schemas.microsoft.com/office/drawing/2014/main" id="{B0E76776-A75E-46C8-B5E9-C2F646BA6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3261" y="1061328"/>
              <a:ext cx="315264" cy="315264"/>
            </a:xfrm>
            <a:prstGeom prst="rect">
              <a:avLst/>
            </a:prstGeom>
          </p:spPr>
        </p:pic>
        <p:sp>
          <p:nvSpPr>
            <p:cNvPr id="215" name="ZoneTexte 214">
              <a:extLst>
                <a:ext uri="{FF2B5EF4-FFF2-40B4-BE49-F238E27FC236}">
                  <a16:creationId xmlns:a16="http://schemas.microsoft.com/office/drawing/2014/main" id="{7DB07FFF-17B1-4842-B350-AD9AD1AB0E18}"/>
                </a:ext>
              </a:extLst>
            </p:cNvPr>
            <p:cNvSpPr txBox="1"/>
            <p:nvPr/>
          </p:nvSpPr>
          <p:spPr>
            <a:xfrm>
              <a:off x="2365977" y="1321100"/>
              <a:ext cx="4748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Piscine</a:t>
              </a:r>
              <a:endParaRPr lang="fr-CH" sz="8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DDA41C7B-FF00-494B-82DE-E7DBA0D35CF5}"/>
              </a:ext>
            </a:extLst>
          </p:cNvPr>
          <p:cNvCxnSpPr>
            <a:cxnSpLocks/>
            <a:endCxn id="223" idx="1"/>
          </p:cNvCxnSpPr>
          <p:nvPr/>
        </p:nvCxnSpPr>
        <p:spPr>
          <a:xfrm>
            <a:off x="6386380" y="931872"/>
            <a:ext cx="2870414" cy="509735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666EB070-22B3-452B-A9C2-370930D8A572}"/>
              </a:ext>
            </a:extLst>
          </p:cNvPr>
          <p:cNvSpPr txBox="1"/>
          <p:nvPr/>
        </p:nvSpPr>
        <p:spPr>
          <a:xfrm>
            <a:off x="5476885" y="651062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B88B08E0-568C-431D-9960-DEC7E1B30ED3}"/>
              </a:ext>
            </a:extLst>
          </p:cNvPr>
          <p:cNvSpPr txBox="1"/>
          <p:nvPr/>
        </p:nvSpPr>
        <p:spPr>
          <a:xfrm>
            <a:off x="9256794" y="1233858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A:7</a:t>
            </a:r>
            <a:endParaRPr lang="fr-CH" sz="700" dirty="0"/>
          </a:p>
        </p:txBody>
      </p:sp>
      <p:pic>
        <p:nvPicPr>
          <p:cNvPr id="235" name="Graphique 234">
            <a:extLst>
              <a:ext uri="{FF2B5EF4-FFF2-40B4-BE49-F238E27FC236}">
                <a16:creationId xmlns:a16="http://schemas.microsoft.com/office/drawing/2014/main" id="{6159356D-D2EC-460D-ABCD-B0B593379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699" y="2297180"/>
            <a:ext cx="377149" cy="338555"/>
          </a:xfrm>
          <a:prstGeom prst="rect">
            <a:avLst/>
          </a:prstGeom>
        </p:spPr>
      </p:pic>
      <p:sp>
        <p:nvSpPr>
          <p:cNvPr id="247" name="ZoneTexte 246">
            <a:extLst>
              <a:ext uri="{FF2B5EF4-FFF2-40B4-BE49-F238E27FC236}">
                <a16:creationId xmlns:a16="http://schemas.microsoft.com/office/drawing/2014/main" id="{C53690AB-E80A-409B-85B7-1C76F89E5B11}"/>
              </a:ext>
            </a:extLst>
          </p:cNvPr>
          <p:cNvSpPr txBox="1"/>
          <p:nvPr/>
        </p:nvSpPr>
        <p:spPr>
          <a:xfrm>
            <a:off x="5542880" y="113517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5B36E496-EADB-4FB3-AFC3-F5BFBA2D3FD8}"/>
              </a:ext>
            </a:extLst>
          </p:cNvPr>
          <p:cNvSpPr txBox="1"/>
          <p:nvPr/>
        </p:nvSpPr>
        <p:spPr>
          <a:xfrm>
            <a:off x="9308957" y="169156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B9517272-E9F4-4929-B344-E7DCF9BDED54}"/>
              </a:ext>
            </a:extLst>
          </p:cNvPr>
          <p:cNvSpPr txBox="1"/>
          <p:nvPr/>
        </p:nvSpPr>
        <p:spPr>
          <a:xfrm>
            <a:off x="5909139" y="331057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402580E2-947C-4F4C-BAF8-037931BF4E04}"/>
              </a:ext>
            </a:extLst>
          </p:cNvPr>
          <p:cNvSpPr txBox="1"/>
          <p:nvPr/>
        </p:nvSpPr>
        <p:spPr>
          <a:xfrm>
            <a:off x="9913987" y="386697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F539FCB5-0C7F-435B-B24B-5386C9823D7D}"/>
              </a:ext>
            </a:extLst>
          </p:cNvPr>
          <p:cNvSpPr txBox="1"/>
          <p:nvPr/>
        </p:nvSpPr>
        <p:spPr>
          <a:xfrm>
            <a:off x="7020653" y="275471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8:03:00]</a:t>
            </a:r>
            <a:endParaRPr lang="fr-CH" sz="600" dirty="0"/>
          </a:p>
        </p:txBody>
      </p:sp>
      <p:sp>
        <p:nvSpPr>
          <p:cNvPr id="261" name="Flèche : droite 260">
            <a:extLst>
              <a:ext uri="{FF2B5EF4-FFF2-40B4-BE49-F238E27FC236}">
                <a16:creationId xmlns:a16="http://schemas.microsoft.com/office/drawing/2014/main" id="{471FCD6A-5034-421E-BF9D-587E62E73FFB}"/>
              </a:ext>
            </a:extLst>
          </p:cNvPr>
          <p:cNvSpPr/>
          <p:nvPr/>
        </p:nvSpPr>
        <p:spPr>
          <a:xfrm rot="5400000">
            <a:off x="4838776" y="2805722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  <a:endParaRPr lang="fr-CH" sz="1200" dirty="0"/>
          </a:p>
        </p:txBody>
      </p:sp>
      <p:sp>
        <p:nvSpPr>
          <p:cNvPr id="265" name="Flèche : droite 264">
            <a:extLst>
              <a:ext uri="{FF2B5EF4-FFF2-40B4-BE49-F238E27FC236}">
                <a16:creationId xmlns:a16="http://schemas.microsoft.com/office/drawing/2014/main" id="{4DDD21F3-F092-4B9C-931F-60D696559C5B}"/>
              </a:ext>
            </a:extLst>
          </p:cNvPr>
          <p:cNvSpPr/>
          <p:nvPr/>
        </p:nvSpPr>
        <p:spPr>
          <a:xfrm rot="5400000">
            <a:off x="4895396" y="5105504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cxnSp>
        <p:nvCxnSpPr>
          <p:cNvPr id="318" name="Connecteur droit 317">
            <a:extLst>
              <a:ext uri="{FF2B5EF4-FFF2-40B4-BE49-F238E27FC236}">
                <a16:creationId xmlns:a16="http://schemas.microsoft.com/office/drawing/2014/main" id="{A7E27F4D-409A-493A-B059-58E9F2466492}"/>
              </a:ext>
            </a:extLst>
          </p:cNvPr>
          <p:cNvCxnSpPr>
            <a:cxnSpLocks/>
            <a:endCxn id="346" idx="1"/>
          </p:cNvCxnSpPr>
          <p:nvPr/>
        </p:nvCxnSpPr>
        <p:spPr>
          <a:xfrm>
            <a:off x="7770188" y="5031794"/>
            <a:ext cx="688577" cy="390189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ZoneTexte 325">
            <a:extLst>
              <a:ext uri="{FF2B5EF4-FFF2-40B4-BE49-F238E27FC236}">
                <a16:creationId xmlns:a16="http://schemas.microsoft.com/office/drawing/2014/main" id="{E53F87DF-EDA2-423F-BBE3-69EAA33254B5}"/>
              </a:ext>
            </a:extLst>
          </p:cNvPr>
          <p:cNvSpPr txBox="1"/>
          <p:nvPr/>
        </p:nvSpPr>
        <p:spPr>
          <a:xfrm>
            <a:off x="8141140" y="512340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pic>
        <p:nvPicPr>
          <p:cNvPr id="329" name="Graphique 328">
            <a:extLst>
              <a:ext uri="{FF2B5EF4-FFF2-40B4-BE49-F238E27FC236}">
                <a16:creationId xmlns:a16="http://schemas.microsoft.com/office/drawing/2014/main" id="{C3002B04-2B5D-4C8E-87C4-E79A088E7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537" y="4529603"/>
            <a:ext cx="377149" cy="338555"/>
          </a:xfrm>
          <a:prstGeom prst="rect">
            <a:avLst/>
          </a:prstGeom>
        </p:spPr>
      </p:pic>
      <p:cxnSp>
        <p:nvCxnSpPr>
          <p:cNvPr id="344" name="Connecteur droit 343">
            <a:extLst>
              <a:ext uri="{FF2B5EF4-FFF2-40B4-BE49-F238E27FC236}">
                <a16:creationId xmlns:a16="http://schemas.microsoft.com/office/drawing/2014/main" id="{88D9C2ED-DF37-4ADE-87A1-457FC7FE6093}"/>
              </a:ext>
            </a:extLst>
          </p:cNvPr>
          <p:cNvCxnSpPr>
            <a:cxnSpLocks/>
          </p:cNvCxnSpPr>
          <p:nvPr/>
        </p:nvCxnSpPr>
        <p:spPr>
          <a:xfrm>
            <a:off x="9390845" y="5693908"/>
            <a:ext cx="525994" cy="92146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ZoneTexte 344">
            <a:extLst>
              <a:ext uri="{FF2B5EF4-FFF2-40B4-BE49-F238E27FC236}">
                <a16:creationId xmlns:a16="http://schemas.microsoft.com/office/drawing/2014/main" id="{77B9D5DE-3E56-4C77-8BF9-4E973AFE5BCB}"/>
              </a:ext>
            </a:extLst>
          </p:cNvPr>
          <p:cNvSpPr txBox="1"/>
          <p:nvPr/>
        </p:nvSpPr>
        <p:spPr>
          <a:xfrm>
            <a:off x="9470286" y="553299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sp>
        <p:nvSpPr>
          <p:cNvPr id="346" name="ZoneTexte 345">
            <a:extLst>
              <a:ext uri="{FF2B5EF4-FFF2-40B4-BE49-F238E27FC236}">
                <a16:creationId xmlns:a16="http://schemas.microsoft.com/office/drawing/2014/main" id="{E981975A-7DD4-4903-93F0-F3FA973EB225}"/>
              </a:ext>
            </a:extLst>
          </p:cNvPr>
          <p:cNvSpPr txBox="1"/>
          <p:nvPr/>
        </p:nvSpPr>
        <p:spPr>
          <a:xfrm>
            <a:off x="8458765" y="5214234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347" name="ZoneTexte 346">
            <a:extLst>
              <a:ext uri="{FF2B5EF4-FFF2-40B4-BE49-F238E27FC236}">
                <a16:creationId xmlns:a16="http://schemas.microsoft.com/office/drawing/2014/main" id="{1D30D438-1CB1-4B80-9C8F-95D6686BC321}"/>
              </a:ext>
            </a:extLst>
          </p:cNvPr>
          <p:cNvSpPr txBox="1"/>
          <p:nvPr/>
        </p:nvSpPr>
        <p:spPr>
          <a:xfrm>
            <a:off x="8500721" y="573029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8:15:00]</a:t>
            </a:r>
            <a:endParaRPr lang="fr-CH" sz="600" dirty="0"/>
          </a:p>
        </p:txBody>
      </p:sp>
      <p:grpSp>
        <p:nvGrpSpPr>
          <p:cNvPr id="353" name="Graphique 23">
            <a:extLst>
              <a:ext uri="{FF2B5EF4-FFF2-40B4-BE49-F238E27FC236}">
                <a16:creationId xmlns:a16="http://schemas.microsoft.com/office/drawing/2014/main" id="{F48923BD-2D09-462C-B788-C4737A455126}"/>
              </a:ext>
            </a:extLst>
          </p:cNvPr>
          <p:cNvGrpSpPr/>
          <p:nvPr/>
        </p:nvGrpSpPr>
        <p:grpSpPr>
          <a:xfrm>
            <a:off x="5422693" y="5840441"/>
            <a:ext cx="221493" cy="408155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354" name="Forme libre : forme 353">
              <a:extLst>
                <a:ext uri="{FF2B5EF4-FFF2-40B4-BE49-F238E27FC236}">
                  <a16:creationId xmlns:a16="http://schemas.microsoft.com/office/drawing/2014/main" id="{6C3AB2B9-6210-4355-BE53-897ECD75115F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355" name="Forme libre : forme 354">
              <a:extLst>
                <a:ext uri="{FF2B5EF4-FFF2-40B4-BE49-F238E27FC236}">
                  <a16:creationId xmlns:a16="http://schemas.microsoft.com/office/drawing/2014/main" id="{9EF4B1ED-8E4D-43EF-B6CB-FD815B1360C8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356" name="ZoneTexte 355">
            <a:extLst>
              <a:ext uri="{FF2B5EF4-FFF2-40B4-BE49-F238E27FC236}">
                <a16:creationId xmlns:a16="http://schemas.microsoft.com/office/drawing/2014/main" id="{6032A5A2-B97E-49F7-BD2E-8D21E883E35A}"/>
              </a:ext>
            </a:extLst>
          </p:cNvPr>
          <p:cNvSpPr txBox="1"/>
          <p:nvPr/>
        </p:nvSpPr>
        <p:spPr>
          <a:xfrm>
            <a:off x="5575186" y="600385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Inséré dans</a:t>
            </a:r>
            <a:endParaRPr lang="fr-CH" sz="600" dirty="0"/>
          </a:p>
        </p:txBody>
      </p:sp>
      <p:pic>
        <p:nvPicPr>
          <p:cNvPr id="357" name="Graphique 356">
            <a:extLst>
              <a:ext uri="{FF2B5EF4-FFF2-40B4-BE49-F238E27FC236}">
                <a16:creationId xmlns:a16="http://schemas.microsoft.com/office/drawing/2014/main" id="{CC509402-814C-4F41-AD30-736BE32C8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6669" y="5923550"/>
            <a:ext cx="377149" cy="338555"/>
          </a:xfrm>
          <a:prstGeom prst="rect">
            <a:avLst/>
          </a:prstGeom>
        </p:spPr>
      </p:pic>
      <p:sp>
        <p:nvSpPr>
          <p:cNvPr id="361" name="ZoneTexte 360">
            <a:extLst>
              <a:ext uri="{FF2B5EF4-FFF2-40B4-BE49-F238E27FC236}">
                <a16:creationId xmlns:a16="http://schemas.microsoft.com/office/drawing/2014/main" id="{BB6661A4-3164-4155-BA28-800548C77AA5}"/>
              </a:ext>
            </a:extLst>
          </p:cNvPr>
          <p:cNvSpPr txBox="1"/>
          <p:nvPr/>
        </p:nvSpPr>
        <p:spPr>
          <a:xfrm>
            <a:off x="333582" y="443055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Légende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8" name="Graphique 23">
            <a:extLst>
              <a:ext uri="{FF2B5EF4-FFF2-40B4-BE49-F238E27FC236}">
                <a16:creationId xmlns:a16="http://schemas.microsoft.com/office/drawing/2014/main" id="{CD8625F2-6D4A-480D-B070-700E66F6D388}"/>
              </a:ext>
            </a:extLst>
          </p:cNvPr>
          <p:cNvGrpSpPr/>
          <p:nvPr/>
        </p:nvGrpSpPr>
        <p:grpSpPr>
          <a:xfrm>
            <a:off x="489717" y="5404182"/>
            <a:ext cx="190304" cy="295683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369" name="Forme libre : forme 368">
              <a:extLst>
                <a:ext uri="{FF2B5EF4-FFF2-40B4-BE49-F238E27FC236}">
                  <a16:creationId xmlns:a16="http://schemas.microsoft.com/office/drawing/2014/main" id="{5B5E9446-F389-4DCD-A880-3DBE02C8F818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370" name="Forme libre : forme 369">
              <a:extLst>
                <a:ext uri="{FF2B5EF4-FFF2-40B4-BE49-F238E27FC236}">
                  <a16:creationId xmlns:a16="http://schemas.microsoft.com/office/drawing/2014/main" id="{5FFAC3C5-12D7-4A73-A547-E1CADD4F3DF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pic>
        <p:nvPicPr>
          <p:cNvPr id="371" name="Graphique 370">
            <a:extLst>
              <a:ext uri="{FF2B5EF4-FFF2-40B4-BE49-F238E27FC236}">
                <a16:creationId xmlns:a16="http://schemas.microsoft.com/office/drawing/2014/main" id="{3C0DB0D1-1BEA-412C-BAC3-CA3330ABC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20" y="5066497"/>
            <a:ext cx="397923" cy="318391"/>
          </a:xfrm>
          <a:prstGeom prst="rect">
            <a:avLst/>
          </a:prstGeom>
        </p:spPr>
      </p:pic>
      <p:grpSp>
        <p:nvGrpSpPr>
          <p:cNvPr id="372" name="Groupe 371">
            <a:extLst>
              <a:ext uri="{FF2B5EF4-FFF2-40B4-BE49-F238E27FC236}">
                <a16:creationId xmlns:a16="http://schemas.microsoft.com/office/drawing/2014/main" id="{3D6744C6-52C0-45BB-9E22-23EE87DA55DA}"/>
              </a:ext>
            </a:extLst>
          </p:cNvPr>
          <p:cNvGrpSpPr/>
          <p:nvPr/>
        </p:nvGrpSpPr>
        <p:grpSpPr>
          <a:xfrm>
            <a:off x="1710746" y="5415416"/>
            <a:ext cx="2013853" cy="556984"/>
            <a:chOff x="3102850" y="3046816"/>
            <a:chExt cx="2013853" cy="556984"/>
          </a:xfrm>
        </p:grpSpPr>
        <p:sp>
          <p:nvSpPr>
            <p:cNvPr id="373" name="Accolade fermante 372">
              <a:extLst>
                <a:ext uri="{FF2B5EF4-FFF2-40B4-BE49-F238E27FC236}">
                  <a16:creationId xmlns:a16="http://schemas.microsoft.com/office/drawing/2014/main" id="{3E110DED-1BA2-4FB6-88A4-B0A08C7E6A08}"/>
                </a:ext>
              </a:extLst>
            </p:cNvPr>
            <p:cNvSpPr/>
            <p:nvPr/>
          </p:nvSpPr>
          <p:spPr>
            <a:xfrm>
              <a:off x="4939270" y="3046816"/>
              <a:ext cx="177433" cy="556984"/>
            </a:xfrm>
            <a:prstGeom prst="rightBrace">
              <a:avLst>
                <a:gd name="adj1" fmla="val 2976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4" name="Accolade ouvrante 373">
              <a:extLst>
                <a:ext uri="{FF2B5EF4-FFF2-40B4-BE49-F238E27FC236}">
                  <a16:creationId xmlns:a16="http://schemas.microsoft.com/office/drawing/2014/main" id="{2A7B93DB-D2E0-4A44-BF96-32F75299D77A}"/>
                </a:ext>
              </a:extLst>
            </p:cNvPr>
            <p:cNvSpPr/>
            <p:nvPr/>
          </p:nvSpPr>
          <p:spPr>
            <a:xfrm>
              <a:off x="3102850" y="3060084"/>
              <a:ext cx="193779" cy="542362"/>
            </a:xfrm>
            <a:prstGeom prst="leftBrace">
              <a:avLst>
                <a:gd name="adj1" fmla="val 2476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0741F33A-DF5D-4C2B-8842-49910F74877A}"/>
                </a:ext>
              </a:extLst>
            </p:cNvPr>
            <p:cNvSpPr txBox="1"/>
            <p:nvPr/>
          </p:nvSpPr>
          <p:spPr>
            <a:xfrm>
              <a:off x="3335943" y="3360568"/>
              <a:ext cx="4764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origine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23DBE087-C18E-4657-90A9-3D825548E29F}"/>
                </a:ext>
              </a:extLst>
            </p:cNvPr>
            <p:cNvSpPr txBox="1"/>
            <p:nvPr/>
          </p:nvSpPr>
          <p:spPr>
            <a:xfrm>
              <a:off x="3879760" y="3373309"/>
              <a:ext cx="319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via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A8D26750-9D49-438F-B7C7-DEDFE4AD9FC4}"/>
                </a:ext>
              </a:extLst>
            </p:cNvPr>
            <p:cNvSpPr txBox="1"/>
            <p:nvPr/>
          </p:nvSpPr>
          <p:spPr>
            <a:xfrm>
              <a:off x="4301324" y="3373309"/>
              <a:ext cx="7197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destination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378" name="Graphique 377">
            <a:extLst>
              <a:ext uri="{FF2B5EF4-FFF2-40B4-BE49-F238E27FC236}">
                <a16:creationId xmlns:a16="http://schemas.microsoft.com/office/drawing/2014/main" id="{365CF1F9-8B91-45DE-BD30-78C05DAB8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4202" y="5422909"/>
            <a:ext cx="333404" cy="333404"/>
          </a:xfrm>
          <a:prstGeom prst="rect">
            <a:avLst/>
          </a:prstGeom>
        </p:spPr>
      </p:pic>
      <p:pic>
        <p:nvPicPr>
          <p:cNvPr id="379" name="Graphique 378">
            <a:extLst>
              <a:ext uri="{FF2B5EF4-FFF2-40B4-BE49-F238E27FC236}">
                <a16:creationId xmlns:a16="http://schemas.microsoft.com/office/drawing/2014/main" id="{B4A024E6-CB7F-4FB8-B073-F02507535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0725" y="5325019"/>
            <a:ext cx="400151" cy="400151"/>
          </a:xfrm>
          <a:prstGeom prst="rect">
            <a:avLst/>
          </a:prstGeom>
        </p:spPr>
      </p:pic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1D4E657E-E2AB-4823-B84D-4EEF25FC93B4}"/>
              </a:ext>
            </a:extLst>
          </p:cNvPr>
          <p:cNvGrpSpPr/>
          <p:nvPr/>
        </p:nvGrpSpPr>
        <p:grpSpPr>
          <a:xfrm>
            <a:off x="1731955" y="6229734"/>
            <a:ext cx="1189046" cy="480416"/>
            <a:chOff x="3812947" y="5293424"/>
            <a:chExt cx="1189046" cy="480416"/>
          </a:xfrm>
        </p:grpSpPr>
        <p:sp>
          <p:nvSpPr>
            <p:cNvPr id="381" name="Légende : double flèche courbée sans bordure 380">
              <a:extLst>
                <a:ext uri="{FF2B5EF4-FFF2-40B4-BE49-F238E27FC236}">
                  <a16:creationId xmlns:a16="http://schemas.microsoft.com/office/drawing/2014/main" id="{DD9AEE66-3BCA-46E5-9951-523690025244}"/>
                </a:ext>
              </a:extLst>
            </p:cNvPr>
            <p:cNvSpPr/>
            <p:nvPr/>
          </p:nvSpPr>
          <p:spPr>
            <a:xfrm>
              <a:off x="3820880" y="5317317"/>
              <a:ext cx="1181113" cy="456523"/>
            </a:xfrm>
            <a:prstGeom prst="callout3">
              <a:avLst>
                <a:gd name="adj1" fmla="val 624"/>
                <a:gd name="adj2" fmla="val 29169"/>
                <a:gd name="adj3" fmla="val -27987"/>
                <a:gd name="adj4" fmla="val 29140"/>
                <a:gd name="adj5" fmla="val -52319"/>
                <a:gd name="adj6" fmla="val 20157"/>
                <a:gd name="adj7" fmla="val -111294"/>
                <a:gd name="adj8" fmla="val 1947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A091C97D-1CCF-455C-8D04-56C78311A193}"/>
                </a:ext>
              </a:extLst>
            </p:cNvPr>
            <p:cNvSpPr txBox="1"/>
            <p:nvPr/>
          </p:nvSpPr>
          <p:spPr>
            <a:xfrm>
              <a:off x="3812947" y="5293424"/>
              <a:ext cx="11270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P: </a:t>
              </a:r>
              <a:r>
                <a:rPr lang="fr-FR" sz="800" dirty="0" err="1"/>
                <a:t>pick</a:t>
              </a:r>
              <a:r>
                <a:rPr lang="fr-FR" sz="800" dirty="0"/>
                <a:t> up passager    </a:t>
              </a:r>
            </a:p>
            <a:p>
              <a:r>
                <a:rPr lang="fr-FR" sz="800" dirty="0"/>
                <a:t>D: drop off passager </a:t>
              </a:r>
            </a:p>
            <a:p>
              <a:r>
                <a:rPr lang="fr-FR" sz="800" dirty="0"/>
                <a:t>A: sièges disponible</a:t>
              </a:r>
              <a:endParaRPr lang="fr-CH" sz="800" dirty="0"/>
            </a:p>
          </p:txBody>
        </p:sp>
      </p:grpSp>
      <p:grpSp>
        <p:nvGrpSpPr>
          <p:cNvPr id="383" name="Groupe 382">
            <a:extLst>
              <a:ext uri="{FF2B5EF4-FFF2-40B4-BE49-F238E27FC236}">
                <a16:creationId xmlns:a16="http://schemas.microsoft.com/office/drawing/2014/main" id="{BF0C383D-50AA-40EB-B37C-7B105491F95E}"/>
              </a:ext>
            </a:extLst>
          </p:cNvPr>
          <p:cNvGrpSpPr/>
          <p:nvPr/>
        </p:nvGrpSpPr>
        <p:grpSpPr>
          <a:xfrm>
            <a:off x="1328172" y="4800338"/>
            <a:ext cx="1248490" cy="556717"/>
            <a:chOff x="3229932" y="4803448"/>
            <a:chExt cx="1248490" cy="556717"/>
          </a:xfrm>
        </p:grpSpPr>
        <p:sp>
          <p:nvSpPr>
            <p:cNvPr id="384" name="Légende : double flèche courbée sans bordure 383">
              <a:extLst>
                <a:ext uri="{FF2B5EF4-FFF2-40B4-BE49-F238E27FC236}">
                  <a16:creationId xmlns:a16="http://schemas.microsoft.com/office/drawing/2014/main" id="{862D5AB8-74D4-4D52-951E-39264F2BB21D}"/>
                </a:ext>
              </a:extLst>
            </p:cNvPr>
            <p:cNvSpPr/>
            <p:nvPr/>
          </p:nvSpPr>
          <p:spPr>
            <a:xfrm>
              <a:off x="3297309" y="4803448"/>
              <a:ext cx="1181113" cy="456523"/>
            </a:xfrm>
            <a:prstGeom prst="callout3">
              <a:avLst>
                <a:gd name="adj1" fmla="val 99103"/>
                <a:gd name="adj2" fmla="val 10460"/>
                <a:gd name="adj3" fmla="val 128912"/>
                <a:gd name="adj4" fmla="val 9785"/>
                <a:gd name="adj5" fmla="val 132955"/>
                <a:gd name="adj6" fmla="val 17576"/>
                <a:gd name="adj7" fmla="val 175798"/>
                <a:gd name="adj8" fmla="val 175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5719BBA4-8D9A-4597-B7B9-8AF3B42857BC}"/>
                </a:ext>
              </a:extLst>
            </p:cNvPr>
            <p:cNvSpPr txBox="1"/>
            <p:nvPr/>
          </p:nvSpPr>
          <p:spPr>
            <a:xfrm>
              <a:off x="3229932" y="4806167"/>
              <a:ext cx="122341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AvS</a:t>
              </a:r>
              <a:r>
                <a:rPr lang="fr-FR" sz="800" dirty="0"/>
                <a:t>:   capacité nominal</a:t>
              </a:r>
            </a:p>
            <a:p>
              <a:r>
                <a:rPr lang="fr-FR" sz="800" dirty="0"/>
                <a:t>Cm:  capacité maximal</a:t>
              </a:r>
            </a:p>
            <a:p>
              <a:r>
                <a:rPr lang="fr-FR" sz="800" dirty="0"/>
                <a:t>         de toute la solution </a:t>
              </a:r>
            </a:p>
            <a:p>
              <a:endParaRPr lang="fr-CH" sz="600" dirty="0"/>
            </a:p>
          </p:txBody>
        </p:sp>
      </p:grpSp>
      <p:sp>
        <p:nvSpPr>
          <p:cNvPr id="386" name="ZoneTexte 385">
            <a:extLst>
              <a:ext uri="{FF2B5EF4-FFF2-40B4-BE49-F238E27FC236}">
                <a16:creationId xmlns:a16="http://schemas.microsoft.com/office/drawing/2014/main" id="{C501981D-7E3D-4EFF-82BA-9EA301345869}"/>
              </a:ext>
            </a:extLst>
          </p:cNvPr>
          <p:cNvSpPr txBox="1"/>
          <p:nvPr/>
        </p:nvSpPr>
        <p:spPr>
          <a:xfrm>
            <a:off x="2957152" y="58382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387" name="ZoneTexte 386">
            <a:extLst>
              <a:ext uri="{FF2B5EF4-FFF2-40B4-BE49-F238E27FC236}">
                <a16:creationId xmlns:a16="http://schemas.microsoft.com/office/drawing/2014/main" id="{2163A549-BEEE-472D-9443-FD248486CA17}"/>
              </a:ext>
            </a:extLst>
          </p:cNvPr>
          <p:cNvSpPr txBox="1"/>
          <p:nvPr/>
        </p:nvSpPr>
        <p:spPr>
          <a:xfrm>
            <a:off x="2392680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388" name="ZoneTexte 387">
            <a:extLst>
              <a:ext uri="{FF2B5EF4-FFF2-40B4-BE49-F238E27FC236}">
                <a16:creationId xmlns:a16="http://schemas.microsoft.com/office/drawing/2014/main" id="{DD7BD950-EC89-410F-BB3F-1A50DE60ACDB}"/>
              </a:ext>
            </a:extLst>
          </p:cNvPr>
          <p:cNvSpPr txBox="1"/>
          <p:nvPr/>
        </p:nvSpPr>
        <p:spPr>
          <a:xfrm>
            <a:off x="1933653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389" name="ZoneTexte 388">
            <a:extLst>
              <a:ext uri="{FF2B5EF4-FFF2-40B4-BE49-F238E27FC236}">
                <a16:creationId xmlns:a16="http://schemas.microsoft.com/office/drawing/2014/main" id="{BB8A6522-47E4-40FD-8799-563BE54ACE69}"/>
              </a:ext>
            </a:extLst>
          </p:cNvPr>
          <p:cNvSpPr txBox="1"/>
          <p:nvPr/>
        </p:nvSpPr>
        <p:spPr>
          <a:xfrm>
            <a:off x="704373" y="55153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FF0000"/>
                </a:solidFill>
              </a:rPr>
              <a:t>Only</a:t>
            </a:r>
            <a:r>
              <a:rPr lang="fr-FR" sz="800" dirty="0">
                <a:solidFill>
                  <a:srgbClr val="FF000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390" name="ZoneTexte 389">
            <a:extLst>
              <a:ext uri="{FF2B5EF4-FFF2-40B4-BE49-F238E27FC236}">
                <a16:creationId xmlns:a16="http://schemas.microsoft.com/office/drawing/2014/main" id="{D59FDAEF-9E20-4125-9BE7-69F2BEA400C1}"/>
              </a:ext>
            </a:extLst>
          </p:cNvPr>
          <p:cNvSpPr txBox="1"/>
          <p:nvPr/>
        </p:nvSpPr>
        <p:spPr>
          <a:xfrm>
            <a:off x="770108" y="518214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00B0F0"/>
                </a:solidFill>
              </a:rPr>
              <a:t>Only</a:t>
            </a:r>
            <a:r>
              <a:rPr lang="fr-FR" sz="800" dirty="0">
                <a:solidFill>
                  <a:srgbClr val="00B0F0"/>
                </a:solidFill>
              </a:rPr>
              <a:t> Driver</a:t>
            </a:r>
          </a:p>
          <a:p>
            <a:endParaRPr lang="fr-CH" sz="600" dirty="0"/>
          </a:p>
        </p:txBody>
      </p:sp>
      <p:sp>
        <p:nvSpPr>
          <p:cNvPr id="391" name="ZoneTexte 390">
            <a:extLst>
              <a:ext uri="{FF2B5EF4-FFF2-40B4-BE49-F238E27FC236}">
                <a16:creationId xmlns:a16="http://schemas.microsoft.com/office/drawing/2014/main" id="{00A28D09-E1BC-4956-9708-A67044A1D8DC}"/>
              </a:ext>
            </a:extLst>
          </p:cNvPr>
          <p:cNvSpPr txBox="1"/>
          <p:nvPr/>
        </p:nvSpPr>
        <p:spPr>
          <a:xfrm>
            <a:off x="749045" y="583612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92D050"/>
                </a:solidFill>
              </a:rPr>
              <a:t>Mainly</a:t>
            </a:r>
            <a:r>
              <a:rPr lang="fr-FR" sz="800" dirty="0">
                <a:solidFill>
                  <a:srgbClr val="92D05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392" name="ZoneTexte 391">
            <a:extLst>
              <a:ext uri="{FF2B5EF4-FFF2-40B4-BE49-F238E27FC236}">
                <a16:creationId xmlns:a16="http://schemas.microsoft.com/office/drawing/2014/main" id="{351DB48B-80F9-4EA5-86F8-0C1250C992F1}"/>
              </a:ext>
            </a:extLst>
          </p:cNvPr>
          <p:cNvSpPr txBox="1"/>
          <p:nvPr/>
        </p:nvSpPr>
        <p:spPr>
          <a:xfrm>
            <a:off x="764471" y="6187202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7030A0"/>
                </a:solidFill>
              </a:rPr>
              <a:t>Mainly</a:t>
            </a:r>
            <a:r>
              <a:rPr lang="fr-FR" sz="800" dirty="0">
                <a:solidFill>
                  <a:srgbClr val="7030A0"/>
                </a:solidFill>
              </a:rPr>
              <a:t> Driver</a:t>
            </a:r>
          </a:p>
          <a:p>
            <a:endParaRPr lang="fr-CH" sz="600" dirty="0"/>
          </a:p>
        </p:txBody>
      </p:sp>
      <p:pic>
        <p:nvPicPr>
          <p:cNvPr id="393" name="Graphique 392">
            <a:extLst>
              <a:ext uri="{FF2B5EF4-FFF2-40B4-BE49-F238E27FC236}">
                <a16:creationId xmlns:a16="http://schemas.microsoft.com/office/drawing/2014/main" id="{101094E1-6F6A-46A2-9B36-161817D64E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0615" y="5479631"/>
            <a:ext cx="292555" cy="292555"/>
          </a:xfrm>
          <a:prstGeom prst="rect">
            <a:avLst/>
          </a:prstGeom>
        </p:spPr>
      </p:pic>
      <p:sp>
        <p:nvSpPr>
          <p:cNvPr id="397" name="ZoneTexte 396">
            <a:extLst>
              <a:ext uri="{FF2B5EF4-FFF2-40B4-BE49-F238E27FC236}">
                <a16:creationId xmlns:a16="http://schemas.microsoft.com/office/drawing/2014/main" id="{D37E7E73-5F35-4821-9876-DE936F0AEDA4}"/>
              </a:ext>
            </a:extLst>
          </p:cNvPr>
          <p:cNvSpPr txBox="1"/>
          <p:nvPr/>
        </p:nvSpPr>
        <p:spPr>
          <a:xfrm>
            <a:off x="3447461" y="591283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itinéraire</a:t>
            </a:r>
            <a:endParaRPr lang="fr-CH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0" name="Flèche : droite 399">
            <a:extLst>
              <a:ext uri="{FF2B5EF4-FFF2-40B4-BE49-F238E27FC236}">
                <a16:creationId xmlns:a16="http://schemas.microsoft.com/office/drawing/2014/main" id="{CB172B71-C381-4216-B30A-93A7DF238AEE}"/>
              </a:ext>
            </a:extLst>
          </p:cNvPr>
          <p:cNvSpPr/>
          <p:nvPr/>
        </p:nvSpPr>
        <p:spPr>
          <a:xfrm rot="5400000">
            <a:off x="471477" y="643658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401" name="ZoneTexte 400">
            <a:extLst>
              <a:ext uri="{FF2B5EF4-FFF2-40B4-BE49-F238E27FC236}">
                <a16:creationId xmlns:a16="http://schemas.microsoft.com/office/drawing/2014/main" id="{540CF6E4-22AE-4E07-8CF1-3D8A8EE6A19E}"/>
              </a:ext>
            </a:extLst>
          </p:cNvPr>
          <p:cNvSpPr txBox="1"/>
          <p:nvPr/>
        </p:nvSpPr>
        <p:spPr>
          <a:xfrm>
            <a:off x="756783" y="645078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Insertion?</a:t>
            </a:r>
            <a:endParaRPr lang="fr-CH" sz="600" dirty="0"/>
          </a:p>
        </p:txBody>
      </p:sp>
      <p:sp>
        <p:nvSpPr>
          <p:cNvPr id="402" name="Flèche : courbe vers la gauche 401">
            <a:extLst>
              <a:ext uri="{FF2B5EF4-FFF2-40B4-BE49-F238E27FC236}">
                <a16:creationId xmlns:a16="http://schemas.microsoft.com/office/drawing/2014/main" id="{824D42C0-C17C-4541-9DB6-67D6D917FC08}"/>
              </a:ext>
            </a:extLst>
          </p:cNvPr>
          <p:cNvSpPr/>
          <p:nvPr/>
        </p:nvSpPr>
        <p:spPr>
          <a:xfrm flipH="1">
            <a:off x="2975342" y="6200015"/>
            <a:ext cx="177605" cy="568399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03" name="ZoneTexte 402">
            <a:extLst>
              <a:ext uri="{FF2B5EF4-FFF2-40B4-BE49-F238E27FC236}">
                <a16:creationId xmlns:a16="http://schemas.microsoft.com/office/drawing/2014/main" id="{DEEAB2F8-EDC2-4320-89AF-05467A251CF1}"/>
              </a:ext>
            </a:extLst>
          </p:cNvPr>
          <p:cNvSpPr txBox="1"/>
          <p:nvPr/>
        </p:nvSpPr>
        <p:spPr>
          <a:xfrm rot="16200000">
            <a:off x="2822061" y="6383622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" b="1" dirty="0"/>
              <a:t>Best détour &gt;&gt; ?</a:t>
            </a:r>
            <a:endParaRPr lang="fr-CH" sz="100" b="1" dirty="0"/>
          </a:p>
        </p:txBody>
      </p:sp>
      <p:sp>
        <p:nvSpPr>
          <p:cNvPr id="404" name="ZoneTexte 403">
            <a:extLst>
              <a:ext uri="{FF2B5EF4-FFF2-40B4-BE49-F238E27FC236}">
                <a16:creationId xmlns:a16="http://schemas.microsoft.com/office/drawing/2014/main" id="{34992FF2-7EE6-4137-95F9-6552698362D4}"/>
              </a:ext>
            </a:extLst>
          </p:cNvPr>
          <p:cNvSpPr txBox="1"/>
          <p:nvPr/>
        </p:nvSpPr>
        <p:spPr>
          <a:xfrm>
            <a:off x="3067550" y="6373840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bd: insertion dynamique</a:t>
            </a:r>
            <a:endParaRPr lang="fr-CH" sz="300" dirty="0"/>
          </a:p>
        </p:txBody>
      </p: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47B4A0C9-D8AC-4AD2-ACD1-3052FE5219F5}"/>
              </a:ext>
            </a:extLst>
          </p:cNvPr>
          <p:cNvGrpSpPr/>
          <p:nvPr/>
        </p:nvGrpSpPr>
        <p:grpSpPr>
          <a:xfrm>
            <a:off x="476109" y="3578968"/>
            <a:ext cx="669623" cy="518287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418" name="Graphique 417">
              <a:extLst>
                <a:ext uri="{FF2B5EF4-FFF2-40B4-BE49-F238E27FC236}">
                  <a16:creationId xmlns:a16="http://schemas.microsoft.com/office/drawing/2014/main" id="{0093CEAC-A444-44F8-B860-C964D48B2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419" name="Graphique 418">
              <a:extLst>
                <a:ext uri="{FF2B5EF4-FFF2-40B4-BE49-F238E27FC236}">
                  <a16:creationId xmlns:a16="http://schemas.microsoft.com/office/drawing/2014/main" id="{65BEDE32-D5BE-4216-B2CD-F726E5FC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420" name="Groupe 419">
            <a:extLst>
              <a:ext uri="{FF2B5EF4-FFF2-40B4-BE49-F238E27FC236}">
                <a16:creationId xmlns:a16="http://schemas.microsoft.com/office/drawing/2014/main" id="{A04828AD-CCEC-4A80-9837-C1F0C6EA2DC0}"/>
              </a:ext>
            </a:extLst>
          </p:cNvPr>
          <p:cNvGrpSpPr/>
          <p:nvPr/>
        </p:nvGrpSpPr>
        <p:grpSpPr>
          <a:xfrm>
            <a:off x="380152" y="2670989"/>
            <a:ext cx="737702" cy="610926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421" name="Graphique 420">
              <a:extLst>
                <a:ext uri="{FF2B5EF4-FFF2-40B4-BE49-F238E27FC236}">
                  <a16:creationId xmlns:a16="http://schemas.microsoft.com/office/drawing/2014/main" id="{DBA30F21-766A-4C93-AD32-CFD166662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422" name="Graphique 421">
              <a:extLst>
                <a:ext uri="{FF2B5EF4-FFF2-40B4-BE49-F238E27FC236}">
                  <a16:creationId xmlns:a16="http://schemas.microsoft.com/office/drawing/2014/main" id="{3FB112D0-DDDD-41F1-838C-1584F86CB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sp>
        <p:nvSpPr>
          <p:cNvPr id="423" name="Accolade fermante 422">
            <a:extLst>
              <a:ext uri="{FF2B5EF4-FFF2-40B4-BE49-F238E27FC236}">
                <a16:creationId xmlns:a16="http://schemas.microsoft.com/office/drawing/2014/main" id="{78E416D5-B258-44E0-941A-CD78533C3C3C}"/>
              </a:ext>
            </a:extLst>
          </p:cNvPr>
          <p:cNvSpPr/>
          <p:nvPr/>
        </p:nvSpPr>
        <p:spPr>
          <a:xfrm>
            <a:off x="3019251" y="615106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4" name="Accolade ouvrante 423">
            <a:extLst>
              <a:ext uri="{FF2B5EF4-FFF2-40B4-BE49-F238E27FC236}">
                <a16:creationId xmlns:a16="http://schemas.microsoft.com/office/drawing/2014/main" id="{F0B407A6-3EE4-49DA-96EE-398E3AD5FF21}"/>
              </a:ext>
            </a:extLst>
          </p:cNvPr>
          <p:cNvSpPr/>
          <p:nvPr/>
        </p:nvSpPr>
        <p:spPr>
          <a:xfrm>
            <a:off x="1405618" y="629313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425" name="Graphique 424">
            <a:extLst>
              <a:ext uri="{FF2B5EF4-FFF2-40B4-BE49-F238E27FC236}">
                <a16:creationId xmlns:a16="http://schemas.microsoft.com/office/drawing/2014/main" id="{7560678E-6D0D-4B3C-A7EA-69A49B8AE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317" y="648000"/>
            <a:ext cx="582119" cy="522550"/>
          </a:xfrm>
          <a:prstGeom prst="rect">
            <a:avLst/>
          </a:prstGeom>
        </p:spPr>
      </p:pic>
      <p:sp>
        <p:nvSpPr>
          <p:cNvPr id="431" name="Flèche : droite 430">
            <a:extLst>
              <a:ext uri="{FF2B5EF4-FFF2-40B4-BE49-F238E27FC236}">
                <a16:creationId xmlns:a16="http://schemas.microsoft.com/office/drawing/2014/main" id="{65C5C292-37C1-459C-B96B-42EC1F879C10}"/>
              </a:ext>
            </a:extLst>
          </p:cNvPr>
          <p:cNvSpPr/>
          <p:nvPr/>
        </p:nvSpPr>
        <p:spPr>
          <a:xfrm>
            <a:off x="238357" y="1475279"/>
            <a:ext cx="435234" cy="31526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4" name="ZoneTexte 433">
            <a:extLst>
              <a:ext uri="{FF2B5EF4-FFF2-40B4-BE49-F238E27FC236}">
                <a16:creationId xmlns:a16="http://schemas.microsoft.com/office/drawing/2014/main" id="{C834DE95-2AD5-45F8-B00E-86C1514BECC5}"/>
              </a:ext>
            </a:extLst>
          </p:cNvPr>
          <p:cNvSpPr txBox="1"/>
          <p:nvPr/>
        </p:nvSpPr>
        <p:spPr>
          <a:xfrm>
            <a:off x="1008666" y="682131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7</a:t>
            </a:r>
          </a:p>
          <a:p>
            <a:endParaRPr lang="fr-CH" sz="600" dirty="0"/>
          </a:p>
        </p:txBody>
      </p:sp>
      <p:sp>
        <p:nvSpPr>
          <p:cNvPr id="435" name="ZoneTexte 434">
            <a:extLst>
              <a:ext uri="{FF2B5EF4-FFF2-40B4-BE49-F238E27FC236}">
                <a16:creationId xmlns:a16="http://schemas.microsoft.com/office/drawing/2014/main" id="{A4C0C7BC-3D0F-459A-A95F-FDE23C40071B}"/>
              </a:ext>
            </a:extLst>
          </p:cNvPr>
          <p:cNvSpPr txBox="1"/>
          <p:nvPr/>
        </p:nvSpPr>
        <p:spPr>
          <a:xfrm>
            <a:off x="1539952" y="108211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436" name="ZoneTexte 435">
            <a:extLst>
              <a:ext uri="{FF2B5EF4-FFF2-40B4-BE49-F238E27FC236}">
                <a16:creationId xmlns:a16="http://schemas.microsoft.com/office/drawing/2014/main" id="{B7A6E043-FF5A-4D3C-86DE-EE52621B3546}"/>
              </a:ext>
            </a:extLst>
          </p:cNvPr>
          <p:cNvSpPr txBox="1"/>
          <p:nvPr/>
        </p:nvSpPr>
        <p:spPr>
          <a:xfrm>
            <a:off x="2375917" y="10834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grpSp>
        <p:nvGrpSpPr>
          <p:cNvPr id="441" name="Graphique 23">
            <a:extLst>
              <a:ext uri="{FF2B5EF4-FFF2-40B4-BE49-F238E27FC236}">
                <a16:creationId xmlns:a16="http://schemas.microsoft.com/office/drawing/2014/main" id="{BC7039A2-150A-45D7-BFCA-CF3ECACAEC06}"/>
              </a:ext>
            </a:extLst>
          </p:cNvPr>
          <p:cNvGrpSpPr/>
          <p:nvPr/>
        </p:nvGrpSpPr>
        <p:grpSpPr>
          <a:xfrm>
            <a:off x="649378" y="1302545"/>
            <a:ext cx="275286" cy="613429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442" name="Forme libre : forme 441">
              <a:extLst>
                <a:ext uri="{FF2B5EF4-FFF2-40B4-BE49-F238E27FC236}">
                  <a16:creationId xmlns:a16="http://schemas.microsoft.com/office/drawing/2014/main" id="{14CF7B5B-0A65-4B4E-BC6C-FC94410FF887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443" name="Forme libre : forme 442">
              <a:extLst>
                <a:ext uri="{FF2B5EF4-FFF2-40B4-BE49-F238E27FC236}">
                  <a16:creationId xmlns:a16="http://schemas.microsoft.com/office/drawing/2014/main" id="{AAE08619-1000-4DF0-8A2F-C1A93A6CF046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449" name="ZoneTexte 448">
            <a:extLst>
              <a:ext uri="{FF2B5EF4-FFF2-40B4-BE49-F238E27FC236}">
                <a16:creationId xmlns:a16="http://schemas.microsoft.com/office/drawing/2014/main" id="{597D4AA9-DB1E-4971-8089-8EF57CF7CEDD}"/>
              </a:ext>
            </a:extLst>
          </p:cNvPr>
          <p:cNvSpPr txBox="1"/>
          <p:nvPr/>
        </p:nvSpPr>
        <p:spPr>
          <a:xfrm>
            <a:off x="1540468" y="321086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sp>
        <p:nvSpPr>
          <p:cNvPr id="451" name="ZoneTexte 450">
            <a:extLst>
              <a:ext uri="{FF2B5EF4-FFF2-40B4-BE49-F238E27FC236}">
                <a16:creationId xmlns:a16="http://schemas.microsoft.com/office/drawing/2014/main" id="{5A651DC9-8E87-4EF6-A7F2-468154FDE8FA}"/>
              </a:ext>
            </a:extLst>
          </p:cNvPr>
          <p:cNvSpPr txBox="1"/>
          <p:nvPr/>
        </p:nvSpPr>
        <p:spPr>
          <a:xfrm>
            <a:off x="2366847" y="32120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sp>
        <p:nvSpPr>
          <p:cNvPr id="454" name="ZoneTexte 453">
            <a:extLst>
              <a:ext uri="{FF2B5EF4-FFF2-40B4-BE49-F238E27FC236}">
                <a16:creationId xmlns:a16="http://schemas.microsoft.com/office/drawing/2014/main" id="{DE8D4F4A-BFBF-4B3D-BE9C-F1EA0482F2A5}"/>
              </a:ext>
            </a:extLst>
          </p:cNvPr>
          <p:cNvSpPr txBox="1"/>
          <p:nvPr/>
        </p:nvSpPr>
        <p:spPr>
          <a:xfrm>
            <a:off x="1523235" y="40395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455" name="ZoneTexte 454">
            <a:extLst>
              <a:ext uri="{FF2B5EF4-FFF2-40B4-BE49-F238E27FC236}">
                <a16:creationId xmlns:a16="http://schemas.microsoft.com/office/drawing/2014/main" id="{D369DC4C-4DB6-4A83-B1F4-170F8E4AEDDB}"/>
              </a:ext>
            </a:extLst>
          </p:cNvPr>
          <p:cNvSpPr txBox="1"/>
          <p:nvPr/>
        </p:nvSpPr>
        <p:spPr>
          <a:xfrm>
            <a:off x="2358333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0BB5D1C8-88FF-4105-B658-39B7850FAE1D}"/>
              </a:ext>
            </a:extLst>
          </p:cNvPr>
          <p:cNvSpPr txBox="1"/>
          <p:nvPr/>
        </p:nvSpPr>
        <p:spPr>
          <a:xfrm>
            <a:off x="3085711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8:05:00]</a:t>
            </a:r>
            <a:endParaRPr lang="fr-CH" sz="600" dirty="0"/>
          </a:p>
        </p:txBody>
      </p:sp>
      <p:sp>
        <p:nvSpPr>
          <p:cNvPr id="457" name="Accolade ouvrante 456">
            <a:extLst>
              <a:ext uri="{FF2B5EF4-FFF2-40B4-BE49-F238E27FC236}">
                <a16:creationId xmlns:a16="http://schemas.microsoft.com/office/drawing/2014/main" id="{1949EA98-B231-4424-9CBD-0BE7759A125A}"/>
              </a:ext>
            </a:extLst>
          </p:cNvPr>
          <p:cNvSpPr/>
          <p:nvPr/>
        </p:nvSpPr>
        <p:spPr>
          <a:xfrm>
            <a:off x="1401279" y="1354402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8" name="Accolade ouvrante 457">
            <a:extLst>
              <a:ext uri="{FF2B5EF4-FFF2-40B4-BE49-F238E27FC236}">
                <a16:creationId xmlns:a16="http://schemas.microsoft.com/office/drawing/2014/main" id="{A8BD10F1-D5E3-472E-AB5C-7A1719BB3EE4}"/>
              </a:ext>
            </a:extLst>
          </p:cNvPr>
          <p:cNvSpPr/>
          <p:nvPr/>
        </p:nvSpPr>
        <p:spPr>
          <a:xfrm>
            <a:off x="1399563" y="2710847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9" name="Accolade ouvrante 458">
            <a:extLst>
              <a:ext uri="{FF2B5EF4-FFF2-40B4-BE49-F238E27FC236}">
                <a16:creationId xmlns:a16="http://schemas.microsoft.com/office/drawing/2014/main" id="{60C7F158-DF4F-4934-A40C-CA84DC1B7BE4}"/>
              </a:ext>
            </a:extLst>
          </p:cNvPr>
          <p:cNvSpPr/>
          <p:nvPr/>
        </p:nvSpPr>
        <p:spPr>
          <a:xfrm>
            <a:off x="1404330" y="3548588"/>
            <a:ext cx="193779" cy="698309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63" name="Graphique 23">
            <a:extLst>
              <a:ext uri="{FF2B5EF4-FFF2-40B4-BE49-F238E27FC236}">
                <a16:creationId xmlns:a16="http://schemas.microsoft.com/office/drawing/2014/main" id="{CA7B2447-D636-4EAF-8110-A5CC42353022}"/>
              </a:ext>
            </a:extLst>
          </p:cNvPr>
          <p:cNvGrpSpPr/>
          <p:nvPr/>
        </p:nvGrpSpPr>
        <p:grpSpPr>
          <a:xfrm>
            <a:off x="624778" y="1995128"/>
            <a:ext cx="294486" cy="613429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464" name="Forme libre : forme 463">
              <a:extLst>
                <a:ext uri="{FF2B5EF4-FFF2-40B4-BE49-F238E27FC236}">
                  <a16:creationId xmlns:a16="http://schemas.microsoft.com/office/drawing/2014/main" id="{792954FD-E1A2-41C2-9AAF-3AB005EA5B7F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465" name="Forme libre : forme 464">
              <a:extLst>
                <a:ext uri="{FF2B5EF4-FFF2-40B4-BE49-F238E27FC236}">
                  <a16:creationId xmlns:a16="http://schemas.microsoft.com/office/drawing/2014/main" id="{227C666C-755A-418B-8177-A15EF0BB3DEA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471" name="Accolade ouvrante 470">
            <a:extLst>
              <a:ext uri="{FF2B5EF4-FFF2-40B4-BE49-F238E27FC236}">
                <a16:creationId xmlns:a16="http://schemas.microsoft.com/office/drawing/2014/main" id="{0B9DE518-E33E-434A-BB64-2638FC2C8F01}"/>
              </a:ext>
            </a:extLst>
          </p:cNvPr>
          <p:cNvSpPr/>
          <p:nvPr/>
        </p:nvSpPr>
        <p:spPr>
          <a:xfrm>
            <a:off x="1407360" y="2031059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2" name="Accolade fermante 471">
            <a:extLst>
              <a:ext uri="{FF2B5EF4-FFF2-40B4-BE49-F238E27FC236}">
                <a16:creationId xmlns:a16="http://schemas.microsoft.com/office/drawing/2014/main" id="{3ACF871C-83F6-4F06-8C21-5596D09306E3}"/>
              </a:ext>
            </a:extLst>
          </p:cNvPr>
          <p:cNvSpPr/>
          <p:nvPr/>
        </p:nvSpPr>
        <p:spPr>
          <a:xfrm>
            <a:off x="3034632" y="204131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3" name="Accolade fermante 472">
            <a:extLst>
              <a:ext uri="{FF2B5EF4-FFF2-40B4-BE49-F238E27FC236}">
                <a16:creationId xmlns:a16="http://schemas.microsoft.com/office/drawing/2014/main" id="{32B8BDF7-A752-4D9E-95C5-DF9778C0F692}"/>
              </a:ext>
            </a:extLst>
          </p:cNvPr>
          <p:cNvSpPr/>
          <p:nvPr/>
        </p:nvSpPr>
        <p:spPr>
          <a:xfrm>
            <a:off x="3031216" y="138018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4" name="Accolade fermante 473">
            <a:extLst>
              <a:ext uri="{FF2B5EF4-FFF2-40B4-BE49-F238E27FC236}">
                <a16:creationId xmlns:a16="http://schemas.microsoft.com/office/drawing/2014/main" id="{1C0DA91B-DAAB-4787-AA23-AB5E46A30764}"/>
              </a:ext>
            </a:extLst>
          </p:cNvPr>
          <p:cNvSpPr/>
          <p:nvPr/>
        </p:nvSpPr>
        <p:spPr>
          <a:xfrm>
            <a:off x="3057129" y="2754645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5" name="Accolade fermante 474">
            <a:extLst>
              <a:ext uri="{FF2B5EF4-FFF2-40B4-BE49-F238E27FC236}">
                <a16:creationId xmlns:a16="http://schemas.microsoft.com/office/drawing/2014/main" id="{FF7FDED7-7F16-4D74-88C2-A5B11AA9FED1}"/>
              </a:ext>
            </a:extLst>
          </p:cNvPr>
          <p:cNvSpPr/>
          <p:nvPr/>
        </p:nvSpPr>
        <p:spPr>
          <a:xfrm>
            <a:off x="3682605" y="3548588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7" name="ZoneTexte 476">
            <a:extLst>
              <a:ext uri="{FF2B5EF4-FFF2-40B4-BE49-F238E27FC236}">
                <a16:creationId xmlns:a16="http://schemas.microsoft.com/office/drawing/2014/main" id="{4025C078-FFEC-423A-8849-34B955FB14B9}"/>
              </a:ext>
            </a:extLst>
          </p:cNvPr>
          <p:cNvSpPr txBox="1"/>
          <p:nvPr/>
        </p:nvSpPr>
        <p:spPr>
          <a:xfrm>
            <a:off x="2252610" y="3563566"/>
            <a:ext cx="3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478" name="ZoneTexte 477">
            <a:extLst>
              <a:ext uri="{FF2B5EF4-FFF2-40B4-BE49-F238E27FC236}">
                <a16:creationId xmlns:a16="http://schemas.microsoft.com/office/drawing/2014/main" id="{4DA33486-0703-492B-9323-AD4E12E68608}"/>
              </a:ext>
            </a:extLst>
          </p:cNvPr>
          <p:cNvSpPr txBox="1"/>
          <p:nvPr/>
        </p:nvSpPr>
        <p:spPr>
          <a:xfrm>
            <a:off x="2982374" y="3555594"/>
            <a:ext cx="3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485" name="ZoneTexte 484">
            <a:extLst>
              <a:ext uri="{FF2B5EF4-FFF2-40B4-BE49-F238E27FC236}">
                <a16:creationId xmlns:a16="http://schemas.microsoft.com/office/drawing/2014/main" id="{2CDA6366-80DA-45C5-82D7-C53A21AFB89E}"/>
              </a:ext>
            </a:extLst>
          </p:cNvPr>
          <p:cNvSpPr txBox="1"/>
          <p:nvPr/>
        </p:nvSpPr>
        <p:spPr>
          <a:xfrm>
            <a:off x="1021265" y="2769790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3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sp>
        <p:nvSpPr>
          <p:cNvPr id="486" name="ZoneTexte 485">
            <a:extLst>
              <a:ext uri="{FF2B5EF4-FFF2-40B4-BE49-F238E27FC236}">
                <a16:creationId xmlns:a16="http://schemas.microsoft.com/office/drawing/2014/main" id="{DB9D088F-ED12-41C6-BF6D-76D85D27EB72}"/>
              </a:ext>
            </a:extLst>
          </p:cNvPr>
          <p:cNvSpPr txBox="1"/>
          <p:nvPr/>
        </p:nvSpPr>
        <p:spPr>
          <a:xfrm>
            <a:off x="1021265" y="3645893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sp>
        <p:nvSpPr>
          <p:cNvPr id="487" name="ZoneTexte 486">
            <a:extLst>
              <a:ext uri="{FF2B5EF4-FFF2-40B4-BE49-F238E27FC236}">
                <a16:creationId xmlns:a16="http://schemas.microsoft.com/office/drawing/2014/main" id="{FC124CF1-D735-43AF-81B4-3C921618E69A}"/>
              </a:ext>
            </a:extLst>
          </p:cNvPr>
          <p:cNvSpPr txBox="1"/>
          <p:nvPr/>
        </p:nvSpPr>
        <p:spPr>
          <a:xfrm>
            <a:off x="4751798" y="3134962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inséré</a:t>
            </a:r>
            <a:endParaRPr lang="fr-CH" sz="400" b="1" dirty="0"/>
          </a:p>
        </p:txBody>
      </p:sp>
      <p:sp>
        <p:nvSpPr>
          <p:cNvPr id="489" name="ZoneTexte 488">
            <a:extLst>
              <a:ext uri="{FF2B5EF4-FFF2-40B4-BE49-F238E27FC236}">
                <a16:creationId xmlns:a16="http://schemas.microsoft.com/office/drawing/2014/main" id="{413151FF-02D3-44D8-85E4-3426DE6F1AF7}"/>
              </a:ext>
            </a:extLst>
          </p:cNvPr>
          <p:cNvSpPr txBox="1"/>
          <p:nvPr/>
        </p:nvSpPr>
        <p:spPr>
          <a:xfrm>
            <a:off x="4806344" y="5400167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inséré</a:t>
            </a:r>
            <a:endParaRPr lang="fr-CH" sz="400" b="1" dirty="0"/>
          </a:p>
        </p:txBody>
      </p:sp>
      <p:pic>
        <p:nvPicPr>
          <p:cNvPr id="494" name="Graphique 493">
            <a:extLst>
              <a:ext uri="{FF2B5EF4-FFF2-40B4-BE49-F238E27FC236}">
                <a16:creationId xmlns:a16="http://schemas.microsoft.com/office/drawing/2014/main" id="{49DFA183-C206-44E5-B36D-9611E6AEC9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74483" y="1950672"/>
            <a:ext cx="192780" cy="192780"/>
          </a:xfrm>
          <a:prstGeom prst="rect">
            <a:avLst/>
          </a:prstGeom>
        </p:spPr>
      </p:pic>
      <p:pic>
        <p:nvPicPr>
          <p:cNvPr id="497" name="Graphique 496">
            <a:extLst>
              <a:ext uri="{FF2B5EF4-FFF2-40B4-BE49-F238E27FC236}">
                <a16:creationId xmlns:a16="http://schemas.microsoft.com/office/drawing/2014/main" id="{A9018C1E-D6FB-45BE-9EC1-79E1AE0F20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26051" y="4135608"/>
            <a:ext cx="192780" cy="192780"/>
          </a:xfrm>
          <a:prstGeom prst="rect">
            <a:avLst/>
          </a:prstGeom>
        </p:spPr>
      </p:pic>
      <p:pic>
        <p:nvPicPr>
          <p:cNvPr id="502" name="Graphique 501">
            <a:extLst>
              <a:ext uri="{FF2B5EF4-FFF2-40B4-BE49-F238E27FC236}">
                <a16:creationId xmlns:a16="http://schemas.microsoft.com/office/drawing/2014/main" id="{E5D856E0-5FFF-464A-8495-EABC8A2A3C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30615" y="6327743"/>
            <a:ext cx="223905" cy="223905"/>
          </a:xfrm>
          <a:prstGeom prst="rect">
            <a:avLst/>
          </a:prstGeom>
        </p:spPr>
      </p:pic>
      <p:pic>
        <p:nvPicPr>
          <p:cNvPr id="504" name="Graphique 503">
            <a:extLst>
              <a:ext uri="{FF2B5EF4-FFF2-40B4-BE49-F238E27FC236}">
                <a16:creationId xmlns:a16="http://schemas.microsoft.com/office/drawing/2014/main" id="{341EB223-9746-4EC2-B739-C978BA2A5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5500" y="6327743"/>
            <a:ext cx="171098" cy="185269"/>
          </a:xfrm>
          <a:prstGeom prst="rect">
            <a:avLst/>
          </a:prstGeom>
        </p:spPr>
      </p:pic>
      <p:pic>
        <p:nvPicPr>
          <p:cNvPr id="505" name="Graphique 504">
            <a:extLst>
              <a:ext uri="{FF2B5EF4-FFF2-40B4-BE49-F238E27FC236}">
                <a16:creationId xmlns:a16="http://schemas.microsoft.com/office/drawing/2014/main" id="{C5AA56AC-DDC9-4BA0-9315-F495EF706A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78713" y="6341408"/>
            <a:ext cx="192780" cy="192780"/>
          </a:xfrm>
          <a:prstGeom prst="rect">
            <a:avLst/>
          </a:prstGeom>
        </p:spPr>
      </p:pic>
      <p:pic>
        <p:nvPicPr>
          <p:cNvPr id="506" name="Graphique 505">
            <a:extLst>
              <a:ext uri="{FF2B5EF4-FFF2-40B4-BE49-F238E27FC236}">
                <a16:creationId xmlns:a16="http://schemas.microsoft.com/office/drawing/2014/main" id="{04CCDD4E-2DB6-4D72-BD19-526ED50501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58007" y="6358720"/>
            <a:ext cx="162176" cy="162176"/>
          </a:xfrm>
          <a:prstGeom prst="rect">
            <a:avLst/>
          </a:prstGeom>
        </p:spPr>
      </p:pic>
      <p:pic>
        <p:nvPicPr>
          <p:cNvPr id="507" name="Graphique 506">
            <a:extLst>
              <a:ext uri="{FF2B5EF4-FFF2-40B4-BE49-F238E27FC236}">
                <a16:creationId xmlns:a16="http://schemas.microsoft.com/office/drawing/2014/main" id="{DE75A07F-EDA8-4654-8D21-1A0A9E70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1317" y="4123254"/>
            <a:ext cx="171098" cy="185269"/>
          </a:xfrm>
          <a:prstGeom prst="rect">
            <a:avLst/>
          </a:prstGeom>
        </p:spPr>
      </p:pic>
      <p:pic>
        <p:nvPicPr>
          <p:cNvPr id="508" name="Graphique 507">
            <a:extLst>
              <a:ext uri="{FF2B5EF4-FFF2-40B4-BE49-F238E27FC236}">
                <a16:creationId xmlns:a16="http://schemas.microsoft.com/office/drawing/2014/main" id="{5AD10463-6EAC-411C-9EF9-4E643627B3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553824" y="4154231"/>
            <a:ext cx="162176" cy="162176"/>
          </a:xfrm>
          <a:prstGeom prst="rect">
            <a:avLst/>
          </a:prstGeom>
        </p:spPr>
      </p:pic>
      <p:pic>
        <p:nvPicPr>
          <p:cNvPr id="509" name="Graphique 508">
            <a:extLst>
              <a:ext uri="{FF2B5EF4-FFF2-40B4-BE49-F238E27FC236}">
                <a16:creationId xmlns:a16="http://schemas.microsoft.com/office/drawing/2014/main" id="{381C7328-E756-4B46-8A77-A8CD8B0C7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5683" y="1943593"/>
            <a:ext cx="171098" cy="185269"/>
          </a:xfrm>
          <a:prstGeom prst="rect">
            <a:avLst/>
          </a:prstGeom>
        </p:spPr>
      </p:pic>
      <p:sp>
        <p:nvSpPr>
          <p:cNvPr id="511" name="ZoneTexte 510">
            <a:extLst>
              <a:ext uri="{FF2B5EF4-FFF2-40B4-BE49-F238E27FC236}">
                <a16:creationId xmlns:a16="http://schemas.microsoft.com/office/drawing/2014/main" id="{661C3D7D-4D38-443A-9C79-39D19D769BD1}"/>
              </a:ext>
            </a:extLst>
          </p:cNvPr>
          <p:cNvSpPr txBox="1"/>
          <p:nvPr/>
        </p:nvSpPr>
        <p:spPr>
          <a:xfrm>
            <a:off x="5713543" y="233218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512" name="ZoneTexte 511">
            <a:extLst>
              <a:ext uri="{FF2B5EF4-FFF2-40B4-BE49-F238E27FC236}">
                <a16:creationId xmlns:a16="http://schemas.microsoft.com/office/drawing/2014/main" id="{3A454C39-958A-4F4A-9BD2-198F3A0BEEB5}"/>
              </a:ext>
            </a:extLst>
          </p:cNvPr>
          <p:cNvSpPr txBox="1"/>
          <p:nvPr/>
        </p:nvSpPr>
        <p:spPr>
          <a:xfrm>
            <a:off x="5707835" y="454177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513" name="Accolade ouvrante 512">
            <a:extLst>
              <a:ext uri="{FF2B5EF4-FFF2-40B4-BE49-F238E27FC236}">
                <a16:creationId xmlns:a16="http://schemas.microsoft.com/office/drawing/2014/main" id="{3D3CEF2B-E6C9-4936-A501-1B9E037AFD62}"/>
              </a:ext>
            </a:extLst>
          </p:cNvPr>
          <p:cNvSpPr/>
          <p:nvPr/>
        </p:nvSpPr>
        <p:spPr>
          <a:xfrm>
            <a:off x="10373626" y="1943492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4" name="Accolade ouvrante 513">
            <a:extLst>
              <a:ext uri="{FF2B5EF4-FFF2-40B4-BE49-F238E27FC236}">
                <a16:creationId xmlns:a16="http://schemas.microsoft.com/office/drawing/2014/main" id="{414B0BFB-5F8D-4417-919F-BBB0846AA7A0}"/>
              </a:ext>
            </a:extLst>
          </p:cNvPr>
          <p:cNvSpPr/>
          <p:nvPr/>
        </p:nvSpPr>
        <p:spPr>
          <a:xfrm>
            <a:off x="10251918" y="4123254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5" name="Accolade ouvrante 514">
            <a:extLst>
              <a:ext uri="{FF2B5EF4-FFF2-40B4-BE49-F238E27FC236}">
                <a16:creationId xmlns:a16="http://schemas.microsoft.com/office/drawing/2014/main" id="{5540ED70-D42C-4A0D-9BA6-B63D43C3BA44}"/>
              </a:ext>
            </a:extLst>
          </p:cNvPr>
          <p:cNvSpPr/>
          <p:nvPr/>
        </p:nvSpPr>
        <p:spPr>
          <a:xfrm>
            <a:off x="10055911" y="6334228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9" name="Accolade ouvrante 518">
            <a:extLst>
              <a:ext uri="{FF2B5EF4-FFF2-40B4-BE49-F238E27FC236}">
                <a16:creationId xmlns:a16="http://schemas.microsoft.com/office/drawing/2014/main" id="{DB54F3D4-56AA-4210-86E9-97CB033DBC0C}"/>
              </a:ext>
            </a:extLst>
          </p:cNvPr>
          <p:cNvSpPr/>
          <p:nvPr/>
        </p:nvSpPr>
        <p:spPr>
          <a:xfrm rot="10800000">
            <a:off x="10864950" y="1942165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0" name="Accolade ouvrante 519">
            <a:extLst>
              <a:ext uri="{FF2B5EF4-FFF2-40B4-BE49-F238E27FC236}">
                <a16:creationId xmlns:a16="http://schemas.microsoft.com/office/drawing/2014/main" id="{C2DBB125-07D1-449B-884B-A4AB68093A6D}"/>
              </a:ext>
            </a:extLst>
          </p:cNvPr>
          <p:cNvSpPr/>
          <p:nvPr/>
        </p:nvSpPr>
        <p:spPr>
          <a:xfrm rot="10800000">
            <a:off x="10886695" y="4123535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1" name="Accolade ouvrante 520">
            <a:extLst>
              <a:ext uri="{FF2B5EF4-FFF2-40B4-BE49-F238E27FC236}">
                <a16:creationId xmlns:a16="http://schemas.microsoft.com/office/drawing/2014/main" id="{39B4BA6E-0A3F-4A0C-AA91-1D9B91576D48}"/>
              </a:ext>
            </a:extLst>
          </p:cNvPr>
          <p:cNvSpPr/>
          <p:nvPr/>
        </p:nvSpPr>
        <p:spPr>
          <a:xfrm rot="10800000">
            <a:off x="10931720" y="6344508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9F65650-3546-42DC-B29F-463145F41727}"/>
              </a:ext>
            </a:extLst>
          </p:cNvPr>
          <p:cNvGrpSpPr/>
          <p:nvPr/>
        </p:nvGrpSpPr>
        <p:grpSpPr>
          <a:xfrm>
            <a:off x="1471302" y="636545"/>
            <a:ext cx="657318" cy="543613"/>
            <a:chOff x="1611594" y="640724"/>
            <a:chExt cx="657318" cy="543613"/>
          </a:xfrm>
        </p:grpSpPr>
        <p:grpSp>
          <p:nvGrpSpPr>
            <p:cNvPr id="411" name="Groupe 410">
              <a:extLst>
                <a:ext uri="{FF2B5EF4-FFF2-40B4-BE49-F238E27FC236}">
                  <a16:creationId xmlns:a16="http://schemas.microsoft.com/office/drawing/2014/main" id="{C96EEADB-DBF4-46D1-8717-B94AF0B79049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412" name="Graphique 411">
                <a:extLst>
                  <a:ext uri="{FF2B5EF4-FFF2-40B4-BE49-F238E27FC236}">
                    <a16:creationId xmlns:a16="http://schemas.microsoft.com/office/drawing/2014/main" id="{D24125EE-4924-4649-9B87-B9FDA7418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413" name="ZoneTexte 412">
                <a:extLst>
                  <a:ext uri="{FF2B5EF4-FFF2-40B4-BE49-F238E27FC236}">
                    <a16:creationId xmlns:a16="http://schemas.microsoft.com/office/drawing/2014/main" id="{6EF84E7E-F326-4DF4-9179-86A627EFBA47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433" name="ZoneTexte 432">
              <a:extLst>
                <a:ext uri="{FF2B5EF4-FFF2-40B4-BE49-F238E27FC236}">
                  <a16:creationId xmlns:a16="http://schemas.microsoft.com/office/drawing/2014/main" id="{B32AD37D-1F0E-45F0-BF65-932FC473DEEC}"/>
                </a:ext>
              </a:extLst>
            </p:cNvPr>
            <p:cNvSpPr txBox="1"/>
            <p:nvPr/>
          </p:nvSpPr>
          <p:spPr>
            <a:xfrm>
              <a:off x="1611594" y="666047"/>
              <a:ext cx="345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246" name="ZoneTexte 245">
              <a:extLst>
                <a:ext uri="{FF2B5EF4-FFF2-40B4-BE49-F238E27FC236}">
                  <a16:creationId xmlns:a16="http://schemas.microsoft.com/office/drawing/2014/main" id="{88013DE7-9313-4F9B-B7E2-DA4CB01827C3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7EC33F-3F54-4E7A-95C9-A02446457C09}"/>
              </a:ext>
            </a:extLst>
          </p:cNvPr>
          <p:cNvGrpSpPr/>
          <p:nvPr/>
        </p:nvGrpSpPr>
        <p:grpSpPr>
          <a:xfrm>
            <a:off x="2293265" y="594253"/>
            <a:ext cx="689109" cy="598565"/>
            <a:chOff x="2433190" y="596387"/>
            <a:chExt cx="689109" cy="59856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E4EEDEF-0F3D-4AA1-9EF9-926B7D0268AC}"/>
                </a:ext>
              </a:extLst>
            </p:cNvPr>
            <p:cNvGrpSpPr/>
            <p:nvPr/>
          </p:nvGrpSpPr>
          <p:grpSpPr>
            <a:xfrm>
              <a:off x="2433190" y="596387"/>
              <a:ext cx="689109" cy="521912"/>
              <a:chOff x="2429656" y="598570"/>
              <a:chExt cx="689109" cy="521912"/>
            </a:xfrm>
          </p:grpSpPr>
          <p:grpSp>
            <p:nvGrpSpPr>
              <p:cNvPr id="414" name="Groupe 413">
                <a:extLst>
                  <a:ext uri="{FF2B5EF4-FFF2-40B4-BE49-F238E27FC236}">
                    <a16:creationId xmlns:a16="http://schemas.microsoft.com/office/drawing/2014/main" id="{DAE23C34-CDA4-4CD5-9B52-B5C5DD909DCA}"/>
                  </a:ext>
                </a:extLst>
              </p:cNvPr>
              <p:cNvGrpSpPr/>
              <p:nvPr/>
            </p:nvGrpSpPr>
            <p:grpSpPr>
              <a:xfrm>
                <a:off x="2674413" y="598570"/>
                <a:ext cx="444352" cy="521912"/>
                <a:chOff x="2904989" y="1031961"/>
                <a:chExt cx="444352" cy="521912"/>
              </a:xfrm>
            </p:grpSpPr>
            <p:pic>
              <p:nvPicPr>
                <p:cNvPr id="415" name="Graphique 414">
                  <a:extLst>
                    <a:ext uri="{FF2B5EF4-FFF2-40B4-BE49-F238E27FC236}">
                      <a16:creationId xmlns:a16="http://schemas.microsoft.com/office/drawing/2014/main" id="{9723E6A6-92A5-447F-9E74-4A8029A96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495" y="1031961"/>
                  <a:ext cx="398234" cy="398234"/>
                </a:xfrm>
                <a:prstGeom prst="rect">
                  <a:avLst/>
                </a:prstGeom>
              </p:spPr>
            </p:pic>
            <p:sp>
              <p:nvSpPr>
                <p:cNvPr id="416" name="ZoneTexte 415">
                  <a:extLst>
                    <a:ext uri="{FF2B5EF4-FFF2-40B4-BE49-F238E27FC236}">
                      <a16:creationId xmlns:a16="http://schemas.microsoft.com/office/drawing/2014/main" id="{7C7B686D-43C6-4C64-B617-A95C82E991BC}"/>
                    </a:ext>
                  </a:extLst>
                </p:cNvPr>
                <p:cNvSpPr txBox="1"/>
                <p:nvPr/>
              </p:nvSpPr>
              <p:spPr>
                <a:xfrm>
                  <a:off x="2904989" y="1338429"/>
                  <a:ext cx="44435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00B0F0"/>
                      </a:solidFill>
                    </a:rPr>
                    <a:t>UTBM</a:t>
                  </a:r>
                  <a:endParaRPr lang="fr-CH" sz="800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AD1A79B3-FF0E-48EB-A61A-E5ECA2097366}"/>
                  </a:ext>
                </a:extLst>
              </p:cNvPr>
              <p:cNvSpPr txBox="1"/>
              <p:nvPr/>
            </p:nvSpPr>
            <p:spPr>
              <a:xfrm>
                <a:off x="2429656" y="660828"/>
                <a:ext cx="352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/>
                  <a:t>P:+0      </a:t>
                </a:r>
              </a:p>
              <a:p>
                <a:r>
                  <a:rPr lang="fr-FR" sz="700" dirty="0"/>
                  <a:t>D:-2</a:t>
                </a:r>
              </a:p>
            </p:txBody>
          </p:sp>
        </p:grpSp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8D290B9A-A180-424E-98EC-518A584CBFE5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3F839E8-5F05-49C9-A9FF-5859D1471267}"/>
              </a:ext>
            </a:extLst>
          </p:cNvPr>
          <p:cNvGrpSpPr/>
          <p:nvPr/>
        </p:nvGrpSpPr>
        <p:grpSpPr>
          <a:xfrm>
            <a:off x="1490636" y="1382316"/>
            <a:ext cx="818761" cy="622294"/>
            <a:chOff x="1490636" y="1382316"/>
            <a:chExt cx="818761" cy="622294"/>
          </a:xfrm>
        </p:grpSpPr>
        <p:sp>
          <p:nvSpPr>
            <p:cNvPr id="448" name="ZoneTexte 447">
              <a:extLst>
                <a:ext uri="{FF2B5EF4-FFF2-40B4-BE49-F238E27FC236}">
                  <a16:creationId xmlns:a16="http://schemas.microsoft.com/office/drawing/2014/main" id="{941D77B6-FBA5-454F-B73F-CFBEF73F326F}"/>
                </a:ext>
              </a:extLst>
            </p:cNvPr>
            <p:cNvSpPr txBox="1"/>
            <p:nvPr/>
          </p:nvSpPr>
          <p:spPr>
            <a:xfrm>
              <a:off x="1539952" y="1819944"/>
              <a:ext cx="7184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[7:45:00 8:03:00]</a:t>
              </a:r>
              <a:endParaRPr lang="fr-CH" sz="600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309CF42-010F-47DA-8AAA-A202A74AA8B2}"/>
                </a:ext>
              </a:extLst>
            </p:cNvPr>
            <p:cNvGrpSpPr/>
            <p:nvPr/>
          </p:nvGrpSpPr>
          <p:grpSpPr>
            <a:xfrm>
              <a:off x="1490636" y="1382316"/>
              <a:ext cx="818761" cy="539528"/>
              <a:chOff x="1630561" y="1384450"/>
              <a:chExt cx="818761" cy="539528"/>
            </a:xfrm>
          </p:grpSpPr>
          <p:sp>
            <p:nvSpPr>
              <p:cNvPr id="444" name="ZoneTexte 443">
                <a:extLst>
                  <a:ext uri="{FF2B5EF4-FFF2-40B4-BE49-F238E27FC236}">
                    <a16:creationId xmlns:a16="http://schemas.microsoft.com/office/drawing/2014/main" id="{DB900C57-3033-450B-AA43-832C594621B7}"/>
                  </a:ext>
                </a:extLst>
              </p:cNvPr>
              <p:cNvSpPr txBox="1"/>
              <p:nvPr/>
            </p:nvSpPr>
            <p:spPr>
              <a:xfrm>
                <a:off x="1630561" y="1396018"/>
                <a:ext cx="395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/>
                  <a:t>P:+3      </a:t>
                </a:r>
              </a:p>
              <a:p>
                <a:r>
                  <a:rPr lang="fr-FR" sz="700" dirty="0"/>
                  <a:t>D:-0</a:t>
                </a:r>
              </a:p>
            </p:txBody>
          </p: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BAFF5EBA-EA45-471A-BAB2-7DFB468E6F15}"/>
                  </a:ext>
                </a:extLst>
              </p:cNvPr>
              <p:cNvGrpSpPr/>
              <p:nvPr/>
            </p:nvGrpSpPr>
            <p:grpSpPr>
              <a:xfrm>
                <a:off x="1658721" y="1384450"/>
                <a:ext cx="790601" cy="478764"/>
                <a:chOff x="2208081" y="2338054"/>
                <a:chExt cx="790601" cy="494230"/>
              </a:xfrm>
            </p:grpSpPr>
            <p:pic>
              <p:nvPicPr>
                <p:cNvPr id="480" name="Graphique 479">
                  <a:extLst>
                    <a:ext uri="{FF2B5EF4-FFF2-40B4-BE49-F238E27FC236}">
                      <a16:creationId xmlns:a16="http://schemas.microsoft.com/office/drawing/2014/main" id="{60A5CD2D-0226-485B-96FF-7F064F686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3725" y="2338054"/>
                  <a:ext cx="306957" cy="306957"/>
                </a:xfrm>
                <a:prstGeom prst="rect">
                  <a:avLst/>
                </a:prstGeom>
              </p:spPr>
            </p:pic>
            <p:sp>
              <p:nvSpPr>
                <p:cNvPr id="481" name="ZoneTexte 480">
                  <a:extLst>
                    <a:ext uri="{FF2B5EF4-FFF2-40B4-BE49-F238E27FC236}">
                      <a16:creationId xmlns:a16="http://schemas.microsoft.com/office/drawing/2014/main" id="{57E5A415-A638-4266-B07F-4A2778DED08F}"/>
                    </a:ext>
                  </a:extLst>
                </p:cNvPr>
                <p:cNvSpPr txBox="1"/>
                <p:nvPr/>
              </p:nvSpPr>
              <p:spPr>
                <a:xfrm>
                  <a:off x="2208081" y="2609880"/>
                  <a:ext cx="790601" cy="222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Crous R. Thom</a:t>
                  </a:r>
                  <a:endParaRPr lang="fr-CH" sz="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53" name="ZoneTexte 252">
                <a:extLst>
                  <a:ext uri="{FF2B5EF4-FFF2-40B4-BE49-F238E27FC236}">
                    <a16:creationId xmlns:a16="http://schemas.microsoft.com/office/drawing/2014/main" id="{3AF878CC-5024-47B5-B603-B9E3AB8DDDF2}"/>
                  </a:ext>
                </a:extLst>
              </p:cNvPr>
              <p:cNvSpPr txBox="1"/>
              <p:nvPr/>
            </p:nvSpPr>
            <p:spPr>
              <a:xfrm>
                <a:off x="1879813" y="1708534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r>
                  <a:rPr lang="fr-FR" sz="8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R2,1</a:t>
                </a:r>
                <a:endParaRPr lang="fr-CH" sz="800" baseline="-25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85274D6-2E8E-4D55-B527-B403D4BFD6C1}"/>
              </a:ext>
            </a:extLst>
          </p:cNvPr>
          <p:cNvGrpSpPr/>
          <p:nvPr/>
        </p:nvGrpSpPr>
        <p:grpSpPr>
          <a:xfrm>
            <a:off x="2297889" y="1345955"/>
            <a:ext cx="862027" cy="650563"/>
            <a:chOff x="2297889" y="1345955"/>
            <a:chExt cx="862027" cy="650563"/>
          </a:xfrm>
        </p:grpSpPr>
        <p:sp>
          <p:nvSpPr>
            <p:cNvPr id="450" name="ZoneTexte 449">
              <a:extLst>
                <a:ext uri="{FF2B5EF4-FFF2-40B4-BE49-F238E27FC236}">
                  <a16:creationId xmlns:a16="http://schemas.microsoft.com/office/drawing/2014/main" id="{B6693FD9-E1F2-4A6B-9238-F16EEFDC45CA}"/>
                </a:ext>
              </a:extLst>
            </p:cNvPr>
            <p:cNvSpPr txBox="1"/>
            <p:nvPr/>
          </p:nvSpPr>
          <p:spPr>
            <a:xfrm>
              <a:off x="2422732" y="1811852"/>
              <a:ext cx="7184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[7:57:00 8:15:00]</a:t>
              </a:r>
              <a:endParaRPr lang="fr-CH" sz="600" dirty="0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3C1D8CB-761D-4821-A12D-26C1FD7DE642}"/>
                </a:ext>
              </a:extLst>
            </p:cNvPr>
            <p:cNvGrpSpPr/>
            <p:nvPr/>
          </p:nvGrpSpPr>
          <p:grpSpPr>
            <a:xfrm>
              <a:off x="2297889" y="1345955"/>
              <a:ext cx="862027" cy="568783"/>
              <a:chOff x="2437814" y="1348089"/>
              <a:chExt cx="862027" cy="568783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87480594-E433-4DAC-A1AC-4E380D339B2B}"/>
                  </a:ext>
                </a:extLst>
              </p:cNvPr>
              <p:cNvGrpSpPr/>
              <p:nvPr/>
            </p:nvGrpSpPr>
            <p:grpSpPr>
              <a:xfrm>
                <a:off x="2437814" y="1348089"/>
                <a:ext cx="862027" cy="481707"/>
                <a:chOff x="2437814" y="1348089"/>
                <a:chExt cx="862027" cy="481707"/>
              </a:xfrm>
            </p:grpSpPr>
            <p:sp>
              <p:nvSpPr>
                <p:cNvPr id="445" name="ZoneTexte 444">
                  <a:extLst>
                    <a:ext uri="{FF2B5EF4-FFF2-40B4-BE49-F238E27FC236}">
                      <a16:creationId xmlns:a16="http://schemas.microsoft.com/office/drawing/2014/main" id="{11F7C3FE-19F3-49CD-8D6F-60C7B9CD2020}"/>
                    </a:ext>
                  </a:extLst>
                </p:cNvPr>
                <p:cNvSpPr txBox="1"/>
                <p:nvPr/>
              </p:nvSpPr>
              <p:spPr>
                <a:xfrm>
                  <a:off x="2437814" y="1396806"/>
                  <a:ext cx="3801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00" dirty="0"/>
                    <a:t>P:+0      </a:t>
                  </a:r>
                </a:p>
                <a:p>
                  <a:r>
                    <a:rPr lang="fr-FR" sz="700" dirty="0"/>
                    <a:t>D:-3</a:t>
                  </a:r>
                </a:p>
              </p:txBody>
            </p:sp>
            <p:grpSp>
              <p:nvGrpSpPr>
                <p:cNvPr id="482" name="Groupe 481">
                  <a:extLst>
                    <a:ext uri="{FF2B5EF4-FFF2-40B4-BE49-F238E27FC236}">
                      <a16:creationId xmlns:a16="http://schemas.microsoft.com/office/drawing/2014/main" id="{AA088B90-65F7-41B8-8AC9-DB1419B7C851}"/>
                    </a:ext>
                  </a:extLst>
                </p:cNvPr>
                <p:cNvGrpSpPr/>
                <p:nvPr/>
              </p:nvGrpSpPr>
              <p:grpSpPr>
                <a:xfrm>
                  <a:off x="2473974" y="1348089"/>
                  <a:ext cx="825867" cy="481707"/>
                  <a:chOff x="2492235" y="2206377"/>
                  <a:chExt cx="825867" cy="481707"/>
                </a:xfrm>
              </p:grpSpPr>
              <p:pic>
                <p:nvPicPr>
                  <p:cNvPr id="483" name="Graphique 482">
                    <a:extLst>
                      <a:ext uri="{FF2B5EF4-FFF2-40B4-BE49-F238E27FC236}">
                        <a16:creationId xmlns:a16="http://schemas.microsoft.com/office/drawing/2014/main" id="{DB6103BC-F51D-4863-A85D-3CF31694E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4515" y="2206377"/>
                    <a:ext cx="380121" cy="380121"/>
                  </a:xfrm>
                  <a:prstGeom prst="rect">
                    <a:avLst/>
                  </a:prstGeom>
                </p:spPr>
              </p:pic>
              <p:sp>
                <p:nvSpPr>
                  <p:cNvPr id="484" name="ZoneTexte 483">
                    <a:extLst>
                      <a:ext uri="{FF2B5EF4-FFF2-40B4-BE49-F238E27FC236}">
                        <a16:creationId xmlns:a16="http://schemas.microsoft.com/office/drawing/2014/main" id="{E9BEA974-8336-4184-A323-8594C610EEAF}"/>
                      </a:ext>
                    </a:extLst>
                  </p:cNvPr>
                  <p:cNvSpPr txBox="1"/>
                  <p:nvPr/>
                </p:nvSpPr>
                <p:spPr>
                  <a:xfrm>
                    <a:off x="2492235" y="2472640"/>
                    <a:ext cx="82586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fr-FR" sz="8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Parking Léon B.</a:t>
                    </a:r>
                  </a:p>
                </p:txBody>
              </p:sp>
            </p:grpSp>
          </p:grpSp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393252DF-2FAE-40F4-906B-744C5AF9359F}"/>
                  </a:ext>
                </a:extLst>
              </p:cNvPr>
              <p:cNvSpPr txBox="1"/>
              <p:nvPr/>
            </p:nvSpPr>
            <p:spPr>
              <a:xfrm>
                <a:off x="2716774" y="1701428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r>
                  <a:rPr lang="fr-FR" sz="8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R2,2</a:t>
                </a:r>
                <a:endParaRPr lang="fr-CH" sz="800" baseline="-25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25C38CF-EA55-4346-9FF0-F91E9A10036E}"/>
              </a:ext>
            </a:extLst>
          </p:cNvPr>
          <p:cNvGrpSpPr/>
          <p:nvPr/>
        </p:nvGrpSpPr>
        <p:grpSpPr>
          <a:xfrm>
            <a:off x="1512586" y="2025893"/>
            <a:ext cx="826723" cy="635932"/>
            <a:chOff x="1512586" y="2025893"/>
            <a:chExt cx="826723" cy="635932"/>
          </a:xfrm>
        </p:grpSpPr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C82FCCF3-8501-4408-9815-E393B6D02E6D}"/>
                </a:ext>
              </a:extLst>
            </p:cNvPr>
            <p:cNvSpPr txBox="1"/>
            <p:nvPr/>
          </p:nvSpPr>
          <p:spPr>
            <a:xfrm>
              <a:off x="1569650" y="2477159"/>
              <a:ext cx="7184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[7:55:00 7:58:00]</a:t>
              </a:r>
              <a:endParaRPr lang="fr-CH" sz="600" dirty="0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044E76BE-6CE1-46FB-9352-45B40448E8D6}"/>
                </a:ext>
              </a:extLst>
            </p:cNvPr>
            <p:cNvGrpSpPr/>
            <p:nvPr/>
          </p:nvGrpSpPr>
          <p:grpSpPr>
            <a:xfrm>
              <a:off x="1512586" y="2025893"/>
              <a:ext cx="826723" cy="540017"/>
              <a:chOff x="1652511" y="2059871"/>
              <a:chExt cx="826723" cy="540017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DCB17D0C-8542-40FD-B0B7-A7C15D7950D1}"/>
                  </a:ext>
                </a:extLst>
              </p:cNvPr>
              <p:cNvGrpSpPr/>
              <p:nvPr/>
            </p:nvGrpSpPr>
            <p:grpSpPr>
              <a:xfrm>
                <a:off x="1652511" y="2059871"/>
                <a:ext cx="826723" cy="457582"/>
                <a:chOff x="1648911" y="2059394"/>
                <a:chExt cx="826723" cy="457582"/>
              </a:xfrm>
            </p:grpSpPr>
            <p:sp>
              <p:nvSpPr>
                <p:cNvPr id="466" name="ZoneTexte 465">
                  <a:extLst>
                    <a:ext uri="{FF2B5EF4-FFF2-40B4-BE49-F238E27FC236}">
                      <a16:creationId xmlns:a16="http://schemas.microsoft.com/office/drawing/2014/main" id="{8932EA4C-F074-475A-8581-CDDA40AF3A3C}"/>
                    </a:ext>
                  </a:extLst>
                </p:cNvPr>
                <p:cNvSpPr txBox="1"/>
                <p:nvPr/>
              </p:nvSpPr>
              <p:spPr>
                <a:xfrm>
                  <a:off x="1648911" y="2059394"/>
                  <a:ext cx="3723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00" dirty="0"/>
                    <a:t>P:+1      </a:t>
                  </a:r>
                </a:p>
                <a:p>
                  <a:r>
                    <a:rPr lang="fr-FR" sz="700" dirty="0"/>
                    <a:t>D:-0</a:t>
                  </a:r>
                </a:p>
              </p:txBody>
            </p:sp>
            <p:grpSp>
              <p:nvGrpSpPr>
                <p:cNvPr id="468" name="Groupe 467">
                  <a:extLst>
                    <a:ext uri="{FF2B5EF4-FFF2-40B4-BE49-F238E27FC236}">
                      <a16:creationId xmlns:a16="http://schemas.microsoft.com/office/drawing/2014/main" id="{45826538-28BA-4FDB-AD35-F6FED5C53232}"/>
                    </a:ext>
                  </a:extLst>
                </p:cNvPr>
                <p:cNvGrpSpPr/>
                <p:nvPr/>
              </p:nvGrpSpPr>
              <p:grpSpPr>
                <a:xfrm>
                  <a:off x="1737932" y="2066817"/>
                  <a:ext cx="737702" cy="450159"/>
                  <a:chOff x="3332499" y="1681977"/>
                  <a:chExt cx="737702" cy="450159"/>
                </a:xfrm>
              </p:grpSpPr>
              <p:sp>
                <p:nvSpPr>
                  <p:cNvPr id="469" name="ZoneTexte 468">
                    <a:extLst>
                      <a:ext uri="{FF2B5EF4-FFF2-40B4-BE49-F238E27FC236}">
                        <a16:creationId xmlns:a16="http://schemas.microsoft.com/office/drawing/2014/main" id="{A865CDF7-5E03-4493-932A-25672E894C4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2499" y="1916692"/>
                    <a:ext cx="73770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FF0000"/>
                        </a:solidFill>
                      </a:rPr>
                      <a:t>Porte du Jura</a:t>
                    </a:r>
                    <a:endParaRPr lang="fr-CH" sz="800" dirty="0">
                      <a:solidFill>
                        <a:srgbClr val="FF0000"/>
                      </a:solidFill>
                    </a:endParaRPr>
                  </a:p>
                </p:txBody>
              </p:sp>
              <p:pic>
                <p:nvPicPr>
                  <p:cNvPr id="470" name="Graphique 469">
                    <a:extLst>
                      <a:ext uri="{FF2B5EF4-FFF2-40B4-BE49-F238E27FC236}">
                        <a16:creationId xmlns:a16="http://schemas.microsoft.com/office/drawing/2014/main" id="{8A5E6045-2BC7-4DA0-801C-D48F27AA06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13742" y="1681977"/>
                    <a:ext cx="338554" cy="33855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57" name="ZoneTexte 256">
                <a:extLst>
                  <a:ext uri="{FF2B5EF4-FFF2-40B4-BE49-F238E27FC236}">
                    <a16:creationId xmlns:a16="http://schemas.microsoft.com/office/drawing/2014/main" id="{25C1A5C5-70B8-4C0B-8247-9A5EBC02069E}"/>
                  </a:ext>
                </a:extLst>
              </p:cNvPr>
              <p:cNvSpPr txBox="1"/>
              <p:nvPr/>
            </p:nvSpPr>
            <p:spPr>
              <a:xfrm>
                <a:off x="1945626" y="2384444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FF0000"/>
                    </a:solidFill>
                  </a:rPr>
                  <a:t>R3,1</a:t>
                </a:r>
                <a:endParaRPr lang="fr-CH" sz="800" baseline="-25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694AD09-A717-4540-926C-96F8D9609F19}"/>
              </a:ext>
            </a:extLst>
          </p:cNvPr>
          <p:cNvGrpSpPr/>
          <p:nvPr/>
        </p:nvGrpSpPr>
        <p:grpSpPr>
          <a:xfrm>
            <a:off x="2316803" y="1973630"/>
            <a:ext cx="805017" cy="699098"/>
            <a:chOff x="2316803" y="1973630"/>
            <a:chExt cx="805017" cy="699098"/>
          </a:xfrm>
        </p:grpSpPr>
        <p:sp>
          <p:nvSpPr>
            <p:cNvPr id="447" name="ZoneTexte 446">
              <a:extLst>
                <a:ext uri="{FF2B5EF4-FFF2-40B4-BE49-F238E27FC236}">
                  <a16:creationId xmlns:a16="http://schemas.microsoft.com/office/drawing/2014/main" id="{DCEC3F7A-64B6-4896-A1F1-0CA5B7F968D0}"/>
                </a:ext>
              </a:extLst>
            </p:cNvPr>
            <p:cNvSpPr txBox="1"/>
            <p:nvPr/>
          </p:nvSpPr>
          <p:spPr>
            <a:xfrm>
              <a:off x="2403354" y="2488062"/>
              <a:ext cx="7184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[7:57:00 8:00:00]</a:t>
              </a:r>
              <a:endParaRPr lang="fr-CH" sz="600" dirty="0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AE7766E-4288-4FB0-B0C6-C31A3B1CC41E}"/>
                </a:ext>
              </a:extLst>
            </p:cNvPr>
            <p:cNvGrpSpPr/>
            <p:nvPr/>
          </p:nvGrpSpPr>
          <p:grpSpPr>
            <a:xfrm>
              <a:off x="2316803" y="1973630"/>
              <a:ext cx="675680" cy="607358"/>
              <a:chOff x="2465811" y="2011027"/>
              <a:chExt cx="675680" cy="607358"/>
            </a:xfrm>
          </p:grpSpPr>
          <p:grpSp>
            <p:nvGrpSpPr>
              <p:cNvPr id="460" name="Groupe 459">
                <a:extLst>
                  <a:ext uri="{FF2B5EF4-FFF2-40B4-BE49-F238E27FC236}">
                    <a16:creationId xmlns:a16="http://schemas.microsoft.com/office/drawing/2014/main" id="{A0743E2F-04A3-44E3-BF6B-F9E54D53DECF}"/>
                  </a:ext>
                </a:extLst>
              </p:cNvPr>
              <p:cNvGrpSpPr/>
              <p:nvPr/>
            </p:nvGrpSpPr>
            <p:grpSpPr>
              <a:xfrm>
                <a:off x="2697139" y="2011027"/>
                <a:ext cx="444352" cy="527611"/>
                <a:chOff x="3202046" y="1582364"/>
                <a:chExt cx="444352" cy="527611"/>
              </a:xfrm>
            </p:grpSpPr>
            <p:pic>
              <p:nvPicPr>
                <p:cNvPr id="461" name="Graphique 460">
                  <a:extLst>
                    <a:ext uri="{FF2B5EF4-FFF2-40B4-BE49-F238E27FC236}">
                      <a16:creationId xmlns:a16="http://schemas.microsoft.com/office/drawing/2014/main" id="{8D72D62A-901F-4A2D-8CB4-F15D4A6174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8718" y="1582364"/>
                  <a:ext cx="398234" cy="398234"/>
                </a:xfrm>
                <a:prstGeom prst="rect">
                  <a:avLst/>
                </a:prstGeom>
              </p:spPr>
            </p:pic>
            <p:sp>
              <p:nvSpPr>
                <p:cNvPr id="462" name="ZoneTexte 461">
                  <a:extLst>
                    <a:ext uri="{FF2B5EF4-FFF2-40B4-BE49-F238E27FC236}">
                      <a16:creationId xmlns:a16="http://schemas.microsoft.com/office/drawing/2014/main" id="{B4DAE956-51A3-42AC-8481-254B5C3361BF}"/>
                    </a:ext>
                  </a:extLst>
                </p:cNvPr>
                <p:cNvSpPr txBox="1"/>
                <p:nvPr/>
              </p:nvSpPr>
              <p:spPr>
                <a:xfrm>
                  <a:off x="3202046" y="1894531"/>
                  <a:ext cx="44435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0000"/>
                      </a:solidFill>
                    </a:rPr>
                    <a:t>UTBM</a:t>
                  </a:r>
                  <a:endParaRPr lang="fr-CH" sz="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7" name="ZoneTexte 466">
                <a:extLst>
                  <a:ext uri="{FF2B5EF4-FFF2-40B4-BE49-F238E27FC236}">
                    <a16:creationId xmlns:a16="http://schemas.microsoft.com/office/drawing/2014/main" id="{3D34E8A4-3401-42B3-99E0-DB8B58E52026}"/>
                  </a:ext>
                </a:extLst>
              </p:cNvPr>
              <p:cNvSpPr txBox="1"/>
              <p:nvPr/>
            </p:nvSpPr>
            <p:spPr>
              <a:xfrm>
                <a:off x="2465811" y="2077609"/>
                <a:ext cx="368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/>
                  <a:t>P:+0      </a:t>
                </a:r>
              </a:p>
              <a:p>
                <a:r>
                  <a:rPr lang="fr-FR" sz="700" dirty="0"/>
                  <a:t>D:-1</a:t>
                </a:r>
              </a:p>
            </p:txBody>
          </p:sp>
          <p:sp>
            <p:nvSpPr>
              <p:cNvPr id="262" name="ZoneTexte 261">
                <a:extLst>
                  <a:ext uri="{FF2B5EF4-FFF2-40B4-BE49-F238E27FC236}">
                    <a16:creationId xmlns:a16="http://schemas.microsoft.com/office/drawing/2014/main" id="{B3D9D547-E494-4DEA-9B26-10BEB3D022A3}"/>
                  </a:ext>
                </a:extLst>
              </p:cNvPr>
              <p:cNvSpPr txBox="1"/>
              <p:nvPr/>
            </p:nvSpPr>
            <p:spPr>
              <a:xfrm>
                <a:off x="2717841" y="240294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FF0000"/>
                    </a:solidFill>
                  </a:rPr>
                  <a:t>R3,2</a:t>
                </a:r>
                <a:endParaRPr lang="fr-CH" sz="800" baseline="-25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BDA5C55-82EA-4535-809C-262D68AA7914}"/>
              </a:ext>
            </a:extLst>
          </p:cNvPr>
          <p:cNvGrpSpPr/>
          <p:nvPr/>
        </p:nvGrpSpPr>
        <p:grpSpPr>
          <a:xfrm>
            <a:off x="2260969" y="2708550"/>
            <a:ext cx="849250" cy="577666"/>
            <a:chOff x="2410617" y="2709962"/>
            <a:chExt cx="849250" cy="577666"/>
          </a:xfrm>
        </p:grpSpPr>
        <p:sp>
          <p:nvSpPr>
            <p:cNvPr id="453" name="ZoneTexte 452">
              <a:extLst>
                <a:ext uri="{FF2B5EF4-FFF2-40B4-BE49-F238E27FC236}">
                  <a16:creationId xmlns:a16="http://schemas.microsoft.com/office/drawing/2014/main" id="{6536D10B-25C3-4371-8E7F-8386645F48D1}"/>
                </a:ext>
              </a:extLst>
            </p:cNvPr>
            <p:cNvSpPr txBox="1"/>
            <p:nvPr/>
          </p:nvSpPr>
          <p:spPr>
            <a:xfrm>
              <a:off x="2410617" y="2720007"/>
              <a:ext cx="36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D:-2</a:t>
              </a:r>
            </a:p>
          </p:txBody>
        </p: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969C1775-2623-4C8A-AA26-151491D30693}"/>
                </a:ext>
              </a:extLst>
            </p:cNvPr>
            <p:cNvGrpSpPr/>
            <p:nvPr/>
          </p:nvGrpSpPr>
          <p:grpSpPr>
            <a:xfrm>
              <a:off x="2434000" y="2709962"/>
              <a:ext cx="825867" cy="577666"/>
              <a:chOff x="2473974" y="1348089"/>
              <a:chExt cx="825867" cy="577666"/>
            </a:xfrm>
          </p:grpSpPr>
          <p:grpSp>
            <p:nvGrpSpPr>
              <p:cNvPr id="280" name="Groupe 279">
                <a:extLst>
                  <a:ext uri="{FF2B5EF4-FFF2-40B4-BE49-F238E27FC236}">
                    <a16:creationId xmlns:a16="http://schemas.microsoft.com/office/drawing/2014/main" id="{BF070F8A-A58C-47D4-A792-112C9770DDEB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281" name="Graphique 280">
                  <a:extLst>
                    <a:ext uri="{FF2B5EF4-FFF2-40B4-BE49-F238E27FC236}">
                      <a16:creationId xmlns:a16="http://schemas.microsoft.com/office/drawing/2014/main" id="{C1830CE3-1956-47C0-8F7F-07FDECD10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44801B34-75AC-4B65-887A-5BE3A64E48A9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92D050"/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266" name="ZoneTexte 265">
                <a:extLst>
                  <a:ext uri="{FF2B5EF4-FFF2-40B4-BE49-F238E27FC236}">
                    <a16:creationId xmlns:a16="http://schemas.microsoft.com/office/drawing/2014/main" id="{530C6F1A-2734-4DE4-8AC0-0C18F3220761}"/>
                  </a:ext>
                </a:extLst>
              </p:cNvPr>
              <p:cNvSpPr txBox="1"/>
              <p:nvPr/>
            </p:nvSpPr>
            <p:spPr>
              <a:xfrm>
                <a:off x="2720187" y="171031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92D05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92D050"/>
                    </a:solidFill>
                  </a:rPr>
                  <a:t>R4,2</a:t>
                </a:r>
                <a:endParaRPr lang="fr-CH" sz="800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E636521-808D-4CBF-BEF5-DBCDA07C92BA}"/>
              </a:ext>
            </a:extLst>
          </p:cNvPr>
          <p:cNvGrpSpPr/>
          <p:nvPr/>
        </p:nvGrpSpPr>
        <p:grpSpPr>
          <a:xfrm>
            <a:off x="1483965" y="2724300"/>
            <a:ext cx="790601" cy="569670"/>
            <a:chOff x="1623890" y="2720007"/>
            <a:chExt cx="790601" cy="569670"/>
          </a:xfrm>
        </p:grpSpPr>
        <p:grpSp>
          <p:nvGrpSpPr>
            <p:cNvPr id="408" name="Groupe 407">
              <a:extLst>
                <a:ext uri="{FF2B5EF4-FFF2-40B4-BE49-F238E27FC236}">
                  <a16:creationId xmlns:a16="http://schemas.microsoft.com/office/drawing/2014/main" id="{9FBA35D0-D2AC-4673-84EF-2B7B524F7FD3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409" name="Graphique 408">
                <a:extLst>
                  <a:ext uri="{FF2B5EF4-FFF2-40B4-BE49-F238E27FC236}">
                    <a16:creationId xmlns:a16="http://schemas.microsoft.com/office/drawing/2014/main" id="{4E496832-C4D3-4BA6-AF32-1DFEE054A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410" name="ZoneTexte 409">
                <a:extLst>
                  <a:ext uri="{FF2B5EF4-FFF2-40B4-BE49-F238E27FC236}">
                    <a16:creationId xmlns:a16="http://schemas.microsoft.com/office/drawing/2014/main" id="{B0FC7FE9-1F3E-47CF-B283-E43F3142FA6B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452" name="ZoneTexte 451">
              <a:extLst>
                <a:ext uri="{FF2B5EF4-FFF2-40B4-BE49-F238E27FC236}">
                  <a16:creationId xmlns:a16="http://schemas.microsoft.com/office/drawing/2014/main" id="{CCA826FA-C6DA-442C-9186-FD5F564538F0}"/>
                </a:ext>
              </a:extLst>
            </p:cNvPr>
            <p:cNvSpPr txBox="1"/>
            <p:nvPr/>
          </p:nvSpPr>
          <p:spPr>
            <a:xfrm>
              <a:off x="1624179" y="2720007"/>
              <a:ext cx="37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1D455EC9-A868-4BAD-90A9-F2F8641FC041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D22D621-520E-4ADF-BF53-B1AC62189385}"/>
              </a:ext>
            </a:extLst>
          </p:cNvPr>
          <p:cNvGrpSpPr/>
          <p:nvPr/>
        </p:nvGrpSpPr>
        <p:grpSpPr>
          <a:xfrm>
            <a:off x="1457973" y="3524465"/>
            <a:ext cx="851516" cy="607205"/>
            <a:chOff x="1597898" y="3526599"/>
            <a:chExt cx="851516" cy="607205"/>
          </a:xfrm>
        </p:grpSpPr>
        <p:pic>
          <p:nvPicPr>
            <p:cNvPr id="426" name="Graphique 425">
              <a:extLst>
                <a:ext uri="{FF2B5EF4-FFF2-40B4-BE49-F238E27FC236}">
                  <a16:creationId xmlns:a16="http://schemas.microsoft.com/office/drawing/2014/main" id="{25637697-5939-4E67-9123-80F32EF03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27" name="ZoneTexte 426">
              <a:extLst>
                <a:ext uri="{FF2B5EF4-FFF2-40B4-BE49-F238E27FC236}">
                  <a16:creationId xmlns:a16="http://schemas.microsoft.com/office/drawing/2014/main" id="{DBFC0883-7587-4840-816C-130267EFBB53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76" name="ZoneTexte 475">
              <a:extLst>
                <a:ext uri="{FF2B5EF4-FFF2-40B4-BE49-F238E27FC236}">
                  <a16:creationId xmlns:a16="http://schemas.microsoft.com/office/drawing/2014/main" id="{FDF4400E-0818-45C6-8CE1-996A6EB345DB}"/>
                </a:ext>
              </a:extLst>
            </p:cNvPr>
            <p:cNvSpPr txBox="1"/>
            <p:nvPr/>
          </p:nvSpPr>
          <p:spPr>
            <a:xfrm>
              <a:off x="1617056" y="3568959"/>
              <a:ext cx="35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287" name="ZoneTexte 286">
              <a:extLst>
                <a:ext uri="{FF2B5EF4-FFF2-40B4-BE49-F238E27FC236}">
                  <a16:creationId xmlns:a16="http://schemas.microsoft.com/office/drawing/2014/main" id="{106D9155-656C-49C4-8691-F9782A8C0785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8934A39-85D6-43B7-AFD4-9303855E0D2F}"/>
              </a:ext>
            </a:extLst>
          </p:cNvPr>
          <p:cNvGrpSpPr/>
          <p:nvPr/>
        </p:nvGrpSpPr>
        <p:grpSpPr>
          <a:xfrm>
            <a:off x="2350318" y="3531886"/>
            <a:ext cx="737702" cy="580964"/>
            <a:chOff x="2490243" y="3534020"/>
            <a:chExt cx="737702" cy="580964"/>
          </a:xfrm>
        </p:grpSpPr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F5514398-2A2D-4ACD-BA41-18007B31A3B1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112CC8B1-FCC9-46C5-A9AD-87695C056D9D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440" name="Graphique 439">
                <a:extLst>
                  <a:ext uri="{FF2B5EF4-FFF2-40B4-BE49-F238E27FC236}">
                    <a16:creationId xmlns:a16="http://schemas.microsoft.com/office/drawing/2014/main" id="{A0A2EC15-2148-4ACE-883D-9741C2C09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288" name="ZoneTexte 287">
              <a:extLst>
                <a:ext uri="{FF2B5EF4-FFF2-40B4-BE49-F238E27FC236}">
                  <a16:creationId xmlns:a16="http://schemas.microsoft.com/office/drawing/2014/main" id="{9BE0D651-2B4F-4FBA-AC31-DB9CA6239019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156117C-2382-46B8-90EA-295E3E206715}"/>
              </a:ext>
            </a:extLst>
          </p:cNvPr>
          <p:cNvGrpSpPr/>
          <p:nvPr/>
        </p:nvGrpSpPr>
        <p:grpSpPr>
          <a:xfrm>
            <a:off x="3215381" y="3492310"/>
            <a:ext cx="444352" cy="622922"/>
            <a:chOff x="3355306" y="3494444"/>
            <a:chExt cx="444352" cy="622922"/>
          </a:xfrm>
        </p:grpSpPr>
        <p:grpSp>
          <p:nvGrpSpPr>
            <p:cNvPr id="428" name="Groupe 427">
              <a:extLst>
                <a:ext uri="{FF2B5EF4-FFF2-40B4-BE49-F238E27FC236}">
                  <a16:creationId xmlns:a16="http://schemas.microsoft.com/office/drawing/2014/main" id="{4865575F-4C8A-42A3-90B7-BE31F935946D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32195"/>
              <a:chOff x="3234313" y="1609791"/>
              <a:chExt cx="444352" cy="532195"/>
            </a:xfrm>
          </p:grpSpPr>
          <p:pic>
            <p:nvPicPr>
              <p:cNvPr id="429" name="Graphique 428">
                <a:extLst>
                  <a:ext uri="{FF2B5EF4-FFF2-40B4-BE49-F238E27FC236}">
                    <a16:creationId xmlns:a16="http://schemas.microsoft.com/office/drawing/2014/main" id="{16671D4F-1425-4F8A-91FC-0782E069C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ECD68A8A-A4FF-477C-8FFD-65AD144E4A1B}"/>
                  </a:ext>
                </a:extLst>
              </p:cNvPr>
              <p:cNvSpPr txBox="1"/>
              <p:nvPr/>
            </p:nvSpPr>
            <p:spPr>
              <a:xfrm>
                <a:off x="3234313" y="1926542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B79ED6E0-7EE3-4E46-9531-CC6480E86A59}"/>
                </a:ext>
              </a:extLst>
            </p:cNvPr>
            <p:cNvSpPr txBox="1"/>
            <p:nvPr/>
          </p:nvSpPr>
          <p:spPr>
            <a:xfrm>
              <a:off x="3392154" y="3901922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30BF6E94-E427-4C61-904C-9978BAFD8887}"/>
              </a:ext>
            </a:extLst>
          </p:cNvPr>
          <p:cNvGrpSpPr/>
          <p:nvPr/>
        </p:nvGrpSpPr>
        <p:grpSpPr>
          <a:xfrm>
            <a:off x="373116" y="5723073"/>
            <a:ext cx="472059" cy="363871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291" name="Graphique 290">
              <a:extLst>
                <a:ext uri="{FF2B5EF4-FFF2-40B4-BE49-F238E27FC236}">
                  <a16:creationId xmlns:a16="http://schemas.microsoft.com/office/drawing/2014/main" id="{52F7CC55-FC1F-4D46-98AD-5951985AF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292" name="Graphique 291">
              <a:extLst>
                <a:ext uri="{FF2B5EF4-FFF2-40B4-BE49-F238E27FC236}">
                  <a16:creationId xmlns:a16="http://schemas.microsoft.com/office/drawing/2014/main" id="{FD2AB513-9783-4067-84A6-FF8AF7D28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grpSp>
        <p:nvGrpSpPr>
          <p:cNvPr id="293" name="Groupe 292">
            <a:extLst>
              <a:ext uri="{FF2B5EF4-FFF2-40B4-BE49-F238E27FC236}">
                <a16:creationId xmlns:a16="http://schemas.microsoft.com/office/drawing/2014/main" id="{5811ED46-BC05-4EEF-9D03-6BF026BEBD03}"/>
              </a:ext>
            </a:extLst>
          </p:cNvPr>
          <p:cNvGrpSpPr/>
          <p:nvPr/>
        </p:nvGrpSpPr>
        <p:grpSpPr>
          <a:xfrm>
            <a:off x="446396" y="6080052"/>
            <a:ext cx="466499" cy="359973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294" name="Graphique 293">
              <a:extLst>
                <a:ext uri="{FF2B5EF4-FFF2-40B4-BE49-F238E27FC236}">
                  <a16:creationId xmlns:a16="http://schemas.microsoft.com/office/drawing/2014/main" id="{38CE6AE1-35D7-4EEF-ACD0-59277580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295" name="Graphique 294">
              <a:extLst>
                <a:ext uri="{FF2B5EF4-FFF2-40B4-BE49-F238E27FC236}">
                  <a16:creationId xmlns:a16="http://schemas.microsoft.com/office/drawing/2014/main" id="{D085DB30-9B9E-48F7-BDDD-8BA551B98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A5A44E8D-0D98-4010-BE84-D24BF95A654B}"/>
              </a:ext>
            </a:extLst>
          </p:cNvPr>
          <p:cNvGrpSpPr/>
          <p:nvPr/>
        </p:nvGrpSpPr>
        <p:grpSpPr>
          <a:xfrm>
            <a:off x="4635063" y="4501089"/>
            <a:ext cx="825867" cy="568783"/>
            <a:chOff x="2473974" y="1348089"/>
            <a:chExt cx="825867" cy="568783"/>
          </a:xfrm>
        </p:grpSpPr>
        <p:grpSp>
          <p:nvGrpSpPr>
            <p:cNvPr id="302" name="Groupe 301">
              <a:extLst>
                <a:ext uri="{FF2B5EF4-FFF2-40B4-BE49-F238E27FC236}">
                  <a16:creationId xmlns:a16="http://schemas.microsoft.com/office/drawing/2014/main" id="{2CB7CB54-779D-4B2D-9E5E-2768DFFE190F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303" name="Graphique 302">
                <a:extLst>
                  <a:ext uri="{FF2B5EF4-FFF2-40B4-BE49-F238E27FC236}">
                    <a16:creationId xmlns:a16="http://schemas.microsoft.com/office/drawing/2014/main" id="{6814D5DA-2DD4-4EF4-9E86-57C39B4D8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304" name="ZoneTexte 303">
                <a:extLst>
                  <a:ext uri="{FF2B5EF4-FFF2-40B4-BE49-F238E27FC236}">
                    <a16:creationId xmlns:a16="http://schemas.microsoft.com/office/drawing/2014/main" id="{77401AD5-ABA8-4B67-8831-CB79C53A498B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8B821FC2-1F3B-49DA-AA46-1B74F04843C2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5" name="Groupe 304">
            <a:extLst>
              <a:ext uri="{FF2B5EF4-FFF2-40B4-BE49-F238E27FC236}">
                <a16:creationId xmlns:a16="http://schemas.microsoft.com/office/drawing/2014/main" id="{7816103B-E157-4853-9B08-7F7BD4521FBF}"/>
              </a:ext>
            </a:extLst>
          </p:cNvPr>
          <p:cNvGrpSpPr/>
          <p:nvPr/>
        </p:nvGrpSpPr>
        <p:grpSpPr>
          <a:xfrm>
            <a:off x="4599877" y="2290062"/>
            <a:ext cx="790601" cy="539527"/>
            <a:chOff x="1658721" y="1384451"/>
            <a:chExt cx="790601" cy="539527"/>
          </a:xfrm>
        </p:grpSpPr>
        <p:grpSp>
          <p:nvGrpSpPr>
            <p:cNvPr id="307" name="Groupe 306">
              <a:extLst>
                <a:ext uri="{FF2B5EF4-FFF2-40B4-BE49-F238E27FC236}">
                  <a16:creationId xmlns:a16="http://schemas.microsoft.com/office/drawing/2014/main" id="{76DDB9DB-FB39-4A07-A9BC-FE740BA240B4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309" name="Graphique 308">
                <a:extLst>
                  <a:ext uri="{FF2B5EF4-FFF2-40B4-BE49-F238E27FC236}">
                    <a16:creationId xmlns:a16="http://schemas.microsoft.com/office/drawing/2014/main" id="{16BC0DFA-6291-4ECF-95BF-D6335D620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310" name="ZoneTexte 309">
                <a:extLst>
                  <a:ext uri="{FF2B5EF4-FFF2-40B4-BE49-F238E27FC236}">
                    <a16:creationId xmlns:a16="http://schemas.microsoft.com/office/drawing/2014/main" id="{EF559572-5F01-45CA-B897-CD143973A180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08" name="ZoneTexte 307">
              <a:extLst>
                <a:ext uri="{FF2B5EF4-FFF2-40B4-BE49-F238E27FC236}">
                  <a16:creationId xmlns:a16="http://schemas.microsoft.com/office/drawing/2014/main" id="{2F2C9ACF-B4C9-4D2F-A093-834EC5AFDA5E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12" name="Groupe 311">
            <a:extLst>
              <a:ext uri="{FF2B5EF4-FFF2-40B4-BE49-F238E27FC236}">
                <a16:creationId xmlns:a16="http://schemas.microsoft.com/office/drawing/2014/main" id="{52964259-BB79-40F2-B896-928BECF9283E}"/>
              </a:ext>
            </a:extLst>
          </p:cNvPr>
          <p:cNvGrpSpPr/>
          <p:nvPr/>
        </p:nvGrpSpPr>
        <p:grpSpPr>
          <a:xfrm>
            <a:off x="68265" y="4754384"/>
            <a:ext cx="1194149" cy="338554"/>
            <a:chOff x="3253347" y="4815505"/>
            <a:chExt cx="1329973" cy="444551"/>
          </a:xfrm>
        </p:grpSpPr>
        <p:sp>
          <p:nvSpPr>
            <p:cNvPr id="358" name="Légende : double flèche courbée sans bordure 357">
              <a:extLst>
                <a:ext uri="{FF2B5EF4-FFF2-40B4-BE49-F238E27FC236}">
                  <a16:creationId xmlns:a16="http://schemas.microsoft.com/office/drawing/2014/main" id="{DCA86B20-1D64-42B0-8ABA-759DE50A7055}"/>
                </a:ext>
              </a:extLst>
            </p:cNvPr>
            <p:cNvSpPr/>
            <p:nvPr/>
          </p:nvSpPr>
          <p:spPr>
            <a:xfrm>
              <a:off x="3284299" y="4856400"/>
              <a:ext cx="1181113" cy="377344"/>
            </a:xfrm>
            <a:prstGeom prst="callout3">
              <a:avLst>
                <a:gd name="adj1" fmla="val 94131"/>
                <a:gd name="adj2" fmla="val 30009"/>
                <a:gd name="adj3" fmla="val 118968"/>
                <a:gd name="adj4" fmla="val 30184"/>
                <a:gd name="adj5" fmla="val 120338"/>
                <a:gd name="adj6" fmla="val 31176"/>
                <a:gd name="adj7" fmla="val 136715"/>
                <a:gd name="adj8" fmla="val 48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CBA1E02B-A1B7-4F71-A480-ABEB99EF8133}"/>
                </a:ext>
              </a:extLst>
            </p:cNvPr>
            <p:cNvSpPr txBox="1"/>
            <p:nvPr/>
          </p:nvSpPr>
          <p:spPr>
            <a:xfrm>
              <a:off x="3253347" y="4815505"/>
              <a:ext cx="1329973" cy="444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N: nbr de passager</a:t>
              </a:r>
            </a:p>
            <a:p>
              <a:r>
                <a:rPr lang="fr-FR" sz="800" dirty="0" err="1"/>
                <a:t>AvS</a:t>
              </a:r>
              <a:r>
                <a:rPr lang="fr-FR" sz="800" dirty="0"/>
                <a:t>: nbr de siège nominal</a:t>
              </a:r>
              <a:endParaRPr lang="fr-CH" sz="6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83FFB7B-2A27-4876-B509-FD3F40FAC92F}"/>
              </a:ext>
            </a:extLst>
          </p:cNvPr>
          <p:cNvGrpSpPr/>
          <p:nvPr/>
        </p:nvGrpSpPr>
        <p:grpSpPr>
          <a:xfrm>
            <a:off x="6417178" y="2960083"/>
            <a:ext cx="340348" cy="305520"/>
            <a:chOff x="6738477" y="2997471"/>
            <a:chExt cx="340348" cy="305520"/>
          </a:xfrm>
        </p:grpSpPr>
        <p:pic>
          <p:nvPicPr>
            <p:cNvPr id="360" name="Graphique 359">
              <a:extLst>
                <a:ext uri="{FF2B5EF4-FFF2-40B4-BE49-F238E27FC236}">
                  <a16:creationId xmlns:a16="http://schemas.microsoft.com/office/drawing/2014/main" id="{88F487D7-D15A-4811-8B3D-AF97FA57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2207894B-BD8B-4A91-83A0-6D01C2EDA286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495" name="Groupe 494">
            <a:extLst>
              <a:ext uri="{FF2B5EF4-FFF2-40B4-BE49-F238E27FC236}">
                <a16:creationId xmlns:a16="http://schemas.microsoft.com/office/drawing/2014/main" id="{A6250B4E-DAEA-4414-9864-DD8C47C450E4}"/>
              </a:ext>
            </a:extLst>
          </p:cNvPr>
          <p:cNvGrpSpPr/>
          <p:nvPr/>
        </p:nvGrpSpPr>
        <p:grpSpPr>
          <a:xfrm>
            <a:off x="7710918" y="2576692"/>
            <a:ext cx="340348" cy="305520"/>
            <a:chOff x="6738477" y="2997471"/>
            <a:chExt cx="340348" cy="305520"/>
          </a:xfrm>
        </p:grpSpPr>
        <p:pic>
          <p:nvPicPr>
            <p:cNvPr id="496" name="Graphique 495">
              <a:extLst>
                <a:ext uri="{FF2B5EF4-FFF2-40B4-BE49-F238E27FC236}">
                  <a16:creationId xmlns:a16="http://schemas.microsoft.com/office/drawing/2014/main" id="{DD37003E-3BC4-4096-9701-D3CFD424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498" name="ZoneTexte 497">
              <a:extLst>
                <a:ext uri="{FF2B5EF4-FFF2-40B4-BE49-F238E27FC236}">
                  <a16:creationId xmlns:a16="http://schemas.microsoft.com/office/drawing/2014/main" id="{11BCBC37-9C38-4C9A-824E-378E9CC5403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503" name="Groupe 502">
            <a:extLst>
              <a:ext uri="{FF2B5EF4-FFF2-40B4-BE49-F238E27FC236}">
                <a16:creationId xmlns:a16="http://schemas.microsoft.com/office/drawing/2014/main" id="{4B38374F-AA86-425A-9B63-3EDC9B1F0F8F}"/>
              </a:ext>
            </a:extLst>
          </p:cNvPr>
          <p:cNvGrpSpPr/>
          <p:nvPr/>
        </p:nvGrpSpPr>
        <p:grpSpPr>
          <a:xfrm>
            <a:off x="7045801" y="2319675"/>
            <a:ext cx="790601" cy="539527"/>
            <a:chOff x="1658721" y="1384451"/>
            <a:chExt cx="790601" cy="539527"/>
          </a:xfrm>
        </p:grpSpPr>
        <p:grpSp>
          <p:nvGrpSpPr>
            <p:cNvPr id="517" name="Groupe 516">
              <a:extLst>
                <a:ext uri="{FF2B5EF4-FFF2-40B4-BE49-F238E27FC236}">
                  <a16:creationId xmlns:a16="http://schemas.microsoft.com/office/drawing/2014/main" id="{CB14313E-5BBC-4F3C-94D0-918DA0FBD779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522" name="Graphique 521">
                <a:extLst>
                  <a:ext uri="{FF2B5EF4-FFF2-40B4-BE49-F238E27FC236}">
                    <a16:creationId xmlns:a16="http://schemas.microsoft.com/office/drawing/2014/main" id="{E6D619D9-B28B-430F-801D-52618B90B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523" name="ZoneTexte 522">
                <a:extLst>
                  <a:ext uri="{FF2B5EF4-FFF2-40B4-BE49-F238E27FC236}">
                    <a16:creationId xmlns:a16="http://schemas.microsoft.com/office/drawing/2014/main" id="{AEDA4411-3AF8-4C57-93C7-65C6D765F491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18" name="ZoneTexte 517">
              <a:extLst>
                <a:ext uri="{FF2B5EF4-FFF2-40B4-BE49-F238E27FC236}">
                  <a16:creationId xmlns:a16="http://schemas.microsoft.com/office/drawing/2014/main" id="{95994F55-10C5-4365-925B-B9CD6393839B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6C00E061-41CA-443D-9C22-64D863AA480D}"/>
              </a:ext>
            </a:extLst>
          </p:cNvPr>
          <p:cNvGrpSpPr/>
          <p:nvPr/>
        </p:nvGrpSpPr>
        <p:grpSpPr>
          <a:xfrm>
            <a:off x="6074371" y="2873930"/>
            <a:ext cx="474810" cy="543613"/>
            <a:chOff x="1794102" y="640724"/>
            <a:chExt cx="474810" cy="543613"/>
          </a:xfrm>
        </p:grpSpPr>
        <p:grpSp>
          <p:nvGrpSpPr>
            <p:cNvPr id="525" name="Groupe 524">
              <a:extLst>
                <a:ext uri="{FF2B5EF4-FFF2-40B4-BE49-F238E27FC236}">
                  <a16:creationId xmlns:a16="http://schemas.microsoft.com/office/drawing/2014/main" id="{8191C57F-86D5-43B6-8B1B-1BF30D0B52DD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528" name="Graphique 527">
                <a:extLst>
                  <a:ext uri="{FF2B5EF4-FFF2-40B4-BE49-F238E27FC236}">
                    <a16:creationId xmlns:a16="http://schemas.microsoft.com/office/drawing/2014/main" id="{085D2E91-1F81-43B6-A33F-82EEBC8CC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529" name="ZoneTexte 528">
                <a:extLst>
                  <a:ext uri="{FF2B5EF4-FFF2-40B4-BE49-F238E27FC236}">
                    <a16:creationId xmlns:a16="http://schemas.microsoft.com/office/drawing/2014/main" id="{B8DDDD7D-4884-4F17-B2D2-B1DD28BF5D84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27" name="ZoneTexte 526">
              <a:extLst>
                <a:ext uri="{FF2B5EF4-FFF2-40B4-BE49-F238E27FC236}">
                  <a16:creationId xmlns:a16="http://schemas.microsoft.com/office/drawing/2014/main" id="{446C0ECA-BD56-4372-9EB8-5B377ED6B976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522A0738-A5AF-48FC-B576-30C85CCB899E}"/>
              </a:ext>
            </a:extLst>
          </p:cNvPr>
          <p:cNvGrpSpPr/>
          <p:nvPr/>
        </p:nvGrpSpPr>
        <p:grpSpPr>
          <a:xfrm>
            <a:off x="6529243" y="86566"/>
            <a:ext cx="831785" cy="566055"/>
            <a:chOff x="1617537" y="1357923"/>
            <a:chExt cx="831785" cy="566055"/>
          </a:xfrm>
        </p:grpSpPr>
        <p:sp>
          <p:nvSpPr>
            <p:cNvPr id="531" name="ZoneTexte 530">
              <a:extLst>
                <a:ext uri="{FF2B5EF4-FFF2-40B4-BE49-F238E27FC236}">
                  <a16:creationId xmlns:a16="http://schemas.microsoft.com/office/drawing/2014/main" id="{EE543051-13FF-4B92-BDD9-312E0BC63D49}"/>
                </a:ext>
              </a:extLst>
            </p:cNvPr>
            <p:cNvSpPr txBox="1"/>
            <p:nvPr/>
          </p:nvSpPr>
          <p:spPr>
            <a:xfrm>
              <a:off x="1617537" y="1357923"/>
              <a:ext cx="344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  <a:p>
              <a:r>
                <a:rPr lang="fr-FR" sz="700" dirty="0"/>
                <a:t>A:2</a:t>
              </a:r>
              <a:endParaRPr lang="fr-FR" sz="800" dirty="0"/>
            </a:p>
          </p:txBody>
        </p:sp>
        <p:grpSp>
          <p:nvGrpSpPr>
            <p:cNvPr id="532" name="Groupe 531">
              <a:extLst>
                <a:ext uri="{FF2B5EF4-FFF2-40B4-BE49-F238E27FC236}">
                  <a16:creationId xmlns:a16="http://schemas.microsoft.com/office/drawing/2014/main" id="{94FDAF26-7DCD-4300-A6AC-E32838859F2D}"/>
                </a:ext>
              </a:extLst>
            </p:cNvPr>
            <p:cNvGrpSpPr/>
            <p:nvPr/>
          </p:nvGrpSpPr>
          <p:grpSpPr>
            <a:xfrm>
              <a:off x="1658721" y="1399353"/>
              <a:ext cx="790601" cy="457119"/>
              <a:chOff x="2208081" y="2353440"/>
              <a:chExt cx="790601" cy="471886"/>
            </a:xfrm>
          </p:grpSpPr>
          <p:pic>
            <p:nvPicPr>
              <p:cNvPr id="534" name="Graphique 533">
                <a:extLst>
                  <a:ext uri="{FF2B5EF4-FFF2-40B4-BE49-F238E27FC236}">
                    <a16:creationId xmlns:a16="http://schemas.microsoft.com/office/drawing/2014/main" id="{E92111E5-65FC-4FDD-874D-69C3C5469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38468" y="2353440"/>
                <a:ext cx="306957" cy="306957"/>
              </a:xfrm>
              <a:prstGeom prst="rect">
                <a:avLst/>
              </a:prstGeom>
            </p:spPr>
          </p:pic>
          <p:sp>
            <p:nvSpPr>
              <p:cNvPr id="535" name="ZoneTexte 534">
                <a:extLst>
                  <a:ext uri="{FF2B5EF4-FFF2-40B4-BE49-F238E27FC236}">
                    <a16:creationId xmlns:a16="http://schemas.microsoft.com/office/drawing/2014/main" id="{134E6F02-AAF9-426E-9F7D-FAD2FB94056F}"/>
                  </a:ext>
                </a:extLst>
              </p:cNvPr>
              <p:cNvSpPr txBox="1"/>
              <p:nvPr/>
            </p:nvSpPr>
            <p:spPr>
              <a:xfrm>
                <a:off x="2208081" y="2609882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33" name="ZoneTexte 532">
              <a:extLst>
                <a:ext uri="{FF2B5EF4-FFF2-40B4-BE49-F238E27FC236}">
                  <a16:creationId xmlns:a16="http://schemas.microsoft.com/office/drawing/2014/main" id="{5732161C-B081-4927-84A8-E5521F63B31E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EA5CAD8E-CB3E-44E2-8787-5FE280D06F68}"/>
              </a:ext>
            </a:extLst>
          </p:cNvPr>
          <p:cNvGrpSpPr/>
          <p:nvPr/>
        </p:nvGrpSpPr>
        <p:grpSpPr>
          <a:xfrm>
            <a:off x="9027263" y="580283"/>
            <a:ext cx="843340" cy="568783"/>
            <a:chOff x="2456501" y="1348089"/>
            <a:chExt cx="843340" cy="568783"/>
          </a:xfrm>
        </p:grpSpPr>
        <p:grpSp>
          <p:nvGrpSpPr>
            <p:cNvPr id="537" name="Groupe 536">
              <a:extLst>
                <a:ext uri="{FF2B5EF4-FFF2-40B4-BE49-F238E27FC236}">
                  <a16:creationId xmlns:a16="http://schemas.microsoft.com/office/drawing/2014/main" id="{EFB5326D-F193-4064-B322-FDE60BECA1D2}"/>
                </a:ext>
              </a:extLst>
            </p:cNvPr>
            <p:cNvGrpSpPr/>
            <p:nvPr/>
          </p:nvGrpSpPr>
          <p:grpSpPr>
            <a:xfrm>
              <a:off x="2456501" y="1348089"/>
              <a:ext cx="843340" cy="481707"/>
              <a:chOff x="2456501" y="1348089"/>
              <a:chExt cx="843340" cy="481707"/>
            </a:xfrm>
          </p:grpSpPr>
          <p:sp>
            <p:nvSpPr>
              <p:cNvPr id="539" name="ZoneTexte 538">
                <a:extLst>
                  <a:ext uri="{FF2B5EF4-FFF2-40B4-BE49-F238E27FC236}">
                    <a16:creationId xmlns:a16="http://schemas.microsoft.com/office/drawing/2014/main" id="{028EB52E-5C18-4F93-AE49-4196F09CCB44}"/>
                  </a:ext>
                </a:extLst>
              </p:cNvPr>
              <p:cNvSpPr txBox="1"/>
              <p:nvPr/>
            </p:nvSpPr>
            <p:spPr>
              <a:xfrm>
                <a:off x="2456501" y="1409745"/>
                <a:ext cx="331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/>
                  <a:t>P:0      </a:t>
                </a:r>
              </a:p>
              <a:p>
                <a:r>
                  <a:rPr lang="fr-FR" sz="700" dirty="0"/>
                  <a:t>D:3</a:t>
                </a:r>
              </a:p>
            </p:txBody>
          </p:sp>
          <p:grpSp>
            <p:nvGrpSpPr>
              <p:cNvPr id="540" name="Groupe 539">
                <a:extLst>
                  <a:ext uri="{FF2B5EF4-FFF2-40B4-BE49-F238E27FC236}">
                    <a16:creationId xmlns:a16="http://schemas.microsoft.com/office/drawing/2014/main" id="{0913B3BE-2462-4B46-8FE3-9720AE3DC2DC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541" name="Graphique 540">
                  <a:extLst>
                    <a:ext uri="{FF2B5EF4-FFF2-40B4-BE49-F238E27FC236}">
                      <a16:creationId xmlns:a16="http://schemas.microsoft.com/office/drawing/2014/main" id="{314D90F1-0E60-4B7B-B3E2-A95C32102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542" name="ZoneTexte 541">
                  <a:extLst>
                    <a:ext uri="{FF2B5EF4-FFF2-40B4-BE49-F238E27FC236}">
                      <a16:creationId xmlns:a16="http://schemas.microsoft.com/office/drawing/2014/main" id="{7DB01963-56AB-4F6D-91E5-DBE5B65C67AD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Parking Léon B.</a:t>
                  </a:r>
                </a:p>
              </p:txBody>
            </p:sp>
          </p:grpSp>
        </p:grpSp>
        <p:sp>
          <p:nvSpPr>
            <p:cNvPr id="538" name="ZoneTexte 537">
              <a:extLst>
                <a:ext uri="{FF2B5EF4-FFF2-40B4-BE49-F238E27FC236}">
                  <a16:creationId xmlns:a16="http://schemas.microsoft.com/office/drawing/2014/main" id="{894EA783-9C7C-46EF-8F03-9FA2950FF815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543" name="Connecteur droit 542">
            <a:extLst>
              <a:ext uri="{FF2B5EF4-FFF2-40B4-BE49-F238E27FC236}">
                <a16:creationId xmlns:a16="http://schemas.microsoft.com/office/drawing/2014/main" id="{2B21B438-74ED-48B1-B671-40B4E3759DA1}"/>
              </a:ext>
            </a:extLst>
          </p:cNvPr>
          <p:cNvCxnSpPr>
            <a:cxnSpLocks/>
          </p:cNvCxnSpPr>
          <p:nvPr/>
        </p:nvCxnSpPr>
        <p:spPr>
          <a:xfrm>
            <a:off x="7258630" y="726902"/>
            <a:ext cx="1725624" cy="29638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4" name="Groupe 543">
            <a:extLst>
              <a:ext uri="{FF2B5EF4-FFF2-40B4-BE49-F238E27FC236}">
                <a16:creationId xmlns:a16="http://schemas.microsoft.com/office/drawing/2014/main" id="{67EA7281-1196-4536-A7AB-F937483C34D7}"/>
              </a:ext>
            </a:extLst>
          </p:cNvPr>
          <p:cNvGrpSpPr/>
          <p:nvPr/>
        </p:nvGrpSpPr>
        <p:grpSpPr>
          <a:xfrm>
            <a:off x="7151078" y="1194793"/>
            <a:ext cx="807163" cy="545973"/>
            <a:chOff x="1672071" y="2053915"/>
            <a:chExt cx="807163" cy="545973"/>
          </a:xfrm>
        </p:grpSpPr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38DB863B-365F-43EB-B2EC-38B943591B05}"/>
                </a:ext>
              </a:extLst>
            </p:cNvPr>
            <p:cNvGrpSpPr/>
            <p:nvPr/>
          </p:nvGrpSpPr>
          <p:grpSpPr>
            <a:xfrm>
              <a:off x="1672071" y="2053915"/>
              <a:ext cx="807163" cy="463538"/>
              <a:chOff x="1668471" y="2053438"/>
              <a:chExt cx="807163" cy="463538"/>
            </a:xfrm>
          </p:grpSpPr>
          <p:sp>
            <p:nvSpPr>
              <p:cNvPr id="547" name="ZoneTexte 546">
                <a:extLst>
                  <a:ext uri="{FF2B5EF4-FFF2-40B4-BE49-F238E27FC236}">
                    <a16:creationId xmlns:a16="http://schemas.microsoft.com/office/drawing/2014/main" id="{2F4058DA-4F23-4E54-9E1D-502DD2DA7885}"/>
                  </a:ext>
                </a:extLst>
              </p:cNvPr>
              <p:cNvSpPr txBox="1"/>
              <p:nvPr/>
            </p:nvSpPr>
            <p:spPr>
              <a:xfrm>
                <a:off x="1668471" y="2053438"/>
                <a:ext cx="3747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/>
                  <a:t>P:+1      </a:t>
                </a:r>
              </a:p>
              <a:p>
                <a:r>
                  <a:rPr lang="fr-FR" sz="700" dirty="0"/>
                  <a:t>D:-0</a:t>
                </a:r>
              </a:p>
              <a:p>
                <a:endParaRPr lang="fr-FR" sz="700" dirty="0"/>
              </a:p>
            </p:txBody>
          </p:sp>
          <p:grpSp>
            <p:nvGrpSpPr>
              <p:cNvPr id="548" name="Groupe 547">
                <a:extLst>
                  <a:ext uri="{FF2B5EF4-FFF2-40B4-BE49-F238E27FC236}">
                    <a16:creationId xmlns:a16="http://schemas.microsoft.com/office/drawing/2014/main" id="{5B9B4730-0D29-4F23-B7D8-F31DF59EACB3}"/>
                  </a:ext>
                </a:extLst>
              </p:cNvPr>
              <p:cNvGrpSpPr/>
              <p:nvPr/>
            </p:nvGrpSpPr>
            <p:grpSpPr>
              <a:xfrm>
                <a:off x="1737932" y="2066817"/>
                <a:ext cx="737702" cy="450159"/>
                <a:chOff x="3332499" y="1681977"/>
                <a:chExt cx="737702" cy="450159"/>
              </a:xfrm>
            </p:grpSpPr>
            <p:sp>
              <p:nvSpPr>
                <p:cNvPr id="549" name="ZoneTexte 548">
                  <a:extLst>
                    <a:ext uri="{FF2B5EF4-FFF2-40B4-BE49-F238E27FC236}">
                      <a16:creationId xmlns:a16="http://schemas.microsoft.com/office/drawing/2014/main" id="{6D2A81D3-40C4-4E74-9B3E-DB17E4E58572}"/>
                    </a:ext>
                  </a:extLst>
                </p:cNvPr>
                <p:cNvSpPr txBox="1"/>
                <p:nvPr/>
              </p:nvSpPr>
              <p:spPr>
                <a:xfrm>
                  <a:off x="3332499" y="1916692"/>
                  <a:ext cx="7377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0000"/>
                      </a:solidFill>
                    </a:rPr>
                    <a:t>Porte du Jura</a:t>
                  </a:r>
                  <a:endParaRPr lang="fr-CH" sz="800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550" name="Graphique 549">
                  <a:extLst>
                    <a:ext uri="{FF2B5EF4-FFF2-40B4-BE49-F238E27FC236}">
                      <a16:creationId xmlns:a16="http://schemas.microsoft.com/office/drawing/2014/main" id="{19541950-CD2B-4D65-99AA-0B5E5DA1EC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3742" y="1681977"/>
                  <a:ext cx="338554" cy="338554"/>
                </a:xfrm>
                <a:prstGeom prst="rect">
                  <a:avLst/>
                </a:prstGeom>
              </p:spPr>
            </p:pic>
          </p:grpSp>
        </p:grpSp>
        <p:sp>
          <p:nvSpPr>
            <p:cNvPr id="546" name="ZoneTexte 545">
              <a:extLst>
                <a:ext uri="{FF2B5EF4-FFF2-40B4-BE49-F238E27FC236}">
                  <a16:creationId xmlns:a16="http://schemas.microsoft.com/office/drawing/2014/main" id="{58D5EC4A-3905-40AA-8F40-E6B122544233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1" name="Groupe 550">
            <a:extLst>
              <a:ext uri="{FF2B5EF4-FFF2-40B4-BE49-F238E27FC236}">
                <a16:creationId xmlns:a16="http://schemas.microsoft.com/office/drawing/2014/main" id="{F1669E7A-B01A-404A-A34E-04263B233D8B}"/>
              </a:ext>
            </a:extLst>
          </p:cNvPr>
          <p:cNvGrpSpPr/>
          <p:nvPr/>
        </p:nvGrpSpPr>
        <p:grpSpPr>
          <a:xfrm>
            <a:off x="9835806" y="1184325"/>
            <a:ext cx="668657" cy="607358"/>
            <a:chOff x="2472834" y="2011027"/>
            <a:chExt cx="668657" cy="607358"/>
          </a:xfrm>
        </p:grpSpPr>
        <p:grpSp>
          <p:nvGrpSpPr>
            <p:cNvPr id="552" name="Groupe 551">
              <a:extLst>
                <a:ext uri="{FF2B5EF4-FFF2-40B4-BE49-F238E27FC236}">
                  <a16:creationId xmlns:a16="http://schemas.microsoft.com/office/drawing/2014/main" id="{92C4FBAE-70EA-4AB6-8A4C-08A00F5BDB21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555" name="Graphique 554">
                <a:extLst>
                  <a:ext uri="{FF2B5EF4-FFF2-40B4-BE49-F238E27FC236}">
                    <a16:creationId xmlns:a16="http://schemas.microsoft.com/office/drawing/2014/main" id="{3C864383-24D1-43A4-A12C-3082E99EB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56" name="ZoneTexte 555">
                <a:extLst>
                  <a:ext uri="{FF2B5EF4-FFF2-40B4-BE49-F238E27FC236}">
                    <a16:creationId xmlns:a16="http://schemas.microsoft.com/office/drawing/2014/main" id="{0D09344F-57D7-4AF9-8962-B89650AF10AF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53" name="ZoneTexte 552">
              <a:extLst>
                <a:ext uri="{FF2B5EF4-FFF2-40B4-BE49-F238E27FC236}">
                  <a16:creationId xmlns:a16="http://schemas.microsoft.com/office/drawing/2014/main" id="{87605E2C-BE92-450B-BD1C-4EE7255D5802}"/>
                </a:ext>
              </a:extLst>
            </p:cNvPr>
            <p:cNvSpPr txBox="1"/>
            <p:nvPr/>
          </p:nvSpPr>
          <p:spPr>
            <a:xfrm>
              <a:off x="2472834" y="2048088"/>
              <a:ext cx="376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D:-1</a:t>
              </a:r>
            </a:p>
          </p:txBody>
        </p:sp>
        <p:sp>
          <p:nvSpPr>
            <p:cNvPr id="554" name="ZoneTexte 553">
              <a:extLst>
                <a:ext uri="{FF2B5EF4-FFF2-40B4-BE49-F238E27FC236}">
                  <a16:creationId xmlns:a16="http://schemas.microsoft.com/office/drawing/2014/main" id="{642E7521-FDC1-4A76-A4ED-A42543A76912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7" name="Groupe 556">
            <a:extLst>
              <a:ext uri="{FF2B5EF4-FFF2-40B4-BE49-F238E27FC236}">
                <a16:creationId xmlns:a16="http://schemas.microsoft.com/office/drawing/2014/main" id="{D22E8BBB-EDE0-4B01-B37D-936E04855296}"/>
              </a:ext>
            </a:extLst>
          </p:cNvPr>
          <p:cNvGrpSpPr/>
          <p:nvPr/>
        </p:nvGrpSpPr>
        <p:grpSpPr>
          <a:xfrm>
            <a:off x="9512385" y="1189836"/>
            <a:ext cx="444352" cy="598565"/>
            <a:chOff x="2677947" y="596387"/>
            <a:chExt cx="444352" cy="598565"/>
          </a:xfrm>
        </p:grpSpPr>
        <p:grpSp>
          <p:nvGrpSpPr>
            <p:cNvPr id="560" name="Groupe 559">
              <a:extLst>
                <a:ext uri="{FF2B5EF4-FFF2-40B4-BE49-F238E27FC236}">
                  <a16:creationId xmlns:a16="http://schemas.microsoft.com/office/drawing/2014/main" id="{74E515B3-A759-43EB-AAEC-27F24C41318D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562" name="Graphique 561">
                <a:extLst>
                  <a:ext uri="{FF2B5EF4-FFF2-40B4-BE49-F238E27FC236}">
                    <a16:creationId xmlns:a16="http://schemas.microsoft.com/office/drawing/2014/main" id="{5DEF3261-E7A6-41BA-95B9-062CF2FD5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63" name="ZoneTexte 562">
                <a:extLst>
                  <a:ext uri="{FF2B5EF4-FFF2-40B4-BE49-F238E27FC236}">
                    <a16:creationId xmlns:a16="http://schemas.microsoft.com/office/drawing/2014/main" id="{CBDC899B-4D67-4334-98BE-E0632147A54E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59" name="ZoneTexte 558">
              <a:extLst>
                <a:ext uri="{FF2B5EF4-FFF2-40B4-BE49-F238E27FC236}">
                  <a16:creationId xmlns:a16="http://schemas.microsoft.com/office/drawing/2014/main" id="{4EC046C0-D37B-47F0-93B5-FED0ABFC2068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571" name="ZoneTexte 570">
            <a:extLst>
              <a:ext uri="{FF2B5EF4-FFF2-40B4-BE49-F238E27FC236}">
                <a16:creationId xmlns:a16="http://schemas.microsoft.com/office/drawing/2014/main" id="{A5FBE9E2-CEAC-41E5-8DC6-114CC6D3EE0E}"/>
              </a:ext>
            </a:extLst>
          </p:cNvPr>
          <p:cNvSpPr txBox="1"/>
          <p:nvPr/>
        </p:nvSpPr>
        <p:spPr>
          <a:xfrm>
            <a:off x="9858825" y="168945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cxnSp>
        <p:nvCxnSpPr>
          <p:cNvPr id="572" name="Connecteur droit 571">
            <a:extLst>
              <a:ext uri="{FF2B5EF4-FFF2-40B4-BE49-F238E27FC236}">
                <a16:creationId xmlns:a16="http://schemas.microsoft.com/office/drawing/2014/main" id="{5DE9E171-5AED-44D3-830E-8E87227FF2C4}"/>
              </a:ext>
            </a:extLst>
          </p:cNvPr>
          <p:cNvCxnSpPr>
            <a:cxnSpLocks/>
          </p:cNvCxnSpPr>
          <p:nvPr/>
        </p:nvCxnSpPr>
        <p:spPr>
          <a:xfrm>
            <a:off x="7935915" y="1550668"/>
            <a:ext cx="1348912" cy="911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A2F40E00-B62E-4669-9728-66C121C60935}"/>
              </a:ext>
            </a:extLst>
          </p:cNvPr>
          <p:cNvGrpSpPr/>
          <p:nvPr/>
        </p:nvGrpSpPr>
        <p:grpSpPr>
          <a:xfrm>
            <a:off x="7222477" y="70453"/>
            <a:ext cx="790601" cy="612311"/>
            <a:chOff x="1623890" y="2677366"/>
            <a:chExt cx="790601" cy="612311"/>
          </a:xfrm>
        </p:grpSpPr>
        <p:grpSp>
          <p:nvGrpSpPr>
            <p:cNvPr id="574" name="Groupe 573">
              <a:extLst>
                <a:ext uri="{FF2B5EF4-FFF2-40B4-BE49-F238E27FC236}">
                  <a16:creationId xmlns:a16="http://schemas.microsoft.com/office/drawing/2014/main" id="{98E2E840-F930-4500-96E3-254CC4ADF846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577" name="Graphique 576">
                <a:extLst>
                  <a:ext uri="{FF2B5EF4-FFF2-40B4-BE49-F238E27FC236}">
                    <a16:creationId xmlns:a16="http://schemas.microsoft.com/office/drawing/2014/main" id="{95EF4585-CF53-44C0-A22A-40EF9D1CA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578" name="ZoneTexte 577">
                <a:extLst>
                  <a:ext uri="{FF2B5EF4-FFF2-40B4-BE49-F238E27FC236}">
                    <a16:creationId xmlns:a16="http://schemas.microsoft.com/office/drawing/2014/main" id="{42DC3F47-C7A1-48F6-89C9-A04A73D19E53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65821932-45DB-4F0A-ACA5-914EE50D4508}"/>
                </a:ext>
              </a:extLst>
            </p:cNvPr>
            <p:cNvSpPr txBox="1"/>
            <p:nvPr/>
          </p:nvSpPr>
          <p:spPr>
            <a:xfrm>
              <a:off x="1633525" y="2677366"/>
              <a:ext cx="3737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  <a:p>
              <a:r>
                <a:rPr lang="fr-FR" sz="700" dirty="0"/>
                <a:t>A:3</a:t>
              </a:r>
            </a:p>
          </p:txBody>
        </p:sp>
        <p:sp>
          <p:nvSpPr>
            <p:cNvPr id="576" name="ZoneTexte 575">
              <a:extLst>
                <a:ext uri="{FF2B5EF4-FFF2-40B4-BE49-F238E27FC236}">
                  <a16:creationId xmlns:a16="http://schemas.microsoft.com/office/drawing/2014/main" id="{D36DB7D8-6905-4CEF-BA05-ACA3ACB27207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cxnSp>
        <p:nvCxnSpPr>
          <p:cNvPr id="579" name="Connecteur droit 578">
            <a:extLst>
              <a:ext uri="{FF2B5EF4-FFF2-40B4-BE49-F238E27FC236}">
                <a16:creationId xmlns:a16="http://schemas.microsoft.com/office/drawing/2014/main" id="{FF258BC8-7157-4DFD-9F1F-D55885F23544}"/>
              </a:ext>
            </a:extLst>
          </p:cNvPr>
          <p:cNvCxnSpPr>
            <a:cxnSpLocks/>
            <a:stCxn id="622" idx="3"/>
          </p:cNvCxnSpPr>
          <p:nvPr/>
        </p:nvCxnSpPr>
        <p:spPr>
          <a:xfrm>
            <a:off x="8029000" y="671149"/>
            <a:ext cx="943481" cy="154289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0" name="Groupe 579">
            <a:extLst>
              <a:ext uri="{FF2B5EF4-FFF2-40B4-BE49-F238E27FC236}">
                <a16:creationId xmlns:a16="http://schemas.microsoft.com/office/drawing/2014/main" id="{F59D5BA7-5A3E-449B-888F-45284C53A8BB}"/>
              </a:ext>
            </a:extLst>
          </p:cNvPr>
          <p:cNvGrpSpPr/>
          <p:nvPr/>
        </p:nvGrpSpPr>
        <p:grpSpPr>
          <a:xfrm>
            <a:off x="9701320" y="530257"/>
            <a:ext cx="857689" cy="615108"/>
            <a:chOff x="2402178" y="2672520"/>
            <a:chExt cx="857689" cy="615108"/>
          </a:xfrm>
        </p:grpSpPr>
        <p:sp>
          <p:nvSpPr>
            <p:cNvPr id="581" name="ZoneTexte 580">
              <a:extLst>
                <a:ext uri="{FF2B5EF4-FFF2-40B4-BE49-F238E27FC236}">
                  <a16:creationId xmlns:a16="http://schemas.microsoft.com/office/drawing/2014/main" id="{C2F26F02-7EC4-42A1-A553-0FC00A5ABBB3}"/>
                </a:ext>
              </a:extLst>
            </p:cNvPr>
            <p:cNvSpPr txBox="1"/>
            <p:nvPr/>
          </p:nvSpPr>
          <p:spPr>
            <a:xfrm>
              <a:off x="2402178" y="2672520"/>
              <a:ext cx="3982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D:-2</a:t>
              </a:r>
            </a:p>
            <a:p>
              <a:r>
                <a:rPr lang="fr-FR" sz="700" dirty="0"/>
                <a:t>A:5</a:t>
              </a:r>
            </a:p>
          </p:txBody>
        </p: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8DB42E86-51A0-4467-8E0F-699108B54017}"/>
                </a:ext>
              </a:extLst>
            </p:cNvPr>
            <p:cNvGrpSpPr/>
            <p:nvPr/>
          </p:nvGrpSpPr>
          <p:grpSpPr>
            <a:xfrm>
              <a:off x="2434000" y="2709962"/>
              <a:ext cx="825867" cy="577666"/>
              <a:chOff x="2473974" y="1348089"/>
              <a:chExt cx="825867" cy="577666"/>
            </a:xfrm>
          </p:grpSpPr>
          <p:grpSp>
            <p:nvGrpSpPr>
              <p:cNvPr id="583" name="Groupe 582">
                <a:extLst>
                  <a:ext uri="{FF2B5EF4-FFF2-40B4-BE49-F238E27FC236}">
                    <a16:creationId xmlns:a16="http://schemas.microsoft.com/office/drawing/2014/main" id="{BCF34124-07D9-4651-A2A0-CFA653348D2D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585" name="Graphique 584">
                  <a:extLst>
                    <a:ext uri="{FF2B5EF4-FFF2-40B4-BE49-F238E27FC236}">
                      <a16:creationId xmlns:a16="http://schemas.microsoft.com/office/drawing/2014/main" id="{F4BB9C0D-BE9E-4333-9F5F-596D39B4D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586" name="ZoneTexte 585">
                  <a:extLst>
                    <a:ext uri="{FF2B5EF4-FFF2-40B4-BE49-F238E27FC236}">
                      <a16:creationId xmlns:a16="http://schemas.microsoft.com/office/drawing/2014/main" id="{5C14F1E7-CF9D-49F5-B1E5-A27606B266BD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92D050"/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584" name="ZoneTexte 583">
                <a:extLst>
                  <a:ext uri="{FF2B5EF4-FFF2-40B4-BE49-F238E27FC236}">
                    <a16:creationId xmlns:a16="http://schemas.microsoft.com/office/drawing/2014/main" id="{F31B1E18-4401-4395-95DC-88EFDAF31D97}"/>
                  </a:ext>
                </a:extLst>
              </p:cNvPr>
              <p:cNvSpPr txBox="1"/>
              <p:nvPr/>
            </p:nvSpPr>
            <p:spPr>
              <a:xfrm>
                <a:off x="2720187" y="171031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92D05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92D050"/>
                    </a:solidFill>
                  </a:rPr>
                  <a:t>R4,2</a:t>
                </a:r>
                <a:endParaRPr lang="fr-CH" sz="800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587" name="Groupe 586">
            <a:extLst>
              <a:ext uri="{FF2B5EF4-FFF2-40B4-BE49-F238E27FC236}">
                <a16:creationId xmlns:a16="http://schemas.microsoft.com/office/drawing/2014/main" id="{53248CF7-C8F5-472E-AA0A-EBC84CBE80A8}"/>
              </a:ext>
            </a:extLst>
          </p:cNvPr>
          <p:cNvGrpSpPr/>
          <p:nvPr/>
        </p:nvGrpSpPr>
        <p:grpSpPr>
          <a:xfrm>
            <a:off x="8496790" y="56255"/>
            <a:ext cx="853915" cy="619166"/>
            <a:chOff x="1595499" y="3514638"/>
            <a:chExt cx="853915" cy="619166"/>
          </a:xfrm>
        </p:grpSpPr>
        <p:pic>
          <p:nvPicPr>
            <p:cNvPr id="588" name="Graphique 587">
              <a:extLst>
                <a:ext uri="{FF2B5EF4-FFF2-40B4-BE49-F238E27FC236}">
                  <a16:creationId xmlns:a16="http://schemas.microsoft.com/office/drawing/2014/main" id="{551A6CD6-BD4E-4930-9529-FD5113405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589" name="ZoneTexte 588">
              <a:extLst>
                <a:ext uri="{FF2B5EF4-FFF2-40B4-BE49-F238E27FC236}">
                  <a16:creationId xmlns:a16="http://schemas.microsoft.com/office/drawing/2014/main" id="{240FBB71-0997-4E9C-8E07-960D4D71A8F9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590" name="ZoneTexte 589">
              <a:extLst>
                <a:ext uri="{FF2B5EF4-FFF2-40B4-BE49-F238E27FC236}">
                  <a16:creationId xmlns:a16="http://schemas.microsoft.com/office/drawing/2014/main" id="{B8E0D765-DA9B-4D33-B90B-9D49CD33D91F}"/>
                </a:ext>
              </a:extLst>
            </p:cNvPr>
            <p:cNvSpPr txBox="1"/>
            <p:nvPr/>
          </p:nvSpPr>
          <p:spPr>
            <a:xfrm>
              <a:off x="1595499" y="3514638"/>
              <a:ext cx="35262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  <a:p>
              <a:r>
                <a:rPr lang="fr-FR" sz="700" dirty="0"/>
                <a:t>A:2</a:t>
              </a:r>
            </a:p>
          </p:txBody>
        </p:sp>
        <p:sp>
          <p:nvSpPr>
            <p:cNvPr id="591" name="ZoneTexte 590">
              <a:extLst>
                <a:ext uri="{FF2B5EF4-FFF2-40B4-BE49-F238E27FC236}">
                  <a16:creationId xmlns:a16="http://schemas.microsoft.com/office/drawing/2014/main" id="{95A79C2C-8945-4B12-8CE9-D1AFB7CE912D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DDD01D8A-E546-4A09-AF0E-CA7ADFD6FFD9}"/>
              </a:ext>
            </a:extLst>
          </p:cNvPr>
          <p:cNvGrpSpPr/>
          <p:nvPr/>
        </p:nvGrpSpPr>
        <p:grpSpPr>
          <a:xfrm>
            <a:off x="6606540" y="1210166"/>
            <a:ext cx="737702" cy="580964"/>
            <a:chOff x="2490243" y="3534020"/>
            <a:chExt cx="737702" cy="580964"/>
          </a:xfrm>
        </p:grpSpPr>
        <p:grpSp>
          <p:nvGrpSpPr>
            <p:cNvPr id="593" name="Groupe 592">
              <a:extLst>
                <a:ext uri="{FF2B5EF4-FFF2-40B4-BE49-F238E27FC236}">
                  <a16:creationId xmlns:a16="http://schemas.microsoft.com/office/drawing/2014/main" id="{6FEB18ED-9073-45AF-BEC8-8EE898CB350F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595" name="ZoneTexte 594">
                <a:extLst>
                  <a:ext uri="{FF2B5EF4-FFF2-40B4-BE49-F238E27FC236}">
                    <a16:creationId xmlns:a16="http://schemas.microsoft.com/office/drawing/2014/main" id="{7FD4177B-196A-4BD9-A9E5-B987335BCF92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596" name="Graphique 595">
                <a:extLst>
                  <a:ext uri="{FF2B5EF4-FFF2-40B4-BE49-F238E27FC236}">
                    <a16:creationId xmlns:a16="http://schemas.microsoft.com/office/drawing/2014/main" id="{6DF16FA0-9664-4B74-812C-FD141123A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594" name="ZoneTexte 593">
              <a:extLst>
                <a:ext uri="{FF2B5EF4-FFF2-40B4-BE49-F238E27FC236}">
                  <a16:creationId xmlns:a16="http://schemas.microsoft.com/office/drawing/2014/main" id="{C6498BAA-9E93-47B2-AC93-D392CDE69B87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ED660FDB-E175-4930-8665-429ABDD5C70E}"/>
              </a:ext>
            </a:extLst>
          </p:cNvPr>
          <p:cNvGrpSpPr/>
          <p:nvPr/>
        </p:nvGrpSpPr>
        <p:grpSpPr>
          <a:xfrm>
            <a:off x="10615196" y="1179223"/>
            <a:ext cx="444352" cy="609178"/>
            <a:chOff x="3355306" y="3494444"/>
            <a:chExt cx="444352" cy="609178"/>
          </a:xfrm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0776B1C1-C496-4700-BA9E-340439DC7814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26703"/>
              <a:chOff x="3234313" y="1609791"/>
              <a:chExt cx="444352" cy="526703"/>
            </a:xfrm>
          </p:grpSpPr>
          <p:pic>
            <p:nvPicPr>
              <p:cNvPr id="600" name="Graphique 599">
                <a:extLst>
                  <a:ext uri="{FF2B5EF4-FFF2-40B4-BE49-F238E27FC236}">
                    <a16:creationId xmlns:a16="http://schemas.microsoft.com/office/drawing/2014/main" id="{73F40D69-9E77-4E97-B623-22AB91DFD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A3C31E65-61E9-40DD-8ECA-56CCAAE76D54}"/>
                  </a:ext>
                </a:extLst>
              </p:cNvPr>
              <p:cNvSpPr txBox="1"/>
              <p:nvPr/>
            </p:nvSpPr>
            <p:spPr>
              <a:xfrm>
                <a:off x="3234313" y="1921050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99" name="ZoneTexte 598">
              <a:extLst>
                <a:ext uri="{FF2B5EF4-FFF2-40B4-BE49-F238E27FC236}">
                  <a16:creationId xmlns:a16="http://schemas.microsoft.com/office/drawing/2014/main" id="{9670F6BD-C9AC-4559-9441-2A2BA501F497}"/>
                </a:ext>
              </a:extLst>
            </p:cNvPr>
            <p:cNvSpPr txBox="1"/>
            <p:nvPr/>
          </p:nvSpPr>
          <p:spPr>
            <a:xfrm>
              <a:off x="3393388" y="388817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02" name="Connecteur droit 601">
            <a:extLst>
              <a:ext uri="{FF2B5EF4-FFF2-40B4-BE49-F238E27FC236}">
                <a16:creationId xmlns:a16="http://schemas.microsoft.com/office/drawing/2014/main" id="{18F618F9-7E7E-4D02-9CC1-B05F72F5EB3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76429" y="543463"/>
            <a:ext cx="1390344" cy="730994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>
            <a:extLst>
              <a:ext uri="{FF2B5EF4-FFF2-40B4-BE49-F238E27FC236}">
                <a16:creationId xmlns:a16="http://schemas.microsoft.com/office/drawing/2014/main" id="{61114A5F-7EB4-4F5B-9B10-33FF2C3FE3A9}"/>
              </a:ext>
            </a:extLst>
          </p:cNvPr>
          <p:cNvCxnSpPr>
            <a:cxnSpLocks/>
          </p:cNvCxnSpPr>
          <p:nvPr/>
        </p:nvCxnSpPr>
        <p:spPr>
          <a:xfrm>
            <a:off x="7939888" y="1671325"/>
            <a:ext cx="1358948" cy="731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5" name="Graphique 604">
            <a:extLst>
              <a:ext uri="{FF2B5EF4-FFF2-40B4-BE49-F238E27FC236}">
                <a16:creationId xmlns:a16="http://schemas.microsoft.com/office/drawing/2014/main" id="{51115B36-E27B-4EEF-8B83-180010E1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1044" y="705594"/>
            <a:ext cx="340348" cy="305520"/>
          </a:xfrm>
          <a:prstGeom prst="rect">
            <a:avLst/>
          </a:prstGeom>
        </p:spPr>
      </p:pic>
      <p:grpSp>
        <p:nvGrpSpPr>
          <p:cNvPr id="607" name="Graphique 23">
            <a:extLst>
              <a:ext uri="{FF2B5EF4-FFF2-40B4-BE49-F238E27FC236}">
                <a16:creationId xmlns:a16="http://schemas.microsoft.com/office/drawing/2014/main" id="{C5346B95-34F6-4A73-A0D8-23BE932AF721}"/>
              </a:ext>
            </a:extLst>
          </p:cNvPr>
          <p:cNvGrpSpPr/>
          <p:nvPr/>
        </p:nvGrpSpPr>
        <p:grpSpPr>
          <a:xfrm>
            <a:off x="7174763" y="419924"/>
            <a:ext cx="207104" cy="359585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608" name="Forme libre : forme 607">
              <a:extLst>
                <a:ext uri="{FF2B5EF4-FFF2-40B4-BE49-F238E27FC236}">
                  <a16:creationId xmlns:a16="http://schemas.microsoft.com/office/drawing/2014/main" id="{3937AE58-3042-4C04-991D-0BDF0EF81A85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09" name="Forme libre : forme 608">
              <a:extLst>
                <a:ext uri="{FF2B5EF4-FFF2-40B4-BE49-F238E27FC236}">
                  <a16:creationId xmlns:a16="http://schemas.microsoft.com/office/drawing/2014/main" id="{CAB7524A-AE2A-4782-BC11-413F5E7B9409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grpSp>
        <p:nvGrpSpPr>
          <p:cNvPr id="616" name="Graphique 23">
            <a:extLst>
              <a:ext uri="{FF2B5EF4-FFF2-40B4-BE49-F238E27FC236}">
                <a16:creationId xmlns:a16="http://schemas.microsoft.com/office/drawing/2014/main" id="{AFF46004-CB61-4CBC-B58C-47AF740643F3}"/>
              </a:ext>
            </a:extLst>
          </p:cNvPr>
          <p:cNvGrpSpPr/>
          <p:nvPr/>
        </p:nvGrpSpPr>
        <p:grpSpPr>
          <a:xfrm>
            <a:off x="7846266" y="1247268"/>
            <a:ext cx="193514" cy="335559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617" name="Forme libre : forme 616">
              <a:extLst>
                <a:ext uri="{FF2B5EF4-FFF2-40B4-BE49-F238E27FC236}">
                  <a16:creationId xmlns:a16="http://schemas.microsoft.com/office/drawing/2014/main" id="{E86C6684-2027-4E37-9B97-926F9E469651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18" name="Forme libre : forme 617">
              <a:extLst>
                <a:ext uri="{FF2B5EF4-FFF2-40B4-BE49-F238E27FC236}">
                  <a16:creationId xmlns:a16="http://schemas.microsoft.com/office/drawing/2014/main" id="{8F750B39-D439-42A1-85F4-26D508CF6494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19" name="ZoneTexte 618">
            <a:extLst>
              <a:ext uri="{FF2B5EF4-FFF2-40B4-BE49-F238E27FC236}">
                <a16:creationId xmlns:a16="http://schemas.microsoft.com/office/drawing/2014/main" id="{D4D6C8DF-5FDD-4C0D-904A-4332E8936ABC}"/>
              </a:ext>
            </a:extLst>
          </p:cNvPr>
          <p:cNvSpPr txBox="1"/>
          <p:nvPr/>
        </p:nvSpPr>
        <p:spPr>
          <a:xfrm>
            <a:off x="6624107" y="170168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620" name="ZoneTexte 619">
            <a:extLst>
              <a:ext uri="{FF2B5EF4-FFF2-40B4-BE49-F238E27FC236}">
                <a16:creationId xmlns:a16="http://schemas.microsoft.com/office/drawing/2014/main" id="{482BDB84-1ECE-4B6D-8D94-46A9C28FD675}"/>
              </a:ext>
            </a:extLst>
          </p:cNvPr>
          <p:cNvSpPr txBox="1"/>
          <p:nvPr/>
        </p:nvSpPr>
        <p:spPr>
          <a:xfrm>
            <a:off x="6525887" y="1187697"/>
            <a:ext cx="356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A:4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C23AA9B2-ACAF-43D9-BD5F-D7F653B2F5C6}"/>
              </a:ext>
            </a:extLst>
          </p:cNvPr>
          <p:cNvSpPr txBox="1"/>
          <p:nvPr/>
        </p:nvSpPr>
        <p:spPr>
          <a:xfrm>
            <a:off x="8550602" y="57025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622" name="ZoneTexte 621">
            <a:extLst>
              <a:ext uri="{FF2B5EF4-FFF2-40B4-BE49-F238E27FC236}">
                <a16:creationId xmlns:a16="http://schemas.microsoft.com/office/drawing/2014/main" id="{2459EE89-7D7C-470E-A6DB-277FC8F00AC3}"/>
              </a:ext>
            </a:extLst>
          </p:cNvPr>
          <p:cNvSpPr txBox="1"/>
          <p:nvPr/>
        </p:nvSpPr>
        <p:spPr>
          <a:xfrm>
            <a:off x="7310534" y="57881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sp>
        <p:nvSpPr>
          <p:cNvPr id="623" name="ZoneTexte 622">
            <a:extLst>
              <a:ext uri="{FF2B5EF4-FFF2-40B4-BE49-F238E27FC236}">
                <a16:creationId xmlns:a16="http://schemas.microsoft.com/office/drawing/2014/main" id="{3B8CB90E-756D-48C4-96FC-67978C10F624}"/>
              </a:ext>
            </a:extLst>
          </p:cNvPr>
          <p:cNvSpPr txBox="1"/>
          <p:nvPr/>
        </p:nvSpPr>
        <p:spPr>
          <a:xfrm>
            <a:off x="6598690" y="56727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8:03:00]</a:t>
            </a:r>
            <a:endParaRPr lang="fr-CH" sz="600" dirty="0"/>
          </a:p>
        </p:txBody>
      </p:sp>
      <p:sp>
        <p:nvSpPr>
          <p:cNvPr id="624" name="ZoneTexte 623">
            <a:extLst>
              <a:ext uri="{FF2B5EF4-FFF2-40B4-BE49-F238E27FC236}">
                <a16:creationId xmlns:a16="http://schemas.microsoft.com/office/drawing/2014/main" id="{93349468-61C1-463E-8589-8902CF9F272D}"/>
              </a:ext>
            </a:extLst>
          </p:cNvPr>
          <p:cNvSpPr txBox="1"/>
          <p:nvPr/>
        </p:nvSpPr>
        <p:spPr>
          <a:xfrm>
            <a:off x="9135191" y="10449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8:15:00]</a:t>
            </a:r>
            <a:endParaRPr lang="fr-CH" sz="600" dirty="0"/>
          </a:p>
        </p:txBody>
      </p:sp>
      <p:sp>
        <p:nvSpPr>
          <p:cNvPr id="625" name="ZoneTexte 624">
            <a:extLst>
              <a:ext uri="{FF2B5EF4-FFF2-40B4-BE49-F238E27FC236}">
                <a16:creationId xmlns:a16="http://schemas.microsoft.com/office/drawing/2014/main" id="{D0C52513-1C71-488D-B4C6-587EB45CB0E2}"/>
              </a:ext>
            </a:extLst>
          </p:cNvPr>
          <p:cNvSpPr txBox="1"/>
          <p:nvPr/>
        </p:nvSpPr>
        <p:spPr>
          <a:xfrm>
            <a:off x="9808190" y="103807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sp>
        <p:nvSpPr>
          <p:cNvPr id="626" name="ZoneTexte 625">
            <a:extLst>
              <a:ext uri="{FF2B5EF4-FFF2-40B4-BE49-F238E27FC236}">
                <a16:creationId xmlns:a16="http://schemas.microsoft.com/office/drawing/2014/main" id="{23EBDE90-2AB7-4CFB-B2F8-48E49AB01439}"/>
              </a:ext>
            </a:extLst>
          </p:cNvPr>
          <p:cNvSpPr txBox="1"/>
          <p:nvPr/>
        </p:nvSpPr>
        <p:spPr>
          <a:xfrm>
            <a:off x="10416210" y="168676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8:05:00]</a:t>
            </a:r>
            <a:endParaRPr lang="fr-CH" sz="600" dirty="0"/>
          </a:p>
        </p:txBody>
      </p:sp>
      <p:sp>
        <p:nvSpPr>
          <p:cNvPr id="628" name="ZoneTexte 627">
            <a:extLst>
              <a:ext uri="{FF2B5EF4-FFF2-40B4-BE49-F238E27FC236}">
                <a16:creationId xmlns:a16="http://schemas.microsoft.com/office/drawing/2014/main" id="{2F184266-8D57-4192-864B-86A0E3E14A06}"/>
              </a:ext>
            </a:extLst>
          </p:cNvPr>
          <p:cNvSpPr txBox="1"/>
          <p:nvPr/>
        </p:nvSpPr>
        <p:spPr>
          <a:xfrm>
            <a:off x="10382984" y="1223412"/>
            <a:ext cx="365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A:7</a:t>
            </a:r>
          </a:p>
        </p:txBody>
      </p:sp>
      <p:sp>
        <p:nvSpPr>
          <p:cNvPr id="630" name="ZoneTexte 629">
            <a:extLst>
              <a:ext uri="{FF2B5EF4-FFF2-40B4-BE49-F238E27FC236}">
                <a16:creationId xmlns:a16="http://schemas.microsoft.com/office/drawing/2014/main" id="{A7997111-2B95-4E4D-8CD5-4FE051982100}"/>
              </a:ext>
            </a:extLst>
          </p:cNvPr>
          <p:cNvSpPr txBox="1"/>
          <p:nvPr/>
        </p:nvSpPr>
        <p:spPr>
          <a:xfrm>
            <a:off x="7221723" y="168855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cxnSp>
        <p:nvCxnSpPr>
          <p:cNvPr id="664" name="Connecteur droit 663">
            <a:extLst>
              <a:ext uri="{FF2B5EF4-FFF2-40B4-BE49-F238E27FC236}">
                <a16:creationId xmlns:a16="http://schemas.microsoft.com/office/drawing/2014/main" id="{3793502D-C83E-450C-912F-D5DE3D0F3F57}"/>
              </a:ext>
            </a:extLst>
          </p:cNvPr>
          <p:cNvCxnSpPr>
            <a:cxnSpLocks/>
            <a:stCxn id="681" idx="3"/>
            <a:endCxn id="677" idx="1"/>
          </p:cNvCxnSpPr>
          <p:nvPr/>
        </p:nvCxnSpPr>
        <p:spPr>
          <a:xfrm flipV="1">
            <a:off x="6742860" y="5067025"/>
            <a:ext cx="280645" cy="225529"/>
          </a:xfrm>
          <a:prstGeom prst="line">
            <a:avLst/>
          </a:prstGeom>
          <a:ln>
            <a:solidFill>
              <a:srgbClr val="00B0F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ZoneTexte 671">
            <a:extLst>
              <a:ext uri="{FF2B5EF4-FFF2-40B4-BE49-F238E27FC236}">
                <a16:creationId xmlns:a16="http://schemas.microsoft.com/office/drawing/2014/main" id="{9FCDDC38-A45E-4F9E-A275-7170518BB71D}"/>
              </a:ext>
            </a:extLst>
          </p:cNvPr>
          <p:cNvSpPr txBox="1"/>
          <p:nvPr/>
        </p:nvSpPr>
        <p:spPr>
          <a:xfrm>
            <a:off x="6591983" y="50160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sp>
        <p:nvSpPr>
          <p:cNvPr id="675" name="ZoneTexte 674">
            <a:extLst>
              <a:ext uri="{FF2B5EF4-FFF2-40B4-BE49-F238E27FC236}">
                <a16:creationId xmlns:a16="http://schemas.microsoft.com/office/drawing/2014/main" id="{1FD0C27E-4F45-40D4-BD50-E0ECD0260E4F}"/>
              </a:ext>
            </a:extLst>
          </p:cNvPr>
          <p:cNvSpPr txBox="1"/>
          <p:nvPr/>
        </p:nvSpPr>
        <p:spPr>
          <a:xfrm>
            <a:off x="5911991" y="553055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7:51:00]</a:t>
            </a:r>
            <a:endParaRPr lang="fr-CH" sz="600" dirty="0"/>
          </a:p>
        </p:txBody>
      </p:sp>
      <p:sp>
        <p:nvSpPr>
          <p:cNvPr id="676" name="ZoneTexte 675">
            <a:extLst>
              <a:ext uri="{FF2B5EF4-FFF2-40B4-BE49-F238E27FC236}">
                <a16:creationId xmlns:a16="http://schemas.microsoft.com/office/drawing/2014/main" id="{6E926FEB-64C7-4791-937B-8A0A9D381299}"/>
              </a:ext>
            </a:extLst>
          </p:cNvPr>
          <p:cNvSpPr txBox="1"/>
          <p:nvPr/>
        </p:nvSpPr>
        <p:spPr>
          <a:xfrm>
            <a:off x="9916839" y="608695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sp>
        <p:nvSpPr>
          <p:cNvPr id="677" name="ZoneTexte 676">
            <a:extLst>
              <a:ext uri="{FF2B5EF4-FFF2-40B4-BE49-F238E27FC236}">
                <a16:creationId xmlns:a16="http://schemas.microsoft.com/office/drawing/2014/main" id="{C5A0E1B3-66C3-4EAC-9FE5-379F4368309B}"/>
              </a:ext>
            </a:extLst>
          </p:cNvPr>
          <p:cNvSpPr txBox="1"/>
          <p:nvPr/>
        </p:nvSpPr>
        <p:spPr>
          <a:xfrm>
            <a:off x="7023505" y="497469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7:55:00]</a:t>
            </a:r>
            <a:endParaRPr lang="fr-CH" sz="600" dirty="0"/>
          </a:p>
        </p:txBody>
      </p:sp>
      <p:grpSp>
        <p:nvGrpSpPr>
          <p:cNvPr id="679" name="Groupe 678">
            <a:extLst>
              <a:ext uri="{FF2B5EF4-FFF2-40B4-BE49-F238E27FC236}">
                <a16:creationId xmlns:a16="http://schemas.microsoft.com/office/drawing/2014/main" id="{A191CD6B-2D0E-42B2-AAAA-86DC469DE71D}"/>
              </a:ext>
            </a:extLst>
          </p:cNvPr>
          <p:cNvGrpSpPr/>
          <p:nvPr/>
        </p:nvGrpSpPr>
        <p:grpSpPr>
          <a:xfrm>
            <a:off x="6420030" y="5180060"/>
            <a:ext cx="340348" cy="305520"/>
            <a:chOff x="6738477" y="2997471"/>
            <a:chExt cx="340348" cy="305520"/>
          </a:xfrm>
        </p:grpSpPr>
        <p:pic>
          <p:nvPicPr>
            <p:cNvPr id="680" name="Graphique 679">
              <a:extLst>
                <a:ext uri="{FF2B5EF4-FFF2-40B4-BE49-F238E27FC236}">
                  <a16:creationId xmlns:a16="http://schemas.microsoft.com/office/drawing/2014/main" id="{C1D29DE2-2D3E-407F-BE22-59BE2D03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681" name="ZoneTexte 680">
              <a:extLst>
                <a:ext uri="{FF2B5EF4-FFF2-40B4-BE49-F238E27FC236}">
                  <a16:creationId xmlns:a16="http://schemas.microsoft.com/office/drawing/2014/main" id="{48865F2D-3953-49F7-9509-EA313432712A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682" name="Groupe 681">
            <a:extLst>
              <a:ext uri="{FF2B5EF4-FFF2-40B4-BE49-F238E27FC236}">
                <a16:creationId xmlns:a16="http://schemas.microsoft.com/office/drawing/2014/main" id="{69F7E10B-5736-46B7-BD57-B83D161C4D4E}"/>
              </a:ext>
            </a:extLst>
          </p:cNvPr>
          <p:cNvGrpSpPr/>
          <p:nvPr/>
        </p:nvGrpSpPr>
        <p:grpSpPr>
          <a:xfrm>
            <a:off x="7713770" y="4796669"/>
            <a:ext cx="340348" cy="305520"/>
            <a:chOff x="6738477" y="2997471"/>
            <a:chExt cx="340348" cy="305520"/>
          </a:xfrm>
        </p:grpSpPr>
        <p:pic>
          <p:nvPicPr>
            <p:cNvPr id="683" name="Graphique 682">
              <a:extLst>
                <a:ext uri="{FF2B5EF4-FFF2-40B4-BE49-F238E27FC236}">
                  <a16:creationId xmlns:a16="http://schemas.microsoft.com/office/drawing/2014/main" id="{F0810CA8-B5F6-4781-AD7F-4FFD17594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684" name="ZoneTexte 683">
              <a:extLst>
                <a:ext uri="{FF2B5EF4-FFF2-40B4-BE49-F238E27FC236}">
                  <a16:creationId xmlns:a16="http://schemas.microsoft.com/office/drawing/2014/main" id="{4ECA74D9-86F7-434A-8132-5DAE0A7E4F00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685" name="Groupe 684">
            <a:extLst>
              <a:ext uri="{FF2B5EF4-FFF2-40B4-BE49-F238E27FC236}">
                <a16:creationId xmlns:a16="http://schemas.microsoft.com/office/drawing/2014/main" id="{C700C55D-5E49-4AE5-AF14-C176ADA5BC7B}"/>
              </a:ext>
            </a:extLst>
          </p:cNvPr>
          <p:cNvGrpSpPr/>
          <p:nvPr/>
        </p:nvGrpSpPr>
        <p:grpSpPr>
          <a:xfrm>
            <a:off x="7048653" y="4539652"/>
            <a:ext cx="790601" cy="539527"/>
            <a:chOff x="1658721" y="1384451"/>
            <a:chExt cx="790601" cy="539527"/>
          </a:xfrm>
        </p:grpSpPr>
        <p:grpSp>
          <p:nvGrpSpPr>
            <p:cNvPr id="686" name="Groupe 685">
              <a:extLst>
                <a:ext uri="{FF2B5EF4-FFF2-40B4-BE49-F238E27FC236}">
                  <a16:creationId xmlns:a16="http://schemas.microsoft.com/office/drawing/2014/main" id="{DF41F63E-EE57-46E9-A4B2-1DEB65C00F85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688" name="Graphique 687">
                <a:extLst>
                  <a:ext uri="{FF2B5EF4-FFF2-40B4-BE49-F238E27FC236}">
                    <a16:creationId xmlns:a16="http://schemas.microsoft.com/office/drawing/2014/main" id="{586A17C2-8FD0-419F-8C0D-4326A9068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689" name="ZoneTexte 688">
                <a:extLst>
                  <a:ext uri="{FF2B5EF4-FFF2-40B4-BE49-F238E27FC236}">
                    <a16:creationId xmlns:a16="http://schemas.microsoft.com/office/drawing/2014/main" id="{316CC930-4556-42F9-97D5-2A2DEE99B9CC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87" name="ZoneTexte 686">
              <a:extLst>
                <a:ext uri="{FF2B5EF4-FFF2-40B4-BE49-F238E27FC236}">
                  <a16:creationId xmlns:a16="http://schemas.microsoft.com/office/drawing/2014/main" id="{54BB2C24-8CF5-48FA-96E8-12F181A651B8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90" name="Groupe 689">
            <a:extLst>
              <a:ext uri="{FF2B5EF4-FFF2-40B4-BE49-F238E27FC236}">
                <a16:creationId xmlns:a16="http://schemas.microsoft.com/office/drawing/2014/main" id="{B5F941C1-28C5-4492-B8BC-F34EF0B99481}"/>
              </a:ext>
            </a:extLst>
          </p:cNvPr>
          <p:cNvGrpSpPr/>
          <p:nvPr/>
        </p:nvGrpSpPr>
        <p:grpSpPr>
          <a:xfrm>
            <a:off x="6077223" y="5093907"/>
            <a:ext cx="474810" cy="543613"/>
            <a:chOff x="1794102" y="640724"/>
            <a:chExt cx="474810" cy="543613"/>
          </a:xfrm>
        </p:grpSpPr>
        <p:grpSp>
          <p:nvGrpSpPr>
            <p:cNvPr id="691" name="Groupe 690">
              <a:extLst>
                <a:ext uri="{FF2B5EF4-FFF2-40B4-BE49-F238E27FC236}">
                  <a16:creationId xmlns:a16="http://schemas.microsoft.com/office/drawing/2014/main" id="{A27351E3-7EA6-49AF-B5AC-2A841F337C55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693" name="Graphique 692">
                <a:extLst>
                  <a:ext uri="{FF2B5EF4-FFF2-40B4-BE49-F238E27FC236}">
                    <a16:creationId xmlns:a16="http://schemas.microsoft.com/office/drawing/2014/main" id="{BFCA335B-7471-44DB-B5F6-F62837CC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694" name="ZoneTexte 693">
                <a:extLst>
                  <a:ext uri="{FF2B5EF4-FFF2-40B4-BE49-F238E27FC236}">
                    <a16:creationId xmlns:a16="http://schemas.microsoft.com/office/drawing/2014/main" id="{4AE18548-1504-4B1C-AAC9-AB8907BF236D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2" name="ZoneTexte 691">
              <a:extLst>
                <a:ext uri="{FF2B5EF4-FFF2-40B4-BE49-F238E27FC236}">
                  <a16:creationId xmlns:a16="http://schemas.microsoft.com/office/drawing/2014/main" id="{0E431182-9711-44EA-A6BB-FE255644ADB8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95" name="Groupe 694">
            <a:extLst>
              <a:ext uri="{FF2B5EF4-FFF2-40B4-BE49-F238E27FC236}">
                <a16:creationId xmlns:a16="http://schemas.microsoft.com/office/drawing/2014/main" id="{1B0E44F1-AF58-4AEC-AE12-AB213030A5DC}"/>
              </a:ext>
            </a:extLst>
          </p:cNvPr>
          <p:cNvGrpSpPr/>
          <p:nvPr/>
        </p:nvGrpSpPr>
        <p:grpSpPr>
          <a:xfrm>
            <a:off x="8485713" y="5272550"/>
            <a:ext cx="825867" cy="568783"/>
            <a:chOff x="2473974" y="1348089"/>
            <a:chExt cx="825867" cy="568783"/>
          </a:xfrm>
        </p:grpSpPr>
        <p:grpSp>
          <p:nvGrpSpPr>
            <p:cNvPr id="699" name="Groupe 698">
              <a:extLst>
                <a:ext uri="{FF2B5EF4-FFF2-40B4-BE49-F238E27FC236}">
                  <a16:creationId xmlns:a16="http://schemas.microsoft.com/office/drawing/2014/main" id="{9BFF2669-39B9-4CF3-A16F-567471C08C1C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700" name="Graphique 699">
                <a:extLst>
                  <a:ext uri="{FF2B5EF4-FFF2-40B4-BE49-F238E27FC236}">
                    <a16:creationId xmlns:a16="http://schemas.microsoft.com/office/drawing/2014/main" id="{12A6CD7C-1E7B-4F9E-A7AA-D7C1D006B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701" name="ZoneTexte 700">
                <a:extLst>
                  <a:ext uri="{FF2B5EF4-FFF2-40B4-BE49-F238E27FC236}">
                    <a16:creationId xmlns:a16="http://schemas.microsoft.com/office/drawing/2014/main" id="{B39C8AB5-642B-4D17-B511-E2B7C642047B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697" name="ZoneTexte 696">
              <a:extLst>
                <a:ext uri="{FF2B5EF4-FFF2-40B4-BE49-F238E27FC236}">
                  <a16:creationId xmlns:a16="http://schemas.microsoft.com/office/drawing/2014/main" id="{85649312-639E-4EB8-A3B5-69F524D493BD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702" name="Connecteur droit 701">
            <a:extLst>
              <a:ext uri="{FF2B5EF4-FFF2-40B4-BE49-F238E27FC236}">
                <a16:creationId xmlns:a16="http://schemas.microsoft.com/office/drawing/2014/main" id="{27E57167-A415-40B1-87CB-FAF8F3AE2101}"/>
              </a:ext>
            </a:extLst>
          </p:cNvPr>
          <p:cNvCxnSpPr>
            <a:cxnSpLocks/>
          </p:cNvCxnSpPr>
          <p:nvPr/>
        </p:nvCxnSpPr>
        <p:spPr>
          <a:xfrm>
            <a:off x="6775495" y="3221033"/>
            <a:ext cx="3120255" cy="578748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ZoneTexte 702">
            <a:extLst>
              <a:ext uri="{FF2B5EF4-FFF2-40B4-BE49-F238E27FC236}">
                <a16:creationId xmlns:a16="http://schemas.microsoft.com/office/drawing/2014/main" id="{6FAC4363-03E4-470A-BF08-2A9E0019F3CC}"/>
              </a:ext>
            </a:extLst>
          </p:cNvPr>
          <p:cNvSpPr txBox="1"/>
          <p:nvPr/>
        </p:nvSpPr>
        <p:spPr>
          <a:xfrm>
            <a:off x="7763502" y="327536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cxnSp>
        <p:nvCxnSpPr>
          <p:cNvPr id="704" name="Connecteur droit 703">
            <a:extLst>
              <a:ext uri="{FF2B5EF4-FFF2-40B4-BE49-F238E27FC236}">
                <a16:creationId xmlns:a16="http://schemas.microsoft.com/office/drawing/2014/main" id="{4F59295F-E2DC-4ED7-9673-3B71F2DF4A04}"/>
              </a:ext>
            </a:extLst>
          </p:cNvPr>
          <p:cNvCxnSpPr>
            <a:cxnSpLocks/>
          </p:cNvCxnSpPr>
          <p:nvPr/>
        </p:nvCxnSpPr>
        <p:spPr>
          <a:xfrm>
            <a:off x="8041467" y="4886186"/>
            <a:ext cx="2044921" cy="791150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ZoneTexte 704">
            <a:extLst>
              <a:ext uri="{FF2B5EF4-FFF2-40B4-BE49-F238E27FC236}">
                <a16:creationId xmlns:a16="http://schemas.microsoft.com/office/drawing/2014/main" id="{3C05AEBE-5A87-4D71-8CB1-9D6D81AAC97E}"/>
              </a:ext>
            </a:extLst>
          </p:cNvPr>
          <p:cNvSpPr txBox="1"/>
          <p:nvPr/>
        </p:nvSpPr>
        <p:spPr>
          <a:xfrm>
            <a:off x="8977784" y="512007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T:15</a:t>
            </a:r>
            <a:endParaRPr lang="fr-CH" sz="600" dirty="0"/>
          </a:p>
        </p:txBody>
      </p: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501CA2D8-5D99-48BC-B596-84AC50970CCD}"/>
              </a:ext>
            </a:extLst>
          </p:cNvPr>
          <p:cNvGrpSpPr/>
          <p:nvPr/>
        </p:nvGrpSpPr>
        <p:grpSpPr>
          <a:xfrm>
            <a:off x="9161059" y="5502465"/>
            <a:ext cx="340348" cy="305520"/>
            <a:chOff x="6738477" y="2997471"/>
            <a:chExt cx="340348" cy="305520"/>
          </a:xfrm>
        </p:grpSpPr>
        <p:pic>
          <p:nvPicPr>
            <p:cNvPr id="707" name="Graphique 706">
              <a:extLst>
                <a:ext uri="{FF2B5EF4-FFF2-40B4-BE49-F238E27FC236}">
                  <a16:creationId xmlns:a16="http://schemas.microsoft.com/office/drawing/2014/main" id="{EFBD4925-9154-40AB-88B4-9E7D7E3B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708" name="ZoneTexte 707">
              <a:extLst>
                <a:ext uri="{FF2B5EF4-FFF2-40B4-BE49-F238E27FC236}">
                  <a16:creationId xmlns:a16="http://schemas.microsoft.com/office/drawing/2014/main" id="{F77CF064-55EB-41C9-9901-D6D40C516686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710" name="Groupe 709">
            <a:extLst>
              <a:ext uri="{FF2B5EF4-FFF2-40B4-BE49-F238E27FC236}">
                <a16:creationId xmlns:a16="http://schemas.microsoft.com/office/drawing/2014/main" id="{2F249C3F-83C0-4D0A-A34B-E2F702C85915}"/>
              </a:ext>
            </a:extLst>
          </p:cNvPr>
          <p:cNvGrpSpPr/>
          <p:nvPr/>
        </p:nvGrpSpPr>
        <p:grpSpPr>
          <a:xfrm>
            <a:off x="10122423" y="3368405"/>
            <a:ext cx="444352" cy="598565"/>
            <a:chOff x="2677947" y="596387"/>
            <a:chExt cx="444352" cy="598565"/>
          </a:xfrm>
        </p:grpSpPr>
        <p:grpSp>
          <p:nvGrpSpPr>
            <p:cNvPr id="711" name="Groupe 710">
              <a:extLst>
                <a:ext uri="{FF2B5EF4-FFF2-40B4-BE49-F238E27FC236}">
                  <a16:creationId xmlns:a16="http://schemas.microsoft.com/office/drawing/2014/main" id="{F3A60360-D9A9-4D1F-83B5-ACF0146DF99F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713" name="Graphique 712">
                <a:extLst>
                  <a:ext uri="{FF2B5EF4-FFF2-40B4-BE49-F238E27FC236}">
                    <a16:creationId xmlns:a16="http://schemas.microsoft.com/office/drawing/2014/main" id="{B75FF095-1EFE-4BF8-B1D9-D3D039AAB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14" name="ZoneTexte 713">
                <a:extLst>
                  <a:ext uri="{FF2B5EF4-FFF2-40B4-BE49-F238E27FC236}">
                    <a16:creationId xmlns:a16="http://schemas.microsoft.com/office/drawing/2014/main" id="{A42C51CE-45A7-4268-9AFE-E68A8D77BD45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12" name="ZoneTexte 711">
              <a:extLst>
                <a:ext uri="{FF2B5EF4-FFF2-40B4-BE49-F238E27FC236}">
                  <a16:creationId xmlns:a16="http://schemas.microsoft.com/office/drawing/2014/main" id="{3FF9A907-2F43-40C4-B208-2B0C4E61219D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15" name="Groupe 714">
            <a:extLst>
              <a:ext uri="{FF2B5EF4-FFF2-40B4-BE49-F238E27FC236}">
                <a16:creationId xmlns:a16="http://schemas.microsoft.com/office/drawing/2014/main" id="{34890F3E-0310-404A-9986-EB732BBCCEE0}"/>
              </a:ext>
            </a:extLst>
          </p:cNvPr>
          <p:cNvGrpSpPr/>
          <p:nvPr/>
        </p:nvGrpSpPr>
        <p:grpSpPr>
          <a:xfrm>
            <a:off x="10136185" y="5593072"/>
            <a:ext cx="444352" cy="598565"/>
            <a:chOff x="2677947" y="596387"/>
            <a:chExt cx="444352" cy="598565"/>
          </a:xfrm>
        </p:grpSpPr>
        <p:grpSp>
          <p:nvGrpSpPr>
            <p:cNvPr id="716" name="Groupe 715">
              <a:extLst>
                <a:ext uri="{FF2B5EF4-FFF2-40B4-BE49-F238E27FC236}">
                  <a16:creationId xmlns:a16="http://schemas.microsoft.com/office/drawing/2014/main" id="{3FA6A9C4-E62F-499E-A168-8921A06DF034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718" name="Graphique 717">
                <a:extLst>
                  <a:ext uri="{FF2B5EF4-FFF2-40B4-BE49-F238E27FC236}">
                    <a16:creationId xmlns:a16="http://schemas.microsoft.com/office/drawing/2014/main" id="{8B09E07E-9DA4-42B0-AC65-82AB9C4CB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19" name="ZoneTexte 718">
                <a:extLst>
                  <a:ext uri="{FF2B5EF4-FFF2-40B4-BE49-F238E27FC236}">
                    <a16:creationId xmlns:a16="http://schemas.microsoft.com/office/drawing/2014/main" id="{E3BCEA69-29B8-44FB-B72E-81144EBD3000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17" name="ZoneTexte 716">
              <a:extLst>
                <a:ext uri="{FF2B5EF4-FFF2-40B4-BE49-F238E27FC236}">
                  <a16:creationId xmlns:a16="http://schemas.microsoft.com/office/drawing/2014/main" id="{5C8FC974-FFB7-42A6-88D9-E52DE28A8344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94" name="Graphique 393">
            <a:extLst>
              <a:ext uri="{FF2B5EF4-FFF2-40B4-BE49-F238E27FC236}">
                <a16:creationId xmlns:a16="http://schemas.microsoft.com/office/drawing/2014/main" id="{C0CB1243-DE94-4D0B-8448-5AAC2B789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2361" y="2050603"/>
            <a:ext cx="155351" cy="139454"/>
          </a:xfrm>
          <a:prstGeom prst="rect">
            <a:avLst/>
          </a:prstGeom>
        </p:spPr>
      </p:pic>
      <p:pic>
        <p:nvPicPr>
          <p:cNvPr id="395" name="Graphique 394">
            <a:extLst>
              <a:ext uri="{FF2B5EF4-FFF2-40B4-BE49-F238E27FC236}">
                <a16:creationId xmlns:a16="http://schemas.microsoft.com/office/drawing/2014/main" id="{08BAF586-4777-4B77-B884-937227513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4124" y="4233396"/>
            <a:ext cx="155351" cy="139454"/>
          </a:xfrm>
          <a:prstGeom prst="rect">
            <a:avLst/>
          </a:prstGeom>
        </p:spPr>
      </p:pic>
      <p:pic>
        <p:nvPicPr>
          <p:cNvPr id="396" name="Graphique 395">
            <a:extLst>
              <a:ext uri="{FF2B5EF4-FFF2-40B4-BE49-F238E27FC236}">
                <a16:creationId xmlns:a16="http://schemas.microsoft.com/office/drawing/2014/main" id="{F90A3CFB-4641-4470-A7E3-BD6C62038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537" y="6451169"/>
            <a:ext cx="155351" cy="139454"/>
          </a:xfrm>
          <a:prstGeom prst="rect">
            <a:avLst/>
          </a:prstGeom>
        </p:spPr>
      </p:pic>
      <p:sp>
        <p:nvSpPr>
          <p:cNvPr id="405" name="ZoneTexte 404">
            <a:extLst>
              <a:ext uri="{FF2B5EF4-FFF2-40B4-BE49-F238E27FC236}">
                <a16:creationId xmlns:a16="http://schemas.microsoft.com/office/drawing/2014/main" id="{0C079FAE-2340-4037-8C5A-D01058E5AC2F}"/>
              </a:ext>
            </a:extLst>
          </p:cNvPr>
          <p:cNvSpPr txBox="1"/>
          <p:nvPr/>
        </p:nvSpPr>
        <p:spPr>
          <a:xfrm>
            <a:off x="6053549" y="723491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2/7</a:t>
            </a:r>
            <a:endParaRPr lang="fr-CH" sz="4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076490D-B882-44AD-AD84-4AC11F011D80}"/>
              </a:ext>
            </a:extLst>
          </p:cNvPr>
          <p:cNvGrpSpPr/>
          <p:nvPr/>
        </p:nvGrpSpPr>
        <p:grpSpPr>
          <a:xfrm>
            <a:off x="8357507" y="410470"/>
            <a:ext cx="375058" cy="280180"/>
            <a:chOff x="9135191" y="196214"/>
            <a:chExt cx="375058" cy="280180"/>
          </a:xfrm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4C3E175D-4713-4790-BD7B-A081341640CE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614" name="Graphique 613">
                <a:extLst>
                  <a:ext uri="{FF2B5EF4-FFF2-40B4-BE49-F238E27FC236}">
                    <a16:creationId xmlns:a16="http://schemas.microsoft.com/office/drawing/2014/main" id="{E4A5B7E1-96E7-4DB7-99C1-77D0EC35D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615" name="Graphique 614">
                <a:extLst>
                  <a:ext uri="{FF2B5EF4-FFF2-40B4-BE49-F238E27FC236}">
                    <a16:creationId xmlns:a16="http://schemas.microsoft.com/office/drawing/2014/main" id="{A6E8EAD0-82B6-47B1-AB83-F01876E20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406" name="ZoneTexte 405">
              <a:extLst>
                <a:ext uri="{FF2B5EF4-FFF2-40B4-BE49-F238E27FC236}">
                  <a16:creationId xmlns:a16="http://schemas.microsoft.com/office/drawing/2014/main" id="{FA87BEDC-AA22-4D98-AE0D-C9715E83F7AF}"/>
                </a:ext>
              </a:extLst>
            </p:cNvPr>
            <p:cNvSpPr txBox="1"/>
            <p:nvPr/>
          </p:nvSpPr>
          <p:spPr>
            <a:xfrm>
              <a:off x="9140245" y="20929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grpSp>
        <p:nvGrpSpPr>
          <p:cNvPr id="407" name="Groupe 406">
            <a:extLst>
              <a:ext uri="{FF2B5EF4-FFF2-40B4-BE49-F238E27FC236}">
                <a16:creationId xmlns:a16="http://schemas.microsoft.com/office/drawing/2014/main" id="{EBCB0173-5364-49CB-8FF2-682376364A8C}"/>
              </a:ext>
            </a:extLst>
          </p:cNvPr>
          <p:cNvGrpSpPr/>
          <p:nvPr/>
        </p:nvGrpSpPr>
        <p:grpSpPr>
          <a:xfrm>
            <a:off x="7841482" y="1602086"/>
            <a:ext cx="375058" cy="280180"/>
            <a:chOff x="9135191" y="196214"/>
            <a:chExt cx="375058" cy="280180"/>
          </a:xfrm>
        </p:grpSpPr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6F3E5B0E-C7C2-4038-A9E1-18F55E91DB11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500" name="Graphique 499">
                <a:extLst>
                  <a:ext uri="{FF2B5EF4-FFF2-40B4-BE49-F238E27FC236}">
                    <a16:creationId xmlns:a16="http://schemas.microsoft.com/office/drawing/2014/main" id="{2866D070-75CD-46A6-B8A0-CFF55FC11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501" name="Graphique 500">
                <a:extLst>
                  <a:ext uri="{FF2B5EF4-FFF2-40B4-BE49-F238E27FC236}">
                    <a16:creationId xmlns:a16="http://schemas.microsoft.com/office/drawing/2014/main" id="{C415E359-43A3-4D61-9D1C-2D809AE65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499" name="ZoneTexte 498">
              <a:extLst>
                <a:ext uri="{FF2B5EF4-FFF2-40B4-BE49-F238E27FC236}">
                  <a16:creationId xmlns:a16="http://schemas.microsoft.com/office/drawing/2014/main" id="{E81E6716-773E-4B67-9364-17604E168FA9}"/>
                </a:ext>
              </a:extLst>
            </p:cNvPr>
            <p:cNvSpPr txBox="1"/>
            <p:nvPr/>
          </p:nvSpPr>
          <p:spPr>
            <a:xfrm>
              <a:off x="9140245" y="20929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1/5</a:t>
              </a:r>
              <a:endParaRPr lang="fr-CH" sz="400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34159B8-2858-4F51-A917-3D24C548D876}"/>
              </a:ext>
            </a:extLst>
          </p:cNvPr>
          <p:cNvGrpSpPr/>
          <p:nvPr/>
        </p:nvGrpSpPr>
        <p:grpSpPr>
          <a:xfrm>
            <a:off x="7672851" y="318002"/>
            <a:ext cx="493052" cy="358269"/>
            <a:chOff x="7633030" y="102984"/>
            <a:chExt cx="493052" cy="358269"/>
          </a:xfrm>
        </p:grpSpPr>
        <p:grpSp>
          <p:nvGrpSpPr>
            <p:cNvPr id="610" name="Groupe 609">
              <a:extLst>
                <a:ext uri="{FF2B5EF4-FFF2-40B4-BE49-F238E27FC236}">
                  <a16:creationId xmlns:a16="http://schemas.microsoft.com/office/drawing/2014/main" id="{2471AEFE-427A-405B-8F42-1C603B9A3430}"/>
                </a:ext>
              </a:extLst>
            </p:cNvPr>
            <p:cNvGrpSpPr/>
            <p:nvPr/>
          </p:nvGrpSpPr>
          <p:grpSpPr>
            <a:xfrm>
              <a:off x="7633030" y="102984"/>
              <a:ext cx="465762" cy="358269"/>
              <a:chOff x="5146975" y="3184326"/>
              <a:chExt cx="1468799" cy="1171578"/>
            </a:xfrm>
            <a:solidFill>
              <a:srgbClr val="92D050"/>
            </a:solidFill>
          </p:grpSpPr>
          <p:pic>
            <p:nvPicPr>
              <p:cNvPr id="611" name="Graphique 610">
                <a:extLst>
                  <a:ext uri="{FF2B5EF4-FFF2-40B4-BE49-F238E27FC236}">
                    <a16:creationId xmlns:a16="http://schemas.microsoft.com/office/drawing/2014/main" id="{F38AA486-1556-4C39-9EF2-D5E68A380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810180" y="3650642"/>
                <a:ext cx="805594" cy="705262"/>
              </a:xfrm>
              <a:prstGeom prst="rect">
                <a:avLst/>
              </a:prstGeom>
            </p:spPr>
          </p:pic>
          <p:pic>
            <p:nvPicPr>
              <p:cNvPr id="612" name="Graphique 611">
                <a:extLst>
                  <a:ext uri="{FF2B5EF4-FFF2-40B4-BE49-F238E27FC236}">
                    <a16:creationId xmlns:a16="http://schemas.microsoft.com/office/drawing/2014/main" id="{848F39E6-589E-4FE3-A970-097E76B23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146975" y="3184326"/>
                <a:ext cx="1159025" cy="1159025"/>
              </a:xfrm>
              <a:prstGeom prst="rect">
                <a:avLst/>
              </a:prstGeom>
            </p:spPr>
          </p:pic>
        </p:grpSp>
        <p:sp>
          <p:nvSpPr>
            <p:cNvPr id="510" name="ZoneTexte 509">
              <a:extLst>
                <a:ext uri="{FF2B5EF4-FFF2-40B4-BE49-F238E27FC236}">
                  <a16:creationId xmlns:a16="http://schemas.microsoft.com/office/drawing/2014/main" id="{26960E02-61F0-4C4E-8573-2C654CC7D830}"/>
                </a:ext>
              </a:extLst>
            </p:cNvPr>
            <p:cNvSpPr txBox="1"/>
            <p:nvPr/>
          </p:nvSpPr>
          <p:spPr>
            <a:xfrm>
              <a:off x="7834014" y="233601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2/5</a:t>
              </a:r>
              <a:endParaRPr lang="fr-CH" sz="4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760A8592-B374-41BF-A42E-32F8A13CEA7E}"/>
              </a:ext>
            </a:extLst>
          </p:cNvPr>
          <p:cNvSpPr txBox="1"/>
          <p:nvPr/>
        </p:nvSpPr>
        <p:spPr>
          <a:xfrm>
            <a:off x="5738060" y="1014294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</a:rPr>
              <a:t>S</a:t>
            </a:r>
            <a:r>
              <a:rPr lang="fr-FR" sz="800" baseline="-25000" dirty="0">
                <a:solidFill>
                  <a:srgbClr val="00B0F0"/>
                </a:solidFill>
              </a:rPr>
              <a:t>R1,1</a:t>
            </a:r>
            <a:endParaRPr lang="fr-CH" sz="800" baseline="-25000" dirty="0">
              <a:solidFill>
                <a:srgbClr val="00B0F0"/>
              </a:solidFill>
            </a:endParaRPr>
          </a:p>
        </p:txBody>
      </p:sp>
      <p:sp>
        <p:nvSpPr>
          <p:cNvPr id="566" name="ZoneTexte 565">
            <a:extLst>
              <a:ext uri="{FF2B5EF4-FFF2-40B4-BE49-F238E27FC236}">
                <a16:creationId xmlns:a16="http://schemas.microsoft.com/office/drawing/2014/main" id="{D866689B-7E28-4567-B70B-0550B5BF961C}"/>
              </a:ext>
            </a:extLst>
          </p:cNvPr>
          <p:cNvSpPr txBox="1"/>
          <p:nvPr/>
        </p:nvSpPr>
        <p:spPr>
          <a:xfrm>
            <a:off x="229132" y="1531123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R2</a:t>
            </a:r>
            <a:endParaRPr lang="fr-CH" sz="600" dirty="0"/>
          </a:p>
        </p:txBody>
      </p:sp>
      <p:sp>
        <p:nvSpPr>
          <p:cNvPr id="567" name="ZoneTexte 566">
            <a:extLst>
              <a:ext uri="{FF2B5EF4-FFF2-40B4-BE49-F238E27FC236}">
                <a16:creationId xmlns:a16="http://schemas.microsoft.com/office/drawing/2014/main" id="{DC588F1F-5BCC-45D9-8FF4-F9EF4B4BFBA9}"/>
              </a:ext>
            </a:extLst>
          </p:cNvPr>
          <p:cNvSpPr txBox="1"/>
          <p:nvPr/>
        </p:nvSpPr>
        <p:spPr>
          <a:xfrm>
            <a:off x="7004295" y="2288505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FA0B981D-48AB-493F-84BC-4D70FCD49757}"/>
              </a:ext>
            </a:extLst>
          </p:cNvPr>
          <p:cNvSpPr txBox="1"/>
          <p:nvPr/>
        </p:nvSpPr>
        <p:spPr>
          <a:xfrm>
            <a:off x="7016214" y="4498159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FC55E794-53D4-41B5-A74C-9A4B98DBD4ED}"/>
              </a:ext>
            </a:extLst>
          </p:cNvPr>
          <p:cNvSpPr txBox="1"/>
          <p:nvPr/>
        </p:nvSpPr>
        <p:spPr>
          <a:xfrm>
            <a:off x="5867431" y="2859202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74E8B110-E3FD-4B4A-94ED-662565079B2D}"/>
              </a:ext>
            </a:extLst>
          </p:cNvPr>
          <p:cNvSpPr txBox="1"/>
          <p:nvPr/>
        </p:nvSpPr>
        <p:spPr>
          <a:xfrm>
            <a:off x="5875120" y="5085086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604" name="ZoneTexte 603">
            <a:extLst>
              <a:ext uri="{FF2B5EF4-FFF2-40B4-BE49-F238E27FC236}">
                <a16:creationId xmlns:a16="http://schemas.microsoft.com/office/drawing/2014/main" id="{673194D1-4781-4B8C-A7E0-50ACD80C01D9}"/>
              </a:ext>
            </a:extLst>
          </p:cNvPr>
          <p:cNvSpPr txBox="1"/>
          <p:nvPr/>
        </p:nvSpPr>
        <p:spPr>
          <a:xfrm>
            <a:off x="9882967" y="5646269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A:0</a:t>
            </a:r>
            <a:endParaRPr lang="fr-CH" sz="70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637C22C2-6AE1-45D2-AB29-A6AE85502EA5}"/>
              </a:ext>
            </a:extLst>
          </p:cNvPr>
          <p:cNvSpPr/>
          <p:nvPr/>
        </p:nvSpPr>
        <p:spPr>
          <a:xfrm>
            <a:off x="6935465" y="1274457"/>
            <a:ext cx="1041888" cy="409300"/>
          </a:xfrm>
          <a:custGeom>
            <a:avLst/>
            <a:gdLst>
              <a:gd name="connsiteX0" fmla="*/ 377321 w 1152985"/>
              <a:gd name="connsiteY0" fmla="*/ 0 h 447740"/>
              <a:gd name="connsiteX1" fmla="*/ 36786 w 1152985"/>
              <a:gd name="connsiteY1" fmla="*/ 372066 h 447740"/>
              <a:gd name="connsiteX2" fmla="*/ 1152985 w 1152985"/>
              <a:gd name="connsiteY2" fmla="*/ 447740 h 44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985" h="447740">
                <a:moveTo>
                  <a:pt x="377321" y="0"/>
                </a:moveTo>
                <a:cubicBezTo>
                  <a:pt x="142415" y="148721"/>
                  <a:pt x="-92491" y="297443"/>
                  <a:pt x="36786" y="372066"/>
                </a:cubicBezTo>
                <a:cubicBezTo>
                  <a:pt x="166063" y="446689"/>
                  <a:pt x="919655" y="437230"/>
                  <a:pt x="1152985" y="447740"/>
                </a:cubicBezTo>
              </a:path>
            </a:pathLst>
          </a:custGeom>
          <a:noFill/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6" name="ZoneTexte 605">
            <a:extLst>
              <a:ext uri="{FF2B5EF4-FFF2-40B4-BE49-F238E27FC236}">
                <a16:creationId xmlns:a16="http://schemas.microsoft.com/office/drawing/2014/main" id="{346074E5-C15A-45D9-B942-BCED28E176A6}"/>
              </a:ext>
            </a:extLst>
          </p:cNvPr>
          <p:cNvSpPr txBox="1"/>
          <p:nvPr/>
        </p:nvSpPr>
        <p:spPr>
          <a:xfrm>
            <a:off x="216954" y="289861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R4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7" name="ZoneTexte 626">
            <a:extLst>
              <a:ext uri="{FF2B5EF4-FFF2-40B4-BE49-F238E27FC236}">
                <a16:creationId xmlns:a16="http://schemas.microsoft.com/office/drawing/2014/main" id="{A03CCCC9-D6D1-46AD-8F8B-53E8F22BE279}"/>
              </a:ext>
            </a:extLst>
          </p:cNvPr>
          <p:cNvSpPr txBox="1"/>
          <p:nvPr/>
        </p:nvSpPr>
        <p:spPr>
          <a:xfrm>
            <a:off x="243574" y="223729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R3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9" name="ZoneTexte 628">
            <a:extLst>
              <a:ext uri="{FF2B5EF4-FFF2-40B4-BE49-F238E27FC236}">
                <a16:creationId xmlns:a16="http://schemas.microsoft.com/office/drawing/2014/main" id="{CA32E039-3353-4DF7-980D-EFBA1FDCA15C}"/>
              </a:ext>
            </a:extLst>
          </p:cNvPr>
          <p:cNvSpPr txBox="1"/>
          <p:nvPr/>
        </p:nvSpPr>
        <p:spPr>
          <a:xfrm>
            <a:off x="216303" y="378373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R5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1" name="ZoneTexte 630">
            <a:extLst>
              <a:ext uri="{FF2B5EF4-FFF2-40B4-BE49-F238E27FC236}">
                <a16:creationId xmlns:a16="http://schemas.microsoft.com/office/drawing/2014/main" id="{26253D99-33AA-4858-8F22-F960E3FE88DF}"/>
              </a:ext>
            </a:extLst>
          </p:cNvPr>
          <p:cNvSpPr txBox="1"/>
          <p:nvPr/>
        </p:nvSpPr>
        <p:spPr>
          <a:xfrm>
            <a:off x="238153" y="79337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R1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2" name="ZoneTexte 631">
            <a:extLst>
              <a:ext uri="{FF2B5EF4-FFF2-40B4-BE49-F238E27FC236}">
                <a16:creationId xmlns:a16="http://schemas.microsoft.com/office/drawing/2014/main" id="{2924E245-A7E3-4975-B1A6-F129BAF68BCA}"/>
              </a:ext>
            </a:extLst>
          </p:cNvPr>
          <p:cNvSpPr txBox="1"/>
          <p:nvPr/>
        </p:nvSpPr>
        <p:spPr>
          <a:xfrm>
            <a:off x="315047" y="41992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ZoneTexte 632">
            <a:extLst>
              <a:ext uri="{FF2B5EF4-FFF2-40B4-BE49-F238E27FC236}">
                <a16:creationId xmlns:a16="http://schemas.microsoft.com/office/drawing/2014/main" id="{13CBB831-753D-409B-9AAC-E8C79D8C72AE}"/>
              </a:ext>
            </a:extLst>
          </p:cNvPr>
          <p:cNvSpPr txBox="1"/>
          <p:nvPr/>
        </p:nvSpPr>
        <p:spPr>
          <a:xfrm>
            <a:off x="7532781" y="1877763"/>
            <a:ext cx="13420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Fig1: 5 requêtes initiales normalisées</a:t>
            </a:r>
            <a:endParaRPr lang="fr-CH" sz="600" dirty="0"/>
          </a:p>
        </p:txBody>
      </p:sp>
      <p:sp>
        <p:nvSpPr>
          <p:cNvPr id="634" name="ZoneTexte 633">
            <a:extLst>
              <a:ext uri="{FF2B5EF4-FFF2-40B4-BE49-F238E27FC236}">
                <a16:creationId xmlns:a16="http://schemas.microsoft.com/office/drawing/2014/main" id="{7522FF3C-78FE-4FDE-A512-FC03391F3CC5}"/>
              </a:ext>
            </a:extLst>
          </p:cNvPr>
          <p:cNvSpPr txBox="1"/>
          <p:nvPr/>
        </p:nvSpPr>
        <p:spPr>
          <a:xfrm>
            <a:off x="7146590" y="4075571"/>
            <a:ext cx="2156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Fig2: Insertion du stop 1 de la requête 2 dans l’offre </a:t>
            </a:r>
            <a:r>
              <a:rPr lang="fr-FR" sz="600" dirty="0" err="1"/>
              <a:t>only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635" name="ZoneTexte 634">
            <a:extLst>
              <a:ext uri="{FF2B5EF4-FFF2-40B4-BE49-F238E27FC236}">
                <a16:creationId xmlns:a16="http://schemas.microsoft.com/office/drawing/2014/main" id="{C2B560FB-C351-4C85-BB31-FA7348648E77}"/>
              </a:ext>
            </a:extLst>
          </p:cNvPr>
          <p:cNvSpPr txBox="1"/>
          <p:nvPr/>
        </p:nvSpPr>
        <p:spPr>
          <a:xfrm>
            <a:off x="7149442" y="6304578"/>
            <a:ext cx="2156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Fig3: Insertion du stop 2 de la requête 2 dans l’offre </a:t>
            </a:r>
            <a:r>
              <a:rPr lang="fr-FR" sz="600" dirty="0" err="1"/>
              <a:t>only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636" name="ZoneTexte 635">
            <a:extLst>
              <a:ext uri="{FF2B5EF4-FFF2-40B4-BE49-F238E27FC236}">
                <a16:creationId xmlns:a16="http://schemas.microsoft.com/office/drawing/2014/main" id="{9FE4417C-80FE-42D1-AD2F-92FB7E70D04C}"/>
              </a:ext>
            </a:extLst>
          </p:cNvPr>
          <p:cNvSpPr txBox="1"/>
          <p:nvPr/>
        </p:nvSpPr>
        <p:spPr>
          <a:xfrm>
            <a:off x="6164333" y="3392648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7:51:00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637" name="ZoneTexte 636">
            <a:extLst>
              <a:ext uri="{FF2B5EF4-FFF2-40B4-BE49-F238E27FC236}">
                <a16:creationId xmlns:a16="http://schemas.microsoft.com/office/drawing/2014/main" id="{CE3FE893-95E8-4443-A7DB-9F6C82FF572B}"/>
              </a:ext>
            </a:extLst>
          </p:cNvPr>
          <p:cNvSpPr txBox="1"/>
          <p:nvPr/>
        </p:nvSpPr>
        <p:spPr>
          <a:xfrm>
            <a:off x="7284297" y="2831086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7:55:00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638" name="ZoneTexte 637">
            <a:extLst>
              <a:ext uri="{FF2B5EF4-FFF2-40B4-BE49-F238E27FC236}">
                <a16:creationId xmlns:a16="http://schemas.microsoft.com/office/drawing/2014/main" id="{36006AA2-5AFA-4110-B009-662036667300}"/>
              </a:ext>
            </a:extLst>
          </p:cNvPr>
          <p:cNvSpPr txBox="1"/>
          <p:nvPr/>
        </p:nvSpPr>
        <p:spPr>
          <a:xfrm>
            <a:off x="9923644" y="3938588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8:00:00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639" name="ZoneTexte 638">
            <a:extLst>
              <a:ext uri="{FF2B5EF4-FFF2-40B4-BE49-F238E27FC236}">
                <a16:creationId xmlns:a16="http://schemas.microsoft.com/office/drawing/2014/main" id="{27F348E7-5863-4B62-9CFD-6853CAFA9BBB}"/>
              </a:ext>
            </a:extLst>
          </p:cNvPr>
          <p:cNvSpPr txBox="1"/>
          <p:nvPr/>
        </p:nvSpPr>
        <p:spPr>
          <a:xfrm>
            <a:off x="8760666" y="5801245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8:08:00</a:t>
            </a:r>
            <a:r>
              <a:rPr lang="fr-FR" sz="600" dirty="0"/>
              <a:t> </a:t>
            </a:r>
            <a:endParaRPr lang="fr-CH" sz="60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30B9D86-2D5E-4802-BC11-9939A48AAE81}"/>
              </a:ext>
            </a:extLst>
          </p:cNvPr>
          <p:cNvCxnSpPr>
            <a:cxnSpLocks/>
          </p:cNvCxnSpPr>
          <p:nvPr/>
        </p:nvCxnSpPr>
        <p:spPr>
          <a:xfrm flipH="1">
            <a:off x="10027423" y="3962208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 droit 639">
            <a:extLst>
              <a:ext uri="{FF2B5EF4-FFF2-40B4-BE49-F238E27FC236}">
                <a16:creationId xmlns:a16="http://schemas.microsoft.com/office/drawing/2014/main" id="{BB0D4BA2-05FB-465E-A0F2-FAC777BF3172}"/>
              </a:ext>
            </a:extLst>
          </p:cNvPr>
          <p:cNvCxnSpPr>
            <a:cxnSpLocks/>
          </p:cNvCxnSpPr>
          <p:nvPr/>
        </p:nvCxnSpPr>
        <p:spPr>
          <a:xfrm flipH="1">
            <a:off x="7382860" y="2847048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eur droit 640">
            <a:extLst>
              <a:ext uri="{FF2B5EF4-FFF2-40B4-BE49-F238E27FC236}">
                <a16:creationId xmlns:a16="http://schemas.microsoft.com/office/drawing/2014/main" id="{79A4219A-F885-472D-9E08-8C4963A795A2}"/>
              </a:ext>
            </a:extLst>
          </p:cNvPr>
          <p:cNvCxnSpPr>
            <a:cxnSpLocks/>
          </p:cNvCxnSpPr>
          <p:nvPr/>
        </p:nvCxnSpPr>
        <p:spPr>
          <a:xfrm flipH="1">
            <a:off x="6274696" y="3403204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eur droit 641">
            <a:extLst>
              <a:ext uri="{FF2B5EF4-FFF2-40B4-BE49-F238E27FC236}">
                <a16:creationId xmlns:a16="http://schemas.microsoft.com/office/drawing/2014/main" id="{9A54935C-0898-42F0-B2FF-3DABE2A25025}"/>
              </a:ext>
            </a:extLst>
          </p:cNvPr>
          <p:cNvCxnSpPr>
            <a:cxnSpLocks/>
          </p:cNvCxnSpPr>
          <p:nvPr/>
        </p:nvCxnSpPr>
        <p:spPr>
          <a:xfrm flipH="1">
            <a:off x="8867869" y="5823139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necteur droit 642">
            <a:extLst>
              <a:ext uri="{FF2B5EF4-FFF2-40B4-BE49-F238E27FC236}">
                <a16:creationId xmlns:a16="http://schemas.microsoft.com/office/drawing/2014/main" id="{9789B3A7-6763-4C49-B5BC-01DCF448F837}"/>
              </a:ext>
            </a:extLst>
          </p:cNvPr>
          <p:cNvCxnSpPr>
            <a:cxnSpLocks/>
          </p:cNvCxnSpPr>
          <p:nvPr/>
        </p:nvCxnSpPr>
        <p:spPr>
          <a:xfrm flipV="1">
            <a:off x="2691595" y="4990566"/>
            <a:ext cx="749160" cy="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ZoneTexte 643">
            <a:extLst>
              <a:ext uri="{FF2B5EF4-FFF2-40B4-BE49-F238E27FC236}">
                <a16:creationId xmlns:a16="http://schemas.microsoft.com/office/drawing/2014/main" id="{38E4BED5-9647-4C6D-AA01-6EA1A8AA5F28}"/>
              </a:ext>
            </a:extLst>
          </p:cNvPr>
          <p:cNvSpPr txBox="1"/>
          <p:nvPr/>
        </p:nvSpPr>
        <p:spPr>
          <a:xfrm>
            <a:off x="2598071" y="470454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 temps trajet</a:t>
            </a:r>
            <a:endParaRPr lang="fr-CH" sz="600" dirty="0"/>
          </a:p>
        </p:txBody>
      </p:sp>
      <p:cxnSp>
        <p:nvCxnSpPr>
          <p:cNvPr id="645" name="Connecteur droit 644">
            <a:extLst>
              <a:ext uri="{FF2B5EF4-FFF2-40B4-BE49-F238E27FC236}">
                <a16:creationId xmlns:a16="http://schemas.microsoft.com/office/drawing/2014/main" id="{A11135E7-C176-4ACA-83B2-7B4CFC5AB045}"/>
              </a:ext>
            </a:extLst>
          </p:cNvPr>
          <p:cNvCxnSpPr>
            <a:cxnSpLocks/>
          </p:cNvCxnSpPr>
          <p:nvPr/>
        </p:nvCxnSpPr>
        <p:spPr>
          <a:xfrm flipV="1">
            <a:off x="2700571" y="5120201"/>
            <a:ext cx="749160" cy="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ZoneTexte 645">
            <a:extLst>
              <a:ext uri="{FF2B5EF4-FFF2-40B4-BE49-F238E27FC236}">
                <a16:creationId xmlns:a16="http://schemas.microsoft.com/office/drawing/2014/main" id="{0E03606D-864C-4122-BE4A-17C6DC8A502B}"/>
              </a:ext>
            </a:extLst>
          </p:cNvPr>
          <p:cNvSpPr txBox="1"/>
          <p:nvPr/>
        </p:nvSpPr>
        <p:spPr>
          <a:xfrm>
            <a:off x="2708202" y="4835865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valide</a:t>
            </a:r>
            <a:endParaRPr lang="fr-CH" sz="500" dirty="0"/>
          </a:p>
        </p:txBody>
      </p:sp>
      <p:sp>
        <p:nvSpPr>
          <p:cNvPr id="647" name="ZoneTexte 646">
            <a:extLst>
              <a:ext uri="{FF2B5EF4-FFF2-40B4-BE49-F238E27FC236}">
                <a16:creationId xmlns:a16="http://schemas.microsoft.com/office/drawing/2014/main" id="{019ECE9D-8BC9-40C3-9568-3D0AA8EA8300}"/>
              </a:ext>
            </a:extLst>
          </p:cNvPr>
          <p:cNvSpPr txBox="1"/>
          <p:nvPr/>
        </p:nvSpPr>
        <p:spPr>
          <a:xfrm>
            <a:off x="2790880" y="497757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Détour</a:t>
            </a:r>
            <a:endParaRPr lang="fr-CH" sz="500" dirty="0"/>
          </a:p>
        </p:txBody>
      </p:sp>
      <p:cxnSp>
        <p:nvCxnSpPr>
          <p:cNvPr id="648" name="Connecteur droit 647">
            <a:extLst>
              <a:ext uri="{FF2B5EF4-FFF2-40B4-BE49-F238E27FC236}">
                <a16:creationId xmlns:a16="http://schemas.microsoft.com/office/drawing/2014/main" id="{E0E5FC13-C10D-4B7A-9BBF-5E0AE8CE0661}"/>
              </a:ext>
            </a:extLst>
          </p:cNvPr>
          <p:cNvCxnSpPr>
            <a:cxnSpLocks/>
          </p:cNvCxnSpPr>
          <p:nvPr/>
        </p:nvCxnSpPr>
        <p:spPr>
          <a:xfrm flipV="1">
            <a:off x="2698643" y="5282626"/>
            <a:ext cx="749160" cy="1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ZoneTexte 648">
            <a:extLst>
              <a:ext uri="{FF2B5EF4-FFF2-40B4-BE49-F238E27FC236}">
                <a16:creationId xmlns:a16="http://schemas.microsoft.com/office/drawing/2014/main" id="{A4890E31-8D69-46F2-A0FB-7119CB7E611A}"/>
              </a:ext>
            </a:extLst>
          </p:cNvPr>
          <p:cNvSpPr txBox="1"/>
          <p:nvPr/>
        </p:nvSpPr>
        <p:spPr>
          <a:xfrm>
            <a:off x="2607424" y="5131390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en cours</a:t>
            </a:r>
            <a:endParaRPr lang="fr-CH" sz="500" dirty="0"/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8AD90853-967C-4217-B64C-9D0A9C6F9A1A}"/>
              </a:ext>
            </a:extLst>
          </p:cNvPr>
          <p:cNvSpPr txBox="1"/>
          <p:nvPr/>
        </p:nvSpPr>
        <p:spPr>
          <a:xfrm>
            <a:off x="464943" y="5087884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N/</a:t>
            </a:r>
            <a:r>
              <a:rPr lang="fr-FR" sz="600" dirty="0" err="1"/>
              <a:t>AvS</a:t>
            </a:r>
            <a:endParaRPr lang="fr-CH" sz="400" dirty="0"/>
          </a:p>
        </p:txBody>
      </p:sp>
    </p:spTree>
    <p:extLst>
      <p:ext uri="{BB962C8B-B14F-4D97-AF65-F5344CB8AC3E}">
        <p14:creationId xmlns:p14="http://schemas.microsoft.com/office/powerpoint/2010/main" val="275057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 432">
            <a:extLst>
              <a:ext uri="{FF2B5EF4-FFF2-40B4-BE49-F238E27FC236}">
                <a16:creationId xmlns:a16="http://schemas.microsoft.com/office/drawing/2014/main" id="{D3E6C37A-0ECD-4C37-983A-1D5E811C890F}"/>
              </a:ext>
            </a:extLst>
          </p:cNvPr>
          <p:cNvSpPr/>
          <p:nvPr/>
        </p:nvSpPr>
        <p:spPr>
          <a:xfrm>
            <a:off x="5387871" y="4500064"/>
            <a:ext cx="5679502" cy="183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808DAC2-FC40-48A7-90CB-EADEF63F8736}"/>
              </a:ext>
            </a:extLst>
          </p:cNvPr>
          <p:cNvSpPr/>
          <p:nvPr/>
        </p:nvSpPr>
        <p:spPr>
          <a:xfrm>
            <a:off x="5385019" y="2280087"/>
            <a:ext cx="5679502" cy="1824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3246053-6873-4E6D-8CAF-5051798E53F5}"/>
              </a:ext>
            </a:extLst>
          </p:cNvPr>
          <p:cNvSpPr/>
          <p:nvPr/>
        </p:nvSpPr>
        <p:spPr>
          <a:xfrm>
            <a:off x="5364047" y="90876"/>
            <a:ext cx="5679502" cy="1830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1" name="Flèche : droite 260">
            <a:extLst>
              <a:ext uri="{FF2B5EF4-FFF2-40B4-BE49-F238E27FC236}">
                <a16:creationId xmlns:a16="http://schemas.microsoft.com/office/drawing/2014/main" id="{471FCD6A-5034-421E-BF9D-587E62E73FFB}"/>
              </a:ext>
            </a:extLst>
          </p:cNvPr>
          <p:cNvSpPr/>
          <p:nvPr/>
        </p:nvSpPr>
        <p:spPr>
          <a:xfrm rot="5400000">
            <a:off x="4877671" y="612788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  <a:endParaRPr lang="fr-CH" sz="1200" dirty="0"/>
          </a:p>
        </p:txBody>
      </p:sp>
      <p:cxnSp>
        <p:nvCxnSpPr>
          <p:cNvPr id="230" name="Connecteur droit 229">
            <a:extLst>
              <a:ext uri="{FF2B5EF4-FFF2-40B4-BE49-F238E27FC236}">
                <a16:creationId xmlns:a16="http://schemas.microsoft.com/office/drawing/2014/main" id="{86A52BC6-4E28-4B02-BA32-04D1DEED24AC}"/>
              </a:ext>
            </a:extLst>
          </p:cNvPr>
          <p:cNvCxnSpPr>
            <a:cxnSpLocks/>
          </p:cNvCxnSpPr>
          <p:nvPr/>
        </p:nvCxnSpPr>
        <p:spPr>
          <a:xfrm>
            <a:off x="6741284" y="963745"/>
            <a:ext cx="440325" cy="237456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ZoneTexte 240">
            <a:extLst>
              <a:ext uri="{FF2B5EF4-FFF2-40B4-BE49-F238E27FC236}">
                <a16:creationId xmlns:a16="http://schemas.microsoft.com/office/drawing/2014/main" id="{B9438AF6-7871-4876-AB82-AFF2FA95126A}"/>
              </a:ext>
            </a:extLst>
          </p:cNvPr>
          <p:cNvSpPr txBox="1"/>
          <p:nvPr/>
        </p:nvSpPr>
        <p:spPr>
          <a:xfrm>
            <a:off x="6814729" y="903250"/>
            <a:ext cx="377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T:16</a:t>
            </a:r>
            <a:endParaRPr lang="fr-CH" sz="600" dirty="0"/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FB465781-5B72-4E14-96AF-74944C5A5F77}"/>
              </a:ext>
            </a:extLst>
          </p:cNvPr>
          <p:cNvSpPr txBox="1"/>
          <p:nvPr/>
        </p:nvSpPr>
        <p:spPr>
          <a:xfrm>
            <a:off x="7017241" y="55031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</a:t>
            </a:r>
            <a:r>
              <a:rPr lang="fr-FR" sz="600" dirty="0">
                <a:highlight>
                  <a:srgbClr val="FFFF00"/>
                </a:highlight>
              </a:rPr>
              <a:t>7:46:00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300" name="Flèche : droite 299">
            <a:extLst>
              <a:ext uri="{FF2B5EF4-FFF2-40B4-BE49-F238E27FC236}">
                <a16:creationId xmlns:a16="http://schemas.microsoft.com/office/drawing/2014/main" id="{D0639907-7A27-486E-989E-143E00153A91}"/>
              </a:ext>
            </a:extLst>
          </p:cNvPr>
          <p:cNvSpPr/>
          <p:nvPr/>
        </p:nvSpPr>
        <p:spPr>
          <a:xfrm rot="5400000">
            <a:off x="4927813" y="2903935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359" name="ZoneTexte 358">
            <a:extLst>
              <a:ext uri="{FF2B5EF4-FFF2-40B4-BE49-F238E27FC236}">
                <a16:creationId xmlns:a16="http://schemas.microsoft.com/office/drawing/2014/main" id="{657C45CE-EAE2-4EBD-A33C-B60FF9859DAF}"/>
              </a:ext>
            </a:extLst>
          </p:cNvPr>
          <p:cNvSpPr txBox="1"/>
          <p:nvPr/>
        </p:nvSpPr>
        <p:spPr>
          <a:xfrm>
            <a:off x="7620172" y="310965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T:12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363" name="ZoneTexte 362">
            <a:extLst>
              <a:ext uri="{FF2B5EF4-FFF2-40B4-BE49-F238E27FC236}">
                <a16:creationId xmlns:a16="http://schemas.microsoft.com/office/drawing/2014/main" id="{F9C865F5-8ABA-4C4D-9005-21FE55D86DC3}"/>
              </a:ext>
            </a:extLst>
          </p:cNvPr>
          <p:cNvSpPr txBox="1"/>
          <p:nvPr/>
        </p:nvSpPr>
        <p:spPr>
          <a:xfrm>
            <a:off x="5931815" y="333817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7:51:00]</a:t>
            </a:r>
            <a:endParaRPr lang="fr-CH" sz="600" dirty="0"/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B8EA53EE-4B03-45A0-9028-BC185386622D}"/>
              </a:ext>
            </a:extLst>
          </p:cNvPr>
          <p:cNvSpPr txBox="1"/>
          <p:nvPr/>
        </p:nvSpPr>
        <p:spPr>
          <a:xfrm>
            <a:off x="7016983" y="280413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00FF00"/>
                </a:highlight>
              </a:rPr>
              <a:t>7:45:00</a:t>
            </a:r>
            <a:r>
              <a:rPr lang="fr-FR" sz="600" dirty="0"/>
              <a:t> 7:55:00]</a:t>
            </a:r>
            <a:endParaRPr lang="fr-CH" sz="6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1549E9C0-C47A-4616-BA9C-72555939CF7E}"/>
              </a:ext>
            </a:extLst>
          </p:cNvPr>
          <p:cNvSpPr txBox="1"/>
          <p:nvPr/>
        </p:nvSpPr>
        <p:spPr>
          <a:xfrm>
            <a:off x="8556296" y="351212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</a:t>
            </a:r>
            <a:r>
              <a:rPr lang="fr-FR" sz="600" dirty="0">
                <a:highlight>
                  <a:srgbClr val="00FF00"/>
                </a:highlight>
              </a:rPr>
              <a:t>8:08:00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386" name="Flèche : droite 385">
            <a:extLst>
              <a:ext uri="{FF2B5EF4-FFF2-40B4-BE49-F238E27FC236}">
                <a16:creationId xmlns:a16="http://schemas.microsoft.com/office/drawing/2014/main" id="{613F2DC4-FEB5-47D3-8077-BB8C0FBC08D7}"/>
              </a:ext>
            </a:extLst>
          </p:cNvPr>
          <p:cNvSpPr/>
          <p:nvPr/>
        </p:nvSpPr>
        <p:spPr>
          <a:xfrm rot="5400000">
            <a:off x="4912694" y="4974093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fr-CH" sz="1200" dirty="0"/>
          </a:p>
        </p:txBody>
      </p:sp>
      <p:sp>
        <p:nvSpPr>
          <p:cNvPr id="405" name="ZoneTexte 404">
            <a:extLst>
              <a:ext uri="{FF2B5EF4-FFF2-40B4-BE49-F238E27FC236}">
                <a16:creationId xmlns:a16="http://schemas.microsoft.com/office/drawing/2014/main" id="{0C56ED19-217F-425C-87FD-6FF1096055C6}"/>
              </a:ext>
            </a:extLst>
          </p:cNvPr>
          <p:cNvSpPr txBox="1"/>
          <p:nvPr/>
        </p:nvSpPr>
        <p:spPr>
          <a:xfrm>
            <a:off x="9931822" y="610184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</a:t>
            </a:r>
            <a:r>
              <a:rPr lang="fr-FR" sz="600" dirty="0">
                <a:highlight>
                  <a:srgbClr val="00FF00"/>
                </a:highlight>
              </a:rPr>
              <a:t>8:10:00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406" name="ZoneTexte 405">
            <a:extLst>
              <a:ext uri="{FF2B5EF4-FFF2-40B4-BE49-F238E27FC236}">
                <a16:creationId xmlns:a16="http://schemas.microsoft.com/office/drawing/2014/main" id="{568ED8F2-2040-4CAA-9F46-8CD8546667BE}"/>
              </a:ext>
            </a:extLst>
          </p:cNvPr>
          <p:cNvSpPr txBox="1"/>
          <p:nvPr/>
        </p:nvSpPr>
        <p:spPr>
          <a:xfrm>
            <a:off x="7093532" y="499485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7:55:00]</a:t>
            </a:r>
            <a:endParaRPr lang="fr-CH" sz="600" dirty="0"/>
          </a:p>
        </p:txBody>
      </p:sp>
      <p:sp>
        <p:nvSpPr>
          <p:cNvPr id="419" name="ZoneTexte 418">
            <a:extLst>
              <a:ext uri="{FF2B5EF4-FFF2-40B4-BE49-F238E27FC236}">
                <a16:creationId xmlns:a16="http://schemas.microsoft.com/office/drawing/2014/main" id="{016D5717-2029-4454-9C1C-DE838FED904B}"/>
              </a:ext>
            </a:extLst>
          </p:cNvPr>
          <p:cNvSpPr txBox="1"/>
          <p:nvPr/>
        </p:nvSpPr>
        <p:spPr>
          <a:xfrm>
            <a:off x="7881508" y="5523192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D:0.5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421" name="ZoneTexte 420">
            <a:extLst>
              <a:ext uri="{FF2B5EF4-FFF2-40B4-BE49-F238E27FC236}">
                <a16:creationId xmlns:a16="http://schemas.microsoft.com/office/drawing/2014/main" id="{2543B292-892B-4403-8CAA-132BD202EB27}"/>
              </a:ext>
            </a:extLst>
          </p:cNvPr>
          <p:cNvSpPr txBox="1"/>
          <p:nvPr/>
        </p:nvSpPr>
        <p:spPr>
          <a:xfrm>
            <a:off x="8461841" y="572805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00FF00"/>
                </a:highlight>
              </a:rPr>
              <a:t>7:57:00 </a:t>
            </a:r>
            <a:r>
              <a:rPr lang="fr-FR" sz="600" dirty="0"/>
              <a:t>8:08:00]</a:t>
            </a:r>
            <a:endParaRPr lang="fr-CH" sz="600" dirty="0"/>
          </a:p>
        </p:txBody>
      </p:sp>
      <p:cxnSp>
        <p:nvCxnSpPr>
          <p:cNvPr id="430" name="Connecteur droit 429">
            <a:extLst>
              <a:ext uri="{FF2B5EF4-FFF2-40B4-BE49-F238E27FC236}">
                <a16:creationId xmlns:a16="http://schemas.microsoft.com/office/drawing/2014/main" id="{3BC86FFE-4231-4160-A7CC-43D36C9A29BF}"/>
              </a:ext>
            </a:extLst>
          </p:cNvPr>
          <p:cNvCxnSpPr>
            <a:cxnSpLocks/>
          </p:cNvCxnSpPr>
          <p:nvPr/>
        </p:nvCxnSpPr>
        <p:spPr>
          <a:xfrm flipH="1" flipV="1">
            <a:off x="7464910" y="681532"/>
            <a:ext cx="10626" cy="419092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ZoneTexte 436">
            <a:extLst>
              <a:ext uri="{FF2B5EF4-FFF2-40B4-BE49-F238E27FC236}">
                <a16:creationId xmlns:a16="http://schemas.microsoft.com/office/drawing/2014/main" id="{9ABE4354-F57E-4E64-864C-3A6EB905520F}"/>
              </a:ext>
            </a:extLst>
          </p:cNvPr>
          <p:cNvSpPr txBox="1"/>
          <p:nvPr/>
        </p:nvSpPr>
        <p:spPr>
          <a:xfrm>
            <a:off x="7442837" y="901588"/>
            <a:ext cx="377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highlight>
                  <a:srgbClr val="FFFF00"/>
                </a:highlight>
              </a:rPr>
              <a:t>T:12</a:t>
            </a:r>
            <a:endParaRPr lang="fr-CH" sz="600" dirty="0">
              <a:highlight>
                <a:srgbClr val="FFFF00"/>
              </a:highlight>
            </a:endParaRPr>
          </a:p>
        </p:txBody>
      </p:sp>
      <p:sp>
        <p:nvSpPr>
          <p:cNvPr id="438" name="ZoneTexte 437">
            <a:extLst>
              <a:ext uri="{FF2B5EF4-FFF2-40B4-BE49-F238E27FC236}">
                <a16:creationId xmlns:a16="http://schemas.microsoft.com/office/drawing/2014/main" id="{78DC9B10-B5C1-4E55-8BBB-547A6916DF4C}"/>
              </a:ext>
            </a:extLst>
          </p:cNvPr>
          <p:cNvSpPr txBox="1"/>
          <p:nvPr/>
        </p:nvSpPr>
        <p:spPr>
          <a:xfrm>
            <a:off x="7046657" y="160595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solidFill>
                  <a:srgbClr val="C00000"/>
                </a:solidFill>
              </a:rPr>
              <a:t>[</a:t>
            </a:r>
            <a:r>
              <a:rPr lang="fr-FR" sz="600" dirty="0">
                <a:highlight>
                  <a:srgbClr val="FFFF00"/>
                </a:highlight>
              </a:rPr>
              <a:t>7:55:00</a:t>
            </a:r>
            <a:r>
              <a:rPr lang="fr-FR" sz="600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fr-FR" sz="600" dirty="0"/>
              <a:t>7:58:00]</a:t>
            </a:r>
            <a:endParaRPr lang="fr-CH" sz="600" dirty="0"/>
          </a:p>
        </p:txBody>
      </p:sp>
      <p:sp>
        <p:nvSpPr>
          <p:cNvPr id="439" name="ZoneTexte 438">
            <a:extLst>
              <a:ext uri="{FF2B5EF4-FFF2-40B4-BE49-F238E27FC236}">
                <a16:creationId xmlns:a16="http://schemas.microsoft.com/office/drawing/2014/main" id="{7E81922B-2184-4A64-98F3-01EA09748699}"/>
              </a:ext>
            </a:extLst>
          </p:cNvPr>
          <p:cNvSpPr txBox="1"/>
          <p:nvPr/>
        </p:nvSpPr>
        <p:spPr>
          <a:xfrm>
            <a:off x="5276193" y="1690645"/>
            <a:ext cx="1685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highlight>
                  <a:srgbClr val="FFFF00"/>
                </a:highlight>
              </a:rPr>
              <a:t>Pas insérable en temps avant S</a:t>
            </a:r>
            <a:r>
              <a:rPr lang="fr-FR" sz="800" b="1" baseline="-25000" dirty="0">
                <a:highlight>
                  <a:srgbClr val="FFFF00"/>
                </a:highlight>
              </a:rPr>
              <a:t>R2,1</a:t>
            </a:r>
            <a:endParaRPr lang="fr-CH" sz="600" b="1" baseline="-25000" dirty="0">
              <a:highlight>
                <a:srgbClr val="FFFF00"/>
              </a:highlight>
            </a:endParaRPr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04632ABA-F36C-4740-BD85-66F5084C34AA}"/>
              </a:ext>
            </a:extLst>
          </p:cNvPr>
          <p:cNvSpPr txBox="1"/>
          <p:nvPr/>
        </p:nvSpPr>
        <p:spPr>
          <a:xfrm>
            <a:off x="4821523" y="959790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sp>
        <p:nvSpPr>
          <p:cNvPr id="441" name="ZoneTexte 440">
            <a:extLst>
              <a:ext uri="{FF2B5EF4-FFF2-40B4-BE49-F238E27FC236}">
                <a16:creationId xmlns:a16="http://schemas.microsoft.com/office/drawing/2014/main" id="{51C7C270-E87B-4652-847F-4AE522E3561B}"/>
              </a:ext>
            </a:extLst>
          </p:cNvPr>
          <p:cNvSpPr txBox="1"/>
          <p:nvPr/>
        </p:nvSpPr>
        <p:spPr>
          <a:xfrm>
            <a:off x="4845356" y="5425486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sp>
        <p:nvSpPr>
          <p:cNvPr id="7" name="Flèche : courbe vers la gauche 6">
            <a:extLst>
              <a:ext uri="{FF2B5EF4-FFF2-40B4-BE49-F238E27FC236}">
                <a16:creationId xmlns:a16="http://schemas.microsoft.com/office/drawing/2014/main" id="{C03D6049-94C7-4166-9A25-6EBB85A0629D}"/>
              </a:ext>
            </a:extLst>
          </p:cNvPr>
          <p:cNvSpPr/>
          <p:nvPr/>
        </p:nvSpPr>
        <p:spPr>
          <a:xfrm flipH="1">
            <a:off x="4111194" y="3050846"/>
            <a:ext cx="398234" cy="2168473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3A281B0E-8701-4684-921B-C38F0B5BA114}"/>
              </a:ext>
            </a:extLst>
          </p:cNvPr>
          <p:cNvSpPr txBox="1"/>
          <p:nvPr/>
        </p:nvSpPr>
        <p:spPr>
          <a:xfrm rot="16200000">
            <a:off x="3674551" y="3943366"/>
            <a:ext cx="1393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Best détour &gt;&gt; ?</a:t>
            </a:r>
            <a:endParaRPr lang="fr-CH" sz="600" b="1" dirty="0"/>
          </a:p>
        </p:txBody>
      </p:sp>
      <p:cxnSp>
        <p:nvCxnSpPr>
          <p:cNvPr id="444" name="Connecteur droit 443">
            <a:extLst>
              <a:ext uri="{FF2B5EF4-FFF2-40B4-BE49-F238E27FC236}">
                <a16:creationId xmlns:a16="http://schemas.microsoft.com/office/drawing/2014/main" id="{C00F4CBF-B29A-4FF7-B36B-5681282FFFB1}"/>
              </a:ext>
            </a:extLst>
          </p:cNvPr>
          <p:cNvCxnSpPr>
            <a:cxnSpLocks/>
          </p:cNvCxnSpPr>
          <p:nvPr/>
        </p:nvCxnSpPr>
        <p:spPr>
          <a:xfrm flipV="1">
            <a:off x="7733881" y="3374335"/>
            <a:ext cx="827115" cy="249395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ZoneTexte 445">
            <a:extLst>
              <a:ext uri="{FF2B5EF4-FFF2-40B4-BE49-F238E27FC236}">
                <a16:creationId xmlns:a16="http://schemas.microsoft.com/office/drawing/2014/main" id="{4C56E7BA-1869-41F4-A0EC-FC87304DF49F}"/>
              </a:ext>
            </a:extLst>
          </p:cNvPr>
          <p:cNvSpPr txBox="1"/>
          <p:nvPr/>
        </p:nvSpPr>
        <p:spPr>
          <a:xfrm>
            <a:off x="8552687" y="5973472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D:2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461" name="ZoneTexte 460">
            <a:extLst>
              <a:ext uri="{FF2B5EF4-FFF2-40B4-BE49-F238E27FC236}">
                <a16:creationId xmlns:a16="http://schemas.microsoft.com/office/drawing/2014/main" id="{0879B5F5-3887-435C-89D0-7ADF7C50AE91}"/>
              </a:ext>
            </a:extLst>
          </p:cNvPr>
          <p:cNvSpPr txBox="1"/>
          <p:nvPr/>
        </p:nvSpPr>
        <p:spPr>
          <a:xfrm>
            <a:off x="7869157" y="3324229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T:0.5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468" name="ZoneTexte 467">
            <a:extLst>
              <a:ext uri="{FF2B5EF4-FFF2-40B4-BE49-F238E27FC236}">
                <a16:creationId xmlns:a16="http://schemas.microsoft.com/office/drawing/2014/main" id="{060F5093-52D0-4BC5-9579-A8A7FAFB8EFE}"/>
              </a:ext>
            </a:extLst>
          </p:cNvPr>
          <p:cNvSpPr txBox="1"/>
          <p:nvPr/>
        </p:nvSpPr>
        <p:spPr>
          <a:xfrm>
            <a:off x="7131813" y="387034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[7:55:00 7:58:00]</a:t>
            </a:r>
            <a:endParaRPr lang="fr-CH" sz="600" dirty="0"/>
          </a:p>
        </p:txBody>
      </p:sp>
      <p:sp>
        <p:nvSpPr>
          <p:cNvPr id="469" name="ZoneTexte 468">
            <a:extLst>
              <a:ext uri="{FF2B5EF4-FFF2-40B4-BE49-F238E27FC236}">
                <a16:creationId xmlns:a16="http://schemas.microsoft.com/office/drawing/2014/main" id="{4AEC8AD2-3AD7-4977-8F0C-5E8802C47132}"/>
              </a:ext>
            </a:extLst>
          </p:cNvPr>
          <p:cNvSpPr txBox="1"/>
          <p:nvPr/>
        </p:nvSpPr>
        <p:spPr>
          <a:xfrm>
            <a:off x="7172789" y="607376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[7:55:00 7:58:00]</a:t>
            </a:r>
            <a:endParaRPr lang="fr-CH" sz="600" dirty="0"/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57BDC6E7-32C0-40FC-9C26-8A0AEB24225B}"/>
              </a:ext>
            </a:extLst>
          </p:cNvPr>
          <p:cNvSpPr txBox="1"/>
          <p:nvPr/>
        </p:nvSpPr>
        <p:spPr>
          <a:xfrm>
            <a:off x="4244860" y="3267703"/>
            <a:ext cx="1317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>
                <a:highlight>
                  <a:srgbClr val="00FF00"/>
                </a:highlight>
              </a:rPr>
              <a:t>bd: (8:08:00- 7:45:00)-12-0.5= 10:30</a:t>
            </a:r>
            <a:endParaRPr lang="fr-CH" sz="200" b="1" dirty="0">
              <a:highlight>
                <a:srgbClr val="00FF00"/>
              </a:highlight>
            </a:endParaRPr>
          </a:p>
        </p:txBody>
      </p:sp>
      <p:sp>
        <p:nvSpPr>
          <p:cNvPr id="472" name="ZoneTexte 471">
            <a:extLst>
              <a:ext uri="{FF2B5EF4-FFF2-40B4-BE49-F238E27FC236}">
                <a16:creationId xmlns:a16="http://schemas.microsoft.com/office/drawing/2014/main" id="{C9B7DB7C-596C-4F64-94D2-E3CEAF49E7B4}"/>
              </a:ext>
            </a:extLst>
          </p:cNvPr>
          <p:cNvSpPr txBox="1"/>
          <p:nvPr/>
        </p:nvSpPr>
        <p:spPr>
          <a:xfrm>
            <a:off x="4216200" y="5312808"/>
            <a:ext cx="1317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>
                <a:highlight>
                  <a:srgbClr val="00FF00"/>
                </a:highlight>
              </a:rPr>
              <a:t>bd: (8:10:00- 7:57:00)-2-0.5= 10:30</a:t>
            </a:r>
            <a:endParaRPr lang="fr-CH" sz="200" b="1" dirty="0">
              <a:highlight>
                <a:srgbClr val="00FF00"/>
              </a:highlight>
            </a:endParaRPr>
          </a:p>
        </p:txBody>
      </p:sp>
      <p:sp>
        <p:nvSpPr>
          <p:cNvPr id="478" name="ZoneTexte 477">
            <a:extLst>
              <a:ext uri="{FF2B5EF4-FFF2-40B4-BE49-F238E27FC236}">
                <a16:creationId xmlns:a16="http://schemas.microsoft.com/office/drawing/2014/main" id="{9AEB89F1-E2A9-484A-978B-8D5854AE3177}"/>
              </a:ext>
            </a:extLst>
          </p:cNvPr>
          <p:cNvSpPr txBox="1"/>
          <p:nvPr/>
        </p:nvSpPr>
        <p:spPr>
          <a:xfrm>
            <a:off x="5304614" y="6103865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highlight>
                  <a:srgbClr val="00FF00"/>
                </a:highlight>
              </a:rPr>
              <a:t>Détour pas meilleur</a:t>
            </a:r>
            <a:endParaRPr lang="fr-CH" sz="600" b="1" dirty="0">
              <a:highlight>
                <a:srgbClr val="00FF00"/>
              </a:highlight>
            </a:endParaRPr>
          </a:p>
        </p:txBody>
      </p:sp>
      <p:sp>
        <p:nvSpPr>
          <p:cNvPr id="482" name="ZoneTexte 481">
            <a:extLst>
              <a:ext uri="{FF2B5EF4-FFF2-40B4-BE49-F238E27FC236}">
                <a16:creationId xmlns:a16="http://schemas.microsoft.com/office/drawing/2014/main" id="{45489514-8D17-4FC4-A622-28AF1A6277CB}"/>
              </a:ext>
            </a:extLst>
          </p:cNvPr>
          <p:cNvSpPr txBox="1"/>
          <p:nvPr/>
        </p:nvSpPr>
        <p:spPr>
          <a:xfrm>
            <a:off x="4682314" y="3348909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inséré</a:t>
            </a:r>
            <a:endParaRPr lang="fr-CH" sz="400" b="1" dirty="0"/>
          </a:p>
        </p:txBody>
      </p:sp>
      <p:pic>
        <p:nvPicPr>
          <p:cNvPr id="483" name="Graphique 482">
            <a:extLst>
              <a:ext uri="{FF2B5EF4-FFF2-40B4-BE49-F238E27FC236}">
                <a16:creationId xmlns:a16="http://schemas.microsoft.com/office/drawing/2014/main" id="{4AF9F4DB-0B79-427D-A298-97DCCE4B8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0920" y="4109116"/>
            <a:ext cx="223905" cy="223905"/>
          </a:xfrm>
          <a:prstGeom prst="rect">
            <a:avLst/>
          </a:prstGeom>
        </p:spPr>
      </p:pic>
      <p:pic>
        <p:nvPicPr>
          <p:cNvPr id="484" name="Graphique 483">
            <a:extLst>
              <a:ext uri="{FF2B5EF4-FFF2-40B4-BE49-F238E27FC236}">
                <a16:creationId xmlns:a16="http://schemas.microsoft.com/office/drawing/2014/main" id="{C92D7860-1DF6-4580-8977-67918B42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3106" y="4111781"/>
            <a:ext cx="171098" cy="185269"/>
          </a:xfrm>
          <a:prstGeom prst="rect">
            <a:avLst/>
          </a:prstGeom>
        </p:spPr>
      </p:pic>
      <p:pic>
        <p:nvPicPr>
          <p:cNvPr id="485" name="Graphique 484">
            <a:extLst>
              <a:ext uri="{FF2B5EF4-FFF2-40B4-BE49-F238E27FC236}">
                <a16:creationId xmlns:a16="http://schemas.microsoft.com/office/drawing/2014/main" id="{DD060D2E-E056-4879-8185-47073F0CE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4825" y="4118398"/>
            <a:ext cx="192780" cy="192780"/>
          </a:xfrm>
          <a:prstGeom prst="rect">
            <a:avLst/>
          </a:prstGeom>
        </p:spPr>
      </p:pic>
      <p:pic>
        <p:nvPicPr>
          <p:cNvPr id="486" name="Graphique 485">
            <a:extLst>
              <a:ext uri="{FF2B5EF4-FFF2-40B4-BE49-F238E27FC236}">
                <a16:creationId xmlns:a16="http://schemas.microsoft.com/office/drawing/2014/main" id="{93246CDE-4836-4EE7-ADC6-9B4E6C4E5F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58248" y="4134874"/>
            <a:ext cx="162176" cy="162176"/>
          </a:xfrm>
          <a:prstGeom prst="rect">
            <a:avLst/>
          </a:prstGeom>
        </p:spPr>
      </p:pic>
      <p:pic>
        <p:nvPicPr>
          <p:cNvPr id="489" name="Graphique 488">
            <a:extLst>
              <a:ext uri="{FF2B5EF4-FFF2-40B4-BE49-F238E27FC236}">
                <a16:creationId xmlns:a16="http://schemas.microsoft.com/office/drawing/2014/main" id="{3A2A0932-10E1-4AEC-ABC3-2EDA24E5C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38025" y="4140826"/>
            <a:ext cx="176466" cy="176466"/>
          </a:xfrm>
          <a:prstGeom prst="rect">
            <a:avLst/>
          </a:prstGeom>
        </p:spPr>
      </p:pic>
      <p:sp>
        <p:nvSpPr>
          <p:cNvPr id="491" name="Accolade ouvrante 490">
            <a:extLst>
              <a:ext uri="{FF2B5EF4-FFF2-40B4-BE49-F238E27FC236}">
                <a16:creationId xmlns:a16="http://schemas.microsoft.com/office/drawing/2014/main" id="{5FEA7DEF-DEE3-4D80-BB30-4BF084C70126}"/>
              </a:ext>
            </a:extLst>
          </p:cNvPr>
          <p:cNvSpPr/>
          <p:nvPr/>
        </p:nvSpPr>
        <p:spPr>
          <a:xfrm>
            <a:off x="9891822" y="4104078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2" name="Accolade ouvrante 491">
            <a:extLst>
              <a:ext uri="{FF2B5EF4-FFF2-40B4-BE49-F238E27FC236}">
                <a16:creationId xmlns:a16="http://schemas.microsoft.com/office/drawing/2014/main" id="{73DD48AA-8C41-4E2C-AC9C-2144ECC33B45}"/>
              </a:ext>
            </a:extLst>
          </p:cNvPr>
          <p:cNvSpPr/>
          <p:nvPr/>
        </p:nvSpPr>
        <p:spPr>
          <a:xfrm rot="10800000">
            <a:off x="10915583" y="4114370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3C35E7B9-0CF3-457A-B346-AB025F6C602A}"/>
              </a:ext>
            </a:extLst>
          </p:cNvPr>
          <p:cNvGrpSpPr/>
          <p:nvPr/>
        </p:nvGrpSpPr>
        <p:grpSpPr>
          <a:xfrm>
            <a:off x="476109" y="3578968"/>
            <a:ext cx="669623" cy="518287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544" name="Graphique 543">
              <a:extLst>
                <a:ext uri="{FF2B5EF4-FFF2-40B4-BE49-F238E27FC236}">
                  <a16:creationId xmlns:a16="http://schemas.microsoft.com/office/drawing/2014/main" id="{CBC9F9CB-5B78-404A-945C-70F733A4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545" name="Graphique 544">
              <a:extLst>
                <a:ext uri="{FF2B5EF4-FFF2-40B4-BE49-F238E27FC236}">
                  <a16:creationId xmlns:a16="http://schemas.microsoft.com/office/drawing/2014/main" id="{B4D75038-2D5B-4D18-9C8D-15522B0F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546" name="Groupe 545">
            <a:extLst>
              <a:ext uri="{FF2B5EF4-FFF2-40B4-BE49-F238E27FC236}">
                <a16:creationId xmlns:a16="http://schemas.microsoft.com/office/drawing/2014/main" id="{A56F37AB-5AE4-4B7B-B43A-7C6B3D1AEC65}"/>
              </a:ext>
            </a:extLst>
          </p:cNvPr>
          <p:cNvGrpSpPr/>
          <p:nvPr/>
        </p:nvGrpSpPr>
        <p:grpSpPr>
          <a:xfrm>
            <a:off x="380152" y="2670989"/>
            <a:ext cx="737702" cy="610926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547" name="Graphique 546">
              <a:extLst>
                <a:ext uri="{FF2B5EF4-FFF2-40B4-BE49-F238E27FC236}">
                  <a16:creationId xmlns:a16="http://schemas.microsoft.com/office/drawing/2014/main" id="{08D7FCB4-8C16-43EC-AA80-6FB5481DA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548" name="Graphique 547">
              <a:extLst>
                <a:ext uri="{FF2B5EF4-FFF2-40B4-BE49-F238E27FC236}">
                  <a16:creationId xmlns:a16="http://schemas.microsoft.com/office/drawing/2014/main" id="{A4B91259-9089-40B6-A1EF-3CA3181C6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sp>
        <p:nvSpPr>
          <p:cNvPr id="549" name="Accolade fermante 548">
            <a:extLst>
              <a:ext uri="{FF2B5EF4-FFF2-40B4-BE49-F238E27FC236}">
                <a16:creationId xmlns:a16="http://schemas.microsoft.com/office/drawing/2014/main" id="{2F498C75-DA5D-4278-8AE6-4F48FD9318F5}"/>
              </a:ext>
            </a:extLst>
          </p:cNvPr>
          <p:cNvSpPr/>
          <p:nvPr/>
        </p:nvSpPr>
        <p:spPr>
          <a:xfrm>
            <a:off x="3019251" y="615106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0" name="Accolade ouvrante 549">
            <a:extLst>
              <a:ext uri="{FF2B5EF4-FFF2-40B4-BE49-F238E27FC236}">
                <a16:creationId xmlns:a16="http://schemas.microsoft.com/office/drawing/2014/main" id="{891CEDE9-66C2-42E9-865A-4ACB674D8BD2}"/>
              </a:ext>
            </a:extLst>
          </p:cNvPr>
          <p:cNvSpPr/>
          <p:nvPr/>
        </p:nvSpPr>
        <p:spPr>
          <a:xfrm>
            <a:off x="1405618" y="629313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51" name="Graphique 550">
            <a:extLst>
              <a:ext uri="{FF2B5EF4-FFF2-40B4-BE49-F238E27FC236}">
                <a16:creationId xmlns:a16="http://schemas.microsoft.com/office/drawing/2014/main" id="{4AFB6BD0-D061-4DEB-861F-007B3C1E28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4317" y="648000"/>
            <a:ext cx="582119" cy="522550"/>
          </a:xfrm>
          <a:prstGeom prst="rect">
            <a:avLst/>
          </a:prstGeom>
        </p:spPr>
      </p:pic>
      <p:sp>
        <p:nvSpPr>
          <p:cNvPr id="553" name="ZoneTexte 552">
            <a:extLst>
              <a:ext uri="{FF2B5EF4-FFF2-40B4-BE49-F238E27FC236}">
                <a16:creationId xmlns:a16="http://schemas.microsoft.com/office/drawing/2014/main" id="{0D330CA9-785E-4522-A973-2712C6FF3501}"/>
              </a:ext>
            </a:extLst>
          </p:cNvPr>
          <p:cNvSpPr txBox="1"/>
          <p:nvPr/>
        </p:nvSpPr>
        <p:spPr>
          <a:xfrm>
            <a:off x="1539952" y="108211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554" name="ZoneTexte 553">
            <a:extLst>
              <a:ext uri="{FF2B5EF4-FFF2-40B4-BE49-F238E27FC236}">
                <a16:creationId xmlns:a16="http://schemas.microsoft.com/office/drawing/2014/main" id="{D53275C7-3B2E-4AE6-BE9D-A84C6F0D2F44}"/>
              </a:ext>
            </a:extLst>
          </p:cNvPr>
          <p:cNvSpPr txBox="1"/>
          <p:nvPr/>
        </p:nvSpPr>
        <p:spPr>
          <a:xfrm>
            <a:off x="2375917" y="10834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sp>
        <p:nvSpPr>
          <p:cNvPr id="555" name="ZoneTexte 554">
            <a:extLst>
              <a:ext uri="{FF2B5EF4-FFF2-40B4-BE49-F238E27FC236}">
                <a16:creationId xmlns:a16="http://schemas.microsoft.com/office/drawing/2014/main" id="{24FFA0E7-6CC7-4A8F-A899-905BEDA56372}"/>
              </a:ext>
            </a:extLst>
          </p:cNvPr>
          <p:cNvSpPr txBox="1"/>
          <p:nvPr/>
        </p:nvSpPr>
        <p:spPr>
          <a:xfrm>
            <a:off x="315047" y="41992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6" name="Graphique 23">
            <a:extLst>
              <a:ext uri="{FF2B5EF4-FFF2-40B4-BE49-F238E27FC236}">
                <a16:creationId xmlns:a16="http://schemas.microsoft.com/office/drawing/2014/main" id="{462990BD-C1DF-489E-987E-6BE2CA7B98FA}"/>
              </a:ext>
            </a:extLst>
          </p:cNvPr>
          <p:cNvGrpSpPr/>
          <p:nvPr/>
        </p:nvGrpSpPr>
        <p:grpSpPr>
          <a:xfrm>
            <a:off x="649378" y="1302545"/>
            <a:ext cx="275286" cy="613429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557" name="Forme libre : forme 556">
              <a:extLst>
                <a:ext uri="{FF2B5EF4-FFF2-40B4-BE49-F238E27FC236}">
                  <a16:creationId xmlns:a16="http://schemas.microsoft.com/office/drawing/2014/main" id="{1E562B13-2E4B-4837-BB6E-3E61EF8A9FE5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558" name="Forme libre : forme 557">
              <a:extLst>
                <a:ext uri="{FF2B5EF4-FFF2-40B4-BE49-F238E27FC236}">
                  <a16:creationId xmlns:a16="http://schemas.microsoft.com/office/drawing/2014/main" id="{F0CE7FE7-6A95-43A8-9902-EDFDFB4F0748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7C5603E3-FB78-44E8-88CC-B3341D1F2A0C}"/>
              </a:ext>
            </a:extLst>
          </p:cNvPr>
          <p:cNvSpPr txBox="1"/>
          <p:nvPr/>
        </p:nvSpPr>
        <p:spPr>
          <a:xfrm>
            <a:off x="1569650" y="247715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[7:55:00 7:58:00]</a:t>
            </a:r>
            <a:endParaRPr lang="fr-CH" sz="600" dirty="0"/>
          </a:p>
        </p:txBody>
      </p:sp>
      <p:sp>
        <p:nvSpPr>
          <p:cNvPr id="560" name="ZoneTexte 559">
            <a:extLst>
              <a:ext uri="{FF2B5EF4-FFF2-40B4-BE49-F238E27FC236}">
                <a16:creationId xmlns:a16="http://schemas.microsoft.com/office/drawing/2014/main" id="{6B7C2546-543A-46A0-9DFD-FFB4D181F5D2}"/>
              </a:ext>
            </a:extLst>
          </p:cNvPr>
          <p:cNvSpPr txBox="1"/>
          <p:nvPr/>
        </p:nvSpPr>
        <p:spPr>
          <a:xfrm>
            <a:off x="2403354" y="248806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sp>
        <p:nvSpPr>
          <p:cNvPr id="561" name="ZoneTexte 560">
            <a:extLst>
              <a:ext uri="{FF2B5EF4-FFF2-40B4-BE49-F238E27FC236}">
                <a16:creationId xmlns:a16="http://schemas.microsoft.com/office/drawing/2014/main" id="{621D56F9-2120-4CE1-A555-4F5A84A95D1C}"/>
              </a:ext>
            </a:extLst>
          </p:cNvPr>
          <p:cNvSpPr txBox="1"/>
          <p:nvPr/>
        </p:nvSpPr>
        <p:spPr>
          <a:xfrm>
            <a:off x="1539952" y="181994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8:03:00]</a:t>
            </a:r>
            <a:endParaRPr lang="fr-CH" sz="600" dirty="0"/>
          </a:p>
        </p:txBody>
      </p:sp>
      <p:sp>
        <p:nvSpPr>
          <p:cNvPr id="563" name="ZoneTexte 562">
            <a:extLst>
              <a:ext uri="{FF2B5EF4-FFF2-40B4-BE49-F238E27FC236}">
                <a16:creationId xmlns:a16="http://schemas.microsoft.com/office/drawing/2014/main" id="{559E197A-8F38-45FA-AB24-5630C68F37F5}"/>
              </a:ext>
            </a:extLst>
          </p:cNvPr>
          <p:cNvSpPr txBox="1"/>
          <p:nvPr/>
        </p:nvSpPr>
        <p:spPr>
          <a:xfrm>
            <a:off x="2422732" y="181185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8:15:00]</a:t>
            </a:r>
            <a:endParaRPr lang="fr-CH" sz="600" dirty="0"/>
          </a:p>
        </p:txBody>
      </p:sp>
      <p:sp>
        <p:nvSpPr>
          <p:cNvPr id="568" name="Accolade ouvrante 567">
            <a:extLst>
              <a:ext uri="{FF2B5EF4-FFF2-40B4-BE49-F238E27FC236}">
                <a16:creationId xmlns:a16="http://schemas.microsoft.com/office/drawing/2014/main" id="{D3C2D108-EB68-431F-A9F0-1E8D4FF8BC52}"/>
              </a:ext>
            </a:extLst>
          </p:cNvPr>
          <p:cNvSpPr/>
          <p:nvPr/>
        </p:nvSpPr>
        <p:spPr>
          <a:xfrm>
            <a:off x="1401279" y="1354402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71" name="Graphique 23">
            <a:extLst>
              <a:ext uri="{FF2B5EF4-FFF2-40B4-BE49-F238E27FC236}">
                <a16:creationId xmlns:a16="http://schemas.microsoft.com/office/drawing/2014/main" id="{71F548AA-4E09-42B5-928B-514FC9F2B411}"/>
              </a:ext>
            </a:extLst>
          </p:cNvPr>
          <p:cNvGrpSpPr/>
          <p:nvPr/>
        </p:nvGrpSpPr>
        <p:grpSpPr>
          <a:xfrm>
            <a:off x="624778" y="1995128"/>
            <a:ext cx="294486" cy="613429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572" name="Forme libre : forme 571">
              <a:extLst>
                <a:ext uri="{FF2B5EF4-FFF2-40B4-BE49-F238E27FC236}">
                  <a16:creationId xmlns:a16="http://schemas.microsoft.com/office/drawing/2014/main" id="{5AB0B7F7-EB91-427A-B5A6-DF6252BDF376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573" name="Forme libre : forme 572">
              <a:extLst>
                <a:ext uri="{FF2B5EF4-FFF2-40B4-BE49-F238E27FC236}">
                  <a16:creationId xmlns:a16="http://schemas.microsoft.com/office/drawing/2014/main" id="{5E25F634-540E-4732-B8F1-BC3A6F9162DE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574" name="Accolade ouvrante 573">
            <a:extLst>
              <a:ext uri="{FF2B5EF4-FFF2-40B4-BE49-F238E27FC236}">
                <a16:creationId xmlns:a16="http://schemas.microsoft.com/office/drawing/2014/main" id="{CE0087A1-0547-4778-98AC-45085096D477}"/>
              </a:ext>
            </a:extLst>
          </p:cNvPr>
          <p:cNvSpPr/>
          <p:nvPr/>
        </p:nvSpPr>
        <p:spPr>
          <a:xfrm>
            <a:off x="1407360" y="2031059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5" name="Accolade fermante 574">
            <a:extLst>
              <a:ext uri="{FF2B5EF4-FFF2-40B4-BE49-F238E27FC236}">
                <a16:creationId xmlns:a16="http://schemas.microsoft.com/office/drawing/2014/main" id="{D9A60360-6C55-4B4A-9966-A7B8FF53F060}"/>
              </a:ext>
            </a:extLst>
          </p:cNvPr>
          <p:cNvSpPr/>
          <p:nvPr/>
        </p:nvSpPr>
        <p:spPr>
          <a:xfrm>
            <a:off x="3034632" y="204131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6" name="Accolade fermante 575">
            <a:extLst>
              <a:ext uri="{FF2B5EF4-FFF2-40B4-BE49-F238E27FC236}">
                <a16:creationId xmlns:a16="http://schemas.microsoft.com/office/drawing/2014/main" id="{EBFF4109-8E5A-4397-842A-AB642BD26DCF}"/>
              </a:ext>
            </a:extLst>
          </p:cNvPr>
          <p:cNvSpPr/>
          <p:nvPr/>
        </p:nvSpPr>
        <p:spPr>
          <a:xfrm>
            <a:off x="3031216" y="138018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83" name="Groupe 582">
            <a:extLst>
              <a:ext uri="{FF2B5EF4-FFF2-40B4-BE49-F238E27FC236}">
                <a16:creationId xmlns:a16="http://schemas.microsoft.com/office/drawing/2014/main" id="{4E3E75A5-F97A-4FD0-A278-2D5CDF2D06DE}"/>
              </a:ext>
            </a:extLst>
          </p:cNvPr>
          <p:cNvGrpSpPr/>
          <p:nvPr/>
        </p:nvGrpSpPr>
        <p:grpSpPr>
          <a:xfrm>
            <a:off x="1653810" y="636545"/>
            <a:ext cx="474810" cy="543613"/>
            <a:chOff x="1794102" y="640724"/>
            <a:chExt cx="474810" cy="543613"/>
          </a:xfrm>
        </p:grpSpPr>
        <p:grpSp>
          <p:nvGrpSpPr>
            <p:cNvPr id="584" name="Groupe 583">
              <a:extLst>
                <a:ext uri="{FF2B5EF4-FFF2-40B4-BE49-F238E27FC236}">
                  <a16:creationId xmlns:a16="http://schemas.microsoft.com/office/drawing/2014/main" id="{7082B294-9006-4C60-A183-B6F2D696A4F2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587" name="Graphique 586">
                <a:extLst>
                  <a:ext uri="{FF2B5EF4-FFF2-40B4-BE49-F238E27FC236}">
                    <a16:creationId xmlns:a16="http://schemas.microsoft.com/office/drawing/2014/main" id="{69B20BE1-93B9-4503-9620-77C5D9E68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588" name="ZoneTexte 587">
                <a:extLst>
                  <a:ext uri="{FF2B5EF4-FFF2-40B4-BE49-F238E27FC236}">
                    <a16:creationId xmlns:a16="http://schemas.microsoft.com/office/drawing/2014/main" id="{5317DC39-8EC6-4D45-A9CA-2D717556D634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032B8D88-BD61-4085-BC39-BBE08567E9C3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89" name="Groupe 588">
            <a:extLst>
              <a:ext uri="{FF2B5EF4-FFF2-40B4-BE49-F238E27FC236}">
                <a16:creationId xmlns:a16="http://schemas.microsoft.com/office/drawing/2014/main" id="{07A0F84D-3458-44AD-B03A-4EA86BBAD603}"/>
              </a:ext>
            </a:extLst>
          </p:cNvPr>
          <p:cNvGrpSpPr/>
          <p:nvPr/>
        </p:nvGrpSpPr>
        <p:grpSpPr>
          <a:xfrm>
            <a:off x="2538022" y="594253"/>
            <a:ext cx="444352" cy="598565"/>
            <a:chOff x="2677947" y="596387"/>
            <a:chExt cx="444352" cy="598565"/>
          </a:xfrm>
        </p:grpSpPr>
        <p:grpSp>
          <p:nvGrpSpPr>
            <p:cNvPr id="592" name="Groupe 591">
              <a:extLst>
                <a:ext uri="{FF2B5EF4-FFF2-40B4-BE49-F238E27FC236}">
                  <a16:creationId xmlns:a16="http://schemas.microsoft.com/office/drawing/2014/main" id="{4FF74093-4A72-4B0E-B746-6F6A707C853B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594" name="Graphique 593">
                <a:extLst>
                  <a:ext uri="{FF2B5EF4-FFF2-40B4-BE49-F238E27FC236}">
                    <a16:creationId xmlns:a16="http://schemas.microsoft.com/office/drawing/2014/main" id="{835E2A2E-7AD8-4A71-B76B-7543614A0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95" name="ZoneTexte 594">
                <a:extLst>
                  <a:ext uri="{FF2B5EF4-FFF2-40B4-BE49-F238E27FC236}">
                    <a16:creationId xmlns:a16="http://schemas.microsoft.com/office/drawing/2014/main" id="{A5A5501C-DBF3-41FA-BA5B-6703BF70CE71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91" name="ZoneTexte 590">
              <a:extLst>
                <a:ext uri="{FF2B5EF4-FFF2-40B4-BE49-F238E27FC236}">
                  <a16:creationId xmlns:a16="http://schemas.microsoft.com/office/drawing/2014/main" id="{DA2C4AFE-4025-42D6-BBE8-9DB86E7A0518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96" name="Groupe 595">
            <a:extLst>
              <a:ext uri="{FF2B5EF4-FFF2-40B4-BE49-F238E27FC236}">
                <a16:creationId xmlns:a16="http://schemas.microsoft.com/office/drawing/2014/main" id="{ED634ADD-8C13-415D-9FBE-B5963C46BC80}"/>
              </a:ext>
            </a:extLst>
          </p:cNvPr>
          <p:cNvGrpSpPr/>
          <p:nvPr/>
        </p:nvGrpSpPr>
        <p:grpSpPr>
          <a:xfrm>
            <a:off x="1518796" y="1382317"/>
            <a:ext cx="790601" cy="539527"/>
            <a:chOff x="1658721" y="1384451"/>
            <a:chExt cx="790601" cy="539527"/>
          </a:xfrm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A5FE9572-E380-4029-92EE-C47A8141E6B8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600" name="Graphique 599">
                <a:extLst>
                  <a:ext uri="{FF2B5EF4-FFF2-40B4-BE49-F238E27FC236}">
                    <a16:creationId xmlns:a16="http://schemas.microsoft.com/office/drawing/2014/main" id="{69B3B7CB-EE37-4747-95F3-4A9AC7185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5F857E81-BE19-42CB-A2FF-88D267A58C09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9" name="ZoneTexte 598">
              <a:extLst>
                <a:ext uri="{FF2B5EF4-FFF2-40B4-BE49-F238E27FC236}">
                  <a16:creationId xmlns:a16="http://schemas.microsoft.com/office/drawing/2014/main" id="{2C875640-38B6-4D59-9277-7A354B874024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CE04969F-5180-48DC-9E92-00861A31F3B3}"/>
              </a:ext>
            </a:extLst>
          </p:cNvPr>
          <p:cNvGrpSpPr/>
          <p:nvPr/>
        </p:nvGrpSpPr>
        <p:grpSpPr>
          <a:xfrm>
            <a:off x="2334049" y="1345955"/>
            <a:ext cx="825867" cy="568783"/>
            <a:chOff x="2473974" y="1348089"/>
            <a:chExt cx="825867" cy="568783"/>
          </a:xfrm>
        </p:grpSpPr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6D43D6-B5DD-4C33-B03C-190C1BFD7B23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607" name="Graphique 606">
                <a:extLst>
                  <a:ext uri="{FF2B5EF4-FFF2-40B4-BE49-F238E27FC236}">
                    <a16:creationId xmlns:a16="http://schemas.microsoft.com/office/drawing/2014/main" id="{46411119-0CB8-4329-A2B8-E9DEB71F7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608" name="ZoneTexte 607">
                <a:extLst>
                  <a:ext uri="{FF2B5EF4-FFF2-40B4-BE49-F238E27FC236}">
                    <a16:creationId xmlns:a16="http://schemas.microsoft.com/office/drawing/2014/main" id="{FDA662CA-9143-4374-B3CB-9005233C0888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604" name="ZoneTexte 603">
              <a:extLst>
                <a:ext uri="{FF2B5EF4-FFF2-40B4-BE49-F238E27FC236}">
                  <a16:creationId xmlns:a16="http://schemas.microsoft.com/office/drawing/2014/main" id="{462B6BE5-B3B2-4056-BADA-648E88954CBC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09" name="Groupe 608">
            <a:extLst>
              <a:ext uri="{FF2B5EF4-FFF2-40B4-BE49-F238E27FC236}">
                <a16:creationId xmlns:a16="http://schemas.microsoft.com/office/drawing/2014/main" id="{476E80EE-7DB3-4C86-AC19-F284B45B7B7D}"/>
              </a:ext>
            </a:extLst>
          </p:cNvPr>
          <p:cNvGrpSpPr/>
          <p:nvPr/>
        </p:nvGrpSpPr>
        <p:grpSpPr>
          <a:xfrm>
            <a:off x="1601607" y="2033316"/>
            <a:ext cx="737702" cy="532594"/>
            <a:chOff x="1741532" y="2067294"/>
            <a:chExt cx="737702" cy="532594"/>
          </a:xfrm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C4CBC614-6633-4EC7-995E-71A85B00D65B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614" name="ZoneTexte 613">
                <a:extLst>
                  <a:ext uri="{FF2B5EF4-FFF2-40B4-BE49-F238E27FC236}">
                    <a16:creationId xmlns:a16="http://schemas.microsoft.com/office/drawing/2014/main" id="{CD68033F-9F40-4136-86B4-84FCC08340A3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615" name="Graphique 614">
                <a:extLst>
                  <a:ext uri="{FF2B5EF4-FFF2-40B4-BE49-F238E27FC236}">
                    <a16:creationId xmlns:a16="http://schemas.microsoft.com/office/drawing/2014/main" id="{3B3A9E3C-2941-4615-BAD1-7629A81AB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334C1A9B-C496-489A-8F9F-667B856078E9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6" name="Groupe 615">
            <a:extLst>
              <a:ext uri="{FF2B5EF4-FFF2-40B4-BE49-F238E27FC236}">
                <a16:creationId xmlns:a16="http://schemas.microsoft.com/office/drawing/2014/main" id="{6C3E7830-41E9-47B8-B112-CAAAF53B309D}"/>
              </a:ext>
            </a:extLst>
          </p:cNvPr>
          <p:cNvGrpSpPr/>
          <p:nvPr/>
        </p:nvGrpSpPr>
        <p:grpSpPr>
          <a:xfrm>
            <a:off x="2548131" y="1973630"/>
            <a:ext cx="444352" cy="607358"/>
            <a:chOff x="2697139" y="2011027"/>
            <a:chExt cx="444352" cy="607358"/>
          </a:xfrm>
        </p:grpSpPr>
        <p:grpSp>
          <p:nvGrpSpPr>
            <p:cNvPr id="617" name="Groupe 616">
              <a:extLst>
                <a:ext uri="{FF2B5EF4-FFF2-40B4-BE49-F238E27FC236}">
                  <a16:creationId xmlns:a16="http://schemas.microsoft.com/office/drawing/2014/main" id="{D073B70B-BCA3-463F-BF6C-9548D1D4DE72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620" name="Graphique 619">
                <a:extLst>
                  <a:ext uri="{FF2B5EF4-FFF2-40B4-BE49-F238E27FC236}">
                    <a16:creationId xmlns:a16="http://schemas.microsoft.com/office/drawing/2014/main" id="{93A39595-F549-40E3-8578-C2951A7F2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621" name="ZoneTexte 620">
                <a:extLst>
                  <a:ext uri="{FF2B5EF4-FFF2-40B4-BE49-F238E27FC236}">
                    <a16:creationId xmlns:a16="http://schemas.microsoft.com/office/drawing/2014/main" id="{9C93188A-330F-4F8B-99E3-F4C7DB42D759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9" name="ZoneTexte 618">
              <a:extLst>
                <a:ext uri="{FF2B5EF4-FFF2-40B4-BE49-F238E27FC236}">
                  <a16:creationId xmlns:a16="http://schemas.microsoft.com/office/drawing/2014/main" id="{31BFD918-5A9B-4100-BE04-8F64B9AEF808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0" name="Flèche : droite 649">
            <a:extLst>
              <a:ext uri="{FF2B5EF4-FFF2-40B4-BE49-F238E27FC236}">
                <a16:creationId xmlns:a16="http://schemas.microsoft.com/office/drawing/2014/main" id="{BA6A7777-F526-4E88-952B-AB04C4795725}"/>
              </a:ext>
            </a:extLst>
          </p:cNvPr>
          <p:cNvSpPr/>
          <p:nvPr/>
        </p:nvSpPr>
        <p:spPr>
          <a:xfrm>
            <a:off x="250034" y="2189023"/>
            <a:ext cx="390013" cy="31526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51" name="Flèche : droite 650">
            <a:extLst>
              <a:ext uri="{FF2B5EF4-FFF2-40B4-BE49-F238E27FC236}">
                <a16:creationId xmlns:a16="http://schemas.microsoft.com/office/drawing/2014/main" id="{5E3E068A-64FD-4EA5-B9FA-9E5BEE4477C0}"/>
              </a:ext>
            </a:extLst>
          </p:cNvPr>
          <p:cNvSpPr/>
          <p:nvPr/>
        </p:nvSpPr>
        <p:spPr>
          <a:xfrm rot="5400000">
            <a:off x="1839553" y="1953428"/>
            <a:ext cx="219450" cy="2315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701" name="Graphique 700">
            <a:extLst>
              <a:ext uri="{FF2B5EF4-FFF2-40B4-BE49-F238E27FC236}">
                <a16:creationId xmlns:a16="http://schemas.microsoft.com/office/drawing/2014/main" id="{E7A04DDB-E701-4F28-BBF8-04D658160E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3683" y="80449"/>
            <a:ext cx="377149" cy="338555"/>
          </a:xfrm>
          <a:prstGeom prst="rect">
            <a:avLst/>
          </a:prstGeom>
        </p:spPr>
      </p:pic>
      <p:cxnSp>
        <p:nvCxnSpPr>
          <p:cNvPr id="702" name="Connecteur droit 701">
            <a:extLst>
              <a:ext uri="{FF2B5EF4-FFF2-40B4-BE49-F238E27FC236}">
                <a16:creationId xmlns:a16="http://schemas.microsoft.com/office/drawing/2014/main" id="{8B507022-7070-4844-9097-595AE9D0F5AC}"/>
              </a:ext>
            </a:extLst>
          </p:cNvPr>
          <p:cNvCxnSpPr>
            <a:cxnSpLocks/>
            <a:stCxn id="727" idx="2"/>
          </p:cNvCxnSpPr>
          <p:nvPr/>
        </p:nvCxnSpPr>
        <p:spPr>
          <a:xfrm>
            <a:off x="7776845" y="734014"/>
            <a:ext cx="655604" cy="234043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ZoneTexte 702">
            <a:extLst>
              <a:ext uri="{FF2B5EF4-FFF2-40B4-BE49-F238E27FC236}">
                <a16:creationId xmlns:a16="http://schemas.microsoft.com/office/drawing/2014/main" id="{EFE57762-6C6B-497C-A029-AEC4D6D4D0F0}"/>
              </a:ext>
            </a:extLst>
          </p:cNvPr>
          <p:cNvSpPr txBox="1"/>
          <p:nvPr/>
        </p:nvSpPr>
        <p:spPr>
          <a:xfrm>
            <a:off x="8102260" y="68113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pic>
        <p:nvPicPr>
          <p:cNvPr id="704" name="Graphique 703">
            <a:extLst>
              <a:ext uri="{FF2B5EF4-FFF2-40B4-BE49-F238E27FC236}">
                <a16:creationId xmlns:a16="http://schemas.microsoft.com/office/drawing/2014/main" id="{5438D927-3598-4EC5-97A9-45B70CB9F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9657" y="87334"/>
            <a:ext cx="377149" cy="338555"/>
          </a:xfrm>
          <a:prstGeom prst="rect">
            <a:avLst/>
          </a:prstGeom>
        </p:spPr>
      </p:pic>
      <p:cxnSp>
        <p:nvCxnSpPr>
          <p:cNvPr id="705" name="Connecteur droit 704">
            <a:extLst>
              <a:ext uri="{FF2B5EF4-FFF2-40B4-BE49-F238E27FC236}">
                <a16:creationId xmlns:a16="http://schemas.microsoft.com/office/drawing/2014/main" id="{7567808D-3DB6-438D-95C1-C80B914238AF}"/>
              </a:ext>
            </a:extLst>
          </p:cNvPr>
          <p:cNvCxnSpPr>
            <a:cxnSpLocks/>
          </p:cNvCxnSpPr>
          <p:nvPr/>
        </p:nvCxnSpPr>
        <p:spPr>
          <a:xfrm>
            <a:off x="9351965" y="1251639"/>
            <a:ext cx="525994" cy="92146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ZoneTexte 705">
            <a:extLst>
              <a:ext uri="{FF2B5EF4-FFF2-40B4-BE49-F238E27FC236}">
                <a16:creationId xmlns:a16="http://schemas.microsoft.com/office/drawing/2014/main" id="{A2EA4FBA-A638-4B0E-8AE7-6621B42A9B66}"/>
              </a:ext>
            </a:extLst>
          </p:cNvPr>
          <p:cNvSpPr txBox="1"/>
          <p:nvPr/>
        </p:nvSpPr>
        <p:spPr>
          <a:xfrm>
            <a:off x="9475072" y="112091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sp>
        <p:nvSpPr>
          <p:cNvPr id="708" name="ZoneTexte 707">
            <a:extLst>
              <a:ext uri="{FF2B5EF4-FFF2-40B4-BE49-F238E27FC236}">
                <a16:creationId xmlns:a16="http://schemas.microsoft.com/office/drawing/2014/main" id="{C2679D64-172D-4C6B-B831-F52F1624BFF9}"/>
              </a:ext>
            </a:extLst>
          </p:cNvPr>
          <p:cNvSpPr txBox="1"/>
          <p:nvPr/>
        </p:nvSpPr>
        <p:spPr>
          <a:xfrm>
            <a:off x="8461841" y="128802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8:08:00]</a:t>
            </a:r>
            <a:endParaRPr lang="fr-CH" sz="600" dirty="0"/>
          </a:p>
        </p:txBody>
      </p:sp>
      <p:sp>
        <p:nvSpPr>
          <p:cNvPr id="711" name="ZoneTexte 710">
            <a:extLst>
              <a:ext uri="{FF2B5EF4-FFF2-40B4-BE49-F238E27FC236}">
                <a16:creationId xmlns:a16="http://schemas.microsoft.com/office/drawing/2014/main" id="{B33F7E2E-C031-481E-A23D-FA441A987FBE}"/>
              </a:ext>
            </a:extLst>
          </p:cNvPr>
          <p:cNvSpPr txBox="1"/>
          <p:nvPr/>
        </p:nvSpPr>
        <p:spPr>
          <a:xfrm>
            <a:off x="5668955" y="9950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B688935A-F298-4660-8486-547B5026FB69}"/>
              </a:ext>
            </a:extLst>
          </p:cNvPr>
          <p:cNvCxnSpPr>
            <a:cxnSpLocks/>
            <a:stCxn id="725" idx="3"/>
          </p:cNvCxnSpPr>
          <p:nvPr/>
        </p:nvCxnSpPr>
        <p:spPr>
          <a:xfrm flipV="1">
            <a:off x="6703980" y="632451"/>
            <a:ext cx="280645" cy="217834"/>
          </a:xfrm>
          <a:prstGeom prst="line">
            <a:avLst/>
          </a:prstGeom>
          <a:ln w="31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ZoneTexte 718">
            <a:extLst>
              <a:ext uri="{FF2B5EF4-FFF2-40B4-BE49-F238E27FC236}">
                <a16:creationId xmlns:a16="http://schemas.microsoft.com/office/drawing/2014/main" id="{5003C6FD-0FA8-4F78-A53F-E93D166134B3}"/>
              </a:ext>
            </a:extLst>
          </p:cNvPr>
          <p:cNvSpPr txBox="1"/>
          <p:nvPr/>
        </p:nvSpPr>
        <p:spPr>
          <a:xfrm>
            <a:off x="6553103" y="57377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sp>
        <p:nvSpPr>
          <p:cNvPr id="720" name="ZoneTexte 719">
            <a:extLst>
              <a:ext uri="{FF2B5EF4-FFF2-40B4-BE49-F238E27FC236}">
                <a16:creationId xmlns:a16="http://schemas.microsoft.com/office/drawing/2014/main" id="{2E546856-0834-4524-B569-BEDF16B26C30}"/>
              </a:ext>
            </a:extLst>
          </p:cNvPr>
          <p:cNvSpPr txBox="1"/>
          <p:nvPr/>
        </p:nvSpPr>
        <p:spPr>
          <a:xfrm>
            <a:off x="5873111" y="108828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7:51:00]</a:t>
            </a:r>
            <a:endParaRPr lang="fr-CH" sz="600" dirty="0"/>
          </a:p>
        </p:txBody>
      </p:sp>
      <p:sp>
        <p:nvSpPr>
          <p:cNvPr id="721" name="ZoneTexte 720">
            <a:extLst>
              <a:ext uri="{FF2B5EF4-FFF2-40B4-BE49-F238E27FC236}">
                <a16:creationId xmlns:a16="http://schemas.microsoft.com/office/drawing/2014/main" id="{0577A5C4-CDD2-47F2-A9A5-4B5E7E14A2C1}"/>
              </a:ext>
            </a:extLst>
          </p:cNvPr>
          <p:cNvSpPr txBox="1"/>
          <p:nvPr/>
        </p:nvSpPr>
        <p:spPr>
          <a:xfrm>
            <a:off x="9877959" y="164468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grpSp>
        <p:nvGrpSpPr>
          <p:cNvPr id="723" name="Groupe 722">
            <a:extLst>
              <a:ext uri="{FF2B5EF4-FFF2-40B4-BE49-F238E27FC236}">
                <a16:creationId xmlns:a16="http://schemas.microsoft.com/office/drawing/2014/main" id="{2514289D-FC7C-4F1F-90F6-6CAB8BD36A56}"/>
              </a:ext>
            </a:extLst>
          </p:cNvPr>
          <p:cNvGrpSpPr/>
          <p:nvPr/>
        </p:nvGrpSpPr>
        <p:grpSpPr>
          <a:xfrm>
            <a:off x="6381150" y="737791"/>
            <a:ext cx="340348" cy="305520"/>
            <a:chOff x="6738477" y="2997471"/>
            <a:chExt cx="340348" cy="305520"/>
          </a:xfrm>
        </p:grpSpPr>
        <p:pic>
          <p:nvPicPr>
            <p:cNvPr id="724" name="Graphique 723">
              <a:extLst>
                <a:ext uri="{FF2B5EF4-FFF2-40B4-BE49-F238E27FC236}">
                  <a16:creationId xmlns:a16="http://schemas.microsoft.com/office/drawing/2014/main" id="{3A050E19-F174-4972-87EB-545130A42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725" name="ZoneTexte 724">
              <a:extLst>
                <a:ext uri="{FF2B5EF4-FFF2-40B4-BE49-F238E27FC236}">
                  <a16:creationId xmlns:a16="http://schemas.microsoft.com/office/drawing/2014/main" id="{27A158A8-0D2E-4E59-ABD1-DDB3E23D87EA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726" name="Groupe 725">
            <a:extLst>
              <a:ext uri="{FF2B5EF4-FFF2-40B4-BE49-F238E27FC236}">
                <a16:creationId xmlns:a16="http://schemas.microsoft.com/office/drawing/2014/main" id="{4C5818A0-F853-4303-8EF8-A9346DF75636}"/>
              </a:ext>
            </a:extLst>
          </p:cNvPr>
          <p:cNvGrpSpPr/>
          <p:nvPr/>
        </p:nvGrpSpPr>
        <p:grpSpPr>
          <a:xfrm>
            <a:off x="7606671" y="428494"/>
            <a:ext cx="340348" cy="305520"/>
            <a:chOff x="6738477" y="2997471"/>
            <a:chExt cx="340348" cy="305520"/>
          </a:xfrm>
        </p:grpSpPr>
        <p:pic>
          <p:nvPicPr>
            <p:cNvPr id="727" name="Graphique 726">
              <a:extLst>
                <a:ext uri="{FF2B5EF4-FFF2-40B4-BE49-F238E27FC236}">
                  <a16:creationId xmlns:a16="http://schemas.microsoft.com/office/drawing/2014/main" id="{9ECE78B1-D6C0-4011-99A1-D5BFB8CB2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728" name="ZoneTexte 727">
              <a:extLst>
                <a:ext uri="{FF2B5EF4-FFF2-40B4-BE49-F238E27FC236}">
                  <a16:creationId xmlns:a16="http://schemas.microsoft.com/office/drawing/2014/main" id="{AF69B6BE-C40C-4738-A9FC-28684D868030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grpSp>
        <p:nvGrpSpPr>
          <p:cNvPr id="729" name="Groupe 728">
            <a:extLst>
              <a:ext uri="{FF2B5EF4-FFF2-40B4-BE49-F238E27FC236}">
                <a16:creationId xmlns:a16="http://schemas.microsoft.com/office/drawing/2014/main" id="{F1DFD1EC-0BCD-4386-B6F7-D6781F1159B4}"/>
              </a:ext>
            </a:extLst>
          </p:cNvPr>
          <p:cNvGrpSpPr/>
          <p:nvPr/>
        </p:nvGrpSpPr>
        <p:grpSpPr>
          <a:xfrm>
            <a:off x="7013230" y="120620"/>
            <a:ext cx="790601" cy="539527"/>
            <a:chOff x="1658721" y="1384451"/>
            <a:chExt cx="790601" cy="539527"/>
          </a:xfrm>
        </p:grpSpPr>
        <p:grpSp>
          <p:nvGrpSpPr>
            <p:cNvPr id="730" name="Groupe 729">
              <a:extLst>
                <a:ext uri="{FF2B5EF4-FFF2-40B4-BE49-F238E27FC236}">
                  <a16:creationId xmlns:a16="http://schemas.microsoft.com/office/drawing/2014/main" id="{DF28D47C-D01F-4669-858E-748F228CA7BD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732" name="Graphique 731">
                <a:extLst>
                  <a:ext uri="{FF2B5EF4-FFF2-40B4-BE49-F238E27FC236}">
                    <a16:creationId xmlns:a16="http://schemas.microsoft.com/office/drawing/2014/main" id="{E0A043BC-81CF-46DF-875D-0F8A3F34A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733" name="ZoneTexte 732">
                <a:extLst>
                  <a:ext uri="{FF2B5EF4-FFF2-40B4-BE49-F238E27FC236}">
                    <a16:creationId xmlns:a16="http://schemas.microsoft.com/office/drawing/2014/main" id="{F937D910-7B24-45CF-BB9E-215D068E4518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1" name="ZoneTexte 730">
              <a:extLst>
                <a:ext uri="{FF2B5EF4-FFF2-40B4-BE49-F238E27FC236}">
                  <a16:creationId xmlns:a16="http://schemas.microsoft.com/office/drawing/2014/main" id="{E72F419B-6CFB-438E-B0AF-4214FCA395FF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34" name="Groupe 733">
            <a:extLst>
              <a:ext uri="{FF2B5EF4-FFF2-40B4-BE49-F238E27FC236}">
                <a16:creationId xmlns:a16="http://schemas.microsoft.com/office/drawing/2014/main" id="{277FA1DA-7998-4BEF-8566-DE6BB48F8C2C}"/>
              </a:ext>
            </a:extLst>
          </p:cNvPr>
          <p:cNvGrpSpPr/>
          <p:nvPr/>
        </p:nvGrpSpPr>
        <p:grpSpPr>
          <a:xfrm>
            <a:off x="6038343" y="651638"/>
            <a:ext cx="474810" cy="543613"/>
            <a:chOff x="1794102" y="640724"/>
            <a:chExt cx="474810" cy="543613"/>
          </a:xfrm>
        </p:grpSpPr>
        <p:grpSp>
          <p:nvGrpSpPr>
            <p:cNvPr id="735" name="Groupe 734">
              <a:extLst>
                <a:ext uri="{FF2B5EF4-FFF2-40B4-BE49-F238E27FC236}">
                  <a16:creationId xmlns:a16="http://schemas.microsoft.com/office/drawing/2014/main" id="{AC82404B-CA24-4615-AD97-58F397941454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737" name="Graphique 736">
                <a:extLst>
                  <a:ext uri="{FF2B5EF4-FFF2-40B4-BE49-F238E27FC236}">
                    <a16:creationId xmlns:a16="http://schemas.microsoft.com/office/drawing/2014/main" id="{66FB9A03-0A72-4E8D-B966-CD81162AB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738" name="ZoneTexte 737">
                <a:extLst>
                  <a:ext uri="{FF2B5EF4-FFF2-40B4-BE49-F238E27FC236}">
                    <a16:creationId xmlns:a16="http://schemas.microsoft.com/office/drawing/2014/main" id="{4720E984-58DD-49EA-97F0-5FFDC91A88B6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36" name="ZoneTexte 735">
              <a:extLst>
                <a:ext uri="{FF2B5EF4-FFF2-40B4-BE49-F238E27FC236}">
                  <a16:creationId xmlns:a16="http://schemas.microsoft.com/office/drawing/2014/main" id="{AB86F33B-2A19-43A7-BC3A-D171F1FD5BA8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39" name="Groupe 738">
            <a:extLst>
              <a:ext uri="{FF2B5EF4-FFF2-40B4-BE49-F238E27FC236}">
                <a16:creationId xmlns:a16="http://schemas.microsoft.com/office/drawing/2014/main" id="{882B3545-E767-4230-B229-D9D731876979}"/>
              </a:ext>
            </a:extLst>
          </p:cNvPr>
          <p:cNvGrpSpPr/>
          <p:nvPr/>
        </p:nvGrpSpPr>
        <p:grpSpPr>
          <a:xfrm>
            <a:off x="8466261" y="812827"/>
            <a:ext cx="825867" cy="568783"/>
            <a:chOff x="2473974" y="1348089"/>
            <a:chExt cx="825867" cy="568783"/>
          </a:xfrm>
        </p:grpSpPr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34C0A64E-4D0B-4995-9830-A4DFAA09409B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742" name="Graphique 741">
                <a:extLst>
                  <a:ext uri="{FF2B5EF4-FFF2-40B4-BE49-F238E27FC236}">
                    <a16:creationId xmlns:a16="http://schemas.microsoft.com/office/drawing/2014/main" id="{0AE352F4-EFB5-4F8B-BB74-D7CECBC70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743" name="ZoneTexte 742">
                <a:extLst>
                  <a:ext uri="{FF2B5EF4-FFF2-40B4-BE49-F238E27FC236}">
                    <a16:creationId xmlns:a16="http://schemas.microsoft.com/office/drawing/2014/main" id="{88AF7B0E-CB21-4C0F-ADE4-F46654E6233F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741" name="ZoneTexte 740">
              <a:extLst>
                <a:ext uri="{FF2B5EF4-FFF2-40B4-BE49-F238E27FC236}">
                  <a16:creationId xmlns:a16="http://schemas.microsoft.com/office/drawing/2014/main" id="{1E812221-49EC-4F42-BD53-5AC9D87DA89B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46" name="Groupe 745">
            <a:extLst>
              <a:ext uri="{FF2B5EF4-FFF2-40B4-BE49-F238E27FC236}">
                <a16:creationId xmlns:a16="http://schemas.microsoft.com/office/drawing/2014/main" id="{E09240EC-F076-4521-88E2-E18B83AFE155}"/>
              </a:ext>
            </a:extLst>
          </p:cNvPr>
          <p:cNvGrpSpPr/>
          <p:nvPr/>
        </p:nvGrpSpPr>
        <p:grpSpPr>
          <a:xfrm>
            <a:off x="9122179" y="1060196"/>
            <a:ext cx="340348" cy="305520"/>
            <a:chOff x="6738477" y="2997471"/>
            <a:chExt cx="340348" cy="305520"/>
          </a:xfrm>
        </p:grpSpPr>
        <p:pic>
          <p:nvPicPr>
            <p:cNvPr id="747" name="Graphique 746">
              <a:extLst>
                <a:ext uri="{FF2B5EF4-FFF2-40B4-BE49-F238E27FC236}">
                  <a16:creationId xmlns:a16="http://schemas.microsoft.com/office/drawing/2014/main" id="{C3716706-CAB2-4CD0-85D8-3866B2F87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748" name="ZoneTexte 747">
              <a:extLst>
                <a:ext uri="{FF2B5EF4-FFF2-40B4-BE49-F238E27FC236}">
                  <a16:creationId xmlns:a16="http://schemas.microsoft.com/office/drawing/2014/main" id="{604CE03C-692D-4CF8-8B3F-1FD693A84AD7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749" name="Groupe 748">
            <a:extLst>
              <a:ext uri="{FF2B5EF4-FFF2-40B4-BE49-F238E27FC236}">
                <a16:creationId xmlns:a16="http://schemas.microsoft.com/office/drawing/2014/main" id="{C6752562-2C97-499C-A775-0C0D6EEAA2DF}"/>
              </a:ext>
            </a:extLst>
          </p:cNvPr>
          <p:cNvGrpSpPr/>
          <p:nvPr/>
        </p:nvGrpSpPr>
        <p:grpSpPr>
          <a:xfrm>
            <a:off x="10075167" y="1156129"/>
            <a:ext cx="444352" cy="598565"/>
            <a:chOff x="2677947" y="596387"/>
            <a:chExt cx="444352" cy="598565"/>
          </a:xfrm>
        </p:grpSpPr>
        <p:grpSp>
          <p:nvGrpSpPr>
            <p:cNvPr id="750" name="Groupe 749">
              <a:extLst>
                <a:ext uri="{FF2B5EF4-FFF2-40B4-BE49-F238E27FC236}">
                  <a16:creationId xmlns:a16="http://schemas.microsoft.com/office/drawing/2014/main" id="{EFA51038-A6E2-4D2F-B125-9DB466CCEEEB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752" name="Graphique 751">
                <a:extLst>
                  <a:ext uri="{FF2B5EF4-FFF2-40B4-BE49-F238E27FC236}">
                    <a16:creationId xmlns:a16="http://schemas.microsoft.com/office/drawing/2014/main" id="{61E5E5D5-DC09-4BAA-A362-626BE960D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53" name="ZoneTexte 752">
                <a:extLst>
                  <a:ext uri="{FF2B5EF4-FFF2-40B4-BE49-F238E27FC236}">
                    <a16:creationId xmlns:a16="http://schemas.microsoft.com/office/drawing/2014/main" id="{6E2D8664-9D0B-458A-860E-F4A6C7D66F75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51" name="ZoneTexte 750">
              <a:extLst>
                <a:ext uri="{FF2B5EF4-FFF2-40B4-BE49-F238E27FC236}">
                  <a16:creationId xmlns:a16="http://schemas.microsoft.com/office/drawing/2014/main" id="{759101F1-9AF2-454D-9CFC-17B84DD86D46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754" name="Graphique 753">
            <a:extLst>
              <a:ext uri="{FF2B5EF4-FFF2-40B4-BE49-F238E27FC236}">
                <a16:creationId xmlns:a16="http://schemas.microsoft.com/office/drawing/2014/main" id="{B44CCBDC-95D3-419B-8942-C5344A3176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38699" y="2297180"/>
            <a:ext cx="377149" cy="338555"/>
          </a:xfrm>
          <a:prstGeom prst="rect">
            <a:avLst/>
          </a:prstGeom>
        </p:spPr>
      </p:pic>
      <p:sp>
        <p:nvSpPr>
          <p:cNvPr id="755" name="ZoneTexte 754">
            <a:extLst>
              <a:ext uri="{FF2B5EF4-FFF2-40B4-BE49-F238E27FC236}">
                <a16:creationId xmlns:a16="http://schemas.microsoft.com/office/drawing/2014/main" id="{FF20A85C-D223-494F-AC3D-DAEC0D25F215}"/>
              </a:ext>
            </a:extLst>
          </p:cNvPr>
          <p:cNvSpPr txBox="1"/>
          <p:nvPr/>
        </p:nvSpPr>
        <p:spPr>
          <a:xfrm>
            <a:off x="5713543" y="233218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grpSp>
        <p:nvGrpSpPr>
          <p:cNvPr id="756" name="Groupe 755">
            <a:extLst>
              <a:ext uri="{FF2B5EF4-FFF2-40B4-BE49-F238E27FC236}">
                <a16:creationId xmlns:a16="http://schemas.microsoft.com/office/drawing/2014/main" id="{58BEC8F7-FC33-4961-8EAE-4E6EEF3057BB}"/>
              </a:ext>
            </a:extLst>
          </p:cNvPr>
          <p:cNvGrpSpPr/>
          <p:nvPr/>
        </p:nvGrpSpPr>
        <p:grpSpPr>
          <a:xfrm>
            <a:off x="6969246" y="1157046"/>
            <a:ext cx="898529" cy="535008"/>
            <a:chOff x="1580705" y="2064880"/>
            <a:chExt cx="898529" cy="535008"/>
          </a:xfrm>
        </p:grpSpPr>
        <p:grpSp>
          <p:nvGrpSpPr>
            <p:cNvPr id="757" name="Groupe 756">
              <a:extLst>
                <a:ext uri="{FF2B5EF4-FFF2-40B4-BE49-F238E27FC236}">
                  <a16:creationId xmlns:a16="http://schemas.microsoft.com/office/drawing/2014/main" id="{A59E4010-B31E-487A-98B0-157E520F47B8}"/>
                </a:ext>
              </a:extLst>
            </p:cNvPr>
            <p:cNvGrpSpPr/>
            <p:nvPr/>
          </p:nvGrpSpPr>
          <p:grpSpPr>
            <a:xfrm>
              <a:off x="1580705" y="2064880"/>
              <a:ext cx="898529" cy="452573"/>
              <a:chOff x="1577105" y="2064403"/>
              <a:chExt cx="898529" cy="452573"/>
            </a:xfrm>
          </p:grpSpPr>
          <p:sp>
            <p:nvSpPr>
              <p:cNvPr id="759" name="ZoneTexte 758">
                <a:extLst>
                  <a:ext uri="{FF2B5EF4-FFF2-40B4-BE49-F238E27FC236}">
                    <a16:creationId xmlns:a16="http://schemas.microsoft.com/office/drawing/2014/main" id="{8FA77367-FF71-4B7A-A5AD-812D2A02B348}"/>
                  </a:ext>
                </a:extLst>
              </p:cNvPr>
              <p:cNvSpPr txBox="1"/>
              <p:nvPr/>
            </p:nvSpPr>
            <p:spPr>
              <a:xfrm>
                <a:off x="1577105" y="2064403"/>
                <a:ext cx="3420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/>
                  <a:t>P:+1      </a:t>
                </a:r>
              </a:p>
              <a:p>
                <a:r>
                  <a:rPr lang="fr-FR" sz="700" dirty="0"/>
                  <a:t>D:-0</a:t>
                </a:r>
              </a:p>
              <a:p>
                <a:r>
                  <a:rPr lang="fr-FR" sz="700" dirty="0"/>
                  <a:t>A:4</a:t>
                </a:r>
                <a:endParaRPr lang="fr-FR" sz="800" dirty="0"/>
              </a:p>
            </p:txBody>
          </p:sp>
          <p:grpSp>
            <p:nvGrpSpPr>
              <p:cNvPr id="760" name="Groupe 759">
                <a:extLst>
                  <a:ext uri="{FF2B5EF4-FFF2-40B4-BE49-F238E27FC236}">
                    <a16:creationId xmlns:a16="http://schemas.microsoft.com/office/drawing/2014/main" id="{51BDB56B-1594-48C9-B812-ED69707A41F6}"/>
                  </a:ext>
                </a:extLst>
              </p:cNvPr>
              <p:cNvGrpSpPr/>
              <p:nvPr/>
            </p:nvGrpSpPr>
            <p:grpSpPr>
              <a:xfrm>
                <a:off x="1737932" y="2066817"/>
                <a:ext cx="737702" cy="450159"/>
                <a:chOff x="3332499" y="1681977"/>
                <a:chExt cx="737702" cy="450159"/>
              </a:xfrm>
            </p:grpSpPr>
            <p:sp>
              <p:nvSpPr>
                <p:cNvPr id="761" name="ZoneTexte 760">
                  <a:extLst>
                    <a:ext uri="{FF2B5EF4-FFF2-40B4-BE49-F238E27FC236}">
                      <a16:creationId xmlns:a16="http://schemas.microsoft.com/office/drawing/2014/main" id="{64B0B852-210F-45E0-A015-01834367B46F}"/>
                    </a:ext>
                  </a:extLst>
                </p:cNvPr>
                <p:cNvSpPr txBox="1"/>
                <p:nvPr/>
              </p:nvSpPr>
              <p:spPr>
                <a:xfrm>
                  <a:off x="3332499" y="1916692"/>
                  <a:ext cx="7377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0000"/>
                      </a:solidFill>
                    </a:rPr>
                    <a:t>Porte du Jura</a:t>
                  </a:r>
                  <a:endParaRPr lang="fr-CH" sz="800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762" name="Graphique 761">
                  <a:extLst>
                    <a:ext uri="{FF2B5EF4-FFF2-40B4-BE49-F238E27FC236}">
                      <a16:creationId xmlns:a16="http://schemas.microsoft.com/office/drawing/2014/main" id="{B3FCFA7D-BDAE-4194-AF00-B33F15F84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3742" y="1681977"/>
                  <a:ext cx="338554" cy="338554"/>
                </a:xfrm>
                <a:prstGeom prst="rect">
                  <a:avLst/>
                </a:prstGeom>
              </p:spPr>
            </p:pic>
          </p:grpSp>
        </p:grpSp>
        <p:sp>
          <p:nvSpPr>
            <p:cNvPr id="758" name="ZoneTexte 757">
              <a:extLst>
                <a:ext uri="{FF2B5EF4-FFF2-40B4-BE49-F238E27FC236}">
                  <a16:creationId xmlns:a16="http://schemas.microsoft.com/office/drawing/2014/main" id="{EECDBA8A-82A8-4AE1-9458-6C8C23B16E31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0" name="Groupe 859">
            <a:extLst>
              <a:ext uri="{FF2B5EF4-FFF2-40B4-BE49-F238E27FC236}">
                <a16:creationId xmlns:a16="http://schemas.microsoft.com/office/drawing/2014/main" id="{BC2892B2-F62C-4D4C-BBCB-334BF7B6D4D9}"/>
              </a:ext>
            </a:extLst>
          </p:cNvPr>
          <p:cNvGrpSpPr/>
          <p:nvPr/>
        </p:nvGrpSpPr>
        <p:grpSpPr>
          <a:xfrm>
            <a:off x="7181074" y="922834"/>
            <a:ext cx="340348" cy="305520"/>
            <a:chOff x="6743852" y="2996011"/>
            <a:chExt cx="340348" cy="305520"/>
          </a:xfrm>
        </p:grpSpPr>
        <p:pic>
          <p:nvPicPr>
            <p:cNvPr id="861" name="Graphique 860">
              <a:extLst>
                <a:ext uri="{FF2B5EF4-FFF2-40B4-BE49-F238E27FC236}">
                  <a16:creationId xmlns:a16="http://schemas.microsoft.com/office/drawing/2014/main" id="{8271E7FB-060B-4D97-BFB2-C4F5ACC1D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862" name="ZoneTexte 861">
              <a:extLst>
                <a:ext uri="{FF2B5EF4-FFF2-40B4-BE49-F238E27FC236}">
                  <a16:creationId xmlns:a16="http://schemas.microsoft.com/office/drawing/2014/main" id="{10486EC1-4B2A-461D-9C5B-CC7B38434936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cxnSp>
        <p:nvCxnSpPr>
          <p:cNvPr id="866" name="Connecteur droit 865">
            <a:extLst>
              <a:ext uri="{FF2B5EF4-FFF2-40B4-BE49-F238E27FC236}">
                <a16:creationId xmlns:a16="http://schemas.microsoft.com/office/drawing/2014/main" id="{25365819-6C26-40D4-8785-8CC70F1B5A74}"/>
              </a:ext>
            </a:extLst>
          </p:cNvPr>
          <p:cNvCxnSpPr>
            <a:cxnSpLocks/>
          </p:cNvCxnSpPr>
          <p:nvPr/>
        </p:nvCxnSpPr>
        <p:spPr>
          <a:xfrm>
            <a:off x="7658401" y="2940017"/>
            <a:ext cx="20329" cy="448943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necteur droit 868">
            <a:extLst>
              <a:ext uri="{FF2B5EF4-FFF2-40B4-BE49-F238E27FC236}">
                <a16:creationId xmlns:a16="http://schemas.microsoft.com/office/drawing/2014/main" id="{669B5ACB-FA8F-44E3-9F52-335E76FD9E19}"/>
              </a:ext>
            </a:extLst>
          </p:cNvPr>
          <p:cNvCxnSpPr>
            <a:cxnSpLocks/>
          </p:cNvCxnSpPr>
          <p:nvPr/>
        </p:nvCxnSpPr>
        <p:spPr>
          <a:xfrm>
            <a:off x="7747220" y="2811844"/>
            <a:ext cx="722325" cy="362739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" name="ZoneTexte 869">
            <a:extLst>
              <a:ext uri="{FF2B5EF4-FFF2-40B4-BE49-F238E27FC236}">
                <a16:creationId xmlns:a16="http://schemas.microsoft.com/office/drawing/2014/main" id="{3E15E9D7-8800-488B-BA32-746614159AEE}"/>
              </a:ext>
            </a:extLst>
          </p:cNvPr>
          <p:cNvSpPr txBox="1"/>
          <p:nvPr/>
        </p:nvSpPr>
        <p:spPr>
          <a:xfrm>
            <a:off x="8148708" y="2913801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872" name="Connecteur droit 871">
            <a:extLst>
              <a:ext uri="{FF2B5EF4-FFF2-40B4-BE49-F238E27FC236}">
                <a16:creationId xmlns:a16="http://schemas.microsoft.com/office/drawing/2014/main" id="{21855787-37A7-442E-BDB0-21C124CFF7A8}"/>
              </a:ext>
            </a:extLst>
          </p:cNvPr>
          <p:cNvCxnSpPr>
            <a:cxnSpLocks/>
          </p:cNvCxnSpPr>
          <p:nvPr/>
        </p:nvCxnSpPr>
        <p:spPr>
          <a:xfrm>
            <a:off x="9398413" y="3484303"/>
            <a:ext cx="525994" cy="92146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876">
            <a:extLst>
              <a:ext uri="{FF2B5EF4-FFF2-40B4-BE49-F238E27FC236}">
                <a16:creationId xmlns:a16="http://schemas.microsoft.com/office/drawing/2014/main" id="{7CA0F042-425A-4469-9E10-1BA2D3FBBED0}"/>
              </a:ext>
            </a:extLst>
          </p:cNvPr>
          <p:cNvCxnSpPr>
            <a:cxnSpLocks/>
            <a:stCxn id="886" idx="3"/>
          </p:cNvCxnSpPr>
          <p:nvPr/>
        </p:nvCxnSpPr>
        <p:spPr>
          <a:xfrm flipV="1">
            <a:off x="6750428" y="2865115"/>
            <a:ext cx="280645" cy="217834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ZoneTexte 880">
            <a:extLst>
              <a:ext uri="{FF2B5EF4-FFF2-40B4-BE49-F238E27FC236}">
                <a16:creationId xmlns:a16="http://schemas.microsoft.com/office/drawing/2014/main" id="{1C34D1C4-2FEB-464B-82B4-0983A84CF3C7}"/>
              </a:ext>
            </a:extLst>
          </p:cNvPr>
          <p:cNvSpPr txBox="1"/>
          <p:nvPr/>
        </p:nvSpPr>
        <p:spPr>
          <a:xfrm>
            <a:off x="6599551" y="280644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sp>
        <p:nvSpPr>
          <p:cNvPr id="883" name="ZoneTexte 882">
            <a:extLst>
              <a:ext uri="{FF2B5EF4-FFF2-40B4-BE49-F238E27FC236}">
                <a16:creationId xmlns:a16="http://schemas.microsoft.com/office/drawing/2014/main" id="{959B24F8-23E4-4CE5-9C9E-D9190F139F02}"/>
              </a:ext>
            </a:extLst>
          </p:cNvPr>
          <p:cNvSpPr txBox="1"/>
          <p:nvPr/>
        </p:nvSpPr>
        <p:spPr>
          <a:xfrm>
            <a:off x="9924407" y="387734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grpSp>
        <p:nvGrpSpPr>
          <p:cNvPr id="884" name="Groupe 883">
            <a:extLst>
              <a:ext uri="{FF2B5EF4-FFF2-40B4-BE49-F238E27FC236}">
                <a16:creationId xmlns:a16="http://schemas.microsoft.com/office/drawing/2014/main" id="{FD752B56-ABA7-44C0-A076-C2AAF1A55CE6}"/>
              </a:ext>
            </a:extLst>
          </p:cNvPr>
          <p:cNvGrpSpPr/>
          <p:nvPr/>
        </p:nvGrpSpPr>
        <p:grpSpPr>
          <a:xfrm>
            <a:off x="6427598" y="2970455"/>
            <a:ext cx="340348" cy="305520"/>
            <a:chOff x="6738477" y="2997471"/>
            <a:chExt cx="340348" cy="305520"/>
          </a:xfrm>
        </p:grpSpPr>
        <p:pic>
          <p:nvPicPr>
            <p:cNvPr id="885" name="Graphique 884">
              <a:extLst>
                <a:ext uri="{FF2B5EF4-FFF2-40B4-BE49-F238E27FC236}">
                  <a16:creationId xmlns:a16="http://schemas.microsoft.com/office/drawing/2014/main" id="{31482291-26B3-45AF-BA87-673009CFE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86" name="ZoneTexte 885">
              <a:extLst>
                <a:ext uri="{FF2B5EF4-FFF2-40B4-BE49-F238E27FC236}">
                  <a16:creationId xmlns:a16="http://schemas.microsoft.com/office/drawing/2014/main" id="{FA49AA3B-3356-4890-9618-2D5DD14008C9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887" name="Groupe 886">
            <a:extLst>
              <a:ext uri="{FF2B5EF4-FFF2-40B4-BE49-F238E27FC236}">
                <a16:creationId xmlns:a16="http://schemas.microsoft.com/office/drawing/2014/main" id="{8877614D-4037-4B45-A5FB-71B5440699F4}"/>
              </a:ext>
            </a:extLst>
          </p:cNvPr>
          <p:cNvGrpSpPr/>
          <p:nvPr/>
        </p:nvGrpSpPr>
        <p:grpSpPr>
          <a:xfrm>
            <a:off x="7604103" y="2834057"/>
            <a:ext cx="340348" cy="305520"/>
            <a:chOff x="6738477" y="2997471"/>
            <a:chExt cx="340348" cy="305520"/>
          </a:xfrm>
        </p:grpSpPr>
        <p:pic>
          <p:nvPicPr>
            <p:cNvPr id="888" name="Graphique 887">
              <a:extLst>
                <a:ext uri="{FF2B5EF4-FFF2-40B4-BE49-F238E27FC236}">
                  <a16:creationId xmlns:a16="http://schemas.microsoft.com/office/drawing/2014/main" id="{BDAE7E42-697E-44D7-9294-ABA2CD2CB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89" name="ZoneTexte 888">
              <a:extLst>
                <a:ext uri="{FF2B5EF4-FFF2-40B4-BE49-F238E27FC236}">
                  <a16:creationId xmlns:a16="http://schemas.microsoft.com/office/drawing/2014/main" id="{458758E7-5813-4C21-84D9-F9776DC2FFEA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890" name="Groupe 889">
            <a:extLst>
              <a:ext uri="{FF2B5EF4-FFF2-40B4-BE49-F238E27FC236}">
                <a16:creationId xmlns:a16="http://schemas.microsoft.com/office/drawing/2014/main" id="{576F8BEF-C783-427A-B1BC-58504B292782}"/>
              </a:ext>
            </a:extLst>
          </p:cNvPr>
          <p:cNvGrpSpPr/>
          <p:nvPr/>
        </p:nvGrpSpPr>
        <p:grpSpPr>
          <a:xfrm>
            <a:off x="7059678" y="2353284"/>
            <a:ext cx="790601" cy="539527"/>
            <a:chOff x="1658721" y="1384451"/>
            <a:chExt cx="790601" cy="539527"/>
          </a:xfrm>
        </p:grpSpPr>
        <p:grpSp>
          <p:nvGrpSpPr>
            <p:cNvPr id="891" name="Groupe 890">
              <a:extLst>
                <a:ext uri="{FF2B5EF4-FFF2-40B4-BE49-F238E27FC236}">
                  <a16:creationId xmlns:a16="http://schemas.microsoft.com/office/drawing/2014/main" id="{E144CCCA-C3D3-4077-B1EB-5A8FC943F11B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893" name="Graphique 892">
                <a:extLst>
                  <a:ext uri="{FF2B5EF4-FFF2-40B4-BE49-F238E27FC236}">
                    <a16:creationId xmlns:a16="http://schemas.microsoft.com/office/drawing/2014/main" id="{DBAA29AF-23B1-44FD-BFDD-03E81653F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894" name="ZoneTexte 893">
                <a:extLst>
                  <a:ext uri="{FF2B5EF4-FFF2-40B4-BE49-F238E27FC236}">
                    <a16:creationId xmlns:a16="http://schemas.microsoft.com/office/drawing/2014/main" id="{5B93A47C-74CA-49D3-A5AE-769F7DB09F5D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92" name="ZoneTexte 891">
              <a:extLst>
                <a:ext uri="{FF2B5EF4-FFF2-40B4-BE49-F238E27FC236}">
                  <a16:creationId xmlns:a16="http://schemas.microsoft.com/office/drawing/2014/main" id="{5A6798D0-A100-487F-BD4C-2C30CB27D762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95" name="Groupe 894">
            <a:extLst>
              <a:ext uri="{FF2B5EF4-FFF2-40B4-BE49-F238E27FC236}">
                <a16:creationId xmlns:a16="http://schemas.microsoft.com/office/drawing/2014/main" id="{AB6B0254-88AE-4190-9807-D1E680A9C875}"/>
              </a:ext>
            </a:extLst>
          </p:cNvPr>
          <p:cNvGrpSpPr/>
          <p:nvPr/>
        </p:nvGrpSpPr>
        <p:grpSpPr>
          <a:xfrm>
            <a:off x="6084791" y="2884302"/>
            <a:ext cx="474810" cy="543613"/>
            <a:chOff x="1794102" y="640724"/>
            <a:chExt cx="474810" cy="543613"/>
          </a:xfrm>
        </p:grpSpPr>
        <p:grpSp>
          <p:nvGrpSpPr>
            <p:cNvPr id="896" name="Groupe 895">
              <a:extLst>
                <a:ext uri="{FF2B5EF4-FFF2-40B4-BE49-F238E27FC236}">
                  <a16:creationId xmlns:a16="http://schemas.microsoft.com/office/drawing/2014/main" id="{664EE11D-F71C-4DC3-8493-8014A41316C1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898" name="Graphique 897">
                <a:extLst>
                  <a:ext uri="{FF2B5EF4-FFF2-40B4-BE49-F238E27FC236}">
                    <a16:creationId xmlns:a16="http://schemas.microsoft.com/office/drawing/2014/main" id="{5F91C24E-5089-4330-8388-1A9FE47B4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899" name="ZoneTexte 898">
                <a:extLst>
                  <a:ext uri="{FF2B5EF4-FFF2-40B4-BE49-F238E27FC236}">
                    <a16:creationId xmlns:a16="http://schemas.microsoft.com/office/drawing/2014/main" id="{2ECD19CC-5ADE-4F1F-A8E6-D6FA0DD23C12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97" name="ZoneTexte 896">
              <a:extLst>
                <a:ext uri="{FF2B5EF4-FFF2-40B4-BE49-F238E27FC236}">
                  <a16:creationId xmlns:a16="http://schemas.microsoft.com/office/drawing/2014/main" id="{3DEEA6FA-113C-4B3B-A7A3-99214CB1918E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00" name="Groupe 899">
            <a:extLst>
              <a:ext uri="{FF2B5EF4-FFF2-40B4-BE49-F238E27FC236}">
                <a16:creationId xmlns:a16="http://schemas.microsoft.com/office/drawing/2014/main" id="{AC7C1A08-61F7-4715-B6C0-9C71611EB94D}"/>
              </a:ext>
            </a:extLst>
          </p:cNvPr>
          <p:cNvGrpSpPr/>
          <p:nvPr/>
        </p:nvGrpSpPr>
        <p:grpSpPr>
          <a:xfrm>
            <a:off x="8502895" y="3027682"/>
            <a:ext cx="825867" cy="568783"/>
            <a:chOff x="2473974" y="1348089"/>
            <a:chExt cx="825867" cy="568783"/>
          </a:xfrm>
        </p:grpSpPr>
        <p:grpSp>
          <p:nvGrpSpPr>
            <p:cNvPr id="901" name="Groupe 900">
              <a:extLst>
                <a:ext uri="{FF2B5EF4-FFF2-40B4-BE49-F238E27FC236}">
                  <a16:creationId xmlns:a16="http://schemas.microsoft.com/office/drawing/2014/main" id="{6BF197D5-08C6-4361-A8FA-41141C485EB4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903" name="Graphique 902">
                <a:extLst>
                  <a:ext uri="{FF2B5EF4-FFF2-40B4-BE49-F238E27FC236}">
                    <a16:creationId xmlns:a16="http://schemas.microsoft.com/office/drawing/2014/main" id="{52FF519B-1C54-4AB8-A52B-819F0E3D2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904" name="ZoneTexte 903">
                <a:extLst>
                  <a:ext uri="{FF2B5EF4-FFF2-40B4-BE49-F238E27FC236}">
                    <a16:creationId xmlns:a16="http://schemas.microsoft.com/office/drawing/2014/main" id="{A830ABE9-1C7A-4520-9C78-0F51CDBDC683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902" name="ZoneTexte 901">
              <a:extLst>
                <a:ext uri="{FF2B5EF4-FFF2-40B4-BE49-F238E27FC236}">
                  <a16:creationId xmlns:a16="http://schemas.microsoft.com/office/drawing/2014/main" id="{63E6FCDC-3E4C-4F8D-B1FA-0BE894576D7C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05" name="Groupe 904">
            <a:extLst>
              <a:ext uri="{FF2B5EF4-FFF2-40B4-BE49-F238E27FC236}">
                <a16:creationId xmlns:a16="http://schemas.microsoft.com/office/drawing/2014/main" id="{1D45817B-90DD-497B-A568-B0AA35081AD0}"/>
              </a:ext>
            </a:extLst>
          </p:cNvPr>
          <p:cNvGrpSpPr/>
          <p:nvPr/>
        </p:nvGrpSpPr>
        <p:grpSpPr>
          <a:xfrm>
            <a:off x="9168627" y="3292860"/>
            <a:ext cx="340348" cy="305520"/>
            <a:chOff x="6738477" y="2997471"/>
            <a:chExt cx="340348" cy="305520"/>
          </a:xfrm>
        </p:grpSpPr>
        <p:pic>
          <p:nvPicPr>
            <p:cNvPr id="906" name="Graphique 905">
              <a:extLst>
                <a:ext uri="{FF2B5EF4-FFF2-40B4-BE49-F238E27FC236}">
                  <a16:creationId xmlns:a16="http://schemas.microsoft.com/office/drawing/2014/main" id="{F3102900-09F8-4E6B-8864-2297A04AB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907" name="ZoneTexte 906">
              <a:extLst>
                <a:ext uri="{FF2B5EF4-FFF2-40B4-BE49-F238E27FC236}">
                  <a16:creationId xmlns:a16="http://schemas.microsoft.com/office/drawing/2014/main" id="{E1A63531-7EB1-43D5-A84A-0B57183CFF94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908" name="Groupe 907">
            <a:extLst>
              <a:ext uri="{FF2B5EF4-FFF2-40B4-BE49-F238E27FC236}">
                <a16:creationId xmlns:a16="http://schemas.microsoft.com/office/drawing/2014/main" id="{E5D2A7E2-EDDE-457A-8223-21D7062F0F70}"/>
              </a:ext>
            </a:extLst>
          </p:cNvPr>
          <p:cNvGrpSpPr/>
          <p:nvPr/>
        </p:nvGrpSpPr>
        <p:grpSpPr>
          <a:xfrm>
            <a:off x="10121615" y="3388793"/>
            <a:ext cx="444352" cy="598565"/>
            <a:chOff x="2677947" y="596387"/>
            <a:chExt cx="444352" cy="598565"/>
          </a:xfrm>
        </p:grpSpPr>
        <p:grpSp>
          <p:nvGrpSpPr>
            <p:cNvPr id="909" name="Groupe 908">
              <a:extLst>
                <a:ext uri="{FF2B5EF4-FFF2-40B4-BE49-F238E27FC236}">
                  <a16:creationId xmlns:a16="http://schemas.microsoft.com/office/drawing/2014/main" id="{EA5785AE-AB37-49D3-B2EE-D72DD7ED2E1E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911" name="Graphique 910">
                <a:extLst>
                  <a:ext uri="{FF2B5EF4-FFF2-40B4-BE49-F238E27FC236}">
                    <a16:creationId xmlns:a16="http://schemas.microsoft.com/office/drawing/2014/main" id="{72AFEFC3-4167-426E-A374-74362592D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912" name="ZoneTexte 911">
                <a:extLst>
                  <a:ext uri="{FF2B5EF4-FFF2-40B4-BE49-F238E27FC236}">
                    <a16:creationId xmlns:a16="http://schemas.microsoft.com/office/drawing/2014/main" id="{E3B8D1AC-3343-4660-A577-0DFA6EF9B7E2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10" name="ZoneTexte 909">
              <a:extLst>
                <a:ext uri="{FF2B5EF4-FFF2-40B4-BE49-F238E27FC236}">
                  <a16:creationId xmlns:a16="http://schemas.microsoft.com/office/drawing/2014/main" id="{3A719256-0FF8-4D11-A9C6-FBFC875929B3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13" name="Groupe 912">
            <a:extLst>
              <a:ext uri="{FF2B5EF4-FFF2-40B4-BE49-F238E27FC236}">
                <a16:creationId xmlns:a16="http://schemas.microsoft.com/office/drawing/2014/main" id="{DB2BB266-7391-4AA1-B636-8F491A48ADD6}"/>
              </a:ext>
            </a:extLst>
          </p:cNvPr>
          <p:cNvGrpSpPr/>
          <p:nvPr/>
        </p:nvGrpSpPr>
        <p:grpSpPr>
          <a:xfrm>
            <a:off x="7176521" y="3392124"/>
            <a:ext cx="737702" cy="532594"/>
            <a:chOff x="1741532" y="2067294"/>
            <a:chExt cx="737702" cy="532594"/>
          </a:xfrm>
        </p:grpSpPr>
        <p:grpSp>
          <p:nvGrpSpPr>
            <p:cNvPr id="917" name="Groupe 916">
              <a:extLst>
                <a:ext uri="{FF2B5EF4-FFF2-40B4-BE49-F238E27FC236}">
                  <a16:creationId xmlns:a16="http://schemas.microsoft.com/office/drawing/2014/main" id="{FAF4A1A9-8C83-4A53-8AF8-AE8A0138F25A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918" name="ZoneTexte 917">
                <a:extLst>
                  <a:ext uri="{FF2B5EF4-FFF2-40B4-BE49-F238E27FC236}">
                    <a16:creationId xmlns:a16="http://schemas.microsoft.com/office/drawing/2014/main" id="{4AD925DC-0320-4D5C-A49F-230D0B3CAC38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919" name="Graphique 918">
                <a:extLst>
                  <a:ext uri="{FF2B5EF4-FFF2-40B4-BE49-F238E27FC236}">
                    <a16:creationId xmlns:a16="http://schemas.microsoft.com/office/drawing/2014/main" id="{AB828C35-057B-4F60-9764-A00BB389A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915" name="ZoneTexte 914">
              <a:extLst>
                <a:ext uri="{FF2B5EF4-FFF2-40B4-BE49-F238E27FC236}">
                  <a16:creationId xmlns:a16="http://schemas.microsoft.com/office/drawing/2014/main" id="{DE72DE79-ECAE-45E9-9D7A-DE8EF75BC766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0" name="Groupe 919">
            <a:extLst>
              <a:ext uri="{FF2B5EF4-FFF2-40B4-BE49-F238E27FC236}">
                <a16:creationId xmlns:a16="http://schemas.microsoft.com/office/drawing/2014/main" id="{76C6F142-2728-465D-B69C-793A575DDBA3}"/>
              </a:ext>
            </a:extLst>
          </p:cNvPr>
          <p:cNvGrpSpPr/>
          <p:nvPr/>
        </p:nvGrpSpPr>
        <p:grpSpPr>
          <a:xfrm>
            <a:off x="7662091" y="3436521"/>
            <a:ext cx="340348" cy="305520"/>
            <a:chOff x="6743852" y="2996011"/>
            <a:chExt cx="340348" cy="305520"/>
          </a:xfrm>
        </p:grpSpPr>
        <p:pic>
          <p:nvPicPr>
            <p:cNvPr id="921" name="Graphique 920">
              <a:extLst>
                <a:ext uri="{FF2B5EF4-FFF2-40B4-BE49-F238E27FC236}">
                  <a16:creationId xmlns:a16="http://schemas.microsoft.com/office/drawing/2014/main" id="{E46B4060-FDDC-4276-9ED6-C6A22BA0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922" name="ZoneTexte 921">
              <a:extLst>
                <a:ext uri="{FF2B5EF4-FFF2-40B4-BE49-F238E27FC236}">
                  <a16:creationId xmlns:a16="http://schemas.microsoft.com/office/drawing/2014/main" id="{4DC7DD24-5233-4924-B32A-9FEE46F86FB1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pic>
        <p:nvPicPr>
          <p:cNvPr id="924" name="Graphique 923">
            <a:extLst>
              <a:ext uri="{FF2B5EF4-FFF2-40B4-BE49-F238E27FC236}">
                <a16:creationId xmlns:a16="http://schemas.microsoft.com/office/drawing/2014/main" id="{56F1E01B-69F6-423C-8E06-A9D93CD0FC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38537" y="4529603"/>
            <a:ext cx="377149" cy="338555"/>
          </a:xfrm>
          <a:prstGeom prst="rect">
            <a:avLst/>
          </a:prstGeom>
        </p:spPr>
      </p:pic>
      <p:sp>
        <p:nvSpPr>
          <p:cNvPr id="925" name="ZoneTexte 924">
            <a:extLst>
              <a:ext uri="{FF2B5EF4-FFF2-40B4-BE49-F238E27FC236}">
                <a16:creationId xmlns:a16="http://schemas.microsoft.com/office/drawing/2014/main" id="{6CFDE732-564C-40FE-95F7-A8503A9E9717}"/>
              </a:ext>
            </a:extLst>
          </p:cNvPr>
          <p:cNvSpPr txBox="1"/>
          <p:nvPr/>
        </p:nvSpPr>
        <p:spPr>
          <a:xfrm>
            <a:off x="5707835" y="454177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985" name="ZoneTexte 984">
            <a:extLst>
              <a:ext uri="{FF2B5EF4-FFF2-40B4-BE49-F238E27FC236}">
                <a16:creationId xmlns:a16="http://schemas.microsoft.com/office/drawing/2014/main" id="{1E36BA97-CA25-4267-B2BC-B1AD8A918D3F}"/>
              </a:ext>
            </a:extLst>
          </p:cNvPr>
          <p:cNvSpPr txBox="1"/>
          <p:nvPr/>
        </p:nvSpPr>
        <p:spPr>
          <a:xfrm>
            <a:off x="5922889" y="554698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7:42:00]</a:t>
            </a:r>
            <a:endParaRPr lang="fr-CH" sz="600" dirty="0"/>
          </a:p>
        </p:txBody>
      </p: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08D07DA3-A85C-4FC6-9669-E48D424CF6E0}"/>
              </a:ext>
            </a:extLst>
          </p:cNvPr>
          <p:cNvCxnSpPr>
            <a:cxnSpLocks/>
            <a:stCxn id="1025" idx="1"/>
          </p:cNvCxnSpPr>
          <p:nvPr/>
        </p:nvCxnSpPr>
        <p:spPr>
          <a:xfrm flipH="1">
            <a:off x="7883945" y="5610482"/>
            <a:ext cx="610024" cy="181385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71AADBA0-6FE9-4208-B38B-97CD1D345056}"/>
              </a:ext>
            </a:extLst>
          </p:cNvPr>
          <p:cNvCxnSpPr>
            <a:cxnSpLocks/>
          </p:cNvCxnSpPr>
          <p:nvPr/>
        </p:nvCxnSpPr>
        <p:spPr>
          <a:xfrm>
            <a:off x="8101181" y="5992970"/>
            <a:ext cx="1786721" cy="6722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20E7E744-956B-4C68-A8B5-86AFC901B15C}"/>
              </a:ext>
            </a:extLst>
          </p:cNvPr>
          <p:cNvCxnSpPr>
            <a:cxnSpLocks/>
          </p:cNvCxnSpPr>
          <p:nvPr/>
        </p:nvCxnSpPr>
        <p:spPr>
          <a:xfrm>
            <a:off x="7738294" y="5020659"/>
            <a:ext cx="722325" cy="362739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ZoneTexte 993">
            <a:extLst>
              <a:ext uri="{FF2B5EF4-FFF2-40B4-BE49-F238E27FC236}">
                <a16:creationId xmlns:a16="http://schemas.microsoft.com/office/drawing/2014/main" id="{243ADFA7-0187-4478-B300-9D3904DBF3FE}"/>
              </a:ext>
            </a:extLst>
          </p:cNvPr>
          <p:cNvSpPr txBox="1"/>
          <p:nvPr/>
        </p:nvSpPr>
        <p:spPr>
          <a:xfrm>
            <a:off x="8139782" y="512261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D04279B-5519-434A-A7EF-7BDB1FE6E4AB}"/>
              </a:ext>
            </a:extLst>
          </p:cNvPr>
          <p:cNvCxnSpPr>
            <a:cxnSpLocks/>
          </p:cNvCxnSpPr>
          <p:nvPr/>
        </p:nvCxnSpPr>
        <p:spPr>
          <a:xfrm>
            <a:off x="9168627" y="5556939"/>
            <a:ext cx="746854" cy="228325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ZoneTexte 995">
            <a:extLst>
              <a:ext uri="{FF2B5EF4-FFF2-40B4-BE49-F238E27FC236}">
                <a16:creationId xmlns:a16="http://schemas.microsoft.com/office/drawing/2014/main" id="{2478688B-3A6E-425F-9E6D-15EE6BAF7B32}"/>
              </a:ext>
            </a:extLst>
          </p:cNvPr>
          <p:cNvSpPr txBox="1"/>
          <p:nvPr/>
        </p:nvSpPr>
        <p:spPr>
          <a:xfrm>
            <a:off x="9377841" y="549631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999" name="Connecteur droit 998">
            <a:extLst>
              <a:ext uri="{FF2B5EF4-FFF2-40B4-BE49-F238E27FC236}">
                <a16:creationId xmlns:a16="http://schemas.microsoft.com/office/drawing/2014/main" id="{41CCD3B7-91D5-4AE4-8B5F-2584CA7FE7C6}"/>
              </a:ext>
            </a:extLst>
          </p:cNvPr>
          <p:cNvCxnSpPr>
            <a:cxnSpLocks/>
            <a:stCxn id="1007" idx="3"/>
          </p:cNvCxnSpPr>
          <p:nvPr/>
        </p:nvCxnSpPr>
        <p:spPr>
          <a:xfrm flipV="1">
            <a:off x="6741502" y="5073930"/>
            <a:ext cx="280645" cy="217834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ZoneTexte 1002">
            <a:extLst>
              <a:ext uri="{FF2B5EF4-FFF2-40B4-BE49-F238E27FC236}">
                <a16:creationId xmlns:a16="http://schemas.microsoft.com/office/drawing/2014/main" id="{959A8299-35B1-4972-B58E-60B604AB848B}"/>
              </a:ext>
            </a:extLst>
          </p:cNvPr>
          <p:cNvSpPr txBox="1"/>
          <p:nvPr/>
        </p:nvSpPr>
        <p:spPr>
          <a:xfrm>
            <a:off x="6590625" y="501525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grpSp>
        <p:nvGrpSpPr>
          <p:cNvPr id="1005" name="Groupe 1004">
            <a:extLst>
              <a:ext uri="{FF2B5EF4-FFF2-40B4-BE49-F238E27FC236}">
                <a16:creationId xmlns:a16="http://schemas.microsoft.com/office/drawing/2014/main" id="{4CB31192-8C66-49F9-BD47-4720574E58B3}"/>
              </a:ext>
            </a:extLst>
          </p:cNvPr>
          <p:cNvGrpSpPr/>
          <p:nvPr/>
        </p:nvGrpSpPr>
        <p:grpSpPr>
          <a:xfrm>
            <a:off x="6418672" y="5179270"/>
            <a:ext cx="340348" cy="305520"/>
            <a:chOff x="6738477" y="2997471"/>
            <a:chExt cx="340348" cy="305520"/>
          </a:xfrm>
        </p:grpSpPr>
        <p:pic>
          <p:nvPicPr>
            <p:cNvPr id="1006" name="Graphique 1005">
              <a:extLst>
                <a:ext uri="{FF2B5EF4-FFF2-40B4-BE49-F238E27FC236}">
                  <a16:creationId xmlns:a16="http://schemas.microsoft.com/office/drawing/2014/main" id="{F3BF904A-9421-4975-822F-6E4AA2BB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007" name="ZoneTexte 1006">
              <a:extLst>
                <a:ext uri="{FF2B5EF4-FFF2-40B4-BE49-F238E27FC236}">
                  <a16:creationId xmlns:a16="http://schemas.microsoft.com/office/drawing/2014/main" id="{FB8D28E9-2736-4AF9-8EA6-A0939F0FBCB3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64B42BFE-DBE4-42D7-94C4-CDF6B89669C0}"/>
              </a:ext>
            </a:extLst>
          </p:cNvPr>
          <p:cNvGrpSpPr/>
          <p:nvPr/>
        </p:nvGrpSpPr>
        <p:grpSpPr>
          <a:xfrm>
            <a:off x="7693204" y="4775630"/>
            <a:ext cx="340348" cy="305520"/>
            <a:chOff x="6738477" y="2997471"/>
            <a:chExt cx="340348" cy="305520"/>
          </a:xfrm>
        </p:grpSpPr>
        <p:pic>
          <p:nvPicPr>
            <p:cNvPr id="1009" name="Graphique 1008">
              <a:extLst>
                <a:ext uri="{FF2B5EF4-FFF2-40B4-BE49-F238E27FC236}">
                  <a16:creationId xmlns:a16="http://schemas.microsoft.com/office/drawing/2014/main" id="{FCA6D566-145F-4291-A244-CF17C31E9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010" name="ZoneTexte 1009">
              <a:extLst>
                <a:ext uri="{FF2B5EF4-FFF2-40B4-BE49-F238E27FC236}">
                  <a16:creationId xmlns:a16="http://schemas.microsoft.com/office/drawing/2014/main" id="{539B8F38-1C3A-4CD5-97F6-F921ACFDDBFC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1011" name="Groupe 1010">
            <a:extLst>
              <a:ext uri="{FF2B5EF4-FFF2-40B4-BE49-F238E27FC236}">
                <a16:creationId xmlns:a16="http://schemas.microsoft.com/office/drawing/2014/main" id="{23F14F24-DC4B-465A-9DCB-E858E50054B1}"/>
              </a:ext>
            </a:extLst>
          </p:cNvPr>
          <p:cNvGrpSpPr/>
          <p:nvPr/>
        </p:nvGrpSpPr>
        <p:grpSpPr>
          <a:xfrm>
            <a:off x="7050752" y="4562099"/>
            <a:ext cx="790601" cy="539527"/>
            <a:chOff x="1658721" y="1384451"/>
            <a:chExt cx="790601" cy="539527"/>
          </a:xfrm>
        </p:grpSpPr>
        <p:grpSp>
          <p:nvGrpSpPr>
            <p:cNvPr id="1012" name="Groupe 1011">
              <a:extLst>
                <a:ext uri="{FF2B5EF4-FFF2-40B4-BE49-F238E27FC236}">
                  <a16:creationId xmlns:a16="http://schemas.microsoft.com/office/drawing/2014/main" id="{695CE876-E2AB-448D-BC0A-2DAA7169D1FA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1014" name="Graphique 1013">
                <a:extLst>
                  <a:ext uri="{FF2B5EF4-FFF2-40B4-BE49-F238E27FC236}">
                    <a16:creationId xmlns:a16="http://schemas.microsoft.com/office/drawing/2014/main" id="{51D75197-FA6A-4C33-ABC4-D14411E90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1015" name="ZoneTexte 1014">
                <a:extLst>
                  <a:ext uri="{FF2B5EF4-FFF2-40B4-BE49-F238E27FC236}">
                    <a16:creationId xmlns:a16="http://schemas.microsoft.com/office/drawing/2014/main" id="{D24C6ACC-AE05-4CBC-A768-7332FEF13616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13" name="ZoneTexte 1012">
              <a:extLst>
                <a:ext uri="{FF2B5EF4-FFF2-40B4-BE49-F238E27FC236}">
                  <a16:creationId xmlns:a16="http://schemas.microsoft.com/office/drawing/2014/main" id="{8BDC50EA-E048-4374-8690-B051E1D0B0D6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16" name="Groupe 1015">
            <a:extLst>
              <a:ext uri="{FF2B5EF4-FFF2-40B4-BE49-F238E27FC236}">
                <a16:creationId xmlns:a16="http://schemas.microsoft.com/office/drawing/2014/main" id="{F546CBFE-DEEF-4BDC-8D0F-F68194F73B58}"/>
              </a:ext>
            </a:extLst>
          </p:cNvPr>
          <p:cNvGrpSpPr/>
          <p:nvPr/>
        </p:nvGrpSpPr>
        <p:grpSpPr>
          <a:xfrm>
            <a:off x="6075865" y="5093117"/>
            <a:ext cx="474810" cy="543613"/>
            <a:chOff x="1794102" y="640724"/>
            <a:chExt cx="474810" cy="543613"/>
          </a:xfrm>
        </p:grpSpPr>
        <p:grpSp>
          <p:nvGrpSpPr>
            <p:cNvPr id="1017" name="Groupe 1016">
              <a:extLst>
                <a:ext uri="{FF2B5EF4-FFF2-40B4-BE49-F238E27FC236}">
                  <a16:creationId xmlns:a16="http://schemas.microsoft.com/office/drawing/2014/main" id="{FD70F4E8-1534-44D1-B5FB-84F66A90BCEA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1019" name="Graphique 1018">
                <a:extLst>
                  <a:ext uri="{FF2B5EF4-FFF2-40B4-BE49-F238E27FC236}">
                    <a16:creationId xmlns:a16="http://schemas.microsoft.com/office/drawing/2014/main" id="{B15B0F1C-00C4-48CF-9920-E0F265C0F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1020" name="ZoneTexte 1019">
                <a:extLst>
                  <a:ext uri="{FF2B5EF4-FFF2-40B4-BE49-F238E27FC236}">
                    <a16:creationId xmlns:a16="http://schemas.microsoft.com/office/drawing/2014/main" id="{BFEF1D91-B707-4114-9342-CF2D045BDC2F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018" name="ZoneTexte 1017">
              <a:extLst>
                <a:ext uri="{FF2B5EF4-FFF2-40B4-BE49-F238E27FC236}">
                  <a16:creationId xmlns:a16="http://schemas.microsoft.com/office/drawing/2014/main" id="{F186B9CD-2084-4D29-A7C5-F38D1B9F5E95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21" name="Groupe 1020">
            <a:extLst>
              <a:ext uri="{FF2B5EF4-FFF2-40B4-BE49-F238E27FC236}">
                <a16:creationId xmlns:a16="http://schemas.microsoft.com/office/drawing/2014/main" id="{43721044-76D2-4486-AFB5-3E0CDF9C1DFC}"/>
              </a:ext>
            </a:extLst>
          </p:cNvPr>
          <p:cNvGrpSpPr/>
          <p:nvPr/>
        </p:nvGrpSpPr>
        <p:grpSpPr>
          <a:xfrm>
            <a:off x="8493969" y="5236497"/>
            <a:ext cx="825867" cy="568783"/>
            <a:chOff x="2473974" y="1348089"/>
            <a:chExt cx="825867" cy="568783"/>
          </a:xfrm>
        </p:grpSpPr>
        <p:grpSp>
          <p:nvGrpSpPr>
            <p:cNvPr id="1022" name="Groupe 1021">
              <a:extLst>
                <a:ext uri="{FF2B5EF4-FFF2-40B4-BE49-F238E27FC236}">
                  <a16:creationId xmlns:a16="http://schemas.microsoft.com/office/drawing/2014/main" id="{EA678DB6-7B6A-4858-B1BE-27B218E9C6A4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1024" name="Graphique 1023">
                <a:extLst>
                  <a:ext uri="{FF2B5EF4-FFF2-40B4-BE49-F238E27FC236}">
                    <a16:creationId xmlns:a16="http://schemas.microsoft.com/office/drawing/2014/main" id="{ED1F2B96-E10C-4463-8806-4EEEEE995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1025" name="ZoneTexte 1024">
                <a:extLst>
                  <a:ext uri="{FF2B5EF4-FFF2-40B4-BE49-F238E27FC236}">
                    <a16:creationId xmlns:a16="http://schemas.microsoft.com/office/drawing/2014/main" id="{83B4A69D-2FCB-40C9-B57C-93E50D0A8C6F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1023" name="ZoneTexte 1022">
              <a:extLst>
                <a:ext uri="{FF2B5EF4-FFF2-40B4-BE49-F238E27FC236}">
                  <a16:creationId xmlns:a16="http://schemas.microsoft.com/office/drawing/2014/main" id="{B9123903-BA61-4EC0-92E7-5AA01D70B222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A89CDC2D-35A4-4772-BD0F-F481E11FC87E}"/>
              </a:ext>
            </a:extLst>
          </p:cNvPr>
          <p:cNvGrpSpPr/>
          <p:nvPr/>
        </p:nvGrpSpPr>
        <p:grpSpPr>
          <a:xfrm>
            <a:off x="8279398" y="5473390"/>
            <a:ext cx="340348" cy="305520"/>
            <a:chOff x="6738477" y="2997471"/>
            <a:chExt cx="340348" cy="305520"/>
          </a:xfrm>
        </p:grpSpPr>
        <p:pic>
          <p:nvPicPr>
            <p:cNvPr id="1027" name="Graphique 1026">
              <a:extLst>
                <a:ext uri="{FF2B5EF4-FFF2-40B4-BE49-F238E27FC236}">
                  <a16:creationId xmlns:a16="http://schemas.microsoft.com/office/drawing/2014/main" id="{AA22D93C-2E48-4F18-BCEE-DA110BE4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028" name="ZoneTexte 1027">
              <a:extLst>
                <a:ext uri="{FF2B5EF4-FFF2-40B4-BE49-F238E27FC236}">
                  <a16:creationId xmlns:a16="http://schemas.microsoft.com/office/drawing/2014/main" id="{71E79C9E-BAD7-41EA-870A-6B9EF43B585A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1029" name="Groupe 1028">
            <a:extLst>
              <a:ext uri="{FF2B5EF4-FFF2-40B4-BE49-F238E27FC236}">
                <a16:creationId xmlns:a16="http://schemas.microsoft.com/office/drawing/2014/main" id="{CA331B85-8B7E-488B-B633-4AA702BCD06D}"/>
              </a:ext>
            </a:extLst>
          </p:cNvPr>
          <p:cNvGrpSpPr/>
          <p:nvPr/>
        </p:nvGrpSpPr>
        <p:grpSpPr>
          <a:xfrm>
            <a:off x="10112689" y="5597608"/>
            <a:ext cx="444352" cy="598565"/>
            <a:chOff x="2677947" y="596387"/>
            <a:chExt cx="444352" cy="598565"/>
          </a:xfrm>
        </p:grpSpPr>
        <p:grpSp>
          <p:nvGrpSpPr>
            <p:cNvPr id="1030" name="Groupe 1029">
              <a:extLst>
                <a:ext uri="{FF2B5EF4-FFF2-40B4-BE49-F238E27FC236}">
                  <a16:creationId xmlns:a16="http://schemas.microsoft.com/office/drawing/2014/main" id="{24393E6C-2F88-4263-9782-B81DCEC7AB73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1032" name="Graphique 1031">
                <a:extLst>
                  <a:ext uri="{FF2B5EF4-FFF2-40B4-BE49-F238E27FC236}">
                    <a16:creationId xmlns:a16="http://schemas.microsoft.com/office/drawing/2014/main" id="{3645522E-6171-4C5F-BB92-BEF83A6C2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033" name="ZoneTexte 1032">
                <a:extLst>
                  <a:ext uri="{FF2B5EF4-FFF2-40B4-BE49-F238E27FC236}">
                    <a16:creationId xmlns:a16="http://schemas.microsoft.com/office/drawing/2014/main" id="{9934BC30-9A15-4DB1-B220-08271BE0BB8A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031" name="ZoneTexte 1030">
              <a:extLst>
                <a:ext uri="{FF2B5EF4-FFF2-40B4-BE49-F238E27FC236}">
                  <a16:creationId xmlns:a16="http://schemas.microsoft.com/office/drawing/2014/main" id="{0C8E7C1C-BEDC-41E3-B8AC-8AC088ADF9C8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34" name="Groupe 1033">
            <a:extLst>
              <a:ext uri="{FF2B5EF4-FFF2-40B4-BE49-F238E27FC236}">
                <a16:creationId xmlns:a16="http://schemas.microsoft.com/office/drawing/2014/main" id="{4FE7D996-E941-45D8-9FB1-7AB6D2D1866D}"/>
              </a:ext>
            </a:extLst>
          </p:cNvPr>
          <p:cNvGrpSpPr/>
          <p:nvPr/>
        </p:nvGrpSpPr>
        <p:grpSpPr>
          <a:xfrm>
            <a:off x="7167595" y="5600939"/>
            <a:ext cx="737702" cy="532594"/>
            <a:chOff x="1741532" y="2067294"/>
            <a:chExt cx="737702" cy="532594"/>
          </a:xfrm>
        </p:grpSpPr>
        <p:grpSp>
          <p:nvGrpSpPr>
            <p:cNvPr id="1038" name="Groupe 1037">
              <a:extLst>
                <a:ext uri="{FF2B5EF4-FFF2-40B4-BE49-F238E27FC236}">
                  <a16:creationId xmlns:a16="http://schemas.microsoft.com/office/drawing/2014/main" id="{C5AFB43F-59B4-424F-B001-0FFBDD331FFA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1039" name="ZoneTexte 1038">
                <a:extLst>
                  <a:ext uri="{FF2B5EF4-FFF2-40B4-BE49-F238E27FC236}">
                    <a16:creationId xmlns:a16="http://schemas.microsoft.com/office/drawing/2014/main" id="{FF49FA70-963E-4C0F-84A2-9690008B5C54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40" name="Graphique 1039">
                <a:extLst>
                  <a:ext uri="{FF2B5EF4-FFF2-40B4-BE49-F238E27FC236}">
                    <a16:creationId xmlns:a16="http://schemas.microsoft.com/office/drawing/2014/main" id="{F2744051-6CE4-4036-BB9B-CADF190F5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1036" name="ZoneTexte 1035">
              <a:extLst>
                <a:ext uri="{FF2B5EF4-FFF2-40B4-BE49-F238E27FC236}">
                  <a16:creationId xmlns:a16="http://schemas.microsoft.com/office/drawing/2014/main" id="{8746BF44-23D0-4A40-B3B5-ADE7041D084C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E906B95E-F173-4008-96D2-970B129392D1}"/>
              </a:ext>
            </a:extLst>
          </p:cNvPr>
          <p:cNvGrpSpPr/>
          <p:nvPr/>
        </p:nvGrpSpPr>
        <p:grpSpPr>
          <a:xfrm>
            <a:off x="7744355" y="5830070"/>
            <a:ext cx="340348" cy="305520"/>
            <a:chOff x="6743852" y="2996011"/>
            <a:chExt cx="340348" cy="305520"/>
          </a:xfrm>
        </p:grpSpPr>
        <p:pic>
          <p:nvPicPr>
            <p:cNvPr id="1042" name="Graphique 1041">
              <a:extLst>
                <a:ext uri="{FF2B5EF4-FFF2-40B4-BE49-F238E27FC236}">
                  <a16:creationId xmlns:a16="http://schemas.microsoft.com/office/drawing/2014/main" id="{91CAA461-37FE-4D9C-B201-46E20AE3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1043" name="ZoneTexte 1042">
              <a:extLst>
                <a:ext uri="{FF2B5EF4-FFF2-40B4-BE49-F238E27FC236}">
                  <a16:creationId xmlns:a16="http://schemas.microsoft.com/office/drawing/2014/main" id="{B49CEEEF-A6C8-4594-8FCB-DB1A4BEABB57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1044" name="Groupe 1043">
            <a:extLst>
              <a:ext uri="{FF2B5EF4-FFF2-40B4-BE49-F238E27FC236}">
                <a16:creationId xmlns:a16="http://schemas.microsoft.com/office/drawing/2014/main" id="{2EB8FCF4-C0C9-4D6F-980D-842783455559}"/>
              </a:ext>
            </a:extLst>
          </p:cNvPr>
          <p:cNvGrpSpPr/>
          <p:nvPr/>
        </p:nvGrpSpPr>
        <p:grpSpPr>
          <a:xfrm>
            <a:off x="4720211" y="2412500"/>
            <a:ext cx="737702" cy="532594"/>
            <a:chOff x="1741532" y="2067294"/>
            <a:chExt cx="737702" cy="532594"/>
          </a:xfrm>
        </p:grpSpPr>
        <p:grpSp>
          <p:nvGrpSpPr>
            <p:cNvPr id="1048" name="Groupe 1047">
              <a:extLst>
                <a:ext uri="{FF2B5EF4-FFF2-40B4-BE49-F238E27FC236}">
                  <a16:creationId xmlns:a16="http://schemas.microsoft.com/office/drawing/2014/main" id="{3C1D94D9-3769-4961-B679-EE043859AC25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1049" name="ZoneTexte 1048">
                <a:extLst>
                  <a:ext uri="{FF2B5EF4-FFF2-40B4-BE49-F238E27FC236}">
                    <a16:creationId xmlns:a16="http://schemas.microsoft.com/office/drawing/2014/main" id="{5D472680-1217-4D32-8F33-43614C1A34D7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50" name="Graphique 1049">
                <a:extLst>
                  <a:ext uri="{FF2B5EF4-FFF2-40B4-BE49-F238E27FC236}">
                    <a16:creationId xmlns:a16="http://schemas.microsoft.com/office/drawing/2014/main" id="{EC2910A2-6822-4285-B375-7BE9F7BCE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1046" name="ZoneTexte 1045">
              <a:extLst>
                <a:ext uri="{FF2B5EF4-FFF2-40B4-BE49-F238E27FC236}">
                  <a16:creationId xmlns:a16="http://schemas.microsoft.com/office/drawing/2014/main" id="{56E46C75-3D5B-4D92-9DCA-DC4C401D8BCF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51" name="Groupe 1050">
            <a:extLst>
              <a:ext uri="{FF2B5EF4-FFF2-40B4-BE49-F238E27FC236}">
                <a16:creationId xmlns:a16="http://schemas.microsoft.com/office/drawing/2014/main" id="{4CA2D6A2-A391-40D4-A0BD-C1168581B55C}"/>
              </a:ext>
            </a:extLst>
          </p:cNvPr>
          <p:cNvGrpSpPr/>
          <p:nvPr/>
        </p:nvGrpSpPr>
        <p:grpSpPr>
          <a:xfrm>
            <a:off x="4714870" y="4495114"/>
            <a:ext cx="737702" cy="532594"/>
            <a:chOff x="1741532" y="2067294"/>
            <a:chExt cx="737702" cy="532594"/>
          </a:xfrm>
        </p:grpSpPr>
        <p:grpSp>
          <p:nvGrpSpPr>
            <p:cNvPr id="1052" name="Groupe 1051">
              <a:extLst>
                <a:ext uri="{FF2B5EF4-FFF2-40B4-BE49-F238E27FC236}">
                  <a16:creationId xmlns:a16="http://schemas.microsoft.com/office/drawing/2014/main" id="{A1675080-4195-4A26-97A7-FF0821578397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1054" name="ZoneTexte 1053">
                <a:extLst>
                  <a:ext uri="{FF2B5EF4-FFF2-40B4-BE49-F238E27FC236}">
                    <a16:creationId xmlns:a16="http://schemas.microsoft.com/office/drawing/2014/main" id="{22C261E7-FEE5-49BF-9906-6FE316120571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55" name="Graphique 1054">
                <a:extLst>
                  <a:ext uri="{FF2B5EF4-FFF2-40B4-BE49-F238E27FC236}">
                    <a16:creationId xmlns:a16="http://schemas.microsoft.com/office/drawing/2014/main" id="{FC874CEC-CCA7-4956-AEAD-32175D3A2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1053" name="ZoneTexte 1052">
              <a:extLst>
                <a:ext uri="{FF2B5EF4-FFF2-40B4-BE49-F238E27FC236}">
                  <a16:creationId xmlns:a16="http://schemas.microsoft.com/office/drawing/2014/main" id="{11398C96-E558-4449-890C-68B8AED92E9B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45A40CF0-6DD0-4C50-85BC-8566CE68D05B}"/>
              </a:ext>
            </a:extLst>
          </p:cNvPr>
          <p:cNvGrpSpPr/>
          <p:nvPr/>
        </p:nvGrpSpPr>
        <p:grpSpPr>
          <a:xfrm>
            <a:off x="4670305" y="99119"/>
            <a:ext cx="737702" cy="532594"/>
            <a:chOff x="1741532" y="2067294"/>
            <a:chExt cx="737702" cy="532594"/>
          </a:xfrm>
        </p:grpSpPr>
        <p:grpSp>
          <p:nvGrpSpPr>
            <p:cNvPr id="1057" name="Groupe 1056">
              <a:extLst>
                <a:ext uri="{FF2B5EF4-FFF2-40B4-BE49-F238E27FC236}">
                  <a16:creationId xmlns:a16="http://schemas.microsoft.com/office/drawing/2014/main" id="{CA3DDB1D-8653-4A24-BA9C-025EC9241240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1059" name="ZoneTexte 1058">
                <a:extLst>
                  <a:ext uri="{FF2B5EF4-FFF2-40B4-BE49-F238E27FC236}">
                    <a16:creationId xmlns:a16="http://schemas.microsoft.com/office/drawing/2014/main" id="{F1683492-9983-47B2-9137-2192E3FD17FE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60" name="Graphique 1059">
                <a:extLst>
                  <a:ext uri="{FF2B5EF4-FFF2-40B4-BE49-F238E27FC236}">
                    <a16:creationId xmlns:a16="http://schemas.microsoft.com/office/drawing/2014/main" id="{3A94962B-8ABC-48CA-87AA-FFF8C3D4A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2C6934B3-8868-468F-89FB-F4A317658A4A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09" name="ZoneTexte 1108">
            <a:extLst>
              <a:ext uri="{FF2B5EF4-FFF2-40B4-BE49-F238E27FC236}">
                <a16:creationId xmlns:a16="http://schemas.microsoft.com/office/drawing/2014/main" id="{D626FB49-E0A5-4465-9759-4E9597635D2A}"/>
              </a:ext>
            </a:extLst>
          </p:cNvPr>
          <p:cNvSpPr txBox="1"/>
          <p:nvPr/>
        </p:nvSpPr>
        <p:spPr>
          <a:xfrm>
            <a:off x="333582" y="443055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Légende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0" name="Graphique 23">
            <a:extLst>
              <a:ext uri="{FF2B5EF4-FFF2-40B4-BE49-F238E27FC236}">
                <a16:creationId xmlns:a16="http://schemas.microsoft.com/office/drawing/2014/main" id="{FD922AF1-03AF-498E-9ED5-2121FFD8E4DF}"/>
              </a:ext>
            </a:extLst>
          </p:cNvPr>
          <p:cNvGrpSpPr/>
          <p:nvPr/>
        </p:nvGrpSpPr>
        <p:grpSpPr>
          <a:xfrm>
            <a:off x="489717" y="5404182"/>
            <a:ext cx="190304" cy="295683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1111" name="Forme libre : forme 1110">
              <a:extLst>
                <a:ext uri="{FF2B5EF4-FFF2-40B4-BE49-F238E27FC236}">
                  <a16:creationId xmlns:a16="http://schemas.microsoft.com/office/drawing/2014/main" id="{C2B354FA-8C69-4D4D-B02F-FE843BAC91C8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1112" name="Forme libre : forme 1111">
              <a:extLst>
                <a:ext uri="{FF2B5EF4-FFF2-40B4-BE49-F238E27FC236}">
                  <a16:creationId xmlns:a16="http://schemas.microsoft.com/office/drawing/2014/main" id="{2B60A3C3-4DFD-497B-AE6E-43A955228FE6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pic>
        <p:nvPicPr>
          <p:cNvPr id="1113" name="Graphique 1112">
            <a:extLst>
              <a:ext uri="{FF2B5EF4-FFF2-40B4-BE49-F238E27FC236}">
                <a16:creationId xmlns:a16="http://schemas.microsoft.com/office/drawing/2014/main" id="{EF44D84C-8917-4254-89F7-7BE40A905B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2620" y="5066497"/>
            <a:ext cx="397923" cy="318391"/>
          </a:xfrm>
          <a:prstGeom prst="rect">
            <a:avLst/>
          </a:prstGeom>
        </p:spPr>
      </p:pic>
      <p:grpSp>
        <p:nvGrpSpPr>
          <p:cNvPr id="1114" name="Groupe 1113">
            <a:extLst>
              <a:ext uri="{FF2B5EF4-FFF2-40B4-BE49-F238E27FC236}">
                <a16:creationId xmlns:a16="http://schemas.microsoft.com/office/drawing/2014/main" id="{634796B9-53F9-49A1-9F11-0C132047DEF0}"/>
              </a:ext>
            </a:extLst>
          </p:cNvPr>
          <p:cNvGrpSpPr/>
          <p:nvPr/>
        </p:nvGrpSpPr>
        <p:grpSpPr>
          <a:xfrm>
            <a:off x="1710746" y="5415416"/>
            <a:ext cx="2013853" cy="556984"/>
            <a:chOff x="3102850" y="3046816"/>
            <a:chExt cx="2013853" cy="556984"/>
          </a:xfrm>
        </p:grpSpPr>
        <p:sp>
          <p:nvSpPr>
            <p:cNvPr id="1115" name="Accolade fermante 1114">
              <a:extLst>
                <a:ext uri="{FF2B5EF4-FFF2-40B4-BE49-F238E27FC236}">
                  <a16:creationId xmlns:a16="http://schemas.microsoft.com/office/drawing/2014/main" id="{617901BE-F55E-427C-BD71-2F7AF5E9EE65}"/>
                </a:ext>
              </a:extLst>
            </p:cNvPr>
            <p:cNvSpPr/>
            <p:nvPr/>
          </p:nvSpPr>
          <p:spPr>
            <a:xfrm>
              <a:off x="4939270" y="3046816"/>
              <a:ext cx="177433" cy="556984"/>
            </a:xfrm>
            <a:prstGeom prst="rightBrace">
              <a:avLst>
                <a:gd name="adj1" fmla="val 2976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16" name="Accolade ouvrante 1115">
              <a:extLst>
                <a:ext uri="{FF2B5EF4-FFF2-40B4-BE49-F238E27FC236}">
                  <a16:creationId xmlns:a16="http://schemas.microsoft.com/office/drawing/2014/main" id="{8D5D5C13-0D17-42F1-886A-7C77E361C13C}"/>
                </a:ext>
              </a:extLst>
            </p:cNvPr>
            <p:cNvSpPr/>
            <p:nvPr/>
          </p:nvSpPr>
          <p:spPr>
            <a:xfrm>
              <a:off x="3102850" y="3060084"/>
              <a:ext cx="193779" cy="542362"/>
            </a:xfrm>
            <a:prstGeom prst="leftBrace">
              <a:avLst>
                <a:gd name="adj1" fmla="val 2476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17" name="ZoneTexte 1116">
              <a:extLst>
                <a:ext uri="{FF2B5EF4-FFF2-40B4-BE49-F238E27FC236}">
                  <a16:creationId xmlns:a16="http://schemas.microsoft.com/office/drawing/2014/main" id="{AECAEB07-384F-4AEB-9ECB-E310C6268850}"/>
                </a:ext>
              </a:extLst>
            </p:cNvPr>
            <p:cNvSpPr txBox="1"/>
            <p:nvPr/>
          </p:nvSpPr>
          <p:spPr>
            <a:xfrm>
              <a:off x="3335943" y="3360568"/>
              <a:ext cx="4764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origine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18" name="ZoneTexte 1117">
              <a:extLst>
                <a:ext uri="{FF2B5EF4-FFF2-40B4-BE49-F238E27FC236}">
                  <a16:creationId xmlns:a16="http://schemas.microsoft.com/office/drawing/2014/main" id="{3279FD68-81DF-498C-87D5-3F8ADF6BBA6F}"/>
                </a:ext>
              </a:extLst>
            </p:cNvPr>
            <p:cNvSpPr txBox="1"/>
            <p:nvPr/>
          </p:nvSpPr>
          <p:spPr>
            <a:xfrm>
              <a:off x="3879760" y="3373309"/>
              <a:ext cx="319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via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19" name="ZoneTexte 1118">
              <a:extLst>
                <a:ext uri="{FF2B5EF4-FFF2-40B4-BE49-F238E27FC236}">
                  <a16:creationId xmlns:a16="http://schemas.microsoft.com/office/drawing/2014/main" id="{73B620C2-72B2-4F56-BCE9-7104A7FEEE54}"/>
                </a:ext>
              </a:extLst>
            </p:cNvPr>
            <p:cNvSpPr txBox="1"/>
            <p:nvPr/>
          </p:nvSpPr>
          <p:spPr>
            <a:xfrm>
              <a:off x="4301324" y="3373309"/>
              <a:ext cx="7197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destination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120" name="Graphique 1119">
            <a:extLst>
              <a:ext uri="{FF2B5EF4-FFF2-40B4-BE49-F238E27FC236}">
                <a16:creationId xmlns:a16="http://schemas.microsoft.com/office/drawing/2014/main" id="{DE7F2A59-C931-4EFB-A125-3C5E95A29E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34202" y="5422909"/>
            <a:ext cx="333404" cy="333404"/>
          </a:xfrm>
          <a:prstGeom prst="rect">
            <a:avLst/>
          </a:prstGeom>
        </p:spPr>
      </p:pic>
      <p:pic>
        <p:nvPicPr>
          <p:cNvPr id="1121" name="Graphique 1120">
            <a:extLst>
              <a:ext uri="{FF2B5EF4-FFF2-40B4-BE49-F238E27FC236}">
                <a16:creationId xmlns:a16="http://schemas.microsoft.com/office/drawing/2014/main" id="{BB65B5AB-5BBC-46F5-A007-4D09B1E8CA7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80725" y="5325019"/>
            <a:ext cx="400151" cy="400151"/>
          </a:xfrm>
          <a:prstGeom prst="rect">
            <a:avLst/>
          </a:prstGeom>
        </p:spPr>
      </p:pic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B3D845FE-C78E-4019-B564-C9D7C753394C}"/>
              </a:ext>
            </a:extLst>
          </p:cNvPr>
          <p:cNvGrpSpPr/>
          <p:nvPr/>
        </p:nvGrpSpPr>
        <p:grpSpPr>
          <a:xfrm>
            <a:off x="1731955" y="6229734"/>
            <a:ext cx="1189046" cy="480416"/>
            <a:chOff x="3812947" y="5293424"/>
            <a:chExt cx="1189046" cy="480416"/>
          </a:xfrm>
        </p:grpSpPr>
        <p:sp>
          <p:nvSpPr>
            <p:cNvPr id="1123" name="Légende : double flèche courbée sans bordure 1122">
              <a:extLst>
                <a:ext uri="{FF2B5EF4-FFF2-40B4-BE49-F238E27FC236}">
                  <a16:creationId xmlns:a16="http://schemas.microsoft.com/office/drawing/2014/main" id="{CE24007C-9D32-421A-B4D5-739818F3F6D7}"/>
                </a:ext>
              </a:extLst>
            </p:cNvPr>
            <p:cNvSpPr/>
            <p:nvPr/>
          </p:nvSpPr>
          <p:spPr>
            <a:xfrm>
              <a:off x="3820880" y="5317317"/>
              <a:ext cx="1181113" cy="456523"/>
            </a:xfrm>
            <a:prstGeom prst="callout3">
              <a:avLst>
                <a:gd name="adj1" fmla="val 624"/>
                <a:gd name="adj2" fmla="val 29169"/>
                <a:gd name="adj3" fmla="val -27987"/>
                <a:gd name="adj4" fmla="val 29140"/>
                <a:gd name="adj5" fmla="val -52319"/>
                <a:gd name="adj6" fmla="val 20157"/>
                <a:gd name="adj7" fmla="val -111294"/>
                <a:gd name="adj8" fmla="val 1947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24" name="ZoneTexte 1123">
              <a:extLst>
                <a:ext uri="{FF2B5EF4-FFF2-40B4-BE49-F238E27FC236}">
                  <a16:creationId xmlns:a16="http://schemas.microsoft.com/office/drawing/2014/main" id="{AA7C818B-F2D0-46F9-9016-BE04EC4F054A}"/>
                </a:ext>
              </a:extLst>
            </p:cNvPr>
            <p:cNvSpPr txBox="1"/>
            <p:nvPr/>
          </p:nvSpPr>
          <p:spPr>
            <a:xfrm>
              <a:off x="3812947" y="5293424"/>
              <a:ext cx="11270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P: </a:t>
              </a:r>
              <a:r>
                <a:rPr lang="fr-FR" sz="800" dirty="0" err="1"/>
                <a:t>pick</a:t>
              </a:r>
              <a:r>
                <a:rPr lang="fr-FR" sz="800" dirty="0"/>
                <a:t> up passager    </a:t>
              </a:r>
            </a:p>
            <a:p>
              <a:r>
                <a:rPr lang="fr-FR" sz="800" dirty="0"/>
                <a:t>D: drop off passager </a:t>
              </a:r>
            </a:p>
            <a:p>
              <a:r>
                <a:rPr lang="fr-FR" sz="800" dirty="0"/>
                <a:t>A: sièges disponible</a:t>
              </a:r>
              <a:endParaRPr lang="fr-CH" sz="800" dirty="0"/>
            </a:p>
          </p:txBody>
        </p:sp>
      </p:grpSp>
      <p:grpSp>
        <p:nvGrpSpPr>
          <p:cNvPr id="1125" name="Groupe 1124">
            <a:extLst>
              <a:ext uri="{FF2B5EF4-FFF2-40B4-BE49-F238E27FC236}">
                <a16:creationId xmlns:a16="http://schemas.microsoft.com/office/drawing/2014/main" id="{4F79E309-FADC-4E26-823C-2D99D091562C}"/>
              </a:ext>
            </a:extLst>
          </p:cNvPr>
          <p:cNvGrpSpPr/>
          <p:nvPr/>
        </p:nvGrpSpPr>
        <p:grpSpPr>
          <a:xfrm>
            <a:off x="1328172" y="4800338"/>
            <a:ext cx="1248490" cy="556717"/>
            <a:chOff x="3229932" y="4803448"/>
            <a:chExt cx="1248490" cy="556717"/>
          </a:xfrm>
        </p:grpSpPr>
        <p:sp>
          <p:nvSpPr>
            <p:cNvPr id="1126" name="Légende : double flèche courbée sans bordure 1125">
              <a:extLst>
                <a:ext uri="{FF2B5EF4-FFF2-40B4-BE49-F238E27FC236}">
                  <a16:creationId xmlns:a16="http://schemas.microsoft.com/office/drawing/2014/main" id="{BE63F806-CDE2-43DE-B102-5057A95A88A9}"/>
                </a:ext>
              </a:extLst>
            </p:cNvPr>
            <p:cNvSpPr/>
            <p:nvPr/>
          </p:nvSpPr>
          <p:spPr>
            <a:xfrm>
              <a:off x="3297309" y="4803448"/>
              <a:ext cx="1181113" cy="456523"/>
            </a:xfrm>
            <a:prstGeom prst="callout3">
              <a:avLst>
                <a:gd name="adj1" fmla="val 99103"/>
                <a:gd name="adj2" fmla="val 10460"/>
                <a:gd name="adj3" fmla="val 128912"/>
                <a:gd name="adj4" fmla="val 9785"/>
                <a:gd name="adj5" fmla="val 132955"/>
                <a:gd name="adj6" fmla="val 17576"/>
                <a:gd name="adj7" fmla="val 175798"/>
                <a:gd name="adj8" fmla="val 175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27" name="ZoneTexte 1126">
              <a:extLst>
                <a:ext uri="{FF2B5EF4-FFF2-40B4-BE49-F238E27FC236}">
                  <a16:creationId xmlns:a16="http://schemas.microsoft.com/office/drawing/2014/main" id="{18EA0BA3-EFEB-4792-9DA2-6E285DCC9089}"/>
                </a:ext>
              </a:extLst>
            </p:cNvPr>
            <p:cNvSpPr txBox="1"/>
            <p:nvPr/>
          </p:nvSpPr>
          <p:spPr>
            <a:xfrm>
              <a:off x="3229932" y="4806167"/>
              <a:ext cx="122341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AvS</a:t>
              </a:r>
              <a:r>
                <a:rPr lang="fr-FR" sz="800" dirty="0"/>
                <a:t>:   capacité nominal</a:t>
              </a:r>
            </a:p>
            <a:p>
              <a:r>
                <a:rPr lang="fr-FR" sz="800" dirty="0"/>
                <a:t>Cm:  capacité maximal</a:t>
              </a:r>
            </a:p>
            <a:p>
              <a:r>
                <a:rPr lang="fr-FR" sz="800" dirty="0"/>
                <a:t>         de toute la solution </a:t>
              </a:r>
            </a:p>
            <a:p>
              <a:endParaRPr lang="fr-CH" sz="600" dirty="0"/>
            </a:p>
          </p:txBody>
        </p:sp>
      </p:grpSp>
      <p:sp>
        <p:nvSpPr>
          <p:cNvPr id="1128" name="ZoneTexte 1127">
            <a:extLst>
              <a:ext uri="{FF2B5EF4-FFF2-40B4-BE49-F238E27FC236}">
                <a16:creationId xmlns:a16="http://schemas.microsoft.com/office/drawing/2014/main" id="{B56C078C-20C9-4769-B3AD-EE0B4E9C8F97}"/>
              </a:ext>
            </a:extLst>
          </p:cNvPr>
          <p:cNvSpPr txBox="1"/>
          <p:nvPr/>
        </p:nvSpPr>
        <p:spPr>
          <a:xfrm>
            <a:off x="2957152" y="58382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29" name="ZoneTexte 1128">
            <a:extLst>
              <a:ext uri="{FF2B5EF4-FFF2-40B4-BE49-F238E27FC236}">
                <a16:creationId xmlns:a16="http://schemas.microsoft.com/office/drawing/2014/main" id="{5C254735-2161-434C-9E47-72698542DC0E}"/>
              </a:ext>
            </a:extLst>
          </p:cNvPr>
          <p:cNvSpPr txBox="1"/>
          <p:nvPr/>
        </p:nvSpPr>
        <p:spPr>
          <a:xfrm>
            <a:off x="2392680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30" name="ZoneTexte 1129">
            <a:extLst>
              <a:ext uri="{FF2B5EF4-FFF2-40B4-BE49-F238E27FC236}">
                <a16:creationId xmlns:a16="http://schemas.microsoft.com/office/drawing/2014/main" id="{D4698B83-A870-4C45-8101-422CC78359C4}"/>
              </a:ext>
            </a:extLst>
          </p:cNvPr>
          <p:cNvSpPr txBox="1"/>
          <p:nvPr/>
        </p:nvSpPr>
        <p:spPr>
          <a:xfrm>
            <a:off x="1933653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B5D6B258-AF65-47AC-A9B0-4AEF3219833D}"/>
              </a:ext>
            </a:extLst>
          </p:cNvPr>
          <p:cNvSpPr txBox="1"/>
          <p:nvPr/>
        </p:nvSpPr>
        <p:spPr>
          <a:xfrm>
            <a:off x="704373" y="55153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FF0000"/>
                </a:solidFill>
              </a:rPr>
              <a:t>Only</a:t>
            </a:r>
            <a:r>
              <a:rPr lang="fr-FR" sz="800" dirty="0">
                <a:solidFill>
                  <a:srgbClr val="FF000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32" name="ZoneTexte 1131">
            <a:extLst>
              <a:ext uri="{FF2B5EF4-FFF2-40B4-BE49-F238E27FC236}">
                <a16:creationId xmlns:a16="http://schemas.microsoft.com/office/drawing/2014/main" id="{56F061DE-6126-4664-8AE2-3BF7884CC69E}"/>
              </a:ext>
            </a:extLst>
          </p:cNvPr>
          <p:cNvSpPr txBox="1"/>
          <p:nvPr/>
        </p:nvSpPr>
        <p:spPr>
          <a:xfrm>
            <a:off x="770108" y="518214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00B0F0"/>
                </a:solidFill>
              </a:rPr>
              <a:t>Only</a:t>
            </a:r>
            <a:r>
              <a:rPr lang="fr-FR" sz="800" dirty="0">
                <a:solidFill>
                  <a:srgbClr val="00B0F0"/>
                </a:solidFill>
              </a:rPr>
              <a:t> Driver</a:t>
            </a:r>
          </a:p>
          <a:p>
            <a:endParaRPr lang="fr-CH" sz="600" dirty="0"/>
          </a:p>
        </p:txBody>
      </p:sp>
      <p:sp>
        <p:nvSpPr>
          <p:cNvPr id="1133" name="ZoneTexte 1132">
            <a:extLst>
              <a:ext uri="{FF2B5EF4-FFF2-40B4-BE49-F238E27FC236}">
                <a16:creationId xmlns:a16="http://schemas.microsoft.com/office/drawing/2014/main" id="{8E8B1265-B39F-40D8-8208-AEB5CE57E4D5}"/>
              </a:ext>
            </a:extLst>
          </p:cNvPr>
          <p:cNvSpPr txBox="1"/>
          <p:nvPr/>
        </p:nvSpPr>
        <p:spPr>
          <a:xfrm>
            <a:off x="749045" y="583612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92D050"/>
                </a:solidFill>
              </a:rPr>
              <a:t>Mainly</a:t>
            </a:r>
            <a:r>
              <a:rPr lang="fr-FR" sz="800" dirty="0">
                <a:solidFill>
                  <a:srgbClr val="92D05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01AF56DD-1BF6-48B8-8A3B-5AF23B6FE75E}"/>
              </a:ext>
            </a:extLst>
          </p:cNvPr>
          <p:cNvSpPr txBox="1"/>
          <p:nvPr/>
        </p:nvSpPr>
        <p:spPr>
          <a:xfrm>
            <a:off x="764471" y="6187202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7030A0"/>
                </a:solidFill>
              </a:rPr>
              <a:t>Mainly</a:t>
            </a:r>
            <a:r>
              <a:rPr lang="fr-FR" sz="800" dirty="0">
                <a:solidFill>
                  <a:srgbClr val="7030A0"/>
                </a:solidFill>
              </a:rPr>
              <a:t> Driver</a:t>
            </a:r>
          </a:p>
          <a:p>
            <a:endParaRPr lang="fr-CH" sz="600" dirty="0"/>
          </a:p>
        </p:txBody>
      </p:sp>
      <p:pic>
        <p:nvPicPr>
          <p:cNvPr id="1135" name="Graphique 1134">
            <a:extLst>
              <a:ext uri="{FF2B5EF4-FFF2-40B4-BE49-F238E27FC236}">
                <a16:creationId xmlns:a16="http://schemas.microsoft.com/office/drawing/2014/main" id="{CF4AD807-92ED-477B-A159-B1197E278D2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10615" y="5479631"/>
            <a:ext cx="292555" cy="292555"/>
          </a:xfrm>
          <a:prstGeom prst="rect">
            <a:avLst/>
          </a:prstGeom>
        </p:spPr>
      </p:pic>
      <p:sp>
        <p:nvSpPr>
          <p:cNvPr id="1136" name="ZoneTexte 1135">
            <a:extLst>
              <a:ext uri="{FF2B5EF4-FFF2-40B4-BE49-F238E27FC236}">
                <a16:creationId xmlns:a16="http://schemas.microsoft.com/office/drawing/2014/main" id="{1EAEDF11-2096-4803-93B5-FE85E3BEE5B7}"/>
              </a:ext>
            </a:extLst>
          </p:cNvPr>
          <p:cNvSpPr txBox="1"/>
          <p:nvPr/>
        </p:nvSpPr>
        <p:spPr>
          <a:xfrm>
            <a:off x="3447461" y="591283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itinéraire</a:t>
            </a:r>
            <a:endParaRPr lang="fr-CH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37" name="Connecteur droit 1136">
            <a:extLst>
              <a:ext uri="{FF2B5EF4-FFF2-40B4-BE49-F238E27FC236}">
                <a16:creationId xmlns:a16="http://schemas.microsoft.com/office/drawing/2014/main" id="{11561F7A-212A-4234-9BCC-E4048025C449}"/>
              </a:ext>
            </a:extLst>
          </p:cNvPr>
          <p:cNvCxnSpPr>
            <a:cxnSpLocks/>
          </p:cNvCxnSpPr>
          <p:nvPr/>
        </p:nvCxnSpPr>
        <p:spPr>
          <a:xfrm flipV="1">
            <a:off x="2691595" y="4990566"/>
            <a:ext cx="749160" cy="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ZoneTexte 1137">
            <a:extLst>
              <a:ext uri="{FF2B5EF4-FFF2-40B4-BE49-F238E27FC236}">
                <a16:creationId xmlns:a16="http://schemas.microsoft.com/office/drawing/2014/main" id="{57E59BFC-3052-4683-8777-4DA024CA0362}"/>
              </a:ext>
            </a:extLst>
          </p:cNvPr>
          <p:cNvSpPr txBox="1"/>
          <p:nvPr/>
        </p:nvSpPr>
        <p:spPr>
          <a:xfrm>
            <a:off x="2598071" y="470454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 temps trajet</a:t>
            </a:r>
            <a:endParaRPr lang="fr-CH" sz="600" dirty="0"/>
          </a:p>
        </p:txBody>
      </p:sp>
      <p:sp>
        <p:nvSpPr>
          <p:cNvPr id="1139" name="Flèche : droite 1138">
            <a:extLst>
              <a:ext uri="{FF2B5EF4-FFF2-40B4-BE49-F238E27FC236}">
                <a16:creationId xmlns:a16="http://schemas.microsoft.com/office/drawing/2014/main" id="{8FC12762-492E-49EA-AF38-2E47CBC84A83}"/>
              </a:ext>
            </a:extLst>
          </p:cNvPr>
          <p:cNvSpPr/>
          <p:nvPr/>
        </p:nvSpPr>
        <p:spPr>
          <a:xfrm rot="5400000">
            <a:off x="471477" y="643658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1140" name="ZoneTexte 1139">
            <a:extLst>
              <a:ext uri="{FF2B5EF4-FFF2-40B4-BE49-F238E27FC236}">
                <a16:creationId xmlns:a16="http://schemas.microsoft.com/office/drawing/2014/main" id="{921CC602-7267-4D19-8ACC-ED128639DC2A}"/>
              </a:ext>
            </a:extLst>
          </p:cNvPr>
          <p:cNvSpPr txBox="1"/>
          <p:nvPr/>
        </p:nvSpPr>
        <p:spPr>
          <a:xfrm>
            <a:off x="756783" y="645078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Insertion?</a:t>
            </a:r>
            <a:endParaRPr lang="fr-CH" sz="600" dirty="0"/>
          </a:p>
        </p:txBody>
      </p:sp>
      <p:sp>
        <p:nvSpPr>
          <p:cNvPr id="1141" name="Flèche : courbe vers la gauche 1140">
            <a:extLst>
              <a:ext uri="{FF2B5EF4-FFF2-40B4-BE49-F238E27FC236}">
                <a16:creationId xmlns:a16="http://schemas.microsoft.com/office/drawing/2014/main" id="{28BB0892-05AA-4E2F-9CEC-5592935497B2}"/>
              </a:ext>
            </a:extLst>
          </p:cNvPr>
          <p:cNvSpPr/>
          <p:nvPr/>
        </p:nvSpPr>
        <p:spPr>
          <a:xfrm flipH="1">
            <a:off x="2975342" y="6200015"/>
            <a:ext cx="177605" cy="568399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142" name="ZoneTexte 1141">
            <a:extLst>
              <a:ext uri="{FF2B5EF4-FFF2-40B4-BE49-F238E27FC236}">
                <a16:creationId xmlns:a16="http://schemas.microsoft.com/office/drawing/2014/main" id="{2E0A1A0D-732C-4725-9E78-BA8376C1F9B2}"/>
              </a:ext>
            </a:extLst>
          </p:cNvPr>
          <p:cNvSpPr txBox="1"/>
          <p:nvPr/>
        </p:nvSpPr>
        <p:spPr>
          <a:xfrm rot="16200000">
            <a:off x="2822061" y="6383622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" b="1" dirty="0"/>
              <a:t>Best détour &gt;&gt; ?</a:t>
            </a:r>
            <a:endParaRPr lang="fr-CH" sz="100" b="1" dirty="0"/>
          </a:p>
        </p:txBody>
      </p:sp>
      <p:sp>
        <p:nvSpPr>
          <p:cNvPr id="1143" name="ZoneTexte 1142">
            <a:extLst>
              <a:ext uri="{FF2B5EF4-FFF2-40B4-BE49-F238E27FC236}">
                <a16:creationId xmlns:a16="http://schemas.microsoft.com/office/drawing/2014/main" id="{DE6B30B9-25B0-4132-AE3A-FBD709E8CB42}"/>
              </a:ext>
            </a:extLst>
          </p:cNvPr>
          <p:cNvSpPr txBox="1"/>
          <p:nvPr/>
        </p:nvSpPr>
        <p:spPr>
          <a:xfrm>
            <a:off x="3067550" y="6373840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bd: insertion dynamique</a:t>
            </a:r>
            <a:endParaRPr lang="fr-CH" sz="300" dirty="0"/>
          </a:p>
        </p:txBody>
      </p:sp>
      <p:grpSp>
        <p:nvGrpSpPr>
          <p:cNvPr id="1144" name="Groupe 1143">
            <a:extLst>
              <a:ext uri="{FF2B5EF4-FFF2-40B4-BE49-F238E27FC236}">
                <a16:creationId xmlns:a16="http://schemas.microsoft.com/office/drawing/2014/main" id="{2B4A2530-E791-4ADA-BAE1-044F9427659D}"/>
              </a:ext>
            </a:extLst>
          </p:cNvPr>
          <p:cNvGrpSpPr/>
          <p:nvPr/>
        </p:nvGrpSpPr>
        <p:grpSpPr>
          <a:xfrm>
            <a:off x="373116" y="5723073"/>
            <a:ext cx="472059" cy="363871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1145" name="Graphique 1144">
              <a:extLst>
                <a:ext uri="{FF2B5EF4-FFF2-40B4-BE49-F238E27FC236}">
                  <a16:creationId xmlns:a16="http://schemas.microsoft.com/office/drawing/2014/main" id="{E3D254AB-2FE9-4E24-B0AE-06587608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1146" name="Graphique 1145">
              <a:extLst>
                <a:ext uri="{FF2B5EF4-FFF2-40B4-BE49-F238E27FC236}">
                  <a16:creationId xmlns:a16="http://schemas.microsoft.com/office/drawing/2014/main" id="{FF63484F-611E-4478-AC08-48BA3CA90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grpSp>
        <p:nvGrpSpPr>
          <p:cNvPr id="1147" name="Groupe 1146">
            <a:extLst>
              <a:ext uri="{FF2B5EF4-FFF2-40B4-BE49-F238E27FC236}">
                <a16:creationId xmlns:a16="http://schemas.microsoft.com/office/drawing/2014/main" id="{18B3747D-AAF5-474B-86B7-BA02C688EC12}"/>
              </a:ext>
            </a:extLst>
          </p:cNvPr>
          <p:cNvGrpSpPr/>
          <p:nvPr/>
        </p:nvGrpSpPr>
        <p:grpSpPr>
          <a:xfrm>
            <a:off x="446396" y="6080052"/>
            <a:ext cx="466499" cy="359973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1148" name="Graphique 1147">
              <a:extLst>
                <a:ext uri="{FF2B5EF4-FFF2-40B4-BE49-F238E27FC236}">
                  <a16:creationId xmlns:a16="http://schemas.microsoft.com/office/drawing/2014/main" id="{834D5CC9-0FCA-4137-9FAC-804865F9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1149" name="Graphique 1148">
              <a:extLst>
                <a:ext uri="{FF2B5EF4-FFF2-40B4-BE49-F238E27FC236}">
                  <a16:creationId xmlns:a16="http://schemas.microsoft.com/office/drawing/2014/main" id="{B1DA4CB5-BC87-46B3-85B1-E6729154D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cxnSp>
        <p:nvCxnSpPr>
          <p:cNvPr id="1154" name="Connecteur droit 1153">
            <a:extLst>
              <a:ext uri="{FF2B5EF4-FFF2-40B4-BE49-F238E27FC236}">
                <a16:creationId xmlns:a16="http://schemas.microsoft.com/office/drawing/2014/main" id="{EE507F31-CAA4-40EA-B9AD-0E59F55C481B}"/>
              </a:ext>
            </a:extLst>
          </p:cNvPr>
          <p:cNvCxnSpPr>
            <a:cxnSpLocks/>
          </p:cNvCxnSpPr>
          <p:nvPr/>
        </p:nvCxnSpPr>
        <p:spPr>
          <a:xfrm flipV="1">
            <a:off x="2700571" y="5120201"/>
            <a:ext cx="749160" cy="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5" name="ZoneTexte 1154">
            <a:extLst>
              <a:ext uri="{FF2B5EF4-FFF2-40B4-BE49-F238E27FC236}">
                <a16:creationId xmlns:a16="http://schemas.microsoft.com/office/drawing/2014/main" id="{5007B718-4D31-421E-BCAB-CC2A7A823CA5}"/>
              </a:ext>
            </a:extLst>
          </p:cNvPr>
          <p:cNvSpPr txBox="1"/>
          <p:nvPr/>
        </p:nvSpPr>
        <p:spPr>
          <a:xfrm>
            <a:off x="2708202" y="4835865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valide</a:t>
            </a:r>
            <a:endParaRPr lang="fr-CH" sz="500" dirty="0"/>
          </a:p>
        </p:txBody>
      </p:sp>
      <p:sp>
        <p:nvSpPr>
          <p:cNvPr id="1156" name="ZoneTexte 1155">
            <a:extLst>
              <a:ext uri="{FF2B5EF4-FFF2-40B4-BE49-F238E27FC236}">
                <a16:creationId xmlns:a16="http://schemas.microsoft.com/office/drawing/2014/main" id="{58EE55DC-8C96-4213-A1C8-8E01CDC5C887}"/>
              </a:ext>
            </a:extLst>
          </p:cNvPr>
          <p:cNvSpPr txBox="1"/>
          <p:nvPr/>
        </p:nvSpPr>
        <p:spPr>
          <a:xfrm>
            <a:off x="2790880" y="497757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Détour</a:t>
            </a:r>
            <a:endParaRPr lang="fr-CH" sz="500" dirty="0"/>
          </a:p>
        </p:txBody>
      </p:sp>
      <p:cxnSp>
        <p:nvCxnSpPr>
          <p:cNvPr id="1157" name="Connecteur droit 1156">
            <a:extLst>
              <a:ext uri="{FF2B5EF4-FFF2-40B4-BE49-F238E27FC236}">
                <a16:creationId xmlns:a16="http://schemas.microsoft.com/office/drawing/2014/main" id="{72A8C089-2FB3-4B28-B714-5EF06AE37D21}"/>
              </a:ext>
            </a:extLst>
          </p:cNvPr>
          <p:cNvCxnSpPr>
            <a:cxnSpLocks/>
          </p:cNvCxnSpPr>
          <p:nvPr/>
        </p:nvCxnSpPr>
        <p:spPr>
          <a:xfrm flipV="1">
            <a:off x="2698643" y="5282626"/>
            <a:ext cx="749160" cy="1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ZoneTexte 1157">
            <a:extLst>
              <a:ext uri="{FF2B5EF4-FFF2-40B4-BE49-F238E27FC236}">
                <a16:creationId xmlns:a16="http://schemas.microsoft.com/office/drawing/2014/main" id="{6401F20F-8686-4630-8A3E-0C8DEAD3EB41}"/>
              </a:ext>
            </a:extLst>
          </p:cNvPr>
          <p:cNvSpPr txBox="1"/>
          <p:nvPr/>
        </p:nvSpPr>
        <p:spPr>
          <a:xfrm>
            <a:off x="2607424" y="5131390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en cours</a:t>
            </a:r>
            <a:endParaRPr lang="fr-CH" sz="500" dirty="0"/>
          </a:p>
        </p:txBody>
      </p:sp>
      <p:pic>
        <p:nvPicPr>
          <p:cNvPr id="379" name="Graphique 378">
            <a:extLst>
              <a:ext uri="{FF2B5EF4-FFF2-40B4-BE49-F238E27FC236}">
                <a16:creationId xmlns:a16="http://schemas.microsoft.com/office/drawing/2014/main" id="{1B7C6010-959B-4DC4-8F11-D31697D337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47605" y="4241451"/>
            <a:ext cx="155351" cy="139454"/>
          </a:xfrm>
          <a:prstGeom prst="rect">
            <a:avLst/>
          </a:prstGeom>
        </p:spPr>
      </p:pic>
      <p:sp>
        <p:nvSpPr>
          <p:cNvPr id="381" name="Rectangle 380">
            <a:extLst>
              <a:ext uri="{FF2B5EF4-FFF2-40B4-BE49-F238E27FC236}">
                <a16:creationId xmlns:a16="http://schemas.microsoft.com/office/drawing/2014/main" id="{E66A8DB2-5E76-4199-89FC-F9EC05044FBD}"/>
              </a:ext>
            </a:extLst>
          </p:cNvPr>
          <p:cNvSpPr/>
          <p:nvPr/>
        </p:nvSpPr>
        <p:spPr>
          <a:xfrm>
            <a:off x="7765123" y="1562980"/>
            <a:ext cx="99257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700" b="1" dirty="0">
                <a:highlight>
                  <a:srgbClr val="FFFF00"/>
                </a:highlight>
              </a:rPr>
              <a:t>7:55:00 + 12 &gt; 7:46:00</a:t>
            </a:r>
            <a:endParaRPr lang="fr-CH" sz="700" b="1" baseline="-25000" dirty="0">
              <a:highlight>
                <a:srgbClr val="FFFF00"/>
              </a:highlight>
            </a:endParaRPr>
          </a:p>
        </p:txBody>
      </p:sp>
      <p:sp>
        <p:nvSpPr>
          <p:cNvPr id="385" name="ZoneTexte 384">
            <a:extLst>
              <a:ext uri="{FF2B5EF4-FFF2-40B4-BE49-F238E27FC236}">
                <a16:creationId xmlns:a16="http://schemas.microsoft.com/office/drawing/2014/main" id="{507C525C-5CEE-44BC-90F0-DA23171DD1C7}"/>
              </a:ext>
            </a:extLst>
          </p:cNvPr>
          <p:cNvSpPr txBox="1"/>
          <p:nvPr/>
        </p:nvSpPr>
        <p:spPr>
          <a:xfrm>
            <a:off x="243574" y="223729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R3</a:t>
            </a:r>
            <a:endParaRPr lang="fr-CH" sz="600" dirty="0"/>
          </a:p>
        </p:txBody>
      </p:sp>
      <p:sp>
        <p:nvSpPr>
          <p:cNvPr id="387" name="ZoneTexte 386">
            <a:extLst>
              <a:ext uri="{FF2B5EF4-FFF2-40B4-BE49-F238E27FC236}">
                <a16:creationId xmlns:a16="http://schemas.microsoft.com/office/drawing/2014/main" id="{C3F5E69C-B716-4FA7-9BA7-72ACF5A0DB05}"/>
              </a:ext>
            </a:extLst>
          </p:cNvPr>
          <p:cNvSpPr txBox="1"/>
          <p:nvPr/>
        </p:nvSpPr>
        <p:spPr>
          <a:xfrm>
            <a:off x="6982475" y="75411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388" name="ZoneTexte 387">
            <a:extLst>
              <a:ext uri="{FF2B5EF4-FFF2-40B4-BE49-F238E27FC236}">
                <a16:creationId xmlns:a16="http://schemas.microsoft.com/office/drawing/2014/main" id="{47233F46-00CF-444F-95F2-BB695F0CA317}"/>
              </a:ext>
            </a:extLst>
          </p:cNvPr>
          <p:cNvSpPr txBox="1"/>
          <p:nvPr/>
        </p:nvSpPr>
        <p:spPr>
          <a:xfrm>
            <a:off x="7026875" y="2288766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389" name="ZoneTexte 388">
            <a:extLst>
              <a:ext uri="{FF2B5EF4-FFF2-40B4-BE49-F238E27FC236}">
                <a16:creationId xmlns:a16="http://schemas.microsoft.com/office/drawing/2014/main" id="{D37ABEBD-2375-4947-8D4B-E71BB2231940}"/>
              </a:ext>
            </a:extLst>
          </p:cNvPr>
          <p:cNvSpPr txBox="1"/>
          <p:nvPr/>
        </p:nvSpPr>
        <p:spPr>
          <a:xfrm>
            <a:off x="7036426" y="4494640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393" name="ZoneTexte 392">
            <a:extLst>
              <a:ext uri="{FF2B5EF4-FFF2-40B4-BE49-F238E27FC236}">
                <a16:creationId xmlns:a16="http://schemas.microsoft.com/office/drawing/2014/main" id="{15B94419-D48C-4A63-AE76-66D83CE5DF52}"/>
              </a:ext>
            </a:extLst>
          </p:cNvPr>
          <p:cNvSpPr txBox="1"/>
          <p:nvPr/>
        </p:nvSpPr>
        <p:spPr>
          <a:xfrm>
            <a:off x="5829998" y="637947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569D4242-1E27-491F-882D-2E3083DA3C56}"/>
              </a:ext>
            </a:extLst>
          </p:cNvPr>
          <p:cNvSpPr txBox="1"/>
          <p:nvPr/>
        </p:nvSpPr>
        <p:spPr>
          <a:xfrm>
            <a:off x="5867431" y="2859202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395" name="ZoneTexte 394">
            <a:extLst>
              <a:ext uri="{FF2B5EF4-FFF2-40B4-BE49-F238E27FC236}">
                <a16:creationId xmlns:a16="http://schemas.microsoft.com/office/drawing/2014/main" id="{8300D115-D0E6-4C8F-945B-AD21DAF32B0C}"/>
              </a:ext>
            </a:extLst>
          </p:cNvPr>
          <p:cNvSpPr txBox="1"/>
          <p:nvPr/>
        </p:nvSpPr>
        <p:spPr>
          <a:xfrm>
            <a:off x="5875120" y="5085086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397" name="ZoneTexte 396">
            <a:extLst>
              <a:ext uri="{FF2B5EF4-FFF2-40B4-BE49-F238E27FC236}">
                <a16:creationId xmlns:a16="http://schemas.microsoft.com/office/drawing/2014/main" id="{3B7CF04F-C9AF-4A46-84B7-47AE90001033}"/>
              </a:ext>
            </a:extLst>
          </p:cNvPr>
          <p:cNvSpPr txBox="1"/>
          <p:nvPr/>
        </p:nvSpPr>
        <p:spPr>
          <a:xfrm>
            <a:off x="9866595" y="5652082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A:6</a:t>
            </a:r>
            <a:endParaRPr lang="fr-CH" sz="700" dirty="0"/>
          </a:p>
        </p:txBody>
      </p:sp>
      <p:sp>
        <p:nvSpPr>
          <p:cNvPr id="398" name="ZoneTexte 397">
            <a:extLst>
              <a:ext uri="{FF2B5EF4-FFF2-40B4-BE49-F238E27FC236}">
                <a16:creationId xmlns:a16="http://schemas.microsoft.com/office/drawing/2014/main" id="{2E707984-4839-495B-9605-0E317B1B31FB}"/>
              </a:ext>
            </a:extLst>
          </p:cNvPr>
          <p:cNvSpPr txBox="1"/>
          <p:nvPr/>
        </p:nvSpPr>
        <p:spPr>
          <a:xfrm>
            <a:off x="9875105" y="3446625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A:6</a:t>
            </a:r>
            <a:endParaRPr lang="fr-CH" sz="700" dirty="0"/>
          </a:p>
        </p:txBody>
      </p:sp>
      <p:sp>
        <p:nvSpPr>
          <p:cNvPr id="399" name="ZoneTexte 398">
            <a:extLst>
              <a:ext uri="{FF2B5EF4-FFF2-40B4-BE49-F238E27FC236}">
                <a16:creationId xmlns:a16="http://schemas.microsoft.com/office/drawing/2014/main" id="{12769708-153A-4FD1-97F3-DF0E9EC5A0FC}"/>
              </a:ext>
            </a:extLst>
          </p:cNvPr>
          <p:cNvSpPr txBox="1"/>
          <p:nvPr/>
        </p:nvSpPr>
        <p:spPr>
          <a:xfrm>
            <a:off x="9819987" y="1201201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A:6</a:t>
            </a:r>
            <a:endParaRPr lang="fr-CH" sz="700" dirty="0"/>
          </a:p>
        </p:txBody>
      </p:sp>
      <p:sp>
        <p:nvSpPr>
          <p:cNvPr id="400" name="ZoneTexte 399">
            <a:extLst>
              <a:ext uri="{FF2B5EF4-FFF2-40B4-BE49-F238E27FC236}">
                <a16:creationId xmlns:a16="http://schemas.microsoft.com/office/drawing/2014/main" id="{B4638AB7-B66A-4C71-86FE-C7124C8B3A9E}"/>
              </a:ext>
            </a:extLst>
          </p:cNvPr>
          <p:cNvSpPr txBox="1"/>
          <p:nvPr/>
        </p:nvSpPr>
        <p:spPr>
          <a:xfrm>
            <a:off x="10374029" y="567164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01" name="ZoneTexte 400">
            <a:extLst>
              <a:ext uri="{FF2B5EF4-FFF2-40B4-BE49-F238E27FC236}">
                <a16:creationId xmlns:a16="http://schemas.microsoft.com/office/drawing/2014/main" id="{4B9FE6E3-62E9-4045-9969-A9BD71781C4F}"/>
              </a:ext>
            </a:extLst>
          </p:cNvPr>
          <p:cNvSpPr txBox="1"/>
          <p:nvPr/>
        </p:nvSpPr>
        <p:spPr>
          <a:xfrm>
            <a:off x="1471302" y="661868"/>
            <a:ext cx="34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02" name="ZoneTexte 401">
            <a:extLst>
              <a:ext uri="{FF2B5EF4-FFF2-40B4-BE49-F238E27FC236}">
                <a16:creationId xmlns:a16="http://schemas.microsoft.com/office/drawing/2014/main" id="{FC5F33DE-4CFB-42DA-9FBD-2401F6D66132}"/>
              </a:ext>
            </a:extLst>
          </p:cNvPr>
          <p:cNvSpPr txBox="1"/>
          <p:nvPr/>
        </p:nvSpPr>
        <p:spPr>
          <a:xfrm>
            <a:off x="2293265" y="656511"/>
            <a:ext cx="35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403" name="ZoneTexte 402">
            <a:extLst>
              <a:ext uri="{FF2B5EF4-FFF2-40B4-BE49-F238E27FC236}">
                <a16:creationId xmlns:a16="http://schemas.microsoft.com/office/drawing/2014/main" id="{6A0FB242-E358-4675-8034-1EA746DAD954}"/>
              </a:ext>
            </a:extLst>
          </p:cNvPr>
          <p:cNvSpPr txBox="1"/>
          <p:nvPr/>
        </p:nvSpPr>
        <p:spPr>
          <a:xfrm>
            <a:off x="1490636" y="1393884"/>
            <a:ext cx="39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04" name="ZoneTexte 403">
            <a:extLst>
              <a:ext uri="{FF2B5EF4-FFF2-40B4-BE49-F238E27FC236}">
                <a16:creationId xmlns:a16="http://schemas.microsoft.com/office/drawing/2014/main" id="{18ED75F9-932A-457C-8200-2BC9CD1901FB}"/>
              </a:ext>
            </a:extLst>
          </p:cNvPr>
          <p:cNvSpPr txBox="1"/>
          <p:nvPr/>
        </p:nvSpPr>
        <p:spPr>
          <a:xfrm>
            <a:off x="2297889" y="1394672"/>
            <a:ext cx="3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</p:txBody>
      </p:sp>
      <p:sp>
        <p:nvSpPr>
          <p:cNvPr id="407" name="ZoneTexte 406">
            <a:extLst>
              <a:ext uri="{FF2B5EF4-FFF2-40B4-BE49-F238E27FC236}">
                <a16:creationId xmlns:a16="http://schemas.microsoft.com/office/drawing/2014/main" id="{636DBEBA-26B4-4CB0-80EE-8779D543A8E8}"/>
              </a:ext>
            </a:extLst>
          </p:cNvPr>
          <p:cNvSpPr txBox="1"/>
          <p:nvPr/>
        </p:nvSpPr>
        <p:spPr>
          <a:xfrm>
            <a:off x="1512586" y="2025893"/>
            <a:ext cx="37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08" name="ZoneTexte 407">
            <a:extLst>
              <a:ext uri="{FF2B5EF4-FFF2-40B4-BE49-F238E27FC236}">
                <a16:creationId xmlns:a16="http://schemas.microsoft.com/office/drawing/2014/main" id="{93012278-8E38-4EEA-BAC2-A16A0A916C5F}"/>
              </a:ext>
            </a:extLst>
          </p:cNvPr>
          <p:cNvSpPr txBox="1"/>
          <p:nvPr/>
        </p:nvSpPr>
        <p:spPr>
          <a:xfrm>
            <a:off x="2316803" y="2040212"/>
            <a:ext cx="36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414" name="ZoneTexte 413">
            <a:extLst>
              <a:ext uri="{FF2B5EF4-FFF2-40B4-BE49-F238E27FC236}">
                <a16:creationId xmlns:a16="http://schemas.microsoft.com/office/drawing/2014/main" id="{4B35EECC-0D1A-4699-8D6D-71B6DFAC70B7}"/>
              </a:ext>
            </a:extLst>
          </p:cNvPr>
          <p:cNvSpPr txBox="1"/>
          <p:nvPr/>
        </p:nvSpPr>
        <p:spPr>
          <a:xfrm>
            <a:off x="8458765" y="5214234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15" name="ZoneTexte 414">
            <a:extLst>
              <a:ext uri="{FF2B5EF4-FFF2-40B4-BE49-F238E27FC236}">
                <a16:creationId xmlns:a16="http://schemas.microsoft.com/office/drawing/2014/main" id="{0CB5BFAE-31B2-46EE-B668-7BB07D70F79D}"/>
              </a:ext>
            </a:extLst>
          </p:cNvPr>
          <p:cNvSpPr txBox="1"/>
          <p:nvPr/>
        </p:nvSpPr>
        <p:spPr>
          <a:xfrm>
            <a:off x="8466523" y="297017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A:3</a:t>
            </a:r>
            <a:endParaRPr lang="fr-CH" sz="700" dirty="0"/>
          </a:p>
        </p:txBody>
      </p:sp>
      <p:sp>
        <p:nvSpPr>
          <p:cNvPr id="416" name="ZoneTexte 415">
            <a:extLst>
              <a:ext uri="{FF2B5EF4-FFF2-40B4-BE49-F238E27FC236}">
                <a16:creationId xmlns:a16="http://schemas.microsoft.com/office/drawing/2014/main" id="{0B9BA395-6C69-4371-8121-97EC7FF4C27F}"/>
              </a:ext>
            </a:extLst>
          </p:cNvPr>
          <p:cNvSpPr txBox="1"/>
          <p:nvPr/>
        </p:nvSpPr>
        <p:spPr>
          <a:xfrm>
            <a:off x="8435303" y="76304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417" name="ZoneTexte 416">
            <a:extLst>
              <a:ext uri="{FF2B5EF4-FFF2-40B4-BE49-F238E27FC236}">
                <a16:creationId xmlns:a16="http://schemas.microsoft.com/office/drawing/2014/main" id="{F24EF4FC-EEBE-42DB-B79D-2ADB57DE3C23}"/>
              </a:ext>
            </a:extLst>
          </p:cNvPr>
          <p:cNvSpPr txBox="1"/>
          <p:nvPr/>
        </p:nvSpPr>
        <p:spPr>
          <a:xfrm>
            <a:off x="7026709" y="3389622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A:4</a:t>
            </a:r>
            <a:endParaRPr lang="fr-FR" sz="800" dirty="0"/>
          </a:p>
        </p:txBody>
      </p:sp>
      <p:sp>
        <p:nvSpPr>
          <p:cNvPr id="418" name="ZoneTexte 417">
            <a:extLst>
              <a:ext uri="{FF2B5EF4-FFF2-40B4-BE49-F238E27FC236}">
                <a16:creationId xmlns:a16="http://schemas.microsoft.com/office/drawing/2014/main" id="{B8825EE0-B2C6-433C-ADB4-1864AE215458}"/>
              </a:ext>
            </a:extLst>
          </p:cNvPr>
          <p:cNvSpPr txBox="1"/>
          <p:nvPr/>
        </p:nvSpPr>
        <p:spPr>
          <a:xfrm>
            <a:off x="7026597" y="5585884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A:4</a:t>
            </a:r>
            <a:endParaRPr lang="fr-FR" sz="800" dirty="0"/>
          </a:p>
        </p:txBody>
      </p:sp>
      <p:sp>
        <p:nvSpPr>
          <p:cNvPr id="420" name="ZoneTexte 419">
            <a:extLst>
              <a:ext uri="{FF2B5EF4-FFF2-40B4-BE49-F238E27FC236}">
                <a16:creationId xmlns:a16="http://schemas.microsoft.com/office/drawing/2014/main" id="{F3AE2A0C-AFF5-401A-91F9-C4734A750D6D}"/>
              </a:ext>
            </a:extLst>
          </p:cNvPr>
          <p:cNvSpPr txBox="1"/>
          <p:nvPr/>
        </p:nvSpPr>
        <p:spPr>
          <a:xfrm>
            <a:off x="263204" y="1530992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R2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2" name="ZoneTexte 421">
            <a:extLst>
              <a:ext uri="{FF2B5EF4-FFF2-40B4-BE49-F238E27FC236}">
                <a16:creationId xmlns:a16="http://schemas.microsoft.com/office/drawing/2014/main" id="{67B5FE40-F1CC-433C-AF29-784CA366519C}"/>
              </a:ext>
            </a:extLst>
          </p:cNvPr>
          <p:cNvSpPr txBox="1"/>
          <p:nvPr/>
        </p:nvSpPr>
        <p:spPr>
          <a:xfrm>
            <a:off x="216954" y="289861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R4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3" name="ZoneTexte 422">
            <a:extLst>
              <a:ext uri="{FF2B5EF4-FFF2-40B4-BE49-F238E27FC236}">
                <a16:creationId xmlns:a16="http://schemas.microsoft.com/office/drawing/2014/main" id="{F045EF3D-46D5-4931-B696-5B32EA2ED3A4}"/>
              </a:ext>
            </a:extLst>
          </p:cNvPr>
          <p:cNvSpPr txBox="1"/>
          <p:nvPr/>
        </p:nvSpPr>
        <p:spPr>
          <a:xfrm>
            <a:off x="216303" y="378373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R5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4" name="ZoneTexte 423">
            <a:extLst>
              <a:ext uri="{FF2B5EF4-FFF2-40B4-BE49-F238E27FC236}">
                <a16:creationId xmlns:a16="http://schemas.microsoft.com/office/drawing/2014/main" id="{4493F1D4-D818-4499-B5A6-3FE81E21FF66}"/>
              </a:ext>
            </a:extLst>
          </p:cNvPr>
          <p:cNvSpPr txBox="1"/>
          <p:nvPr/>
        </p:nvSpPr>
        <p:spPr>
          <a:xfrm>
            <a:off x="238153" y="79337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R1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9" name="ZoneTexte 428">
            <a:extLst>
              <a:ext uri="{FF2B5EF4-FFF2-40B4-BE49-F238E27FC236}">
                <a16:creationId xmlns:a16="http://schemas.microsoft.com/office/drawing/2014/main" id="{1EB87ED5-89F9-4426-9CE9-25C94A56967D}"/>
              </a:ext>
            </a:extLst>
          </p:cNvPr>
          <p:cNvSpPr txBox="1"/>
          <p:nvPr/>
        </p:nvSpPr>
        <p:spPr>
          <a:xfrm>
            <a:off x="9515752" y="335957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sp>
        <p:nvSpPr>
          <p:cNvPr id="445" name="ZoneTexte 444">
            <a:extLst>
              <a:ext uri="{FF2B5EF4-FFF2-40B4-BE49-F238E27FC236}">
                <a16:creationId xmlns:a16="http://schemas.microsoft.com/office/drawing/2014/main" id="{52B77741-EC8F-47B1-BCE8-BC9F2134D307}"/>
              </a:ext>
            </a:extLst>
          </p:cNvPr>
          <p:cNvSpPr txBox="1"/>
          <p:nvPr/>
        </p:nvSpPr>
        <p:spPr>
          <a:xfrm>
            <a:off x="6628688" y="1877763"/>
            <a:ext cx="31502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Fig4: Echec de l’insertion pour cause d’horaire du stop 1 de la requête 3 dans l’offre </a:t>
            </a:r>
            <a:r>
              <a:rPr lang="fr-FR" sz="600" dirty="0" err="1"/>
              <a:t>only</a:t>
            </a:r>
            <a:r>
              <a:rPr lang="fr-FR" sz="600" dirty="0"/>
              <a:t> driver </a:t>
            </a:r>
            <a:endParaRPr lang="fr-CH" sz="600" dirty="0"/>
          </a:p>
        </p:txBody>
      </p:sp>
      <p:sp>
        <p:nvSpPr>
          <p:cNvPr id="447" name="ZoneTexte 446">
            <a:extLst>
              <a:ext uri="{FF2B5EF4-FFF2-40B4-BE49-F238E27FC236}">
                <a16:creationId xmlns:a16="http://schemas.microsoft.com/office/drawing/2014/main" id="{F2A03E30-B538-4DBB-A815-FB68A6B04CF5}"/>
              </a:ext>
            </a:extLst>
          </p:cNvPr>
          <p:cNvSpPr txBox="1"/>
          <p:nvPr/>
        </p:nvSpPr>
        <p:spPr>
          <a:xfrm>
            <a:off x="6773091" y="4075571"/>
            <a:ext cx="2903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Fig5: Meilleure détour pour l’insertion du stop 1 de la requête 3 dans l’offre </a:t>
            </a:r>
            <a:r>
              <a:rPr lang="fr-FR" sz="600" dirty="0" err="1"/>
              <a:t>only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448" name="ZoneTexte 447">
            <a:extLst>
              <a:ext uri="{FF2B5EF4-FFF2-40B4-BE49-F238E27FC236}">
                <a16:creationId xmlns:a16="http://schemas.microsoft.com/office/drawing/2014/main" id="{12E33E80-6F3D-4DF7-986B-F772379E40BC}"/>
              </a:ext>
            </a:extLst>
          </p:cNvPr>
          <p:cNvSpPr txBox="1"/>
          <p:nvPr/>
        </p:nvSpPr>
        <p:spPr>
          <a:xfrm>
            <a:off x="6730257" y="6304578"/>
            <a:ext cx="29947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Fig6: Détour pas meilleur pour l’insertion du stop 1 de la requête 3 dans l’offre </a:t>
            </a:r>
            <a:r>
              <a:rPr lang="fr-FR" sz="600" dirty="0" err="1"/>
              <a:t>only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449" name="ZoneTexte 448">
            <a:extLst>
              <a:ext uri="{FF2B5EF4-FFF2-40B4-BE49-F238E27FC236}">
                <a16:creationId xmlns:a16="http://schemas.microsoft.com/office/drawing/2014/main" id="{6C22133B-1C57-497D-944E-BFF77DF8F7D5}"/>
              </a:ext>
            </a:extLst>
          </p:cNvPr>
          <p:cNvSpPr txBox="1"/>
          <p:nvPr/>
        </p:nvSpPr>
        <p:spPr>
          <a:xfrm>
            <a:off x="7140281" y="3938596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7:57:00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450" name="ZoneTexte 449">
            <a:extLst>
              <a:ext uri="{FF2B5EF4-FFF2-40B4-BE49-F238E27FC236}">
                <a16:creationId xmlns:a16="http://schemas.microsoft.com/office/drawing/2014/main" id="{DB9A4E76-EEC5-4FE8-8F8D-3EFAF4CA76BC}"/>
              </a:ext>
            </a:extLst>
          </p:cNvPr>
          <p:cNvSpPr txBox="1"/>
          <p:nvPr/>
        </p:nvSpPr>
        <p:spPr>
          <a:xfrm>
            <a:off x="8562829" y="3589833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7:57:30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451" name="ZoneTexte 450">
            <a:extLst>
              <a:ext uri="{FF2B5EF4-FFF2-40B4-BE49-F238E27FC236}">
                <a16:creationId xmlns:a16="http://schemas.microsoft.com/office/drawing/2014/main" id="{F5D35D15-E76C-4988-A5E2-D330113E5BAA}"/>
              </a:ext>
            </a:extLst>
          </p:cNvPr>
          <p:cNvSpPr txBox="1"/>
          <p:nvPr/>
        </p:nvSpPr>
        <p:spPr>
          <a:xfrm>
            <a:off x="6189357" y="341179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7:42:00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452" name="ZoneTexte 451">
            <a:extLst>
              <a:ext uri="{FF2B5EF4-FFF2-40B4-BE49-F238E27FC236}">
                <a16:creationId xmlns:a16="http://schemas.microsoft.com/office/drawing/2014/main" id="{8C11CE1C-D19B-4A0D-BA98-A85856F274C7}"/>
              </a:ext>
            </a:extLst>
          </p:cNvPr>
          <p:cNvSpPr txBox="1"/>
          <p:nvPr/>
        </p:nvSpPr>
        <p:spPr>
          <a:xfrm>
            <a:off x="7278554" y="2877733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7:46:00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453" name="ZoneTexte 452">
            <a:extLst>
              <a:ext uri="{FF2B5EF4-FFF2-40B4-BE49-F238E27FC236}">
                <a16:creationId xmlns:a16="http://schemas.microsoft.com/office/drawing/2014/main" id="{45BBAB81-A8EC-42D7-AC6A-67DBC7B1D588}"/>
              </a:ext>
            </a:extLst>
          </p:cNvPr>
          <p:cNvSpPr txBox="1"/>
          <p:nvPr/>
        </p:nvSpPr>
        <p:spPr>
          <a:xfrm>
            <a:off x="7352374" y="5068534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7:45:30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454" name="ZoneTexte 453">
            <a:extLst>
              <a:ext uri="{FF2B5EF4-FFF2-40B4-BE49-F238E27FC236}">
                <a16:creationId xmlns:a16="http://schemas.microsoft.com/office/drawing/2014/main" id="{6EA56102-6F42-4425-9E88-97E304E74A10}"/>
              </a:ext>
            </a:extLst>
          </p:cNvPr>
          <p:cNvSpPr txBox="1"/>
          <p:nvPr/>
        </p:nvSpPr>
        <p:spPr>
          <a:xfrm>
            <a:off x="7179885" y="614660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7:57:30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455" name="ZoneTexte 454">
            <a:extLst>
              <a:ext uri="{FF2B5EF4-FFF2-40B4-BE49-F238E27FC236}">
                <a16:creationId xmlns:a16="http://schemas.microsoft.com/office/drawing/2014/main" id="{E7EE2743-767D-43F2-9094-2EA3D16F4738}"/>
              </a:ext>
            </a:extLst>
          </p:cNvPr>
          <p:cNvSpPr txBox="1"/>
          <p:nvPr/>
        </p:nvSpPr>
        <p:spPr>
          <a:xfrm>
            <a:off x="8720613" y="5797385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  <a:highlight>
                  <a:srgbClr val="00FF00"/>
                </a:highlight>
              </a:rPr>
              <a:t>7:57:30</a:t>
            </a:r>
            <a:r>
              <a:rPr lang="fr-FR" sz="600" dirty="0">
                <a:highlight>
                  <a:srgbClr val="00FF00"/>
                </a:highlight>
              </a:rPr>
              <a:t> </a:t>
            </a:r>
            <a:endParaRPr lang="fr-CH" sz="600" dirty="0">
              <a:highlight>
                <a:srgbClr val="00FF00"/>
              </a:highlight>
            </a:endParaRPr>
          </a:p>
        </p:txBody>
      </p:sp>
      <p:cxnSp>
        <p:nvCxnSpPr>
          <p:cNvPr id="456" name="Connecteur droit 455">
            <a:extLst>
              <a:ext uri="{FF2B5EF4-FFF2-40B4-BE49-F238E27FC236}">
                <a16:creationId xmlns:a16="http://schemas.microsoft.com/office/drawing/2014/main" id="{8A3A38CC-8A59-41FB-8017-2C79B6ED7DF9}"/>
              </a:ext>
            </a:extLst>
          </p:cNvPr>
          <p:cNvCxnSpPr>
            <a:cxnSpLocks/>
          </p:cNvCxnSpPr>
          <p:nvPr/>
        </p:nvCxnSpPr>
        <p:spPr>
          <a:xfrm flipH="1">
            <a:off x="8828174" y="5823139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>
            <a:extLst>
              <a:ext uri="{FF2B5EF4-FFF2-40B4-BE49-F238E27FC236}">
                <a16:creationId xmlns:a16="http://schemas.microsoft.com/office/drawing/2014/main" id="{6C0D3A58-E86A-4D06-981F-71A8774698F5}"/>
              </a:ext>
            </a:extLst>
          </p:cNvPr>
          <p:cNvCxnSpPr>
            <a:cxnSpLocks/>
          </p:cNvCxnSpPr>
          <p:nvPr/>
        </p:nvCxnSpPr>
        <p:spPr>
          <a:xfrm flipH="1">
            <a:off x="7288652" y="6168152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>
            <a:extLst>
              <a:ext uri="{FF2B5EF4-FFF2-40B4-BE49-F238E27FC236}">
                <a16:creationId xmlns:a16="http://schemas.microsoft.com/office/drawing/2014/main" id="{EA03603B-9581-49E2-8D78-830F52BBAAF0}"/>
              </a:ext>
            </a:extLst>
          </p:cNvPr>
          <p:cNvCxnSpPr>
            <a:cxnSpLocks/>
          </p:cNvCxnSpPr>
          <p:nvPr/>
        </p:nvCxnSpPr>
        <p:spPr>
          <a:xfrm flipH="1">
            <a:off x="7460227" y="5087884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>
            <a:extLst>
              <a:ext uri="{FF2B5EF4-FFF2-40B4-BE49-F238E27FC236}">
                <a16:creationId xmlns:a16="http://schemas.microsoft.com/office/drawing/2014/main" id="{ED96DA83-2412-4CB8-8866-04E737E517D2}"/>
              </a:ext>
            </a:extLst>
          </p:cNvPr>
          <p:cNvCxnSpPr>
            <a:cxnSpLocks/>
          </p:cNvCxnSpPr>
          <p:nvPr/>
        </p:nvCxnSpPr>
        <p:spPr>
          <a:xfrm flipH="1">
            <a:off x="7248874" y="3965935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>
            <a:extLst>
              <a:ext uri="{FF2B5EF4-FFF2-40B4-BE49-F238E27FC236}">
                <a16:creationId xmlns:a16="http://schemas.microsoft.com/office/drawing/2014/main" id="{02DE6F14-5BA4-401C-9A85-8339EAEF2367}"/>
              </a:ext>
            </a:extLst>
          </p:cNvPr>
          <p:cNvCxnSpPr>
            <a:cxnSpLocks/>
          </p:cNvCxnSpPr>
          <p:nvPr/>
        </p:nvCxnSpPr>
        <p:spPr>
          <a:xfrm flipH="1">
            <a:off x="6295527" y="3433393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droit 461">
            <a:extLst>
              <a:ext uri="{FF2B5EF4-FFF2-40B4-BE49-F238E27FC236}">
                <a16:creationId xmlns:a16="http://schemas.microsoft.com/office/drawing/2014/main" id="{FAB9339E-C672-4ADE-9B96-623D9D6D8DE9}"/>
              </a:ext>
            </a:extLst>
          </p:cNvPr>
          <p:cNvCxnSpPr>
            <a:cxnSpLocks/>
          </p:cNvCxnSpPr>
          <p:nvPr/>
        </p:nvCxnSpPr>
        <p:spPr>
          <a:xfrm flipH="1">
            <a:off x="8673429" y="3606466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droit 462">
            <a:extLst>
              <a:ext uri="{FF2B5EF4-FFF2-40B4-BE49-F238E27FC236}">
                <a16:creationId xmlns:a16="http://schemas.microsoft.com/office/drawing/2014/main" id="{7470F98C-7251-4B18-B4FA-24BFBB0A2224}"/>
              </a:ext>
            </a:extLst>
          </p:cNvPr>
          <p:cNvCxnSpPr>
            <a:cxnSpLocks/>
          </p:cNvCxnSpPr>
          <p:nvPr/>
        </p:nvCxnSpPr>
        <p:spPr>
          <a:xfrm flipH="1">
            <a:off x="7387402" y="2900143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ZoneTexte 424">
            <a:extLst>
              <a:ext uri="{FF2B5EF4-FFF2-40B4-BE49-F238E27FC236}">
                <a16:creationId xmlns:a16="http://schemas.microsoft.com/office/drawing/2014/main" id="{12F6D74B-0421-4E1A-96E5-755F394C967B}"/>
              </a:ext>
            </a:extLst>
          </p:cNvPr>
          <p:cNvSpPr txBox="1"/>
          <p:nvPr/>
        </p:nvSpPr>
        <p:spPr>
          <a:xfrm>
            <a:off x="1008666" y="682131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7</a:t>
            </a:r>
          </a:p>
          <a:p>
            <a:endParaRPr lang="fr-CH" sz="600" dirty="0"/>
          </a:p>
        </p:txBody>
      </p:sp>
      <p:grpSp>
        <p:nvGrpSpPr>
          <p:cNvPr id="428" name="Groupe 427">
            <a:extLst>
              <a:ext uri="{FF2B5EF4-FFF2-40B4-BE49-F238E27FC236}">
                <a16:creationId xmlns:a16="http://schemas.microsoft.com/office/drawing/2014/main" id="{A3A18F21-2BDF-438A-BEB5-16937063BAD2}"/>
              </a:ext>
            </a:extLst>
          </p:cNvPr>
          <p:cNvGrpSpPr/>
          <p:nvPr/>
        </p:nvGrpSpPr>
        <p:grpSpPr>
          <a:xfrm>
            <a:off x="68265" y="4754384"/>
            <a:ext cx="1194149" cy="338554"/>
            <a:chOff x="3253347" y="4815505"/>
            <a:chExt cx="1329973" cy="444551"/>
          </a:xfrm>
        </p:grpSpPr>
        <p:sp>
          <p:nvSpPr>
            <p:cNvPr id="434" name="Légende : double flèche courbée sans bordure 433">
              <a:extLst>
                <a:ext uri="{FF2B5EF4-FFF2-40B4-BE49-F238E27FC236}">
                  <a16:creationId xmlns:a16="http://schemas.microsoft.com/office/drawing/2014/main" id="{F3E9D609-BD7D-4DA6-A70F-A6567841D371}"/>
                </a:ext>
              </a:extLst>
            </p:cNvPr>
            <p:cNvSpPr/>
            <p:nvPr/>
          </p:nvSpPr>
          <p:spPr>
            <a:xfrm>
              <a:off x="3284299" y="4856400"/>
              <a:ext cx="1181113" cy="377344"/>
            </a:xfrm>
            <a:prstGeom prst="callout3">
              <a:avLst>
                <a:gd name="adj1" fmla="val 94131"/>
                <a:gd name="adj2" fmla="val 30009"/>
                <a:gd name="adj3" fmla="val 118968"/>
                <a:gd name="adj4" fmla="val 30184"/>
                <a:gd name="adj5" fmla="val 120338"/>
                <a:gd name="adj6" fmla="val 31176"/>
                <a:gd name="adj7" fmla="val 136715"/>
                <a:gd name="adj8" fmla="val 48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5" name="ZoneTexte 434">
              <a:extLst>
                <a:ext uri="{FF2B5EF4-FFF2-40B4-BE49-F238E27FC236}">
                  <a16:creationId xmlns:a16="http://schemas.microsoft.com/office/drawing/2014/main" id="{0C4DE922-0162-4F2D-8984-BC1C3C78465F}"/>
                </a:ext>
              </a:extLst>
            </p:cNvPr>
            <p:cNvSpPr txBox="1"/>
            <p:nvPr/>
          </p:nvSpPr>
          <p:spPr>
            <a:xfrm>
              <a:off x="3253347" y="4815505"/>
              <a:ext cx="1329973" cy="444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N: nbr de passager</a:t>
              </a:r>
            </a:p>
            <a:p>
              <a:r>
                <a:rPr lang="fr-FR" sz="800" dirty="0" err="1"/>
                <a:t>AvS</a:t>
              </a:r>
              <a:r>
                <a:rPr lang="fr-FR" sz="800" dirty="0"/>
                <a:t>: nbr de siège nominal</a:t>
              </a:r>
              <a:endParaRPr lang="fr-CH" sz="600" dirty="0"/>
            </a:p>
          </p:txBody>
        </p:sp>
      </p:grpSp>
      <p:sp>
        <p:nvSpPr>
          <p:cNvPr id="436" name="ZoneTexte 435">
            <a:extLst>
              <a:ext uri="{FF2B5EF4-FFF2-40B4-BE49-F238E27FC236}">
                <a16:creationId xmlns:a16="http://schemas.microsoft.com/office/drawing/2014/main" id="{26E8F9C1-592C-4D46-ADB3-DE4CE6D1118E}"/>
              </a:ext>
            </a:extLst>
          </p:cNvPr>
          <p:cNvSpPr txBox="1"/>
          <p:nvPr/>
        </p:nvSpPr>
        <p:spPr>
          <a:xfrm>
            <a:off x="464943" y="5087884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N/</a:t>
            </a:r>
            <a:r>
              <a:rPr lang="fr-FR" sz="600" dirty="0" err="1"/>
              <a:t>AvS</a:t>
            </a:r>
            <a:endParaRPr lang="fr-CH" sz="400" dirty="0"/>
          </a:p>
        </p:txBody>
      </p:sp>
      <p:sp>
        <p:nvSpPr>
          <p:cNvPr id="442" name="ZoneTexte 441">
            <a:extLst>
              <a:ext uri="{FF2B5EF4-FFF2-40B4-BE49-F238E27FC236}">
                <a16:creationId xmlns:a16="http://schemas.microsoft.com/office/drawing/2014/main" id="{A16C559E-2B39-4805-BA7E-794BC4413EF1}"/>
              </a:ext>
            </a:extLst>
          </p:cNvPr>
          <p:cNvSpPr txBox="1"/>
          <p:nvPr/>
        </p:nvSpPr>
        <p:spPr>
          <a:xfrm>
            <a:off x="1540468" y="321086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sp>
        <p:nvSpPr>
          <p:cNvPr id="464" name="ZoneTexte 463">
            <a:extLst>
              <a:ext uri="{FF2B5EF4-FFF2-40B4-BE49-F238E27FC236}">
                <a16:creationId xmlns:a16="http://schemas.microsoft.com/office/drawing/2014/main" id="{E589EFF0-762E-4D51-8DE1-AAD732F1F985}"/>
              </a:ext>
            </a:extLst>
          </p:cNvPr>
          <p:cNvSpPr txBox="1"/>
          <p:nvPr/>
        </p:nvSpPr>
        <p:spPr>
          <a:xfrm>
            <a:off x="2366847" y="32120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sp>
        <p:nvSpPr>
          <p:cNvPr id="465" name="ZoneTexte 464">
            <a:extLst>
              <a:ext uri="{FF2B5EF4-FFF2-40B4-BE49-F238E27FC236}">
                <a16:creationId xmlns:a16="http://schemas.microsoft.com/office/drawing/2014/main" id="{4B1B1783-20F0-40C4-B8D9-563AFD52E021}"/>
              </a:ext>
            </a:extLst>
          </p:cNvPr>
          <p:cNvSpPr txBox="1"/>
          <p:nvPr/>
        </p:nvSpPr>
        <p:spPr>
          <a:xfrm>
            <a:off x="1523235" y="40395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466" name="ZoneTexte 465">
            <a:extLst>
              <a:ext uri="{FF2B5EF4-FFF2-40B4-BE49-F238E27FC236}">
                <a16:creationId xmlns:a16="http://schemas.microsoft.com/office/drawing/2014/main" id="{F0907F7D-0E67-41FB-80D3-E9A03957304C}"/>
              </a:ext>
            </a:extLst>
          </p:cNvPr>
          <p:cNvSpPr txBox="1"/>
          <p:nvPr/>
        </p:nvSpPr>
        <p:spPr>
          <a:xfrm>
            <a:off x="2358333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467" name="ZoneTexte 466">
            <a:extLst>
              <a:ext uri="{FF2B5EF4-FFF2-40B4-BE49-F238E27FC236}">
                <a16:creationId xmlns:a16="http://schemas.microsoft.com/office/drawing/2014/main" id="{FB93F87D-6EFF-43CC-8FAB-7EBF7C3FCF17}"/>
              </a:ext>
            </a:extLst>
          </p:cNvPr>
          <p:cNvSpPr txBox="1"/>
          <p:nvPr/>
        </p:nvSpPr>
        <p:spPr>
          <a:xfrm>
            <a:off x="3085711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8:05:00]</a:t>
            </a:r>
            <a:endParaRPr lang="fr-CH" sz="600" dirty="0"/>
          </a:p>
        </p:txBody>
      </p:sp>
      <p:sp>
        <p:nvSpPr>
          <p:cNvPr id="471" name="Accolade ouvrante 470">
            <a:extLst>
              <a:ext uri="{FF2B5EF4-FFF2-40B4-BE49-F238E27FC236}">
                <a16:creationId xmlns:a16="http://schemas.microsoft.com/office/drawing/2014/main" id="{D80E3CB9-0E8B-40B8-9AEB-16F2A58ABEF7}"/>
              </a:ext>
            </a:extLst>
          </p:cNvPr>
          <p:cNvSpPr/>
          <p:nvPr/>
        </p:nvSpPr>
        <p:spPr>
          <a:xfrm>
            <a:off x="1399563" y="2710847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3" name="Accolade ouvrante 472">
            <a:extLst>
              <a:ext uri="{FF2B5EF4-FFF2-40B4-BE49-F238E27FC236}">
                <a16:creationId xmlns:a16="http://schemas.microsoft.com/office/drawing/2014/main" id="{E0884FF9-9044-4373-8C8A-E08F73BDCD0D}"/>
              </a:ext>
            </a:extLst>
          </p:cNvPr>
          <p:cNvSpPr/>
          <p:nvPr/>
        </p:nvSpPr>
        <p:spPr>
          <a:xfrm>
            <a:off x="1404330" y="3548588"/>
            <a:ext cx="193779" cy="698309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4" name="Accolade fermante 473">
            <a:extLst>
              <a:ext uri="{FF2B5EF4-FFF2-40B4-BE49-F238E27FC236}">
                <a16:creationId xmlns:a16="http://schemas.microsoft.com/office/drawing/2014/main" id="{A9BED8E4-8334-4E0D-B416-4F66FD70ABC1}"/>
              </a:ext>
            </a:extLst>
          </p:cNvPr>
          <p:cNvSpPr/>
          <p:nvPr/>
        </p:nvSpPr>
        <p:spPr>
          <a:xfrm>
            <a:off x="3057129" y="2754645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5" name="Accolade fermante 474">
            <a:extLst>
              <a:ext uri="{FF2B5EF4-FFF2-40B4-BE49-F238E27FC236}">
                <a16:creationId xmlns:a16="http://schemas.microsoft.com/office/drawing/2014/main" id="{EAC2DB12-AFCE-43D2-8DC2-A8A452161B0E}"/>
              </a:ext>
            </a:extLst>
          </p:cNvPr>
          <p:cNvSpPr/>
          <p:nvPr/>
        </p:nvSpPr>
        <p:spPr>
          <a:xfrm>
            <a:off x="3682605" y="3548588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6" name="ZoneTexte 475">
            <a:extLst>
              <a:ext uri="{FF2B5EF4-FFF2-40B4-BE49-F238E27FC236}">
                <a16:creationId xmlns:a16="http://schemas.microsoft.com/office/drawing/2014/main" id="{41A787DB-6DE8-48CA-9321-6283AB2244BA}"/>
              </a:ext>
            </a:extLst>
          </p:cNvPr>
          <p:cNvSpPr txBox="1"/>
          <p:nvPr/>
        </p:nvSpPr>
        <p:spPr>
          <a:xfrm>
            <a:off x="2252610" y="3563566"/>
            <a:ext cx="3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477" name="ZoneTexte 476">
            <a:extLst>
              <a:ext uri="{FF2B5EF4-FFF2-40B4-BE49-F238E27FC236}">
                <a16:creationId xmlns:a16="http://schemas.microsoft.com/office/drawing/2014/main" id="{F6D50DA4-E88A-4187-9487-035D5B9D3B8B}"/>
              </a:ext>
            </a:extLst>
          </p:cNvPr>
          <p:cNvSpPr txBox="1"/>
          <p:nvPr/>
        </p:nvSpPr>
        <p:spPr>
          <a:xfrm>
            <a:off x="2982374" y="3555594"/>
            <a:ext cx="3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479" name="ZoneTexte 478">
            <a:extLst>
              <a:ext uri="{FF2B5EF4-FFF2-40B4-BE49-F238E27FC236}">
                <a16:creationId xmlns:a16="http://schemas.microsoft.com/office/drawing/2014/main" id="{44853F62-DFAE-4F8F-B41E-1114FCFACFA2}"/>
              </a:ext>
            </a:extLst>
          </p:cNvPr>
          <p:cNvSpPr txBox="1"/>
          <p:nvPr/>
        </p:nvSpPr>
        <p:spPr>
          <a:xfrm>
            <a:off x="1021265" y="2769790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3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sp>
        <p:nvSpPr>
          <p:cNvPr id="480" name="ZoneTexte 479">
            <a:extLst>
              <a:ext uri="{FF2B5EF4-FFF2-40B4-BE49-F238E27FC236}">
                <a16:creationId xmlns:a16="http://schemas.microsoft.com/office/drawing/2014/main" id="{5BEBE73E-DA02-4089-B800-58082CD4C08C}"/>
              </a:ext>
            </a:extLst>
          </p:cNvPr>
          <p:cNvSpPr txBox="1"/>
          <p:nvPr/>
        </p:nvSpPr>
        <p:spPr>
          <a:xfrm>
            <a:off x="1021265" y="3645893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grpSp>
        <p:nvGrpSpPr>
          <p:cNvPr id="481" name="Groupe 480">
            <a:extLst>
              <a:ext uri="{FF2B5EF4-FFF2-40B4-BE49-F238E27FC236}">
                <a16:creationId xmlns:a16="http://schemas.microsoft.com/office/drawing/2014/main" id="{80FB6277-882A-45CD-B897-793F68DEF87A}"/>
              </a:ext>
            </a:extLst>
          </p:cNvPr>
          <p:cNvGrpSpPr/>
          <p:nvPr/>
        </p:nvGrpSpPr>
        <p:grpSpPr>
          <a:xfrm>
            <a:off x="2260969" y="2708550"/>
            <a:ext cx="849250" cy="577666"/>
            <a:chOff x="2410617" y="2709962"/>
            <a:chExt cx="849250" cy="577666"/>
          </a:xfrm>
        </p:grpSpPr>
        <p:sp>
          <p:nvSpPr>
            <p:cNvPr id="487" name="ZoneTexte 486">
              <a:extLst>
                <a:ext uri="{FF2B5EF4-FFF2-40B4-BE49-F238E27FC236}">
                  <a16:creationId xmlns:a16="http://schemas.microsoft.com/office/drawing/2014/main" id="{996D6837-7501-4F68-AEAD-33DE5D09CB1F}"/>
                </a:ext>
              </a:extLst>
            </p:cNvPr>
            <p:cNvSpPr txBox="1"/>
            <p:nvPr/>
          </p:nvSpPr>
          <p:spPr>
            <a:xfrm>
              <a:off x="2410617" y="2720007"/>
              <a:ext cx="36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D:-2</a:t>
              </a:r>
            </a:p>
          </p:txBody>
        </p:sp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DC7A1C33-7810-4B64-B662-09F1A41D7919}"/>
                </a:ext>
              </a:extLst>
            </p:cNvPr>
            <p:cNvGrpSpPr/>
            <p:nvPr/>
          </p:nvGrpSpPr>
          <p:grpSpPr>
            <a:xfrm>
              <a:off x="2434000" y="2709962"/>
              <a:ext cx="825867" cy="577666"/>
              <a:chOff x="2473974" y="1348089"/>
              <a:chExt cx="825867" cy="577666"/>
            </a:xfrm>
          </p:grpSpPr>
          <p:grpSp>
            <p:nvGrpSpPr>
              <p:cNvPr id="490" name="Groupe 489">
                <a:extLst>
                  <a:ext uri="{FF2B5EF4-FFF2-40B4-BE49-F238E27FC236}">
                    <a16:creationId xmlns:a16="http://schemas.microsoft.com/office/drawing/2014/main" id="{EC26BB9F-9FBF-4DEF-9E3B-D3BA3CCAE7E3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494" name="Graphique 493">
                  <a:extLst>
                    <a:ext uri="{FF2B5EF4-FFF2-40B4-BE49-F238E27FC236}">
                      <a16:creationId xmlns:a16="http://schemas.microsoft.com/office/drawing/2014/main" id="{DF402221-468E-421C-ABFD-8C48B799F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495" name="ZoneTexte 494">
                  <a:extLst>
                    <a:ext uri="{FF2B5EF4-FFF2-40B4-BE49-F238E27FC236}">
                      <a16:creationId xmlns:a16="http://schemas.microsoft.com/office/drawing/2014/main" id="{B00A27EA-63C8-43AC-B638-BCDA66FE85A2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92D050"/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695221B1-65EA-44CB-A6D6-85F50A76BEB2}"/>
                  </a:ext>
                </a:extLst>
              </p:cNvPr>
              <p:cNvSpPr txBox="1"/>
              <p:nvPr/>
            </p:nvSpPr>
            <p:spPr>
              <a:xfrm>
                <a:off x="2720187" y="171031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92D05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92D050"/>
                    </a:solidFill>
                  </a:rPr>
                  <a:t>R4,2</a:t>
                </a:r>
                <a:endParaRPr lang="fr-CH" sz="800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496" name="Groupe 495">
            <a:extLst>
              <a:ext uri="{FF2B5EF4-FFF2-40B4-BE49-F238E27FC236}">
                <a16:creationId xmlns:a16="http://schemas.microsoft.com/office/drawing/2014/main" id="{A1C894C8-51DC-4C8E-B0C7-E94183B0C68E}"/>
              </a:ext>
            </a:extLst>
          </p:cNvPr>
          <p:cNvGrpSpPr/>
          <p:nvPr/>
        </p:nvGrpSpPr>
        <p:grpSpPr>
          <a:xfrm>
            <a:off x="1483965" y="2724300"/>
            <a:ext cx="790601" cy="569670"/>
            <a:chOff x="1623890" y="2720007"/>
            <a:chExt cx="790601" cy="569670"/>
          </a:xfrm>
        </p:grpSpPr>
        <p:grpSp>
          <p:nvGrpSpPr>
            <p:cNvPr id="497" name="Groupe 496">
              <a:extLst>
                <a:ext uri="{FF2B5EF4-FFF2-40B4-BE49-F238E27FC236}">
                  <a16:creationId xmlns:a16="http://schemas.microsoft.com/office/drawing/2014/main" id="{ABCC518A-0FB5-478A-956B-A6067C631136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500" name="Graphique 499">
                <a:extLst>
                  <a:ext uri="{FF2B5EF4-FFF2-40B4-BE49-F238E27FC236}">
                    <a16:creationId xmlns:a16="http://schemas.microsoft.com/office/drawing/2014/main" id="{A74395B1-3666-4590-B57A-9149FC766F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DF3607E9-DD34-4584-8F57-FA1703BC2877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498" name="ZoneTexte 497">
              <a:extLst>
                <a:ext uri="{FF2B5EF4-FFF2-40B4-BE49-F238E27FC236}">
                  <a16:creationId xmlns:a16="http://schemas.microsoft.com/office/drawing/2014/main" id="{F77C61E1-CAB8-4709-A7DB-412FEEB32E6D}"/>
                </a:ext>
              </a:extLst>
            </p:cNvPr>
            <p:cNvSpPr txBox="1"/>
            <p:nvPr/>
          </p:nvSpPr>
          <p:spPr>
            <a:xfrm>
              <a:off x="1624179" y="2720007"/>
              <a:ext cx="37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499" name="ZoneTexte 498">
              <a:extLst>
                <a:ext uri="{FF2B5EF4-FFF2-40B4-BE49-F238E27FC236}">
                  <a16:creationId xmlns:a16="http://schemas.microsoft.com/office/drawing/2014/main" id="{AE970785-270A-413A-8DA0-382F4FFC1DFC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E632BB6C-025C-433A-8AB2-44597CEB181D}"/>
              </a:ext>
            </a:extLst>
          </p:cNvPr>
          <p:cNvGrpSpPr/>
          <p:nvPr/>
        </p:nvGrpSpPr>
        <p:grpSpPr>
          <a:xfrm>
            <a:off x="1457973" y="3524465"/>
            <a:ext cx="851516" cy="607205"/>
            <a:chOff x="1597898" y="3526599"/>
            <a:chExt cx="851516" cy="607205"/>
          </a:xfrm>
        </p:grpSpPr>
        <p:pic>
          <p:nvPicPr>
            <p:cNvPr id="503" name="Graphique 502">
              <a:extLst>
                <a:ext uri="{FF2B5EF4-FFF2-40B4-BE49-F238E27FC236}">
                  <a16:creationId xmlns:a16="http://schemas.microsoft.com/office/drawing/2014/main" id="{B6EFDE11-FD72-4690-9AF9-CDB19E3B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504" name="ZoneTexte 503">
              <a:extLst>
                <a:ext uri="{FF2B5EF4-FFF2-40B4-BE49-F238E27FC236}">
                  <a16:creationId xmlns:a16="http://schemas.microsoft.com/office/drawing/2014/main" id="{E7EC2D0E-2B03-4E40-85F1-94BCB0457BAC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505" name="ZoneTexte 504">
              <a:extLst>
                <a:ext uri="{FF2B5EF4-FFF2-40B4-BE49-F238E27FC236}">
                  <a16:creationId xmlns:a16="http://schemas.microsoft.com/office/drawing/2014/main" id="{67B0ACEA-9B30-4C18-B4D4-201F45298938}"/>
                </a:ext>
              </a:extLst>
            </p:cNvPr>
            <p:cNvSpPr txBox="1"/>
            <p:nvPr/>
          </p:nvSpPr>
          <p:spPr>
            <a:xfrm>
              <a:off x="1617056" y="3568959"/>
              <a:ext cx="35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506" name="ZoneTexte 505">
              <a:extLst>
                <a:ext uri="{FF2B5EF4-FFF2-40B4-BE49-F238E27FC236}">
                  <a16:creationId xmlns:a16="http://schemas.microsoft.com/office/drawing/2014/main" id="{B40DA50D-B5EA-415D-BDF8-1DFF646D8FD4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CBD657F4-BF95-44DE-85E0-B37B06E20446}"/>
              </a:ext>
            </a:extLst>
          </p:cNvPr>
          <p:cNvGrpSpPr/>
          <p:nvPr/>
        </p:nvGrpSpPr>
        <p:grpSpPr>
          <a:xfrm>
            <a:off x="2350318" y="3531886"/>
            <a:ext cx="737702" cy="580964"/>
            <a:chOff x="2490243" y="3534020"/>
            <a:chExt cx="737702" cy="580964"/>
          </a:xfrm>
        </p:grpSpPr>
        <p:grpSp>
          <p:nvGrpSpPr>
            <p:cNvPr id="508" name="Groupe 507">
              <a:extLst>
                <a:ext uri="{FF2B5EF4-FFF2-40B4-BE49-F238E27FC236}">
                  <a16:creationId xmlns:a16="http://schemas.microsoft.com/office/drawing/2014/main" id="{83766C75-A87B-4528-89EA-785312D551A6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510" name="ZoneTexte 509">
                <a:extLst>
                  <a:ext uri="{FF2B5EF4-FFF2-40B4-BE49-F238E27FC236}">
                    <a16:creationId xmlns:a16="http://schemas.microsoft.com/office/drawing/2014/main" id="{A18A7D38-40FF-4512-971F-55CACB0AF99C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44278BCA-D1DB-4224-904C-B98B78CBC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509" name="ZoneTexte 508">
              <a:extLst>
                <a:ext uri="{FF2B5EF4-FFF2-40B4-BE49-F238E27FC236}">
                  <a16:creationId xmlns:a16="http://schemas.microsoft.com/office/drawing/2014/main" id="{29633AB8-D07A-41C5-A107-A91EED0B2956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1C29D5FF-241D-4A8B-ADE6-85E850119756}"/>
              </a:ext>
            </a:extLst>
          </p:cNvPr>
          <p:cNvGrpSpPr/>
          <p:nvPr/>
        </p:nvGrpSpPr>
        <p:grpSpPr>
          <a:xfrm>
            <a:off x="3215381" y="3492310"/>
            <a:ext cx="444352" cy="622922"/>
            <a:chOff x="3355306" y="3494444"/>
            <a:chExt cx="444352" cy="622922"/>
          </a:xfrm>
        </p:grpSpPr>
        <p:grpSp>
          <p:nvGrpSpPr>
            <p:cNvPr id="513" name="Groupe 512">
              <a:extLst>
                <a:ext uri="{FF2B5EF4-FFF2-40B4-BE49-F238E27FC236}">
                  <a16:creationId xmlns:a16="http://schemas.microsoft.com/office/drawing/2014/main" id="{424A206D-5B1C-428D-85D0-A7618DC92266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32195"/>
              <a:chOff x="3234313" y="1609791"/>
              <a:chExt cx="444352" cy="532195"/>
            </a:xfrm>
          </p:grpSpPr>
          <p:pic>
            <p:nvPicPr>
              <p:cNvPr id="515" name="Graphique 514">
                <a:extLst>
                  <a:ext uri="{FF2B5EF4-FFF2-40B4-BE49-F238E27FC236}">
                    <a16:creationId xmlns:a16="http://schemas.microsoft.com/office/drawing/2014/main" id="{9C1CB207-12F0-4F08-AE7E-C987DF899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16" name="ZoneTexte 515">
                <a:extLst>
                  <a:ext uri="{FF2B5EF4-FFF2-40B4-BE49-F238E27FC236}">
                    <a16:creationId xmlns:a16="http://schemas.microsoft.com/office/drawing/2014/main" id="{654AC7EA-E411-42CB-A5E8-C099FE491E04}"/>
                  </a:ext>
                </a:extLst>
              </p:cNvPr>
              <p:cNvSpPr txBox="1"/>
              <p:nvPr/>
            </p:nvSpPr>
            <p:spPr>
              <a:xfrm>
                <a:off x="3234313" y="1926542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8F394226-6A89-463B-8B23-2ED474541364}"/>
                </a:ext>
              </a:extLst>
            </p:cNvPr>
            <p:cNvSpPr txBox="1"/>
            <p:nvPr/>
          </p:nvSpPr>
          <p:spPr>
            <a:xfrm>
              <a:off x="3392154" y="3901922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64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373">
            <a:extLst>
              <a:ext uri="{FF2B5EF4-FFF2-40B4-BE49-F238E27FC236}">
                <a16:creationId xmlns:a16="http://schemas.microsoft.com/office/drawing/2014/main" id="{5CF31109-FDAE-4C20-A0A2-61887FD0D325}"/>
              </a:ext>
            </a:extLst>
          </p:cNvPr>
          <p:cNvSpPr/>
          <p:nvPr/>
        </p:nvSpPr>
        <p:spPr>
          <a:xfrm>
            <a:off x="5385019" y="2280087"/>
            <a:ext cx="5679502" cy="1824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F24FB67D-0CD2-4976-8807-FD05214E0CE7}"/>
              </a:ext>
            </a:extLst>
          </p:cNvPr>
          <p:cNvSpPr/>
          <p:nvPr/>
        </p:nvSpPr>
        <p:spPr>
          <a:xfrm>
            <a:off x="5364047" y="90876"/>
            <a:ext cx="5679502" cy="1830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7F7D0F73-91AC-43F0-8DC8-DA837583765C}"/>
              </a:ext>
            </a:extLst>
          </p:cNvPr>
          <p:cNvSpPr/>
          <p:nvPr/>
        </p:nvSpPr>
        <p:spPr>
          <a:xfrm>
            <a:off x="250034" y="2189023"/>
            <a:ext cx="390013" cy="31526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1" name="Flèche : droite 260">
            <a:extLst>
              <a:ext uri="{FF2B5EF4-FFF2-40B4-BE49-F238E27FC236}">
                <a16:creationId xmlns:a16="http://schemas.microsoft.com/office/drawing/2014/main" id="{471FCD6A-5034-421E-BF9D-587E62E73FFB}"/>
              </a:ext>
            </a:extLst>
          </p:cNvPr>
          <p:cNvSpPr/>
          <p:nvPr/>
        </p:nvSpPr>
        <p:spPr>
          <a:xfrm rot="5400000">
            <a:off x="4941382" y="594597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fr-CH" sz="1200" dirty="0"/>
          </a:p>
        </p:txBody>
      </p:sp>
      <p:sp>
        <p:nvSpPr>
          <p:cNvPr id="300" name="Flèche : droite 299">
            <a:extLst>
              <a:ext uri="{FF2B5EF4-FFF2-40B4-BE49-F238E27FC236}">
                <a16:creationId xmlns:a16="http://schemas.microsoft.com/office/drawing/2014/main" id="{D0639907-7A27-486E-989E-143E00153A91}"/>
              </a:ext>
            </a:extLst>
          </p:cNvPr>
          <p:cNvSpPr/>
          <p:nvPr/>
        </p:nvSpPr>
        <p:spPr>
          <a:xfrm rot="5400000">
            <a:off x="4919121" y="2894775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fr-CH" sz="1200" dirty="0"/>
          </a:p>
        </p:txBody>
      </p:sp>
      <p:sp>
        <p:nvSpPr>
          <p:cNvPr id="363" name="ZoneTexte 362">
            <a:extLst>
              <a:ext uri="{FF2B5EF4-FFF2-40B4-BE49-F238E27FC236}">
                <a16:creationId xmlns:a16="http://schemas.microsoft.com/office/drawing/2014/main" id="{F9C865F5-8ABA-4C4D-9005-21FE55D86DC3}"/>
              </a:ext>
            </a:extLst>
          </p:cNvPr>
          <p:cNvSpPr txBox="1"/>
          <p:nvPr/>
        </p:nvSpPr>
        <p:spPr>
          <a:xfrm>
            <a:off x="5910258" y="336737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7:42:00]</a:t>
            </a:r>
            <a:endParaRPr lang="fr-CH" sz="600" dirty="0"/>
          </a:p>
        </p:txBody>
      </p:sp>
      <p:sp>
        <p:nvSpPr>
          <p:cNvPr id="364" name="ZoneTexte 363">
            <a:extLst>
              <a:ext uri="{FF2B5EF4-FFF2-40B4-BE49-F238E27FC236}">
                <a16:creationId xmlns:a16="http://schemas.microsoft.com/office/drawing/2014/main" id="{2319B8AF-1930-4A11-A700-2BAA31E7F9F2}"/>
              </a:ext>
            </a:extLst>
          </p:cNvPr>
          <p:cNvSpPr txBox="1"/>
          <p:nvPr/>
        </p:nvSpPr>
        <p:spPr>
          <a:xfrm>
            <a:off x="10443643" y="391313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</a:t>
            </a:r>
            <a:r>
              <a:rPr lang="fr-FR" sz="600" dirty="0">
                <a:highlight>
                  <a:srgbClr val="00FF00"/>
                </a:highlight>
              </a:rPr>
              <a:t>8:10:00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B8EA53EE-4B03-45A0-9028-BC185386622D}"/>
              </a:ext>
            </a:extLst>
          </p:cNvPr>
          <p:cNvSpPr txBox="1"/>
          <p:nvPr/>
        </p:nvSpPr>
        <p:spPr>
          <a:xfrm>
            <a:off x="7058486" y="278277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7:46:00]</a:t>
            </a:r>
            <a:endParaRPr lang="fr-CH" sz="6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1549E9C0-C47A-4616-BA9C-72555939CF7E}"/>
              </a:ext>
            </a:extLst>
          </p:cNvPr>
          <p:cNvSpPr txBox="1"/>
          <p:nvPr/>
        </p:nvSpPr>
        <p:spPr>
          <a:xfrm>
            <a:off x="8527478" y="353002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00FF00"/>
                </a:highlight>
              </a:rPr>
              <a:t>7:57:30</a:t>
            </a:r>
            <a:r>
              <a:rPr lang="fr-FR" sz="600" dirty="0"/>
              <a:t> 8:08:00]</a:t>
            </a:r>
            <a:endParaRPr lang="fr-CH" sz="600" dirty="0"/>
          </a:p>
        </p:txBody>
      </p:sp>
      <p:sp>
        <p:nvSpPr>
          <p:cNvPr id="7" name="Flèche : courbe vers la gauche 6">
            <a:extLst>
              <a:ext uri="{FF2B5EF4-FFF2-40B4-BE49-F238E27FC236}">
                <a16:creationId xmlns:a16="http://schemas.microsoft.com/office/drawing/2014/main" id="{C03D6049-94C7-4166-9A25-6EBB85A0629D}"/>
              </a:ext>
            </a:extLst>
          </p:cNvPr>
          <p:cNvSpPr/>
          <p:nvPr/>
        </p:nvSpPr>
        <p:spPr>
          <a:xfrm flipH="1">
            <a:off x="4358966" y="734554"/>
            <a:ext cx="398234" cy="2168473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3A281B0E-8701-4684-921B-C38F0B5BA114}"/>
              </a:ext>
            </a:extLst>
          </p:cNvPr>
          <p:cNvSpPr txBox="1"/>
          <p:nvPr/>
        </p:nvSpPr>
        <p:spPr>
          <a:xfrm rot="16200000">
            <a:off x="3917862" y="1561153"/>
            <a:ext cx="1393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Best détour &gt;&gt; ?</a:t>
            </a:r>
            <a:endParaRPr lang="fr-CH" sz="600" b="1" dirty="0"/>
          </a:p>
        </p:txBody>
      </p:sp>
      <p:sp>
        <p:nvSpPr>
          <p:cNvPr id="468" name="ZoneTexte 467">
            <a:extLst>
              <a:ext uri="{FF2B5EF4-FFF2-40B4-BE49-F238E27FC236}">
                <a16:creationId xmlns:a16="http://schemas.microsoft.com/office/drawing/2014/main" id="{060F5093-52D0-4BC5-9579-A8A7FAFB8EFE}"/>
              </a:ext>
            </a:extLst>
          </p:cNvPr>
          <p:cNvSpPr txBox="1"/>
          <p:nvPr/>
        </p:nvSpPr>
        <p:spPr>
          <a:xfrm>
            <a:off x="7152148" y="382171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7:58:00]</a:t>
            </a:r>
            <a:endParaRPr lang="fr-CH" sz="600" dirty="0"/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57BDC6E7-32C0-40FC-9C26-8A0AEB24225B}"/>
              </a:ext>
            </a:extLst>
          </p:cNvPr>
          <p:cNvSpPr txBox="1"/>
          <p:nvPr/>
        </p:nvSpPr>
        <p:spPr>
          <a:xfrm>
            <a:off x="4378016" y="3250930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>
                <a:highlight>
                  <a:srgbClr val="00FF00"/>
                </a:highlight>
              </a:rPr>
              <a:t>bd: (8:10:00- 7:57:30)-2= 10:30</a:t>
            </a:r>
            <a:endParaRPr lang="fr-CH" sz="200" b="1" dirty="0">
              <a:highlight>
                <a:srgbClr val="00FF00"/>
              </a:highlight>
            </a:endParaRPr>
          </a:p>
        </p:txBody>
      </p:sp>
      <p:sp>
        <p:nvSpPr>
          <p:cNvPr id="342" name="ZoneTexte 341">
            <a:extLst>
              <a:ext uri="{FF2B5EF4-FFF2-40B4-BE49-F238E27FC236}">
                <a16:creationId xmlns:a16="http://schemas.microsoft.com/office/drawing/2014/main" id="{82090609-6A4C-481F-8C36-06C27023E0D8}"/>
              </a:ext>
            </a:extLst>
          </p:cNvPr>
          <p:cNvSpPr txBox="1"/>
          <p:nvPr/>
        </p:nvSpPr>
        <p:spPr>
          <a:xfrm>
            <a:off x="8468046" y="128945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[7:57:30 </a:t>
            </a:r>
            <a:r>
              <a:rPr lang="fr-FR" sz="600" dirty="0">
                <a:highlight>
                  <a:srgbClr val="00FF00"/>
                </a:highlight>
              </a:rPr>
              <a:t>8:08:00</a:t>
            </a:r>
            <a:r>
              <a:rPr lang="fr-FR" sz="600" dirty="0"/>
              <a:t>]</a:t>
            </a:r>
            <a:endParaRPr lang="fr-CH" sz="600" dirty="0"/>
          </a:p>
        </p:txBody>
      </p:sp>
      <p:cxnSp>
        <p:nvCxnSpPr>
          <p:cNvPr id="348" name="Connecteur droit 347">
            <a:extLst>
              <a:ext uri="{FF2B5EF4-FFF2-40B4-BE49-F238E27FC236}">
                <a16:creationId xmlns:a16="http://schemas.microsoft.com/office/drawing/2014/main" id="{51564E71-4CE9-4043-8A13-D071EE4843DC}"/>
              </a:ext>
            </a:extLst>
          </p:cNvPr>
          <p:cNvCxnSpPr>
            <a:cxnSpLocks/>
          </p:cNvCxnSpPr>
          <p:nvPr/>
        </p:nvCxnSpPr>
        <p:spPr>
          <a:xfrm flipV="1">
            <a:off x="7683395" y="407281"/>
            <a:ext cx="1373900" cy="789307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ZoneTexte 441">
            <a:extLst>
              <a:ext uri="{FF2B5EF4-FFF2-40B4-BE49-F238E27FC236}">
                <a16:creationId xmlns:a16="http://schemas.microsoft.com/office/drawing/2014/main" id="{652E0200-4AA0-4F95-9AFF-62E1FE5E0435}"/>
              </a:ext>
            </a:extLst>
          </p:cNvPr>
          <p:cNvSpPr txBox="1"/>
          <p:nvPr/>
        </p:nvSpPr>
        <p:spPr>
          <a:xfrm>
            <a:off x="9576557" y="886573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D:2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448" name="ZoneTexte 447">
            <a:extLst>
              <a:ext uri="{FF2B5EF4-FFF2-40B4-BE49-F238E27FC236}">
                <a16:creationId xmlns:a16="http://schemas.microsoft.com/office/drawing/2014/main" id="{263C10CC-B62B-4EE3-8013-FE340A61D0C2}"/>
              </a:ext>
            </a:extLst>
          </p:cNvPr>
          <p:cNvSpPr txBox="1"/>
          <p:nvPr/>
        </p:nvSpPr>
        <p:spPr>
          <a:xfrm>
            <a:off x="7073430" y="162148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00FF00"/>
                </a:highlight>
              </a:rPr>
              <a:t>7:57:00</a:t>
            </a:r>
            <a:r>
              <a:rPr lang="fr-FR" sz="600" dirty="0"/>
              <a:t> 7:58:00]</a:t>
            </a:r>
            <a:endParaRPr lang="fr-CH" sz="600" dirty="0"/>
          </a:p>
        </p:txBody>
      </p:sp>
      <p:sp>
        <p:nvSpPr>
          <p:cNvPr id="473" name="ZoneTexte 472">
            <a:extLst>
              <a:ext uri="{FF2B5EF4-FFF2-40B4-BE49-F238E27FC236}">
                <a16:creationId xmlns:a16="http://schemas.microsoft.com/office/drawing/2014/main" id="{1BDC9E7C-7BFA-468A-B63C-A7ADC1E17567}"/>
              </a:ext>
            </a:extLst>
          </p:cNvPr>
          <p:cNvSpPr txBox="1"/>
          <p:nvPr/>
        </p:nvSpPr>
        <p:spPr>
          <a:xfrm>
            <a:off x="4513479" y="911366"/>
            <a:ext cx="10839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>
                <a:highlight>
                  <a:srgbClr val="00FF00"/>
                </a:highlight>
              </a:rPr>
              <a:t>bd: (8:08:00- 7:57:00)-2-2= 7</a:t>
            </a:r>
            <a:endParaRPr lang="fr-CH" sz="200" b="1" dirty="0">
              <a:highlight>
                <a:srgbClr val="00FF00"/>
              </a:highlight>
            </a:endParaRPr>
          </a:p>
        </p:txBody>
      </p:sp>
      <p:sp>
        <p:nvSpPr>
          <p:cNvPr id="474" name="ZoneTexte 473">
            <a:extLst>
              <a:ext uri="{FF2B5EF4-FFF2-40B4-BE49-F238E27FC236}">
                <a16:creationId xmlns:a16="http://schemas.microsoft.com/office/drawing/2014/main" id="{DD2EE003-792F-4D32-9EEA-B326E639D57D}"/>
              </a:ext>
            </a:extLst>
          </p:cNvPr>
          <p:cNvSpPr txBox="1"/>
          <p:nvPr/>
        </p:nvSpPr>
        <p:spPr>
          <a:xfrm>
            <a:off x="5283046" y="1669377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highlight>
                  <a:srgbClr val="00FF00"/>
                </a:highlight>
              </a:rPr>
              <a:t>Détour moins bon</a:t>
            </a:r>
            <a:endParaRPr lang="fr-CH" sz="800" b="1" dirty="0">
              <a:highlight>
                <a:srgbClr val="00FF00"/>
              </a:highlight>
            </a:endParaRPr>
          </a:p>
        </p:txBody>
      </p:sp>
      <p:sp>
        <p:nvSpPr>
          <p:cNvPr id="479" name="ZoneTexte 478">
            <a:extLst>
              <a:ext uri="{FF2B5EF4-FFF2-40B4-BE49-F238E27FC236}">
                <a16:creationId xmlns:a16="http://schemas.microsoft.com/office/drawing/2014/main" id="{6DAA60AB-5884-4E67-997C-B84AB463C162}"/>
              </a:ext>
            </a:extLst>
          </p:cNvPr>
          <p:cNvSpPr txBox="1"/>
          <p:nvPr/>
        </p:nvSpPr>
        <p:spPr>
          <a:xfrm>
            <a:off x="4875939" y="1059464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sp>
        <p:nvSpPr>
          <p:cNvPr id="496" name="ZoneTexte 495">
            <a:extLst>
              <a:ext uri="{FF2B5EF4-FFF2-40B4-BE49-F238E27FC236}">
                <a16:creationId xmlns:a16="http://schemas.microsoft.com/office/drawing/2014/main" id="{47BFAD66-F476-4FD4-8C1F-E61CCB60A676}"/>
              </a:ext>
            </a:extLst>
          </p:cNvPr>
          <p:cNvSpPr txBox="1"/>
          <p:nvPr/>
        </p:nvSpPr>
        <p:spPr>
          <a:xfrm>
            <a:off x="10334336" y="168378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cxnSp>
        <p:nvCxnSpPr>
          <p:cNvPr id="497" name="Connecteur droit 496">
            <a:extLst>
              <a:ext uri="{FF2B5EF4-FFF2-40B4-BE49-F238E27FC236}">
                <a16:creationId xmlns:a16="http://schemas.microsoft.com/office/drawing/2014/main" id="{C42D6364-5B3E-47A3-AECB-0285F96674F7}"/>
              </a:ext>
            </a:extLst>
          </p:cNvPr>
          <p:cNvCxnSpPr>
            <a:cxnSpLocks/>
          </p:cNvCxnSpPr>
          <p:nvPr/>
        </p:nvCxnSpPr>
        <p:spPr>
          <a:xfrm flipH="1" flipV="1">
            <a:off x="9080752" y="973958"/>
            <a:ext cx="1457438" cy="242888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ZoneTexte 497">
            <a:extLst>
              <a:ext uri="{FF2B5EF4-FFF2-40B4-BE49-F238E27FC236}">
                <a16:creationId xmlns:a16="http://schemas.microsoft.com/office/drawing/2014/main" id="{7D7F3C99-0965-4E4E-B580-51EE372A9F02}"/>
              </a:ext>
            </a:extLst>
          </p:cNvPr>
          <p:cNvSpPr txBox="1"/>
          <p:nvPr/>
        </p:nvSpPr>
        <p:spPr>
          <a:xfrm>
            <a:off x="8894430" y="459432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D:2</a:t>
            </a:r>
            <a:endParaRPr lang="fr-CH" sz="600" dirty="0">
              <a:highlight>
                <a:srgbClr val="00FF00"/>
              </a:highlight>
            </a:endParaRPr>
          </a:p>
        </p:txBody>
      </p:sp>
      <p:grpSp>
        <p:nvGrpSpPr>
          <p:cNvPr id="499" name="Graphique 23">
            <a:extLst>
              <a:ext uri="{FF2B5EF4-FFF2-40B4-BE49-F238E27FC236}">
                <a16:creationId xmlns:a16="http://schemas.microsoft.com/office/drawing/2014/main" id="{4CD4923D-1A72-4C15-AB71-E1F11DEA3A38}"/>
              </a:ext>
            </a:extLst>
          </p:cNvPr>
          <p:cNvGrpSpPr/>
          <p:nvPr/>
        </p:nvGrpSpPr>
        <p:grpSpPr>
          <a:xfrm>
            <a:off x="5419317" y="3618167"/>
            <a:ext cx="221493" cy="408155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500" name="Forme libre : forme 499">
              <a:extLst>
                <a:ext uri="{FF2B5EF4-FFF2-40B4-BE49-F238E27FC236}">
                  <a16:creationId xmlns:a16="http://schemas.microsoft.com/office/drawing/2014/main" id="{4FDA8DF3-4B4E-471E-A9FB-324B793C7608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501" name="Forme libre : forme 500">
              <a:extLst>
                <a:ext uri="{FF2B5EF4-FFF2-40B4-BE49-F238E27FC236}">
                  <a16:creationId xmlns:a16="http://schemas.microsoft.com/office/drawing/2014/main" id="{2A6928C0-14FD-43FA-A07B-9F9A2993D566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502" name="ZoneTexte 501">
            <a:extLst>
              <a:ext uri="{FF2B5EF4-FFF2-40B4-BE49-F238E27FC236}">
                <a16:creationId xmlns:a16="http://schemas.microsoft.com/office/drawing/2014/main" id="{289AC42C-C86F-4787-A9D2-A685A94EFA60}"/>
              </a:ext>
            </a:extLst>
          </p:cNvPr>
          <p:cNvSpPr txBox="1"/>
          <p:nvPr/>
        </p:nvSpPr>
        <p:spPr>
          <a:xfrm>
            <a:off x="5562900" y="3797633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Inséré dans</a:t>
            </a:r>
            <a:endParaRPr lang="fr-CH" sz="600" dirty="0"/>
          </a:p>
        </p:txBody>
      </p:sp>
      <p:pic>
        <p:nvPicPr>
          <p:cNvPr id="503" name="Graphique 502">
            <a:extLst>
              <a:ext uri="{FF2B5EF4-FFF2-40B4-BE49-F238E27FC236}">
                <a16:creationId xmlns:a16="http://schemas.microsoft.com/office/drawing/2014/main" id="{8E38105A-9055-4CB6-B568-494B56A1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955" y="3675702"/>
            <a:ext cx="377149" cy="338555"/>
          </a:xfrm>
          <a:prstGeom prst="rect">
            <a:avLst/>
          </a:prstGeom>
        </p:spPr>
      </p:pic>
      <p:sp>
        <p:nvSpPr>
          <p:cNvPr id="507" name="ZoneTexte 506">
            <a:extLst>
              <a:ext uri="{FF2B5EF4-FFF2-40B4-BE49-F238E27FC236}">
                <a16:creationId xmlns:a16="http://schemas.microsoft.com/office/drawing/2014/main" id="{C16BB756-4B44-442B-9931-8F9A983D0D60}"/>
              </a:ext>
            </a:extLst>
          </p:cNvPr>
          <p:cNvSpPr txBox="1"/>
          <p:nvPr/>
        </p:nvSpPr>
        <p:spPr>
          <a:xfrm>
            <a:off x="4815470" y="3332136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inséré</a:t>
            </a:r>
            <a:endParaRPr lang="fr-CH" sz="400" b="1" dirty="0"/>
          </a:p>
        </p:txBody>
      </p:sp>
      <p:pic>
        <p:nvPicPr>
          <p:cNvPr id="508" name="Graphique 507">
            <a:extLst>
              <a:ext uri="{FF2B5EF4-FFF2-40B4-BE49-F238E27FC236}">
                <a16:creationId xmlns:a16="http://schemas.microsoft.com/office/drawing/2014/main" id="{8A03DBCE-FD31-4025-97F5-92228ED0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673" y="4121689"/>
            <a:ext cx="223905" cy="223905"/>
          </a:xfrm>
          <a:prstGeom prst="rect">
            <a:avLst/>
          </a:prstGeom>
        </p:spPr>
      </p:pic>
      <p:pic>
        <p:nvPicPr>
          <p:cNvPr id="509" name="Graphique 508">
            <a:extLst>
              <a:ext uri="{FF2B5EF4-FFF2-40B4-BE49-F238E27FC236}">
                <a16:creationId xmlns:a16="http://schemas.microsoft.com/office/drawing/2014/main" id="{9276B5F6-1424-40FB-8463-1FEDC0B4E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1438" y="4126722"/>
            <a:ext cx="171098" cy="185269"/>
          </a:xfrm>
          <a:prstGeom prst="rect">
            <a:avLst/>
          </a:prstGeom>
        </p:spPr>
      </p:pic>
      <p:pic>
        <p:nvPicPr>
          <p:cNvPr id="510" name="Graphique 509">
            <a:extLst>
              <a:ext uri="{FF2B5EF4-FFF2-40B4-BE49-F238E27FC236}">
                <a16:creationId xmlns:a16="http://schemas.microsoft.com/office/drawing/2014/main" id="{113CD960-AFE9-4483-963B-60C8F199D1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67628" y="4169492"/>
            <a:ext cx="159803" cy="159803"/>
          </a:xfrm>
          <a:prstGeom prst="rect">
            <a:avLst/>
          </a:prstGeom>
        </p:spPr>
      </p:pic>
      <p:pic>
        <p:nvPicPr>
          <p:cNvPr id="511" name="Graphique 510">
            <a:extLst>
              <a:ext uri="{FF2B5EF4-FFF2-40B4-BE49-F238E27FC236}">
                <a16:creationId xmlns:a16="http://schemas.microsoft.com/office/drawing/2014/main" id="{A2F21417-AAFB-494A-929F-859C5DB19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2870" y="4149815"/>
            <a:ext cx="162176" cy="162176"/>
          </a:xfrm>
          <a:prstGeom prst="rect">
            <a:avLst/>
          </a:prstGeom>
        </p:spPr>
      </p:pic>
      <p:pic>
        <p:nvPicPr>
          <p:cNvPr id="512" name="Graphique 511">
            <a:extLst>
              <a:ext uri="{FF2B5EF4-FFF2-40B4-BE49-F238E27FC236}">
                <a16:creationId xmlns:a16="http://schemas.microsoft.com/office/drawing/2014/main" id="{A66AEC7C-0892-4111-8DF3-4862F55C14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85829" y="4153041"/>
            <a:ext cx="176466" cy="176466"/>
          </a:xfrm>
          <a:prstGeom prst="rect">
            <a:avLst/>
          </a:prstGeom>
        </p:spPr>
      </p:pic>
      <p:pic>
        <p:nvPicPr>
          <p:cNvPr id="514" name="Graphique 513">
            <a:extLst>
              <a:ext uri="{FF2B5EF4-FFF2-40B4-BE49-F238E27FC236}">
                <a16:creationId xmlns:a16="http://schemas.microsoft.com/office/drawing/2014/main" id="{961CB654-B8A9-4D36-9476-2869B4A2FC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01205" y="4161449"/>
            <a:ext cx="159803" cy="162729"/>
          </a:xfrm>
          <a:prstGeom prst="rect">
            <a:avLst/>
          </a:prstGeom>
        </p:spPr>
      </p:pic>
      <p:sp>
        <p:nvSpPr>
          <p:cNvPr id="517" name="Accolade ouvrante 516">
            <a:extLst>
              <a:ext uri="{FF2B5EF4-FFF2-40B4-BE49-F238E27FC236}">
                <a16:creationId xmlns:a16="http://schemas.microsoft.com/office/drawing/2014/main" id="{90DF9EA0-F980-4024-B672-3401901D57D9}"/>
              </a:ext>
            </a:extLst>
          </p:cNvPr>
          <p:cNvSpPr/>
          <p:nvPr/>
        </p:nvSpPr>
        <p:spPr>
          <a:xfrm>
            <a:off x="9774104" y="4133144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8" name="Accolade ouvrante 517">
            <a:extLst>
              <a:ext uri="{FF2B5EF4-FFF2-40B4-BE49-F238E27FC236}">
                <a16:creationId xmlns:a16="http://schemas.microsoft.com/office/drawing/2014/main" id="{47EA740E-A48D-4889-9ADC-6AF43AAF74E4}"/>
              </a:ext>
            </a:extLst>
          </p:cNvPr>
          <p:cNvSpPr/>
          <p:nvPr/>
        </p:nvSpPr>
        <p:spPr>
          <a:xfrm rot="10800000">
            <a:off x="10907640" y="4145823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C0E97B04-CE15-4A32-8C4C-35BE27F82D1F}"/>
              </a:ext>
            </a:extLst>
          </p:cNvPr>
          <p:cNvGrpSpPr/>
          <p:nvPr/>
        </p:nvGrpSpPr>
        <p:grpSpPr>
          <a:xfrm>
            <a:off x="476109" y="3578968"/>
            <a:ext cx="669623" cy="518287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530" name="Graphique 529">
              <a:extLst>
                <a:ext uri="{FF2B5EF4-FFF2-40B4-BE49-F238E27FC236}">
                  <a16:creationId xmlns:a16="http://schemas.microsoft.com/office/drawing/2014/main" id="{774E78AF-72FF-46B2-B919-800DCB798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531" name="Graphique 530">
              <a:extLst>
                <a:ext uri="{FF2B5EF4-FFF2-40B4-BE49-F238E27FC236}">
                  <a16:creationId xmlns:a16="http://schemas.microsoft.com/office/drawing/2014/main" id="{9BD9D8FD-16E8-4A7F-A1C4-401963452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5B85317F-839F-49D5-BBFD-9C90C3D089EC}"/>
              </a:ext>
            </a:extLst>
          </p:cNvPr>
          <p:cNvGrpSpPr/>
          <p:nvPr/>
        </p:nvGrpSpPr>
        <p:grpSpPr>
          <a:xfrm>
            <a:off x="380152" y="2670989"/>
            <a:ext cx="737702" cy="610926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533" name="Graphique 532">
              <a:extLst>
                <a:ext uri="{FF2B5EF4-FFF2-40B4-BE49-F238E27FC236}">
                  <a16:creationId xmlns:a16="http://schemas.microsoft.com/office/drawing/2014/main" id="{9BE891B9-C01E-4B3C-A165-2B87F032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534" name="Graphique 533">
              <a:extLst>
                <a:ext uri="{FF2B5EF4-FFF2-40B4-BE49-F238E27FC236}">
                  <a16:creationId xmlns:a16="http://schemas.microsoft.com/office/drawing/2014/main" id="{EB787E44-013E-4C27-AEB6-889B1A0C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sp>
        <p:nvSpPr>
          <p:cNvPr id="535" name="Accolade fermante 534">
            <a:extLst>
              <a:ext uri="{FF2B5EF4-FFF2-40B4-BE49-F238E27FC236}">
                <a16:creationId xmlns:a16="http://schemas.microsoft.com/office/drawing/2014/main" id="{93F75743-831D-45EC-BFCE-3BE7424769E5}"/>
              </a:ext>
            </a:extLst>
          </p:cNvPr>
          <p:cNvSpPr/>
          <p:nvPr/>
        </p:nvSpPr>
        <p:spPr>
          <a:xfrm>
            <a:off x="3019251" y="615106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6" name="Accolade ouvrante 535">
            <a:extLst>
              <a:ext uri="{FF2B5EF4-FFF2-40B4-BE49-F238E27FC236}">
                <a16:creationId xmlns:a16="http://schemas.microsoft.com/office/drawing/2014/main" id="{CA0474F2-CE30-4B06-9574-751A30A3166E}"/>
              </a:ext>
            </a:extLst>
          </p:cNvPr>
          <p:cNvSpPr/>
          <p:nvPr/>
        </p:nvSpPr>
        <p:spPr>
          <a:xfrm>
            <a:off x="1405618" y="629313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37" name="Graphique 536">
            <a:extLst>
              <a:ext uri="{FF2B5EF4-FFF2-40B4-BE49-F238E27FC236}">
                <a16:creationId xmlns:a16="http://schemas.microsoft.com/office/drawing/2014/main" id="{07F6619D-D7EF-45C9-8327-8950CD37A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317" y="648000"/>
            <a:ext cx="582119" cy="522550"/>
          </a:xfrm>
          <a:prstGeom prst="rect">
            <a:avLst/>
          </a:prstGeom>
        </p:spPr>
      </p:pic>
      <p:sp>
        <p:nvSpPr>
          <p:cNvPr id="539" name="ZoneTexte 538">
            <a:extLst>
              <a:ext uri="{FF2B5EF4-FFF2-40B4-BE49-F238E27FC236}">
                <a16:creationId xmlns:a16="http://schemas.microsoft.com/office/drawing/2014/main" id="{CA377C4A-8FEF-4473-8A0A-10A3DBBBC725}"/>
              </a:ext>
            </a:extLst>
          </p:cNvPr>
          <p:cNvSpPr txBox="1"/>
          <p:nvPr/>
        </p:nvSpPr>
        <p:spPr>
          <a:xfrm>
            <a:off x="1539952" y="108211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540" name="ZoneTexte 539">
            <a:extLst>
              <a:ext uri="{FF2B5EF4-FFF2-40B4-BE49-F238E27FC236}">
                <a16:creationId xmlns:a16="http://schemas.microsoft.com/office/drawing/2014/main" id="{4C1C043A-47A5-4B9B-A59C-E70BD0260B74}"/>
              </a:ext>
            </a:extLst>
          </p:cNvPr>
          <p:cNvSpPr txBox="1"/>
          <p:nvPr/>
        </p:nvSpPr>
        <p:spPr>
          <a:xfrm>
            <a:off x="2375917" y="10834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sp>
        <p:nvSpPr>
          <p:cNvPr id="541" name="ZoneTexte 540">
            <a:extLst>
              <a:ext uri="{FF2B5EF4-FFF2-40B4-BE49-F238E27FC236}">
                <a16:creationId xmlns:a16="http://schemas.microsoft.com/office/drawing/2014/main" id="{989486BA-A997-4380-9890-6F348D88FC86}"/>
              </a:ext>
            </a:extLst>
          </p:cNvPr>
          <p:cNvSpPr txBox="1"/>
          <p:nvPr/>
        </p:nvSpPr>
        <p:spPr>
          <a:xfrm>
            <a:off x="315047" y="41992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2" name="Graphique 23">
            <a:extLst>
              <a:ext uri="{FF2B5EF4-FFF2-40B4-BE49-F238E27FC236}">
                <a16:creationId xmlns:a16="http://schemas.microsoft.com/office/drawing/2014/main" id="{55AEE515-EDCD-4B4A-B196-CAA2680B57E7}"/>
              </a:ext>
            </a:extLst>
          </p:cNvPr>
          <p:cNvGrpSpPr/>
          <p:nvPr/>
        </p:nvGrpSpPr>
        <p:grpSpPr>
          <a:xfrm>
            <a:off x="649378" y="1302545"/>
            <a:ext cx="275286" cy="613429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543" name="Forme libre : forme 542">
              <a:extLst>
                <a:ext uri="{FF2B5EF4-FFF2-40B4-BE49-F238E27FC236}">
                  <a16:creationId xmlns:a16="http://schemas.microsoft.com/office/drawing/2014/main" id="{7AAAE1A3-7635-4108-BE87-AF984CFA8E31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544" name="Forme libre : forme 543">
              <a:extLst>
                <a:ext uri="{FF2B5EF4-FFF2-40B4-BE49-F238E27FC236}">
                  <a16:creationId xmlns:a16="http://schemas.microsoft.com/office/drawing/2014/main" id="{0909970E-06A1-4327-972B-21628EC9DDB7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545" name="ZoneTexte 544">
            <a:extLst>
              <a:ext uri="{FF2B5EF4-FFF2-40B4-BE49-F238E27FC236}">
                <a16:creationId xmlns:a16="http://schemas.microsoft.com/office/drawing/2014/main" id="{41BD2606-2F86-40F8-A27F-AF78F39FAB9B}"/>
              </a:ext>
            </a:extLst>
          </p:cNvPr>
          <p:cNvSpPr txBox="1"/>
          <p:nvPr/>
        </p:nvSpPr>
        <p:spPr>
          <a:xfrm>
            <a:off x="1569650" y="247715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[7:55:00 7:58:00]</a:t>
            </a:r>
            <a:endParaRPr lang="fr-CH" sz="600" dirty="0"/>
          </a:p>
        </p:txBody>
      </p:sp>
      <p:sp>
        <p:nvSpPr>
          <p:cNvPr id="546" name="ZoneTexte 545">
            <a:extLst>
              <a:ext uri="{FF2B5EF4-FFF2-40B4-BE49-F238E27FC236}">
                <a16:creationId xmlns:a16="http://schemas.microsoft.com/office/drawing/2014/main" id="{DF8A0DC4-9689-439E-8E86-2D274B24A05D}"/>
              </a:ext>
            </a:extLst>
          </p:cNvPr>
          <p:cNvSpPr txBox="1"/>
          <p:nvPr/>
        </p:nvSpPr>
        <p:spPr>
          <a:xfrm>
            <a:off x="2403354" y="248806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sp>
        <p:nvSpPr>
          <p:cNvPr id="547" name="ZoneTexte 546">
            <a:extLst>
              <a:ext uri="{FF2B5EF4-FFF2-40B4-BE49-F238E27FC236}">
                <a16:creationId xmlns:a16="http://schemas.microsoft.com/office/drawing/2014/main" id="{4EB78F51-97AF-4C0D-A659-211BE27FEFAF}"/>
              </a:ext>
            </a:extLst>
          </p:cNvPr>
          <p:cNvSpPr txBox="1"/>
          <p:nvPr/>
        </p:nvSpPr>
        <p:spPr>
          <a:xfrm>
            <a:off x="1539952" y="181994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8:03:00]</a:t>
            </a:r>
            <a:endParaRPr lang="fr-CH" sz="600" dirty="0"/>
          </a:p>
        </p:txBody>
      </p:sp>
      <p:sp>
        <p:nvSpPr>
          <p:cNvPr id="549" name="ZoneTexte 548">
            <a:extLst>
              <a:ext uri="{FF2B5EF4-FFF2-40B4-BE49-F238E27FC236}">
                <a16:creationId xmlns:a16="http://schemas.microsoft.com/office/drawing/2014/main" id="{4D94344B-5C3B-4E22-97A1-C8A940E48455}"/>
              </a:ext>
            </a:extLst>
          </p:cNvPr>
          <p:cNvSpPr txBox="1"/>
          <p:nvPr/>
        </p:nvSpPr>
        <p:spPr>
          <a:xfrm>
            <a:off x="2422732" y="181185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8:15:00]</a:t>
            </a:r>
            <a:endParaRPr lang="fr-CH" sz="600" dirty="0"/>
          </a:p>
        </p:txBody>
      </p:sp>
      <p:sp>
        <p:nvSpPr>
          <p:cNvPr id="554" name="Accolade ouvrante 553">
            <a:extLst>
              <a:ext uri="{FF2B5EF4-FFF2-40B4-BE49-F238E27FC236}">
                <a16:creationId xmlns:a16="http://schemas.microsoft.com/office/drawing/2014/main" id="{E318F852-F1B2-4022-BD93-34E89FA35EB7}"/>
              </a:ext>
            </a:extLst>
          </p:cNvPr>
          <p:cNvSpPr/>
          <p:nvPr/>
        </p:nvSpPr>
        <p:spPr>
          <a:xfrm>
            <a:off x="1401279" y="1354402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57" name="Graphique 23">
            <a:extLst>
              <a:ext uri="{FF2B5EF4-FFF2-40B4-BE49-F238E27FC236}">
                <a16:creationId xmlns:a16="http://schemas.microsoft.com/office/drawing/2014/main" id="{23887819-6CAE-4ABA-9DB4-F3FA0390CADA}"/>
              </a:ext>
            </a:extLst>
          </p:cNvPr>
          <p:cNvGrpSpPr/>
          <p:nvPr/>
        </p:nvGrpSpPr>
        <p:grpSpPr>
          <a:xfrm>
            <a:off x="624778" y="1995128"/>
            <a:ext cx="294486" cy="613429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558" name="Forme libre : forme 557">
              <a:extLst>
                <a:ext uri="{FF2B5EF4-FFF2-40B4-BE49-F238E27FC236}">
                  <a16:creationId xmlns:a16="http://schemas.microsoft.com/office/drawing/2014/main" id="{AE480238-A1EC-413C-ADB6-D0C9B99B2BA1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559" name="Forme libre : forme 558">
              <a:extLst>
                <a:ext uri="{FF2B5EF4-FFF2-40B4-BE49-F238E27FC236}">
                  <a16:creationId xmlns:a16="http://schemas.microsoft.com/office/drawing/2014/main" id="{171D5E0B-7DEB-4111-9AD0-40C4AAA87B1D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560" name="Accolade ouvrante 559">
            <a:extLst>
              <a:ext uri="{FF2B5EF4-FFF2-40B4-BE49-F238E27FC236}">
                <a16:creationId xmlns:a16="http://schemas.microsoft.com/office/drawing/2014/main" id="{42133BB3-163C-474E-AB36-C2D921478B47}"/>
              </a:ext>
            </a:extLst>
          </p:cNvPr>
          <p:cNvSpPr/>
          <p:nvPr/>
        </p:nvSpPr>
        <p:spPr>
          <a:xfrm>
            <a:off x="1407360" y="2031059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1" name="Accolade fermante 560">
            <a:extLst>
              <a:ext uri="{FF2B5EF4-FFF2-40B4-BE49-F238E27FC236}">
                <a16:creationId xmlns:a16="http://schemas.microsoft.com/office/drawing/2014/main" id="{DBE1BBB6-A17F-48F4-984E-38FCE6264D65}"/>
              </a:ext>
            </a:extLst>
          </p:cNvPr>
          <p:cNvSpPr/>
          <p:nvPr/>
        </p:nvSpPr>
        <p:spPr>
          <a:xfrm>
            <a:off x="3034632" y="204131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2" name="Accolade fermante 561">
            <a:extLst>
              <a:ext uri="{FF2B5EF4-FFF2-40B4-BE49-F238E27FC236}">
                <a16:creationId xmlns:a16="http://schemas.microsoft.com/office/drawing/2014/main" id="{0E5FBFB6-1B80-4C70-A340-3E0EFC4FA0DD}"/>
              </a:ext>
            </a:extLst>
          </p:cNvPr>
          <p:cNvSpPr/>
          <p:nvPr/>
        </p:nvSpPr>
        <p:spPr>
          <a:xfrm>
            <a:off x="3031216" y="138018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1415EC43-20D6-4A3B-84BE-CA8B7337355F}"/>
              </a:ext>
            </a:extLst>
          </p:cNvPr>
          <p:cNvGrpSpPr/>
          <p:nvPr/>
        </p:nvGrpSpPr>
        <p:grpSpPr>
          <a:xfrm>
            <a:off x="1653810" y="636545"/>
            <a:ext cx="474810" cy="543613"/>
            <a:chOff x="1794102" y="640724"/>
            <a:chExt cx="474810" cy="543613"/>
          </a:xfrm>
        </p:grpSpPr>
        <p:grpSp>
          <p:nvGrpSpPr>
            <p:cNvPr id="570" name="Groupe 569">
              <a:extLst>
                <a:ext uri="{FF2B5EF4-FFF2-40B4-BE49-F238E27FC236}">
                  <a16:creationId xmlns:a16="http://schemas.microsoft.com/office/drawing/2014/main" id="{8A6B16F3-BFA2-4855-8DFE-93786CB6ED5C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573" name="Graphique 572">
                <a:extLst>
                  <a:ext uri="{FF2B5EF4-FFF2-40B4-BE49-F238E27FC236}">
                    <a16:creationId xmlns:a16="http://schemas.microsoft.com/office/drawing/2014/main" id="{2D31D9D1-81C1-4516-A1BC-37578909C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880FCC78-7A1B-4EDD-839A-4D0E51E1410D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72" name="ZoneTexte 571">
              <a:extLst>
                <a:ext uri="{FF2B5EF4-FFF2-40B4-BE49-F238E27FC236}">
                  <a16:creationId xmlns:a16="http://schemas.microsoft.com/office/drawing/2014/main" id="{63D7A9AC-A874-4BBE-BEFB-5627BDBD99D8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8804B3E7-DE4F-49D5-9BEE-C995ED184D0E}"/>
              </a:ext>
            </a:extLst>
          </p:cNvPr>
          <p:cNvGrpSpPr/>
          <p:nvPr/>
        </p:nvGrpSpPr>
        <p:grpSpPr>
          <a:xfrm>
            <a:off x="2538022" y="594253"/>
            <a:ext cx="444352" cy="598565"/>
            <a:chOff x="2677947" y="596387"/>
            <a:chExt cx="444352" cy="598565"/>
          </a:xfrm>
        </p:grpSpPr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9A8BFC47-1A49-4D0A-B992-E8C8DE519E92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580" name="Graphique 579">
                <a:extLst>
                  <a:ext uri="{FF2B5EF4-FFF2-40B4-BE49-F238E27FC236}">
                    <a16:creationId xmlns:a16="http://schemas.microsoft.com/office/drawing/2014/main" id="{2B9FCAB7-7EB2-462F-B59E-C098450F4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81" name="ZoneTexte 580">
                <a:extLst>
                  <a:ext uri="{FF2B5EF4-FFF2-40B4-BE49-F238E27FC236}">
                    <a16:creationId xmlns:a16="http://schemas.microsoft.com/office/drawing/2014/main" id="{ADFB49AC-F3C3-4041-BEA1-544E330DA9F2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77" name="ZoneTexte 576">
              <a:extLst>
                <a:ext uri="{FF2B5EF4-FFF2-40B4-BE49-F238E27FC236}">
                  <a16:creationId xmlns:a16="http://schemas.microsoft.com/office/drawing/2014/main" id="{5A651236-B85E-41C1-82A0-7C8B3042520B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82" name="Groupe 581">
            <a:extLst>
              <a:ext uri="{FF2B5EF4-FFF2-40B4-BE49-F238E27FC236}">
                <a16:creationId xmlns:a16="http://schemas.microsoft.com/office/drawing/2014/main" id="{5601AE1C-33EA-4D49-9EDC-5EF77DF33FC7}"/>
              </a:ext>
            </a:extLst>
          </p:cNvPr>
          <p:cNvGrpSpPr/>
          <p:nvPr/>
        </p:nvGrpSpPr>
        <p:grpSpPr>
          <a:xfrm>
            <a:off x="1518796" y="1382317"/>
            <a:ext cx="790601" cy="539527"/>
            <a:chOff x="1658721" y="1384451"/>
            <a:chExt cx="790601" cy="539527"/>
          </a:xfrm>
        </p:grpSpPr>
        <p:grpSp>
          <p:nvGrpSpPr>
            <p:cNvPr id="584" name="Groupe 583">
              <a:extLst>
                <a:ext uri="{FF2B5EF4-FFF2-40B4-BE49-F238E27FC236}">
                  <a16:creationId xmlns:a16="http://schemas.microsoft.com/office/drawing/2014/main" id="{D3DE85B5-DFB0-4813-913F-2A6C0E658B4D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586" name="Graphique 585">
                <a:extLst>
                  <a:ext uri="{FF2B5EF4-FFF2-40B4-BE49-F238E27FC236}">
                    <a16:creationId xmlns:a16="http://schemas.microsoft.com/office/drawing/2014/main" id="{5D3AAEBA-51E6-418E-8448-CCC687A95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587" name="ZoneTexte 586">
                <a:extLst>
                  <a:ext uri="{FF2B5EF4-FFF2-40B4-BE49-F238E27FC236}">
                    <a16:creationId xmlns:a16="http://schemas.microsoft.com/office/drawing/2014/main" id="{B4A49D80-EE88-4F63-B4F4-F28C0AC44C9C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85" name="ZoneTexte 584">
              <a:extLst>
                <a:ext uri="{FF2B5EF4-FFF2-40B4-BE49-F238E27FC236}">
                  <a16:creationId xmlns:a16="http://schemas.microsoft.com/office/drawing/2014/main" id="{93234225-0144-4DBF-8133-15F3BC117CF0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88" name="Groupe 587">
            <a:extLst>
              <a:ext uri="{FF2B5EF4-FFF2-40B4-BE49-F238E27FC236}">
                <a16:creationId xmlns:a16="http://schemas.microsoft.com/office/drawing/2014/main" id="{0F8BB711-ACE3-4BA3-99DC-99695DE8ECFD}"/>
              </a:ext>
            </a:extLst>
          </p:cNvPr>
          <p:cNvGrpSpPr/>
          <p:nvPr/>
        </p:nvGrpSpPr>
        <p:grpSpPr>
          <a:xfrm>
            <a:off x="2334049" y="1345955"/>
            <a:ext cx="825867" cy="568783"/>
            <a:chOff x="2473974" y="1348089"/>
            <a:chExt cx="825867" cy="568783"/>
          </a:xfrm>
        </p:grpSpPr>
        <p:grpSp>
          <p:nvGrpSpPr>
            <p:cNvPr id="592" name="Groupe 591">
              <a:extLst>
                <a:ext uri="{FF2B5EF4-FFF2-40B4-BE49-F238E27FC236}">
                  <a16:creationId xmlns:a16="http://schemas.microsoft.com/office/drawing/2014/main" id="{0BF7B9EF-3C20-4744-8F93-6822FFD50157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593" name="Graphique 592">
                <a:extLst>
                  <a:ext uri="{FF2B5EF4-FFF2-40B4-BE49-F238E27FC236}">
                    <a16:creationId xmlns:a16="http://schemas.microsoft.com/office/drawing/2014/main" id="{32DD589C-FA7E-4FA4-809C-EFF2D5085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594" name="ZoneTexte 593">
                <a:extLst>
                  <a:ext uri="{FF2B5EF4-FFF2-40B4-BE49-F238E27FC236}">
                    <a16:creationId xmlns:a16="http://schemas.microsoft.com/office/drawing/2014/main" id="{3E26BBBD-AEA4-43B3-A241-3BE106F903F1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590" name="ZoneTexte 589">
              <a:extLst>
                <a:ext uri="{FF2B5EF4-FFF2-40B4-BE49-F238E27FC236}">
                  <a16:creationId xmlns:a16="http://schemas.microsoft.com/office/drawing/2014/main" id="{828F6296-187A-46C1-AFB6-69B1406C7C40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95" name="Groupe 594">
            <a:extLst>
              <a:ext uri="{FF2B5EF4-FFF2-40B4-BE49-F238E27FC236}">
                <a16:creationId xmlns:a16="http://schemas.microsoft.com/office/drawing/2014/main" id="{6A3751B5-2E66-4E9D-BDB5-DCE57F4EF2BA}"/>
              </a:ext>
            </a:extLst>
          </p:cNvPr>
          <p:cNvGrpSpPr/>
          <p:nvPr/>
        </p:nvGrpSpPr>
        <p:grpSpPr>
          <a:xfrm>
            <a:off x="1601607" y="2033316"/>
            <a:ext cx="737702" cy="532594"/>
            <a:chOff x="1741532" y="2067294"/>
            <a:chExt cx="737702" cy="532594"/>
          </a:xfrm>
        </p:grpSpPr>
        <p:grpSp>
          <p:nvGrpSpPr>
            <p:cNvPr id="599" name="Groupe 598">
              <a:extLst>
                <a:ext uri="{FF2B5EF4-FFF2-40B4-BE49-F238E27FC236}">
                  <a16:creationId xmlns:a16="http://schemas.microsoft.com/office/drawing/2014/main" id="{95EA38ED-6AAF-4DF0-BB97-74FCE4B14440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600" name="ZoneTexte 599">
                <a:extLst>
                  <a:ext uri="{FF2B5EF4-FFF2-40B4-BE49-F238E27FC236}">
                    <a16:creationId xmlns:a16="http://schemas.microsoft.com/office/drawing/2014/main" id="{CDB9779F-41DC-4A1B-A192-3684A25F8A2F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601" name="Graphique 600">
                <a:extLst>
                  <a:ext uri="{FF2B5EF4-FFF2-40B4-BE49-F238E27FC236}">
                    <a16:creationId xmlns:a16="http://schemas.microsoft.com/office/drawing/2014/main" id="{357529E8-06F6-4B6C-B452-2806B96BF9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597" name="ZoneTexte 596">
              <a:extLst>
                <a:ext uri="{FF2B5EF4-FFF2-40B4-BE49-F238E27FC236}">
                  <a16:creationId xmlns:a16="http://schemas.microsoft.com/office/drawing/2014/main" id="{18DE42D8-42FB-4BDA-ACD7-E1714F7DEFD1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476C0773-7B21-468D-91EB-ECC2815BAC2E}"/>
              </a:ext>
            </a:extLst>
          </p:cNvPr>
          <p:cNvGrpSpPr/>
          <p:nvPr/>
        </p:nvGrpSpPr>
        <p:grpSpPr>
          <a:xfrm>
            <a:off x="2548131" y="1973630"/>
            <a:ext cx="444352" cy="607358"/>
            <a:chOff x="2697139" y="2011027"/>
            <a:chExt cx="444352" cy="607358"/>
          </a:xfrm>
        </p:grpSpPr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5C727667-7505-44A9-BBF9-02CE101CB88D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606" name="Graphique 605">
                <a:extLst>
                  <a:ext uri="{FF2B5EF4-FFF2-40B4-BE49-F238E27FC236}">
                    <a16:creationId xmlns:a16="http://schemas.microsoft.com/office/drawing/2014/main" id="{FAF1BCCA-FCDE-4DB5-879D-CBE445101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607" name="ZoneTexte 606">
                <a:extLst>
                  <a:ext uri="{FF2B5EF4-FFF2-40B4-BE49-F238E27FC236}">
                    <a16:creationId xmlns:a16="http://schemas.microsoft.com/office/drawing/2014/main" id="{ED2D36B9-2038-4F9A-A8FE-BA923BDC6A1C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5" name="ZoneTexte 604">
              <a:extLst>
                <a:ext uri="{FF2B5EF4-FFF2-40B4-BE49-F238E27FC236}">
                  <a16:creationId xmlns:a16="http://schemas.microsoft.com/office/drawing/2014/main" id="{0783AEE7-4F83-4BE0-B405-594E475EA5AE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6" name="Flèche : droite 635">
            <a:extLst>
              <a:ext uri="{FF2B5EF4-FFF2-40B4-BE49-F238E27FC236}">
                <a16:creationId xmlns:a16="http://schemas.microsoft.com/office/drawing/2014/main" id="{F62BD6C5-259D-4A5E-822D-A2BEBF11CA8E}"/>
              </a:ext>
            </a:extLst>
          </p:cNvPr>
          <p:cNvSpPr/>
          <p:nvPr/>
        </p:nvSpPr>
        <p:spPr>
          <a:xfrm rot="5400000">
            <a:off x="2670736" y="1867525"/>
            <a:ext cx="219450" cy="2315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87" name="Graphique 686">
            <a:extLst>
              <a:ext uri="{FF2B5EF4-FFF2-40B4-BE49-F238E27FC236}">
                <a16:creationId xmlns:a16="http://schemas.microsoft.com/office/drawing/2014/main" id="{6964A45E-F6DE-428D-BB75-41279203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657" y="87334"/>
            <a:ext cx="377149" cy="338555"/>
          </a:xfrm>
          <a:prstGeom prst="rect">
            <a:avLst/>
          </a:prstGeom>
        </p:spPr>
      </p:pic>
      <p:sp>
        <p:nvSpPr>
          <p:cNvPr id="688" name="ZoneTexte 687">
            <a:extLst>
              <a:ext uri="{FF2B5EF4-FFF2-40B4-BE49-F238E27FC236}">
                <a16:creationId xmlns:a16="http://schemas.microsoft.com/office/drawing/2014/main" id="{B94829DC-E5D7-46D5-85B3-18E844B0EA9B}"/>
              </a:ext>
            </a:extLst>
          </p:cNvPr>
          <p:cNvSpPr txBox="1"/>
          <p:nvPr/>
        </p:nvSpPr>
        <p:spPr>
          <a:xfrm>
            <a:off x="5668955" y="9950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pic>
        <p:nvPicPr>
          <p:cNvPr id="689" name="Graphique 688">
            <a:extLst>
              <a:ext uri="{FF2B5EF4-FFF2-40B4-BE49-F238E27FC236}">
                <a16:creationId xmlns:a16="http://schemas.microsoft.com/office/drawing/2014/main" id="{102D4FD2-0B8A-4FA7-9425-BE1B707DD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8699" y="2297180"/>
            <a:ext cx="377149" cy="338555"/>
          </a:xfrm>
          <a:prstGeom prst="rect">
            <a:avLst/>
          </a:prstGeom>
        </p:spPr>
      </p:pic>
      <p:sp>
        <p:nvSpPr>
          <p:cNvPr id="690" name="ZoneTexte 689">
            <a:extLst>
              <a:ext uri="{FF2B5EF4-FFF2-40B4-BE49-F238E27FC236}">
                <a16:creationId xmlns:a16="http://schemas.microsoft.com/office/drawing/2014/main" id="{54A586FA-2846-4774-A19C-FD6D1DB6948E}"/>
              </a:ext>
            </a:extLst>
          </p:cNvPr>
          <p:cNvSpPr txBox="1"/>
          <p:nvPr/>
        </p:nvSpPr>
        <p:spPr>
          <a:xfrm>
            <a:off x="5713543" y="233218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753" name="ZoneTexte 752">
            <a:extLst>
              <a:ext uri="{FF2B5EF4-FFF2-40B4-BE49-F238E27FC236}">
                <a16:creationId xmlns:a16="http://schemas.microsoft.com/office/drawing/2014/main" id="{E384E28D-D437-4F47-8052-2865DFA734FB}"/>
              </a:ext>
            </a:extLst>
          </p:cNvPr>
          <p:cNvSpPr txBox="1"/>
          <p:nvPr/>
        </p:nvSpPr>
        <p:spPr>
          <a:xfrm>
            <a:off x="7575584" y="87966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sp>
        <p:nvSpPr>
          <p:cNvPr id="754" name="ZoneTexte 753">
            <a:extLst>
              <a:ext uri="{FF2B5EF4-FFF2-40B4-BE49-F238E27FC236}">
                <a16:creationId xmlns:a16="http://schemas.microsoft.com/office/drawing/2014/main" id="{AE17582D-B78A-474A-BB37-7B3652779DD8}"/>
              </a:ext>
            </a:extLst>
          </p:cNvPr>
          <p:cNvSpPr txBox="1"/>
          <p:nvPr/>
        </p:nvSpPr>
        <p:spPr>
          <a:xfrm>
            <a:off x="5887227" y="110818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7:42:00]</a:t>
            </a:r>
            <a:endParaRPr lang="fr-CH" sz="600" dirty="0"/>
          </a:p>
        </p:txBody>
      </p:sp>
      <p:sp>
        <p:nvSpPr>
          <p:cNvPr id="755" name="ZoneTexte 754">
            <a:extLst>
              <a:ext uri="{FF2B5EF4-FFF2-40B4-BE49-F238E27FC236}">
                <a16:creationId xmlns:a16="http://schemas.microsoft.com/office/drawing/2014/main" id="{4AEEBB58-0579-4879-B1B2-B673E91A592F}"/>
              </a:ext>
            </a:extLst>
          </p:cNvPr>
          <p:cNvSpPr txBox="1"/>
          <p:nvPr/>
        </p:nvSpPr>
        <p:spPr>
          <a:xfrm>
            <a:off x="6987319" y="57328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7:46:00]</a:t>
            </a:r>
            <a:endParaRPr lang="fr-CH" sz="600" dirty="0"/>
          </a:p>
        </p:txBody>
      </p:sp>
      <p:cxnSp>
        <p:nvCxnSpPr>
          <p:cNvPr id="757" name="Connecteur droit 756">
            <a:extLst>
              <a:ext uri="{FF2B5EF4-FFF2-40B4-BE49-F238E27FC236}">
                <a16:creationId xmlns:a16="http://schemas.microsoft.com/office/drawing/2014/main" id="{7B69211D-562D-4593-9045-BE8DD1BE0DF0}"/>
              </a:ext>
            </a:extLst>
          </p:cNvPr>
          <p:cNvCxnSpPr>
            <a:cxnSpLocks/>
          </p:cNvCxnSpPr>
          <p:nvPr/>
        </p:nvCxnSpPr>
        <p:spPr>
          <a:xfrm flipV="1">
            <a:off x="7738294" y="1144344"/>
            <a:ext cx="778114" cy="284783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ZoneTexte 757">
            <a:extLst>
              <a:ext uri="{FF2B5EF4-FFF2-40B4-BE49-F238E27FC236}">
                <a16:creationId xmlns:a16="http://schemas.microsoft.com/office/drawing/2014/main" id="{4F5A5287-C9BD-4441-966C-C2AB9F642470}"/>
              </a:ext>
            </a:extLst>
          </p:cNvPr>
          <p:cNvSpPr txBox="1"/>
          <p:nvPr/>
        </p:nvSpPr>
        <p:spPr>
          <a:xfrm>
            <a:off x="7955024" y="110604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762" name="Connecteur droit 761">
            <a:extLst>
              <a:ext uri="{FF2B5EF4-FFF2-40B4-BE49-F238E27FC236}">
                <a16:creationId xmlns:a16="http://schemas.microsoft.com/office/drawing/2014/main" id="{2AFC0A2D-1D02-4EBF-8CF7-6F73191B6BC3}"/>
              </a:ext>
            </a:extLst>
          </p:cNvPr>
          <p:cNvCxnSpPr>
            <a:cxnSpLocks/>
          </p:cNvCxnSpPr>
          <p:nvPr/>
        </p:nvCxnSpPr>
        <p:spPr>
          <a:xfrm>
            <a:off x="7613813" y="710025"/>
            <a:ext cx="20329" cy="448943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necteur droit 764">
            <a:extLst>
              <a:ext uri="{FF2B5EF4-FFF2-40B4-BE49-F238E27FC236}">
                <a16:creationId xmlns:a16="http://schemas.microsoft.com/office/drawing/2014/main" id="{BE05DCA5-9EF1-44DD-BAD8-C409B5C1AFB9}"/>
              </a:ext>
            </a:extLst>
          </p:cNvPr>
          <p:cNvCxnSpPr>
            <a:cxnSpLocks/>
          </p:cNvCxnSpPr>
          <p:nvPr/>
        </p:nvCxnSpPr>
        <p:spPr>
          <a:xfrm>
            <a:off x="9353825" y="1254311"/>
            <a:ext cx="525994" cy="92146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ZoneTexte 765">
            <a:extLst>
              <a:ext uri="{FF2B5EF4-FFF2-40B4-BE49-F238E27FC236}">
                <a16:creationId xmlns:a16="http://schemas.microsoft.com/office/drawing/2014/main" id="{9E59AB7F-3650-40E7-9602-C55CC2D0F089}"/>
              </a:ext>
            </a:extLst>
          </p:cNvPr>
          <p:cNvSpPr txBox="1"/>
          <p:nvPr/>
        </p:nvSpPr>
        <p:spPr>
          <a:xfrm>
            <a:off x="9482980" y="113436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768" name="Connecteur droit 767">
            <a:extLst>
              <a:ext uri="{FF2B5EF4-FFF2-40B4-BE49-F238E27FC236}">
                <a16:creationId xmlns:a16="http://schemas.microsoft.com/office/drawing/2014/main" id="{0F9E62E6-9CDC-4166-99D7-2938FF22356B}"/>
              </a:ext>
            </a:extLst>
          </p:cNvPr>
          <p:cNvCxnSpPr>
            <a:cxnSpLocks/>
            <a:stCxn id="776" idx="3"/>
          </p:cNvCxnSpPr>
          <p:nvPr/>
        </p:nvCxnSpPr>
        <p:spPr>
          <a:xfrm flipV="1">
            <a:off x="6705840" y="635123"/>
            <a:ext cx="280645" cy="217834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ZoneTexte 771">
            <a:extLst>
              <a:ext uri="{FF2B5EF4-FFF2-40B4-BE49-F238E27FC236}">
                <a16:creationId xmlns:a16="http://schemas.microsoft.com/office/drawing/2014/main" id="{A7F72E1A-2683-42AF-8E0C-200C2FE4DA27}"/>
              </a:ext>
            </a:extLst>
          </p:cNvPr>
          <p:cNvSpPr txBox="1"/>
          <p:nvPr/>
        </p:nvSpPr>
        <p:spPr>
          <a:xfrm>
            <a:off x="6554963" y="57645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sp>
        <p:nvSpPr>
          <p:cNvPr id="773" name="ZoneTexte 772">
            <a:extLst>
              <a:ext uri="{FF2B5EF4-FFF2-40B4-BE49-F238E27FC236}">
                <a16:creationId xmlns:a16="http://schemas.microsoft.com/office/drawing/2014/main" id="{942AB0CC-B340-43F7-A146-74A2A717E78C}"/>
              </a:ext>
            </a:extLst>
          </p:cNvPr>
          <p:cNvSpPr txBox="1"/>
          <p:nvPr/>
        </p:nvSpPr>
        <p:spPr>
          <a:xfrm>
            <a:off x="9713450" y="16848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grpSp>
        <p:nvGrpSpPr>
          <p:cNvPr id="774" name="Groupe 773">
            <a:extLst>
              <a:ext uri="{FF2B5EF4-FFF2-40B4-BE49-F238E27FC236}">
                <a16:creationId xmlns:a16="http://schemas.microsoft.com/office/drawing/2014/main" id="{9F289A45-629B-41C4-B28C-82499D0DCAC3}"/>
              </a:ext>
            </a:extLst>
          </p:cNvPr>
          <p:cNvGrpSpPr/>
          <p:nvPr/>
        </p:nvGrpSpPr>
        <p:grpSpPr>
          <a:xfrm>
            <a:off x="6383010" y="740463"/>
            <a:ext cx="340348" cy="305520"/>
            <a:chOff x="6738477" y="2997471"/>
            <a:chExt cx="340348" cy="305520"/>
          </a:xfrm>
        </p:grpSpPr>
        <p:pic>
          <p:nvPicPr>
            <p:cNvPr id="775" name="Graphique 774">
              <a:extLst>
                <a:ext uri="{FF2B5EF4-FFF2-40B4-BE49-F238E27FC236}">
                  <a16:creationId xmlns:a16="http://schemas.microsoft.com/office/drawing/2014/main" id="{BDB7CF3B-5703-4895-940F-DBAB71F9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776" name="ZoneTexte 775">
              <a:extLst>
                <a:ext uri="{FF2B5EF4-FFF2-40B4-BE49-F238E27FC236}">
                  <a16:creationId xmlns:a16="http://schemas.microsoft.com/office/drawing/2014/main" id="{3D5E57FF-6759-4827-B8CE-A6568816F511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777" name="Groupe 776">
            <a:extLst>
              <a:ext uri="{FF2B5EF4-FFF2-40B4-BE49-F238E27FC236}">
                <a16:creationId xmlns:a16="http://schemas.microsoft.com/office/drawing/2014/main" id="{1234ABC8-ACA4-4A58-87BC-8F512C917F46}"/>
              </a:ext>
            </a:extLst>
          </p:cNvPr>
          <p:cNvGrpSpPr/>
          <p:nvPr/>
        </p:nvGrpSpPr>
        <p:grpSpPr>
          <a:xfrm>
            <a:off x="7578797" y="443922"/>
            <a:ext cx="340348" cy="305520"/>
            <a:chOff x="6738477" y="2997471"/>
            <a:chExt cx="340348" cy="305520"/>
          </a:xfrm>
        </p:grpSpPr>
        <p:pic>
          <p:nvPicPr>
            <p:cNvPr id="778" name="Graphique 777">
              <a:extLst>
                <a:ext uri="{FF2B5EF4-FFF2-40B4-BE49-F238E27FC236}">
                  <a16:creationId xmlns:a16="http://schemas.microsoft.com/office/drawing/2014/main" id="{62C9C6A7-7AED-4C55-B991-7CAA0DB87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779" name="ZoneTexte 778">
              <a:extLst>
                <a:ext uri="{FF2B5EF4-FFF2-40B4-BE49-F238E27FC236}">
                  <a16:creationId xmlns:a16="http://schemas.microsoft.com/office/drawing/2014/main" id="{5E8D8A9E-3D6D-4A6C-8450-F2456B51FDA4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780" name="Groupe 779">
            <a:extLst>
              <a:ext uri="{FF2B5EF4-FFF2-40B4-BE49-F238E27FC236}">
                <a16:creationId xmlns:a16="http://schemas.microsoft.com/office/drawing/2014/main" id="{54B1F8B4-FE12-40CA-976B-FFD0AF1703DD}"/>
              </a:ext>
            </a:extLst>
          </p:cNvPr>
          <p:cNvGrpSpPr/>
          <p:nvPr/>
        </p:nvGrpSpPr>
        <p:grpSpPr>
          <a:xfrm>
            <a:off x="7015090" y="123292"/>
            <a:ext cx="790601" cy="539527"/>
            <a:chOff x="1658721" y="1384451"/>
            <a:chExt cx="790601" cy="539527"/>
          </a:xfrm>
        </p:grpSpPr>
        <p:grpSp>
          <p:nvGrpSpPr>
            <p:cNvPr id="781" name="Groupe 780">
              <a:extLst>
                <a:ext uri="{FF2B5EF4-FFF2-40B4-BE49-F238E27FC236}">
                  <a16:creationId xmlns:a16="http://schemas.microsoft.com/office/drawing/2014/main" id="{3D96B1C6-88D0-4588-B114-2AB0D3EE6579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783" name="Graphique 782">
                <a:extLst>
                  <a:ext uri="{FF2B5EF4-FFF2-40B4-BE49-F238E27FC236}">
                    <a16:creationId xmlns:a16="http://schemas.microsoft.com/office/drawing/2014/main" id="{8C0FAB44-0EC0-4677-9396-579E7FE01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784" name="ZoneTexte 783">
                <a:extLst>
                  <a:ext uri="{FF2B5EF4-FFF2-40B4-BE49-F238E27FC236}">
                    <a16:creationId xmlns:a16="http://schemas.microsoft.com/office/drawing/2014/main" id="{DD54541B-624D-4ACA-A64C-4FC40D4B2F6D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2" name="ZoneTexte 781">
              <a:extLst>
                <a:ext uri="{FF2B5EF4-FFF2-40B4-BE49-F238E27FC236}">
                  <a16:creationId xmlns:a16="http://schemas.microsoft.com/office/drawing/2014/main" id="{A55ADB8E-2212-4A0F-8C7F-3F77B73629CF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85" name="Groupe 784">
            <a:extLst>
              <a:ext uri="{FF2B5EF4-FFF2-40B4-BE49-F238E27FC236}">
                <a16:creationId xmlns:a16="http://schemas.microsoft.com/office/drawing/2014/main" id="{411A9676-6F1D-431A-BA72-434FF2A66E23}"/>
              </a:ext>
            </a:extLst>
          </p:cNvPr>
          <p:cNvGrpSpPr/>
          <p:nvPr/>
        </p:nvGrpSpPr>
        <p:grpSpPr>
          <a:xfrm>
            <a:off x="6040203" y="654310"/>
            <a:ext cx="474810" cy="543613"/>
            <a:chOff x="1794102" y="640724"/>
            <a:chExt cx="474810" cy="543613"/>
          </a:xfrm>
        </p:grpSpPr>
        <p:grpSp>
          <p:nvGrpSpPr>
            <p:cNvPr id="786" name="Groupe 785">
              <a:extLst>
                <a:ext uri="{FF2B5EF4-FFF2-40B4-BE49-F238E27FC236}">
                  <a16:creationId xmlns:a16="http://schemas.microsoft.com/office/drawing/2014/main" id="{DDBCBAA4-0C5A-4621-B8E0-B71F0FCE69FE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788" name="Graphique 787">
                <a:extLst>
                  <a:ext uri="{FF2B5EF4-FFF2-40B4-BE49-F238E27FC236}">
                    <a16:creationId xmlns:a16="http://schemas.microsoft.com/office/drawing/2014/main" id="{36A22CB3-070F-4E44-922C-7B357D2C0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789" name="ZoneTexte 788">
                <a:extLst>
                  <a:ext uri="{FF2B5EF4-FFF2-40B4-BE49-F238E27FC236}">
                    <a16:creationId xmlns:a16="http://schemas.microsoft.com/office/drawing/2014/main" id="{8D1F219E-D7A5-4DFB-8032-6F49D2BBC5C0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87" name="ZoneTexte 786">
              <a:extLst>
                <a:ext uri="{FF2B5EF4-FFF2-40B4-BE49-F238E27FC236}">
                  <a16:creationId xmlns:a16="http://schemas.microsoft.com/office/drawing/2014/main" id="{D6C57ADF-1233-4637-BED5-1321C76911B5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90" name="Groupe 789">
            <a:extLst>
              <a:ext uri="{FF2B5EF4-FFF2-40B4-BE49-F238E27FC236}">
                <a16:creationId xmlns:a16="http://schemas.microsoft.com/office/drawing/2014/main" id="{2CC16ADD-73B0-4E1F-B7CD-4E53CA91B3BE}"/>
              </a:ext>
            </a:extLst>
          </p:cNvPr>
          <p:cNvGrpSpPr/>
          <p:nvPr/>
        </p:nvGrpSpPr>
        <p:grpSpPr>
          <a:xfrm>
            <a:off x="8458307" y="797690"/>
            <a:ext cx="825867" cy="568783"/>
            <a:chOff x="2473974" y="1348089"/>
            <a:chExt cx="825867" cy="568783"/>
          </a:xfrm>
        </p:grpSpPr>
        <p:grpSp>
          <p:nvGrpSpPr>
            <p:cNvPr id="791" name="Groupe 790">
              <a:extLst>
                <a:ext uri="{FF2B5EF4-FFF2-40B4-BE49-F238E27FC236}">
                  <a16:creationId xmlns:a16="http://schemas.microsoft.com/office/drawing/2014/main" id="{407477F5-2C16-4896-9415-40D412665A4B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793" name="Graphique 792">
                <a:extLst>
                  <a:ext uri="{FF2B5EF4-FFF2-40B4-BE49-F238E27FC236}">
                    <a16:creationId xmlns:a16="http://schemas.microsoft.com/office/drawing/2014/main" id="{82BE719A-5C07-4360-BE1E-E97863CF9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794" name="ZoneTexte 793">
                <a:extLst>
                  <a:ext uri="{FF2B5EF4-FFF2-40B4-BE49-F238E27FC236}">
                    <a16:creationId xmlns:a16="http://schemas.microsoft.com/office/drawing/2014/main" id="{3262E1D3-0A5D-45BF-8594-510BF53D622C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792" name="ZoneTexte 791">
              <a:extLst>
                <a:ext uri="{FF2B5EF4-FFF2-40B4-BE49-F238E27FC236}">
                  <a16:creationId xmlns:a16="http://schemas.microsoft.com/office/drawing/2014/main" id="{2B581592-CD5B-4498-86A3-FE53FC3AF06D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95" name="Groupe 794">
            <a:extLst>
              <a:ext uri="{FF2B5EF4-FFF2-40B4-BE49-F238E27FC236}">
                <a16:creationId xmlns:a16="http://schemas.microsoft.com/office/drawing/2014/main" id="{2EF79BFE-59DB-4F96-8118-0C31F6C46D35}"/>
              </a:ext>
            </a:extLst>
          </p:cNvPr>
          <p:cNvGrpSpPr/>
          <p:nvPr/>
        </p:nvGrpSpPr>
        <p:grpSpPr>
          <a:xfrm>
            <a:off x="9124039" y="1062868"/>
            <a:ext cx="340348" cy="305520"/>
            <a:chOff x="6738477" y="2997471"/>
            <a:chExt cx="340348" cy="305520"/>
          </a:xfrm>
        </p:grpSpPr>
        <p:pic>
          <p:nvPicPr>
            <p:cNvPr id="796" name="Graphique 795">
              <a:extLst>
                <a:ext uri="{FF2B5EF4-FFF2-40B4-BE49-F238E27FC236}">
                  <a16:creationId xmlns:a16="http://schemas.microsoft.com/office/drawing/2014/main" id="{495559D5-63E7-4A76-8EE1-965D293C5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797" name="ZoneTexte 796">
              <a:extLst>
                <a:ext uri="{FF2B5EF4-FFF2-40B4-BE49-F238E27FC236}">
                  <a16:creationId xmlns:a16="http://schemas.microsoft.com/office/drawing/2014/main" id="{E4AFF527-CC38-47A7-979F-0FA5F653668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798" name="Groupe 797">
            <a:extLst>
              <a:ext uri="{FF2B5EF4-FFF2-40B4-BE49-F238E27FC236}">
                <a16:creationId xmlns:a16="http://schemas.microsoft.com/office/drawing/2014/main" id="{4765D024-ACD4-49FC-BE29-C384E48274A6}"/>
              </a:ext>
            </a:extLst>
          </p:cNvPr>
          <p:cNvGrpSpPr/>
          <p:nvPr/>
        </p:nvGrpSpPr>
        <p:grpSpPr>
          <a:xfrm>
            <a:off x="10026216" y="1181952"/>
            <a:ext cx="444352" cy="598565"/>
            <a:chOff x="2677947" y="596387"/>
            <a:chExt cx="444352" cy="598565"/>
          </a:xfrm>
        </p:grpSpPr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6A261658-CBCD-4027-BBD6-73CBE966BD93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801" name="Graphique 800">
                <a:extLst>
                  <a:ext uri="{FF2B5EF4-FFF2-40B4-BE49-F238E27FC236}">
                    <a16:creationId xmlns:a16="http://schemas.microsoft.com/office/drawing/2014/main" id="{307932EB-3455-4D08-B5B4-46C858158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02" name="ZoneTexte 801">
                <a:extLst>
                  <a:ext uri="{FF2B5EF4-FFF2-40B4-BE49-F238E27FC236}">
                    <a16:creationId xmlns:a16="http://schemas.microsoft.com/office/drawing/2014/main" id="{570F02B0-818F-4AA2-9E7B-B6D9E37BC085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00" name="ZoneTexte 799">
              <a:extLst>
                <a:ext uri="{FF2B5EF4-FFF2-40B4-BE49-F238E27FC236}">
                  <a16:creationId xmlns:a16="http://schemas.microsoft.com/office/drawing/2014/main" id="{E5BB006C-9E9F-43E2-91EB-AB96F1E3FD17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03" name="Groupe 802">
            <a:extLst>
              <a:ext uri="{FF2B5EF4-FFF2-40B4-BE49-F238E27FC236}">
                <a16:creationId xmlns:a16="http://schemas.microsoft.com/office/drawing/2014/main" id="{174BF085-58E1-45E9-853D-9F926460E742}"/>
              </a:ext>
            </a:extLst>
          </p:cNvPr>
          <p:cNvGrpSpPr/>
          <p:nvPr/>
        </p:nvGrpSpPr>
        <p:grpSpPr>
          <a:xfrm>
            <a:off x="7131933" y="1162132"/>
            <a:ext cx="737702" cy="532594"/>
            <a:chOff x="1741532" y="2067294"/>
            <a:chExt cx="737702" cy="532594"/>
          </a:xfrm>
        </p:grpSpPr>
        <p:grpSp>
          <p:nvGrpSpPr>
            <p:cNvPr id="807" name="Groupe 806">
              <a:extLst>
                <a:ext uri="{FF2B5EF4-FFF2-40B4-BE49-F238E27FC236}">
                  <a16:creationId xmlns:a16="http://schemas.microsoft.com/office/drawing/2014/main" id="{2E9613A5-B1B6-474E-916E-3F606723484F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808" name="ZoneTexte 807">
                <a:extLst>
                  <a:ext uri="{FF2B5EF4-FFF2-40B4-BE49-F238E27FC236}">
                    <a16:creationId xmlns:a16="http://schemas.microsoft.com/office/drawing/2014/main" id="{C304A8E1-5F25-44A0-8E5C-D4870F4B8DC9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809" name="Graphique 808">
                <a:extLst>
                  <a:ext uri="{FF2B5EF4-FFF2-40B4-BE49-F238E27FC236}">
                    <a16:creationId xmlns:a16="http://schemas.microsoft.com/office/drawing/2014/main" id="{41AC303D-652B-4B9B-B2A5-837198E92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805" name="ZoneTexte 804">
              <a:extLst>
                <a:ext uri="{FF2B5EF4-FFF2-40B4-BE49-F238E27FC236}">
                  <a16:creationId xmlns:a16="http://schemas.microsoft.com/office/drawing/2014/main" id="{61852669-42EE-447F-894B-2768EFFBD15B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07E34DD2-F019-4B26-BD27-C91206FA1AFD}"/>
              </a:ext>
            </a:extLst>
          </p:cNvPr>
          <p:cNvGrpSpPr/>
          <p:nvPr/>
        </p:nvGrpSpPr>
        <p:grpSpPr>
          <a:xfrm>
            <a:off x="7605479" y="1065995"/>
            <a:ext cx="340348" cy="305520"/>
            <a:chOff x="6743852" y="2996011"/>
            <a:chExt cx="340348" cy="305520"/>
          </a:xfrm>
        </p:grpSpPr>
        <p:pic>
          <p:nvPicPr>
            <p:cNvPr id="811" name="Graphique 810">
              <a:extLst>
                <a:ext uri="{FF2B5EF4-FFF2-40B4-BE49-F238E27FC236}">
                  <a16:creationId xmlns:a16="http://schemas.microsoft.com/office/drawing/2014/main" id="{70B27806-AA2F-41E9-8EFA-581F54A92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812" name="ZoneTexte 811">
              <a:extLst>
                <a:ext uri="{FF2B5EF4-FFF2-40B4-BE49-F238E27FC236}">
                  <a16:creationId xmlns:a16="http://schemas.microsoft.com/office/drawing/2014/main" id="{07B268CA-463B-4542-B45C-1985E547B82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grpSp>
        <p:nvGrpSpPr>
          <p:cNvPr id="813" name="Groupe 812">
            <a:extLst>
              <a:ext uri="{FF2B5EF4-FFF2-40B4-BE49-F238E27FC236}">
                <a16:creationId xmlns:a16="http://schemas.microsoft.com/office/drawing/2014/main" id="{2FF4A290-2691-4721-B266-7CC071E0689E}"/>
              </a:ext>
            </a:extLst>
          </p:cNvPr>
          <p:cNvGrpSpPr/>
          <p:nvPr/>
        </p:nvGrpSpPr>
        <p:grpSpPr>
          <a:xfrm>
            <a:off x="4872525" y="2346655"/>
            <a:ext cx="444352" cy="607358"/>
            <a:chOff x="2697139" y="2011027"/>
            <a:chExt cx="444352" cy="607358"/>
          </a:xfrm>
        </p:grpSpPr>
        <p:grpSp>
          <p:nvGrpSpPr>
            <p:cNvPr id="814" name="Groupe 813">
              <a:extLst>
                <a:ext uri="{FF2B5EF4-FFF2-40B4-BE49-F238E27FC236}">
                  <a16:creationId xmlns:a16="http://schemas.microsoft.com/office/drawing/2014/main" id="{EA44190C-BCC0-451B-AB0D-6559C0769A07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817" name="Graphique 816">
                <a:extLst>
                  <a:ext uri="{FF2B5EF4-FFF2-40B4-BE49-F238E27FC236}">
                    <a16:creationId xmlns:a16="http://schemas.microsoft.com/office/drawing/2014/main" id="{78EA94E6-1524-4682-891C-A60BD40BD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18" name="ZoneTexte 817">
                <a:extLst>
                  <a:ext uri="{FF2B5EF4-FFF2-40B4-BE49-F238E27FC236}">
                    <a16:creationId xmlns:a16="http://schemas.microsoft.com/office/drawing/2014/main" id="{7E4BA455-AAA3-40F6-90D9-EEEA0E7A9567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16" name="ZoneTexte 815">
              <a:extLst>
                <a:ext uri="{FF2B5EF4-FFF2-40B4-BE49-F238E27FC236}">
                  <a16:creationId xmlns:a16="http://schemas.microsoft.com/office/drawing/2014/main" id="{48407277-8E0E-4918-95C0-2B9E660BA841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9" name="Groupe 818">
            <a:extLst>
              <a:ext uri="{FF2B5EF4-FFF2-40B4-BE49-F238E27FC236}">
                <a16:creationId xmlns:a16="http://schemas.microsoft.com/office/drawing/2014/main" id="{7D3353A2-44C2-462F-AD5E-EF12CB482C8E}"/>
              </a:ext>
            </a:extLst>
          </p:cNvPr>
          <p:cNvGrpSpPr/>
          <p:nvPr/>
        </p:nvGrpSpPr>
        <p:grpSpPr>
          <a:xfrm>
            <a:off x="4888390" y="16219"/>
            <a:ext cx="444352" cy="607358"/>
            <a:chOff x="2697139" y="2011027"/>
            <a:chExt cx="444352" cy="607358"/>
          </a:xfrm>
        </p:grpSpPr>
        <p:grpSp>
          <p:nvGrpSpPr>
            <p:cNvPr id="820" name="Groupe 819">
              <a:extLst>
                <a:ext uri="{FF2B5EF4-FFF2-40B4-BE49-F238E27FC236}">
                  <a16:creationId xmlns:a16="http://schemas.microsoft.com/office/drawing/2014/main" id="{A1FCC80C-B25A-4520-9672-02A9843E5243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823" name="Graphique 822">
                <a:extLst>
                  <a:ext uri="{FF2B5EF4-FFF2-40B4-BE49-F238E27FC236}">
                    <a16:creationId xmlns:a16="http://schemas.microsoft.com/office/drawing/2014/main" id="{EE46E6FD-30C2-4A5E-BB21-E13747A8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24" name="ZoneTexte 823">
                <a:extLst>
                  <a:ext uri="{FF2B5EF4-FFF2-40B4-BE49-F238E27FC236}">
                    <a16:creationId xmlns:a16="http://schemas.microsoft.com/office/drawing/2014/main" id="{D3C7B68B-807D-40B5-BCBB-77416E56FEC3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22" name="ZoneTexte 821">
              <a:extLst>
                <a:ext uri="{FF2B5EF4-FFF2-40B4-BE49-F238E27FC236}">
                  <a16:creationId xmlns:a16="http://schemas.microsoft.com/office/drawing/2014/main" id="{EE735822-D78B-49D4-AD75-9977E22EAFB3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25" name="Groupe 824">
            <a:extLst>
              <a:ext uri="{FF2B5EF4-FFF2-40B4-BE49-F238E27FC236}">
                <a16:creationId xmlns:a16="http://schemas.microsoft.com/office/drawing/2014/main" id="{303F31B4-8D43-44D6-BA4C-04377A4CE368}"/>
              </a:ext>
            </a:extLst>
          </p:cNvPr>
          <p:cNvGrpSpPr/>
          <p:nvPr/>
        </p:nvGrpSpPr>
        <p:grpSpPr>
          <a:xfrm>
            <a:off x="10542007" y="1177256"/>
            <a:ext cx="444352" cy="607358"/>
            <a:chOff x="2697139" y="2011027"/>
            <a:chExt cx="444352" cy="607358"/>
          </a:xfrm>
        </p:grpSpPr>
        <p:grpSp>
          <p:nvGrpSpPr>
            <p:cNvPr id="826" name="Groupe 825">
              <a:extLst>
                <a:ext uri="{FF2B5EF4-FFF2-40B4-BE49-F238E27FC236}">
                  <a16:creationId xmlns:a16="http://schemas.microsoft.com/office/drawing/2014/main" id="{70C81A4D-97B0-41A5-BF37-B6A4DB085706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829" name="Graphique 828">
                <a:extLst>
                  <a:ext uri="{FF2B5EF4-FFF2-40B4-BE49-F238E27FC236}">
                    <a16:creationId xmlns:a16="http://schemas.microsoft.com/office/drawing/2014/main" id="{54098FE3-AFE7-4153-BDD0-04FCE2D11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30" name="ZoneTexte 829">
                <a:extLst>
                  <a:ext uri="{FF2B5EF4-FFF2-40B4-BE49-F238E27FC236}">
                    <a16:creationId xmlns:a16="http://schemas.microsoft.com/office/drawing/2014/main" id="{A2AC0D31-E5A6-46AB-9E65-ACD10C43DDCF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28" name="ZoneTexte 827">
              <a:extLst>
                <a:ext uri="{FF2B5EF4-FFF2-40B4-BE49-F238E27FC236}">
                  <a16:creationId xmlns:a16="http://schemas.microsoft.com/office/drawing/2014/main" id="{A956D750-52EA-4ED8-8B7C-C8E8C99909AD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BEA5E721-44B5-463F-8EE1-D9F70A9DCE73}"/>
              </a:ext>
            </a:extLst>
          </p:cNvPr>
          <p:cNvCxnSpPr>
            <a:cxnSpLocks/>
          </p:cNvCxnSpPr>
          <p:nvPr/>
        </p:nvCxnSpPr>
        <p:spPr>
          <a:xfrm>
            <a:off x="9042238" y="411423"/>
            <a:ext cx="1529798" cy="67069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2" name="Groupe 831">
            <a:extLst>
              <a:ext uri="{FF2B5EF4-FFF2-40B4-BE49-F238E27FC236}">
                <a16:creationId xmlns:a16="http://schemas.microsoft.com/office/drawing/2014/main" id="{AA41F7BD-EDD4-4DC2-9192-87D6D4BF0B6D}"/>
              </a:ext>
            </a:extLst>
          </p:cNvPr>
          <p:cNvGrpSpPr/>
          <p:nvPr/>
        </p:nvGrpSpPr>
        <p:grpSpPr>
          <a:xfrm>
            <a:off x="10518479" y="975560"/>
            <a:ext cx="340348" cy="305520"/>
            <a:chOff x="6738477" y="2997471"/>
            <a:chExt cx="340348" cy="305520"/>
          </a:xfrm>
        </p:grpSpPr>
        <p:pic>
          <p:nvPicPr>
            <p:cNvPr id="833" name="Graphique 832">
              <a:extLst>
                <a:ext uri="{FF2B5EF4-FFF2-40B4-BE49-F238E27FC236}">
                  <a16:creationId xmlns:a16="http://schemas.microsoft.com/office/drawing/2014/main" id="{9F068FDF-B521-4C61-B104-F476152AF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34" name="ZoneTexte 833">
              <a:extLst>
                <a:ext uri="{FF2B5EF4-FFF2-40B4-BE49-F238E27FC236}">
                  <a16:creationId xmlns:a16="http://schemas.microsoft.com/office/drawing/2014/main" id="{01F31111-589A-4645-87DD-24E58F177009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sp>
        <p:nvSpPr>
          <p:cNvPr id="840" name="ZoneTexte 839">
            <a:extLst>
              <a:ext uri="{FF2B5EF4-FFF2-40B4-BE49-F238E27FC236}">
                <a16:creationId xmlns:a16="http://schemas.microsoft.com/office/drawing/2014/main" id="{7C0DB291-CB85-4D4F-A2D1-5A9B4A743BD1}"/>
              </a:ext>
            </a:extLst>
          </p:cNvPr>
          <p:cNvSpPr txBox="1"/>
          <p:nvPr/>
        </p:nvSpPr>
        <p:spPr>
          <a:xfrm>
            <a:off x="9901602" y="391152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sp>
        <p:nvSpPr>
          <p:cNvPr id="842" name="ZoneTexte 841">
            <a:extLst>
              <a:ext uri="{FF2B5EF4-FFF2-40B4-BE49-F238E27FC236}">
                <a16:creationId xmlns:a16="http://schemas.microsoft.com/office/drawing/2014/main" id="{9D106490-5396-428C-97C1-124EDAD51C6E}"/>
              </a:ext>
            </a:extLst>
          </p:cNvPr>
          <p:cNvSpPr txBox="1"/>
          <p:nvPr/>
        </p:nvSpPr>
        <p:spPr>
          <a:xfrm>
            <a:off x="9540091" y="315145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D:2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844" name="ZoneTexte 843">
            <a:extLst>
              <a:ext uri="{FF2B5EF4-FFF2-40B4-BE49-F238E27FC236}">
                <a16:creationId xmlns:a16="http://schemas.microsoft.com/office/drawing/2014/main" id="{3574C78D-FEF3-40D4-BA03-D244A378DFB5}"/>
              </a:ext>
            </a:extLst>
          </p:cNvPr>
          <p:cNvSpPr txBox="1"/>
          <p:nvPr/>
        </p:nvSpPr>
        <p:spPr>
          <a:xfrm>
            <a:off x="7622463" y="310785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6E1E6BC6-81E5-41C9-A52C-2BFB1C598B60}"/>
              </a:ext>
            </a:extLst>
          </p:cNvPr>
          <p:cNvCxnSpPr>
            <a:cxnSpLocks/>
          </p:cNvCxnSpPr>
          <p:nvPr/>
        </p:nvCxnSpPr>
        <p:spPr>
          <a:xfrm flipV="1">
            <a:off x="7785173" y="3372534"/>
            <a:ext cx="778114" cy="284783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46CF69C8-0B6A-4511-BDBA-3F9468081416}"/>
              </a:ext>
            </a:extLst>
          </p:cNvPr>
          <p:cNvSpPr txBox="1"/>
          <p:nvPr/>
        </p:nvSpPr>
        <p:spPr>
          <a:xfrm>
            <a:off x="8001903" y="333423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850" name="Connecteur droit 849">
            <a:extLst>
              <a:ext uri="{FF2B5EF4-FFF2-40B4-BE49-F238E27FC236}">
                <a16:creationId xmlns:a16="http://schemas.microsoft.com/office/drawing/2014/main" id="{8178B8CC-6BC4-43C5-AFD1-FDF18FBAEC25}"/>
              </a:ext>
            </a:extLst>
          </p:cNvPr>
          <p:cNvCxnSpPr>
            <a:cxnSpLocks/>
          </p:cNvCxnSpPr>
          <p:nvPr/>
        </p:nvCxnSpPr>
        <p:spPr>
          <a:xfrm>
            <a:off x="7660692" y="2938215"/>
            <a:ext cx="20329" cy="448943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Connecteur droit 850">
            <a:extLst>
              <a:ext uri="{FF2B5EF4-FFF2-40B4-BE49-F238E27FC236}">
                <a16:creationId xmlns:a16="http://schemas.microsoft.com/office/drawing/2014/main" id="{304E463B-CC6E-42E9-8952-AD5918AB9262}"/>
              </a:ext>
            </a:extLst>
          </p:cNvPr>
          <p:cNvCxnSpPr>
            <a:cxnSpLocks/>
          </p:cNvCxnSpPr>
          <p:nvPr/>
        </p:nvCxnSpPr>
        <p:spPr>
          <a:xfrm>
            <a:off x="9329159" y="3458088"/>
            <a:ext cx="597539" cy="116559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ZoneTexte 851">
            <a:extLst>
              <a:ext uri="{FF2B5EF4-FFF2-40B4-BE49-F238E27FC236}">
                <a16:creationId xmlns:a16="http://schemas.microsoft.com/office/drawing/2014/main" id="{75962215-760C-428C-A429-2A51A1D9AA30}"/>
              </a:ext>
            </a:extLst>
          </p:cNvPr>
          <p:cNvSpPr txBox="1"/>
          <p:nvPr/>
        </p:nvSpPr>
        <p:spPr>
          <a:xfrm>
            <a:off x="9515752" y="335957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854" name="Connecteur droit 853">
            <a:extLst>
              <a:ext uri="{FF2B5EF4-FFF2-40B4-BE49-F238E27FC236}">
                <a16:creationId xmlns:a16="http://schemas.microsoft.com/office/drawing/2014/main" id="{BADF300B-EB28-4776-8520-BEC4E38DD67E}"/>
              </a:ext>
            </a:extLst>
          </p:cNvPr>
          <p:cNvCxnSpPr>
            <a:cxnSpLocks/>
            <a:stCxn id="861" idx="3"/>
          </p:cNvCxnSpPr>
          <p:nvPr/>
        </p:nvCxnSpPr>
        <p:spPr>
          <a:xfrm flipV="1">
            <a:off x="6752719" y="2863313"/>
            <a:ext cx="280645" cy="217834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7" name="ZoneTexte 856">
            <a:extLst>
              <a:ext uri="{FF2B5EF4-FFF2-40B4-BE49-F238E27FC236}">
                <a16:creationId xmlns:a16="http://schemas.microsoft.com/office/drawing/2014/main" id="{02F1E6FD-BD5F-4845-82B0-B484C05F31D9}"/>
              </a:ext>
            </a:extLst>
          </p:cNvPr>
          <p:cNvSpPr txBox="1"/>
          <p:nvPr/>
        </p:nvSpPr>
        <p:spPr>
          <a:xfrm>
            <a:off x="6601842" y="280464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grpSp>
        <p:nvGrpSpPr>
          <p:cNvPr id="859" name="Groupe 858">
            <a:extLst>
              <a:ext uri="{FF2B5EF4-FFF2-40B4-BE49-F238E27FC236}">
                <a16:creationId xmlns:a16="http://schemas.microsoft.com/office/drawing/2014/main" id="{14AEAA1A-F5E3-4A80-ADCF-23E02460A8A1}"/>
              </a:ext>
            </a:extLst>
          </p:cNvPr>
          <p:cNvGrpSpPr/>
          <p:nvPr/>
        </p:nvGrpSpPr>
        <p:grpSpPr>
          <a:xfrm>
            <a:off x="6429889" y="2968653"/>
            <a:ext cx="340348" cy="305520"/>
            <a:chOff x="6738477" y="2997471"/>
            <a:chExt cx="340348" cy="305520"/>
          </a:xfrm>
        </p:grpSpPr>
        <p:pic>
          <p:nvPicPr>
            <p:cNvPr id="860" name="Graphique 859">
              <a:extLst>
                <a:ext uri="{FF2B5EF4-FFF2-40B4-BE49-F238E27FC236}">
                  <a16:creationId xmlns:a16="http://schemas.microsoft.com/office/drawing/2014/main" id="{77810C29-BF20-490B-891C-AB568B59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61" name="ZoneTexte 860">
              <a:extLst>
                <a:ext uri="{FF2B5EF4-FFF2-40B4-BE49-F238E27FC236}">
                  <a16:creationId xmlns:a16="http://schemas.microsoft.com/office/drawing/2014/main" id="{71DB1132-9DEA-4D34-8142-80A233592C6C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862" name="Groupe 861">
            <a:extLst>
              <a:ext uri="{FF2B5EF4-FFF2-40B4-BE49-F238E27FC236}">
                <a16:creationId xmlns:a16="http://schemas.microsoft.com/office/drawing/2014/main" id="{03B2FA9C-2923-4364-A755-0CBECBFE8507}"/>
              </a:ext>
            </a:extLst>
          </p:cNvPr>
          <p:cNvGrpSpPr/>
          <p:nvPr/>
        </p:nvGrpSpPr>
        <p:grpSpPr>
          <a:xfrm>
            <a:off x="7643680" y="2653661"/>
            <a:ext cx="340348" cy="305520"/>
            <a:chOff x="6738477" y="2997471"/>
            <a:chExt cx="340348" cy="305520"/>
          </a:xfrm>
        </p:grpSpPr>
        <p:pic>
          <p:nvPicPr>
            <p:cNvPr id="863" name="Graphique 862">
              <a:extLst>
                <a:ext uri="{FF2B5EF4-FFF2-40B4-BE49-F238E27FC236}">
                  <a16:creationId xmlns:a16="http://schemas.microsoft.com/office/drawing/2014/main" id="{4A954168-1589-4466-83C4-9EA8E603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64" name="ZoneTexte 863">
              <a:extLst>
                <a:ext uri="{FF2B5EF4-FFF2-40B4-BE49-F238E27FC236}">
                  <a16:creationId xmlns:a16="http://schemas.microsoft.com/office/drawing/2014/main" id="{DE2357F2-BCAE-4390-8E98-652A67EA445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865" name="Groupe 864">
            <a:extLst>
              <a:ext uri="{FF2B5EF4-FFF2-40B4-BE49-F238E27FC236}">
                <a16:creationId xmlns:a16="http://schemas.microsoft.com/office/drawing/2014/main" id="{E9B0F9FB-95B2-4D8E-9345-9CD704CB24DE}"/>
              </a:ext>
            </a:extLst>
          </p:cNvPr>
          <p:cNvGrpSpPr/>
          <p:nvPr/>
        </p:nvGrpSpPr>
        <p:grpSpPr>
          <a:xfrm>
            <a:off x="7061969" y="2351482"/>
            <a:ext cx="790601" cy="539527"/>
            <a:chOff x="1658721" y="1384451"/>
            <a:chExt cx="790601" cy="539527"/>
          </a:xfrm>
        </p:grpSpPr>
        <p:grpSp>
          <p:nvGrpSpPr>
            <p:cNvPr id="866" name="Groupe 865">
              <a:extLst>
                <a:ext uri="{FF2B5EF4-FFF2-40B4-BE49-F238E27FC236}">
                  <a16:creationId xmlns:a16="http://schemas.microsoft.com/office/drawing/2014/main" id="{9779A058-F289-4E05-878F-0653F25F8423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868" name="Graphique 867">
                <a:extLst>
                  <a:ext uri="{FF2B5EF4-FFF2-40B4-BE49-F238E27FC236}">
                    <a16:creationId xmlns:a16="http://schemas.microsoft.com/office/drawing/2014/main" id="{26FDBF4A-ED41-4E45-B1AA-A49D620A5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869" name="ZoneTexte 868">
                <a:extLst>
                  <a:ext uri="{FF2B5EF4-FFF2-40B4-BE49-F238E27FC236}">
                    <a16:creationId xmlns:a16="http://schemas.microsoft.com/office/drawing/2014/main" id="{B18F6795-C374-4D5C-B74C-D63DBB2EAF04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67" name="ZoneTexte 866">
              <a:extLst>
                <a:ext uri="{FF2B5EF4-FFF2-40B4-BE49-F238E27FC236}">
                  <a16:creationId xmlns:a16="http://schemas.microsoft.com/office/drawing/2014/main" id="{73FA97FA-B1B8-458C-95B8-F63126256E15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70" name="Groupe 869">
            <a:extLst>
              <a:ext uri="{FF2B5EF4-FFF2-40B4-BE49-F238E27FC236}">
                <a16:creationId xmlns:a16="http://schemas.microsoft.com/office/drawing/2014/main" id="{6BD346DF-F6BA-43BF-8D9C-ADDFAB2852BC}"/>
              </a:ext>
            </a:extLst>
          </p:cNvPr>
          <p:cNvGrpSpPr/>
          <p:nvPr/>
        </p:nvGrpSpPr>
        <p:grpSpPr>
          <a:xfrm>
            <a:off x="6087082" y="2882500"/>
            <a:ext cx="474810" cy="543613"/>
            <a:chOff x="1794102" y="640724"/>
            <a:chExt cx="474810" cy="543613"/>
          </a:xfrm>
        </p:grpSpPr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9FBBF361-E3D6-42B5-8388-C2E6D42110AC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873" name="Graphique 872">
                <a:extLst>
                  <a:ext uri="{FF2B5EF4-FFF2-40B4-BE49-F238E27FC236}">
                    <a16:creationId xmlns:a16="http://schemas.microsoft.com/office/drawing/2014/main" id="{762579F5-77D0-41CD-B03E-2866F893A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874" name="ZoneTexte 873">
                <a:extLst>
                  <a:ext uri="{FF2B5EF4-FFF2-40B4-BE49-F238E27FC236}">
                    <a16:creationId xmlns:a16="http://schemas.microsoft.com/office/drawing/2014/main" id="{AD5564CC-8AA9-4C04-9F03-B71DF7BEE64E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72" name="ZoneTexte 871">
              <a:extLst>
                <a:ext uri="{FF2B5EF4-FFF2-40B4-BE49-F238E27FC236}">
                  <a16:creationId xmlns:a16="http://schemas.microsoft.com/office/drawing/2014/main" id="{0EC2505D-22B5-43DD-AE9C-BA1FEAA9732D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75" name="Groupe 874">
            <a:extLst>
              <a:ext uri="{FF2B5EF4-FFF2-40B4-BE49-F238E27FC236}">
                <a16:creationId xmlns:a16="http://schemas.microsoft.com/office/drawing/2014/main" id="{708B9B39-EC1B-43DF-89DB-FE15B08B148F}"/>
              </a:ext>
            </a:extLst>
          </p:cNvPr>
          <p:cNvGrpSpPr/>
          <p:nvPr/>
        </p:nvGrpSpPr>
        <p:grpSpPr>
          <a:xfrm>
            <a:off x="8505186" y="3025880"/>
            <a:ext cx="825867" cy="568783"/>
            <a:chOff x="2473974" y="1348089"/>
            <a:chExt cx="825867" cy="568783"/>
          </a:xfrm>
        </p:grpSpPr>
        <p:grpSp>
          <p:nvGrpSpPr>
            <p:cNvPr id="876" name="Groupe 875">
              <a:extLst>
                <a:ext uri="{FF2B5EF4-FFF2-40B4-BE49-F238E27FC236}">
                  <a16:creationId xmlns:a16="http://schemas.microsoft.com/office/drawing/2014/main" id="{C1F64E4C-2A5D-49D2-9BAD-9BE4CD5EA270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878" name="Graphique 877">
                <a:extLst>
                  <a:ext uri="{FF2B5EF4-FFF2-40B4-BE49-F238E27FC236}">
                    <a16:creationId xmlns:a16="http://schemas.microsoft.com/office/drawing/2014/main" id="{ED74CB31-C2E5-4BA1-BE6B-EBF675D94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879" name="ZoneTexte 878">
                <a:extLst>
                  <a:ext uri="{FF2B5EF4-FFF2-40B4-BE49-F238E27FC236}">
                    <a16:creationId xmlns:a16="http://schemas.microsoft.com/office/drawing/2014/main" id="{2EC2D00F-F6AD-4B66-9E39-4697C60C86A8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877" name="ZoneTexte 876">
              <a:extLst>
                <a:ext uri="{FF2B5EF4-FFF2-40B4-BE49-F238E27FC236}">
                  <a16:creationId xmlns:a16="http://schemas.microsoft.com/office/drawing/2014/main" id="{7C9D8987-4BB0-42A1-8257-C2E9961F4FCC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80" name="Groupe 879">
            <a:extLst>
              <a:ext uri="{FF2B5EF4-FFF2-40B4-BE49-F238E27FC236}">
                <a16:creationId xmlns:a16="http://schemas.microsoft.com/office/drawing/2014/main" id="{46BAD56D-DBAC-4049-8BCC-903CBC5C4A1F}"/>
              </a:ext>
            </a:extLst>
          </p:cNvPr>
          <p:cNvGrpSpPr/>
          <p:nvPr/>
        </p:nvGrpSpPr>
        <p:grpSpPr>
          <a:xfrm>
            <a:off x="9096385" y="3130076"/>
            <a:ext cx="340348" cy="305520"/>
            <a:chOff x="6738477" y="2997471"/>
            <a:chExt cx="340348" cy="305520"/>
          </a:xfrm>
        </p:grpSpPr>
        <p:pic>
          <p:nvPicPr>
            <p:cNvPr id="881" name="Graphique 880">
              <a:extLst>
                <a:ext uri="{FF2B5EF4-FFF2-40B4-BE49-F238E27FC236}">
                  <a16:creationId xmlns:a16="http://schemas.microsoft.com/office/drawing/2014/main" id="{1590B923-C87E-4C4A-A603-022AB7FA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82" name="ZoneTexte 881">
              <a:extLst>
                <a:ext uri="{FF2B5EF4-FFF2-40B4-BE49-F238E27FC236}">
                  <a16:creationId xmlns:a16="http://schemas.microsoft.com/office/drawing/2014/main" id="{858D3824-C3F7-4F1D-B833-D714A0A52CC0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883" name="Groupe 882">
            <a:extLst>
              <a:ext uri="{FF2B5EF4-FFF2-40B4-BE49-F238E27FC236}">
                <a16:creationId xmlns:a16="http://schemas.microsoft.com/office/drawing/2014/main" id="{AB3A0825-E4D0-4D33-A995-93E52BA7FC77}"/>
              </a:ext>
            </a:extLst>
          </p:cNvPr>
          <p:cNvGrpSpPr/>
          <p:nvPr/>
        </p:nvGrpSpPr>
        <p:grpSpPr>
          <a:xfrm>
            <a:off x="10569168" y="3404257"/>
            <a:ext cx="444352" cy="598565"/>
            <a:chOff x="2677947" y="596387"/>
            <a:chExt cx="444352" cy="598565"/>
          </a:xfrm>
        </p:grpSpPr>
        <p:grpSp>
          <p:nvGrpSpPr>
            <p:cNvPr id="884" name="Groupe 883">
              <a:extLst>
                <a:ext uri="{FF2B5EF4-FFF2-40B4-BE49-F238E27FC236}">
                  <a16:creationId xmlns:a16="http://schemas.microsoft.com/office/drawing/2014/main" id="{7B7905EE-927D-4A34-B0E2-1DB0949CBFE3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886" name="Graphique 885">
                <a:extLst>
                  <a:ext uri="{FF2B5EF4-FFF2-40B4-BE49-F238E27FC236}">
                    <a16:creationId xmlns:a16="http://schemas.microsoft.com/office/drawing/2014/main" id="{3A43DB08-6A7D-4103-9898-18DF953E1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87" name="ZoneTexte 886">
                <a:extLst>
                  <a:ext uri="{FF2B5EF4-FFF2-40B4-BE49-F238E27FC236}">
                    <a16:creationId xmlns:a16="http://schemas.microsoft.com/office/drawing/2014/main" id="{C2146F5B-5E61-4323-A254-D21DC5274BE9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85" name="ZoneTexte 884">
              <a:extLst>
                <a:ext uri="{FF2B5EF4-FFF2-40B4-BE49-F238E27FC236}">
                  <a16:creationId xmlns:a16="http://schemas.microsoft.com/office/drawing/2014/main" id="{C82F9C69-2A93-4777-8B58-287C428A0240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88" name="Groupe 887">
            <a:extLst>
              <a:ext uri="{FF2B5EF4-FFF2-40B4-BE49-F238E27FC236}">
                <a16:creationId xmlns:a16="http://schemas.microsoft.com/office/drawing/2014/main" id="{837B28D7-D1F3-4F6F-9F01-BBFEE0B4CD90}"/>
              </a:ext>
            </a:extLst>
          </p:cNvPr>
          <p:cNvGrpSpPr/>
          <p:nvPr/>
        </p:nvGrpSpPr>
        <p:grpSpPr>
          <a:xfrm>
            <a:off x="7178812" y="3390322"/>
            <a:ext cx="737702" cy="532594"/>
            <a:chOff x="1741532" y="2067294"/>
            <a:chExt cx="737702" cy="532594"/>
          </a:xfrm>
        </p:grpSpPr>
        <p:grpSp>
          <p:nvGrpSpPr>
            <p:cNvPr id="892" name="Groupe 891">
              <a:extLst>
                <a:ext uri="{FF2B5EF4-FFF2-40B4-BE49-F238E27FC236}">
                  <a16:creationId xmlns:a16="http://schemas.microsoft.com/office/drawing/2014/main" id="{3B7EBC77-1EB4-436C-977C-60CF5EC8C7B2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893" name="ZoneTexte 892">
                <a:extLst>
                  <a:ext uri="{FF2B5EF4-FFF2-40B4-BE49-F238E27FC236}">
                    <a16:creationId xmlns:a16="http://schemas.microsoft.com/office/drawing/2014/main" id="{A9507DCF-B459-4C77-A0FA-3D00BF91AC9D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894" name="Graphique 893">
                <a:extLst>
                  <a:ext uri="{FF2B5EF4-FFF2-40B4-BE49-F238E27FC236}">
                    <a16:creationId xmlns:a16="http://schemas.microsoft.com/office/drawing/2014/main" id="{9CDD29DD-A413-43BD-97C8-0491F822A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890" name="ZoneTexte 889">
              <a:extLst>
                <a:ext uri="{FF2B5EF4-FFF2-40B4-BE49-F238E27FC236}">
                  <a16:creationId xmlns:a16="http://schemas.microsoft.com/office/drawing/2014/main" id="{D4CB547E-2209-4DFF-9029-F9F4B1118089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5" name="Groupe 894">
            <a:extLst>
              <a:ext uri="{FF2B5EF4-FFF2-40B4-BE49-F238E27FC236}">
                <a16:creationId xmlns:a16="http://schemas.microsoft.com/office/drawing/2014/main" id="{08E68701-762B-43E8-9399-4319579F73EC}"/>
              </a:ext>
            </a:extLst>
          </p:cNvPr>
          <p:cNvGrpSpPr/>
          <p:nvPr/>
        </p:nvGrpSpPr>
        <p:grpSpPr>
          <a:xfrm>
            <a:off x="7652358" y="3294185"/>
            <a:ext cx="340348" cy="305520"/>
            <a:chOff x="6743852" y="2996011"/>
            <a:chExt cx="340348" cy="305520"/>
          </a:xfrm>
        </p:grpSpPr>
        <p:pic>
          <p:nvPicPr>
            <p:cNvPr id="896" name="Graphique 895">
              <a:extLst>
                <a:ext uri="{FF2B5EF4-FFF2-40B4-BE49-F238E27FC236}">
                  <a16:creationId xmlns:a16="http://schemas.microsoft.com/office/drawing/2014/main" id="{BCC3DBBB-ECA8-4E1B-9A17-15BC7FCAF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897" name="ZoneTexte 896">
              <a:extLst>
                <a:ext uri="{FF2B5EF4-FFF2-40B4-BE49-F238E27FC236}">
                  <a16:creationId xmlns:a16="http://schemas.microsoft.com/office/drawing/2014/main" id="{3604F5B5-2D05-4CE4-B278-E0630DF3165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grpSp>
        <p:nvGrpSpPr>
          <p:cNvPr id="898" name="Groupe 897">
            <a:extLst>
              <a:ext uri="{FF2B5EF4-FFF2-40B4-BE49-F238E27FC236}">
                <a16:creationId xmlns:a16="http://schemas.microsoft.com/office/drawing/2014/main" id="{EBE51FEB-A929-437E-9F37-E1DE818277F1}"/>
              </a:ext>
            </a:extLst>
          </p:cNvPr>
          <p:cNvGrpSpPr/>
          <p:nvPr/>
        </p:nvGrpSpPr>
        <p:grpSpPr>
          <a:xfrm>
            <a:off x="10098466" y="3395532"/>
            <a:ext cx="444352" cy="607358"/>
            <a:chOff x="2697139" y="2011027"/>
            <a:chExt cx="444352" cy="607358"/>
          </a:xfrm>
        </p:grpSpPr>
        <p:grpSp>
          <p:nvGrpSpPr>
            <p:cNvPr id="899" name="Groupe 898">
              <a:extLst>
                <a:ext uri="{FF2B5EF4-FFF2-40B4-BE49-F238E27FC236}">
                  <a16:creationId xmlns:a16="http://schemas.microsoft.com/office/drawing/2014/main" id="{EF907621-AA12-4D43-B164-DC1E07105D2B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901" name="Graphique 900">
                <a:extLst>
                  <a:ext uri="{FF2B5EF4-FFF2-40B4-BE49-F238E27FC236}">
                    <a16:creationId xmlns:a16="http://schemas.microsoft.com/office/drawing/2014/main" id="{78FEC084-311A-4D2C-9E98-ECBC23508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902" name="ZoneTexte 901">
                <a:extLst>
                  <a:ext uri="{FF2B5EF4-FFF2-40B4-BE49-F238E27FC236}">
                    <a16:creationId xmlns:a16="http://schemas.microsoft.com/office/drawing/2014/main" id="{61790820-92DD-4A85-8CEA-D69C2F0161C7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00" name="ZoneTexte 899">
              <a:extLst>
                <a:ext uri="{FF2B5EF4-FFF2-40B4-BE49-F238E27FC236}">
                  <a16:creationId xmlns:a16="http://schemas.microsoft.com/office/drawing/2014/main" id="{5846F31A-4754-42FB-A486-68D085799A98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03" name="Connecteur droit 902">
            <a:extLst>
              <a:ext uri="{FF2B5EF4-FFF2-40B4-BE49-F238E27FC236}">
                <a16:creationId xmlns:a16="http://schemas.microsoft.com/office/drawing/2014/main" id="{3462939D-FBD1-426F-8F47-EE41EAD9AE4F}"/>
              </a:ext>
            </a:extLst>
          </p:cNvPr>
          <p:cNvCxnSpPr>
            <a:cxnSpLocks/>
          </p:cNvCxnSpPr>
          <p:nvPr/>
        </p:nvCxnSpPr>
        <p:spPr>
          <a:xfrm>
            <a:off x="9299987" y="3238600"/>
            <a:ext cx="780317" cy="163333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ZoneTexte 1021">
            <a:extLst>
              <a:ext uri="{FF2B5EF4-FFF2-40B4-BE49-F238E27FC236}">
                <a16:creationId xmlns:a16="http://schemas.microsoft.com/office/drawing/2014/main" id="{924B03FD-047E-4724-9735-DBD977D079F8}"/>
              </a:ext>
            </a:extLst>
          </p:cNvPr>
          <p:cNvSpPr txBox="1"/>
          <p:nvPr/>
        </p:nvSpPr>
        <p:spPr>
          <a:xfrm>
            <a:off x="333582" y="443055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Légende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3" name="Graphique 23">
            <a:extLst>
              <a:ext uri="{FF2B5EF4-FFF2-40B4-BE49-F238E27FC236}">
                <a16:creationId xmlns:a16="http://schemas.microsoft.com/office/drawing/2014/main" id="{1C6AFD83-8838-4FE8-99B8-434B0C0729A0}"/>
              </a:ext>
            </a:extLst>
          </p:cNvPr>
          <p:cNvGrpSpPr/>
          <p:nvPr/>
        </p:nvGrpSpPr>
        <p:grpSpPr>
          <a:xfrm>
            <a:off x="489717" y="5404182"/>
            <a:ext cx="190304" cy="295683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1024" name="Forme libre : forme 1023">
              <a:extLst>
                <a:ext uri="{FF2B5EF4-FFF2-40B4-BE49-F238E27FC236}">
                  <a16:creationId xmlns:a16="http://schemas.microsoft.com/office/drawing/2014/main" id="{7DF114D7-2791-42D1-B4A1-EF4E0D3C23EC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1025" name="Forme libre : forme 1024">
              <a:extLst>
                <a:ext uri="{FF2B5EF4-FFF2-40B4-BE49-F238E27FC236}">
                  <a16:creationId xmlns:a16="http://schemas.microsoft.com/office/drawing/2014/main" id="{430E94A8-5967-4495-808B-17E12FF22CB6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pic>
        <p:nvPicPr>
          <p:cNvPr id="1026" name="Graphique 1025">
            <a:extLst>
              <a:ext uri="{FF2B5EF4-FFF2-40B4-BE49-F238E27FC236}">
                <a16:creationId xmlns:a16="http://schemas.microsoft.com/office/drawing/2014/main" id="{0253516D-D850-470A-BD29-7652B5B41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620" y="5066497"/>
            <a:ext cx="397923" cy="318391"/>
          </a:xfrm>
          <a:prstGeom prst="rect">
            <a:avLst/>
          </a:prstGeom>
        </p:spPr>
      </p:pic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A65A5CD9-BFA5-40BC-9376-22DB33129B71}"/>
              </a:ext>
            </a:extLst>
          </p:cNvPr>
          <p:cNvGrpSpPr/>
          <p:nvPr/>
        </p:nvGrpSpPr>
        <p:grpSpPr>
          <a:xfrm>
            <a:off x="1710746" y="5415416"/>
            <a:ext cx="2013853" cy="556984"/>
            <a:chOff x="3102850" y="3046816"/>
            <a:chExt cx="2013853" cy="556984"/>
          </a:xfrm>
        </p:grpSpPr>
        <p:sp>
          <p:nvSpPr>
            <p:cNvPr id="1028" name="Accolade fermante 1027">
              <a:extLst>
                <a:ext uri="{FF2B5EF4-FFF2-40B4-BE49-F238E27FC236}">
                  <a16:creationId xmlns:a16="http://schemas.microsoft.com/office/drawing/2014/main" id="{6F2F8A16-125D-4739-BE6F-198533DA6868}"/>
                </a:ext>
              </a:extLst>
            </p:cNvPr>
            <p:cNvSpPr/>
            <p:nvPr/>
          </p:nvSpPr>
          <p:spPr>
            <a:xfrm>
              <a:off x="4939270" y="3046816"/>
              <a:ext cx="177433" cy="556984"/>
            </a:xfrm>
            <a:prstGeom prst="rightBrace">
              <a:avLst>
                <a:gd name="adj1" fmla="val 2976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9" name="Accolade ouvrante 1028">
              <a:extLst>
                <a:ext uri="{FF2B5EF4-FFF2-40B4-BE49-F238E27FC236}">
                  <a16:creationId xmlns:a16="http://schemas.microsoft.com/office/drawing/2014/main" id="{C8FEA5C2-5DEE-490C-9BFB-E1C362DBEA59}"/>
                </a:ext>
              </a:extLst>
            </p:cNvPr>
            <p:cNvSpPr/>
            <p:nvPr/>
          </p:nvSpPr>
          <p:spPr>
            <a:xfrm>
              <a:off x="3102850" y="3060084"/>
              <a:ext cx="193779" cy="542362"/>
            </a:xfrm>
            <a:prstGeom prst="leftBrace">
              <a:avLst>
                <a:gd name="adj1" fmla="val 2476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938984B4-9D8D-4641-8EAE-09547CB02A81}"/>
                </a:ext>
              </a:extLst>
            </p:cNvPr>
            <p:cNvSpPr txBox="1"/>
            <p:nvPr/>
          </p:nvSpPr>
          <p:spPr>
            <a:xfrm>
              <a:off x="3335943" y="3360568"/>
              <a:ext cx="4764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origine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031" name="ZoneTexte 1030">
              <a:extLst>
                <a:ext uri="{FF2B5EF4-FFF2-40B4-BE49-F238E27FC236}">
                  <a16:creationId xmlns:a16="http://schemas.microsoft.com/office/drawing/2014/main" id="{FBDC81BE-F4F1-4AEA-B36C-D7924D43D65D}"/>
                </a:ext>
              </a:extLst>
            </p:cNvPr>
            <p:cNvSpPr txBox="1"/>
            <p:nvPr/>
          </p:nvSpPr>
          <p:spPr>
            <a:xfrm>
              <a:off x="3879760" y="3373309"/>
              <a:ext cx="319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via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032" name="ZoneTexte 1031">
              <a:extLst>
                <a:ext uri="{FF2B5EF4-FFF2-40B4-BE49-F238E27FC236}">
                  <a16:creationId xmlns:a16="http://schemas.microsoft.com/office/drawing/2014/main" id="{A7FEAA18-2F5D-4248-BF05-9678006D29D7}"/>
                </a:ext>
              </a:extLst>
            </p:cNvPr>
            <p:cNvSpPr txBox="1"/>
            <p:nvPr/>
          </p:nvSpPr>
          <p:spPr>
            <a:xfrm>
              <a:off x="4301324" y="3373309"/>
              <a:ext cx="7197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destination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033" name="Graphique 1032">
            <a:extLst>
              <a:ext uri="{FF2B5EF4-FFF2-40B4-BE49-F238E27FC236}">
                <a16:creationId xmlns:a16="http://schemas.microsoft.com/office/drawing/2014/main" id="{18E9BB45-CED7-49FD-82DD-C7E659C35F4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34202" y="5422909"/>
            <a:ext cx="333404" cy="333404"/>
          </a:xfrm>
          <a:prstGeom prst="rect">
            <a:avLst/>
          </a:prstGeom>
        </p:spPr>
      </p:pic>
      <p:pic>
        <p:nvPicPr>
          <p:cNvPr id="1034" name="Graphique 1033">
            <a:extLst>
              <a:ext uri="{FF2B5EF4-FFF2-40B4-BE49-F238E27FC236}">
                <a16:creationId xmlns:a16="http://schemas.microsoft.com/office/drawing/2014/main" id="{D3E5B73C-E737-4183-8908-376C478D3AD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80725" y="5325019"/>
            <a:ext cx="400151" cy="400151"/>
          </a:xfrm>
          <a:prstGeom prst="rect">
            <a:avLst/>
          </a:prstGeom>
        </p:spPr>
      </p:pic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27C93076-F36A-441F-AAD7-EBB16C2B204B}"/>
              </a:ext>
            </a:extLst>
          </p:cNvPr>
          <p:cNvGrpSpPr/>
          <p:nvPr/>
        </p:nvGrpSpPr>
        <p:grpSpPr>
          <a:xfrm>
            <a:off x="1731955" y="6229734"/>
            <a:ext cx="1189046" cy="480416"/>
            <a:chOff x="3812947" y="5293424"/>
            <a:chExt cx="1189046" cy="480416"/>
          </a:xfrm>
        </p:grpSpPr>
        <p:sp>
          <p:nvSpPr>
            <p:cNvPr id="1036" name="Légende : double flèche courbée sans bordure 1035">
              <a:extLst>
                <a:ext uri="{FF2B5EF4-FFF2-40B4-BE49-F238E27FC236}">
                  <a16:creationId xmlns:a16="http://schemas.microsoft.com/office/drawing/2014/main" id="{A24468DE-077A-43B8-8ABF-0DBDB1E71A5B}"/>
                </a:ext>
              </a:extLst>
            </p:cNvPr>
            <p:cNvSpPr/>
            <p:nvPr/>
          </p:nvSpPr>
          <p:spPr>
            <a:xfrm>
              <a:off x="3820880" y="5317317"/>
              <a:ext cx="1181113" cy="456523"/>
            </a:xfrm>
            <a:prstGeom prst="callout3">
              <a:avLst>
                <a:gd name="adj1" fmla="val 624"/>
                <a:gd name="adj2" fmla="val 29169"/>
                <a:gd name="adj3" fmla="val -27987"/>
                <a:gd name="adj4" fmla="val 29140"/>
                <a:gd name="adj5" fmla="val -52319"/>
                <a:gd name="adj6" fmla="val 20157"/>
                <a:gd name="adj7" fmla="val -111294"/>
                <a:gd name="adj8" fmla="val 1947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7" name="ZoneTexte 1036">
              <a:extLst>
                <a:ext uri="{FF2B5EF4-FFF2-40B4-BE49-F238E27FC236}">
                  <a16:creationId xmlns:a16="http://schemas.microsoft.com/office/drawing/2014/main" id="{AF142CCF-1FD5-4799-ABCB-C573A31C956A}"/>
                </a:ext>
              </a:extLst>
            </p:cNvPr>
            <p:cNvSpPr txBox="1"/>
            <p:nvPr/>
          </p:nvSpPr>
          <p:spPr>
            <a:xfrm>
              <a:off x="3812947" y="5293424"/>
              <a:ext cx="11270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P: </a:t>
              </a:r>
              <a:r>
                <a:rPr lang="fr-FR" sz="800" dirty="0" err="1"/>
                <a:t>pick</a:t>
              </a:r>
              <a:r>
                <a:rPr lang="fr-FR" sz="800" dirty="0"/>
                <a:t> up passager    </a:t>
              </a:r>
            </a:p>
            <a:p>
              <a:r>
                <a:rPr lang="fr-FR" sz="800" dirty="0"/>
                <a:t>D: drop off passager </a:t>
              </a:r>
            </a:p>
            <a:p>
              <a:r>
                <a:rPr lang="fr-FR" sz="800" dirty="0"/>
                <a:t>A: sièges disponible</a:t>
              </a:r>
              <a:endParaRPr lang="fr-CH" sz="800" dirty="0"/>
            </a:p>
          </p:txBody>
        </p:sp>
      </p:grpSp>
      <p:grpSp>
        <p:nvGrpSpPr>
          <p:cNvPr id="1038" name="Groupe 1037">
            <a:extLst>
              <a:ext uri="{FF2B5EF4-FFF2-40B4-BE49-F238E27FC236}">
                <a16:creationId xmlns:a16="http://schemas.microsoft.com/office/drawing/2014/main" id="{A41FBA50-10F0-4352-8C28-51346293E58D}"/>
              </a:ext>
            </a:extLst>
          </p:cNvPr>
          <p:cNvGrpSpPr/>
          <p:nvPr/>
        </p:nvGrpSpPr>
        <p:grpSpPr>
          <a:xfrm>
            <a:off x="1328172" y="4800338"/>
            <a:ext cx="1248490" cy="556717"/>
            <a:chOff x="3229932" y="4803448"/>
            <a:chExt cx="1248490" cy="556717"/>
          </a:xfrm>
        </p:grpSpPr>
        <p:sp>
          <p:nvSpPr>
            <p:cNvPr id="1039" name="Légende : double flèche courbée sans bordure 1038">
              <a:extLst>
                <a:ext uri="{FF2B5EF4-FFF2-40B4-BE49-F238E27FC236}">
                  <a16:creationId xmlns:a16="http://schemas.microsoft.com/office/drawing/2014/main" id="{AAF07879-6641-4AD5-9458-25B22E3D2AB9}"/>
                </a:ext>
              </a:extLst>
            </p:cNvPr>
            <p:cNvSpPr/>
            <p:nvPr/>
          </p:nvSpPr>
          <p:spPr>
            <a:xfrm>
              <a:off x="3297309" y="4803448"/>
              <a:ext cx="1181113" cy="456523"/>
            </a:xfrm>
            <a:prstGeom prst="callout3">
              <a:avLst>
                <a:gd name="adj1" fmla="val 99103"/>
                <a:gd name="adj2" fmla="val 10460"/>
                <a:gd name="adj3" fmla="val 128912"/>
                <a:gd name="adj4" fmla="val 9785"/>
                <a:gd name="adj5" fmla="val 132955"/>
                <a:gd name="adj6" fmla="val 17576"/>
                <a:gd name="adj7" fmla="val 175798"/>
                <a:gd name="adj8" fmla="val 175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0" name="ZoneTexte 1039">
              <a:extLst>
                <a:ext uri="{FF2B5EF4-FFF2-40B4-BE49-F238E27FC236}">
                  <a16:creationId xmlns:a16="http://schemas.microsoft.com/office/drawing/2014/main" id="{57685BC1-72A7-48CD-AE6D-133CA0D2B05F}"/>
                </a:ext>
              </a:extLst>
            </p:cNvPr>
            <p:cNvSpPr txBox="1"/>
            <p:nvPr/>
          </p:nvSpPr>
          <p:spPr>
            <a:xfrm>
              <a:off x="3229932" y="4806167"/>
              <a:ext cx="122341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AvS</a:t>
              </a:r>
              <a:r>
                <a:rPr lang="fr-FR" sz="800" dirty="0"/>
                <a:t>:   capacité nominal</a:t>
              </a:r>
            </a:p>
            <a:p>
              <a:r>
                <a:rPr lang="fr-FR" sz="800" dirty="0"/>
                <a:t>Cm:  capacité maximal</a:t>
              </a:r>
            </a:p>
            <a:p>
              <a:r>
                <a:rPr lang="fr-FR" sz="800" dirty="0"/>
                <a:t>         de toute la solution </a:t>
              </a:r>
            </a:p>
            <a:p>
              <a:endParaRPr lang="fr-CH" sz="600" dirty="0"/>
            </a:p>
          </p:txBody>
        </p:sp>
      </p:grp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5382C542-2809-4EEB-96C6-7D4D6EA672DC}"/>
              </a:ext>
            </a:extLst>
          </p:cNvPr>
          <p:cNvSpPr txBox="1"/>
          <p:nvPr/>
        </p:nvSpPr>
        <p:spPr>
          <a:xfrm>
            <a:off x="2957152" y="58382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E83865A1-E5F7-4C33-8D00-41E1AB3E0F26}"/>
              </a:ext>
            </a:extLst>
          </p:cNvPr>
          <p:cNvSpPr txBox="1"/>
          <p:nvPr/>
        </p:nvSpPr>
        <p:spPr>
          <a:xfrm>
            <a:off x="2392680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6B9FCDD-E01D-41F8-BEB0-A09A521F9740}"/>
              </a:ext>
            </a:extLst>
          </p:cNvPr>
          <p:cNvSpPr txBox="1"/>
          <p:nvPr/>
        </p:nvSpPr>
        <p:spPr>
          <a:xfrm>
            <a:off x="1933653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044" name="ZoneTexte 1043">
            <a:extLst>
              <a:ext uri="{FF2B5EF4-FFF2-40B4-BE49-F238E27FC236}">
                <a16:creationId xmlns:a16="http://schemas.microsoft.com/office/drawing/2014/main" id="{C94011A1-7395-4E2C-AF41-0ACBE64A3D03}"/>
              </a:ext>
            </a:extLst>
          </p:cNvPr>
          <p:cNvSpPr txBox="1"/>
          <p:nvPr/>
        </p:nvSpPr>
        <p:spPr>
          <a:xfrm>
            <a:off x="704373" y="55153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FF0000"/>
                </a:solidFill>
              </a:rPr>
              <a:t>Only</a:t>
            </a:r>
            <a:r>
              <a:rPr lang="fr-FR" sz="800" dirty="0">
                <a:solidFill>
                  <a:srgbClr val="FF000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1A29755C-E92D-4665-8331-433CF5D725EE}"/>
              </a:ext>
            </a:extLst>
          </p:cNvPr>
          <p:cNvSpPr txBox="1"/>
          <p:nvPr/>
        </p:nvSpPr>
        <p:spPr>
          <a:xfrm>
            <a:off x="770108" y="518214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00B0F0"/>
                </a:solidFill>
              </a:rPr>
              <a:t>Only</a:t>
            </a:r>
            <a:r>
              <a:rPr lang="fr-FR" sz="800" dirty="0">
                <a:solidFill>
                  <a:srgbClr val="00B0F0"/>
                </a:solidFill>
              </a:rPr>
              <a:t> Driver</a:t>
            </a:r>
          </a:p>
          <a:p>
            <a:endParaRPr lang="fr-CH" sz="600" dirty="0"/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634612B6-0FE3-4B37-B48E-A607E9BEF1DF}"/>
              </a:ext>
            </a:extLst>
          </p:cNvPr>
          <p:cNvSpPr txBox="1"/>
          <p:nvPr/>
        </p:nvSpPr>
        <p:spPr>
          <a:xfrm>
            <a:off x="749045" y="583612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92D050"/>
                </a:solidFill>
              </a:rPr>
              <a:t>Mainly</a:t>
            </a:r>
            <a:r>
              <a:rPr lang="fr-FR" sz="800" dirty="0">
                <a:solidFill>
                  <a:srgbClr val="92D05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03D409A1-D464-4E1C-806E-4571A65DCFBD}"/>
              </a:ext>
            </a:extLst>
          </p:cNvPr>
          <p:cNvSpPr txBox="1"/>
          <p:nvPr/>
        </p:nvSpPr>
        <p:spPr>
          <a:xfrm>
            <a:off x="764471" y="6187202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7030A0"/>
                </a:solidFill>
              </a:rPr>
              <a:t>Mainly</a:t>
            </a:r>
            <a:r>
              <a:rPr lang="fr-FR" sz="800" dirty="0">
                <a:solidFill>
                  <a:srgbClr val="7030A0"/>
                </a:solidFill>
              </a:rPr>
              <a:t> Driver</a:t>
            </a:r>
          </a:p>
          <a:p>
            <a:endParaRPr lang="fr-CH" sz="600" dirty="0"/>
          </a:p>
        </p:txBody>
      </p:sp>
      <p:pic>
        <p:nvPicPr>
          <p:cNvPr id="1048" name="Graphique 1047">
            <a:extLst>
              <a:ext uri="{FF2B5EF4-FFF2-40B4-BE49-F238E27FC236}">
                <a16:creationId xmlns:a16="http://schemas.microsoft.com/office/drawing/2014/main" id="{3C588295-783D-48DD-A666-F9A522789C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10615" y="5479631"/>
            <a:ext cx="292555" cy="292555"/>
          </a:xfrm>
          <a:prstGeom prst="rect">
            <a:avLst/>
          </a:prstGeom>
        </p:spPr>
      </p:pic>
      <p:sp>
        <p:nvSpPr>
          <p:cNvPr id="1049" name="ZoneTexte 1048">
            <a:extLst>
              <a:ext uri="{FF2B5EF4-FFF2-40B4-BE49-F238E27FC236}">
                <a16:creationId xmlns:a16="http://schemas.microsoft.com/office/drawing/2014/main" id="{D854164A-3617-4129-91C9-37710509C589}"/>
              </a:ext>
            </a:extLst>
          </p:cNvPr>
          <p:cNvSpPr txBox="1"/>
          <p:nvPr/>
        </p:nvSpPr>
        <p:spPr>
          <a:xfrm>
            <a:off x="3447461" y="591283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itinéraire</a:t>
            </a:r>
            <a:endParaRPr lang="fr-CH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2" name="Flèche : droite 1051">
            <a:extLst>
              <a:ext uri="{FF2B5EF4-FFF2-40B4-BE49-F238E27FC236}">
                <a16:creationId xmlns:a16="http://schemas.microsoft.com/office/drawing/2014/main" id="{578CEE58-98F2-49E5-8ADE-87579BBFD75C}"/>
              </a:ext>
            </a:extLst>
          </p:cNvPr>
          <p:cNvSpPr/>
          <p:nvPr/>
        </p:nvSpPr>
        <p:spPr>
          <a:xfrm rot="5400000">
            <a:off x="471477" y="643658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1053" name="ZoneTexte 1052">
            <a:extLst>
              <a:ext uri="{FF2B5EF4-FFF2-40B4-BE49-F238E27FC236}">
                <a16:creationId xmlns:a16="http://schemas.microsoft.com/office/drawing/2014/main" id="{8E920CDC-21D0-4C28-8766-CB6EBED301A0}"/>
              </a:ext>
            </a:extLst>
          </p:cNvPr>
          <p:cNvSpPr txBox="1"/>
          <p:nvPr/>
        </p:nvSpPr>
        <p:spPr>
          <a:xfrm>
            <a:off x="756783" y="645078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Insertion?</a:t>
            </a:r>
            <a:endParaRPr lang="fr-CH" sz="600" dirty="0"/>
          </a:p>
        </p:txBody>
      </p:sp>
      <p:sp>
        <p:nvSpPr>
          <p:cNvPr id="1054" name="Flèche : courbe vers la gauche 1053">
            <a:extLst>
              <a:ext uri="{FF2B5EF4-FFF2-40B4-BE49-F238E27FC236}">
                <a16:creationId xmlns:a16="http://schemas.microsoft.com/office/drawing/2014/main" id="{6C735EFC-C290-4E02-8F46-88768F37AE9B}"/>
              </a:ext>
            </a:extLst>
          </p:cNvPr>
          <p:cNvSpPr/>
          <p:nvPr/>
        </p:nvSpPr>
        <p:spPr>
          <a:xfrm flipH="1">
            <a:off x="2975342" y="6200015"/>
            <a:ext cx="177605" cy="568399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2E7A7895-2C1F-4DB5-B605-0D31F8166C05}"/>
              </a:ext>
            </a:extLst>
          </p:cNvPr>
          <p:cNvSpPr txBox="1"/>
          <p:nvPr/>
        </p:nvSpPr>
        <p:spPr>
          <a:xfrm rot="16200000">
            <a:off x="2822061" y="6383622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" b="1" dirty="0"/>
              <a:t>Best détour &gt;&gt; ?</a:t>
            </a:r>
            <a:endParaRPr lang="fr-CH" sz="100" b="1" dirty="0"/>
          </a:p>
        </p:txBody>
      </p:sp>
      <p:sp>
        <p:nvSpPr>
          <p:cNvPr id="1056" name="ZoneTexte 1055">
            <a:extLst>
              <a:ext uri="{FF2B5EF4-FFF2-40B4-BE49-F238E27FC236}">
                <a16:creationId xmlns:a16="http://schemas.microsoft.com/office/drawing/2014/main" id="{F6370E0A-1B8D-46D6-9A63-2F0828C2415E}"/>
              </a:ext>
            </a:extLst>
          </p:cNvPr>
          <p:cNvSpPr txBox="1"/>
          <p:nvPr/>
        </p:nvSpPr>
        <p:spPr>
          <a:xfrm>
            <a:off x="3067550" y="6373840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bd: insertion dynamique</a:t>
            </a:r>
            <a:endParaRPr lang="fr-CH" sz="300" dirty="0"/>
          </a:p>
        </p:txBody>
      </p:sp>
      <p:grpSp>
        <p:nvGrpSpPr>
          <p:cNvPr id="1057" name="Groupe 1056">
            <a:extLst>
              <a:ext uri="{FF2B5EF4-FFF2-40B4-BE49-F238E27FC236}">
                <a16:creationId xmlns:a16="http://schemas.microsoft.com/office/drawing/2014/main" id="{02A8F533-9803-4F65-BEE2-3754117262CA}"/>
              </a:ext>
            </a:extLst>
          </p:cNvPr>
          <p:cNvGrpSpPr/>
          <p:nvPr/>
        </p:nvGrpSpPr>
        <p:grpSpPr>
          <a:xfrm>
            <a:off x="373116" y="5723073"/>
            <a:ext cx="472059" cy="363871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1058" name="Graphique 1057">
              <a:extLst>
                <a:ext uri="{FF2B5EF4-FFF2-40B4-BE49-F238E27FC236}">
                  <a16:creationId xmlns:a16="http://schemas.microsoft.com/office/drawing/2014/main" id="{4C474996-3DDD-4204-887C-E3BD78D0B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1059" name="Graphique 1058">
              <a:extLst>
                <a:ext uri="{FF2B5EF4-FFF2-40B4-BE49-F238E27FC236}">
                  <a16:creationId xmlns:a16="http://schemas.microsoft.com/office/drawing/2014/main" id="{EDACA3AE-B842-4734-9D5B-1905E3ED5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grpSp>
        <p:nvGrpSpPr>
          <p:cNvPr id="1060" name="Groupe 1059">
            <a:extLst>
              <a:ext uri="{FF2B5EF4-FFF2-40B4-BE49-F238E27FC236}">
                <a16:creationId xmlns:a16="http://schemas.microsoft.com/office/drawing/2014/main" id="{DFAB8DA6-56BA-4A60-8810-86C4660B075E}"/>
              </a:ext>
            </a:extLst>
          </p:cNvPr>
          <p:cNvGrpSpPr/>
          <p:nvPr/>
        </p:nvGrpSpPr>
        <p:grpSpPr>
          <a:xfrm>
            <a:off x="446396" y="6080052"/>
            <a:ext cx="466499" cy="359973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1061" name="Graphique 1060">
              <a:extLst>
                <a:ext uri="{FF2B5EF4-FFF2-40B4-BE49-F238E27FC236}">
                  <a16:creationId xmlns:a16="http://schemas.microsoft.com/office/drawing/2014/main" id="{64E55342-5455-4B91-9479-136E63BF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1062" name="Graphique 1061">
              <a:extLst>
                <a:ext uri="{FF2B5EF4-FFF2-40B4-BE49-F238E27FC236}">
                  <a16:creationId xmlns:a16="http://schemas.microsoft.com/office/drawing/2014/main" id="{3909B588-66FE-407C-8BFC-EB1A162B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pic>
        <p:nvPicPr>
          <p:cNvPr id="333" name="Graphique 332">
            <a:extLst>
              <a:ext uri="{FF2B5EF4-FFF2-40B4-BE49-F238E27FC236}">
                <a16:creationId xmlns:a16="http://schemas.microsoft.com/office/drawing/2014/main" id="{15926D82-3F63-46B9-A043-11D22023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4715" y="4252811"/>
            <a:ext cx="155351" cy="139454"/>
          </a:xfrm>
          <a:prstGeom prst="rect">
            <a:avLst/>
          </a:prstGeom>
        </p:spPr>
      </p:pic>
      <p:sp>
        <p:nvSpPr>
          <p:cNvPr id="339" name="ZoneTexte 338">
            <a:extLst>
              <a:ext uri="{FF2B5EF4-FFF2-40B4-BE49-F238E27FC236}">
                <a16:creationId xmlns:a16="http://schemas.microsoft.com/office/drawing/2014/main" id="{2B0D9A7E-9F65-4CD6-97E4-02AF65E060FF}"/>
              </a:ext>
            </a:extLst>
          </p:cNvPr>
          <p:cNvSpPr txBox="1"/>
          <p:nvPr/>
        </p:nvSpPr>
        <p:spPr>
          <a:xfrm>
            <a:off x="243574" y="223729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R3</a:t>
            </a:r>
            <a:endParaRPr lang="fr-CH" sz="600" dirty="0"/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DFFBF098-3C60-453C-B5DD-D54A6AB1C35F}"/>
              </a:ext>
            </a:extLst>
          </p:cNvPr>
          <p:cNvSpPr txBox="1"/>
          <p:nvPr/>
        </p:nvSpPr>
        <p:spPr>
          <a:xfrm>
            <a:off x="6983974" y="66245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341" name="ZoneTexte 340">
            <a:extLst>
              <a:ext uri="{FF2B5EF4-FFF2-40B4-BE49-F238E27FC236}">
                <a16:creationId xmlns:a16="http://schemas.microsoft.com/office/drawing/2014/main" id="{686B178D-A1B6-44C2-8B24-E7232A2A9313}"/>
              </a:ext>
            </a:extLst>
          </p:cNvPr>
          <p:cNvSpPr txBox="1"/>
          <p:nvPr/>
        </p:nvSpPr>
        <p:spPr>
          <a:xfrm>
            <a:off x="7040571" y="2279435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82214FF7-6EB6-4DCB-B5E0-989B7A7E2EDE}"/>
              </a:ext>
            </a:extLst>
          </p:cNvPr>
          <p:cNvSpPr txBox="1"/>
          <p:nvPr/>
        </p:nvSpPr>
        <p:spPr>
          <a:xfrm>
            <a:off x="5829998" y="637947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B8818DD2-88A8-4E17-924B-EBF3D4A22343}"/>
              </a:ext>
            </a:extLst>
          </p:cNvPr>
          <p:cNvSpPr txBox="1"/>
          <p:nvPr/>
        </p:nvSpPr>
        <p:spPr>
          <a:xfrm>
            <a:off x="5867431" y="2859202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346" name="ZoneTexte 345">
            <a:extLst>
              <a:ext uri="{FF2B5EF4-FFF2-40B4-BE49-F238E27FC236}">
                <a16:creationId xmlns:a16="http://schemas.microsoft.com/office/drawing/2014/main" id="{BA17C7F3-5C69-48D4-BFC5-06B5DA210600}"/>
              </a:ext>
            </a:extLst>
          </p:cNvPr>
          <p:cNvSpPr txBox="1"/>
          <p:nvPr/>
        </p:nvSpPr>
        <p:spPr>
          <a:xfrm>
            <a:off x="9782194" y="1219398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A:6</a:t>
            </a:r>
            <a:endParaRPr lang="fr-CH" sz="700" dirty="0"/>
          </a:p>
        </p:txBody>
      </p:sp>
      <p:sp>
        <p:nvSpPr>
          <p:cNvPr id="347" name="ZoneTexte 346">
            <a:extLst>
              <a:ext uri="{FF2B5EF4-FFF2-40B4-BE49-F238E27FC236}">
                <a16:creationId xmlns:a16="http://schemas.microsoft.com/office/drawing/2014/main" id="{7EDD7B0B-A20F-4E07-9D7C-6E2B5BC97719}"/>
              </a:ext>
            </a:extLst>
          </p:cNvPr>
          <p:cNvSpPr txBox="1"/>
          <p:nvPr/>
        </p:nvSpPr>
        <p:spPr>
          <a:xfrm>
            <a:off x="9872688" y="3424357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A:7</a:t>
            </a:r>
            <a:endParaRPr lang="fr-CH" sz="700" dirty="0"/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7D1410FA-15EA-4CE3-8AF3-7AD29832D909}"/>
              </a:ext>
            </a:extLst>
          </p:cNvPr>
          <p:cNvSpPr txBox="1"/>
          <p:nvPr/>
        </p:nvSpPr>
        <p:spPr>
          <a:xfrm>
            <a:off x="10318148" y="1233173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A:2</a:t>
            </a:r>
            <a:endParaRPr lang="fr-CH" sz="700" dirty="0"/>
          </a:p>
        </p:txBody>
      </p:sp>
      <p:sp>
        <p:nvSpPr>
          <p:cNvPr id="350" name="ZoneTexte 349">
            <a:extLst>
              <a:ext uri="{FF2B5EF4-FFF2-40B4-BE49-F238E27FC236}">
                <a16:creationId xmlns:a16="http://schemas.microsoft.com/office/drawing/2014/main" id="{A3E6DEDD-8251-46BD-9550-5858910DA857}"/>
              </a:ext>
            </a:extLst>
          </p:cNvPr>
          <p:cNvSpPr txBox="1"/>
          <p:nvPr/>
        </p:nvSpPr>
        <p:spPr>
          <a:xfrm>
            <a:off x="1471302" y="661868"/>
            <a:ext cx="34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351" name="ZoneTexte 350">
            <a:extLst>
              <a:ext uri="{FF2B5EF4-FFF2-40B4-BE49-F238E27FC236}">
                <a16:creationId xmlns:a16="http://schemas.microsoft.com/office/drawing/2014/main" id="{772FAB9B-C1A9-4460-982E-32BD7866538B}"/>
              </a:ext>
            </a:extLst>
          </p:cNvPr>
          <p:cNvSpPr txBox="1"/>
          <p:nvPr/>
        </p:nvSpPr>
        <p:spPr>
          <a:xfrm>
            <a:off x="2293265" y="656511"/>
            <a:ext cx="35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FEFD12AC-C505-4FF3-9A79-DC53989F7F30}"/>
              </a:ext>
            </a:extLst>
          </p:cNvPr>
          <p:cNvSpPr txBox="1"/>
          <p:nvPr/>
        </p:nvSpPr>
        <p:spPr>
          <a:xfrm>
            <a:off x="1490636" y="1393884"/>
            <a:ext cx="39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353" name="ZoneTexte 352">
            <a:extLst>
              <a:ext uri="{FF2B5EF4-FFF2-40B4-BE49-F238E27FC236}">
                <a16:creationId xmlns:a16="http://schemas.microsoft.com/office/drawing/2014/main" id="{8E4A0873-B3A3-41D9-B084-E3305124F187}"/>
              </a:ext>
            </a:extLst>
          </p:cNvPr>
          <p:cNvSpPr txBox="1"/>
          <p:nvPr/>
        </p:nvSpPr>
        <p:spPr>
          <a:xfrm>
            <a:off x="2297889" y="1394672"/>
            <a:ext cx="3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</p:txBody>
      </p:sp>
      <p:sp>
        <p:nvSpPr>
          <p:cNvPr id="354" name="ZoneTexte 353">
            <a:extLst>
              <a:ext uri="{FF2B5EF4-FFF2-40B4-BE49-F238E27FC236}">
                <a16:creationId xmlns:a16="http://schemas.microsoft.com/office/drawing/2014/main" id="{2F0F8CC5-1655-4266-96D5-0C549DDCEFB2}"/>
              </a:ext>
            </a:extLst>
          </p:cNvPr>
          <p:cNvSpPr txBox="1"/>
          <p:nvPr/>
        </p:nvSpPr>
        <p:spPr>
          <a:xfrm>
            <a:off x="1512586" y="2025893"/>
            <a:ext cx="37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8E2E8996-E532-4A18-8B03-D2B7553CAC01}"/>
              </a:ext>
            </a:extLst>
          </p:cNvPr>
          <p:cNvSpPr txBox="1"/>
          <p:nvPr/>
        </p:nvSpPr>
        <p:spPr>
          <a:xfrm>
            <a:off x="2316803" y="2040212"/>
            <a:ext cx="36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361" name="ZoneTexte 360">
            <a:extLst>
              <a:ext uri="{FF2B5EF4-FFF2-40B4-BE49-F238E27FC236}">
                <a16:creationId xmlns:a16="http://schemas.microsoft.com/office/drawing/2014/main" id="{2F5FB792-3FC8-4602-8F81-8CE32922873E}"/>
              </a:ext>
            </a:extLst>
          </p:cNvPr>
          <p:cNvSpPr txBox="1"/>
          <p:nvPr/>
        </p:nvSpPr>
        <p:spPr>
          <a:xfrm>
            <a:off x="8466523" y="297017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2A169926-C980-4024-9CCB-BE745CB68F6A}"/>
              </a:ext>
            </a:extLst>
          </p:cNvPr>
          <p:cNvSpPr txBox="1"/>
          <p:nvPr/>
        </p:nvSpPr>
        <p:spPr>
          <a:xfrm>
            <a:off x="8435303" y="76304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368" name="ZoneTexte 367">
            <a:extLst>
              <a:ext uri="{FF2B5EF4-FFF2-40B4-BE49-F238E27FC236}">
                <a16:creationId xmlns:a16="http://schemas.microsoft.com/office/drawing/2014/main" id="{3AD68BF6-0DCE-4A0B-8DCA-C5AB418DBFD7}"/>
              </a:ext>
            </a:extLst>
          </p:cNvPr>
          <p:cNvSpPr txBox="1"/>
          <p:nvPr/>
        </p:nvSpPr>
        <p:spPr>
          <a:xfrm>
            <a:off x="6969246" y="1157046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A:4</a:t>
            </a:r>
            <a:endParaRPr lang="fr-FR" sz="800" dirty="0"/>
          </a:p>
        </p:txBody>
      </p:sp>
      <p:sp>
        <p:nvSpPr>
          <p:cNvPr id="369" name="ZoneTexte 368">
            <a:extLst>
              <a:ext uri="{FF2B5EF4-FFF2-40B4-BE49-F238E27FC236}">
                <a16:creationId xmlns:a16="http://schemas.microsoft.com/office/drawing/2014/main" id="{6F9E6D70-2D79-4336-A59D-7D0637DF18ED}"/>
              </a:ext>
            </a:extLst>
          </p:cNvPr>
          <p:cNvSpPr txBox="1"/>
          <p:nvPr/>
        </p:nvSpPr>
        <p:spPr>
          <a:xfrm>
            <a:off x="7026709" y="3389622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A:4</a:t>
            </a:r>
            <a:endParaRPr lang="fr-FR" sz="800" dirty="0"/>
          </a:p>
        </p:txBody>
      </p:sp>
      <p:sp>
        <p:nvSpPr>
          <p:cNvPr id="370" name="ZoneTexte 369">
            <a:extLst>
              <a:ext uri="{FF2B5EF4-FFF2-40B4-BE49-F238E27FC236}">
                <a16:creationId xmlns:a16="http://schemas.microsoft.com/office/drawing/2014/main" id="{AAF4B1B3-059D-45BC-98B7-3CC6EDB2F58E}"/>
              </a:ext>
            </a:extLst>
          </p:cNvPr>
          <p:cNvSpPr txBox="1"/>
          <p:nvPr/>
        </p:nvSpPr>
        <p:spPr>
          <a:xfrm>
            <a:off x="263204" y="1530992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R2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1" name="ZoneTexte 370">
            <a:extLst>
              <a:ext uri="{FF2B5EF4-FFF2-40B4-BE49-F238E27FC236}">
                <a16:creationId xmlns:a16="http://schemas.microsoft.com/office/drawing/2014/main" id="{2E70E0DF-5613-4F08-83F8-1CBD3E3C50D3}"/>
              </a:ext>
            </a:extLst>
          </p:cNvPr>
          <p:cNvSpPr txBox="1"/>
          <p:nvPr/>
        </p:nvSpPr>
        <p:spPr>
          <a:xfrm>
            <a:off x="216954" y="289861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R4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2" name="ZoneTexte 371">
            <a:extLst>
              <a:ext uri="{FF2B5EF4-FFF2-40B4-BE49-F238E27FC236}">
                <a16:creationId xmlns:a16="http://schemas.microsoft.com/office/drawing/2014/main" id="{AF5E1173-7A74-4E5D-BD02-9BDD6B90B15F}"/>
              </a:ext>
            </a:extLst>
          </p:cNvPr>
          <p:cNvSpPr txBox="1"/>
          <p:nvPr/>
        </p:nvSpPr>
        <p:spPr>
          <a:xfrm>
            <a:off x="216303" y="378373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R5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3" name="ZoneTexte 372">
            <a:extLst>
              <a:ext uri="{FF2B5EF4-FFF2-40B4-BE49-F238E27FC236}">
                <a16:creationId xmlns:a16="http://schemas.microsoft.com/office/drawing/2014/main" id="{250F4115-C79A-4C94-89B9-1CAF0E8B012F}"/>
              </a:ext>
            </a:extLst>
          </p:cNvPr>
          <p:cNvSpPr txBox="1"/>
          <p:nvPr/>
        </p:nvSpPr>
        <p:spPr>
          <a:xfrm>
            <a:off x="238153" y="79337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R1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F6862A0A-D24E-4301-A9A0-C37C961738CB}"/>
              </a:ext>
            </a:extLst>
          </p:cNvPr>
          <p:cNvSpPr txBox="1"/>
          <p:nvPr/>
        </p:nvSpPr>
        <p:spPr>
          <a:xfrm>
            <a:off x="6743302" y="1890558"/>
            <a:ext cx="29209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Fig7: Détour moins bon pour l’insertion du stop 2 de la requête 3 dans l’offre </a:t>
            </a:r>
            <a:r>
              <a:rPr lang="fr-FR" sz="600" dirty="0" err="1"/>
              <a:t>only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377" name="ZoneTexte 376">
            <a:extLst>
              <a:ext uri="{FF2B5EF4-FFF2-40B4-BE49-F238E27FC236}">
                <a16:creationId xmlns:a16="http://schemas.microsoft.com/office/drawing/2014/main" id="{919DBE98-E207-431D-AC34-89181308ABBA}"/>
              </a:ext>
            </a:extLst>
          </p:cNvPr>
          <p:cNvSpPr txBox="1"/>
          <p:nvPr/>
        </p:nvSpPr>
        <p:spPr>
          <a:xfrm>
            <a:off x="6791525" y="4075571"/>
            <a:ext cx="28664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Fig8: Meilleur détour pour l’insertion du stop 2 de la requête 3 dans l’offre </a:t>
            </a:r>
            <a:r>
              <a:rPr lang="fr-FR" sz="600" dirty="0" err="1"/>
              <a:t>only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379" name="ZoneTexte 378">
            <a:extLst>
              <a:ext uri="{FF2B5EF4-FFF2-40B4-BE49-F238E27FC236}">
                <a16:creationId xmlns:a16="http://schemas.microsoft.com/office/drawing/2014/main" id="{8DC0AE49-FAC0-4264-A36B-60A6A118AA89}"/>
              </a:ext>
            </a:extLst>
          </p:cNvPr>
          <p:cNvSpPr txBox="1"/>
          <p:nvPr/>
        </p:nvSpPr>
        <p:spPr>
          <a:xfrm>
            <a:off x="6167283" y="3440521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7:41:30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81" name="ZoneTexte 380">
            <a:extLst>
              <a:ext uri="{FF2B5EF4-FFF2-40B4-BE49-F238E27FC236}">
                <a16:creationId xmlns:a16="http://schemas.microsoft.com/office/drawing/2014/main" id="{A78862E1-5CA9-477A-891D-7D39106A03E3}"/>
              </a:ext>
            </a:extLst>
          </p:cNvPr>
          <p:cNvSpPr txBox="1"/>
          <p:nvPr/>
        </p:nvSpPr>
        <p:spPr>
          <a:xfrm>
            <a:off x="7406341" y="3894986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7:57:30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82" name="ZoneTexte 381">
            <a:extLst>
              <a:ext uri="{FF2B5EF4-FFF2-40B4-BE49-F238E27FC236}">
                <a16:creationId xmlns:a16="http://schemas.microsoft.com/office/drawing/2014/main" id="{17F0F88F-1144-4505-A510-58AD3B8AE98A}"/>
              </a:ext>
            </a:extLst>
          </p:cNvPr>
          <p:cNvSpPr txBox="1"/>
          <p:nvPr/>
        </p:nvSpPr>
        <p:spPr>
          <a:xfrm>
            <a:off x="8781193" y="3607726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7:58:00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C2EEA96A-4F37-4DD6-B426-48EA5189B518}"/>
              </a:ext>
            </a:extLst>
          </p:cNvPr>
          <p:cNvSpPr txBox="1"/>
          <p:nvPr/>
        </p:nvSpPr>
        <p:spPr>
          <a:xfrm>
            <a:off x="9908325" y="3978907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7:59:30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84" name="ZoneTexte 383">
            <a:extLst>
              <a:ext uri="{FF2B5EF4-FFF2-40B4-BE49-F238E27FC236}">
                <a16:creationId xmlns:a16="http://schemas.microsoft.com/office/drawing/2014/main" id="{665659DF-50EB-4350-A566-67012CF0FC79}"/>
              </a:ext>
            </a:extLst>
          </p:cNvPr>
          <p:cNvSpPr txBox="1"/>
          <p:nvPr/>
        </p:nvSpPr>
        <p:spPr>
          <a:xfrm>
            <a:off x="10344510" y="1760631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7:59:00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85" name="ZoneTexte 384">
            <a:extLst>
              <a:ext uri="{FF2B5EF4-FFF2-40B4-BE49-F238E27FC236}">
                <a16:creationId xmlns:a16="http://schemas.microsoft.com/office/drawing/2014/main" id="{6E266B0D-DD4F-499A-A6F0-B182A78CC931}"/>
              </a:ext>
            </a:extLst>
          </p:cNvPr>
          <p:cNvSpPr txBox="1"/>
          <p:nvPr/>
        </p:nvSpPr>
        <p:spPr>
          <a:xfrm>
            <a:off x="7320883" y="286711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7:45:30</a:t>
            </a:r>
            <a:r>
              <a:rPr lang="fr-FR" sz="600" dirty="0"/>
              <a:t> </a:t>
            </a:r>
            <a:endParaRPr lang="fr-CH" sz="600" dirty="0"/>
          </a:p>
        </p:txBody>
      </p:sp>
      <p:cxnSp>
        <p:nvCxnSpPr>
          <p:cNvPr id="386" name="Connecteur droit 385">
            <a:extLst>
              <a:ext uri="{FF2B5EF4-FFF2-40B4-BE49-F238E27FC236}">
                <a16:creationId xmlns:a16="http://schemas.microsoft.com/office/drawing/2014/main" id="{46F4A6B3-D6D1-4BA4-8DAF-D24E5D39B660}"/>
              </a:ext>
            </a:extLst>
          </p:cNvPr>
          <p:cNvCxnSpPr>
            <a:cxnSpLocks/>
          </p:cNvCxnSpPr>
          <p:nvPr/>
        </p:nvCxnSpPr>
        <p:spPr>
          <a:xfrm flipH="1">
            <a:off x="7427922" y="2877518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>
            <a:extLst>
              <a:ext uri="{FF2B5EF4-FFF2-40B4-BE49-F238E27FC236}">
                <a16:creationId xmlns:a16="http://schemas.microsoft.com/office/drawing/2014/main" id="{961C4FCF-3CBE-40BE-8F1B-B775395CAE30}"/>
              </a:ext>
            </a:extLst>
          </p:cNvPr>
          <p:cNvCxnSpPr>
            <a:cxnSpLocks/>
          </p:cNvCxnSpPr>
          <p:nvPr/>
        </p:nvCxnSpPr>
        <p:spPr>
          <a:xfrm flipH="1">
            <a:off x="6273978" y="3458474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>
            <a:extLst>
              <a:ext uri="{FF2B5EF4-FFF2-40B4-BE49-F238E27FC236}">
                <a16:creationId xmlns:a16="http://schemas.microsoft.com/office/drawing/2014/main" id="{A827C54B-DA58-45E2-ADAB-D3A47A0741B3}"/>
              </a:ext>
            </a:extLst>
          </p:cNvPr>
          <p:cNvCxnSpPr>
            <a:cxnSpLocks/>
          </p:cNvCxnSpPr>
          <p:nvPr/>
        </p:nvCxnSpPr>
        <p:spPr>
          <a:xfrm flipH="1">
            <a:off x="7522864" y="3919121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>
            <a:extLst>
              <a:ext uri="{FF2B5EF4-FFF2-40B4-BE49-F238E27FC236}">
                <a16:creationId xmlns:a16="http://schemas.microsoft.com/office/drawing/2014/main" id="{4DF186CC-E8EF-4B26-8EB2-E58E14BD690B}"/>
              </a:ext>
            </a:extLst>
          </p:cNvPr>
          <p:cNvCxnSpPr>
            <a:cxnSpLocks/>
          </p:cNvCxnSpPr>
          <p:nvPr/>
        </p:nvCxnSpPr>
        <p:spPr>
          <a:xfrm flipH="1">
            <a:off x="8891269" y="3626005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>
            <a:extLst>
              <a:ext uri="{FF2B5EF4-FFF2-40B4-BE49-F238E27FC236}">
                <a16:creationId xmlns:a16="http://schemas.microsoft.com/office/drawing/2014/main" id="{0B4CBA5F-FEB2-43EA-A9C6-A5D86F29A0B2}"/>
              </a:ext>
            </a:extLst>
          </p:cNvPr>
          <p:cNvCxnSpPr>
            <a:cxnSpLocks/>
          </p:cNvCxnSpPr>
          <p:nvPr/>
        </p:nvCxnSpPr>
        <p:spPr>
          <a:xfrm flipH="1">
            <a:off x="10026216" y="4007352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>
            <a:extLst>
              <a:ext uri="{FF2B5EF4-FFF2-40B4-BE49-F238E27FC236}">
                <a16:creationId xmlns:a16="http://schemas.microsoft.com/office/drawing/2014/main" id="{DC04B44E-A855-4878-9C76-D58110E33316}"/>
              </a:ext>
            </a:extLst>
          </p:cNvPr>
          <p:cNvCxnSpPr>
            <a:cxnSpLocks/>
          </p:cNvCxnSpPr>
          <p:nvPr/>
        </p:nvCxnSpPr>
        <p:spPr>
          <a:xfrm flipH="1">
            <a:off x="10452783" y="1780517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>
            <a:extLst>
              <a:ext uri="{FF2B5EF4-FFF2-40B4-BE49-F238E27FC236}">
                <a16:creationId xmlns:a16="http://schemas.microsoft.com/office/drawing/2014/main" id="{717AA042-1FF1-45CC-828F-DAD5DCCED574}"/>
              </a:ext>
            </a:extLst>
          </p:cNvPr>
          <p:cNvCxnSpPr>
            <a:cxnSpLocks/>
          </p:cNvCxnSpPr>
          <p:nvPr/>
        </p:nvCxnSpPr>
        <p:spPr>
          <a:xfrm flipV="1">
            <a:off x="2691595" y="4990566"/>
            <a:ext cx="749160" cy="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ZoneTexte 392">
            <a:extLst>
              <a:ext uri="{FF2B5EF4-FFF2-40B4-BE49-F238E27FC236}">
                <a16:creationId xmlns:a16="http://schemas.microsoft.com/office/drawing/2014/main" id="{09516E7A-684E-4CB8-8757-4D71F26D1513}"/>
              </a:ext>
            </a:extLst>
          </p:cNvPr>
          <p:cNvSpPr txBox="1"/>
          <p:nvPr/>
        </p:nvSpPr>
        <p:spPr>
          <a:xfrm>
            <a:off x="2598071" y="470454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 temps trajet</a:t>
            </a:r>
            <a:endParaRPr lang="fr-CH" sz="600" dirty="0"/>
          </a:p>
        </p:txBody>
      </p:sp>
      <p:cxnSp>
        <p:nvCxnSpPr>
          <p:cNvPr id="394" name="Connecteur droit 393">
            <a:extLst>
              <a:ext uri="{FF2B5EF4-FFF2-40B4-BE49-F238E27FC236}">
                <a16:creationId xmlns:a16="http://schemas.microsoft.com/office/drawing/2014/main" id="{FCE16FFD-D434-4B51-A9A4-0EA78148B23C}"/>
              </a:ext>
            </a:extLst>
          </p:cNvPr>
          <p:cNvCxnSpPr>
            <a:cxnSpLocks/>
          </p:cNvCxnSpPr>
          <p:nvPr/>
        </p:nvCxnSpPr>
        <p:spPr>
          <a:xfrm flipV="1">
            <a:off x="2700571" y="5120201"/>
            <a:ext cx="749160" cy="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ZoneTexte 394">
            <a:extLst>
              <a:ext uri="{FF2B5EF4-FFF2-40B4-BE49-F238E27FC236}">
                <a16:creationId xmlns:a16="http://schemas.microsoft.com/office/drawing/2014/main" id="{88C3B1C6-D0FD-40ED-9265-46FBFF3F125E}"/>
              </a:ext>
            </a:extLst>
          </p:cNvPr>
          <p:cNvSpPr txBox="1"/>
          <p:nvPr/>
        </p:nvSpPr>
        <p:spPr>
          <a:xfrm>
            <a:off x="2708202" y="4835865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valide</a:t>
            </a:r>
            <a:endParaRPr lang="fr-CH" sz="500" dirty="0"/>
          </a:p>
        </p:txBody>
      </p:sp>
      <p:sp>
        <p:nvSpPr>
          <p:cNvPr id="396" name="ZoneTexte 395">
            <a:extLst>
              <a:ext uri="{FF2B5EF4-FFF2-40B4-BE49-F238E27FC236}">
                <a16:creationId xmlns:a16="http://schemas.microsoft.com/office/drawing/2014/main" id="{6F198C58-7AB9-4717-A7EB-12966D6EB1A1}"/>
              </a:ext>
            </a:extLst>
          </p:cNvPr>
          <p:cNvSpPr txBox="1"/>
          <p:nvPr/>
        </p:nvSpPr>
        <p:spPr>
          <a:xfrm>
            <a:off x="2790880" y="497757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Détour</a:t>
            </a:r>
            <a:endParaRPr lang="fr-CH" sz="500" dirty="0"/>
          </a:p>
        </p:txBody>
      </p:sp>
      <p:cxnSp>
        <p:nvCxnSpPr>
          <p:cNvPr id="397" name="Connecteur droit 396">
            <a:extLst>
              <a:ext uri="{FF2B5EF4-FFF2-40B4-BE49-F238E27FC236}">
                <a16:creationId xmlns:a16="http://schemas.microsoft.com/office/drawing/2014/main" id="{9A104528-B1FD-4B8F-BF26-C108BC29A689}"/>
              </a:ext>
            </a:extLst>
          </p:cNvPr>
          <p:cNvCxnSpPr>
            <a:cxnSpLocks/>
          </p:cNvCxnSpPr>
          <p:nvPr/>
        </p:nvCxnSpPr>
        <p:spPr>
          <a:xfrm flipV="1">
            <a:off x="2698643" y="5282626"/>
            <a:ext cx="749160" cy="1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ZoneTexte 397">
            <a:extLst>
              <a:ext uri="{FF2B5EF4-FFF2-40B4-BE49-F238E27FC236}">
                <a16:creationId xmlns:a16="http://schemas.microsoft.com/office/drawing/2014/main" id="{7F7A7EEF-D93A-459D-9AE2-95E5A9E37772}"/>
              </a:ext>
            </a:extLst>
          </p:cNvPr>
          <p:cNvSpPr txBox="1"/>
          <p:nvPr/>
        </p:nvSpPr>
        <p:spPr>
          <a:xfrm>
            <a:off x="2607424" y="5131390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en cours</a:t>
            </a:r>
            <a:endParaRPr lang="fr-CH" sz="500" dirty="0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F869B7D2-8C4A-451E-BBE5-61A47FDDB705}"/>
              </a:ext>
            </a:extLst>
          </p:cNvPr>
          <p:cNvSpPr txBox="1"/>
          <p:nvPr/>
        </p:nvSpPr>
        <p:spPr>
          <a:xfrm>
            <a:off x="1008666" y="682131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7</a:t>
            </a:r>
          </a:p>
          <a:p>
            <a:endParaRPr lang="fr-CH" sz="600" dirty="0"/>
          </a:p>
        </p:txBody>
      </p:sp>
      <p:grpSp>
        <p:nvGrpSpPr>
          <p:cNvPr id="399" name="Groupe 398">
            <a:extLst>
              <a:ext uri="{FF2B5EF4-FFF2-40B4-BE49-F238E27FC236}">
                <a16:creationId xmlns:a16="http://schemas.microsoft.com/office/drawing/2014/main" id="{4A889740-F791-4339-AD97-FEC2A92ED07C}"/>
              </a:ext>
            </a:extLst>
          </p:cNvPr>
          <p:cNvGrpSpPr/>
          <p:nvPr/>
        </p:nvGrpSpPr>
        <p:grpSpPr>
          <a:xfrm>
            <a:off x="68265" y="4754384"/>
            <a:ext cx="1194149" cy="338554"/>
            <a:chOff x="3253347" y="4815505"/>
            <a:chExt cx="1329973" cy="444551"/>
          </a:xfrm>
        </p:grpSpPr>
        <p:sp>
          <p:nvSpPr>
            <p:cNvPr id="400" name="Légende : double flèche courbée sans bordure 399">
              <a:extLst>
                <a:ext uri="{FF2B5EF4-FFF2-40B4-BE49-F238E27FC236}">
                  <a16:creationId xmlns:a16="http://schemas.microsoft.com/office/drawing/2014/main" id="{83A3E79A-2A79-400C-85DF-6A9DC27FF8C9}"/>
                </a:ext>
              </a:extLst>
            </p:cNvPr>
            <p:cNvSpPr/>
            <p:nvPr/>
          </p:nvSpPr>
          <p:spPr>
            <a:xfrm>
              <a:off x="3284299" y="4856400"/>
              <a:ext cx="1181113" cy="377344"/>
            </a:xfrm>
            <a:prstGeom prst="callout3">
              <a:avLst>
                <a:gd name="adj1" fmla="val 94131"/>
                <a:gd name="adj2" fmla="val 30009"/>
                <a:gd name="adj3" fmla="val 118968"/>
                <a:gd name="adj4" fmla="val 30184"/>
                <a:gd name="adj5" fmla="val 120338"/>
                <a:gd name="adj6" fmla="val 31176"/>
                <a:gd name="adj7" fmla="val 136715"/>
                <a:gd name="adj8" fmla="val 48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1" name="ZoneTexte 400">
              <a:extLst>
                <a:ext uri="{FF2B5EF4-FFF2-40B4-BE49-F238E27FC236}">
                  <a16:creationId xmlns:a16="http://schemas.microsoft.com/office/drawing/2014/main" id="{AA47010F-6CD7-4764-AF94-F9B4ED4E93E9}"/>
                </a:ext>
              </a:extLst>
            </p:cNvPr>
            <p:cNvSpPr txBox="1"/>
            <p:nvPr/>
          </p:nvSpPr>
          <p:spPr>
            <a:xfrm>
              <a:off x="3253347" y="4815505"/>
              <a:ext cx="1329973" cy="444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N: nbr de passager</a:t>
              </a:r>
            </a:p>
            <a:p>
              <a:r>
                <a:rPr lang="fr-FR" sz="800" dirty="0" err="1"/>
                <a:t>AvS</a:t>
              </a:r>
              <a:r>
                <a:rPr lang="fr-FR" sz="800" dirty="0"/>
                <a:t>: nbr de siège nominal</a:t>
              </a:r>
              <a:endParaRPr lang="fr-CH" sz="600" dirty="0"/>
            </a:p>
          </p:txBody>
        </p:sp>
      </p:grpSp>
      <p:sp>
        <p:nvSpPr>
          <p:cNvPr id="402" name="ZoneTexte 401">
            <a:extLst>
              <a:ext uri="{FF2B5EF4-FFF2-40B4-BE49-F238E27FC236}">
                <a16:creationId xmlns:a16="http://schemas.microsoft.com/office/drawing/2014/main" id="{1C4B5AD2-35AA-4FFA-AA8E-4A04DAB8E8CF}"/>
              </a:ext>
            </a:extLst>
          </p:cNvPr>
          <p:cNvSpPr txBox="1"/>
          <p:nvPr/>
        </p:nvSpPr>
        <p:spPr>
          <a:xfrm>
            <a:off x="464943" y="5087884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N/</a:t>
            </a:r>
            <a:r>
              <a:rPr lang="fr-FR" sz="600" dirty="0" err="1"/>
              <a:t>AvS</a:t>
            </a:r>
            <a:endParaRPr lang="fr-CH" sz="400" dirty="0"/>
          </a:p>
        </p:txBody>
      </p:sp>
      <p:sp>
        <p:nvSpPr>
          <p:cNvPr id="403" name="ZoneTexte 402">
            <a:extLst>
              <a:ext uri="{FF2B5EF4-FFF2-40B4-BE49-F238E27FC236}">
                <a16:creationId xmlns:a16="http://schemas.microsoft.com/office/drawing/2014/main" id="{5652AA3A-2CA9-40B4-A9BF-5CD5AF4A0F67}"/>
              </a:ext>
            </a:extLst>
          </p:cNvPr>
          <p:cNvSpPr txBox="1"/>
          <p:nvPr/>
        </p:nvSpPr>
        <p:spPr>
          <a:xfrm>
            <a:off x="1540468" y="321086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sp>
        <p:nvSpPr>
          <p:cNvPr id="404" name="ZoneTexte 403">
            <a:extLst>
              <a:ext uri="{FF2B5EF4-FFF2-40B4-BE49-F238E27FC236}">
                <a16:creationId xmlns:a16="http://schemas.microsoft.com/office/drawing/2014/main" id="{0BC01E1D-170F-49D1-88E1-FCBA604069B3}"/>
              </a:ext>
            </a:extLst>
          </p:cNvPr>
          <p:cNvSpPr txBox="1"/>
          <p:nvPr/>
        </p:nvSpPr>
        <p:spPr>
          <a:xfrm>
            <a:off x="2366847" y="32120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sp>
        <p:nvSpPr>
          <p:cNvPr id="405" name="ZoneTexte 404">
            <a:extLst>
              <a:ext uri="{FF2B5EF4-FFF2-40B4-BE49-F238E27FC236}">
                <a16:creationId xmlns:a16="http://schemas.microsoft.com/office/drawing/2014/main" id="{C66DCC99-41D1-4F3D-A399-44137C33E5AD}"/>
              </a:ext>
            </a:extLst>
          </p:cNvPr>
          <p:cNvSpPr txBox="1"/>
          <p:nvPr/>
        </p:nvSpPr>
        <p:spPr>
          <a:xfrm>
            <a:off x="1523235" y="40395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406" name="ZoneTexte 405">
            <a:extLst>
              <a:ext uri="{FF2B5EF4-FFF2-40B4-BE49-F238E27FC236}">
                <a16:creationId xmlns:a16="http://schemas.microsoft.com/office/drawing/2014/main" id="{C8C74FDF-29C3-4358-8BA5-2EB048CCCE38}"/>
              </a:ext>
            </a:extLst>
          </p:cNvPr>
          <p:cNvSpPr txBox="1"/>
          <p:nvPr/>
        </p:nvSpPr>
        <p:spPr>
          <a:xfrm>
            <a:off x="2358333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407" name="ZoneTexte 406">
            <a:extLst>
              <a:ext uri="{FF2B5EF4-FFF2-40B4-BE49-F238E27FC236}">
                <a16:creationId xmlns:a16="http://schemas.microsoft.com/office/drawing/2014/main" id="{1F2C38F3-7C9D-4B57-9CAA-0AE6BDC77740}"/>
              </a:ext>
            </a:extLst>
          </p:cNvPr>
          <p:cNvSpPr txBox="1"/>
          <p:nvPr/>
        </p:nvSpPr>
        <p:spPr>
          <a:xfrm>
            <a:off x="3085711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8:05:00]</a:t>
            </a:r>
            <a:endParaRPr lang="fr-CH" sz="600" dirty="0"/>
          </a:p>
        </p:txBody>
      </p:sp>
      <p:sp>
        <p:nvSpPr>
          <p:cNvPr id="408" name="Accolade ouvrante 407">
            <a:extLst>
              <a:ext uri="{FF2B5EF4-FFF2-40B4-BE49-F238E27FC236}">
                <a16:creationId xmlns:a16="http://schemas.microsoft.com/office/drawing/2014/main" id="{E175BB7D-2812-49C3-AFA6-063D16FB7247}"/>
              </a:ext>
            </a:extLst>
          </p:cNvPr>
          <p:cNvSpPr/>
          <p:nvPr/>
        </p:nvSpPr>
        <p:spPr>
          <a:xfrm>
            <a:off x="1399563" y="2710847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9" name="Accolade ouvrante 408">
            <a:extLst>
              <a:ext uri="{FF2B5EF4-FFF2-40B4-BE49-F238E27FC236}">
                <a16:creationId xmlns:a16="http://schemas.microsoft.com/office/drawing/2014/main" id="{61D7CF0B-003E-4C1E-97AB-56A3B9FDC843}"/>
              </a:ext>
            </a:extLst>
          </p:cNvPr>
          <p:cNvSpPr/>
          <p:nvPr/>
        </p:nvSpPr>
        <p:spPr>
          <a:xfrm>
            <a:off x="1404330" y="3548588"/>
            <a:ext cx="193779" cy="698309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0" name="Accolade fermante 409">
            <a:extLst>
              <a:ext uri="{FF2B5EF4-FFF2-40B4-BE49-F238E27FC236}">
                <a16:creationId xmlns:a16="http://schemas.microsoft.com/office/drawing/2014/main" id="{51BF92DA-6A36-41DD-A116-4B7AE4CE6F50}"/>
              </a:ext>
            </a:extLst>
          </p:cNvPr>
          <p:cNvSpPr/>
          <p:nvPr/>
        </p:nvSpPr>
        <p:spPr>
          <a:xfrm>
            <a:off x="3057129" y="2754645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1" name="Accolade fermante 410">
            <a:extLst>
              <a:ext uri="{FF2B5EF4-FFF2-40B4-BE49-F238E27FC236}">
                <a16:creationId xmlns:a16="http://schemas.microsoft.com/office/drawing/2014/main" id="{D0851142-47E0-4636-B5FC-DBA5785AB015}"/>
              </a:ext>
            </a:extLst>
          </p:cNvPr>
          <p:cNvSpPr/>
          <p:nvPr/>
        </p:nvSpPr>
        <p:spPr>
          <a:xfrm>
            <a:off x="3682605" y="3548588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2" name="ZoneTexte 411">
            <a:extLst>
              <a:ext uri="{FF2B5EF4-FFF2-40B4-BE49-F238E27FC236}">
                <a16:creationId xmlns:a16="http://schemas.microsoft.com/office/drawing/2014/main" id="{BC19DD88-2DEF-4FC2-BD6B-BE7B06698ABF}"/>
              </a:ext>
            </a:extLst>
          </p:cNvPr>
          <p:cNvSpPr txBox="1"/>
          <p:nvPr/>
        </p:nvSpPr>
        <p:spPr>
          <a:xfrm>
            <a:off x="2252610" y="3563566"/>
            <a:ext cx="3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413" name="ZoneTexte 412">
            <a:extLst>
              <a:ext uri="{FF2B5EF4-FFF2-40B4-BE49-F238E27FC236}">
                <a16:creationId xmlns:a16="http://schemas.microsoft.com/office/drawing/2014/main" id="{7C5EF7BB-4D5B-4BF5-8118-30DDF5A231C1}"/>
              </a:ext>
            </a:extLst>
          </p:cNvPr>
          <p:cNvSpPr txBox="1"/>
          <p:nvPr/>
        </p:nvSpPr>
        <p:spPr>
          <a:xfrm>
            <a:off x="2982374" y="3555594"/>
            <a:ext cx="3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414" name="ZoneTexte 413">
            <a:extLst>
              <a:ext uri="{FF2B5EF4-FFF2-40B4-BE49-F238E27FC236}">
                <a16:creationId xmlns:a16="http://schemas.microsoft.com/office/drawing/2014/main" id="{98B181EB-9652-4F58-9CF4-94EB8FC523E8}"/>
              </a:ext>
            </a:extLst>
          </p:cNvPr>
          <p:cNvSpPr txBox="1"/>
          <p:nvPr/>
        </p:nvSpPr>
        <p:spPr>
          <a:xfrm>
            <a:off x="1021265" y="2769790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3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sp>
        <p:nvSpPr>
          <p:cNvPr id="415" name="ZoneTexte 414">
            <a:extLst>
              <a:ext uri="{FF2B5EF4-FFF2-40B4-BE49-F238E27FC236}">
                <a16:creationId xmlns:a16="http://schemas.microsoft.com/office/drawing/2014/main" id="{6A38440A-7DE4-4C1B-A450-51C00E29E5A4}"/>
              </a:ext>
            </a:extLst>
          </p:cNvPr>
          <p:cNvSpPr txBox="1"/>
          <p:nvPr/>
        </p:nvSpPr>
        <p:spPr>
          <a:xfrm>
            <a:off x="1021265" y="3645893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C0FA172F-B621-42A6-B458-A25046E414B9}"/>
              </a:ext>
            </a:extLst>
          </p:cNvPr>
          <p:cNvGrpSpPr/>
          <p:nvPr/>
        </p:nvGrpSpPr>
        <p:grpSpPr>
          <a:xfrm>
            <a:off x="2260969" y="2708550"/>
            <a:ext cx="849250" cy="577666"/>
            <a:chOff x="2410617" y="2709962"/>
            <a:chExt cx="849250" cy="577666"/>
          </a:xfrm>
        </p:grpSpPr>
        <p:sp>
          <p:nvSpPr>
            <p:cNvPr id="417" name="ZoneTexte 416">
              <a:extLst>
                <a:ext uri="{FF2B5EF4-FFF2-40B4-BE49-F238E27FC236}">
                  <a16:creationId xmlns:a16="http://schemas.microsoft.com/office/drawing/2014/main" id="{374ECDEF-3F7C-440A-B679-1FD23E3676C1}"/>
                </a:ext>
              </a:extLst>
            </p:cNvPr>
            <p:cNvSpPr txBox="1"/>
            <p:nvPr/>
          </p:nvSpPr>
          <p:spPr>
            <a:xfrm>
              <a:off x="2410617" y="2720007"/>
              <a:ext cx="36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D:-2</a:t>
              </a:r>
            </a:p>
          </p:txBody>
        </p:sp>
        <p:grpSp>
          <p:nvGrpSpPr>
            <p:cNvPr id="418" name="Groupe 417">
              <a:extLst>
                <a:ext uri="{FF2B5EF4-FFF2-40B4-BE49-F238E27FC236}">
                  <a16:creationId xmlns:a16="http://schemas.microsoft.com/office/drawing/2014/main" id="{8B67B57C-7135-4215-BEE2-F3C1AC2695B2}"/>
                </a:ext>
              </a:extLst>
            </p:cNvPr>
            <p:cNvGrpSpPr/>
            <p:nvPr/>
          </p:nvGrpSpPr>
          <p:grpSpPr>
            <a:xfrm>
              <a:off x="2434000" y="2709962"/>
              <a:ext cx="825867" cy="577666"/>
              <a:chOff x="2473974" y="1348089"/>
              <a:chExt cx="825867" cy="577666"/>
            </a:xfrm>
          </p:grpSpPr>
          <p:grpSp>
            <p:nvGrpSpPr>
              <p:cNvPr id="419" name="Groupe 418">
                <a:extLst>
                  <a:ext uri="{FF2B5EF4-FFF2-40B4-BE49-F238E27FC236}">
                    <a16:creationId xmlns:a16="http://schemas.microsoft.com/office/drawing/2014/main" id="{A5146606-BD5C-4E24-9EB7-82F1C315BB37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421" name="Graphique 420">
                  <a:extLst>
                    <a:ext uri="{FF2B5EF4-FFF2-40B4-BE49-F238E27FC236}">
                      <a16:creationId xmlns:a16="http://schemas.microsoft.com/office/drawing/2014/main" id="{53DF7768-5B5F-4052-8092-9248EC1772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422" name="ZoneTexte 421">
                  <a:extLst>
                    <a:ext uri="{FF2B5EF4-FFF2-40B4-BE49-F238E27FC236}">
                      <a16:creationId xmlns:a16="http://schemas.microsoft.com/office/drawing/2014/main" id="{77178D77-6192-4D7E-89E8-58787801D20B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92D050"/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6AFD6582-B49F-4D1B-A7FA-898952A6EC36}"/>
                  </a:ext>
                </a:extLst>
              </p:cNvPr>
              <p:cNvSpPr txBox="1"/>
              <p:nvPr/>
            </p:nvSpPr>
            <p:spPr>
              <a:xfrm>
                <a:off x="2720187" y="171031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92D05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92D050"/>
                    </a:solidFill>
                  </a:rPr>
                  <a:t>R4,2</a:t>
                </a:r>
                <a:endParaRPr lang="fr-CH" sz="800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423" name="Groupe 422">
            <a:extLst>
              <a:ext uri="{FF2B5EF4-FFF2-40B4-BE49-F238E27FC236}">
                <a16:creationId xmlns:a16="http://schemas.microsoft.com/office/drawing/2014/main" id="{04568883-17B9-4415-8485-47A02A042F9A}"/>
              </a:ext>
            </a:extLst>
          </p:cNvPr>
          <p:cNvGrpSpPr/>
          <p:nvPr/>
        </p:nvGrpSpPr>
        <p:grpSpPr>
          <a:xfrm>
            <a:off x="1483965" y="2724300"/>
            <a:ext cx="790601" cy="569670"/>
            <a:chOff x="1623890" y="2720007"/>
            <a:chExt cx="790601" cy="569670"/>
          </a:xfrm>
        </p:grpSpPr>
        <p:grpSp>
          <p:nvGrpSpPr>
            <p:cNvPr id="424" name="Groupe 423">
              <a:extLst>
                <a:ext uri="{FF2B5EF4-FFF2-40B4-BE49-F238E27FC236}">
                  <a16:creationId xmlns:a16="http://schemas.microsoft.com/office/drawing/2014/main" id="{32D42471-A6B2-4FC2-87FD-D7A517E952FE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427" name="Graphique 426">
                <a:extLst>
                  <a:ext uri="{FF2B5EF4-FFF2-40B4-BE49-F238E27FC236}">
                    <a16:creationId xmlns:a16="http://schemas.microsoft.com/office/drawing/2014/main" id="{70C893AF-5DB5-492F-9B64-968C11BFC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D79A4667-51AC-4963-8EE7-7447A679162D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BA347B49-154B-4D4E-8B65-ED81CF8AA229}"/>
                </a:ext>
              </a:extLst>
            </p:cNvPr>
            <p:cNvSpPr txBox="1"/>
            <p:nvPr/>
          </p:nvSpPr>
          <p:spPr>
            <a:xfrm>
              <a:off x="1624179" y="2720007"/>
              <a:ext cx="37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426" name="ZoneTexte 425">
              <a:extLst>
                <a:ext uri="{FF2B5EF4-FFF2-40B4-BE49-F238E27FC236}">
                  <a16:creationId xmlns:a16="http://schemas.microsoft.com/office/drawing/2014/main" id="{21A8F7AC-458F-4580-96D8-3159B4CF2087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429" name="Groupe 428">
            <a:extLst>
              <a:ext uri="{FF2B5EF4-FFF2-40B4-BE49-F238E27FC236}">
                <a16:creationId xmlns:a16="http://schemas.microsoft.com/office/drawing/2014/main" id="{731AC859-3B53-48B2-BE17-F1E61A1FDDA0}"/>
              </a:ext>
            </a:extLst>
          </p:cNvPr>
          <p:cNvGrpSpPr/>
          <p:nvPr/>
        </p:nvGrpSpPr>
        <p:grpSpPr>
          <a:xfrm>
            <a:off x="1457973" y="3524465"/>
            <a:ext cx="851516" cy="607205"/>
            <a:chOff x="1597898" y="3526599"/>
            <a:chExt cx="851516" cy="607205"/>
          </a:xfrm>
        </p:grpSpPr>
        <p:pic>
          <p:nvPicPr>
            <p:cNvPr id="430" name="Graphique 429">
              <a:extLst>
                <a:ext uri="{FF2B5EF4-FFF2-40B4-BE49-F238E27FC236}">
                  <a16:creationId xmlns:a16="http://schemas.microsoft.com/office/drawing/2014/main" id="{5D876E70-E60C-49AD-9021-4055BC409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31" name="ZoneTexte 430">
              <a:extLst>
                <a:ext uri="{FF2B5EF4-FFF2-40B4-BE49-F238E27FC236}">
                  <a16:creationId xmlns:a16="http://schemas.microsoft.com/office/drawing/2014/main" id="{20806CD7-85C6-4C11-8D83-9839C67712E0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00BA1626-26BF-4285-A32A-2571309E05E7}"/>
                </a:ext>
              </a:extLst>
            </p:cNvPr>
            <p:cNvSpPr txBox="1"/>
            <p:nvPr/>
          </p:nvSpPr>
          <p:spPr>
            <a:xfrm>
              <a:off x="1617056" y="3568959"/>
              <a:ext cx="35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433" name="ZoneTexte 432">
              <a:extLst>
                <a:ext uri="{FF2B5EF4-FFF2-40B4-BE49-F238E27FC236}">
                  <a16:creationId xmlns:a16="http://schemas.microsoft.com/office/drawing/2014/main" id="{AE8EEE01-FD29-40CC-92AB-54F62CA5E678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4" name="Groupe 433">
            <a:extLst>
              <a:ext uri="{FF2B5EF4-FFF2-40B4-BE49-F238E27FC236}">
                <a16:creationId xmlns:a16="http://schemas.microsoft.com/office/drawing/2014/main" id="{E81D6D2B-E29E-4520-B552-9811B5093A1C}"/>
              </a:ext>
            </a:extLst>
          </p:cNvPr>
          <p:cNvGrpSpPr/>
          <p:nvPr/>
        </p:nvGrpSpPr>
        <p:grpSpPr>
          <a:xfrm>
            <a:off x="2350318" y="3531886"/>
            <a:ext cx="737702" cy="580964"/>
            <a:chOff x="2490243" y="3534020"/>
            <a:chExt cx="737702" cy="580964"/>
          </a:xfrm>
        </p:grpSpPr>
        <p:grpSp>
          <p:nvGrpSpPr>
            <p:cNvPr id="435" name="Groupe 434">
              <a:extLst>
                <a:ext uri="{FF2B5EF4-FFF2-40B4-BE49-F238E27FC236}">
                  <a16:creationId xmlns:a16="http://schemas.microsoft.com/office/drawing/2014/main" id="{4B83AE02-152B-4064-8A46-024BA4B800D3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7F7B1E74-30B3-472E-98C2-1131B530945A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438" name="Graphique 437">
                <a:extLst>
                  <a:ext uri="{FF2B5EF4-FFF2-40B4-BE49-F238E27FC236}">
                    <a16:creationId xmlns:a16="http://schemas.microsoft.com/office/drawing/2014/main" id="{F6EF89D3-968C-495F-A000-932CE6C8E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436" name="ZoneTexte 435">
              <a:extLst>
                <a:ext uri="{FF2B5EF4-FFF2-40B4-BE49-F238E27FC236}">
                  <a16:creationId xmlns:a16="http://schemas.microsoft.com/office/drawing/2014/main" id="{F7DB4690-3616-4435-AC9B-1A26C0A29B53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CC2A5717-224A-4886-BD45-4EC4B48154AE}"/>
              </a:ext>
            </a:extLst>
          </p:cNvPr>
          <p:cNvGrpSpPr/>
          <p:nvPr/>
        </p:nvGrpSpPr>
        <p:grpSpPr>
          <a:xfrm>
            <a:off x="3215381" y="3492310"/>
            <a:ext cx="444352" cy="622922"/>
            <a:chOff x="3355306" y="3494444"/>
            <a:chExt cx="444352" cy="622922"/>
          </a:xfrm>
        </p:grpSpPr>
        <p:grpSp>
          <p:nvGrpSpPr>
            <p:cNvPr id="440" name="Groupe 439">
              <a:extLst>
                <a:ext uri="{FF2B5EF4-FFF2-40B4-BE49-F238E27FC236}">
                  <a16:creationId xmlns:a16="http://schemas.microsoft.com/office/drawing/2014/main" id="{626F2E5B-357E-46E1-96D5-D8793AA568D5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32195"/>
              <a:chOff x="3234313" y="1609791"/>
              <a:chExt cx="444352" cy="532195"/>
            </a:xfrm>
          </p:grpSpPr>
          <p:pic>
            <p:nvPicPr>
              <p:cNvPr id="444" name="Graphique 443">
                <a:extLst>
                  <a:ext uri="{FF2B5EF4-FFF2-40B4-BE49-F238E27FC236}">
                    <a16:creationId xmlns:a16="http://schemas.microsoft.com/office/drawing/2014/main" id="{C695FB2D-0077-4BD4-A997-F842AF8A9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0CFBBDCB-C70E-4C5F-8EB8-0DEA8F68831B}"/>
                  </a:ext>
                </a:extLst>
              </p:cNvPr>
              <p:cNvSpPr txBox="1"/>
              <p:nvPr/>
            </p:nvSpPr>
            <p:spPr>
              <a:xfrm>
                <a:off x="3234313" y="1926542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41" name="ZoneTexte 440">
              <a:extLst>
                <a:ext uri="{FF2B5EF4-FFF2-40B4-BE49-F238E27FC236}">
                  <a16:creationId xmlns:a16="http://schemas.microsoft.com/office/drawing/2014/main" id="{8A82FBBD-1E36-4308-8F80-4BEA7D306D79}"/>
                </a:ext>
              </a:extLst>
            </p:cNvPr>
            <p:cNvSpPr txBox="1"/>
            <p:nvPr/>
          </p:nvSpPr>
          <p:spPr>
            <a:xfrm>
              <a:off x="3392154" y="3901922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46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Rectangle 473">
            <a:extLst>
              <a:ext uri="{FF2B5EF4-FFF2-40B4-BE49-F238E27FC236}">
                <a16:creationId xmlns:a16="http://schemas.microsoft.com/office/drawing/2014/main" id="{C6051362-6F76-48AF-8558-ED58A465FA56}"/>
              </a:ext>
            </a:extLst>
          </p:cNvPr>
          <p:cNvSpPr/>
          <p:nvPr/>
        </p:nvSpPr>
        <p:spPr>
          <a:xfrm>
            <a:off x="5387871" y="4500064"/>
            <a:ext cx="5679502" cy="183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7B2FEFDC-E5B2-45B2-914F-A43557D797AE}"/>
              </a:ext>
            </a:extLst>
          </p:cNvPr>
          <p:cNvSpPr/>
          <p:nvPr/>
        </p:nvSpPr>
        <p:spPr>
          <a:xfrm>
            <a:off x="5385019" y="2280087"/>
            <a:ext cx="5679502" cy="182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CB839466-2C1E-4E3D-8648-9E2DB9101FC5}"/>
              </a:ext>
            </a:extLst>
          </p:cNvPr>
          <p:cNvSpPr/>
          <p:nvPr/>
        </p:nvSpPr>
        <p:spPr>
          <a:xfrm>
            <a:off x="5364047" y="90876"/>
            <a:ext cx="5679502" cy="1830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1" name="Flèche : droite 260">
            <a:extLst>
              <a:ext uri="{FF2B5EF4-FFF2-40B4-BE49-F238E27FC236}">
                <a16:creationId xmlns:a16="http://schemas.microsoft.com/office/drawing/2014/main" id="{471FCD6A-5034-421E-BF9D-587E62E73FFB}"/>
              </a:ext>
            </a:extLst>
          </p:cNvPr>
          <p:cNvSpPr/>
          <p:nvPr/>
        </p:nvSpPr>
        <p:spPr>
          <a:xfrm rot="5400000">
            <a:off x="4816607" y="565216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  <a:endParaRPr lang="fr-CH" sz="1200" dirty="0"/>
          </a:p>
        </p:txBody>
      </p: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9FACE71C-5E9D-4C04-8F15-FD88EDD4ACBD}"/>
              </a:ext>
            </a:extLst>
          </p:cNvPr>
          <p:cNvCxnSpPr>
            <a:cxnSpLocks/>
            <a:stCxn id="833" idx="3"/>
          </p:cNvCxnSpPr>
          <p:nvPr/>
        </p:nvCxnSpPr>
        <p:spPr>
          <a:xfrm flipV="1">
            <a:off x="6247602" y="357407"/>
            <a:ext cx="314181" cy="247616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ZoneTexte 446">
            <a:extLst>
              <a:ext uri="{FF2B5EF4-FFF2-40B4-BE49-F238E27FC236}">
                <a16:creationId xmlns:a16="http://schemas.microsoft.com/office/drawing/2014/main" id="{09735CFC-D85F-4854-A452-65F1CF82D53B}"/>
              </a:ext>
            </a:extLst>
          </p:cNvPr>
          <p:cNvSpPr txBox="1"/>
          <p:nvPr/>
        </p:nvSpPr>
        <p:spPr>
          <a:xfrm>
            <a:off x="6974723" y="1163497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>
                <a:highlight>
                  <a:srgbClr val="00FFFF"/>
                </a:highlight>
              </a:rPr>
              <a:t>A:-1</a:t>
            </a:r>
            <a:endParaRPr lang="fr-CH" sz="700" dirty="0">
              <a:highlight>
                <a:srgbClr val="00FFFF"/>
              </a:highlight>
            </a:endParaRPr>
          </a:p>
        </p:txBody>
      </p:sp>
      <p:sp>
        <p:nvSpPr>
          <p:cNvPr id="283" name="ZoneTexte 282">
            <a:extLst>
              <a:ext uri="{FF2B5EF4-FFF2-40B4-BE49-F238E27FC236}">
                <a16:creationId xmlns:a16="http://schemas.microsoft.com/office/drawing/2014/main" id="{F49192F3-A73E-4133-8396-9119B1EC8CD4}"/>
              </a:ext>
            </a:extLst>
          </p:cNvPr>
          <p:cNvSpPr txBox="1"/>
          <p:nvPr/>
        </p:nvSpPr>
        <p:spPr>
          <a:xfrm>
            <a:off x="5281786" y="1690586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highlight>
                  <a:srgbClr val="00FFFF"/>
                </a:highlight>
              </a:rPr>
              <a:t>Propagation de capacité à S</a:t>
            </a:r>
            <a:r>
              <a:rPr lang="fr-FR" sz="800" b="1" baseline="-25000" dirty="0">
                <a:highlight>
                  <a:srgbClr val="00FFFF"/>
                </a:highlight>
              </a:rPr>
              <a:t>R3,1</a:t>
            </a:r>
            <a:endParaRPr lang="fr-CH" sz="600" b="1" baseline="-25000" dirty="0">
              <a:highlight>
                <a:srgbClr val="00FFFF"/>
              </a:highlight>
            </a:endParaRPr>
          </a:p>
        </p:txBody>
      </p:sp>
      <p:cxnSp>
        <p:nvCxnSpPr>
          <p:cNvPr id="402" name="Connecteur droit 401">
            <a:extLst>
              <a:ext uri="{FF2B5EF4-FFF2-40B4-BE49-F238E27FC236}">
                <a16:creationId xmlns:a16="http://schemas.microsoft.com/office/drawing/2014/main" id="{FB5AF681-B35F-4C58-A006-A41D9B336DAB}"/>
              </a:ext>
            </a:extLst>
          </p:cNvPr>
          <p:cNvCxnSpPr>
            <a:cxnSpLocks/>
            <a:endCxn id="1000" idx="0"/>
          </p:cNvCxnSpPr>
          <p:nvPr/>
        </p:nvCxnSpPr>
        <p:spPr>
          <a:xfrm>
            <a:off x="8771357" y="2548662"/>
            <a:ext cx="2030369" cy="852427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ZoneTexte 402">
            <a:extLst>
              <a:ext uri="{FF2B5EF4-FFF2-40B4-BE49-F238E27FC236}">
                <a16:creationId xmlns:a16="http://schemas.microsoft.com/office/drawing/2014/main" id="{C9A28634-5F33-464E-854E-8D8EA93F1DA6}"/>
              </a:ext>
            </a:extLst>
          </p:cNvPr>
          <p:cNvSpPr txBox="1"/>
          <p:nvPr/>
        </p:nvSpPr>
        <p:spPr>
          <a:xfrm>
            <a:off x="9535761" y="292739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T:15</a:t>
            </a:r>
            <a:endParaRPr lang="fr-CH" sz="600" dirty="0"/>
          </a:p>
        </p:txBody>
      </p:sp>
      <p:sp>
        <p:nvSpPr>
          <p:cNvPr id="405" name="ZoneTexte 404">
            <a:extLst>
              <a:ext uri="{FF2B5EF4-FFF2-40B4-BE49-F238E27FC236}">
                <a16:creationId xmlns:a16="http://schemas.microsoft.com/office/drawing/2014/main" id="{7EDF837C-0D32-4F51-A542-73ACC3C392A6}"/>
              </a:ext>
            </a:extLst>
          </p:cNvPr>
          <p:cNvSpPr txBox="1"/>
          <p:nvPr/>
        </p:nvSpPr>
        <p:spPr>
          <a:xfrm>
            <a:off x="8572683" y="351411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FFFF00"/>
                </a:highlight>
              </a:rPr>
              <a:t>7:57:30</a:t>
            </a:r>
            <a:r>
              <a:rPr lang="fr-FR" sz="600" dirty="0"/>
              <a:t> 7:58:00]</a:t>
            </a:r>
            <a:endParaRPr lang="fr-CH" sz="600" dirty="0"/>
          </a:p>
        </p:txBody>
      </p:sp>
      <p:sp>
        <p:nvSpPr>
          <p:cNvPr id="436" name="ZoneTexte 435">
            <a:extLst>
              <a:ext uri="{FF2B5EF4-FFF2-40B4-BE49-F238E27FC236}">
                <a16:creationId xmlns:a16="http://schemas.microsoft.com/office/drawing/2014/main" id="{2BED28D3-D6F7-41F5-997A-56D06A884CF6}"/>
              </a:ext>
            </a:extLst>
          </p:cNvPr>
          <p:cNvSpPr txBox="1"/>
          <p:nvPr/>
        </p:nvSpPr>
        <p:spPr>
          <a:xfrm>
            <a:off x="4797115" y="891839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cxnSp>
        <p:nvCxnSpPr>
          <p:cNvPr id="440" name="Connecteur droit 439">
            <a:extLst>
              <a:ext uri="{FF2B5EF4-FFF2-40B4-BE49-F238E27FC236}">
                <a16:creationId xmlns:a16="http://schemas.microsoft.com/office/drawing/2014/main" id="{5D5FFB4B-5D5F-4716-94F2-0BE6D5AB5764}"/>
              </a:ext>
            </a:extLst>
          </p:cNvPr>
          <p:cNvCxnSpPr>
            <a:cxnSpLocks/>
          </p:cNvCxnSpPr>
          <p:nvPr/>
        </p:nvCxnSpPr>
        <p:spPr>
          <a:xfrm flipH="1" flipV="1">
            <a:off x="8493124" y="2728521"/>
            <a:ext cx="454853" cy="316587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ZoneTexte 440">
            <a:extLst>
              <a:ext uri="{FF2B5EF4-FFF2-40B4-BE49-F238E27FC236}">
                <a16:creationId xmlns:a16="http://schemas.microsoft.com/office/drawing/2014/main" id="{DC887BF8-44B1-4D18-B29C-9DEC5E5ED3A6}"/>
              </a:ext>
            </a:extLst>
          </p:cNvPr>
          <p:cNvSpPr txBox="1"/>
          <p:nvPr/>
        </p:nvSpPr>
        <p:spPr>
          <a:xfrm>
            <a:off x="7905340" y="280776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</a:t>
            </a:r>
            <a:r>
              <a:rPr lang="fr-FR" sz="600" dirty="0">
                <a:highlight>
                  <a:srgbClr val="FFFF00"/>
                </a:highlight>
              </a:rPr>
              <a:t>7:53:00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446" name="Flèche : droite 445">
            <a:extLst>
              <a:ext uri="{FF2B5EF4-FFF2-40B4-BE49-F238E27FC236}">
                <a16:creationId xmlns:a16="http://schemas.microsoft.com/office/drawing/2014/main" id="{BBD6542D-CE70-4CE1-B9CD-1B4FB86986BC}"/>
              </a:ext>
            </a:extLst>
          </p:cNvPr>
          <p:cNvSpPr/>
          <p:nvPr/>
        </p:nvSpPr>
        <p:spPr>
          <a:xfrm rot="5400000">
            <a:off x="4825446" y="2784128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fr-CH" sz="1200" dirty="0"/>
          </a:p>
        </p:txBody>
      </p:sp>
      <p:sp>
        <p:nvSpPr>
          <p:cNvPr id="465" name="ZoneTexte 464">
            <a:extLst>
              <a:ext uri="{FF2B5EF4-FFF2-40B4-BE49-F238E27FC236}">
                <a16:creationId xmlns:a16="http://schemas.microsoft.com/office/drawing/2014/main" id="{2D4ECDA4-14E0-4FB7-B7B2-46059A70A651}"/>
              </a:ext>
            </a:extLst>
          </p:cNvPr>
          <p:cNvSpPr txBox="1"/>
          <p:nvPr/>
        </p:nvSpPr>
        <p:spPr>
          <a:xfrm>
            <a:off x="4805954" y="3110751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sp>
        <p:nvSpPr>
          <p:cNvPr id="555" name="ZoneTexte 554">
            <a:extLst>
              <a:ext uri="{FF2B5EF4-FFF2-40B4-BE49-F238E27FC236}">
                <a16:creationId xmlns:a16="http://schemas.microsoft.com/office/drawing/2014/main" id="{231A5860-4CE2-4FA6-92C2-19CD1A8C3486}"/>
              </a:ext>
            </a:extLst>
          </p:cNvPr>
          <p:cNvSpPr txBox="1"/>
          <p:nvPr/>
        </p:nvSpPr>
        <p:spPr>
          <a:xfrm>
            <a:off x="9895171" y="611741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FFFF00"/>
                </a:highlight>
              </a:rPr>
              <a:t>7:59:30</a:t>
            </a:r>
            <a:r>
              <a:rPr lang="fr-FR" sz="600" dirty="0"/>
              <a:t> 8:00:00]</a:t>
            </a:r>
            <a:endParaRPr lang="fr-CH" sz="600" dirty="0"/>
          </a:p>
        </p:txBody>
      </p:sp>
      <p:sp>
        <p:nvSpPr>
          <p:cNvPr id="562" name="Flèche : droite 561">
            <a:extLst>
              <a:ext uri="{FF2B5EF4-FFF2-40B4-BE49-F238E27FC236}">
                <a16:creationId xmlns:a16="http://schemas.microsoft.com/office/drawing/2014/main" id="{DE2C2E6B-6F8B-472B-B4F1-3AEAF1283B8C}"/>
              </a:ext>
            </a:extLst>
          </p:cNvPr>
          <p:cNvSpPr/>
          <p:nvPr/>
        </p:nvSpPr>
        <p:spPr>
          <a:xfrm rot="5400000">
            <a:off x="4858057" y="493686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4</a:t>
            </a:r>
            <a:endParaRPr lang="fr-CH" sz="1200" dirty="0"/>
          </a:p>
        </p:txBody>
      </p:sp>
      <p:sp>
        <p:nvSpPr>
          <p:cNvPr id="566" name="ZoneTexte 565">
            <a:extLst>
              <a:ext uri="{FF2B5EF4-FFF2-40B4-BE49-F238E27FC236}">
                <a16:creationId xmlns:a16="http://schemas.microsoft.com/office/drawing/2014/main" id="{03D6A2E0-E3D7-4F36-936B-1BC3C01C0BF3}"/>
              </a:ext>
            </a:extLst>
          </p:cNvPr>
          <p:cNvSpPr txBox="1"/>
          <p:nvPr/>
        </p:nvSpPr>
        <p:spPr>
          <a:xfrm>
            <a:off x="4838565" y="5263484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sp>
        <p:nvSpPr>
          <p:cNvPr id="567" name="ZoneTexte 566">
            <a:extLst>
              <a:ext uri="{FF2B5EF4-FFF2-40B4-BE49-F238E27FC236}">
                <a16:creationId xmlns:a16="http://schemas.microsoft.com/office/drawing/2014/main" id="{8C4526A5-E043-430A-940C-903EC0F70901}"/>
              </a:ext>
            </a:extLst>
          </p:cNvPr>
          <p:cNvSpPr txBox="1"/>
          <p:nvPr/>
        </p:nvSpPr>
        <p:spPr>
          <a:xfrm>
            <a:off x="8667717" y="2752198"/>
            <a:ext cx="470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highlight>
                  <a:srgbClr val="FFFF00"/>
                </a:highlight>
              </a:rPr>
              <a:t>T:12</a:t>
            </a:r>
            <a:endParaRPr lang="fr-CH" sz="600" dirty="0">
              <a:highlight>
                <a:srgbClr val="FFFF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E42161-950E-47DF-A8A9-3F79DCBD27B5}"/>
              </a:ext>
            </a:extLst>
          </p:cNvPr>
          <p:cNvSpPr/>
          <p:nvPr/>
        </p:nvSpPr>
        <p:spPr>
          <a:xfrm>
            <a:off x="5314174" y="386948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800" b="1" dirty="0">
                <a:highlight>
                  <a:srgbClr val="FFFF00"/>
                </a:highlight>
              </a:rPr>
              <a:t>pas insérable en temps après S</a:t>
            </a:r>
            <a:r>
              <a:rPr lang="fr-CH" sz="800" b="1" baseline="-25000" dirty="0">
                <a:highlight>
                  <a:srgbClr val="FFFF00"/>
                </a:highlight>
              </a:rPr>
              <a:t>R2,2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CC7FD9AE-0BFA-4BCA-BF10-B89AEBD02858}"/>
              </a:ext>
            </a:extLst>
          </p:cNvPr>
          <p:cNvSpPr/>
          <p:nvPr/>
        </p:nvSpPr>
        <p:spPr>
          <a:xfrm>
            <a:off x="5303720" y="6088603"/>
            <a:ext cx="16193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800" b="1" dirty="0">
                <a:highlight>
                  <a:srgbClr val="FFFF00"/>
                </a:highlight>
              </a:rPr>
              <a:t>pas insérable en temps après S</a:t>
            </a:r>
            <a:r>
              <a:rPr lang="fr-CH" sz="800" b="1" baseline="-25000" dirty="0">
                <a:highlight>
                  <a:srgbClr val="FFFF00"/>
                </a:highlight>
              </a:rPr>
              <a:t>R3,2</a:t>
            </a:r>
            <a:endParaRPr lang="fr-CH" sz="800" b="1" dirty="0">
              <a:highlight>
                <a:srgbClr val="FFFF00"/>
              </a:highlight>
            </a:endParaRPr>
          </a:p>
        </p:txBody>
      </p: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BA39276-1804-4CCC-9F1B-7B2A61015326}"/>
              </a:ext>
            </a:extLst>
          </p:cNvPr>
          <p:cNvGrpSpPr/>
          <p:nvPr/>
        </p:nvGrpSpPr>
        <p:grpSpPr>
          <a:xfrm>
            <a:off x="5309533" y="6282097"/>
            <a:ext cx="616946" cy="471696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570" name="Graphique 569">
              <a:extLst>
                <a:ext uri="{FF2B5EF4-FFF2-40B4-BE49-F238E27FC236}">
                  <a16:creationId xmlns:a16="http://schemas.microsoft.com/office/drawing/2014/main" id="{C8F3E23F-87C7-4AC0-8B67-48B58E388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571" name="Graphique 570">
              <a:extLst>
                <a:ext uri="{FF2B5EF4-FFF2-40B4-BE49-F238E27FC236}">
                  <a16:creationId xmlns:a16="http://schemas.microsoft.com/office/drawing/2014/main" id="{0CBA29F8-804B-43A5-8C09-39C726138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pic>
        <p:nvPicPr>
          <p:cNvPr id="572" name="Graphique 571">
            <a:extLst>
              <a:ext uri="{FF2B5EF4-FFF2-40B4-BE49-F238E27FC236}">
                <a16:creationId xmlns:a16="http://schemas.microsoft.com/office/drawing/2014/main" id="{7D73D078-99BC-4BFF-A2C6-B39D7782B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7373" y="6405538"/>
            <a:ext cx="377149" cy="338555"/>
          </a:xfrm>
          <a:prstGeom prst="rect">
            <a:avLst/>
          </a:prstGeom>
        </p:spPr>
      </p:pic>
      <p:sp>
        <p:nvSpPr>
          <p:cNvPr id="573" name="ZoneTexte 572">
            <a:extLst>
              <a:ext uri="{FF2B5EF4-FFF2-40B4-BE49-F238E27FC236}">
                <a16:creationId xmlns:a16="http://schemas.microsoft.com/office/drawing/2014/main" id="{1B1F0E5B-3130-4AA2-8EFD-9A213ABBFB4D}"/>
              </a:ext>
            </a:extLst>
          </p:cNvPr>
          <p:cNvSpPr txBox="1"/>
          <p:nvPr/>
        </p:nvSpPr>
        <p:spPr>
          <a:xfrm>
            <a:off x="5857235" y="648188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PAS insérable dans</a:t>
            </a:r>
            <a:endParaRPr lang="fr-CH" sz="600" dirty="0"/>
          </a:p>
        </p:txBody>
      </p:sp>
      <p:sp>
        <p:nvSpPr>
          <p:cNvPr id="577" name="ZoneTexte 576">
            <a:extLst>
              <a:ext uri="{FF2B5EF4-FFF2-40B4-BE49-F238E27FC236}">
                <a16:creationId xmlns:a16="http://schemas.microsoft.com/office/drawing/2014/main" id="{79AC29B3-EC8C-4850-ADBC-EC7A04E3C24A}"/>
              </a:ext>
            </a:extLst>
          </p:cNvPr>
          <p:cNvSpPr txBox="1"/>
          <p:nvPr/>
        </p:nvSpPr>
        <p:spPr>
          <a:xfrm>
            <a:off x="8066154" y="502052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</a:t>
            </a:r>
            <a:r>
              <a:rPr lang="fr-FR" sz="600" dirty="0">
                <a:highlight>
                  <a:srgbClr val="FFFF00"/>
                </a:highlight>
              </a:rPr>
              <a:t>7:53:00</a:t>
            </a:r>
            <a:r>
              <a:rPr lang="fr-FR" sz="600" dirty="0"/>
              <a:t>]</a:t>
            </a:r>
            <a:endParaRPr lang="fr-CH" sz="600" dirty="0"/>
          </a:p>
        </p:txBody>
      </p:sp>
      <p:cxnSp>
        <p:nvCxnSpPr>
          <p:cNvPr id="579" name="Connecteur droit 578">
            <a:extLst>
              <a:ext uri="{FF2B5EF4-FFF2-40B4-BE49-F238E27FC236}">
                <a16:creationId xmlns:a16="http://schemas.microsoft.com/office/drawing/2014/main" id="{C169BE83-4CFE-4790-A211-81EFA7DF5157}"/>
              </a:ext>
            </a:extLst>
          </p:cNvPr>
          <p:cNvCxnSpPr>
            <a:cxnSpLocks/>
          </p:cNvCxnSpPr>
          <p:nvPr/>
        </p:nvCxnSpPr>
        <p:spPr>
          <a:xfrm flipH="1" flipV="1">
            <a:off x="8755098" y="4980935"/>
            <a:ext cx="1168145" cy="577897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>
            <a:extLst>
              <a:ext uri="{FF2B5EF4-FFF2-40B4-BE49-F238E27FC236}">
                <a16:creationId xmlns:a16="http://schemas.microsoft.com/office/drawing/2014/main" id="{D3AA8B28-DA38-4667-B447-AAF3E521C421}"/>
              </a:ext>
            </a:extLst>
          </p:cNvPr>
          <p:cNvCxnSpPr>
            <a:cxnSpLocks/>
          </p:cNvCxnSpPr>
          <p:nvPr/>
        </p:nvCxnSpPr>
        <p:spPr>
          <a:xfrm>
            <a:off x="8933795" y="4734439"/>
            <a:ext cx="1784920" cy="805608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ZoneTexte 580">
            <a:extLst>
              <a:ext uri="{FF2B5EF4-FFF2-40B4-BE49-F238E27FC236}">
                <a16:creationId xmlns:a16="http://schemas.microsoft.com/office/drawing/2014/main" id="{D94F5F5A-6CAF-464E-A381-4E63F63BB459}"/>
              </a:ext>
            </a:extLst>
          </p:cNvPr>
          <p:cNvSpPr txBox="1"/>
          <p:nvPr/>
        </p:nvSpPr>
        <p:spPr>
          <a:xfrm>
            <a:off x="9458524" y="516944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FFFF00"/>
                </a:highlight>
              </a:rPr>
              <a:t>T:15</a:t>
            </a:r>
            <a:endParaRPr lang="fr-CH" sz="600" dirty="0">
              <a:highlight>
                <a:srgbClr val="FFFF00"/>
              </a:highlight>
            </a:endParaRPr>
          </a:p>
        </p:txBody>
      </p:sp>
      <p:sp>
        <p:nvSpPr>
          <p:cNvPr id="582" name="ZoneTexte 581">
            <a:extLst>
              <a:ext uri="{FF2B5EF4-FFF2-40B4-BE49-F238E27FC236}">
                <a16:creationId xmlns:a16="http://schemas.microsoft.com/office/drawing/2014/main" id="{987F12E3-73A5-4E52-BF0C-A8DD61404A8E}"/>
              </a:ext>
            </a:extLst>
          </p:cNvPr>
          <p:cNvSpPr txBox="1"/>
          <p:nvPr/>
        </p:nvSpPr>
        <p:spPr>
          <a:xfrm>
            <a:off x="9798228" y="5004834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T:15</a:t>
            </a:r>
            <a:endParaRPr lang="fr-CH" sz="600" dirty="0"/>
          </a:p>
        </p:txBody>
      </p:sp>
      <p:grpSp>
        <p:nvGrpSpPr>
          <p:cNvPr id="635" name="Groupe 634">
            <a:extLst>
              <a:ext uri="{FF2B5EF4-FFF2-40B4-BE49-F238E27FC236}">
                <a16:creationId xmlns:a16="http://schemas.microsoft.com/office/drawing/2014/main" id="{82CDC30E-373F-44D9-88E8-BEB498FA4205}"/>
              </a:ext>
            </a:extLst>
          </p:cNvPr>
          <p:cNvGrpSpPr/>
          <p:nvPr/>
        </p:nvGrpSpPr>
        <p:grpSpPr>
          <a:xfrm>
            <a:off x="476109" y="3578968"/>
            <a:ext cx="669623" cy="518287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636" name="Graphique 635">
              <a:extLst>
                <a:ext uri="{FF2B5EF4-FFF2-40B4-BE49-F238E27FC236}">
                  <a16:creationId xmlns:a16="http://schemas.microsoft.com/office/drawing/2014/main" id="{49ED7E80-31E8-4F85-A5B2-2E8DFAD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637" name="Graphique 636">
              <a:extLst>
                <a:ext uri="{FF2B5EF4-FFF2-40B4-BE49-F238E27FC236}">
                  <a16:creationId xmlns:a16="http://schemas.microsoft.com/office/drawing/2014/main" id="{D17A10C5-F35F-4CE3-AFB1-26D91FD0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638" name="Groupe 637">
            <a:extLst>
              <a:ext uri="{FF2B5EF4-FFF2-40B4-BE49-F238E27FC236}">
                <a16:creationId xmlns:a16="http://schemas.microsoft.com/office/drawing/2014/main" id="{A9E169B9-2709-4E24-A9AE-1A96B613E4AB}"/>
              </a:ext>
            </a:extLst>
          </p:cNvPr>
          <p:cNvGrpSpPr/>
          <p:nvPr/>
        </p:nvGrpSpPr>
        <p:grpSpPr>
          <a:xfrm>
            <a:off x="380152" y="2670989"/>
            <a:ext cx="737702" cy="610926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639" name="Graphique 638">
              <a:extLst>
                <a:ext uri="{FF2B5EF4-FFF2-40B4-BE49-F238E27FC236}">
                  <a16:creationId xmlns:a16="http://schemas.microsoft.com/office/drawing/2014/main" id="{80E48994-B8B5-4D23-A6D1-479CEA7A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640" name="Graphique 639">
              <a:extLst>
                <a:ext uri="{FF2B5EF4-FFF2-40B4-BE49-F238E27FC236}">
                  <a16:creationId xmlns:a16="http://schemas.microsoft.com/office/drawing/2014/main" id="{325F8F00-01ED-46D8-8926-3F868BDC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sp>
        <p:nvSpPr>
          <p:cNvPr id="641" name="Accolade fermante 640">
            <a:extLst>
              <a:ext uri="{FF2B5EF4-FFF2-40B4-BE49-F238E27FC236}">
                <a16:creationId xmlns:a16="http://schemas.microsoft.com/office/drawing/2014/main" id="{637416F8-FD5B-447B-B252-D6127F77CE46}"/>
              </a:ext>
            </a:extLst>
          </p:cNvPr>
          <p:cNvSpPr/>
          <p:nvPr/>
        </p:nvSpPr>
        <p:spPr>
          <a:xfrm>
            <a:off x="3019251" y="615106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42" name="Accolade ouvrante 641">
            <a:extLst>
              <a:ext uri="{FF2B5EF4-FFF2-40B4-BE49-F238E27FC236}">
                <a16:creationId xmlns:a16="http://schemas.microsoft.com/office/drawing/2014/main" id="{6C2219BB-045F-4650-BDA8-175DF0FE4456}"/>
              </a:ext>
            </a:extLst>
          </p:cNvPr>
          <p:cNvSpPr/>
          <p:nvPr/>
        </p:nvSpPr>
        <p:spPr>
          <a:xfrm>
            <a:off x="1405618" y="629313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43" name="Graphique 642">
            <a:extLst>
              <a:ext uri="{FF2B5EF4-FFF2-40B4-BE49-F238E27FC236}">
                <a16:creationId xmlns:a16="http://schemas.microsoft.com/office/drawing/2014/main" id="{FAD4CB08-CFEB-4BAE-A836-0DCAD03D9E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317" y="648000"/>
            <a:ext cx="582119" cy="522550"/>
          </a:xfrm>
          <a:prstGeom prst="rect">
            <a:avLst/>
          </a:prstGeom>
        </p:spPr>
      </p:pic>
      <p:sp>
        <p:nvSpPr>
          <p:cNvPr id="645" name="ZoneTexte 644">
            <a:extLst>
              <a:ext uri="{FF2B5EF4-FFF2-40B4-BE49-F238E27FC236}">
                <a16:creationId xmlns:a16="http://schemas.microsoft.com/office/drawing/2014/main" id="{C86C8AEF-C51A-49AA-B6E3-9CC69DB751AD}"/>
              </a:ext>
            </a:extLst>
          </p:cNvPr>
          <p:cNvSpPr txBox="1"/>
          <p:nvPr/>
        </p:nvSpPr>
        <p:spPr>
          <a:xfrm>
            <a:off x="1539952" y="108211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646" name="ZoneTexte 645">
            <a:extLst>
              <a:ext uri="{FF2B5EF4-FFF2-40B4-BE49-F238E27FC236}">
                <a16:creationId xmlns:a16="http://schemas.microsoft.com/office/drawing/2014/main" id="{8519C93A-E109-4512-95F6-B69D47E3B1C3}"/>
              </a:ext>
            </a:extLst>
          </p:cNvPr>
          <p:cNvSpPr txBox="1"/>
          <p:nvPr/>
        </p:nvSpPr>
        <p:spPr>
          <a:xfrm>
            <a:off x="2375917" y="10834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sp>
        <p:nvSpPr>
          <p:cNvPr id="647" name="ZoneTexte 646">
            <a:extLst>
              <a:ext uri="{FF2B5EF4-FFF2-40B4-BE49-F238E27FC236}">
                <a16:creationId xmlns:a16="http://schemas.microsoft.com/office/drawing/2014/main" id="{D0C3CD33-06A1-4361-A495-448656649C57}"/>
              </a:ext>
            </a:extLst>
          </p:cNvPr>
          <p:cNvSpPr txBox="1"/>
          <p:nvPr/>
        </p:nvSpPr>
        <p:spPr>
          <a:xfrm>
            <a:off x="315047" y="41992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8" name="Graphique 23">
            <a:extLst>
              <a:ext uri="{FF2B5EF4-FFF2-40B4-BE49-F238E27FC236}">
                <a16:creationId xmlns:a16="http://schemas.microsoft.com/office/drawing/2014/main" id="{EE5DAFA3-3CDE-4065-A38A-41379AEE2A85}"/>
              </a:ext>
            </a:extLst>
          </p:cNvPr>
          <p:cNvGrpSpPr/>
          <p:nvPr/>
        </p:nvGrpSpPr>
        <p:grpSpPr>
          <a:xfrm>
            <a:off x="649378" y="1302545"/>
            <a:ext cx="275286" cy="613429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649" name="Forme libre : forme 648">
              <a:extLst>
                <a:ext uri="{FF2B5EF4-FFF2-40B4-BE49-F238E27FC236}">
                  <a16:creationId xmlns:a16="http://schemas.microsoft.com/office/drawing/2014/main" id="{2E0E9232-5023-4290-8007-AAEE2409F3DB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50" name="Forme libre : forme 649">
              <a:extLst>
                <a:ext uri="{FF2B5EF4-FFF2-40B4-BE49-F238E27FC236}">
                  <a16:creationId xmlns:a16="http://schemas.microsoft.com/office/drawing/2014/main" id="{1692F7BF-23E6-42DE-B460-CF62D7691C7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51" name="ZoneTexte 650">
            <a:extLst>
              <a:ext uri="{FF2B5EF4-FFF2-40B4-BE49-F238E27FC236}">
                <a16:creationId xmlns:a16="http://schemas.microsoft.com/office/drawing/2014/main" id="{9C8C8525-318B-40C9-952B-10F4681F880F}"/>
              </a:ext>
            </a:extLst>
          </p:cNvPr>
          <p:cNvSpPr txBox="1"/>
          <p:nvPr/>
        </p:nvSpPr>
        <p:spPr>
          <a:xfrm>
            <a:off x="1569650" y="247715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[7:55:00 7:58:00]</a:t>
            </a:r>
            <a:endParaRPr lang="fr-CH" sz="600" dirty="0"/>
          </a:p>
        </p:txBody>
      </p:sp>
      <p:sp>
        <p:nvSpPr>
          <p:cNvPr id="652" name="ZoneTexte 651">
            <a:extLst>
              <a:ext uri="{FF2B5EF4-FFF2-40B4-BE49-F238E27FC236}">
                <a16:creationId xmlns:a16="http://schemas.microsoft.com/office/drawing/2014/main" id="{DD9A9236-4208-407E-B5BE-0164921701E7}"/>
              </a:ext>
            </a:extLst>
          </p:cNvPr>
          <p:cNvSpPr txBox="1"/>
          <p:nvPr/>
        </p:nvSpPr>
        <p:spPr>
          <a:xfrm>
            <a:off x="2403354" y="248806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sp>
        <p:nvSpPr>
          <p:cNvPr id="653" name="ZoneTexte 652">
            <a:extLst>
              <a:ext uri="{FF2B5EF4-FFF2-40B4-BE49-F238E27FC236}">
                <a16:creationId xmlns:a16="http://schemas.microsoft.com/office/drawing/2014/main" id="{62D841C2-200A-4A80-AA19-DAE0E9CA8ECE}"/>
              </a:ext>
            </a:extLst>
          </p:cNvPr>
          <p:cNvSpPr txBox="1"/>
          <p:nvPr/>
        </p:nvSpPr>
        <p:spPr>
          <a:xfrm>
            <a:off x="1539952" y="181994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8:03:00]</a:t>
            </a:r>
            <a:endParaRPr lang="fr-CH" sz="600" dirty="0"/>
          </a:p>
        </p:txBody>
      </p:sp>
      <p:sp>
        <p:nvSpPr>
          <p:cNvPr id="655" name="ZoneTexte 654">
            <a:extLst>
              <a:ext uri="{FF2B5EF4-FFF2-40B4-BE49-F238E27FC236}">
                <a16:creationId xmlns:a16="http://schemas.microsoft.com/office/drawing/2014/main" id="{839097C8-107E-42AB-B604-119A7E9BDEEC}"/>
              </a:ext>
            </a:extLst>
          </p:cNvPr>
          <p:cNvSpPr txBox="1"/>
          <p:nvPr/>
        </p:nvSpPr>
        <p:spPr>
          <a:xfrm>
            <a:off x="2422732" y="181185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8:15:00]</a:t>
            </a:r>
            <a:endParaRPr lang="fr-CH" sz="600" dirty="0"/>
          </a:p>
        </p:txBody>
      </p:sp>
      <p:sp>
        <p:nvSpPr>
          <p:cNvPr id="660" name="Accolade ouvrante 659">
            <a:extLst>
              <a:ext uri="{FF2B5EF4-FFF2-40B4-BE49-F238E27FC236}">
                <a16:creationId xmlns:a16="http://schemas.microsoft.com/office/drawing/2014/main" id="{602E0A61-EF91-4BA8-BEBD-C30EE6039644}"/>
              </a:ext>
            </a:extLst>
          </p:cNvPr>
          <p:cNvSpPr/>
          <p:nvPr/>
        </p:nvSpPr>
        <p:spPr>
          <a:xfrm>
            <a:off x="1401279" y="1354402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63" name="Graphique 23">
            <a:extLst>
              <a:ext uri="{FF2B5EF4-FFF2-40B4-BE49-F238E27FC236}">
                <a16:creationId xmlns:a16="http://schemas.microsoft.com/office/drawing/2014/main" id="{3096A40F-22F1-4E5F-9697-ED294980BC24}"/>
              </a:ext>
            </a:extLst>
          </p:cNvPr>
          <p:cNvGrpSpPr/>
          <p:nvPr/>
        </p:nvGrpSpPr>
        <p:grpSpPr>
          <a:xfrm>
            <a:off x="624778" y="1995128"/>
            <a:ext cx="294486" cy="613429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664" name="Forme libre : forme 663">
              <a:extLst>
                <a:ext uri="{FF2B5EF4-FFF2-40B4-BE49-F238E27FC236}">
                  <a16:creationId xmlns:a16="http://schemas.microsoft.com/office/drawing/2014/main" id="{4BCFA033-B358-4EB1-BD2C-485EF89409EE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65" name="Forme libre : forme 664">
              <a:extLst>
                <a:ext uri="{FF2B5EF4-FFF2-40B4-BE49-F238E27FC236}">
                  <a16:creationId xmlns:a16="http://schemas.microsoft.com/office/drawing/2014/main" id="{C991A030-71EE-4F6E-B53A-6CC1B086C2EF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66" name="Accolade ouvrante 665">
            <a:extLst>
              <a:ext uri="{FF2B5EF4-FFF2-40B4-BE49-F238E27FC236}">
                <a16:creationId xmlns:a16="http://schemas.microsoft.com/office/drawing/2014/main" id="{746FE0AD-8866-46B5-A192-691AC2814E9C}"/>
              </a:ext>
            </a:extLst>
          </p:cNvPr>
          <p:cNvSpPr/>
          <p:nvPr/>
        </p:nvSpPr>
        <p:spPr>
          <a:xfrm>
            <a:off x="1407360" y="2031059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7" name="Accolade fermante 666">
            <a:extLst>
              <a:ext uri="{FF2B5EF4-FFF2-40B4-BE49-F238E27FC236}">
                <a16:creationId xmlns:a16="http://schemas.microsoft.com/office/drawing/2014/main" id="{9AC8CF4F-8D66-4463-B64C-1B0108A3ACBC}"/>
              </a:ext>
            </a:extLst>
          </p:cNvPr>
          <p:cNvSpPr/>
          <p:nvPr/>
        </p:nvSpPr>
        <p:spPr>
          <a:xfrm>
            <a:off x="3034632" y="204131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8" name="Accolade fermante 667">
            <a:extLst>
              <a:ext uri="{FF2B5EF4-FFF2-40B4-BE49-F238E27FC236}">
                <a16:creationId xmlns:a16="http://schemas.microsoft.com/office/drawing/2014/main" id="{B0C64DC6-E7F4-4489-A76D-0DD909BFA346}"/>
              </a:ext>
            </a:extLst>
          </p:cNvPr>
          <p:cNvSpPr/>
          <p:nvPr/>
        </p:nvSpPr>
        <p:spPr>
          <a:xfrm>
            <a:off x="3031216" y="138018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75" name="Groupe 674">
            <a:extLst>
              <a:ext uri="{FF2B5EF4-FFF2-40B4-BE49-F238E27FC236}">
                <a16:creationId xmlns:a16="http://schemas.microsoft.com/office/drawing/2014/main" id="{A46FEA4B-B28D-4B49-8EEC-52BE43837A9D}"/>
              </a:ext>
            </a:extLst>
          </p:cNvPr>
          <p:cNvGrpSpPr/>
          <p:nvPr/>
        </p:nvGrpSpPr>
        <p:grpSpPr>
          <a:xfrm>
            <a:off x="1653810" y="636545"/>
            <a:ext cx="474810" cy="543613"/>
            <a:chOff x="1794102" y="640724"/>
            <a:chExt cx="474810" cy="543613"/>
          </a:xfrm>
        </p:grpSpPr>
        <p:grpSp>
          <p:nvGrpSpPr>
            <p:cNvPr id="676" name="Groupe 675">
              <a:extLst>
                <a:ext uri="{FF2B5EF4-FFF2-40B4-BE49-F238E27FC236}">
                  <a16:creationId xmlns:a16="http://schemas.microsoft.com/office/drawing/2014/main" id="{7588E23F-2EBE-46B9-82E4-35238B2AB730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679" name="Graphique 678">
                <a:extLst>
                  <a:ext uri="{FF2B5EF4-FFF2-40B4-BE49-F238E27FC236}">
                    <a16:creationId xmlns:a16="http://schemas.microsoft.com/office/drawing/2014/main" id="{6C6EE1E2-0693-4069-8D80-FD9D20D64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680" name="ZoneTexte 679">
                <a:extLst>
                  <a:ext uri="{FF2B5EF4-FFF2-40B4-BE49-F238E27FC236}">
                    <a16:creationId xmlns:a16="http://schemas.microsoft.com/office/drawing/2014/main" id="{1800FEA4-337B-48E0-AD8C-9ABCA015D148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5F3753FC-D2C1-4FC9-9F1C-54D93F7EE49A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81" name="Groupe 680">
            <a:extLst>
              <a:ext uri="{FF2B5EF4-FFF2-40B4-BE49-F238E27FC236}">
                <a16:creationId xmlns:a16="http://schemas.microsoft.com/office/drawing/2014/main" id="{EF51923D-C995-455F-B4D5-ECED66FD6AF8}"/>
              </a:ext>
            </a:extLst>
          </p:cNvPr>
          <p:cNvGrpSpPr/>
          <p:nvPr/>
        </p:nvGrpSpPr>
        <p:grpSpPr>
          <a:xfrm>
            <a:off x="2538022" y="594253"/>
            <a:ext cx="444352" cy="598565"/>
            <a:chOff x="2677947" y="596387"/>
            <a:chExt cx="444352" cy="598565"/>
          </a:xfrm>
        </p:grpSpPr>
        <p:grpSp>
          <p:nvGrpSpPr>
            <p:cNvPr id="684" name="Groupe 683">
              <a:extLst>
                <a:ext uri="{FF2B5EF4-FFF2-40B4-BE49-F238E27FC236}">
                  <a16:creationId xmlns:a16="http://schemas.microsoft.com/office/drawing/2014/main" id="{6C65D95E-BCD4-4DB8-89B1-9178E1CD5E2B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686" name="Graphique 685">
                <a:extLst>
                  <a:ext uri="{FF2B5EF4-FFF2-40B4-BE49-F238E27FC236}">
                    <a16:creationId xmlns:a16="http://schemas.microsoft.com/office/drawing/2014/main" id="{53CD7B6E-2F36-4ED0-99F3-8FDB58550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687" name="ZoneTexte 686">
                <a:extLst>
                  <a:ext uri="{FF2B5EF4-FFF2-40B4-BE49-F238E27FC236}">
                    <a16:creationId xmlns:a16="http://schemas.microsoft.com/office/drawing/2014/main" id="{FA020D51-2331-46D4-A2D6-C4293AFFEBE1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3" name="ZoneTexte 682">
              <a:extLst>
                <a:ext uri="{FF2B5EF4-FFF2-40B4-BE49-F238E27FC236}">
                  <a16:creationId xmlns:a16="http://schemas.microsoft.com/office/drawing/2014/main" id="{54A955CF-EE81-4807-99A5-9B3C874C6F9C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D54E1530-2C4A-433F-880C-DB0E88473C0C}"/>
              </a:ext>
            </a:extLst>
          </p:cNvPr>
          <p:cNvGrpSpPr/>
          <p:nvPr/>
        </p:nvGrpSpPr>
        <p:grpSpPr>
          <a:xfrm>
            <a:off x="1518796" y="1382317"/>
            <a:ext cx="790601" cy="539527"/>
            <a:chOff x="1658721" y="1384451"/>
            <a:chExt cx="790601" cy="539527"/>
          </a:xfrm>
        </p:grpSpPr>
        <p:grpSp>
          <p:nvGrpSpPr>
            <p:cNvPr id="690" name="Groupe 689">
              <a:extLst>
                <a:ext uri="{FF2B5EF4-FFF2-40B4-BE49-F238E27FC236}">
                  <a16:creationId xmlns:a16="http://schemas.microsoft.com/office/drawing/2014/main" id="{61117CB9-9E63-46A3-9E90-EF5CCDA1C763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692" name="Graphique 691">
                <a:extLst>
                  <a:ext uri="{FF2B5EF4-FFF2-40B4-BE49-F238E27FC236}">
                    <a16:creationId xmlns:a16="http://schemas.microsoft.com/office/drawing/2014/main" id="{29F9A55A-89AF-48AC-8B78-4C02EB9FB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693" name="ZoneTexte 692">
                <a:extLst>
                  <a:ext uri="{FF2B5EF4-FFF2-40B4-BE49-F238E27FC236}">
                    <a16:creationId xmlns:a16="http://schemas.microsoft.com/office/drawing/2014/main" id="{C3ED53CF-C46A-42BC-B2B6-DDBB15D685C6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8E96F5-145E-4386-90B9-6FB1B432531E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94" name="Groupe 693">
            <a:extLst>
              <a:ext uri="{FF2B5EF4-FFF2-40B4-BE49-F238E27FC236}">
                <a16:creationId xmlns:a16="http://schemas.microsoft.com/office/drawing/2014/main" id="{EEA3A61A-AEC5-4C23-955F-EFB1ADDDA913}"/>
              </a:ext>
            </a:extLst>
          </p:cNvPr>
          <p:cNvGrpSpPr/>
          <p:nvPr/>
        </p:nvGrpSpPr>
        <p:grpSpPr>
          <a:xfrm>
            <a:off x="2334049" y="1345955"/>
            <a:ext cx="825867" cy="568783"/>
            <a:chOff x="2473974" y="1348089"/>
            <a:chExt cx="825867" cy="568783"/>
          </a:xfrm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D55A7DAD-0501-443C-AA22-DD8139C23DD6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699" name="Graphique 698">
                <a:extLst>
                  <a:ext uri="{FF2B5EF4-FFF2-40B4-BE49-F238E27FC236}">
                    <a16:creationId xmlns:a16="http://schemas.microsoft.com/office/drawing/2014/main" id="{E2C686C2-BC9D-415C-9872-E74A7ED40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700" name="ZoneTexte 699">
                <a:extLst>
                  <a:ext uri="{FF2B5EF4-FFF2-40B4-BE49-F238E27FC236}">
                    <a16:creationId xmlns:a16="http://schemas.microsoft.com/office/drawing/2014/main" id="{78389158-4C7D-4E52-B5B6-FEA7606CE8C7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696" name="ZoneTexte 695">
              <a:extLst>
                <a:ext uri="{FF2B5EF4-FFF2-40B4-BE49-F238E27FC236}">
                  <a16:creationId xmlns:a16="http://schemas.microsoft.com/office/drawing/2014/main" id="{49E20B88-8000-4DB8-A8BA-27CD618BADBA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01" name="Groupe 700">
            <a:extLst>
              <a:ext uri="{FF2B5EF4-FFF2-40B4-BE49-F238E27FC236}">
                <a16:creationId xmlns:a16="http://schemas.microsoft.com/office/drawing/2014/main" id="{A098DFB1-D061-4979-BB04-272936534051}"/>
              </a:ext>
            </a:extLst>
          </p:cNvPr>
          <p:cNvGrpSpPr/>
          <p:nvPr/>
        </p:nvGrpSpPr>
        <p:grpSpPr>
          <a:xfrm>
            <a:off x="1601607" y="2033316"/>
            <a:ext cx="737702" cy="532594"/>
            <a:chOff x="1741532" y="2067294"/>
            <a:chExt cx="737702" cy="532594"/>
          </a:xfrm>
        </p:grpSpPr>
        <p:grpSp>
          <p:nvGrpSpPr>
            <p:cNvPr id="705" name="Groupe 704">
              <a:extLst>
                <a:ext uri="{FF2B5EF4-FFF2-40B4-BE49-F238E27FC236}">
                  <a16:creationId xmlns:a16="http://schemas.microsoft.com/office/drawing/2014/main" id="{098C64DB-EF70-4269-A170-355E4F19698D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1FD1C7E1-062A-4774-9EFD-49DC976717D9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07" name="Graphique 706">
                <a:extLst>
                  <a:ext uri="{FF2B5EF4-FFF2-40B4-BE49-F238E27FC236}">
                    <a16:creationId xmlns:a16="http://schemas.microsoft.com/office/drawing/2014/main" id="{DA91BBB1-BF8D-4A07-B1AA-E563A8300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703" name="ZoneTexte 702">
              <a:extLst>
                <a:ext uri="{FF2B5EF4-FFF2-40B4-BE49-F238E27FC236}">
                  <a16:creationId xmlns:a16="http://schemas.microsoft.com/office/drawing/2014/main" id="{B25DEDCF-2AAD-49FB-AEBA-CC075FE9E013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e 707">
            <a:extLst>
              <a:ext uri="{FF2B5EF4-FFF2-40B4-BE49-F238E27FC236}">
                <a16:creationId xmlns:a16="http://schemas.microsoft.com/office/drawing/2014/main" id="{2F0C537C-C816-401E-A9D7-0C4C85D1EA98}"/>
              </a:ext>
            </a:extLst>
          </p:cNvPr>
          <p:cNvGrpSpPr/>
          <p:nvPr/>
        </p:nvGrpSpPr>
        <p:grpSpPr>
          <a:xfrm>
            <a:off x="2548131" y="1973630"/>
            <a:ext cx="444352" cy="607358"/>
            <a:chOff x="2697139" y="2011027"/>
            <a:chExt cx="444352" cy="607358"/>
          </a:xfrm>
        </p:grpSpPr>
        <p:grpSp>
          <p:nvGrpSpPr>
            <p:cNvPr id="709" name="Groupe 708">
              <a:extLst>
                <a:ext uri="{FF2B5EF4-FFF2-40B4-BE49-F238E27FC236}">
                  <a16:creationId xmlns:a16="http://schemas.microsoft.com/office/drawing/2014/main" id="{A93E0EA0-5057-4761-A8FD-84EDD05342A6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712" name="Graphique 711">
                <a:extLst>
                  <a:ext uri="{FF2B5EF4-FFF2-40B4-BE49-F238E27FC236}">
                    <a16:creationId xmlns:a16="http://schemas.microsoft.com/office/drawing/2014/main" id="{6780EE01-172E-4754-9E6F-E67F0E16F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13" name="ZoneTexte 712">
                <a:extLst>
                  <a:ext uri="{FF2B5EF4-FFF2-40B4-BE49-F238E27FC236}">
                    <a16:creationId xmlns:a16="http://schemas.microsoft.com/office/drawing/2014/main" id="{EDA4820B-26C3-445E-8CD1-D2B9EBC65641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1" name="ZoneTexte 710">
              <a:extLst>
                <a:ext uri="{FF2B5EF4-FFF2-40B4-BE49-F238E27FC236}">
                  <a16:creationId xmlns:a16="http://schemas.microsoft.com/office/drawing/2014/main" id="{D0585FBC-FEFA-4E42-B7A1-9775FBEDE551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7F7D0F73-91AC-43F0-8DC8-DA837583765C}"/>
              </a:ext>
            </a:extLst>
          </p:cNvPr>
          <p:cNvSpPr/>
          <p:nvPr/>
        </p:nvSpPr>
        <p:spPr>
          <a:xfrm>
            <a:off x="197152" y="2843025"/>
            <a:ext cx="404608" cy="31526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2" name="Flèche : droite 741">
            <a:extLst>
              <a:ext uri="{FF2B5EF4-FFF2-40B4-BE49-F238E27FC236}">
                <a16:creationId xmlns:a16="http://schemas.microsoft.com/office/drawing/2014/main" id="{66E64E6F-B551-4D1B-9E4A-4C3061A96F02}"/>
              </a:ext>
            </a:extLst>
          </p:cNvPr>
          <p:cNvSpPr/>
          <p:nvPr/>
        </p:nvSpPr>
        <p:spPr>
          <a:xfrm rot="5400000">
            <a:off x="1779322" y="2521816"/>
            <a:ext cx="219450" cy="2315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0764570C-1E84-4AFB-8699-911C673A6409}"/>
              </a:ext>
            </a:extLst>
          </p:cNvPr>
          <p:cNvGrpSpPr/>
          <p:nvPr/>
        </p:nvGrpSpPr>
        <p:grpSpPr>
          <a:xfrm>
            <a:off x="4598300" y="2286965"/>
            <a:ext cx="790601" cy="536094"/>
            <a:chOff x="1623890" y="2753583"/>
            <a:chExt cx="790601" cy="536094"/>
          </a:xfrm>
        </p:grpSpPr>
        <p:grpSp>
          <p:nvGrpSpPr>
            <p:cNvPr id="795" name="Groupe 794">
              <a:extLst>
                <a:ext uri="{FF2B5EF4-FFF2-40B4-BE49-F238E27FC236}">
                  <a16:creationId xmlns:a16="http://schemas.microsoft.com/office/drawing/2014/main" id="{C068BE98-C411-4F0D-B3A0-37D837783370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798" name="Graphique 797">
                <a:extLst>
                  <a:ext uri="{FF2B5EF4-FFF2-40B4-BE49-F238E27FC236}">
                    <a16:creationId xmlns:a16="http://schemas.microsoft.com/office/drawing/2014/main" id="{87207CA4-8299-4443-A5CE-360E7EA5A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799" name="ZoneTexte 798">
                <a:extLst>
                  <a:ext uri="{FF2B5EF4-FFF2-40B4-BE49-F238E27FC236}">
                    <a16:creationId xmlns:a16="http://schemas.microsoft.com/office/drawing/2014/main" id="{581CC379-5F24-4BCF-85DD-50176B59E7DD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797" name="ZoneTexte 796">
              <a:extLst>
                <a:ext uri="{FF2B5EF4-FFF2-40B4-BE49-F238E27FC236}">
                  <a16:creationId xmlns:a16="http://schemas.microsoft.com/office/drawing/2014/main" id="{DD95E8C6-8166-49B3-9745-4F970A699983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800" name="Groupe 799">
            <a:extLst>
              <a:ext uri="{FF2B5EF4-FFF2-40B4-BE49-F238E27FC236}">
                <a16:creationId xmlns:a16="http://schemas.microsoft.com/office/drawing/2014/main" id="{5D4C6E8C-F6D0-42BC-B1F8-D4698029A331}"/>
              </a:ext>
            </a:extLst>
          </p:cNvPr>
          <p:cNvGrpSpPr/>
          <p:nvPr/>
        </p:nvGrpSpPr>
        <p:grpSpPr>
          <a:xfrm>
            <a:off x="4575420" y="93219"/>
            <a:ext cx="790601" cy="536094"/>
            <a:chOff x="1623890" y="2753583"/>
            <a:chExt cx="790601" cy="536094"/>
          </a:xfrm>
        </p:grpSpPr>
        <p:grpSp>
          <p:nvGrpSpPr>
            <p:cNvPr id="801" name="Groupe 800">
              <a:extLst>
                <a:ext uri="{FF2B5EF4-FFF2-40B4-BE49-F238E27FC236}">
                  <a16:creationId xmlns:a16="http://schemas.microsoft.com/office/drawing/2014/main" id="{2AA6A3B9-BB46-4021-9B3C-AB8BC50BA3BD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803" name="Graphique 802">
                <a:extLst>
                  <a:ext uri="{FF2B5EF4-FFF2-40B4-BE49-F238E27FC236}">
                    <a16:creationId xmlns:a16="http://schemas.microsoft.com/office/drawing/2014/main" id="{23911E44-A50E-4835-8566-8F683E22F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804" name="ZoneTexte 803">
                <a:extLst>
                  <a:ext uri="{FF2B5EF4-FFF2-40B4-BE49-F238E27FC236}">
                    <a16:creationId xmlns:a16="http://schemas.microsoft.com/office/drawing/2014/main" id="{AC190C57-9E6E-436C-AECA-1C62625A9CE7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802" name="ZoneTexte 801">
              <a:extLst>
                <a:ext uri="{FF2B5EF4-FFF2-40B4-BE49-F238E27FC236}">
                  <a16:creationId xmlns:a16="http://schemas.microsoft.com/office/drawing/2014/main" id="{AFD65748-186C-418E-8DA1-8566D330C64E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805" name="Groupe 804">
            <a:extLst>
              <a:ext uri="{FF2B5EF4-FFF2-40B4-BE49-F238E27FC236}">
                <a16:creationId xmlns:a16="http://schemas.microsoft.com/office/drawing/2014/main" id="{7AD2B03E-4635-4F99-8EB6-FDDD9624A5DA}"/>
              </a:ext>
            </a:extLst>
          </p:cNvPr>
          <p:cNvGrpSpPr/>
          <p:nvPr/>
        </p:nvGrpSpPr>
        <p:grpSpPr>
          <a:xfrm>
            <a:off x="4620422" y="4463345"/>
            <a:ext cx="790601" cy="536094"/>
            <a:chOff x="1623890" y="2753583"/>
            <a:chExt cx="790601" cy="536094"/>
          </a:xfrm>
        </p:grpSpPr>
        <p:grpSp>
          <p:nvGrpSpPr>
            <p:cNvPr id="806" name="Groupe 805">
              <a:extLst>
                <a:ext uri="{FF2B5EF4-FFF2-40B4-BE49-F238E27FC236}">
                  <a16:creationId xmlns:a16="http://schemas.microsoft.com/office/drawing/2014/main" id="{6C31DC8F-9CEC-4F86-924B-633D5A93BFEB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808" name="Graphique 807">
                <a:extLst>
                  <a:ext uri="{FF2B5EF4-FFF2-40B4-BE49-F238E27FC236}">
                    <a16:creationId xmlns:a16="http://schemas.microsoft.com/office/drawing/2014/main" id="{89441A8A-8BB5-478F-9E62-14AF03988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809" name="ZoneTexte 808">
                <a:extLst>
                  <a:ext uri="{FF2B5EF4-FFF2-40B4-BE49-F238E27FC236}">
                    <a16:creationId xmlns:a16="http://schemas.microsoft.com/office/drawing/2014/main" id="{5CD85AB3-9E26-4C1A-AAF1-0078EEF165B1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807" name="ZoneTexte 806">
              <a:extLst>
                <a:ext uri="{FF2B5EF4-FFF2-40B4-BE49-F238E27FC236}">
                  <a16:creationId xmlns:a16="http://schemas.microsoft.com/office/drawing/2014/main" id="{5890C8AD-0E74-4EDF-8081-BF11250FD1BB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pic>
        <p:nvPicPr>
          <p:cNvPr id="810" name="Graphique 809">
            <a:extLst>
              <a:ext uri="{FF2B5EF4-FFF2-40B4-BE49-F238E27FC236}">
                <a16:creationId xmlns:a16="http://schemas.microsoft.com/office/drawing/2014/main" id="{A747FBFB-1762-412E-B0A3-538FE3164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657" y="87334"/>
            <a:ext cx="377149" cy="338555"/>
          </a:xfrm>
          <a:prstGeom prst="rect">
            <a:avLst/>
          </a:prstGeom>
        </p:spPr>
      </p:pic>
      <p:sp>
        <p:nvSpPr>
          <p:cNvPr id="811" name="ZoneTexte 810">
            <a:extLst>
              <a:ext uri="{FF2B5EF4-FFF2-40B4-BE49-F238E27FC236}">
                <a16:creationId xmlns:a16="http://schemas.microsoft.com/office/drawing/2014/main" id="{4A1F3D7E-4F59-4A47-92D4-5493C1FA4F76}"/>
              </a:ext>
            </a:extLst>
          </p:cNvPr>
          <p:cNvSpPr txBox="1"/>
          <p:nvPr/>
        </p:nvSpPr>
        <p:spPr>
          <a:xfrm>
            <a:off x="5668955" y="10218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812" name="ZoneTexte 811">
            <a:extLst>
              <a:ext uri="{FF2B5EF4-FFF2-40B4-BE49-F238E27FC236}">
                <a16:creationId xmlns:a16="http://schemas.microsoft.com/office/drawing/2014/main" id="{DEA5FFF0-9158-434F-A82E-BA858A8479F7}"/>
              </a:ext>
            </a:extLst>
          </p:cNvPr>
          <p:cNvSpPr txBox="1"/>
          <p:nvPr/>
        </p:nvSpPr>
        <p:spPr>
          <a:xfrm>
            <a:off x="5868374" y="11541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7:41:30]</a:t>
            </a:r>
            <a:endParaRPr lang="fr-CH" sz="600" dirty="0"/>
          </a:p>
        </p:txBody>
      </p:sp>
      <p:sp>
        <p:nvSpPr>
          <p:cNvPr id="813" name="ZoneTexte 812">
            <a:extLst>
              <a:ext uri="{FF2B5EF4-FFF2-40B4-BE49-F238E27FC236}">
                <a16:creationId xmlns:a16="http://schemas.microsoft.com/office/drawing/2014/main" id="{D720D0F5-E3BD-4084-B816-3CE8284EBF4E}"/>
              </a:ext>
            </a:extLst>
          </p:cNvPr>
          <p:cNvSpPr txBox="1"/>
          <p:nvPr/>
        </p:nvSpPr>
        <p:spPr>
          <a:xfrm>
            <a:off x="10370527" y="169607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sp>
        <p:nvSpPr>
          <p:cNvPr id="814" name="ZoneTexte 813">
            <a:extLst>
              <a:ext uri="{FF2B5EF4-FFF2-40B4-BE49-F238E27FC236}">
                <a16:creationId xmlns:a16="http://schemas.microsoft.com/office/drawing/2014/main" id="{9B74DCBE-4E9B-4B5E-A639-DC5EE5EB15C4}"/>
              </a:ext>
            </a:extLst>
          </p:cNvPr>
          <p:cNvSpPr txBox="1"/>
          <p:nvPr/>
        </p:nvSpPr>
        <p:spPr>
          <a:xfrm>
            <a:off x="7016602" y="5695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7:45:30]</a:t>
            </a:r>
            <a:endParaRPr lang="fr-CH" sz="600" dirty="0"/>
          </a:p>
        </p:txBody>
      </p:sp>
      <p:sp>
        <p:nvSpPr>
          <p:cNvPr id="815" name="ZoneTexte 814">
            <a:extLst>
              <a:ext uri="{FF2B5EF4-FFF2-40B4-BE49-F238E27FC236}">
                <a16:creationId xmlns:a16="http://schemas.microsoft.com/office/drawing/2014/main" id="{4C137B0D-8AE1-4220-80F4-1F488B829987}"/>
              </a:ext>
            </a:extLst>
          </p:cNvPr>
          <p:cNvSpPr txBox="1"/>
          <p:nvPr/>
        </p:nvSpPr>
        <p:spPr>
          <a:xfrm>
            <a:off x="8485594" y="131679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[7:57:30 7:58:00]</a:t>
            </a:r>
            <a:endParaRPr lang="fr-CH" sz="600" dirty="0"/>
          </a:p>
        </p:txBody>
      </p:sp>
      <p:sp>
        <p:nvSpPr>
          <p:cNvPr id="816" name="ZoneTexte 815">
            <a:extLst>
              <a:ext uri="{FF2B5EF4-FFF2-40B4-BE49-F238E27FC236}">
                <a16:creationId xmlns:a16="http://schemas.microsoft.com/office/drawing/2014/main" id="{FDDEBDF4-BA44-401C-B0E6-F531A5984B5D}"/>
              </a:ext>
            </a:extLst>
          </p:cNvPr>
          <p:cNvSpPr txBox="1"/>
          <p:nvPr/>
        </p:nvSpPr>
        <p:spPr>
          <a:xfrm>
            <a:off x="7110264" y="160849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7:57:30]</a:t>
            </a:r>
            <a:endParaRPr lang="fr-CH" sz="600" dirty="0"/>
          </a:p>
        </p:txBody>
      </p:sp>
      <p:pic>
        <p:nvPicPr>
          <p:cNvPr id="817" name="Graphique 816">
            <a:extLst>
              <a:ext uri="{FF2B5EF4-FFF2-40B4-BE49-F238E27FC236}">
                <a16:creationId xmlns:a16="http://schemas.microsoft.com/office/drawing/2014/main" id="{AD9F776B-D5C3-4471-A1FF-4EC2ECCC0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6815" y="83952"/>
            <a:ext cx="377149" cy="338555"/>
          </a:xfrm>
          <a:prstGeom prst="rect">
            <a:avLst/>
          </a:prstGeom>
        </p:spPr>
      </p:pic>
      <p:sp>
        <p:nvSpPr>
          <p:cNvPr id="820" name="ZoneTexte 819">
            <a:extLst>
              <a:ext uri="{FF2B5EF4-FFF2-40B4-BE49-F238E27FC236}">
                <a16:creationId xmlns:a16="http://schemas.microsoft.com/office/drawing/2014/main" id="{11E6FAC7-F895-4C1C-8805-39BDB283D35D}"/>
              </a:ext>
            </a:extLst>
          </p:cNvPr>
          <p:cNvSpPr txBox="1"/>
          <p:nvPr/>
        </p:nvSpPr>
        <p:spPr>
          <a:xfrm>
            <a:off x="7580579" y="89462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5F88EEBD-F85D-49FD-A0A0-749AC5525B6E}"/>
              </a:ext>
            </a:extLst>
          </p:cNvPr>
          <p:cNvCxnSpPr>
            <a:cxnSpLocks/>
          </p:cNvCxnSpPr>
          <p:nvPr/>
        </p:nvCxnSpPr>
        <p:spPr>
          <a:xfrm flipV="1">
            <a:off x="7743289" y="1159306"/>
            <a:ext cx="778114" cy="284783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ZoneTexte 821">
            <a:extLst>
              <a:ext uri="{FF2B5EF4-FFF2-40B4-BE49-F238E27FC236}">
                <a16:creationId xmlns:a16="http://schemas.microsoft.com/office/drawing/2014/main" id="{7912949C-8601-4ED9-85CE-5F861A31DFCE}"/>
              </a:ext>
            </a:extLst>
          </p:cNvPr>
          <p:cNvSpPr txBox="1"/>
          <p:nvPr/>
        </p:nvSpPr>
        <p:spPr>
          <a:xfrm>
            <a:off x="7960019" y="112100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91E5A30F-6107-4AF5-AD5A-9C0374210843}"/>
              </a:ext>
            </a:extLst>
          </p:cNvPr>
          <p:cNvCxnSpPr>
            <a:cxnSpLocks/>
          </p:cNvCxnSpPr>
          <p:nvPr/>
        </p:nvCxnSpPr>
        <p:spPr>
          <a:xfrm>
            <a:off x="7618808" y="724987"/>
            <a:ext cx="20329" cy="448943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9E1A494E-DA57-43A2-9556-62987A186E40}"/>
              </a:ext>
            </a:extLst>
          </p:cNvPr>
          <p:cNvCxnSpPr>
            <a:cxnSpLocks/>
          </p:cNvCxnSpPr>
          <p:nvPr/>
        </p:nvCxnSpPr>
        <p:spPr>
          <a:xfrm>
            <a:off x="9287275" y="1244860"/>
            <a:ext cx="597539" cy="116559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ZoneTexte 825">
            <a:extLst>
              <a:ext uri="{FF2B5EF4-FFF2-40B4-BE49-F238E27FC236}">
                <a16:creationId xmlns:a16="http://schemas.microsoft.com/office/drawing/2014/main" id="{C98FA4A2-C134-4CAA-BE9F-C15D690855CA}"/>
              </a:ext>
            </a:extLst>
          </p:cNvPr>
          <p:cNvSpPr txBox="1"/>
          <p:nvPr/>
        </p:nvSpPr>
        <p:spPr>
          <a:xfrm>
            <a:off x="9473868" y="114634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C704C1D0-32EC-4AF5-97CA-7554DD33DC6E}"/>
              </a:ext>
            </a:extLst>
          </p:cNvPr>
          <p:cNvCxnSpPr>
            <a:cxnSpLocks/>
            <a:stCxn id="847" idx="3"/>
            <a:endCxn id="814" idx="1"/>
          </p:cNvCxnSpPr>
          <p:nvPr/>
        </p:nvCxnSpPr>
        <p:spPr>
          <a:xfrm flipV="1">
            <a:off x="6520008" y="661879"/>
            <a:ext cx="496594" cy="363493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ZoneTexte 830">
            <a:extLst>
              <a:ext uri="{FF2B5EF4-FFF2-40B4-BE49-F238E27FC236}">
                <a16:creationId xmlns:a16="http://schemas.microsoft.com/office/drawing/2014/main" id="{0D0F85B6-6434-445D-B73E-8BB021FEC8AE}"/>
              </a:ext>
            </a:extLst>
          </p:cNvPr>
          <p:cNvSpPr txBox="1"/>
          <p:nvPr/>
        </p:nvSpPr>
        <p:spPr>
          <a:xfrm>
            <a:off x="6421440" y="7143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grpSp>
        <p:nvGrpSpPr>
          <p:cNvPr id="832" name="Groupe 831">
            <a:extLst>
              <a:ext uri="{FF2B5EF4-FFF2-40B4-BE49-F238E27FC236}">
                <a16:creationId xmlns:a16="http://schemas.microsoft.com/office/drawing/2014/main" id="{7024A286-9511-429F-B791-6994D6A0A034}"/>
              </a:ext>
            </a:extLst>
          </p:cNvPr>
          <p:cNvGrpSpPr/>
          <p:nvPr/>
        </p:nvGrpSpPr>
        <p:grpSpPr>
          <a:xfrm>
            <a:off x="5907254" y="452263"/>
            <a:ext cx="340348" cy="305520"/>
            <a:chOff x="6738477" y="2997471"/>
            <a:chExt cx="340348" cy="305520"/>
          </a:xfrm>
        </p:grpSpPr>
        <p:pic>
          <p:nvPicPr>
            <p:cNvPr id="833" name="Graphique 832">
              <a:extLst>
                <a:ext uri="{FF2B5EF4-FFF2-40B4-BE49-F238E27FC236}">
                  <a16:creationId xmlns:a16="http://schemas.microsoft.com/office/drawing/2014/main" id="{302D9254-50C9-4107-801C-AF113E91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34" name="ZoneTexte 833">
              <a:extLst>
                <a:ext uri="{FF2B5EF4-FFF2-40B4-BE49-F238E27FC236}">
                  <a16:creationId xmlns:a16="http://schemas.microsoft.com/office/drawing/2014/main" id="{432D239E-8A53-4AAF-A79E-4C694DB42268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835" name="Groupe 834">
            <a:extLst>
              <a:ext uri="{FF2B5EF4-FFF2-40B4-BE49-F238E27FC236}">
                <a16:creationId xmlns:a16="http://schemas.microsoft.com/office/drawing/2014/main" id="{03B8EE08-D7B2-425D-862A-581907FA9BD0}"/>
              </a:ext>
            </a:extLst>
          </p:cNvPr>
          <p:cNvGrpSpPr/>
          <p:nvPr/>
        </p:nvGrpSpPr>
        <p:grpSpPr>
          <a:xfrm>
            <a:off x="7597365" y="459604"/>
            <a:ext cx="340348" cy="305520"/>
            <a:chOff x="6738477" y="2997471"/>
            <a:chExt cx="340348" cy="305520"/>
          </a:xfrm>
        </p:grpSpPr>
        <p:pic>
          <p:nvPicPr>
            <p:cNvPr id="836" name="Graphique 835">
              <a:extLst>
                <a:ext uri="{FF2B5EF4-FFF2-40B4-BE49-F238E27FC236}">
                  <a16:creationId xmlns:a16="http://schemas.microsoft.com/office/drawing/2014/main" id="{E8AC722B-4625-45C8-8598-DD8175765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37" name="ZoneTexte 836">
              <a:extLst>
                <a:ext uri="{FF2B5EF4-FFF2-40B4-BE49-F238E27FC236}">
                  <a16:creationId xmlns:a16="http://schemas.microsoft.com/office/drawing/2014/main" id="{5CB077F8-9EF3-4DD6-8836-9FF092E8891C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7/7</a:t>
              </a:r>
              <a:endParaRPr lang="fr-CH" sz="400" dirty="0"/>
            </a:p>
          </p:txBody>
        </p:sp>
      </p:grpSp>
      <p:grpSp>
        <p:nvGrpSpPr>
          <p:cNvPr id="838" name="Groupe 837">
            <a:extLst>
              <a:ext uri="{FF2B5EF4-FFF2-40B4-BE49-F238E27FC236}">
                <a16:creationId xmlns:a16="http://schemas.microsoft.com/office/drawing/2014/main" id="{B3FAC3FB-AA49-4183-B1C8-BDE025A15B46}"/>
              </a:ext>
            </a:extLst>
          </p:cNvPr>
          <p:cNvGrpSpPr/>
          <p:nvPr/>
        </p:nvGrpSpPr>
        <p:grpSpPr>
          <a:xfrm>
            <a:off x="7020085" y="153687"/>
            <a:ext cx="790601" cy="524094"/>
            <a:chOff x="1658721" y="1399884"/>
            <a:chExt cx="790601" cy="524094"/>
          </a:xfrm>
        </p:grpSpPr>
        <p:grpSp>
          <p:nvGrpSpPr>
            <p:cNvPr id="839" name="Groupe 838">
              <a:extLst>
                <a:ext uri="{FF2B5EF4-FFF2-40B4-BE49-F238E27FC236}">
                  <a16:creationId xmlns:a16="http://schemas.microsoft.com/office/drawing/2014/main" id="{614A1A54-651E-4429-8F95-0D4EE8D451E8}"/>
                </a:ext>
              </a:extLst>
            </p:cNvPr>
            <p:cNvGrpSpPr/>
            <p:nvPr/>
          </p:nvGrpSpPr>
          <p:grpSpPr>
            <a:xfrm>
              <a:off x="1658721" y="1399884"/>
              <a:ext cx="790601" cy="456592"/>
              <a:chOff x="2208081" y="2353983"/>
              <a:chExt cx="790601" cy="471341"/>
            </a:xfrm>
          </p:grpSpPr>
          <p:pic>
            <p:nvPicPr>
              <p:cNvPr id="841" name="Graphique 840">
                <a:extLst>
                  <a:ext uri="{FF2B5EF4-FFF2-40B4-BE49-F238E27FC236}">
                    <a16:creationId xmlns:a16="http://schemas.microsoft.com/office/drawing/2014/main" id="{906719E5-6191-40CC-984C-F30274955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59654" y="2353983"/>
                <a:ext cx="291028" cy="291028"/>
              </a:xfrm>
              <a:prstGeom prst="rect">
                <a:avLst/>
              </a:prstGeom>
            </p:spPr>
          </p:pic>
          <p:sp>
            <p:nvSpPr>
              <p:cNvPr id="842" name="ZoneTexte 841">
                <a:extLst>
                  <a:ext uri="{FF2B5EF4-FFF2-40B4-BE49-F238E27FC236}">
                    <a16:creationId xmlns:a16="http://schemas.microsoft.com/office/drawing/2014/main" id="{0D20C148-E089-48B3-8C5A-C2991100DAA8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40" name="ZoneTexte 839">
              <a:extLst>
                <a:ext uri="{FF2B5EF4-FFF2-40B4-BE49-F238E27FC236}">
                  <a16:creationId xmlns:a16="http://schemas.microsoft.com/office/drawing/2014/main" id="{EBF53F5B-C9A9-47C8-9C7E-1E35AE616CDF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43" name="Groupe 842">
            <a:extLst>
              <a:ext uri="{FF2B5EF4-FFF2-40B4-BE49-F238E27FC236}">
                <a16:creationId xmlns:a16="http://schemas.microsoft.com/office/drawing/2014/main" id="{F10513DC-4376-4120-8044-AA98FFDE3CC4}"/>
              </a:ext>
            </a:extLst>
          </p:cNvPr>
          <p:cNvGrpSpPr/>
          <p:nvPr/>
        </p:nvGrpSpPr>
        <p:grpSpPr>
          <a:xfrm>
            <a:off x="6045198" y="669272"/>
            <a:ext cx="474810" cy="543613"/>
            <a:chOff x="1794102" y="640724"/>
            <a:chExt cx="474810" cy="543613"/>
          </a:xfrm>
        </p:grpSpPr>
        <p:grpSp>
          <p:nvGrpSpPr>
            <p:cNvPr id="844" name="Groupe 843">
              <a:extLst>
                <a:ext uri="{FF2B5EF4-FFF2-40B4-BE49-F238E27FC236}">
                  <a16:creationId xmlns:a16="http://schemas.microsoft.com/office/drawing/2014/main" id="{85EE5A2D-734D-4CB2-88F8-C932B9C3902D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846" name="Graphique 845">
                <a:extLst>
                  <a:ext uri="{FF2B5EF4-FFF2-40B4-BE49-F238E27FC236}">
                    <a16:creationId xmlns:a16="http://schemas.microsoft.com/office/drawing/2014/main" id="{DC36C4F3-8543-42CC-B8E4-60378C84A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847" name="ZoneTexte 846">
                <a:extLst>
                  <a:ext uri="{FF2B5EF4-FFF2-40B4-BE49-F238E27FC236}">
                    <a16:creationId xmlns:a16="http://schemas.microsoft.com/office/drawing/2014/main" id="{374A99B1-5E8E-44D1-9BE5-A74316E656F2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45" name="ZoneTexte 844">
              <a:extLst>
                <a:ext uri="{FF2B5EF4-FFF2-40B4-BE49-F238E27FC236}">
                  <a16:creationId xmlns:a16="http://schemas.microsoft.com/office/drawing/2014/main" id="{6B50930E-6553-4F57-91F5-7D7153571ACB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48" name="Groupe 847">
            <a:extLst>
              <a:ext uri="{FF2B5EF4-FFF2-40B4-BE49-F238E27FC236}">
                <a16:creationId xmlns:a16="http://schemas.microsoft.com/office/drawing/2014/main" id="{33AB0FEE-1D4C-4696-96F0-8DF41557154C}"/>
              </a:ext>
            </a:extLst>
          </p:cNvPr>
          <p:cNvGrpSpPr/>
          <p:nvPr/>
        </p:nvGrpSpPr>
        <p:grpSpPr>
          <a:xfrm>
            <a:off x="8463302" y="812652"/>
            <a:ext cx="825867" cy="568783"/>
            <a:chOff x="2473974" y="1348089"/>
            <a:chExt cx="825867" cy="568783"/>
          </a:xfrm>
        </p:grpSpPr>
        <p:grpSp>
          <p:nvGrpSpPr>
            <p:cNvPr id="849" name="Groupe 848">
              <a:extLst>
                <a:ext uri="{FF2B5EF4-FFF2-40B4-BE49-F238E27FC236}">
                  <a16:creationId xmlns:a16="http://schemas.microsoft.com/office/drawing/2014/main" id="{4BE58C7C-C0B9-4F5B-9E34-1C367A8F5BBD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851" name="Graphique 850">
                <a:extLst>
                  <a:ext uri="{FF2B5EF4-FFF2-40B4-BE49-F238E27FC236}">
                    <a16:creationId xmlns:a16="http://schemas.microsoft.com/office/drawing/2014/main" id="{40799B5F-B554-4826-9833-5B058B5DF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852" name="ZoneTexte 851">
                <a:extLst>
                  <a:ext uri="{FF2B5EF4-FFF2-40B4-BE49-F238E27FC236}">
                    <a16:creationId xmlns:a16="http://schemas.microsoft.com/office/drawing/2014/main" id="{BB831B0A-EF80-49FB-8E75-F63A9026EAA5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850" name="ZoneTexte 849">
              <a:extLst>
                <a:ext uri="{FF2B5EF4-FFF2-40B4-BE49-F238E27FC236}">
                  <a16:creationId xmlns:a16="http://schemas.microsoft.com/office/drawing/2014/main" id="{EED8A110-DBDD-43DA-A5C2-3CA71F3ABC16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D55A316-6B01-4979-8AC0-44D89403F11A}"/>
              </a:ext>
            </a:extLst>
          </p:cNvPr>
          <p:cNvGrpSpPr/>
          <p:nvPr/>
        </p:nvGrpSpPr>
        <p:grpSpPr>
          <a:xfrm>
            <a:off x="9054501" y="916848"/>
            <a:ext cx="340348" cy="305520"/>
            <a:chOff x="6738477" y="2997471"/>
            <a:chExt cx="340348" cy="305520"/>
          </a:xfrm>
        </p:grpSpPr>
        <p:pic>
          <p:nvPicPr>
            <p:cNvPr id="854" name="Graphique 853">
              <a:extLst>
                <a:ext uri="{FF2B5EF4-FFF2-40B4-BE49-F238E27FC236}">
                  <a16:creationId xmlns:a16="http://schemas.microsoft.com/office/drawing/2014/main" id="{8EEA3532-97D6-442D-A122-5474948DB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55" name="ZoneTexte 854">
              <a:extLst>
                <a:ext uri="{FF2B5EF4-FFF2-40B4-BE49-F238E27FC236}">
                  <a16:creationId xmlns:a16="http://schemas.microsoft.com/office/drawing/2014/main" id="{03FD9545-4D37-44D0-B59A-907BE1FD51E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856" name="Groupe 855">
            <a:extLst>
              <a:ext uri="{FF2B5EF4-FFF2-40B4-BE49-F238E27FC236}">
                <a16:creationId xmlns:a16="http://schemas.microsoft.com/office/drawing/2014/main" id="{01496591-29BA-42AA-85E9-531650B6A7B3}"/>
              </a:ext>
            </a:extLst>
          </p:cNvPr>
          <p:cNvGrpSpPr/>
          <p:nvPr/>
        </p:nvGrpSpPr>
        <p:grpSpPr>
          <a:xfrm>
            <a:off x="10511925" y="1187130"/>
            <a:ext cx="444352" cy="598565"/>
            <a:chOff x="2677947" y="596387"/>
            <a:chExt cx="444352" cy="598565"/>
          </a:xfrm>
        </p:grpSpPr>
        <p:grpSp>
          <p:nvGrpSpPr>
            <p:cNvPr id="857" name="Groupe 856">
              <a:extLst>
                <a:ext uri="{FF2B5EF4-FFF2-40B4-BE49-F238E27FC236}">
                  <a16:creationId xmlns:a16="http://schemas.microsoft.com/office/drawing/2014/main" id="{795854E5-607E-4545-96FA-47D8B154BD2D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859" name="Graphique 858">
                <a:extLst>
                  <a:ext uri="{FF2B5EF4-FFF2-40B4-BE49-F238E27FC236}">
                    <a16:creationId xmlns:a16="http://schemas.microsoft.com/office/drawing/2014/main" id="{E706AAEE-C070-4BAB-93A6-4FE9AFDB9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60" name="ZoneTexte 859">
                <a:extLst>
                  <a:ext uri="{FF2B5EF4-FFF2-40B4-BE49-F238E27FC236}">
                    <a16:creationId xmlns:a16="http://schemas.microsoft.com/office/drawing/2014/main" id="{31E095DE-6421-4E92-AF42-86C18D0DC360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58" name="ZoneTexte 857">
              <a:extLst>
                <a:ext uri="{FF2B5EF4-FFF2-40B4-BE49-F238E27FC236}">
                  <a16:creationId xmlns:a16="http://schemas.microsoft.com/office/drawing/2014/main" id="{A9C44B63-F955-4A8E-8A15-B786B8EC0D55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61" name="Groupe 860">
            <a:extLst>
              <a:ext uri="{FF2B5EF4-FFF2-40B4-BE49-F238E27FC236}">
                <a16:creationId xmlns:a16="http://schemas.microsoft.com/office/drawing/2014/main" id="{B3676595-ED90-445B-B995-123E571DBB98}"/>
              </a:ext>
            </a:extLst>
          </p:cNvPr>
          <p:cNvGrpSpPr/>
          <p:nvPr/>
        </p:nvGrpSpPr>
        <p:grpSpPr>
          <a:xfrm>
            <a:off x="7136928" y="1177094"/>
            <a:ext cx="737702" cy="532594"/>
            <a:chOff x="1741532" y="2067294"/>
            <a:chExt cx="737702" cy="532594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E294FD40-D03A-493F-928B-EDB44452DB67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866" name="ZoneTexte 865">
                <a:extLst>
                  <a:ext uri="{FF2B5EF4-FFF2-40B4-BE49-F238E27FC236}">
                    <a16:creationId xmlns:a16="http://schemas.microsoft.com/office/drawing/2014/main" id="{A1241B59-108F-4703-A4CD-504490FEB438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867" name="Graphique 866">
                <a:extLst>
                  <a:ext uri="{FF2B5EF4-FFF2-40B4-BE49-F238E27FC236}">
                    <a16:creationId xmlns:a16="http://schemas.microsoft.com/office/drawing/2014/main" id="{2EAFE720-2593-457A-B01C-489C4CE3B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863" name="ZoneTexte 862">
              <a:extLst>
                <a:ext uri="{FF2B5EF4-FFF2-40B4-BE49-F238E27FC236}">
                  <a16:creationId xmlns:a16="http://schemas.microsoft.com/office/drawing/2014/main" id="{60A9F552-CB02-4FDF-8662-F111205B463B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8" name="Groupe 867">
            <a:extLst>
              <a:ext uri="{FF2B5EF4-FFF2-40B4-BE49-F238E27FC236}">
                <a16:creationId xmlns:a16="http://schemas.microsoft.com/office/drawing/2014/main" id="{A5AD2636-4618-4C90-80BB-AC6E62C18D53}"/>
              </a:ext>
            </a:extLst>
          </p:cNvPr>
          <p:cNvGrpSpPr/>
          <p:nvPr/>
        </p:nvGrpSpPr>
        <p:grpSpPr>
          <a:xfrm>
            <a:off x="7610474" y="1080957"/>
            <a:ext cx="340348" cy="305520"/>
            <a:chOff x="6743852" y="2996011"/>
            <a:chExt cx="340348" cy="305520"/>
          </a:xfrm>
        </p:grpSpPr>
        <p:pic>
          <p:nvPicPr>
            <p:cNvPr id="869" name="Graphique 868">
              <a:extLst>
                <a:ext uri="{FF2B5EF4-FFF2-40B4-BE49-F238E27FC236}">
                  <a16:creationId xmlns:a16="http://schemas.microsoft.com/office/drawing/2014/main" id="{4838A34E-80E4-4EBF-8B06-B75CA2DBA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870" name="ZoneTexte 869">
              <a:extLst>
                <a:ext uri="{FF2B5EF4-FFF2-40B4-BE49-F238E27FC236}">
                  <a16:creationId xmlns:a16="http://schemas.microsoft.com/office/drawing/2014/main" id="{1ACC14CE-152D-4677-A493-8BF80759641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>
                  <a:highlight>
                    <a:srgbClr val="00FFFF"/>
                  </a:highlight>
                </a:rPr>
                <a:t>8</a:t>
              </a:r>
              <a:r>
                <a:rPr lang="fr-FR" sz="600" dirty="0"/>
                <a:t>/7</a:t>
              </a:r>
              <a:endParaRPr lang="fr-CH" sz="400" dirty="0"/>
            </a:p>
          </p:txBody>
        </p:sp>
      </p:grpSp>
      <p:grpSp>
        <p:nvGrpSpPr>
          <p:cNvPr id="871" name="Groupe 870">
            <a:extLst>
              <a:ext uri="{FF2B5EF4-FFF2-40B4-BE49-F238E27FC236}">
                <a16:creationId xmlns:a16="http://schemas.microsoft.com/office/drawing/2014/main" id="{765A4FDC-A21A-45AB-A39E-DEAA803297E0}"/>
              </a:ext>
            </a:extLst>
          </p:cNvPr>
          <p:cNvGrpSpPr/>
          <p:nvPr/>
        </p:nvGrpSpPr>
        <p:grpSpPr>
          <a:xfrm>
            <a:off x="10029068" y="1186360"/>
            <a:ext cx="444352" cy="607358"/>
            <a:chOff x="2697139" y="2011027"/>
            <a:chExt cx="444352" cy="607358"/>
          </a:xfrm>
        </p:grpSpPr>
        <p:grpSp>
          <p:nvGrpSpPr>
            <p:cNvPr id="872" name="Groupe 871">
              <a:extLst>
                <a:ext uri="{FF2B5EF4-FFF2-40B4-BE49-F238E27FC236}">
                  <a16:creationId xmlns:a16="http://schemas.microsoft.com/office/drawing/2014/main" id="{56745B43-B4FC-4502-A539-96AC9A39A8C7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874" name="Graphique 873">
                <a:extLst>
                  <a:ext uri="{FF2B5EF4-FFF2-40B4-BE49-F238E27FC236}">
                    <a16:creationId xmlns:a16="http://schemas.microsoft.com/office/drawing/2014/main" id="{BB0611F9-66F5-4583-9393-F9696138B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75" name="ZoneTexte 874">
                <a:extLst>
                  <a:ext uri="{FF2B5EF4-FFF2-40B4-BE49-F238E27FC236}">
                    <a16:creationId xmlns:a16="http://schemas.microsoft.com/office/drawing/2014/main" id="{04EA1DE9-1A0C-4018-B493-85C7DF3A0938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3" name="ZoneTexte 872">
              <a:extLst>
                <a:ext uri="{FF2B5EF4-FFF2-40B4-BE49-F238E27FC236}">
                  <a16:creationId xmlns:a16="http://schemas.microsoft.com/office/drawing/2014/main" id="{371D5F28-B6F5-4763-BA13-3BCD0709D802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7" name="Groupe 876">
            <a:extLst>
              <a:ext uri="{FF2B5EF4-FFF2-40B4-BE49-F238E27FC236}">
                <a16:creationId xmlns:a16="http://schemas.microsoft.com/office/drawing/2014/main" id="{E0285372-E927-4CA9-9334-6FC5E845B1A1}"/>
              </a:ext>
            </a:extLst>
          </p:cNvPr>
          <p:cNvGrpSpPr/>
          <p:nvPr/>
        </p:nvGrpSpPr>
        <p:grpSpPr>
          <a:xfrm>
            <a:off x="6401339" y="159851"/>
            <a:ext cx="790601" cy="536094"/>
            <a:chOff x="1623890" y="2753583"/>
            <a:chExt cx="790601" cy="536094"/>
          </a:xfrm>
        </p:grpSpPr>
        <p:grpSp>
          <p:nvGrpSpPr>
            <p:cNvPr id="878" name="Groupe 877">
              <a:extLst>
                <a:ext uri="{FF2B5EF4-FFF2-40B4-BE49-F238E27FC236}">
                  <a16:creationId xmlns:a16="http://schemas.microsoft.com/office/drawing/2014/main" id="{AF558F32-D614-421D-812E-C10B4FEC7FE9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881" name="Graphique 880">
                <a:extLst>
                  <a:ext uri="{FF2B5EF4-FFF2-40B4-BE49-F238E27FC236}">
                    <a16:creationId xmlns:a16="http://schemas.microsoft.com/office/drawing/2014/main" id="{9BD3E047-2CD9-4759-8856-9E7A103DA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882" name="ZoneTexte 881">
                <a:extLst>
                  <a:ext uri="{FF2B5EF4-FFF2-40B4-BE49-F238E27FC236}">
                    <a16:creationId xmlns:a16="http://schemas.microsoft.com/office/drawing/2014/main" id="{5A7EC835-296A-4894-A19F-753D5A67DA7A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880" name="ZoneTexte 879">
              <a:extLst>
                <a:ext uri="{FF2B5EF4-FFF2-40B4-BE49-F238E27FC236}">
                  <a16:creationId xmlns:a16="http://schemas.microsoft.com/office/drawing/2014/main" id="{B8C30301-4BF5-4AC8-B939-A8E7F7FCF25B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883" name="ZoneTexte 882">
            <a:extLst>
              <a:ext uri="{FF2B5EF4-FFF2-40B4-BE49-F238E27FC236}">
                <a16:creationId xmlns:a16="http://schemas.microsoft.com/office/drawing/2014/main" id="{87E0202F-360A-4181-BC41-AEE4B0C34877}"/>
              </a:ext>
            </a:extLst>
          </p:cNvPr>
          <p:cNvSpPr txBox="1"/>
          <p:nvPr/>
        </p:nvSpPr>
        <p:spPr>
          <a:xfrm>
            <a:off x="9830639" y="169620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[7:59:30 8:00:00]</a:t>
            </a:r>
            <a:endParaRPr lang="fr-CH" sz="600" dirty="0"/>
          </a:p>
        </p:txBody>
      </p:sp>
      <p:sp>
        <p:nvSpPr>
          <p:cNvPr id="884" name="ZoneTexte 883">
            <a:extLst>
              <a:ext uri="{FF2B5EF4-FFF2-40B4-BE49-F238E27FC236}">
                <a16:creationId xmlns:a16="http://schemas.microsoft.com/office/drawing/2014/main" id="{9773BDAF-4C1F-4166-B07A-5C5A0E23052A}"/>
              </a:ext>
            </a:extLst>
          </p:cNvPr>
          <p:cNvSpPr txBox="1"/>
          <p:nvPr/>
        </p:nvSpPr>
        <p:spPr>
          <a:xfrm>
            <a:off x="6173301" y="3293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E8B05EBD-B605-4F92-998B-E4DF33591BD9}"/>
              </a:ext>
            </a:extLst>
          </p:cNvPr>
          <p:cNvSpPr txBox="1"/>
          <p:nvPr/>
        </p:nvSpPr>
        <p:spPr>
          <a:xfrm>
            <a:off x="6421401" y="88851"/>
            <a:ext cx="374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A:3</a:t>
            </a:r>
            <a:endParaRPr lang="fr-CH" sz="700" dirty="0"/>
          </a:p>
        </p:txBody>
      </p:sp>
      <p:pic>
        <p:nvPicPr>
          <p:cNvPr id="952" name="Graphique 951">
            <a:extLst>
              <a:ext uri="{FF2B5EF4-FFF2-40B4-BE49-F238E27FC236}">
                <a16:creationId xmlns:a16="http://schemas.microsoft.com/office/drawing/2014/main" id="{FBF0683F-61F4-424C-98D0-C5F32ED74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8699" y="2297180"/>
            <a:ext cx="377149" cy="338555"/>
          </a:xfrm>
          <a:prstGeom prst="rect">
            <a:avLst/>
          </a:prstGeom>
        </p:spPr>
      </p:pic>
      <p:sp>
        <p:nvSpPr>
          <p:cNvPr id="953" name="ZoneTexte 952">
            <a:extLst>
              <a:ext uri="{FF2B5EF4-FFF2-40B4-BE49-F238E27FC236}">
                <a16:creationId xmlns:a16="http://schemas.microsoft.com/office/drawing/2014/main" id="{75FE1DAC-2F7F-4EDF-9C24-9F958AE477F0}"/>
              </a:ext>
            </a:extLst>
          </p:cNvPr>
          <p:cNvSpPr txBox="1"/>
          <p:nvPr/>
        </p:nvSpPr>
        <p:spPr>
          <a:xfrm>
            <a:off x="5715834" y="233037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954" name="ZoneTexte 953">
            <a:extLst>
              <a:ext uri="{FF2B5EF4-FFF2-40B4-BE49-F238E27FC236}">
                <a16:creationId xmlns:a16="http://schemas.microsoft.com/office/drawing/2014/main" id="{66717304-6660-44F8-9C91-68843C8B2C8E}"/>
              </a:ext>
            </a:extLst>
          </p:cNvPr>
          <p:cNvSpPr txBox="1"/>
          <p:nvPr/>
        </p:nvSpPr>
        <p:spPr>
          <a:xfrm>
            <a:off x="5912239" y="33679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7:41:30]</a:t>
            </a:r>
            <a:endParaRPr lang="fr-CH" sz="600" dirty="0"/>
          </a:p>
        </p:txBody>
      </p:sp>
      <p:sp>
        <p:nvSpPr>
          <p:cNvPr id="955" name="ZoneTexte 954">
            <a:extLst>
              <a:ext uri="{FF2B5EF4-FFF2-40B4-BE49-F238E27FC236}">
                <a16:creationId xmlns:a16="http://schemas.microsoft.com/office/drawing/2014/main" id="{1E4DFF62-0204-488A-B2CE-E479595399E2}"/>
              </a:ext>
            </a:extLst>
          </p:cNvPr>
          <p:cNvSpPr txBox="1"/>
          <p:nvPr/>
        </p:nvSpPr>
        <p:spPr>
          <a:xfrm>
            <a:off x="10408112" y="389548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sp>
        <p:nvSpPr>
          <p:cNvPr id="956" name="ZoneTexte 955">
            <a:extLst>
              <a:ext uri="{FF2B5EF4-FFF2-40B4-BE49-F238E27FC236}">
                <a16:creationId xmlns:a16="http://schemas.microsoft.com/office/drawing/2014/main" id="{CD2C9BC9-8174-439F-A681-AA7696042902}"/>
              </a:ext>
            </a:extLst>
          </p:cNvPr>
          <p:cNvSpPr txBox="1"/>
          <p:nvPr/>
        </p:nvSpPr>
        <p:spPr>
          <a:xfrm>
            <a:off x="7060467" y="27833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7:45:30]</a:t>
            </a:r>
            <a:endParaRPr lang="fr-CH" sz="600" dirty="0"/>
          </a:p>
        </p:txBody>
      </p:sp>
      <p:sp>
        <p:nvSpPr>
          <p:cNvPr id="958" name="ZoneTexte 957">
            <a:extLst>
              <a:ext uri="{FF2B5EF4-FFF2-40B4-BE49-F238E27FC236}">
                <a16:creationId xmlns:a16="http://schemas.microsoft.com/office/drawing/2014/main" id="{23B8180C-65EE-4893-9F02-6C2CBD4FC71E}"/>
              </a:ext>
            </a:extLst>
          </p:cNvPr>
          <p:cNvSpPr txBox="1"/>
          <p:nvPr/>
        </p:nvSpPr>
        <p:spPr>
          <a:xfrm>
            <a:off x="7154129" y="382229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7:57:30]</a:t>
            </a:r>
            <a:endParaRPr lang="fr-CH" sz="600" dirty="0"/>
          </a:p>
        </p:txBody>
      </p:sp>
      <p:pic>
        <p:nvPicPr>
          <p:cNvPr id="959" name="Graphique 958">
            <a:extLst>
              <a:ext uri="{FF2B5EF4-FFF2-40B4-BE49-F238E27FC236}">
                <a16:creationId xmlns:a16="http://schemas.microsoft.com/office/drawing/2014/main" id="{C1239659-107B-4F59-85CE-870D037CB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0680" y="2297752"/>
            <a:ext cx="377149" cy="338555"/>
          </a:xfrm>
          <a:prstGeom prst="rect">
            <a:avLst/>
          </a:prstGeom>
        </p:spPr>
      </p:pic>
      <p:sp>
        <p:nvSpPr>
          <p:cNvPr id="961" name="ZoneTexte 960">
            <a:extLst>
              <a:ext uri="{FF2B5EF4-FFF2-40B4-BE49-F238E27FC236}">
                <a16:creationId xmlns:a16="http://schemas.microsoft.com/office/drawing/2014/main" id="{D4311BB7-8870-4A28-BCD8-CB24335A1044}"/>
              </a:ext>
            </a:extLst>
          </p:cNvPr>
          <p:cNvSpPr txBox="1"/>
          <p:nvPr/>
        </p:nvSpPr>
        <p:spPr>
          <a:xfrm>
            <a:off x="7624444" y="310842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962" name="Connecteur droit 961">
            <a:extLst>
              <a:ext uri="{FF2B5EF4-FFF2-40B4-BE49-F238E27FC236}">
                <a16:creationId xmlns:a16="http://schemas.microsoft.com/office/drawing/2014/main" id="{CE03B331-7834-4CBA-92CF-69272D48BDB0}"/>
              </a:ext>
            </a:extLst>
          </p:cNvPr>
          <p:cNvCxnSpPr>
            <a:cxnSpLocks/>
          </p:cNvCxnSpPr>
          <p:nvPr/>
        </p:nvCxnSpPr>
        <p:spPr>
          <a:xfrm flipV="1">
            <a:off x="7787154" y="3373106"/>
            <a:ext cx="778114" cy="284783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ZoneTexte 962">
            <a:extLst>
              <a:ext uri="{FF2B5EF4-FFF2-40B4-BE49-F238E27FC236}">
                <a16:creationId xmlns:a16="http://schemas.microsoft.com/office/drawing/2014/main" id="{35EB8212-E84F-467B-B0F2-7674F84C55D7}"/>
              </a:ext>
            </a:extLst>
          </p:cNvPr>
          <p:cNvSpPr txBox="1"/>
          <p:nvPr/>
        </p:nvSpPr>
        <p:spPr>
          <a:xfrm>
            <a:off x="8003884" y="333480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965" name="Connecteur droit 964">
            <a:extLst>
              <a:ext uri="{FF2B5EF4-FFF2-40B4-BE49-F238E27FC236}">
                <a16:creationId xmlns:a16="http://schemas.microsoft.com/office/drawing/2014/main" id="{A1312753-81A5-49A8-A763-C4BC71FB96A6}"/>
              </a:ext>
            </a:extLst>
          </p:cNvPr>
          <p:cNvCxnSpPr>
            <a:cxnSpLocks/>
          </p:cNvCxnSpPr>
          <p:nvPr/>
        </p:nvCxnSpPr>
        <p:spPr>
          <a:xfrm>
            <a:off x="7662673" y="2938787"/>
            <a:ext cx="20329" cy="448943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eur droit 965">
            <a:extLst>
              <a:ext uri="{FF2B5EF4-FFF2-40B4-BE49-F238E27FC236}">
                <a16:creationId xmlns:a16="http://schemas.microsoft.com/office/drawing/2014/main" id="{B401E392-6DF4-4C22-AFA8-3446947012E4}"/>
              </a:ext>
            </a:extLst>
          </p:cNvPr>
          <p:cNvCxnSpPr>
            <a:cxnSpLocks/>
          </p:cNvCxnSpPr>
          <p:nvPr/>
        </p:nvCxnSpPr>
        <p:spPr>
          <a:xfrm>
            <a:off x="9160909" y="3424042"/>
            <a:ext cx="767770" cy="151177"/>
          </a:xfrm>
          <a:prstGeom prst="line">
            <a:avLst/>
          </a:prstGeom>
          <a:ln w="31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ZoneTexte 966">
            <a:extLst>
              <a:ext uri="{FF2B5EF4-FFF2-40B4-BE49-F238E27FC236}">
                <a16:creationId xmlns:a16="http://schemas.microsoft.com/office/drawing/2014/main" id="{102EC832-8EBD-45EC-B5FB-16F276C318C9}"/>
              </a:ext>
            </a:extLst>
          </p:cNvPr>
          <p:cNvSpPr txBox="1"/>
          <p:nvPr/>
        </p:nvSpPr>
        <p:spPr>
          <a:xfrm>
            <a:off x="9517733" y="336014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969" name="Connecteur droit 968">
            <a:extLst>
              <a:ext uri="{FF2B5EF4-FFF2-40B4-BE49-F238E27FC236}">
                <a16:creationId xmlns:a16="http://schemas.microsoft.com/office/drawing/2014/main" id="{A8142754-1CAC-4484-B8CC-5CD822B362E2}"/>
              </a:ext>
            </a:extLst>
          </p:cNvPr>
          <p:cNvCxnSpPr>
            <a:cxnSpLocks/>
            <a:stCxn id="975" idx="3"/>
          </p:cNvCxnSpPr>
          <p:nvPr/>
        </p:nvCxnSpPr>
        <p:spPr>
          <a:xfrm flipV="1">
            <a:off x="6754700" y="2863885"/>
            <a:ext cx="280645" cy="217834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ZoneTexte 971">
            <a:extLst>
              <a:ext uri="{FF2B5EF4-FFF2-40B4-BE49-F238E27FC236}">
                <a16:creationId xmlns:a16="http://schemas.microsoft.com/office/drawing/2014/main" id="{BEFFA385-47A2-4DA2-9BE5-6D6EC9E1805C}"/>
              </a:ext>
            </a:extLst>
          </p:cNvPr>
          <p:cNvSpPr txBox="1"/>
          <p:nvPr/>
        </p:nvSpPr>
        <p:spPr>
          <a:xfrm>
            <a:off x="6603823" y="280521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grpSp>
        <p:nvGrpSpPr>
          <p:cNvPr id="973" name="Groupe 972">
            <a:extLst>
              <a:ext uri="{FF2B5EF4-FFF2-40B4-BE49-F238E27FC236}">
                <a16:creationId xmlns:a16="http://schemas.microsoft.com/office/drawing/2014/main" id="{1D240CA0-2839-4424-B0FF-091648D19486}"/>
              </a:ext>
            </a:extLst>
          </p:cNvPr>
          <p:cNvGrpSpPr/>
          <p:nvPr/>
        </p:nvGrpSpPr>
        <p:grpSpPr>
          <a:xfrm>
            <a:off x="6431870" y="2969225"/>
            <a:ext cx="340348" cy="305520"/>
            <a:chOff x="6738477" y="2997471"/>
            <a:chExt cx="340348" cy="305520"/>
          </a:xfrm>
        </p:grpSpPr>
        <p:pic>
          <p:nvPicPr>
            <p:cNvPr id="974" name="Graphique 973">
              <a:extLst>
                <a:ext uri="{FF2B5EF4-FFF2-40B4-BE49-F238E27FC236}">
                  <a16:creationId xmlns:a16="http://schemas.microsoft.com/office/drawing/2014/main" id="{6C1DEC30-09F1-49DB-9D69-6C76E599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C3E5F007-9AB8-4D0E-8303-E7EEDC4B31F0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976" name="Groupe 975">
            <a:extLst>
              <a:ext uri="{FF2B5EF4-FFF2-40B4-BE49-F238E27FC236}">
                <a16:creationId xmlns:a16="http://schemas.microsoft.com/office/drawing/2014/main" id="{87D29FE5-E65D-4B33-8D4B-7F2F7ADA52EC}"/>
              </a:ext>
            </a:extLst>
          </p:cNvPr>
          <p:cNvGrpSpPr/>
          <p:nvPr/>
        </p:nvGrpSpPr>
        <p:grpSpPr>
          <a:xfrm>
            <a:off x="7633881" y="2661394"/>
            <a:ext cx="340348" cy="305520"/>
            <a:chOff x="6738477" y="2997471"/>
            <a:chExt cx="340348" cy="305520"/>
          </a:xfrm>
        </p:grpSpPr>
        <p:pic>
          <p:nvPicPr>
            <p:cNvPr id="977" name="Graphique 976">
              <a:extLst>
                <a:ext uri="{FF2B5EF4-FFF2-40B4-BE49-F238E27FC236}">
                  <a16:creationId xmlns:a16="http://schemas.microsoft.com/office/drawing/2014/main" id="{34E1C24D-DCF1-43D9-8C5C-349AEC59B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978" name="ZoneTexte 977">
              <a:extLst>
                <a:ext uri="{FF2B5EF4-FFF2-40B4-BE49-F238E27FC236}">
                  <a16:creationId xmlns:a16="http://schemas.microsoft.com/office/drawing/2014/main" id="{EFD47776-5998-4AD4-8B7D-9CBF51C2E1A0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979" name="Groupe 978">
            <a:extLst>
              <a:ext uri="{FF2B5EF4-FFF2-40B4-BE49-F238E27FC236}">
                <a16:creationId xmlns:a16="http://schemas.microsoft.com/office/drawing/2014/main" id="{5ECEF308-F9C2-444E-AEF8-458D53B6DCC7}"/>
              </a:ext>
            </a:extLst>
          </p:cNvPr>
          <p:cNvGrpSpPr/>
          <p:nvPr/>
        </p:nvGrpSpPr>
        <p:grpSpPr>
          <a:xfrm>
            <a:off x="7063950" y="2377294"/>
            <a:ext cx="790601" cy="514287"/>
            <a:chOff x="1658721" y="1409691"/>
            <a:chExt cx="790601" cy="514287"/>
          </a:xfrm>
        </p:grpSpPr>
        <p:grpSp>
          <p:nvGrpSpPr>
            <p:cNvPr id="980" name="Groupe 979">
              <a:extLst>
                <a:ext uri="{FF2B5EF4-FFF2-40B4-BE49-F238E27FC236}">
                  <a16:creationId xmlns:a16="http://schemas.microsoft.com/office/drawing/2014/main" id="{68A9A33E-41D9-43E7-83A2-645CBC606632}"/>
                </a:ext>
              </a:extLst>
            </p:cNvPr>
            <p:cNvGrpSpPr/>
            <p:nvPr/>
          </p:nvGrpSpPr>
          <p:grpSpPr>
            <a:xfrm>
              <a:off x="1658721" y="1409691"/>
              <a:ext cx="790601" cy="446780"/>
              <a:chOff x="2208081" y="2364111"/>
              <a:chExt cx="790601" cy="461213"/>
            </a:xfrm>
          </p:grpSpPr>
          <p:pic>
            <p:nvPicPr>
              <p:cNvPr id="982" name="Graphique 981">
                <a:extLst>
                  <a:ext uri="{FF2B5EF4-FFF2-40B4-BE49-F238E27FC236}">
                    <a16:creationId xmlns:a16="http://schemas.microsoft.com/office/drawing/2014/main" id="{6872FC1D-01FD-4399-97CE-6E459FCA6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3726" y="2364111"/>
                <a:ext cx="280900" cy="280899"/>
              </a:xfrm>
              <a:prstGeom prst="rect">
                <a:avLst/>
              </a:prstGeom>
            </p:spPr>
          </p:pic>
          <p:sp>
            <p:nvSpPr>
              <p:cNvPr id="983" name="ZoneTexte 982">
                <a:extLst>
                  <a:ext uri="{FF2B5EF4-FFF2-40B4-BE49-F238E27FC236}">
                    <a16:creationId xmlns:a16="http://schemas.microsoft.com/office/drawing/2014/main" id="{FA5CB542-744C-4DB9-839E-947119FE40C9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81" name="ZoneTexte 980">
              <a:extLst>
                <a:ext uri="{FF2B5EF4-FFF2-40B4-BE49-F238E27FC236}">
                  <a16:creationId xmlns:a16="http://schemas.microsoft.com/office/drawing/2014/main" id="{4177B5D5-7F44-43CE-850E-491EBEF18007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4320D190-933A-47A7-BDA5-312C9BADE3DF}"/>
              </a:ext>
            </a:extLst>
          </p:cNvPr>
          <p:cNvGrpSpPr/>
          <p:nvPr/>
        </p:nvGrpSpPr>
        <p:grpSpPr>
          <a:xfrm>
            <a:off x="6089063" y="2883072"/>
            <a:ext cx="474810" cy="543613"/>
            <a:chOff x="1794102" y="640724"/>
            <a:chExt cx="474810" cy="54361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6D387845-2534-49EA-852C-A47980D59C0B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987" name="Graphique 986">
                <a:extLst>
                  <a:ext uri="{FF2B5EF4-FFF2-40B4-BE49-F238E27FC236}">
                    <a16:creationId xmlns:a16="http://schemas.microsoft.com/office/drawing/2014/main" id="{A53601F6-1526-4772-A1DF-8B4B9EE92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988" name="ZoneTexte 987">
                <a:extLst>
                  <a:ext uri="{FF2B5EF4-FFF2-40B4-BE49-F238E27FC236}">
                    <a16:creationId xmlns:a16="http://schemas.microsoft.com/office/drawing/2014/main" id="{110F73CC-9D7A-4E21-B060-EA8F355C722D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6" name="ZoneTexte 985">
              <a:extLst>
                <a:ext uri="{FF2B5EF4-FFF2-40B4-BE49-F238E27FC236}">
                  <a16:creationId xmlns:a16="http://schemas.microsoft.com/office/drawing/2014/main" id="{1C6EE230-1105-4DCC-8A9C-F3469BCC0573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89" name="Groupe 988">
            <a:extLst>
              <a:ext uri="{FF2B5EF4-FFF2-40B4-BE49-F238E27FC236}">
                <a16:creationId xmlns:a16="http://schemas.microsoft.com/office/drawing/2014/main" id="{6B3E357C-2075-4831-8F20-EE127B708C2E}"/>
              </a:ext>
            </a:extLst>
          </p:cNvPr>
          <p:cNvGrpSpPr/>
          <p:nvPr/>
        </p:nvGrpSpPr>
        <p:grpSpPr>
          <a:xfrm>
            <a:off x="8496937" y="3029880"/>
            <a:ext cx="825867" cy="568783"/>
            <a:chOff x="2473974" y="1348089"/>
            <a:chExt cx="825867" cy="568783"/>
          </a:xfrm>
        </p:grpSpPr>
        <p:grpSp>
          <p:nvGrpSpPr>
            <p:cNvPr id="990" name="Groupe 989">
              <a:extLst>
                <a:ext uri="{FF2B5EF4-FFF2-40B4-BE49-F238E27FC236}">
                  <a16:creationId xmlns:a16="http://schemas.microsoft.com/office/drawing/2014/main" id="{4BB92080-7E7A-43AF-B4D5-70C3CE727ACF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992" name="Graphique 991">
                <a:extLst>
                  <a:ext uri="{FF2B5EF4-FFF2-40B4-BE49-F238E27FC236}">
                    <a16:creationId xmlns:a16="http://schemas.microsoft.com/office/drawing/2014/main" id="{AA12F377-F75E-46F6-A7A3-C9D36CA0F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993" name="ZoneTexte 992">
                <a:extLst>
                  <a:ext uri="{FF2B5EF4-FFF2-40B4-BE49-F238E27FC236}">
                    <a16:creationId xmlns:a16="http://schemas.microsoft.com/office/drawing/2014/main" id="{E9AD3D73-1D3F-43B0-909A-4F99ED54A533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991" name="ZoneTexte 990">
              <a:extLst>
                <a:ext uri="{FF2B5EF4-FFF2-40B4-BE49-F238E27FC236}">
                  <a16:creationId xmlns:a16="http://schemas.microsoft.com/office/drawing/2014/main" id="{55706EA8-5331-44BC-B9CD-66E6C58CF55E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94" name="Groupe 993">
            <a:extLst>
              <a:ext uri="{FF2B5EF4-FFF2-40B4-BE49-F238E27FC236}">
                <a16:creationId xmlns:a16="http://schemas.microsoft.com/office/drawing/2014/main" id="{47922CE9-4E62-4641-A53C-CC3C6CFAED8C}"/>
              </a:ext>
            </a:extLst>
          </p:cNvPr>
          <p:cNvGrpSpPr/>
          <p:nvPr/>
        </p:nvGrpSpPr>
        <p:grpSpPr>
          <a:xfrm>
            <a:off x="8894953" y="2894248"/>
            <a:ext cx="340348" cy="305520"/>
            <a:chOff x="6738477" y="2997471"/>
            <a:chExt cx="340348" cy="305520"/>
          </a:xfrm>
        </p:grpSpPr>
        <p:pic>
          <p:nvPicPr>
            <p:cNvPr id="995" name="Graphique 994">
              <a:extLst>
                <a:ext uri="{FF2B5EF4-FFF2-40B4-BE49-F238E27FC236}">
                  <a16:creationId xmlns:a16="http://schemas.microsoft.com/office/drawing/2014/main" id="{6C29B8A8-27D4-41FA-BDD1-4395ED681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996" name="ZoneTexte 995">
              <a:extLst>
                <a:ext uri="{FF2B5EF4-FFF2-40B4-BE49-F238E27FC236}">
                  <a16:creationId xmlns:a16="http://schemas.microsoft.com/office/drawing/2014/main" id="{BA071103-D740-4F56-8DBF-5014349067BB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997" name="Groupe 996">
            <a:extLst>
              <a:ext uri="{FF2B5EF4-FFF2-40B4-BE49-F238E27FC236}">
                <a16:creationId xmlns:a16="http://schemas.microsoft.com/office/drawing/2014/main" id="{970D3F1C-5CFA-4820-B2A4-D1A230BDEFAC}"/>
              </a:ext>
            </a:extLst>
          </p:cNvPr>
          <p:cNvGrpSpPr/>
          <p:nvPr/>
        </p:nvGrpSpPr>
        <p:grpSpPr>
          <a:xfrm>
            <a:off x="10602103" y="3401089"/>
            <a:ext cx="444352" cy="598565"/>
            <a:chOff x="2677947" y="596387"/>
            <a:chExt cx="444352" cy="598565"/>
          </a:xfrm>
        </p:grpSpPr>
        <p:grpSp>
          <p:nvGrpSpPr>
            <p:cNvPr id="998" name="Groupe 997">
              <a:extLst>
                <a:ext uri="{FF2B5EF4-FFF2-40B4-BE49-F238E27FC236}">
                  <a16:creationId xmlns:a16="http://schemas.microsoft.com/office/drawing/2014/main" id="{0342125B-D96B-4A27-8821-60AA3F6CB87F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1000" name="Graphique 999">
                <a:extLst>
                  <a:ext uri="{FF2B5EF4-FFF2-40B4-BE49-F238E27FC236}">
                    <a16:creationId xmlns:a16="http://schemas.microsoft.com/office/drawing/2014/main" id="{5373D479-C931-4A7E-8D2C-9991A853E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001" name="ZoneTexte 1000">
                <a:extLst>
                  <a:ext uri="{FF2B5EF4-FFF2-40B4-BE49-F238E27FC236}">
                    <a16:creationId xmlns:a16="http://schemas.microsoft.com/office/drawing/2014/main" id="{6CCE7E34-6F01-41A2-9C71-56A6424020F0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99" name="ZoneTexte 998">
              <a:extLst>
                <a:ext uri="{FF2B5EF4-FFF2-40B4-BE49-F238E27FC236}">
                  <a16:creationId xmlns:a16="http://schemas.microsoft.com/office/drawing/2014/main" id="{BC23CA8E-F080-4222-A9C8-3529249EED42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59E08ECA-2DFE-4B78-9E86-0DE28C06B436}"/>
              </a:ext>
            </a:extLst>
          </p:cNvPr>
          <p:cNvGrpSpPr/>
          <p:nvPr/>
        </p:nvGrpSpPr>
        <p:grpSpPr>
          <a:xfrm>
            <a:off x="7180793" y="3390894"/>
            <a:ext cx="737702" cy="532594"/>
            <a:chOff x="1741532" y="2067294"/>
            <a:chExt cx="737702" cy="532594"/>
          </a:xfrm>
        </p:grpSpPr>
        <p:grpSp>
          <p:nvGrpSpPr>
            <p:cNvPr id="1006" name="Groupe 1005">
              <a:extLst>
                <a:ext uri="{FF2B5EF4-FFF2-40B4-BE49-F238E27FC236}">
                  <a16:creationId xmlns:a16="http://schemas.microsoft.com/office/drawing/2014/main" id="{0F955E21-8617-4EC3-B806-A64C66EFC882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1007" name="ZoneTexte 1006">
                <a:extLst>
                  <a:ext uri="{FF2B5EF4-FFF2-40B4-BE49-F238E27FC236}">
                    <a16:creationId xmlns:a16="http://schemas.microsoft.com/office/drawing/2014/main" id="{EE64DE31-8574-4D21-BE8E-508E4AFF4168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08" name="Graphique 1007">
                <a:extLst>
                  <a:ext uri="{FF2B5EF4-FFF2-40B4-BE49-F238E27FC236}">
                    <a16:creationId xmlns:a16="http://schemas.microsoft.com/office/drawing/2014/main" id="{0574B79D-1737-47B0-849E-D2667346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1004" name="ZoneTexte 1003">
              <a:extLst>
                <a:ext uri="{FF2B5EF4-FFF2-40B4-BE49-F238E27FC236}">
                  <a16:creationId xmlns:a16="http://schemas.microsoft.com/office/drawing/2014/main" id="{46D2A49A-A188-4020-9F82-98A9D65AFBBB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9" name="Groupe 1008">
            <a:extLst>
              <a:ext uri="{FF2B5EF4-FFF2-40B4-BE49-F238E27FC236}">
                <a16:creationId xmlns:a16="http://schemas.microsoft.com/office/drawing/2014/main" id="{4E5EF3FF-6DAF-47D4-B07D-205FC2A58422}"/>
              </a:ext>
            </a:extLst>
          </p:cNvPr>
          <p:cNvGrpSpPr/>
          <p:nvPr/>
        </p:nvGrpSpPr>
        <p:grpSpPr>
          <a:xfrm>
            <a:off x="7654339" y="3294757"/>
            <a:ext cx="340348" cy="305520"/>
            <a:chOff x="6743852" y="2996011"/>
            <a:chExt cx="340348" cy="305520"/>
          </a:xfrm>
        </p:grpSpPr>
        <p:pic>
          <p:nvPicPr>
            <p:cNvPr id="1010" name="Graphique 1009">
              <a:extLst>
                <a:ext uri="{FF2B5EF4-FFF2-40B4-BE49-F238E27FC236}">
                  <a16:creationId xmlns:a16="http://schemas.microsoft.com/office/drawing/2014/main" id="{67178614-2A3D-4E2F-A7B1-B69E5085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1011" name="ZoneTexte 1010">
              <a:extLst>
                <a:ext uri="{FF2B5EF4-FFF2-40B4-BE49-F238E27FC236}">
                  <a16:creationId xmlns:a16="http://schemas.microsoft.com/office/drawing/2014/main" id="{6C523EC3-9CCA-4D14-8C67-2AFA9D25051C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grpSp>
        <p:nvGrpSpPr>
          <p:cNvPr id="1012" name="Groupe 1011">
            <a:extLst>
              <a:ext uri="{FF2B5EF4-FFF2-40B4-BE49-F238E27FC236}">
                <a16:creationId xmlns:a16="http://schemas.microsoft.com/office/drawing/2014/main" id="{D3E3F809-0321-4430-89BF-3A6C72191201}"/>
              </a:ext>
            </a:extLst>
          </p:cNvPr>
          <p:cNvGrpSpPr/>
          <p:nvPr/>
        </p:nvGrpSpPr>
        <p:grpSpPr>
          <a:xfrm>
            <a:off x="10079662" y="3394907"/>
            <a:ext cx="444352" cy="607358"/>
            <a:chOff x="2697139" y="2011027"/>
            <a:chExt cx="444352" cy="607358"/>
          </a:xfrm>
        </p:grpSpPr>
        <p:grpSp>
          <p:nvGrpSpPr>
            <p:cNvPr id="1013" name="Groupe 1012">
              <a:extLst>
                <a:ext uri="{FF2B5EF4-FFF2-40B4-BE49-F238E27FC236}">
                  <a16:creationId xmlns:a16="http://schemas.microsoft.com/office/drawing/2014/main" id="{335458FD-6968-4940-91EC-7323043FF9E2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1015" name="Graphique 1014">
                <a:extLst>
                  <a:ext uri="{FF2B5EF4-FFF2-40B4-BE49-F238E27FC236}">
                    <a16:creationId xmlns:a16="http://schemas.microsoft.com/office/drawing/2014/main" id="{098133F3-C6D7-4275-AACC-A770267E2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016" name="ZoneTexte 1015">
                <a:extLst>
                  <a:ext uri="{FF2B5EF4-FFF2-40B4-BE49-F238E27FC236}">
                    <a16:creationId xmlns:a16="http://schemas.microsoft.com/office/drawing/2014/main" id="{3BBBA2C3-0693-472A-B04D-34F535C7AC5D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14" name="ZoneTexte 1013">
              <a:extLst>
                <a:ext uri="{FF2B5EF4-FFF2-40B4-BE49-F238E27FC236}">
                  <a16:creationId xmlns:a16="http://schemas.microsoft.com/office/drawing/2014/main" id="{4C8E5FEA-04B3-46F6-B637-5B9817B3DAA7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7" name="ZoneTexte 1016">
            <a:extLst>
              <a:ext uri="{FF2B5EF4-FFF2-40B4-BE49-F238E27FC236}">
                <a16:creationId xmlns:a16="http://schemas.microsoft.com/office/drawing/2014/main" id="{B292E306-9BF6-4B04-AB75-D1F0E318AD6D}"/>
              </a:ext>
            </a:extLst>
          </p:cNvPr>
          <p:cNvSpPr txBox="1"/>
          <p:nvPr/>
        </p:nvSpPr>
        <p:spPr>
          <a:xfrm>
            <a:off x="9868715" y="389739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[7:59:30 8:00:00]</a:t>
            </a:r>
            <a:endParaRPr lang="fr-CH" sz="600" dirty="0"/>
          </a:p>
        </p:txBody>
      </p:sp>
      <p:grpSp>
        <p:nvGrpSpPr>
          <p:cNvPr id="1018" name="Groupe 1017">
            <a:extLst>
              <a:ext uri="{FF2B5EF4-FFF2-40B4-BE49-F238E27FC236}">
                <a16:creationId xmlns:a16="http://schemas.microsoft.com/office/drawing/2014/main" id="{E38AF389-6DDD-4CFD-957F-493225D94B11}"/>
              </a:ext>
            </a:extLst>
          </p:cNvPr>
          <p:cNvGrpSpPr/>
          <p:nvPr/>
        </p:nvGrpSpPr>
        <p:grpSpPr>
          <a:xfrm>
            <a:off x="7806612" y="2363740"/>
            <a:ext cx="790601" cy="536094"/>
            <a:chOff x="1623890" y="2753583"/>
            <a:chExt cx="790601" cy="536094"/>
          </a:xfrm>
        </p:grpSpPr>
        <p:grpSp>
          <p:nvGrpSpPr>
            <p:cNvPr id="1019" name="Groupe 1018">
              <a:extLst>
                <a:ext uri="{FF2B5EF4-FFF2-40B4-BE49-F238E27FC236}">
                  <a16:creationId xmlns:a16="http://schemas.microsoft.com/office/drawing/2014/main" id="{EDC6CCEA-51A4-4189-9ADB-AF96DF1446EA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1021" name="Graphique 1020">
                <a:extLst>
                  <a:ext uri="{FF2B5EF4-FFF2-40B4-BE49-F238E27FC236}">
                    <a16:creationId xmlns:a16="http://schemas.microsoft.com/office/drawing/2014/main" id="{52673A22-6898-4EE4-8AE6-F1522EBBB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1022" name="ZoneTexte 1021">
                <a:extLst>
                  <a:ext uri="{FF2B5EF4-FFF2-40B4-BE49-F238E27FC236}">
                    <a16:creationId xmlns:a16="http://schemas.microsoft.com/office/drawing/2014/main" id="{9D1D2D8E-D6F7-4A25-A1D5-4965074CB3D0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1020" name="ZoneTexte 1019">
              <a:extLst>
                <a:ext uri="{FF2B5EF4-FFF2-40B4-BE49-F238E27FC236}">
                  <a16:creationId xmlns:a16="http://schemas.microsoft.com/office/drawing/2014/main" id="{633F09F0-17FD-4F8D-B085-165BAB917910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2141B511-41E1-4888-A3CA-EDBBF7FC4DEC}"/>
              </a:ext>
            </a:extLst>
          </p:cNvPr>
          <p:cNvGrpSpPr/>
          <p:nvPr/>
        </p:nvGrpSpPr>
        <p:grpSpPr>
          <a:xfrm>
            <a:off x="8396951" y="2375846"/>
            <a:ext cx="340348" cy="305520"/>
            <a:chOff x="6738477" y="2997471"/>
            <a:chExt cx="340348" cy="305520"/>
          </a:xfrm>
        </p:grpSpPr>
        <p:pic>
          <p:nvPicPr>
            <p:cNvPr id="1025" name="Graphique 1024">
              <a:extLst>
                <a:ext uri="{FF2B5EF4-FFF2-40B4-BE49-F238E27FC236}">
                  <a16:creationId xmlns:a16="http://schemas.microsoft.com/office/drawing/2014/main" id="{9827875B-A30A-48EB-91A9-91180041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026" name="ZoneTexte 1025">
              <a:extLst>
                <a:ext uri="{FF2B5EF4-FFF2-40B4-BE49-F238E27FC236}">
                  <a16:creationId xmlns:a16="http://schemas.microsoft.com/office/drawing/2014/main" id="{BB2F3216-9F0F-43BA-BF26-BA112E1FE07B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pic>
        <p:nvPicPr>
          <p:cNvPr id="1075" name="Graphique 1074">
            <a:extLst>
              <a:ext uri="{FF2B5EF4-FFF2-40B4-BE49-F238E27FC236}">
                <a16:creationId xmlns:a16="http://schemas.microsoft.com/office/drawing/2014/main" id="{E32D8460-2F65-41CA-8E0B-5B4CB2BAC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8537" y="4529603"/>
            <a:ext cx="377149" cy="338555"/>
          </a:xfrm>
          <a:prstGeom prst="rect">
            <a:avLst/>
          </a:prstGeom>
        </p:spPr>
      </p:pic>
      <p:sp>
        <p:nvSpPr>
          <p:cNvPr id="1076" name="ZoneTexte 1075">
            <a:extLst>
              <a:ext uri="{FF2B5EF4-FFF2-40B4-BE49-F238E27FC236}">
                <a16:creationId xmlns:a16="http://schemas.microsoft.com/office/drawing/2014/main" id="{F84C8166-F683-4FE9-B7CA-7FF210D259C1}"/>
              </a:ext>
            </a:extLst>
          </p:cNvPr>
          <p:cNvSpPr txBox="1"/>
          <p:nvPr/>
        </p:nvSpPr>
        <p:spPr>
          <a:xfrm>
            <a:off x="5707835" y="454177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1077" name="ZoneTexte 1076">
            <a:extLst>
              <a:ext uri="{FF2B5EF4-FFF2-40B4-BE49-F238E27FC236}">
                <a16:creationId xmlns:a16="http://schemas.microsoft.com/office/drawing/2014/main" id="{DF3A8DB6-94A6-462A-858F-184DA7722C44}"/>
              </a:ext>
            </a:extLst>
          </p:cNvPr>
          <p:cNvSpPr txBox="1"/>
          <p:nvPr/>
        </p:nvSpPr>
        <p:spPr>
          <a:xfrm>
            <a:off x="5906803" y="557988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7:41:30]</a:t>
            </a:r>
            <a:endParaRPr lang="fr-CH" sz="600" dirty="0"/>
          </a:p>
        </p:txBody>
      </p:sp>
      <p:sp>
        <p:nvSpPr>
          <p:cNvPr id="1078" name="ZoneTexte 1077">
            <a:extLst>
              <a:ext uri="{FF2B5EF4-FFF2-40B4-BE49-F238E27FC236}">
                <a16:creationId xmlns:a16="http://schemas.microsoft.com/office/drawing/2014/main" id="{9F241CD8-6BDF-4BA4-9811-FEBE6122BEB9}"/>
              </a:ext>
            </a:extLst>
          </p:cNvPr>
          <p:cNvSpPr txBox="1"/>
          <p:nvPr/>
        </p:nvSpPr>
        <p:spPr>
          <a:xfrm>
            <a:off x="10441550" y="611650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sp>
        <p:nvSpPr>
          <p:cNvPr id="1079" name="ZoneTexte 1078">
            <a:extLst>
              <a:ext uri="{FF2B5EF4-FFF2-40B4-BE49-F238E27FC236}">
                <a16:creationId xmlns:a16="http://schemas.microsoft.com/office/drawing/2014/main" id="{8DDC2676-7EF3-47F9-84EE-EA29DC470FA8}"/>
              </a:ext>
            </a:extLst>
          </p:cNvPr>
          <p:cNvSpPr txBox="1"/>
          <p:nvPr/>
        </p:nvSpPr>
        <p:spPr>
          <a:xfrm>
            <a:off x="7055031" y="499528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7:45:30]</a:t>
            </a:r>
            <a:endParaRPr lang="fr-CH" sz="600" dirty="0"/>
          </a:p>
        </p:txBody>
      </p:sp>
      <p:sp>
        <p:nvSpPr>
          <p:cNvPr id="1080" name="ZoneTexte 1079">
            <a:extLst>
              <a:ext uri="{FF2B5EF4-FFF2-40B4-BE49-F238E27FC236}">
                <a16:creationId xmlns:a16="http://schemas.microsoft.com/office/drawing/2014/main" id="{2720E838-5983-4E02-AE57-2ED1F53A7FE4}"/>
              </a:ext>
            </a:extLst>
          </p:cNvPr>
          <p:cNvSpPr txBox="1"/>
          <p:nvPr/>
        </p:nvSpPr>
        <p:spPr>
          <a:xfrm>
            <a:off x="8524023" y="574253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[7:57:30 7:58:00]</a:t>
            </a:r>
            <a:endParaRPr lang="fr-CH" sz="600" dirty="0"/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16ED386D-E319-4A00-8AB3-704A3A97928A}"/>
              </a:ext>
            </a:extLst>
          </p:cNvPr>
          <p:cNvSpPr txBox="1"/>
          <p:nvPr/>
        </p:nvSpPr>
        <p:spPr>
          <a:xfrm>
            <a:off x="7148693" y="603422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7:57:30]</a:t>
            </a:r>
            <a:endParaRPr lang="fr-CH" sz="600" dirty="0"/>
          </a:p>
        </p:txBody>
      </p:sp>
      <p:sp>
        <p:nvSpPr>
          <p:cNvPr id="1083" name="ZoneTexte 1082">
            <a:extLst>
              <a:ext uri="{FF2B5EF4-FFF2-40B4-BE49-F238E27FC236}">
                <a16:creationId xmlns:a16="http://schemas.microsoft.com/office/drawing/2014/main" id="{94A93815-5DE3-4482-86D1-398DE999B331}"/>
              </a:ext>
            </a:extLst>
          </p:cNvPr>
          <p:cNvSpPr txBox="1"/>
          <p:nvPr/>
        </p:nvSpPr>
        <p:spPr>
          <a:xfrm>
            <a:off x="5710088" y="45446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1084" name="ZoneTexte 1083">
            <a:extLst>
              <a:ext uri="{FF2B5EF4-FFF2-40B4-BE49-F238E27FC236}">
                <a16:creationId xmlns:a16="http://schemas.microsoft.com/office/drawing/2014/main" id="{60555824-6A15-49B1-9F4F-E4F5072E8644}"/>
              </a:ext>
            </a:extLst>
          </p:cNvPr>
          <p:cNvSpPr txBox="1"/>
          <p:nvPr/>
        </p:nvSpPr>
        <p:spPr>
          <a:xfrm>
            <a:off x="7619008" y="532036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1085" name="Connecteur droit 1084">
            <a:extLst>
              <a:ext uri="{FF2B5EF4-FFF2-40B4-BE49-F238E27FC236}">
                <a16:creationId xmlns:a16="http://schemas.microsoft.com/office/drawing/2014/main" id="{76C43E36-AB96-4F98-A09E-A6B525F59CBF}"/>
              </a:ext>
            </a:extLst>
          </p:cNvPr>
          <p:cNvCxnSpPr>
            <a:cxnSpLocks/>
          </p:cNvCxnSpPr>
          <p:nvPr/>
        </p:nvCxnSpPr>
        <p:spPr>
          <a:xfrm flipV="1">
            <a:off x="7781718" y="5585044"/>
            <a:ext cx="778114" cy="284783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ZoneTexte 1085">
            <a:extLst>
              <a:ext uri="{FF2B5EF4-FFF2-40B4-BE49-F238E27FC236}">
                <a16:creationId xmlns:a16="http://schemas.microsoft.com/office/drawing/2014/main" id="{37447405-6B2B-40EF-83E8-DB8846A76E1D}"/>
              </a:ext>
            </a:extLst>
          </p:cNvPr>
          <p:cNvSpPr txBox="1"/>
          <p:nvPr/>
        </p:nvSpPr>
        <p:spPr>
          <a:xfrm>
            <a:off x="7998448" y="554674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1087" name="Connecteur droit 1086">
            <a:extLst>
              <a:ext uri="{FF2B5EF4-FFF2-40B4-BE49-F238E27FC236}">
                <a16:creationId xmlns:a16="http://schemas.microsoft.com/office/drawing/2014/main" id="{1F8539C5-3C94-402F-8478-147224AB2CB9}"/>
              </a:ext>
            </a:extLst>
          </p:cNvPr>
          <p:cNvCxnSpPr>
            <a:cxnSpLocks/>
          </p:cNvCxnSpPr>
          <p:nvPr/>
        </p:nvCxnSpPr>
        <p:spPr>
          <a:xfrm>
            <a:off x="7657237" y="5150725"/>
            <a:ext cx="20329" cy="448943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onnecteur droit 1087">
            <a:extLst>
              <a:ext uri="{FF2B5EF4-FFF2-40B4-BE49-F238E27FC236}">
                <a16:creationId xmlns:a16="http://schemas.microsoft.com/office/drawing/2014/main" id="{33EEB461-4E5E-4117-AF4D-7575C573E4BB}"/>
              </a:ext>
            </a:extLst>
          </p:cNvPr>
          <p:cNvCxnSpPr>
            <a:cxnSpLocks/>
          </p:cNvCxnSpPr>
          <p:nvPr/>
        </p:nvCxnSpPr>
        <p:spPr>
          <a:xfrm>
            <a:off x="9325704" y="5670598"/>
            <a:ext cx="597539" cy="116559"/>
          </a:xfrm>
          <a:prstGeom prst="line">
            <a:avLst/>
          </a:prstGeom>
          <a:ln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ZoneTexte 1088">
            <a:extLst>
              <a:ext uri="{FF2B5EF4-FFF2-40B4-BE49-F238E27FC236}">
                <a16:creationId xmlns:a16="http://schemas.microsoft.com/office/drawing/2014/main" id="{AB895477-C5F6-482B-9E3A-CFB9507F1514}"/>
              </a:ext>
            </a:extLst>
          </p:cNvPr>
          <p:cNvSpPr txBox="1"/>
          <p:nvPr/>
        </p:nvSpPr>
        <p:spPr>
          <a:xfrm>
            <a:off x="9512297" y="557208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1091" name="Connecteur droit 1090">
            <a:extLst>
              <a:ext uri="{FF2B5EF4-FFF2-40B4-BE49-F238E27FC236}">
                <a16:creationId xmlns:a16="http://schemas.microsoft.com/office/drawing/2014/main" id="{94B7A582-9750-4A4C-9522-968D998E9D72}"/>
              </a:ext>
            </a:extLst>
          </p:cNvPr>
          <p:cNvCxnSpPr>
            <a:cxnSpLocks/>
            <a:stCxn id="1097" idx="3"/>
          </p:cNvCxnSpPr>
          <p:nvPr/>
        </p:nvCxnSpPr>
        <p:spPr>
          <a:xfrm flipV="1">
            <a:off x="6749264" y="5075823"/>
            <a:ext cx="280645" cy="217834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ZoneTexte 1093">
            <a:extLst>
              <a:ext uri="{FF2B5EF4-FFF2-40B4-BE49-F238E27FC236}">
                <a16:creationId xmlns:a16="http://schemas.microsoft.com/office/drawing/2014/main" id="{B113CBFF-DC12-40C6-A484-114B8E6F15AF}"/>
              </a:ext>
            </a:extLst>
          </p:cNvPr>
          <p:cNvSpPr txBox="1"/>
          <p:nvPr/>
        </p:nvSpPr>
        <p:spPr>
          <a:xfrm>
            <a:off x="6598387" y="501715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grpSp>
        <p:nvGrpSpPr>
          <p:cNvPr id="1095" name="Groupe 1094">
            <a:extLst>
              <a:ext uri="{FF2B5EF4-FFF2-40B4-BE49-F238E27FC236}">
                <a16:creationId xmlns:a16="http://schemas.microsoft.com/office/drawing/2014/main" id="{7922CE12-35D6-41F3-971C-95876B7E5A55}"/>
              </a:ext>
            </a:extLst>
          </p:cNvPr>
          <p:cNvGrpSpPr/>
          <p:nvPr/>
        </p:nvGrpSpPr>
        <p:grpSpPr>
          <a:xfrm>
            <a:off x="6426434" y="5181163"/>
            <a:ext cx="340348" cy="305520"/>
            <a:chOff x="6738477" y="2997471"/>
            <a:chExt cx="340348" cy="305520"/>
          </a:xfrm>
        </p:grpSpPr>
        <p:pic>
          <p:nvPicPr>
            <p:cNvPr id="1096" name="Graphique 1095">
              <a:extLst>
                <a:ext uri="{FF2B5EF4-FFF2-40B4-BE49-F238E27FC236}">
                  <a16:creationId xmlns:a16="http://schemas.microsoft.com/office/drawing/2014/main" id="{9BA3A726-5784-4074-AD76-CD95879D9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097" name="ZoneTexte 1096">
              <a:extLst>
                <a:ext uri="{FF2B5EF4-FFF2-40B4-BE49-F238E27FC236}">
                  <a16:creationId xmlns:a16="http://schemas.microsoft.com/office/drawing/2014/main" id="{26E49880-D116-416E-80AE-80DB6E932E28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1098" name="Groupe 1097">
            <a:extLst>
              <a:ext uri="{FF2B5EF4-FFF2-40B4-BE49-F238E27FC236}">
                <a16:creationId xmlns:a16="http://schemas.microsoft.com/office/drawing/2014/main" id="{9751EAEC-2B70-4960-BAF9-BA25E13DF33C}"/>
              </a:ext>
            </a:extLst>
          </p:cNvPr>
          <p:cNvGrpSpPr/>
          <p:nvPr/>
        </p:nvGrpSpPr>
        <p:grpSpPr>
          <a:xfrm>
            <a:off x="7635132" y="4866809"/>
            <a:ext cx="340348" cy="305520"/>
            <a:chOff x="6738477" y="2997471"/>
            <a:chExt cx="340348" cy="305520"/>
          </a:xfrm>
        </p:grpSpPr>
        <p:pic>
          <p:nvPicPr>
            <p:cNvPr id="1099" name="Graphique 1098">
              <a:extLst>
                <a:ext uri="{FF2B5EF4-FFF2-40B4-BE49-F238E27FC236}">
                  <a16:creationId xmlns:a16="http://schemas.microsoft.com/office/drawing/2014/main" id="{90348C8E-735C-4399-AD66-1C0837348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100" name="ZoneTexte 1099">
              <a:extLst>
                <a:ext uri="{FF2B5EF4-FFF2-40B4-BE49-F238E27FC236}">
                  <a16:creationId xmlns:a16="http://schemas.microsoft.com/office/drawing/2014/main" id="{06B6DB6E-2AA5-455C-AB45-F8886A6E4AD7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1101" name="Groupe 1100">
            <a:extLst>
              <a:ext uri="{FF2B5EF4-FFF2-40B4-BE49-F238E27FC236}">
                <a16:creationId xmlns:a16="http://schemas.microsoft.com/office/drawing/2014/main" id="{1672DA53-7197-4365-B41D-61BC46D24900}"/>
              </a:ext>
            </a:extLst>
          </p:cNvPr>
          <p:cNvGrpSpPr/>
          <p:nvPr/>
        </p:nvGrpSpPr>
        <p:grpSpPr>
          <a:xfrm>
            <a:off x="7058514" y="4563992"/>
            <a:ext cx="790601" cy="539527"/>
            <a:chOff x="1658721" y="1384451"/>
            <a:chExt cx="790601" cy="539527"/>
          </a:xfrm>
        </p:grpSpPr>
        <p:grpSp>
          <p:nvGrpSpPr>
            <p:cNvPr id="1102" name="Groupe 1101">
              <a:extLst>
                <a:ext uri="{FF2B5EF4-FFF2-40B4-BE49-F238E27FC236}">
                  <a16:creationId xmlns:a16="http://schemas.microsoft.com/office/drawing/2014/main" id="{FEE062DE-FC67-4F41-BE26-FAB5D82C237E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1104" name="Graphique 1103">
                <a:extLst>
                  <a:ext uri="{FF2B5EF4-FFF2-40B4-BE49-F238E27FC236}">
                    <a16:creationId xmlns:a16="http://schemas.microsoft.com/office/drawing/2014/main" id="{617A7C25-7F0E-4C94-9819-219606F30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1105" name="ZoneTexte 1104">
                <a:extLst>
                  <a:ext uri="{FF2B5EF4-FFF2-40B4-BE49-F238E27FC236}">
                    <a16:creationId xmlns:a16="http://schemas.microsoft.com/office/drawing/2014/main" id="{2413D9E0-F05F-4AD0-A666-0E9B378C0C2A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03" name="ZoneTexte 1102">
              <a:extLst>
                <a:ext uri="{FF2B5EF4-FFF2-40B4-BE49-F238E27FC236}">
                  <a16:creationId xmlns:a16="http://schemas.microsoft.com/office/drawing/2014/main" id="{CD2D7A3C-D0A9-484F-A9CA-4508A0B00CC9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06" name="Groupe 1105">
            <a:extLst>
              <a:ext uri="{FF2B5EF4-FFF2-40B4-BE49-F238E27FC236}">
                <a16:creationId xmlns:a16="http://schemas.microsoft.com/office/drawing/2014/main" id="{DAD4C095-59B9-4B74-A972-15AD015473AA}"/>
              </a:ext>
            </a:extLst>
          </p:cNvPr>
          <p:cNvGrpSpPr/>
          <p:nvPr/>
        </p:nvGrpSpPr>
        <p:grpSpPr>
          <a:xfrm>
            <a:off x="6083627" y="5095010"/>
            <a:ext cx="474810" cy="543613"/>
            <a:chOff x="1794102" y="640724"/>
            <a:chExt cx="474810" cy="543613"/>
          </a:xfrm>
        </p:grpSpPr>
        <p:grpSp>
          <p:nvGrpSpPr>
            <p:cNvPr id="1107" name="Groupe 1106">
              <a:extLst>
                <a:ext uri="{FF2B5EF4-FFF2-40B4-BE49-F238E27FC236}">
                  <a16:creationId xmlns:a16="http://schemas.microsoft.com/office/drawing/2014/main" id="{85A2D587-F63E-40B9-BF60-C2F9919A61EC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1109" name="Graphique 1108">
                <a:extLst>
                  <a:ext uri="{FF2B5EF4-FFF2-40B4-BE49-F238E27FC236}">
                    <a16:creationId xmlns:a16="http://schemas.microsoft.com/office/drawing/2014/main" id="{309A5F73-EDE3-434E-B8A1-39A6C3AF2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1110" name="ZoneTexte 1109">
                <a:extLst>
                  <a:ext uri="{FF2B5EF4-FFF2-40B4-BE49-F238E27FC236}">
                    <a16:creationId xmlns:a16="http://schemas.microsoft.com/office/drawing/2014/main" id="{30B37A3A-6316-4436-81D0-384F51F2F1A3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08" name="ZoneTexte 1107">
              <a:extLst>
                <a:ext uri="{FF2B5EF4-FFF2-40B4-BE49-F238E27FC236}">
                  <a16:creationId xmlns:a16="http://schemas.microsoft.com/office/drawing/2014/main" id="{2C26FDFA-9E28-4A28-AF0D-E6A481C074FF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111" name="Groupe 1110">
            <a:extLst>
              <a:ext uri="{FF2B5EF4-FFF2-40B4-BE49-F238E27FC236}">
                <a16:creationId xmlns:a16="http://schemas.microsoft.com/office/drawing/2014/main" id="{26207CF0-B7D9-4CCC-82A0-48B8628B53A5}"/>
              </a:ext>
            </a:extLst>
          </p:cNvPr>
          <p:cNvGrpSpPr/>
          <p:nvPr/>
        </p:nvGrpSpPr>
        <p:grpSpPr>
          <a:xfrm>
            <a:off x="8501731" y="5238390"/>
            <a:ext cx="825867" cy="568783"/>
            <a:chOff x="2473974" y="1348089"/>
            <a:chExt cx="825867" cy="568783"/>
          </a:xfrm>
        </p:grpSpPr>
        <p:grpSp>
          <p:nvGrpSpPr>
            <p:cNvPr id="1112" name="Groupe 1111">
              <a:extLst>
                <a:ext uri="{FF2B5EF4-FFF2-40B4-BE49-F238E27FC236}">
                  <a16:creationId xmlns:a16="http://schemas.microsoft.com/office/drawing/2014/main" id="{7209B8CA-BF8A-4552-AC2C-5027E5F051E2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1114" name="Graphique 1113">
                <a:extLst>
                  <a:ext uri="{FF2B5EF4-FFF2-40B4-BE49-F238E27FC236}">
                    <a16:creationId xmlns:a16="http://schemas.microsoft.com/office/drawing/2014/main" id="{A5621955-7D7A-4908-AB93-2E7094F55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1115" name="ZoneTexte 1114">
                <a:extLst>
                  <a:ext uri="{FF2B5EF4-FFF2-40B4-BE49-F238E27FC236}">
                    <a16:creationId xmlns:a16="http://schemas.microsoft.com/office/drawing/2014/main" id="{606BD778-B01D-4BB8-9615-AB55A120FB9E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AFE87805-8AFA-41FD-84CB-2A5EC8D1F138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B6A0A36B-FE39-4EA1-AA6C-7BF9F91160F1}"/>
              </a:ext>
            </a:extLst>
          </p:cNvPr>
          <p:cNvGrpSpPr/>
          <p:nvPr/>
        </p:nvGrpSpPr>
        <p:grpSpPr>
          <a:xfrm>
            <a:off x="9092930" y="5342586"/>
            <a:ext cx="340348" cy="305520"/>
            <a:chOff x="6738477" y="2997471"/>
            <a:chExt cx="340348" cy="305520"/>
          </a:xfrm>
        </p:grpSpPr>
        <p:pic>
          <p:nvPicPr>
            <p:cNvPr id="1117" name="Graphique 1116">
              <a:extLst>
                <a:ext uri="{FF2B5EF4-FFF2-40B4-BE49-F238E27FC236}">
                  <a16:creationId xmlns:a16="http://schemas.microsoft.com/office/drawing/2014/main" id="{04D36D24-F3AB-43DB-A3CB-EFD3E8F07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118" name="ZoneTexte 1117">
              <a:extLst>
                <a:ext uri="{FF2B5EF4-FFF2-40B4-BE49-F238E27FC236}">
                  <a16:creationId xmlns:a16="http://schemas.microsoft.com/office/drawing/2014/main" id="{AD027E82-0EB6-4883-8E20-33E924A6BD54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1119" name="Groupe 1118">
            <a:extLst>
              <a:ext uri="{FF2B5EF4-FFF2-40B4-BE49-F238E27FC236}">
                <a16:creationId xmlns:a16="http://schemas.microsoft.com/office/drawing/2014/main" id="{E402F18A-D044-4F71-B7F1-B8BF6214A12A}"/>
              </a:ext>
            </a:extLst>
          </p:cNvPr>
          <p:cNvGrpSpPr/>
          <p:nvPr/>
        </p:nvGrpSpPr>
        <p:grpSpPr>
          <a:xfrm>
            <a:off x="10615522" y="5620699"/>
            <a:ext cx="444352" cy="598565"/>
            <a:chOff x="2677947" y="596387"/>
            <a:chExt cx="444352" cy="598565"/>
          </a:xfrm>
        </p:grpSpPr>
        <p:grpSp>
          <p:nvGrpSpPr>
            <p:cNvPr id="1120" name="Groupe 1119">
              <a:extLst>
                <a:ext uri="{FF2B5EF4-FFF2-40B4-BE49-F238E27FC236}">
                  <a16:creationId xmlns:a16="http://schemas.microsoft.com/office/drawing/2014/main" id="{0FF68B29-E505-4AB7-B249-59AF3489ADCA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1122" name="Graphique 1121">
                <a:extLst>
                  <a:ext uri="{FF2B5EF4-FFF2-40B4-BE49-F238E27FC236}">
                    <a16:creationId xmlns:a16="http://schemas.microsoft.com/office/drawing/2014/main" id="{C59E30BD-F9A8-4270-A5AB-CEE7AFEC0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123" name="ZoneTexte 1122">
                <a:extLst>
                  <a:ext uri="{FF2B5EF4-FFF2-40B4-BE49-F238E27FC236}">
                    <a16:creationId xmlns:a16="http://schemas.microsoft.com/office/drawing/2014/main" id="{8655500A-D7F3-4EAC-ACC4-7DD9EB9607DC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21" name="ZoneTexte 1120">
              <a:extLst>
                <a:ext uri="{FF2B5EF4-FFF2-40B4-BE49-F238E27FC236}">
                  <a16:creationId xmlns:a16="http://schemas.microsoft.com/office/drawing/2014/main" id="{77C56BF5-AAF4-437D-BE0D-90C1C6CDCF5D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124" name="Groupe 1123">
            <a:extLst>
              <a:ext uri="{FF2B5EF4-FFF2-40B4-BE49-F238E27FC236}">
                <a16:creationId xmlns:a16="http://schemas.microsoft.com/office/drawing/2014/main" id="{384ADF3E-7CFC-4F19-8C9C-06AEA8BB7003}"/>
              </a:ext>
            </a:extLst>
          </p:cNvPr>
          <p:cNvGrpSpPr/>
          <p:nvPr/>
        </p:nvGrpSpPr>
        <p:grpSpPr>
          <a:xfrm>
            <a:off x="7175357" y="5602832"/>
            <a:ext cx="737702" cy="532594"/>
            <a:chOff x="1741532" y="2067294"/>
            <a:chExt cx="737702" cy="532594"/>
          </a:xfrm>
        </p:grpSpPr>
        <p:grpSp>
          <p:nvGrpSpPr>
            <p:cNvPr id="1128" name="Groupe 1127">
              <a:extLst>
                <a:ext uri="{FF2B5EF4-FFF2-40B4-BE49-F238E27FC236}">
                  <a16:creationId xmlns:a16="http://schemas.microsoft.com/office/drawing/2014/main" id="{6A49F528-CE1F-4424-98B8-FE033EE6355E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1129" name="ZoneTexte 1128">
                <a:extLst>
                  <a:ext uri="{FF2B5EF4-FFF2-40B4-BE49-F238E27FC236}">
                    <a16:creationId xmlns:a16="http://schemas.microsoft.com/office/drawing/2014/main" id="{17D10289-8F3B-4828-8AA8-082138142385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30" name="Graphique 1129">
                <a:extLst>
                  <a:ext uri="{FF2B5EF4-FFF2-40B4-BE49-F238E27FC236}">
                    <a16:creationId xmlns:a16="http://schemas.microsoft.com/office/drawing/2014/main" id="{55EDE452-624E-488D-9893-E771EECE5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1126" name="ZoneTexte 1125">
              <a:extLst>
                <a:ext uri="{FF2B5EF4-FFF2-40B4-BE49-F238E27FC236}">
                  <a16:creationId xmlns:a16="http://schemas.microsoft.com/office/drawing/2014/main" id="{C6DD5D38-0E57-4000-98C0-C2DEB7A69BF8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1" name="Groupe 1130">
            <a:extLst>
              <a:ext uri="{FF2B5EF4-FFF2-40B4-BE49-F238E27FC236}">
                <a16:creationId xmlns:a16="http://schemas.microsoft.com/office/drawing/2014/main" id="{64A404F2-2F88-45B4-9A80-AD1B8B9D46BD}"/>
              </a:ext>
            </a:extLst>
          </p:cNvPr>
          <p:cNvGrpSpPr/>
          <p:nvPr/>
        </p:nvGrpSpPr>
        <p:grpSpPr>
          <a:xfrm>
            <a:off x="7648903" y="5506695"/>
            <a:ext cx="340348" cy="305520"/>
            <a:chOff x="6743852" y="2996011"/>
            <a:chExt cx="340348" cy="305520"/>
          </a:xfrm>
        </p:grpSpPr>
        <p:pic>
          <p:nvPicPr>
            <p:cNvPr id="1132" name="Graphique 1131">
              <a:extLst>
                <a:ext uri="{FF2B5EF4-FFF2-40B4-BE49-F238E27FC236}">
                  <a16:creationId xmlns:a16="http://schemas.microsoft.com/office/drawing/2014/main" id="{6C5CCD5C-B1B7-480F-A620-53B2F361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1133" name="ZoneTexte 1132">
              <a:extLst>
                <a:ext uri="{FF2B5EF4-FFF2-40B4-BE49-F238E27FC236}">
                  <a16:creationId xmlns:a16="http://schemas.microsoft.com/office/drawing/2014/main" id="{3B0B13BD-A843-4462-9C95-CC90AB8D8DD8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grpSp>
        <p:nvGrpSpPr>
          <p:cNvPr id="1134" name="Groupe 1133">
            <a:extLst>
              <a:ext uri="{FF2B5EF4-FFF2-40B4-BE49-F238E27FC236}">
                <a16:creationId xmlns:a16="http://schemas.microsoft.com/office/drawing/2014/main" id="{3F9691D2-D1E2-4850-8BA8-1C842D11E205}"/>
              </a:ext>
            </a:extLst>
          </p:cNvPr>
          <p:cNvGrpSpPr/>
          <p:nvPr/>
        </p:nvGrpSpPr>
        <p:grpSpPr>
          <a:xfrm>
            <a:off x="10055471" y="5620165"/>
            <a:ext cx="444352" cy="607358"/>
            <a:chOff x="2697139" y="2011027"/>
            <a:chExt cx="444352" cy="607358"/>
          </a:xfrm>
        </p:grpSpPr>
        <p:grpSp>
          <p:nvGrpSpPr>
            <p:cNvPr id="1135" name="Groupe 1134">
              <a:extLst>
                <a:ext uri="{FF2B5EF4-FFF2-40B4-BE49-F238E27FC236}">
                  <a16:creationId xmlns:a16="http://schemas.microsoft.com/office/drawing/2014/main" id="{B935D4A0-F375-4B29-99E3-9EEFE7543494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1137" name="Graphique 1136">
                <a:extLst>
                  <a:ext uri="{FF2B5EF4-FFF2-40B4-BE49-F238E27FC236}">
                    <a16:creationId xmlns:a16="http://schemas.microsoft.com/office/drawing/2014/main" id="{3A1B0CD1-6ACE-4305-8FC7-CCEC252E8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138" name="ZoneTexte 1137">
                <a:extLst>
                  <a:ext uri="{FF2B5EF4-FFF2-40B4-BE49-F238E27FC236}">
                    <a16:creationId xmlns:a16="http://schemas.microsoft.com/office/drawing/2014/main" id="{942D9C1A-3CC0-4F87-954D-F49139940A90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36" name="ZoneTexte 1135">
              <a:extLst>
                <a:ext uri="{FF2B5EF4-FFF2-40B4-BE49-F238E27FC236}">
                  <a16:creationId xmlns:a16="http://schemas.microsoft.com/office/drawing/2014/main" id="{DC02D2E6-459B-43C6-B1DD-2DC2E0A70547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40" name="Groupe 1139">
            <a:extLst>
              <a:ext uri="{FF2B5EF4-FFF2-40B4-BE49-F238E27FC236}">
                <a16:creationId xmlns:a16="http://schemas.microsoft.com/office/drawing/2014/main" id="{9FF4E8C7-B562-43FB-8643-C973E2D0FD72}"/>
              </a:ext>
            </a:extLst>
          </p:cNvPr>
          <p:cNvGrpSpPr/>
          <p:nvPr/>
        </p:nvGrpSpPr>
        <p:grpSpPr>
          <a:xfrm>
            <a:off x="8001239" y="4580018"/>
            <a:ext cx="790601" cy="536094"/>
            <a:chOff x="1623890" y="2753583"/>
            <a:chExt cx="790601" cy="536094"/>
          </a:xfrm>
        </p:grpSpPr>
        <p:grpSp>
          <p:nvGrpSpPr>
            <p:cNvPr id="1141" name="Groupe 1140">
              <a:extLst>
                <a:ext uri="{FF2B5EF4-FFF2-40B4-BE49-F238E27FC236}">
                  <a16:creationId xmlns:a16="http://schemas.microsoft.com/office/drawing/2014/main" id="{50FAA899-2F8C-480B-AD89-E580CDAEE675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1143" name="Graphique 1142">
                <a:extLst>
                  <a:ext uri="{FF2B5EF4-FFF2-40B4-BE49-F238E27FC236}">
                    <a16:creationId xmlns:a16="http://schemas.microsoft.com/office/drawing/2014/main" id="{EFDBC8C5-8D8F-4A4D-B4D3-68B46F7FB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1144" name="ZoneTexte 1143">
                <a:extLst>
                  <a:ext uri="{FF2B5EF4-FFF2-40B4-BE49-F238E27FC236}">
                    <a16:creationId xmlns:a16="http://schemas.microsoft.com/office/drawing/2014/main" id="{AD284501-6F5E-4AE7-B2AA-5ED706095663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1142" name="ZoneTexte 1141">
              <a:extLst>
                <a:ext uri="{FF2B5EF4-FFF2-40B4-BE49-F238E27FC236}">
                  <a16:creationId xmlns:a16="http://schemas.microsoft.com/office/drawing/2014/main" id="{7161839B-3017-4157-9E4D-171060CCF28B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2CCA93B7-03A4-4DA0-912E-CFC71099B761}"/>
              </a:ext>
            </a:extLst>
          </p:cNvPr>
          <p:cNvGrpSpPr/>
          <p:nvPr/>
        </p:nvGrpSpPr>
        <p:grpSpPr>
          <a:xfrm>
            <a:off x="8603331" y="4549597"/>
            <a:ext cx="340348" cy="305520"/>
            <a:chOff x="6738477" y="2997471"/>
            <a:chExt cx="340348" cy="305520"/>
          </a:xfrm>
        </p:grpSpPr>
        <p:pic>
          <p:nvPicPr>
            <p:cNvPr id="1147" name="Graphique 1146">
              <a:extLst>
                <a:ext uri="{FF2B5EF4-FFF2-40B4-BE49-F238E27FC236}">
                  <a16:creationId xmlns:a16="http://schemas.microsoft.com/office/drawing/2014/main" id="{70D69BAC-866F-4D69-ADAE-8353AA5F5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148" name="ZoneTexte 1147">
              <a:extLst>
                <a:ext uri="{FF2B5EF4-FFF2-40B4-BE49-F238E27FC236}">
                  <a16:creationId xmlns:a16="http://schemas.microsoft.com/office/drawing/2014/main" id="{32433A2C-D1DB-4F25-BB5C-C8F6F05800FC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1149" name="Groupe 1148">
            <a:extLst>
              <a:ext uri="{FF2B5EF4-FFF2-40B4-BE49-F238E27FC236}">
                <a16:creationId xmlns:a16="http://schemas.microsoft.com/office/drawing/2014/main" id="{F3FAD327-6EC4-49D2-A330-E6396B79A773}"/>
              </a:ext>
            </a:extLst>
          </p:cNvPr>
          <p:cNvGrpSpPr/>
          <p:nvPr/>
        </p:nvGrpSpPr>
        <p:grpSpPr>
          <a:xfrm>
            <a:off x="9950971" y="5421915"/>
            <a:ext cx="340348" cy="305520"/>
            <a:chOff x="6738477" y="2997471"/>
            <a:chExt cx="340348" cy="305520"/>
          </a:xfrm>
        </p:grpSpPr>
        <p:pic>
          <p:nvPicPr>
            <p:cNvPr id="1150" name="Graphique 1149">
              <a:extLst>
                <a:ext uri="{FF2B5EF4-FFF2-40B4-BE49-F238E27FC236}">
                  <a16:creationId xmlns:a16="http://schemas.microsoft.com/office/drawing/2014/main" id="{DED67C75-7517-4233-9DB3-C1A8E6F38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151" name="ZoneTexte 1150">
              <a:extLst>
                <a:ext uri="{FF2B5EF4-FFF2-40B4-BE49-F238E27FC236}">
                  <a16:creationId xmlns:a16="http://schemas.microsoft.com/office/drawing/2014/main" id="{A3B1A23D-C111-4BC0-A826-8919E977B953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1/7</a:t>
              </a:r>
              <a:endParaRPr lang="fr-CH" sz="400" dirty="0"/>
            </a:p>
          </p:txBody>
        </p:sp>
      </p:grpSp>
      <p:sp>
        <p:nvSpPr>
          <p:cNvPr id="1153" name="ZoneTexte 1152">
            <a:extLst>
              <a:ext uri="{FF2B5EF4-FFF2-40B4-BE49-F238E27FC236}">
                <a16:creationId xmlns:a16="http://schemas.microsoft.com/office/drawing/2014/main" id="{9464043A-B5E8-4140-82B1-36156F49EECA}"/>
              </a:ext>
            </a:extLst>
          </p:cNvPr>
          <p:cNvSpPr txBox="1"/>
          <p:nvPr/>
        </p:nvSpPr>
        <p:spPr>
          <a:xfrm>
            <a:off x="333582" y="443055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Légende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4" name="Graphique 23">
            <a:extLst>
              <a:ext uri="{FF2B5EF4-FFF2-40B4-BE49-F238E27FC236}">
                <a16:creationId xmlns:a16="http://schemas.microsoft.com/office/drawing/2014/main" id="{3529BB2C-8461-45CC-A84E-0A2EAEC6B730}"/>
              </a:ext>
            </a:extLst>
          </p:cNvPr>
          <p:cNvGrpSpPr/>
          <p:nvPr/>
        </p:nvGrpSpPr>
        <p:grpSpPr>
          <a:xfrm>
            <a:off x="489717" y="5404182"/>
            <a:ext cx="190304" cy="295683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1155" name="Forme libre : forme 1154">
              <a:extLst>
                <a:ext uri="{FF2B5EF4-FFF2-40B4-BE49-F238E27FC236}">
                  <a16:creationId xmlns:a16="http://schemas.microsoft.com/office/drawing/2014/main" id="{1ECD1940-723B-40C6-B8F7-81F09ECE9D23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1156" name="Forme libre : forme 1155">
              <a:extLst>
                <a:ext uri="{FF2B5EF4-FFF2-40B4-BE49-F238E27FC236}">
                  <a16:creationId xmlns:a16="http://schemas.microsoft.com/office/drawing/2014/main" id="{970CC8DA-A8F0-4010-9675-FF5A7F89E86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pic>
        <p:nvPicPr>
          <p:cNvPr id="1157" name="Graphique 1156">
            <a:extLst>
              <a:ext uri="{FF2B5EF4-FFF2-40B4-BE49-F238E27FC236}">
                <a16:creationId xmlns:a16="http://schemas.microsoft.com/office/drawing/2014/main" id="{3B985E0D-3AAC-4B64-A3FB-D288AB9F3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620" y="5066497"/>
            <a:ext cx="397923" cy="318391"/>
          </a:xfrm>
          <a:prstGeom prst="rect">
            <a:avLst/>
          </a:prstGeom>
        </p:spPr>
      </p:pic>
      <p:grpSp>
        <p:nvGrpSpPr>
          <p:cNvPr id="1158" name="Groupe 1157">
            <a:extLst>
              <a:ext uri="{FF2B5EF4-FFF2-40B4-BE49-F238E27FC236}">
                <a16:creationId xmlns:a16="http://schemas.microsoft.com/office/drawing/2014/main" id="{85F5BAB2-E8FF-4593-A319-A3EAF942B52B}"/>
              </a:ext>
            </a:extLst>
          </p:cNvPr>
          <p:cNvGrpSpPr/>
          <p:nvPr/>
        </p:nvGrpSpPr>
        <p:grpSpPr>
          <a:xfrm>
            <a:off x="1710746" y="5415416"/>
            <a:ext cx="2013853" cy="556984"/>
            <a:chOff x="3102850" y="3046816"/>
            <a:chExt cx="2013853" cy="556984"/>
          </a:xfrm>
        </p:grpSpPr>
        <p:sp>
          <p:nvSpPr>
            <p:cNvPr id="1159" name="Accolade fermante 1158">
              <a:extLst>
                <a:ext uri="{FF2B5EF4-FFF2-40B4-BE49-F238E27FC236}">
                  <a16:creationId xmlns:a16="http://schemas.microsoft.com/office/drawing/2014/main" id="{C7B720E4-CB51-4437-9A57-095545B4C120}"/>
                </a:ext>
              </a:extLst>
            </p:cNvPr>
            <p:cNvSpPr/>
            <p:nvPr/>
          </p:nvSpPr>
          <p:spPr>
            <a:xfrm>
              <a:off x="4939270" y="3046816"/>
              <a:ext cx="177433" cy="556984"/>
            </a:xfrm>
            <a:prstGeom prst="rightBrace">
              <a:avLst>
                <a:gd name="adj1" fmla="val 2976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0" name="Accolade ouvrante 1159">
              <a:extLst>
                <a:ext uri="{FF2B5EF4-FFF2-40B4-BE49-F238E27FC236}">
                  <a16:creationId xmlns:a16="http://schemas.microsoft.com/office/drawing/2014/main" id="{DD0DC6F9-3542-4582-882F-EC8FF4DADACD}"/>
                </a:ext>
              </a:extLst>
            </p:cNvPr>
            <p:cNvSpPr/>
            <p:nvPr/>
          </p:nvSpPr>
          <p:spPr>
            <a:xfrm>
              <a:off x="3102850" y="3060084"/>
              <a:ext cx="193779" cy="542362"/>
            </a:xfrm>
            <a:prstGeom prst="leftBrace">
              <a:avLst>
                <a:gd name="adj1" fmla="val 2476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1" name="ZoneTexte 1160">
              <a:extLst>
                <a:ext uri="{FF2B5EF4-FFF2-40B4-BE49-F238E27FC236}">
                  <a16:creationId xmlns:a16="http://schemas.microsoft.com/office/drawing/2014/main" id="{7DAC917D-B191-4472-AAC5-37674DED4ACC}"/>
                </a:ext>
              </a:extLst>
            </p:cNvPr>
            <p:cNvSpPr txBox="1"/>
            <p:nvPr/>
          </p:nvSpPr>
          <p:spPr>
            <a:xfrm>
              <a:off x="3335943" y="3360568"/>
              <a:ext cx="4764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origine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62" name="ZoneTexte 1161">
              <a:extLst>
                <a:ext uri="{FF2B5EF4-FFF2-40B4-BE49-F238E27FC236}">
                  <a16:creationId xmlns:a16="http://schemas.microsoft.com/office/drawing/2014/main" id="{5D3CC2CC-DBF0-4666-8B27-53A64BAF961E}"/>
                </a:ext>
              </a:extLst>
            </p:cNvPr>
            <p:cNvSpPr txBox="1"/>
            <p:nvPr/>
          </p:nvSpPr>
          <p:spPr>
            <a:xfrm>
              <a:off x="3879760" y="3373309"/>
              <a:ext cx="319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via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63" name="ZoneTexte 1162">
              <a:extLst>
                <a:ext uri="{FF2B5EF4-FFF2-40B4-BE49-F238E27FC236}">
                  <a16:creationId xmlns:a16="http://schemas.microsoft.com/office/drawing/2014/main" id="{6A5F8094-AE7D-41E9-8ED8-AA3B0A951D24}"/>
                </a:ext>
              </a:extLst>
            </p:cNvPr>
            <p:cNvSpPr txBox="1"/>
            <p:nvPr/>
          </p:nvSpPr>
          <p:spPr>
            <a:xfrm>
              <a:off x="4301324" y="3373309"/>
              <a:ext cx="7197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destination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164" name="Graphique 1163">
            <a:extLst>
              <a:ext uri="{FF2B5EF4-FFF2-40B4-BE49-F238E27FC236}">
                <a16:creationId xmlns:a16="http://schemas.microsoft.com/office/drawing/2014/main" id="{519F72CE-1B46-4FFA-81C6-36F1F58FFD3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34202" y="5422909"/>
            <a:ext cx="333404" cy="333404"/>
          </a:xfrm>
          <a:prstGeom prst="rect">
            <a:avLst/>
          </a:prstGeom>
        </p:spPr>
      </p:pic>
      <p:pic>
        <p:nvPicPr>
          <p:cNvPr id="1165" name="Graphique 1164">
            <a:extLst>
              <a:ext uri="{FF2B5EF4-FFF2-40B4-BE49-F238E27FC236}">
                <a16:creationId xmlns:a16="http://schemas.microsoft.com/office/drawing/2014/main" id="{DB416C8F-6B18-4E71-8DD3-F1D3855ADE6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80725" y="5325019"/>
            <a:ext cx="400151" cy="400151"/>
          </a:xfrm>
          <a:prstGeom prst="rect">
            <a:avLst/>
          </a:prstGeom>
        </p:spPr>
      </p:pic>
      <p:grpSp>
        <p:nvGrpSpPr>
          <p:cNvPr id="1166" name="Groupe 1165">
            <a:extLst>
              <a:ext uri="{FF2B5EF4-FFF2-40B4-BE49-F238E27FC236}">
                <a16:creationId xmlns:a16="http://schemas.microsoft.com/office/drawing/2014/main" id="{943A0E59-E786-451D-BCB7-77A78AFBC201}"/>
              </a:ext>
            </a:extLst>
          </p:cNvPr>
          <p:cNvGrpSpPr/>
          <p:nvPr/>
        </p:nvGrpSpPr>
        <p:grpSpPr>
          <a:xfrm>
            <a:off x="1731955" y="6229734"/>
            <a:ext cx="1189046" cy="480416"/>
            <a:chOff x="3812947" y="5293424"/>
            <a:chExt cx="1189046" cy="480416"/>
          </a:xfrm>
        </p:grpSpPr>
        <p:sp>
          <p:nvSpPr>
            <p:cNvPr id="1167" name="Légende : double flèche courbée sans bordure 1166">
              <a:extLst>
                <a:ext uri="{FF2B5EF4-FFF2-40B4-BE49-F238E27FC236}">
                  <a16:creationId xmlns:a16="http://schemas.microsoft.com/office/drawing/2014/main" id="{5180DC3C-D4EC-4072-91E3-0131AE1D3E59}"/>
                </a:ext>
              </a:extLst>
            </p:cNvPr>
            <p:cNvSpPr/>
            <p:nvPr/>
          </p:nvSpPr>
          <p:spPr>
            <a:xfrm>
              <a:off x="3820880" y="5317317"/>
              <a:ext cx="1181113" cy="456523"/>
            </a:xfrm>
            <a:prstGeom prst="callout3">
              <a:avLst>
                <a:gd name="adj1" fmla="val 624"/>
                <a:gd name="adj2" fmla="val 29169"/>
                <a:gd name="adj3" fmla="val -27987"/>
                <a:gd name="adj4" fmla="val 29140"/>
                <a:gd name="adj5" fmla="val -52319"/>
                <a:gd name="adj6" fmla="val 20157"/>
                <a:gd name="adj7" fmla="val -111294"/>
                <a:gd name="adj8" fmla="val 1947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8" name="ZoneTexte 1167">
              <a:extLst>
                <a:ext uri="{FF2B5EF4-FFF2-40B4-BE49-F238E27FC236}">
                  <a16:creationId xmlns:a16="http://schemas.microsoft.com/office/drawing/2014/main" id="{957B0B92-6F07-44D3-BF6D-282D579E8844}"/>
                </a:ext>
              </a:extLst>
            </p:cNvPr>
            <p:cNvSpPr txBox="1"/>
            <p:nvPr/>
          </p:nvSpPr>
          <p:spPr>
            <a:xfrm>
              <a:off x="3812947" y="5293424"/>
              <a:ext cx="11270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P: </a:t>
              </a:r>
              <a:r>
                <a:rPr lang="fr-FR" sz="800" dirty="0" err="1"/>
                <a:t>pick</a:t>
              </a:r>
              <a:r>
                <a:rPr lang="fr-FR" sz="800" dirty="0"/>
                <a:t> up passager    </a:t>
              </a:r>
            </a:p>
            <a:p>
              <a:r>
                <a:rPr lang="fr-FR" sz="800" dirty="0"/>
                <a:t>D: drop off passager </a:t>
              </a:r>
            </a:p>
            <a:p>
              <a:r>
                <a:rPr lang="fr-FR" sz="800" dirty="0"/>
                <a:t>A: sièges disponible</a:t>
              </a:r>
              <a:endParaRPr lang="fr-CH" sz="800" dirty="0"/>
            </a:p>
          </p:txBody>
        </p:sp>
      </p:grpSp>
      <p:grpSp>
        <p:nvGrpSpPr>
          <p:cNvPr id="1169" name="Groupe 1168">
            <a:extLst>
              <a:ext uri="{FF2B5EF4-FFF2-40B4-BE49-F238E27FC236}">
                <a16:creationId xmlns:a16="http://schemas.microsoft.com/office/drawing/2014/main" id="{837BFC90-EBC9-4266-B885-F4F107FAF3E3}"/>
              </a:ext>
            </a:extLst>
          </p:cNvPr>
          <p:cNvGrpSpPr/>
          <p:nvPr/>
        </p:nvGrpSpPr>
        <p:grpSpPr>
          <a:xfrm>
            <a:off x="1328172" y="4800338"/>
            <a:ext cx="1248490" cy="556717"/>
            <a:chOff x="3229932" y="4803448"/>
            <a:chExt cx="1248490" cy="556717"/>
          </a:xfrm>
        </p:grpSpPr>
        <p:sp>
          <p:nvSpPr>
            <p:cNvPr id="1170" name="Légende : double flèche courbée sans bordure 1169">
              <a:extLst>
                <a:ext uri="{FF2B5EF4-FFF2-40B4-BE49-F238E27FC236}">
                  <a16:creationId xmlns:a16="http://schemas.microsoft.com/office/drawing/2014/main" id="{8FA9274D-4D40-492A-A04F-827F4055EEEF}"/>
                </a:ext>
              </a:extLst>
            </p:cNvPr>
            <p:cNvSpPr/>
            <p:nvPr/>
          </p:nvSpPr>
          <p:spPr>
            <a:xfrm>
              <a:off x="3297309" y="4803448"/>
              <a:ext cx="1181113" cy="456523"/>
            </a:xfrm>
            <a:prstGeom prst="callout3">
              <a:avLst>
                <a:gd name="adj1" fmla="val 99103"/>
                <a:gd name="adj2" fmla="val 10460"/>
                <a:gd name="adj3" fmla="val 128912"/>
                <a:gd name="adj4" fmla="val 9785"/>
                <a:gd name="adj5" fmla="val 132955"/>
                <a:gd name="adj6" fmla="val 17576"/>
                <a:gd name="adj7" fmla="val 175798"/>
                <a:gd name="adj8" fmla="val 175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71" name="ZoneTexte 1170">
              <a:extLst>
                <a:ext uri="{FF2B5EF4-FFF2-40B4-BE49-F238E27FC236}">
                  <a16:creationId xmlns:a16="http://schemas.microsoft.com/office/drawing/2014/main" id="{EA96ACF7-7A8B-4408-9098-0FD377B889B4}"/>
                </a:ext>
              </a:extLst>
            </p:cNvPr>
            <p:cNvSpPr txBox="1"/>
            <p:nvPr/>
          </p:nvSpPr>
          <p:spPr>
            <a:xfrm>
              <a:off x="3229932" y="4806167"/>
              <a:ext cx="122341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AvS</a:t>
              </a:r>
              <a:r>
                <a:rPr lang="fr-FR" sz="800" dirty="0"/>
                <a:t>:   capacité nominal</a:t>
              </a:r>
            </a:p>
            <a:p>
              <a:r>
                <a:rPr lang="fr-FR" sz="800" dirty="0"/>
                <a:t>Cm:  capacité maximal</a:t>
              </a:r>
            </a:p>
            <a:p>
              <a:r>
                <a:rPr lang="fr-FR" sz="800" dirty="0"/>
                <a:t>         de toute la solution </a:t>
              </a:r>
            </a:p>
            <a:p>
              <a:endParaRPr lang="fr-CH" sz="600" dirty="0"/>
            </a:p>
          </p:txBody>
        </p:sp>
      </p:grpSp>
      <p:sp>
        <p:nvSpPr>
          <p:cNvPr id="1172" name="ZoneTexte 1171">
            <a:extLst>
              <a:ext uri="{FF2B5EF4-FFF2-40B4-BE49-F238E27FC236}">
                <a16:creationId xmlns:a16="http://schemas.microsoft.com/office/drawing/2014/main" id="{327E7835-4E61-4F93-9692-96F85DE465EB}"/>
              </a:ext>
            </a:extLst>
          </p:cNvPr>
          <p:cNvSpPr txBox="1"/>
          <p:nvPr/>
        </p:nvSpPr>
        <p:spPr>
          <a:xfrm>
            <a:off x="2957152" y="58382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3" name="ZoneTexte 1172">
            <a:extLst>
              <a:ext uri="{FF2B5EF4-FFF2-40B4-BE49-F238E27FC236}">
                <a16:creationId xmlns:a16="http://schemas.microsoft.com/office/drawing/2014/main" id="{32EEB2CA-D301-49A1-BB70-0AC10E9669C9}"/>
              </a:ext>
            </a:extLst>
          </p:cNvPr>
          <p:cNvSpPr txBox="1"/>
          <p:nvPr/>
        </p:nvSpPr>
        <p:spPr>
          <a:xfrm>
            <a:off x="2392680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4" name="ZoneTexte 1173">
            <a:extLst>
              <a:ext uri="{FF2B5EF4-FFF2-40B4-BE49-F238E27FC236}">
                <a16:creationId xmlns:a16="http://schemas.microsoft.com/office/drawing/2014/main" id="{F9719F1C-7331-4C36-BC78-EA99BAE32E1D}"/>
              </a:ext>
            </a:extLst>
          </p:cNvPr>
          <p:cNvSpPr txBox="1"/>
          <p:nvPr/>
        </p:nvSpPr>
        <p:spPr>
          <a:xfrm>
            <a:off x="1933653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5" name="ZoneTexte 1174">
            <a:extLst>
              <a:ext uri="{FF2B5EF4-FFF2-40B4-BE49-F238E27FC236}">
                <a16:creationId xmlns:a16="http://schemas.microsoft.com/office/drawing/2014/main" id="{FFA81761-D5ED-41F1-8F71-6E43D051BDAA}"/>
              </a:ext>
            </a:extLst>
          </p:cNvPr>
          <p:cNvSpPr txBox="1"/>
          <p:nvPr/>
        </p:nvSpPr>
        <p:spPr>
          <a:xfrm>
            <a:off x="704373" y="55153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FF0000"/>
                </a:solidFill>
              </a:rPr>
              <a:t>Only</a:t>
            </a:r>
            <a:r>
              <a:rPr lang="fr-FR" sz="800" dirty="0">
                <a:solidFill>
                  <a:srgbClr val="FF000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76" name="ZoneTexte 1175">
            <a:extLst>
              <a:ext uri="{FF2B5EF4-FFF2-40B4-BE49-F238E27FC236}">
                <a16:creationId xmlns:a16="http://schemas.microsoft.com/office/drawing/2014/main" id="{44B4E8C1-966D-4B39-BE60-62DA3AB52F22}"/>
              </a:ext>
            </a:extLst>
          </p:cNvPr>
          <p:cNvSpPr txBox="1"/>
          <p:nvPr/>
        </p:nvSpPr>
        <p:spPr>
          <a:xfrm>
            <a:off x="770108" y="518214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00B0F0"/>
                </a:solidFill>
              </a:rPr>
              <a:t>Only</a:t>
            </a:r>
            <a:r>
              <a:rPr lang="fr-FR" sz="800" dirty="0">
                <a:solidFill>
                  <a:srgbClr val="00B0F0"/>
                </a:solidFill>
              </a:rPr>
              <a:t> Driver</a:t>
            </a:r>
          </a:p>
          <a:p>
            <a:endParaRPr lang="fr-CH" sz="600" dirty="0"/>
          </a:p>
        </p:txBody>
      </p:sp>
      <p:sp>
        <p:nvSpPr>
          <p:cNvPr id="1177" name="ZoneTexte 1176">
            <a:extLst>
              <a:ext uri="{FF2B5EF4-FFF2-40B4-BE49-F238E27FC236}">
                <a16:creationId xmlns:a16="http://schemas.microsoft.com/office/drawing/2014/main" id="{796C13F3-7077-4FED-A033-496F95758FC6}"/>
              </a:ext>
            </a:extLst>
          </p:cNvPr>
          <p:cNvSpPr txBox="1"/>
          <p:nvPr/>
        </p:nvSpPr>
        <p:spPr>
          <a:xfrm>
            <a:off x="749045" y="583612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92D050"/>
                </a:solidFill>
              </a:rPr>
              <a:t>Mainly</a:t>
            </a:r>
            <a:r>
              <a:rPr lang="fr-FR" sz="800" dirty="0">
                <a:solidFill>
                  <a:srgbClr val="92D05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78" name="ZoneTexte 1177">
            <a:extLst>
              <a:ext uri="{FF2B5EF4-FFF2-40B4-BE49-F238E27FC236}">
                <a16:creationId xmlns:a16="http://schemas.microsoft.com/office/drawing/2014/main" id="{E55D4252-F973-4D3B-B9C3-5BF6258CEB4F}"/>
              </a:ext>
            </a:extLst>
          </p:cNvPr>
          <p:cNvSpPr txBox="1"/>
          <p:nvPr/>
        </p:nvSpPr>
        <p:spPr>
          <a:xfrm>
            <a:off x="764471" y="6187202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7030A0"/>
                </a:solidFill>
              </a:rPr>
              <a:t>Mainly</a:t>
            </a:r>
            <a:r>
              <a:rPr lang="fr-FR" sz="800" dirty="0">
                <a:solidFill>
                  <a:srgbClr val="7030A0"/>
                </a:solidFill>
              </a:rPr>
              <a:t> Driver</a:t>
            </a:r>
          </a:p>
          <a:p>
            <a:endParaRPr lang="fr-CH" sz="600" dirty="0"/>
          </a:p>
        </p:txBody>
      </p:sp>
      <p:pic>
        <p:nvPicPr>
          <p:cNvPr id="1179" name="Graphique 1178">
            <a:extLst>
              <a:ext uri="{FF2B5EF4-FFF2-40B4-BE49-F238E27FC236}">
                <a16:creationId xmlns:a16="http://schemas.microsoft.com/office/drawing/2014/main" id="{CB91FDA4-1611-42CE-874F-ED37CE508C0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510615" y="5479631"/>
            <a:ext cx="292555" cy="292555"/>
          </a:xfrm>
          <a:prstGeom prst="rect">
            <a:avLst/>
          </a:prstGeom>
        </p:spPr>
      </p:pic>
      <p:sp>
        <p:nvSpPr>
          <p:cNvPr id="1180" name="ZoneTexte 1179">
            <a:extLst>
              <a:ext uri="{FF2B5EF4-FFF2-40B4-BE49-F238E27FC236}">
                <a16:creationId xmlns:a16="http://schemas.microsoft.com/office/drawing/2014/main" id="{52B478B9-B850-4ED8-B5D9-B63210B24489}"/>
              </a:ext>
            </a:extLst>
          </p:cNvPr>
          <p:cNvSpPr txBox="1"/>
          <p:nvPr/>
        </p:nvSpPr>
        <p:spPr>
          <a:xfrm>
            <a:off x="3447461" y="591283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itinéraire</a:t>
            </a:r>
            <a:endParaRPr lang="fr-CH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83" name="Flèche : droite 1182">
            <a:extLst>
              <a:ext uri="{FF2B5EF4-FFF2-40B4-BE49-F238E27FC236}">
                <a16:creationId xmlns:a16="http://schemas.microsoft.com/office/drawing/2014/main" id="{03EBAD6B-62D3-44AD-BB5B-0007744BFFFF}"/>
              </a:ext>
            </a:extLst>
          </p:cNvPr>
          <p:cNvSpPr/>
          <p:nvPr/>
        </p:nvSpPr>
        <p:spPr>
          <a:xfrm rot="5400000">
            <a:off x="471477" y="643658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11DF96D-D34D-47D5-BA7D-C44845234A37}"/>
              </a:ext>
            </a:extLst>
          </p:cNvPr>
          <p:cNvSpPr txBox="1"/>
          <p:nvPr/>
        </p:nvSpPr>
        <p:spPr>
          <a:xfrm>
            <a:off x="756783" y="645078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Insertion?</a:t>
            </a:r>
            <a:endParaRPr lang="fr-CH" sz="600" dirty="0"/>
          </a:p>
        </p:txBody>
      </p:sp>
      <p:sp>
        <p:nvSpPr>
          <p:cNvPr id="1185" name="Flèche : courbe vers la gauche 1184">
            <a:extLst>
              <a:ext uri="{FF2B5EF4-FFF2-40B4-BE49-F238E27FC236}">
                <a16:creationId xmlns:a16="http://schemas.microsoft.com/office/drawing/2014/main" id="{6DD44F42-B374-4760-8E07-33B0598AFDCD}"/>
              </a:ext>
            </a:extLst>
          </p:cNvPr>
          <p:cNvSpPr/>
          <p:nvPr/>
        </p:nvSpPr>
        <p:spPr>
          <a:xfrm flipH="1">
            <a:off x="2975342" y="6200015"/>
            <a:ext cx="177605" cy="568399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186" name="ZoneTexte 1185">
            <a:extLst>
              <a:ext uri="{FF2B5EF4-FFF2-40B4-BE49-F238E27FC236}">
                <a16:creationId xmlns:a16="http://schemas.microsoft.com/office/drawing/2014/main" id="{7A49ABF2-9304-4439-AC7C-0848460B7EA3}"/>
              </a:ext>
            </a:extLst>
          </p:cNvPr>
          <p:cNvSpPr txBox="1"/>
          <p:nvPr/>
        </p:nvSpPr>
        <p:spPr>
          <a:xfrm rot="16200000">
            <a:off x="2822061" y="6383622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" b="1" dirty="0"/>
              <a:t>Best détour &gt;&gt; ?</a:t>
            </a:r>
            <a:endParaRPr lang="fr-CH" sz="100" b="1" dirty="0"/>
          </a:p>
        </p:txBody>
      </p:sp>
      <p:sp>
        <p:nvSpPr>
          <p:cNvPr id="1187" name="ZoneTexte 1186">
            <a:extLst>
              <a:ext uri="{FF2B5EF4-FFF2-40B4-BE49-F238E27FC236}">
                <a16:creationId xmlns:a16="http://schemas.microsoft.com/office/drawing/2014/main" id="{555B9804-BE2A-4B54-A507-19F0B0EDA9F9}"/>
              </a:ext>
            </a:extLst>
          </p:cNvPr>
          <p:cNvSpPr txBox="1"/>
          <p:nvPr/>
        </p:nvSpPr>
        <p:spPr>
          <a:xfrm>
            <a:off x="3067550" y="6373840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bd: insertion dynamique</a:t>
            </a:r>
            <a:endParaRPr lang="fr-CH" sz="300" dirty="0"/>
          </a:p>
        </p:txBody>
      </p:sp>
      <p:grpSp>
        <p:nvGrpSpPr>
          <p:cNvPr id="1188" name="Groupe 1187">
            <a:extLst>
              <a:ext uri="{FF2B5EF4-FFF2-40B4-BE49-F238E27FC236}">
                <a16:creationId xmlns:a16="http://schemas.microsoft.com/office/drawing/2014/main" id="{B33222EC-F3CA-4214-8541-23D2FC2C841D}"/>
              </a:ext>
            </a:extLst>
          </p:cNvPr>
          <p:cNvGrpSpPr/>
          <p:nvPr/>
        </p:nvGrpSpPr>
        <p:grpSpPr>
          <a:xfrm>
            <a:off x="373116" y="5723073"/>
            <a:ext cx="472059" cy="363871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1189" name="Graphique 1188">
              <a:extLst>
                <a:ext uri="{FF2B5EF4-FFF2-40B4-BE49-F238E27FC236}">
                  <a16:creationId xmlns:a16="http://schemas.microsoft.com/office/drawing/2014/main" id="{11C843B9-5D24-4DD1-8EA0-C4863E4B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1190" name="Graphique 1189">
              <a:extLst>
                <a:ext uri="{FF2B5EF4-FFF2-40B4-BE49-F238E27FC236}">
                  <a16:creationId xmlns:a16="http://schemas.microsoft.com/office/drawing/2014/main" id="{7FFED10F-C7B9-4655-9B23-3ACE631C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grpSp>
        <p:nvGrpSpPr>
          <p:cNvPr id="1191" name="Groupe 1190">
            <a:extLst>
              <a:ext uri="{FF2B5EF4-FFF2-40B4-BE49-F238E27FC236}">
                <a16:creationId xmlns:a16="http://schemas.microsoft.com/office/drawing/2014/main" id="{78714461-1197-4D10-BC17-F2E5DB3F58E0}"/>
              </a:ext>
            </a:extLst>
          </p:cNvPr>
          <p:cNvGrpSpPr/>
          <p:nvPr/>
        </p:nvGrpSpPr>
        <p:grpSpPr>
          <a:xfrm>
            <a:off x="446396" y="6080052"/>
            <a:ext cx="466499" cy="359973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1192" name="Graphique 1191">
              <a:extLst>
                <a:ext uri="{FF2B5EF4-FFF2-40B4-BE49-F238E27FC236}">
                  <a16:creationId xmlns:a16="http://schemas.microsoft.com/office/drawing/2014/main" id="{EBD0B07E-E63C-4544-997A-B770E1D7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1193" name="Graphique 1192">
              <a:extLst>
                <a:ext uri="{FF2B5EF4-FFF2-40B4-BE49-F238E27FC236}">
                  <a16:creationId xmlns:a16="http://schemas.microsoft.com/office/drawing/2014/main" id="{0AFAD536-6AEB-4903-8844-7C81D22D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sp>
        <p:nvSpPr>
          <p:cNvPr id="427" name="Rectangle 426">
            <a:extLst>
              <a:ext uri="{FF2B5EF4-FFF2-40B4-BE49-F238E27FC236}">
                <a16:creationId xmlns:a16="http://schemas.microsoft.com/office/drawing/2014/main" id="{CBB7AEF1-A710-41D1-82AD-812AF1811D85}"/>
              </a:ext>
            </a:extLst>
          </p:cNvPr>
          <p:cNvSpPr/>
          <p:nvPr/>
        </p:nvSpPr>
        <p:spPr>
          <a:xfrm>
            <a:off x="8458934" y="3856731"/>
            <a:ext cx="99257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700" b="1" dirty="0">
                <a:highlight>
                  <a:srgbClr val="FFFF00"/>
                </a:highlight>
              </a:rPr>
              <a:t>7:57:30 + 12 &gt; 7:53:00</a:t>
            </a:r>
            <a:endParaRPr lang="fr-CH" sz="700" b="1" baseline="-25000" dirty="0">
              <a:highlight>
                <a:srgbClr val="FFFF00"/>
              </a:highlight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C73E7278-85FE-4414-B3E8-78B05264397A}"/>
              </a:ext>
            </a:extLst>
          </p:cNvPr>
          <p:cNvSpPr/>
          <p:nvPr/>
        </p:nvSpPr>
        <p:spPr>
          <a:xfrm>
            <a:off x="9178600" y="4661791"/>
            <a:ext cx="99257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700" b="1" dirty="0">
                <a:highlight>
                  <a:srgbClr val="FFFF00"/>
                </a:highlight>
              </a:rPr>
              <a:t>7:59:30 + 12 &gt; 7:59:30</a:t>
            </a:r>
            <a:endParaRPr lang="fr-CH" sz="700" b="1" baseline="-25000" dirty="0">
              <a:highlight>
                <a:srgbClr val="FFFF00"/>
              </a:highlight>
            </a:endParaRPr>
          </a:p>
        </p:txBody>
      </p:sp>
      <p:sp>
        <p:nvSpPr>
          <p:cNvPr id="432" name="ZoneTexte 431">
            <a:extLst>
              <a:ext uri="{FF2B5EF4-FFF2-40B4-BE49-F238E27FC236}">
                <a16:creationId xmlns:a16="http://schemas.microsoft.com/office/drawing/2014/main" id="{4DC4CBF8-B356-49AC-8561-20632B17D959}"/>
              </a:ext>
            </a:extLst>
          </p:cNvPr>
          <p:cNvSpPr txBox="1"/>
          <p:nvPr/>
        </p:nvSpPr>
        <p:spPr>
          <a:xfrm>
            <a:off x="216954" y="289861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R4</a:t>
            </a:r>
            <a:endParaRPr lang="fr-CH" sz="600" dirty="0"/>
          </a:p>
        </p:txBody>
      </p:sp>
      <p:sp>
        <p:nvSpPr>
          <p:cNvPr id="433" name="ZoneTexte 432">
            <a:extLst>
              <a:ext uri="{FF2B5EF4-FFF2-40B4-BE49-F238E27FC236}">
                <a16:creationId xmlns:a16="http://schemas.microsoft.com/office/drawing/2014/main" id="{0DD84BC9-F937-4D53-89EF-87EA5A1D0422}"/>
              </a:ext>
            </a:extLst>
          </p:cNvPr>
          <p:cNvSpPr txBox="1"/>
          <p:nvPr/>
        </p:nvSpPr>
        <p:spPr>
          <a:xfrm>
            <a:off x="7009041" y="73918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A:0</a:t>
            </a:r>
            <a:endParaRPr lang="fr-FR" sz="800" dirty="0"/>
          </a:p>
        </p:txBody>
      </p:sp>
      <p:sp>
        <p:nvSpPr>
          <p:cNvPr id="434" name="ZoneTexte 433">
            <a:extLst>
              <a:ext uri="{FF2B5EF4-FFF2-40B4-BE49-F238E27FC236}">
                <a16:creationId xmlns:a16="http://schemas.microsoft.com/office/drawing/2014/main" id="{9F706665-FD75-4550-ABB5-0616D0EE171E}"/>
              </a:ext>
            </a:extLst>
          </p:cNvPr>
          <p:cNvSpPr txBox="1"/>
          <p:nvPr/>
        </p:nvSpPr>
        <p:spPr>
          <a:xfrm>
            <a:off x="7040073" y="2306872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435" name="ZoneTexte 434">
            <a:extLst>
              <a:ext uri="{FF2B5EF4-FFF2-40B4-BE49-F238E27FC236}">
                <a16:creationId xmlns:a16="http://schemas.microsoft.com/office/drawing/2014/main" id="{A9FBE7CB-B74E-45D5-8219-DB6324433B82}"/>
              </a:ext>
            </a:extLst>
          </p:cNvPr>
          <p:cNvSpPr txBox="1"/>
          <p:nvPr/>
        </p:nvSpPr>
        <p:spPr>
          <a:xfrm>
            <a:off x="7033488" y="4514246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437" name="ZoneTexte 436">
            <a:extLst>
              <a:ext uri="{FF2B5EF4-FFF2-40B4-BE49-F238E27FC236}">
                <a16:creationId xmlns:a16="http://schemas.microsoft.com/office/drawing/2014/main" id="{EBDDBAC2-A1A3-4784-BC8E-5073111B123C}"/>
              </a:ext>
            </a:extLst>
          </p:cNvPr>
          <p:cNvSpPr txBox="1"/>
          <p:nvPr/>
        </p:nvSpPr>
        <p:spPr>
          <a:xfrm>
            <a:off x="5829998" y="637947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38" name="ZoneTexte 437">
            <a:extLst>
              <a:ext uri="{FF2B5EF4-FFF2-40B4-BE49-F238E27FC236}">
                <a16:creationId xmlns:a16="http://schemas.microsoft.com/office/drawing/2014/main" id="{57FE3CBB-2BAF-4B1D-BA68-84C3E529B512}"/>
              </a:ext>
            </a:extLst>
          </p:cNvPr>
          <p:cNvSpPr txBox="1"/>
          <p:nvPr/>
        </p:nvSpPr>
        <p:spPr>
          <a:xfrm>
            <a:off x="5867431" y="2859202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39" name="ZoneTexte 438">
            <a:extLst>
              <a:ext uri="{FF2B5EF4-FFF2-40B4-BE49-F238E27FC236}">
                <a16:creationId xmlns:a16="http://schemas.microsoft.com/office/drawing/2014/main" id="{EC892179-19E2-459E-A017-B851B6101575}"/>
              </a:ext>
            </a:extLst>
          </p:cNvPr>
          <p:cNvSpPr txBox="1"/>
          <p:nvPr/>
        </p:nvSpPr>
        <p:spPr>
          <a:xfrm>
            <a:off x="5875120" y="5085086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A4724D7-9061-494B-BF8F-D6AA72992805}"/>
              </a:ext>
            </a:extLst>
          </p:cNvPr>
          <p:cNvSpPr txBox="1"/>
          <p:nvPr/>
        </p:nvSpPr>
        <p:spPr>
          <a:xfrm>
            <a:off x="9838475" y="5670598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A:6</a:t>
            </a:r>
            <a:endParaRPr lang="fr-CH" sz="700" dirty="0"/>
          </a:p>
        </p:txBody>
      </p:sp>
      <p:sp>
        <p:nvSpPr>
          <p:cNvPr id="444" name="ZoneTexte 443">
            <a:extLst>
              <a:ext uri="{FF2B5EF4-FFF2-40B4-BE49-F238E27FC236}">
                <a16:creationId xmlns:a16="http://schemas.microsoft.com/office/drawing/2014/main" id="{7E2EFC6D-D509-485A-BDC7-0A5B4D20DE4E}"/>
              </a:ext>
            </a:extLst>
          </p:cNvPr>
          <p:cNvSpPr txBox="1"/>
          <p:nvPr/>
        </p:nvSpPr>
        <p:spPr>
          <a:xfrm>
            <a:off x="10374029" y="567164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48" name="ZoneTexte 447">
            <a:extLst>
              <a:ext uri="{FF2B5EF4-FFF2-40B4-BE49-F238E27FC236}">
                <a16:creationId xmlns:a16="http://schemas.microsoft.com/office/drawing/2014/main" id="{F8BAD7B7-2257-4CAF-B31E-E51CFEECCFF1}"/>
              </a:ext>
            </a:extLst>
          </p:cNvPr>
          <p:cNvSpPr txBox="1"/>
          <p:nvPr/>
        </p:nvSpPr>
        <p:spPr>
          <a:xfrm>
            <a:off x="9856723" y="3446708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A:7</a:t>
            </a:r>
            <a:endParaRPr lang="fr-CH" sz="700" dirty="0"/>
          </a:p>
        </p:txBody>
      </p:sp>
      <p:sp>
        <p:nvSpPr>
          <p:cNvPr id="449" name="ZoneTexte 448">
            <a:extLst>
              <a:ext uri="{FF2B5EF4-FFF2-40B4-BE49-F238E27FC236}">
                <a16:creationId xmlns:a16="http://schemas.microsoft.com/office/drawing/2014/main" id="{252534B3-DB43-48B9-B58C-129E938BC426}"/>
              </a:ext>
            </a:extLst>
          </p:cNvPr>
          <p:cNvSpPr txBox="1"/>
          <p:nvPr/>
        </p:nvSpPr>
        <p:spPr>
          <a:xfrm>
            <a:off x="9807112" y="1246709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A:7</a:t>
            </a:r>
            <a:endParaRPr lang="fr-CH" sz="700" dirty="0"/>
          </a:p>
        </p:txBody>
      </p:sp>
      <p:sp>
        <p:nvSpPr>
          <p:cNvPr id="450" name="ZoneTexte 449">
            <a:extLst>
              <a:ext uri="{FF2B5EF4-FFF2-40B4-BE49-F238E27FC236}">
                <a16:creationId xmlns:a16="http://schemas.microsoft.com/office/drawing/2014/main" id="{2DF06090-0380-4B7A-9936-D4AC2D0A8367}"/>
              </a:ext>
            </a:extLst>
          </p:cNvPr>
          <p:cNvSpPr txBox="1"/>
          <p:nvPr/>
        </p:nvSpPr>
        <p:spPr>
          <a:xfrm>
            <a:off x="1471302" y="661868"/>
            <a:ext cx="34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51" name="ZoneTexte 450">
            <a:extLst>
              <a:ext uri="{FF2B5EF4-FFF2-40B4-BE49-F238E27FC236}">
                <a16:creationId xmlns:a16="http://schemas.microsoft.com/office/drawing/2014/main" id="{EA5C24D2-624E-4E0A-9AD9-33981EE11DA1}"/>
              </a:ext>
            </a:extLst>
          </p:cNvPr>
          <p:cNvSpPr txBox="1"/>
          <p:nvPr/>
        </p:nvSpPr>
        <p:spPr>
          <a:xfrm>
            <a:off x="2293265" y="656511"/>
            <a:ext cx="35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452" name="ZoneTexte 451">
            <a:extLst>
              <a:ext uri="{FF2B5EF4-FFF2-40B4-BE49-F238E27FC236}">
                <a16:creationId xmlns:a16="http://schemas.microsoft.com/office/drawing/2014/main" id="{C239DFF3-5D91-402E-828B-FF693886274B}"/>
              </a:ext>
            </a:extLst>
          </p:cNvPr>
          <p:cNvSpPr txBox="1"/>
          <p:nvPr/>
        </p:nvSpPr>
        <p:spPr>
          <a:xfrm>
            <a:off x="1490636" y="1393884"/>
            <a:ext cx="39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53" name="ZoneTexte 452">
            <a:extLst>
              <a:ext uri="{FF2B5EF4-FFF2-40B4-BE49-F238E27FC236}">
                <a16:creationId xmlns:a16="http://schemas.microsoft.com/office/drawing/2014/main" id="{E4E28354-A9A9-40FA-8730-45832FEDC6B5}"/>
              </a:ext>
            </a:extLst>
          </p:cNvPr>
          <p:cNvSpPr txBox="1"/>
          <p:nvPr/>
        </p:nvSpPr>
        <p:spPr>
          <a:xfrm>
            <a:off x="2297889" y="1394672"/>
            <a:ext cx="3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</p:txBody>
      </p:sp>
      <p:sp>
        <p:nvSpPr>
          <p:cNvPr id="454" name="ZoneTexte 453">
            <a:extLst>
              <a:ext uri="{FF2B5EF4-FFF2-40B4-BE49-F238E27FC236}">
                <a16:creationId xmlns:a16="http://schemas.microsoft.com/office/drawing/2014/main" id="{7CA0957C-55A2-4CBA-A238-750583D2CA16}"/>
              </a:ext>
            </a:extLst>
          </p:cNvPr>
          <p:cNvSpPr txBox="1"/>
          <p:nvPr/>
        </p:nvSpPr>
        <p:spPr>
          <a:xfrm>
            <a:off x="1512586" y="2025893"/>
            <a:ext cx="37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55" name="ZoneTexte 454">
            <a:extLst>
              <a:ext uri="{FF2B5EF4-FFF2-40B4-BE49-F238E27FC236}">
                <a16:creationId xmlns:a16="http://schemas.microsoft.com/office/drawing/2014/main" id="{BC626604-7E1E-4FD1-8601-A441E15550F5}"/>
              </a:ext>
            </a:extLst>
          </p:cNvPr>
          <p:cNvSpPr txBox="1"/>
          <p:nvPr/>
        </p:nvSpPr>
        <p:spPr>
          <a:xfrm>
            <a:off x="2316803" y="2040212"/>
            <a:ext cx="36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461" name="ZoneTexte 460">
            <a:extLst>
              <a:ext uri="{FF2B5EF4-FFF2-40B4-BE49-F238E27FC236}">
                <a16:creationId xmlns:a16="http://schemas.microsoft.com/office/drawing/2014/main" id="{135969A1-B98C-42BF-A98C-05CB6B02C415}"/>
              </a:ext>
            </a:extLst>
          </p:cNvPr>
          <p:cNvSpPr txBox="1"/>
          <p:nvPr/>
        </p:nvSpPr>
        <p:spPr>
          <a:xfrm>
            <a:off x="8466523" y="297017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462" name="ZoneTexte 461">
            <a:extLst>
              <a:ext uri="{FF2B5EF4-FFF2-40B4-BE49-F238E27FC236}">
                <a16:creationId xmlns:a16="http://schemas.microsoft.com/office/drawing/2014/main" id="{F2A7FB21-B1D7-401B-A6B5-31F4D11A5382}"/>
              </a:ext>
            </a:extLst>
          </p:cNvPr>
          <p:cNvSpPr txBox="1"/>
          <p:nvPr/>
        </p:nvSpPr>
        <p:spPr>
          <a:xfrm>
            <a:off x="8435303" y="76304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463" name="ZoneTexte 462">
            <a:extLst>
              <a:ext uri="{FF2B5EF4-FFF2-40B4-BE49-F238E27FC236}">
                <a16:creationId xmlns:a16="http://schemas.microsoft.com/office/drawing/2014/main" id="{F90117A9-719A-4ED6-9BA6-AD35D5175C19}"/>
              </a:ext>
            </a:extLst>
          </p:cNvPr>
          <p:cNvSpPr txBox="1"/>
          <p:nvPr/>
        </p:nvSpPr>
        <p:spPr>
          <a:xfrm>
            <a:off x="8458765" y="5214234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464" name="ZoneTexte 463">
            <a:extLst>
              <a:ext uri="{FF2B5EF4-FFF2-40B4-BE49-F238E27FC236}">
                <a16:creationId xmlns:a16="http://schemas.microsoft.com/office/drawing/2014/main" id="{AD3D07DF-CC1A-47F8-9937-A6439006B655}"/>
              </a:ext>
            </a:extLst>
          </p:cNvPr>
          <p:cNvSpPr txBox="1"/>
          <p:nvPr/>
        </p:nvSpPr>
        <p:spPr>
          <a:xfrm>
            <a:off x="263204" y="1530992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R2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7" name="ZoneTexte 466">
            <a:extLst>
              <a:ext uri="{FF2B5EF4-FFF2-40B4-BE49-F238E27FC236}">
                <a16:creationId xmlns:a16="http://schemas.microsoft.com/office/drawing/2014/main" id="{06AD2D23-1DA5-4EE3-91DD-EA90FDA8832F}"/>
              </a:ext>
            </a:extLst>
          </p:cNvPr>
          <p:cNvSpPr txBox="1"/>
          <p:nvPr/>
        </p:nvSpPr>
        <p:spPr>
          <a:xfrm>
            <a:off x="243574" y="223729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R3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8" name="ZoneTexte 467">
            <a:extLst>
              <a:ext uri="{FF2B5EF4-FFF2-40B4-BE49-F238E27FC236}">
                <a16:creationId xmlns:a16="http://schemas.microsoft.com/office/drawing/2014/main" id="{AC417D18-16B0-4FC1-8BD2-78CE4BA8EA42}"/>
              </a:ext>
            </a:extLst>
          </p:cNvPr>
          <p:cNvSpPr txBox="1"/>
          <p:nvPr/>
        </p:nvSpPr>
        <p:spPr>
          <a:xfrm>
            <a:off x="216303" y="378373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R5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9" name="ZoneTexte 468">
            <a:extLst>
              <a:ext uri="{FF2B5EF4-FFF2-40B4-BE49-F238E27FC236}">
                <a16:creationId xmlns:a16="http://schemas.microsoft.com/office/drawing/2014/main" id="{E552F77C-9BD7-4A03-8069-E23B5C9D8357}"/>
              </a:ext>
            </a:extLst>
          </p:cNvPr>
          <p:cNvSpPr txBox="1"/>
          <p:nvPr/>
        </p:nvSpPr>
        <p:spPr>
          <a:xfrm>
            <a:off x="238153" y="79337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R1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0C31137C-C6AC-415B-A760-B86F030D2411}"/>
              </a:ext>
            </a:extLst>
          </p:cNvPr>
          <p:cNvSpPr txBox="1"/>
          <p:nvPr/>
        </p:nvSpPr>
        <p:spPr>
          <a:xfrm>
            <a:off x="7814837" y="2303747"/>
            <a:ext cx="374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CH" sz="700" dirty="0"/>
          </a:p>
        </p:txBody>
      </p:sp>
      <p:sp>
        <p:nvSpPr>
          <p:cNvPr id="471" name="ZoneTexte 470">
            <a:extLst>
              <a:ext uri="{FF2B5EF4-FFF2-40B4-BE49-F238E27FC236}">
                <a16:creationId xmlns:a16="http://schemas.microsoft.com/office/drawing/2014/main" id="{617C96FB-F021-4A48-A87F-FDE6BF621434}"/>
              </a:ext>
            </a:extLst>
          </p:cNvPr>
          <p:cNvSpPr txBox="1"/>
          <p:nvPr/>
        </p:nvSpPr>
        <p:spPr>
          <a:xfrm>
            <a:off x="8005582" y="4523972"/>
            <a:ext cx="374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CH" sz="700" dirty="0"/>
          </a:p>
        </p:txBody>
      </p:sp>
      <p:sp>
        <p:nvSpPr>
          <p:cNvPr id="472" name="ZoneTexte 471">
            <a:extLst>
              <a:ext uri="{FF2B5EF4-FFF2-40B4-BE49-F238E27FC236}">
                <a16:creationId xmlns:a16="http://schemas.microsoft.com/office/drawing/2014/main" id="{00D74BD9-7FD2-44BE-B388-79C2E3F433DC}"/>
              </a:ext>
            </a:extLst>
          </p:cNvPr>
          <p:cNvSpPr txBox="1"/>
          <p:nvPr/>
        </p:nvSpPr>
        <p:spPr>
          <a:xfrm>
            <a:off x="7026709" y="3389622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A:1</a:t>
            </a:r>
            <a:endParaRPr lang="fr-FR" sz="800" dirty="0"/>
          </a:p>
        </p:txBody>
      </p:sp>
      <p:sp>
        <p:nvSpPr>
          <p:cNvPr id="473" name="ZoneTexte 472">
            <a:extLst>
              <a:ext uri="{FF2B5EF4-FFF2-40B4-BE49-F238E27FC236}">
                <a16:creationId xmlns:a16="http://schemas.microsoft.com/office/drawing/2014/main" id="{95DC9011-430E-4FCD-BF44-2A48060096BA}"/>
              </a:ext>
            </a:extLst>
          </p:cNvPr>
          <p:cNvSpPr txBox="1"/>
          <p:nvPr/>
        </p:nvSpPr>
        <p:spPr>
          <a:xfrm>
            <a:off x="7026597" y="5585884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A:1</a:t>
            </a:r>
            <a:endParaRPr lang="fr-FR" sz="800" dirty="0"/>
          </a:p>
        </p:txBody>
      </p:sp>
      <p:sp>
        <p:nvSpPr>
          <p:cNvPr id="477" name="ZoneTexte 476">
            <a:extLst>
              <a:ext uri="{FF2B5EF4-FFF2-40B4-BE49-F238E27FC236}">
                <a16:creationId xmlns:a16="http://schemas.microsoft.com/office/drawing/2014/main" id="{DB085F75-57E2-40F7-9A06-946B5C22267F}"/>
              </a:ext>
            </a:extLst>
          </p:cNvPr>
          <p:cNvSpPr txBox="1"/>
          <p:nvPr/>
        </p:nvSpPr>
        <p:spPr>
          <a:xfrm>
            <a:off x="6409076" y="1903310"/>
            <a:ext cx="35894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Fig9: Echec de l’insertion pour cause de capacité insuffisante du stop 1 de la requête 4 dans l’offre </a:t>
            </a:r>
            <a:r>
              <a:rPr lang="fr-FR" sz="600" dirty="0" err="1"/>
              <a:t>only</a:t>
            </a:r>
            <a:r>
              <a:rPr lang="fr-FR" sz="600" dirty="0"/>
              <a:t> driver </a:t>
            </a:r>
            <a:endParaRPr lang="fr-CH" sz="600" dirty="0"/>
          </a:p>
        </p:txBody>
      </p:sp>
      <p:sp>
        <p:nvSpPr>
          <p:cNvPr id="478" name="ZoneTexte 477">
            <a:extLst>
              <a:ext uri="{FF2B5EF4-FFF2-40B4-BE49-F238E27FC236}">
                <a16:creationId xmlns:a16="http://schemas.microsoft.com/office/drawing/2014/main" id="{DA233105-0BF2-4468-B12C-696437DCB047}"/>
              </a:ext>
            </a:extLst>
          </p:cNvPr>
          <p:cNvSpPr txBox="1"/>
          <p:nvPr/>
        </p:nvSpPr>
        <p:spPr>
          <a:xfrm>
            <a:off x="6621607" y="4075571"/>
            <a:ext cx="32063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Fig10: Echec de l’insertion pour cause d’horaire du stop 1 de la requête 4 dans l’offre </a:t>
            </a:r>
            <a:r>
              <a:rPr lang="fr-FR" sz="600" dirty="0" err="1"/>
              <a:t>only</a:t>
            </a:r>
            <a:r>
              <a:rPr lang="fr-FR" sz="600" dirty="0"/>
              <a:t> driver </a:t>
            </a:r>
            <a:endParaRPr lang="fr-CH" sz="600" dirty="0"/>
          </a:p>
        </p:txBody>
      </p:sp>
      <p:sp>
        <p:nvSpPr>
          <p:cNvPr id="479" name="ZoneTexte 478">
            <a:extLst>
              <a:ext uri="{FF2B5EF4-FFF2-40B4-BE49-F238E27FC236}">
                <a16:creationId xmlns:a16="http://schemas.microsoft.com/office/drawing/2014/main" id="{B90264FA-CEFB-42A9-9C6E-0B33B69BFBFF}"/>
              </a:ext>
            </a:extLst>
          </p:cNvPr>
          <p:cNvSpPr txBox="1"/>
          <p:nvPr/>
        </p:nvSpPr>
        <p:spPr>
          <a:xfrm>
            <a:off x="6624459" y="6304578"/>
            <a:ext cx="32063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Fig11: Echec de l’insertion pour cause d’horaire du stop 1 de la requête 4 dans l’offre </a:t>
            </a:r>
            <a:r>
              <a:rPr lang="fr-FR" sz="600" dirty="0" err="1"/>
              <a:t>only</a:t>
            </a:r>
            <a:r>
              <a:rPr lang="fr-FR" sz="600" dirty="0"/>
              <a:t> driver </a:t>
            </a:r>
            <a:endParaRPr lang="fr-CH" sz="600" dirty="0"/>
          </a:p>
        </p:txBody>
      </p:sp>
      <p:cxnSp>
        <p:nvCxnSpPr>
          <p:cNvPr id="480" name="Connecteur droit 479">
            <a:extLst>
              <a:ext uri="{FF2B5EF4-FFF2-40B4-BE49-F238E27FC236}">
                <a16:creationId xmlns:a16="http://schemas.microsoft.com/office/drawing/2014/main" id="{41540D42-8A22-4FC1-AA24-E88CC527EDD0}"/>
              </a:ext>
            </a:extLst>
          </p:cNvPr>
          <p:cNvCxnSpPr>
            <a:cxnSpLocks/>
          </p:cNvCxnSpPr>
          <p:nvPr/>
        </p:nvCxnSpPr>
        <p:spPr>
          <a:xfrm flipV="1">
            <a:off x="2691595" y="4990566"/>
            <a:ext cx="749160" cy="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ZoneTexte 480">
            <a:extLst>
              <a:ext uri="{FF2B5EF4-FFF2-40B4-BE49-F238E27FC236}">
                <a16:creationId xmlns:a16="http://schemas.microsoft.com/office/drawing/2014/main" id="{F231D4FD-5175-4B47-9F97-18161CC9431C}"/>
              </a:ext>
            </a:extLst>
          </p:cNvPr>
          <p:cNvSpPr txBox="1"/>
          <p:nvPr/>
        </p:nvSpPr>
        <p:spPr>
          <a:xfrm>
            <a:off x="2598071" y="470454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 temps trajet</a:t>
            </a:r>
            <a:endParaRPr lang="fr-CH" sz="600" dirty="0"/>
          </a:p>
        </p:txBody>
      </p:sp>
      <p:cxnSp>
        <p:nvCxnSpPr>
          <p:cNvPr id="482" name="Connecteur droit 481">
            <a:extLst>
              <a:ext uri="{FF2B5EF4-FFF2-40B4-BE49-F238E27FC236}">
                <a16:creationId xmlns:a16="http://schemas.microsoft.com/office/drawing/2014/main" id="{3F6F1E2B-8F54-4E34-8DAF-B8DDCE430BC6}"/>
              </a:ext>
            </a:extLst>
          </p:cNvPr>
          <p:cNvCxnSpPr>
            <a:cxnSpLocks/>
          </p:cNvCxnSpPr>
          <p:nvPr/>
        </p:nvCxnSpPr>
        <p:spPr>
          <a:xfrm flipV="1">
            <a:off x="2700571" y="5120201"/>
            <a:ext cx="749160" cy="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ZoneTexte 482">
            <a:extLst>
              <a:ext uri="{FF2B5EF4-FFF2-40B4-BE49-F238E27FC236}">
                <a16:creationId xmlns:a16="http://schemas.microsoft.com/office/drawing/2014/main" id="{9F33E939-F361-4986-A7F5-B97980D854B1}"/>
              </a:ext>
            </a:extLst>
          </p:cNvPr>
          <p:cNvSpPr txBox="1"/>
          <p:nvPr/>
        </p:nvSpPr>
        <p:spPr>
          <a:xfrm>
            <a:off x="2708202" y="4835865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valide</a:t>
            </a:r>
            <a:endParaRPr lang="fr-CH" sz="500" dirty="0"/>
          </a:p>
        </p:txBody>
      </p:sp>
      <p:sp>
        <p:nvSpPr>
          <p:cNvPr id="484" name="ZoneTexte 483">
            <a:extLst>
              <a:ext uri="{FF2B5EF4-FFF2-40B4-BE49-F238E27FC236}">
                <a16:creationId xmlns:a16="http://schemas.microsoft.com/office/drawing/2014/main" id="{E7D8910E-4AB9-42ED-81D2-BE81FEC720A9}"/>
              </a:ext>
            </a:extLst>
          </p:cNvPr>
          <p:cNvSpPr txBox="1"/>
          <p:nvPr/>
        </p:nvSpPr>
        <p:spPr>
          <a:xfrm>
            <a:off x="2790880" y="497757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Détour</a:t>
            </a:r>
            <a:endParaRPr lang="fr-CH" sz="500" dirty="0"/>
          </a:p>
        </p:txBody>
      </p:sp>
      <p:cxnSp>
        <p:nvCxnSpPr>
          <p:cNvPr id="485" name="Connecteur droit 484">
            <a:extLst>
              <a:ext uri="{FF2B5EF4-FFF2-40B4-BE49-F238E27FC236}">
                <a16:creationId xmlns:a16="http://schemas.microsoft.com/office/drawing/2014/main" id="{32B11AE6-5393-412F-B3BC-05EF88183C3E}"/>
              </a:ext>
            </a:extLst>
          </p:cNvPr>
          <p:cNvCxnSpPr>
            <a:cxnSpLocks/>
          </p:cNvCxnSpPr>
          <p:nvPr/>
        </p:nvCxnSpPr>
        <p:spPr>
          <a:xfrm flipV="1">
            <a:off x="2698643" y="5282626"/>
            <a:ext cx="749160" cy="1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ZoneTexte 485">
            <a:extLst>
              <a:ext uri="{FF2B5EF4-FFF2-40B4-BE49-F238E27FC236}">
                <a16:creationId xmlns:a16="http://schemas.microsoft.com/office/drawing/2014/main" id="{C3692D84-EE6A-45CA-AA5B-CD45FD97196F}"/>
              </a:ext>
            </a:extLst>
          </p:cNvPr>
          <p:cNvSpPr txBox="1"/>
          <p:nvPr/>
        </p:nvSpPr>
        <p:spPr>
          <a:xfrm>
            <a:off x="2607424" y="5131390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en cours</a:t>
            </a:r>
            <a:endParaRPr lang="fr-CH" sz="500" dirty="0"/>
          </a:p>
        </p:txBody>
      </p:sp>
      <p:sp>
        <p:nvSpPr>
          <p:cNvPr id="442" name="ZoneTexte 441">
            <a:extLst>
              <a:ext uri="{FF2B5EF4-FFF2-40B4-BE49-F238E27FC236}">
                <a16:creationId xmlns:a16="http://schemas.microsoft.com/office/drawing/2014/main" id="{7708531B-D62E-4CD3-A9D7-7D06A0A931E4}"/>
              </a:ext>
            </a:extLst>
          </p:cNvPr>
          <p:cNvSpPr txBox="1"/>
          <p:nvPr/>
        </p:nvSpPr>
        <p:spPr>
          <a:xfrm>
            <a:off x="1008666" y="682131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7</a:t>
            </a:r>
          </a:p>
          <a:p>
            <a:endParaRPr lang="fr-CH" sz="600" dirty="0"/>
          </a:p>
        </p:txBody>
      </p:sp>
      <p:grpSp>
        <p:nvGrpSpPr>
          <p:cNvPr id="487" name="Groupe 486">
            <a:extLst>
              <a:ext uri="{FF2B5EF4-FFF2-40B4-BE49-F238E27FC236}">
                <a16:creationId xmlns:a16="http://schemas.microsoft.com/office/drawing/2014/main" id="{7C967E27-629A-4686-9AEC-D87760CBBFAD}"/>
              </a:ext>
            </a:extLst>
          </p:cNvPr>
          <p:cNvGrpSpPr/>
          <p:nvPr/>
        </p:nvGrpSpPr>
        <p:grpSpPr>
          <a:xfrm>
            <a:off x="68265" y="4754384"/>
            <a:ext cx="1194149" cy="338554"/>
            <a:chOff x="3253347" y="4815505"/>
            <a:chExt cx="1329973" cy="444551"/>
          </a:xfrm>
        </p:grpSpPr>
        <p:sp>
          <p:nvSpPr>
            <p:cNvPr id="488" name="Légende : double flèche courbée sans bordure 487">
              <a:extLst>
                <a:ext uri="{FF2B5EF4-FFF2-40B4-BE49-F238E27FC236}">
                  <a16:creationId xmlns:a16="http://schemas.microsoft.com/office/drawing/2014/main" id="{75464C4D-8D9F-401F-B4FD-A059F215E2C9}"/>
                </a:ext>
              </a:extLst>
            </p:cNvPr>
            <p:cNvSpPr/>
            <p:nvPr/>
          </p:nvSpPr>
          <p:spPr>
            <a:xfrm>
              <a:off x="3284299" y="4856400"/>
              <a:ext cx="1181113" cy="377344"/>
            </a:xfrm>
            <a:prstGeom prst="callout3">
              <a:avLst>
                <a:gd name="adj1" fmla="val 94131"/>
                <a:gd name="adj2" fmla="val 30009"/>
                <a:gd name="adj3" fmla="val 118968"/>
                <a:gd name="adj4" fmla="val 30184"/>
                <a:gd name="adj5" fmla="val 120338"/>
                <a:gd name="adj6" fmla="val 31176"/>
                <a:gd name="adj7" fmla="val 136715"/>
                <a:gd name="adj8" fmla="val 48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9" name="ZoneTexte 488">
              <a:extLst>
                <a:ext uri="{FF2B5EF4-FFF2-40B4-BE49-F238E27FC236}">
                  <a16:creationId xmlns:a16="http://schemas.microsoft.com/office/drawing/2014/main" id="{636601DA-0807-40AE-AAA1-2A3E2BC5DF05}"/>
                </a:ext>
              </a:extLst>
            </p:cNvPr>
            <p:cNvSpPr txBox="1"/>
            <p:nvPr/>
          </p:nvSpPr>
          <p:spPr>
            <a:xfrm>
              <a:off x="3253347" y="4815505"/>
              <a:ext cx="1329973" cy="444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N: nbr de passager</a:t>
              </a:r>
            </a:p>
            <a:p>
              <a:r>
                <a:rPr lang="fr-FR" sz="800" dirty="0" err="1"/>
                <a:t>AvS</a:t>
              </a:r>
              <a:r>
                <a:rPr lang="fr-FR" sz="800" dirty="0"/>
                <a:t>: nbr de siège nominal</a:t>
              </a:r>
              <a:endParaRPr lang="fr-CH" sz="600" dirty="0"/>
            </a:p>
          </p:txBody>
        </p:sp>
      </p:grpSp>
      <p:sp>
        <p:nvSpPr>
          <p:cNvPr id="490" name="ZoneTexte 489">
            <a:extLst>
              <a:ext uri="{FF2B5EF4-FFF2-40B4-BE49-F238E27FC236}">
                <a16:creationId xmlns:a16="http://schemas.microsoft.com/office/drawing/2014/main" id="{FB5BC66F-F94A-4900-94C4-0B5F89CDB1E3}"/>
              </a:ext>
            </a:extLst>
          </p:cNvPr>
          <p:cNvSpPr txBox="1"/>
          <p:nvPr/>
        </p:nvSpPr>
        <p:spPr>
          <a:xfrm>
            <a:off x="464943" y="5087884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N/</a:t>
            </a:r>
            <a:r>
              <a:rPr lang="fr-FR" sz="600" dirty="0" err="1"/>
              <a:t>AvS</a:t>
            </a:r>
            <a:endParaRPr lang="fr-CH" sz="400" dirty="0"/>
          </a:p>
        </p:txBody>
      </p:sp>
      <p:sp>
        <p:nvSpPr>
          <p:cNvPr id="431" name="ZoneTexte 430">
            <a:extLst>
              <a:ext uri="{FF2B5EF4-FFF2-40B4-BE49-F238E27FC236}">
                <a16:creationId xmlns:a16="http://schemas.microsoft.com/office/drawing/2014/main" id="{B1BF4105-8D4B-45CA-890C-3D178E8542E9}"/>
              </a:ext>
            </a:extLst>
          </p:cNvPr>
          <p:cNvSpPr txBox="1"/>
          <p:nvPr/>
        </p:nvSpPr>
        <p:spPr>
          <a:xfrm>
            <a:off x="1540468" y="321086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sp>
        <p:nvSpPr>
          <p:cNvPr id="491" name="ZoneTexte 490">
            <a:extLst>
              <a:ext uri="{FF2B5EF4-FFF2-40B4-BE49-F238E27FC236}">
                <a16:creationId xmlns:a16="http://schemas.microsoft.com/office/drawing/2014/main" id="{932667DE-74AA-4E73-B04F-153151DD1CE3}"/>
              </a:ext>
            </a:extLst>
          </p:cNvPr>
          <p:cNvSpPr txBox="1"/>
          <p:nvPr/>
        </p:nvSpPr>
        <p:spPr>
          <a:xfrm>
            <a:off x="2366847" y="32120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sp>
        <p:nvSpPr>
          <p:cNvPr id="492" name="ZoneTexte 491">
            <a:extLst>
              <a:ext uri="{FF2B5EF4-FFF2-40B4-BE49-F238E27FC236}">
                <a16:creationId xmlns:a16="http://schemas.microsoft.com/office/drawing/2014/main" id="{F817C797-785F-46EF-A66B-7E32CE090413}"/>
              </a:ext>
            </a:extLst>
          </p:cNvPr>
          <p:cNvSpPr txBox="1"/>
          <p:nvPr/>
        </p:nvSpPr>
        <p:spPr>
          <a:xfrm>
            <a:off x="1523235" y="40395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493" name="ZoneTexte 492">
            <a:extLst>
              <a:ext uri="{FF2B5EF4-FFF2-40B4-BE49-F238E27FC236}">
                <a16:creationId xmlns:a16="http://schemas.microsoft.com/office/drawing/2014/main" id="{736967D2-8E97-450C-A358-0837D01F8E1D}"/>
              </a:ext>
            </a:extLst>
          </p:cNvPr>
          <p:cNvSpPr txBox="1"/>
          <p:nvPr/>
        </p:nvSpPr>
        <p:spPr>
          <a:xfrm>
            <a:off x="2358333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494" name="ZoneTexte 493">
            <a:extLst>
              <a:ext uri="{FF2B5EF4-FFF2-40B4-BE49-F238E27FC236}">
                <a16:creationId xmlns:a16="http://schemas.microsoft.com/office/drawing/2014/main" id="{86A65542-6CB8-433C-96A6-D1A61CBF1903}"/>
              </a:ext>
            </a:extLst>
          </p:cNvPr>
          <p:cNvSpPr txBox="1"/>
          <p:nvPr/>
        </p:nvSpPr>
        <p:spPr>
          <a:xfrm>
            <a:off x="3085711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8:05:00]</a:t>
            </a:r>
            <a:endParaRPr lang="fr-CH" sz="600" dirty="0"/>
          </a:p>
        </p:txBody>
      </p:sp>
      <p:sp>
        <p:nvSpPr>
          <p:cNvPr id="495" name="Accolade ouvrante 494">
            <a:extLst>
              <a:ext uri="{FF2B5EF4-FFF2-40B4-BE49-F238E27FC236}">
                <a16:creationId xmlns:a16="http://schemas.microsoft.com/office/drawing/2014/main" id="{BBE35294-16F7-471A-B73E-42E718196AE1}"/>
              </a:ext>
            </a:extLst>
          </p:cNvPr>
          <p:cNvSpPr/>
          <p:nvPr/>
        </p:nvSpPr>
        <p:spPr>
          <a:xfrm>
            <a:off x="1399563" y="2710847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6" name="Accolade ouvrante 495">
            <a:extLst>
              <a:ext uri="{FF2B5EF4-FFF2-40B4-BE49-F238E27FC236}">
                <a16:creationId xmlns:a16="http://schemas.microsoft.com/office/drawing/2014/main" id="{C40D4AEA-9156-4444-8D98-367C565C27E5}"/>
              </a:ext>
            </a:extLst>
          </p:cNvPr>
          <p:cNvSpPr/>
          <p:nvPr/>
        </p:nvSpPr>
        <p:spPr>
          <a:xfrm>
            <a:off x="1404330" y="3548588"/>
            <a:ext cx="193779" cy="698309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7" name="Accolade fermante 496">
            <a:extLst>
              <a:ext uri="{FF2B5EF4-FFF2-40B4-BE49-F238E27FC236}">
                <a16:creationId xmlns:a16="http://schemas.microsoft.com/office/drawing/2014/main" id="{D5B29C75-E085-4926-98BE-5339E38649C7}"/>
              </a:ext>
            </a:extLst>
          </p:cNvPr>
          <p:cNvSpPr/>
          <p:nvPr/>
        </p:nvSpPr>
        <p:spPr>
          <a:xfrm>
            <a:off x="3057129" y="2754645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8" name="Accolade fermante 497">
            <a:extLst>
              <a:ext uri="{FF2B5EF4-FFF2-40B4-BE49-F238E27FC236}">
                <a16:creationId xmlns:a16="http://schemas.microsoft.com/office/drawing/2014/main" id="{7DD363B9-C46C-46F2-B59D-BA570318225F}"/>
              </a:ext>
            </a:extLst>
          </p:cNvPr>
          <p:cNvSpPr/>
          <p:nvPr/>
        </p:nvSpPr>
        <p:spPr>
          <a:xfrm>
            <a:off x="3682605" y="3548588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9" name="ZoneTexte 498">
            <a:extLst>
              <a:ext uri="{FF2B5EF4-FFF2-40B4-BE49-F238E27FC236}">
                <a16:creationId xmlns:a16="http://schemas.microsoft.com/office/drawing/2014/main" id="{65240AFE-4907-470A-B8CD-270416E735D6}"/>
              </a:ext>
            </a:extLst>
          </p:cNvPr>
          <p:cNvSpPr txBox="1"/>
          <p:nvPr/>
        </p:nvSpPr>
        <p:spPr>
          <a:xfrm>
            <a:off x="2252610" y="3563566"/>
            <a:ext cx="3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500" name="ZoneTexte 499">
            <a:extLst>
              <a:ext uri="{FF2B5EF4-FFF2-40B4-BE49-F238E27FC236}">
                <a16:creationId xmlns:a16="http://schemas.microsoft.com/office/drawing/2014/main" id="{E4C46321-4B51-40FF-8217-2C4B8F68EF5F}"/>
              </a:ext>
            </a:extLst>
          </p:cNvPr>
          <p:cNvSpPr txBox="1"/>
          <p:nvPr/>
        </p:nvSpPr>
        <p:spPr>
          <a:xfrm>
            <a:off x="2982374" y="3555594"/>
            <a:ext cx="3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501" name="ZoneTexte 500">
            <a:extLst>
              <a:ext uri="{FF2B5EF4-FFF2-40B4-BE49-F238E27FC236}">
                <a16:creationId xmlns:a16="http://schemas.microsoft.com/office/drawing/2014/main" id="{8D9AA406-EA78-41B6-A3F5-9AB403025E90}"/>
              </a:ext>
            </a:extLst>
          </p:cNvPr>
          <p:cNvSpPr txBox="1"/>
          <p:nvPr/>
        </p:nvSpPr>
        <p:spPr>
          <a:xfrm>
            <a:off x="1021265" y="2769790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3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sp>
        <p:nvSpPr>
          <p:cNvPr id="502" name="ZoneTexte 501">
            <a:extLst>
              <a:ext uri="{FF2B5EF4-FFF2-40B4-BE49-F238E27FC236}">
                <a16:creationId xmlns:a16="http://schemas.microsoft.com/office/drawing/2014/main" id="{744CF154-E423-478E-9B8F-775616411AF3}"/>
              </a:ext>
            </a:extLst>
          </p:cNvPr>
          <p:cNvSpPr txBox="1"/>
          <p:nvPr/>
        </p:nvSpPr>
        <p:spPr>
          <a:xfrm>
            <a:off x="1021265" y="3645893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grpSp>
        <p:nvGrpSpPr>
          <p:cNvPr id="503" name="Groupe 502">
            <a:extLst>
              <a:ext uri="{FF2B5EF4-FFF2-40B4-BE49-F238E27FC236}">
                <a16:creationId xmlns:a16="http://schemas.microsoft.com/office/drawing/2014/main" id="{91AC1424-29AD-4793-951A-1F83D05C139D}"/>
              </a:ext>
            </a:extLst>
          </p:cNvPr>
          <p:cNvGrpSpPr/>
          <p:nvPr/>
        </p:nvGrpSpPr>
        <p:grpSpPr>
          <a:xfrm>
            <a:off x="2260969" y="2708550"/>
            <a:ext cx="849250" cy="577666"/>
            <a:chOff x="2410617" y="2709962"/>
            <a:chExt cx="849250" cy="577666"/>
          </a:xfrm>
        </p:grpSpPr>
        <p:sp>
          <p:nvSpPr>
            <p:cNvPr id="504" name="ZoneTexte 503">
              <a:extLst>
                <a:ext uri="{FF2B5EF4-FFF2-40B4-BE49-F238E27FC236}">
                  <a16:creationId xmlns:a16="http://schemas.microsoft.com/office/drawing/2014/main" id="{E46D4A95-BA33-4263-83DC-3D4284A9EAD6}"/>
                </a:ext>
              </a:extLst>
            </p:cNvPr>
            <p:cNvSpPr txBox="1"/>
            <p:nvPr/>
          </p:nvSpPr>
          <p:spPr>
            <a:xfrm>
              <a:off x="2410617" y="2720007"/>
              <a:ext cx="36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D:-2</a:t>
              </a:r>
            </a:p>
          </p:txBody>
        </p:sp>
        <p:grpSp>
          <p:nvGrpSpPr>
            <p:cNvPr id="505" name="Groupe 504">
              <a:extLst>
                <a:ext uri="{FF2B5EF4-FFF2-40B4-BE49-F238E27FC236}">
                  <a16:creationId xmlns:a16="http://schemas.microsoft.com/office/drawing/2014/main" id="{22117A9F-1DF1-4C22-85D0-F2F1FFF8DC3A}"/>
                </a:ext>
              </a:extLst>
            </p:cNvPr>
            <p:cNvGrpSpPr/>
            <p:nvPr/>
          </p:nvGrpSpPr>
          <p:grpSpPr>
            <a:xfrm>
              <a:off x="2434000" y="2709962"/>
              <a:ext cx="825867" cy="577666"/>
              <a:chOff x="2473974" y="1348089"/>
              <a:chExt cx="825867" cy="577666"/>
            </a:xfrm>
          </p:grpSpPr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41CCF97C-EDCE-49CE-9AD1-C68C78798E30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508" name="Graphique 507">
                  <a:extLst>
                    <a:ext uri="{FF2B5EF4-FFF2-40B4-BE49-F238E27FC236}">
                      <a16:creationId xmlns:a16="http://schemas.microsoft.com/office/drawing/2014/main" id="{B06A439B-AC7E-4E10-BF19-6CE0DEA65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509" name="ZoneTexte 508">
                  <a:extLst>
                    <a:ext uri="{FF2B5EF4-FFF2-40B4-BE49-F238E27FC236}">
                      <a16:creationId xmlns:a16="http://schemas.microsoft.com/office/drawing/2014/main" id="{B90FA17E-3A17-4B3F-B4E9-EFB850FF808A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92D050"/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507" name="ZoneTexte 506">
                <a:extLst>
                  <a:ext uri="{FF2B5EF4-FFF2-40B4-BE49-F238E27FC236}">
                    <a16:creationId xmlns:a16="http://schemas.microsoft.com/office/drawing/2014/main" id="{B52FC61E-8025-4365-A8A5-367B4F524C04}"/>
                  </a:ext>
                </a:extLst>
              </p:cNvPr>
              <p:cNvSpPr txBox="1"/>
              <p:nvPr/>
            </p:nvSpPr>
            <p:spPr>
              <a:xfrm>
                <a:off x="2720187" y="171031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92D05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92D050"/>
                    </a:solidFill>
                  </a:rPr>
                  <a:t>R4,2</a:t>
                </a:r>
                <a:endParaRPr lang="fr-CH" sz="800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510" name="Groupe 509">
            <a:extLst>
              <a:ext uri="{FF2B5EF4-FFF2-40B4-BE49-F238E27FC236}">
                <a16:creationId xmlns:a16="http://schemas.microsoft.com/office/drawing/2014/main" id="{98CB1BC8-10B1-459B-98DE-DFF2F8572CA6}"/>
              </a:ext>
            </a:extLst>
          </p:cNvPr>
          <p:cNvGrpSpPr/>
          <p:nvPr/>
        </p:nvGrpSpPr>
        <p:grpSpPr>
          <a:xfrm>
            <a:off x="1483965" y="2724300"/>
            <a:ext cx="790601" cy="569670"/>
            <a:chOff x="1623890" y="2720007"/>
            <a:chExt cx="790601" cy="569670"/>
          </a:xfrm>
        </p:grpSpPr>
        <p:grpSp>
          <p:nvGrpSpPr>
            <p:cNvPr id="511" name="Groupe 510">
              <a:extLst>
                <a:ext uri="{FF2B5EF4-FFF2-40B4-BE49-F238E27FC236}">
                  <a16:creationId xmlns:a16="http://schemas.microsoft.com/office/drawing/2014/main" id="{9E36D1BB-CB0F-4528-8975-B8AF6748E38D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514" name="Graphique 513">
                <a:extLst>
                  <a:ext uri="{FF2B5EF4-FFF2-40B4-BE49-F238E27FC236}">
                    <a16:creationId xmlns:a16="http://schemas.microsoft.com/office/drawing/2014/main" id="{EF09A6A1-7EA2-4443-953E-4EBCEC33B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515" name="ZoneTexte 514">
                <a:extLst>
                  <a:ext uri="{FF2B5EF4-FFF2-40B4-BE49-F238E27FC236}">
                    <a16:creationId xmlns:a16="http://schemas.microsoft.com/office/drawing/2014/main" id="{180C36B3-6882-4892-927F-C324770F34AE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0F7B89DF-3FC8-4555-A1AA-6AFA6B2F9768}"/>
                </a:ext>
              </a:extLst>
            </p:cNvPr>
            <p:cNvSpPr txBox="1"/>
            <p:nvPr/>
          </p:nvSpPr>
          <p:spPr>
            <a:xfrm>
              <a:off x="1624179" y="2720007"/>
              <a:ext cx="37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513" name="ZoneTexte 512">
              <a:extLst>
                <a:ext uri="{FF2B5EF4-FFF2-40B4-BE49-F238E27FC236}">
                  <a16:creationId xmlns:a16="http://schemas.microsoft.com/office/drawing/2014/main" id="{3FB0FFB1-3EC9-4289-BB28-CEC075B61C8A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ABDA104A-0B27-4AFC-BA05-EF700F2C29FB}"/>
              </a:ext>
            </a:extLst>
          </p:cNvPr>
          <p:cNvGrpSpPr/>
          <p:nvPr/>
        </p:nvGrpSpPr>
        <p:grpSpPr>
          <a:xfrm>
            <a:off x="1457973" y="3524465"/>
            <a:ext cx="851516" cy="607205"/>
            <a:chOff x="1597898" y="3526599"/>
            <a:chExt cx="851516" cy="607205"/>
          </a:xfrm>
        </p:grpSpPr>
        <p:pic>
          <p:nvPicPr>
            <p:cNvPr id="517" name="Graphique 516">
              <a:extLst>
                <a:ext uri="{FF2B5EF4-FFF2-40B4-BE49-F238E27FC236}">
                  <a16:creationId xmlns:a16="http://schemas.microsoft.com/office/drawing/2014/main" id="{225236B1-B3A7-4D0E-B709-A34C00A2D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518" name="ZoneTexte 517">
              <a:extLst>
                <a:ext uri="{FF2B5EF4-FFF2-40B4-BE49-F238E27FC236}">
                  <a16:creationId xmlns:a16="http://schemas.microsoft.com/office/drawing/2014/main" id="{4E717A96-8D4D-4907-B10A-E505241D7055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519" name="ZoneTexte 518">
              <a:extLst>
                <a:ext uri="{FF2B5EF4-FFF2-40B4-BE49-F238E27FC236}">
                  <a16:creationId xmlns:a16="http://schemas.microsoft.com/office/drawing/2014/main" id="{90A06C80-480A-4E72-B468-E90433FF35D8}"/>
                </a:ext>
              </a:extLst>
            </p:cNvPr>
            <p:cNvSpPr txBox="1"/>
            <p:nvPr/>
          </p:nvSpPr>
          <p:spPr>
            <a:xfrm>
              <a:off x="1617056" y="3568959"/>
              <a:ext cx="35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520" name="ZoneTexte 519">
              <a:extLst>
                <a:ext uri="{FF2B5EF4-FFF2-40B4-BE49-F238E27FC236}">
                  <a16:creationId xmlns:a16="http://schemas.microsoft.com/office/drawing/2014/main" id="{F9AC7077-F7A9-4011-B965-21E9A160E586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D51F4039-99F1-449D-BE75-E51D2A7F09D1}"/>
              </a:ext>
            </a:extLst>
          </p:cNvPr>
          <p:cNvGrpSpPr/>
          <p:nvPr/>
        </p:nvGrpSpPr>
        <p:grpSpPr>
          <a:xfrm>
            <a:off x="2350318" y="3531886"/>
            <a:ext cx="737702" cy="580964"/>
            <a:chOff x="2490243" y="3534020"/>
            <a:chExt cx="737702" cy="580964"/>
          </a:xfrm>
        </p:grpSpPr>
        <p:grpSp>
          <p:nvGrpSpPr>
            <p:cNvPr id="522" name="Groupe 521">
              <a:extLst>
                <a:ext uri="{FF2B5EF4-FFF2-40B4-BE49-F238E27FC236}">
                  <a16:creationId xmlns:a16="http://schemas.microsoft.com/office/drawing/2014/main" id="{4AABD430-D246-4A8D-A758-B824E149267A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524" name="ZoneTexte 523">
                <a:extLst>
                  <a:ext uri="{FF2B5EF4-FFF2-40B4-BE49-F238E27FC236}">
                    <a16:creationId xmlns:a16="http://schemas.microsoft.com/office/drawing/2014/main" id="{F295C573-1DD4-4AC8-855F-93D32EFBA2FC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525" name="Graphique 524">
                <a:extLst>
                  <a:ext uri="{FF2B5EF4-FFF2-40B4-BE49-F238E27FC236}">
                    <a16:creationId xmlns:a16="http://schemas.microsoft.com/office/drawing/2014/main" id="{2576F557-A0DE-4700-90BE-9B99794B2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523" name="ZoneTexte 522">
              <a:extLst>
                <a:ext uri="{FF2B5EF4-FFF2-40B4-BE49-F238E27FC236}">
                  <a16:creationId xmlns:a16="http://schemas.microsoft.com/office/drawing/2014/main" id="{71E0A5C2-32EC-42CF-ABD2-8CCFCA9C6518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FBF77D5F-12DB-42F5-A38A-9B0D318AD052}"/>
              </a:ext>
            </a:extLst>
          </p:cNvPr>
          <p:cNvGrpSpPr/>
          <p:nvPr/>
        </p:nvGrpSpPr>
        <p:grpSpPr>
          <a:xfrm>
            <a:off x="3215381" y="3492310"/>
            <a:ext cx="444352" cy="622922"/>
            <a:chOff x="3355306" y="3494444"/>
            <a:chExt cx="444352" cy="622922"/>
          </a:xfrm>
        </p:grpSpPr>
        <p:grpSp>
          <p:nvGrpSpPr>
            <p:cNvPr id="527" name="Groupe 526">
              <a:extLst>
                <a:ext uri="{FF2B5EF4-FFF2-40B4-BE49-F238E27FC236}">
                  <a16:creationId xmlns:a16="http://schemas.microsoft.com/office/drawing/2014/main" id="{41DDCDF4-BC7F-47BF-B09E-004847C3BE1B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32195"/>
              <a:chOff x="3234313" y="1609791"/>
              <a:chExt cx="444352" cy="532195"/>
            </a:xfrm>
          </p:grpSpPr>
          <p:pic>
            <p:nvPicPr>
              <p:cNvPr id="529" name="Graphique 528">
                <a:extLst>
                  <a:ext uri="{FF2B5EF4-FFF2-40B4-BE49-F238E27FC236}">
                    <a16:creationId xmlns:a16="http://schemas.microsoft.com/office/drawing/2014/main" id="{97431C68-E0FA-4737-9211-9E4C6E9FD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30" name="ZoneTexte 529">
                <a:extLst>
                  <a:ext uri="{FF2B5EF4-FFF2-40B4-BE49-F238E27FC236}">
                    <a16:creationId xmlns:a16="http://schemas.microsoft.com/office/drawing/2014/main" id="{EE613ADB-C30A-4696-BA69-B10BA810321A}"/>
                  </a:ext>
                </a:extLst>
              </p:cNvPr>
              <p:cNvSpPr txBox="1"/>
              <p:nvPr/>
            </p:nvSpPr>
            <p:spPr>
              <a:xfrm>
                <a:off x="3234313" y="1926542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28" name="ZoneTexte 527">
              <a:extLst>
                <a:ext uri="{FF2B5EF4-FFF2-40B4-BE49-F238E27FC236}">
                  <a16:creationId xmlns:a16="http://schemas.microsoft.com/office/drawing/2014/main" id="{1EA81346-2F44-4593-9F84-C277BC2C8D66}"/>
                </a:ext>
              </a:extLst>
            </p:cNvPr>
            <p:cNvSpPr txBox="1"/>
            <p:nvPr/>
          </p:nvSpPr>
          <p:spPr>
            <a:xfrm>
              <a:off x="3392154" y="3901922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90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>
            <a:extLst>
              <a:ext uri="{FF2B5EF4-FFF2-40B4-BE49-F238E27FC236}">
                <a16:creationId xmlns:a16="http://schemas.microsoft.com/office/drawing/2014/main" id="{AE5366C6-FC50-449C-85B8-7C7C84101E75}"/>
              </a:ext>
            </a:extLst>
          </p:cNvPr>
          <p:cNvSpPr/>
          <p:nvPr/>
        </p:nvSpPr>
        <p:spPr>
          <a:xfrm>
            <a:off x="5387871" y="4500064"/>
            <a:ext cx="5679502" cy="183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A867F63-CF29-4BA1-9DAD-4F08AF271D42}"/>
              </a:ext>
            </a:extLst>
          </p:cNvPr>
          <p:cNvSpPr/>
          <p:nvPr/>
        </p:nvSpPr>
        <p:spPr>
          <a:xfrm>
            <a:off x="5385019" y="2280087"/>
            <a:ext cx="5679502" cy="182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B3AD443-863D-4FC4-8AD7-0CB41F191013}"/>
              </a:ext>
            </a:extLst>
          </p:cNvPr>
          <p:cNvSpPr/>
          <p:nvPr/>
        </p:nvSpPr>
        <p:spPr>
          <a:xfrm>
            <a:off x="5364047" y="90876"/>
            <a:ext cx="5679502" cy="1830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1" name="Flèche : droite 260">
            <a:extLst>
              <a:ext uri="{FF2B5EF4-FFF2-40B4-BE49-F238E27FC236}">
                <a16:creationId xmlns:a16="http://schemas.microsoft.com/office/drawing/2014/main" id="{471FCD6A-5034-421E-BF9D-587E62E73FFB}"/>
              </a:ext>
            </a:extLst>
          </p:cNvPr>
          <p:cNvSpPr/>
          <p:nvPr/>
        </p:nvSpPr>
        <p:spPr>
          <a:xfrm rot="5400000">
            <a:off x="4816607" y="565216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  <a:endParaRPr lang="fr-CH" sz="1200" dirty="0"/>
          </a:p>
        </p:txBody>
      </p:sp>
      <p:sp>
        <p:nvSpPr>
          <p:cNvPr id="447" name="ZoneTexte 446">
            <a:extLst>
              <a:ext uri="{FF2B5EF4-FFF2-40B4-BE49-F238E27FC236}">
                <a16:creationId xmlns:a16="http://schemas.microsoft.com/office/drawing/2014/main" id="{09735CFC-D85F-4854-A452-65F1CF82D53B}"/>
              </a:ext>
            </a:extLst>
          </p:cNvPr>
          <p:cNvSpPr txBox="1"/>
          <p:nvPr/>
        </p:nvSpPr>
        <p:spPr>
          <a:xfrm>
            <a:off x="6974723" y="1163497"/>
            <a:ext cx="36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P:1      </a:t>
            </a:r>
          </a:p>
          <a:p>
            <a:r>
              <a:rPr lang="fr-FR" sz="800" dirty="0"/>
              <a:t>D:0</a:t>
            </a:r>
          </a:p>
          <a:p>
            <a:r>
              <a:rPr lang="fr-FR" sz="800" dirty="0">
                <a:highlight>
                  <a:srgbClr val="00FFFF"/>
                </a:highlight>
              </a:rPr>
              <a:t>A:-2</a:t>
            </a:r>
            <a:endParaRPr lang="fr-CH" sz="800" dirty="0">
              <a:highlight>
                <a:srgbClr val="00FFFF"/>
              </a:highlight>
            </a:endParaRPr>
          </a:p>
        </p:txBody>
      </p:sp>
      <p:sp>
        <p:nvSpPr>
          <p:cNvPr id="283" name="ZoneTexte 282">
            <a:extLst>
              <a:ext uri="{FF2B5EF4-FFF2-40B4-BE49-F238E27FC236}">
                <a16:creationId xmlns:a16="http://schemas.microsoft.com/office/drawing/2014/main" id="{F49192F3-A73E-4133-8396-9119B1EC8CD4}"/>
              </a:ext>
            </a:extLst>
          </p:cNvPr>
          <p:cNvSpPr txBox="1"/>
          <p:nvPr/>
        </p:nvSpPr>
        <p:spPr>
          <a:xfrm>
            <a:off x="5281786" y="1690586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highlight>
                  <a:srgbClr val="00FFFF"/>
                </a:highlight>
              </a:rPr>
              <a:t>Propagation de capacité à S</a:t>
            </a:r>
            <a:r>
              <a:rPr lang="fr-FR" sz="800" b="1" baseline="-25000" dirty="0">
                <a:highlight>
                  <a:srgbClr val="00FFFF"/>
                </a:highlight>
              </a:rPr>
              <a:t>R2,1</a:t>
            </a:r>
            <a:endParaRPr lang="fr-CH" sz="600" b="1" baseline="-25000" dirty="0">
              <a:highlight>
                <a:srgbClr val="00FFFF"/>
              </a:highlight>
            </a:endParaRPr>
          </a:p>
        </p:txBody>
      </p:sp>
      <p:sp>
        <p:nvSpPr>
          <p:cNvPr id="405" name="ZoneTexte 404">
            <a:extLst>
              <a:ext uri="{FF2B5EF4-FFF2-40B4-BE49-F238E27FC236}">
                <a16:creationId xmlns:a16="http://schemas.microsoft.com/office/drawing/2014/main" id="{7EDF837C-0D32-4F51-A542-73ACC3C392A6}"/>
              </a:ext>
            </a:extLst>
          </p:cNvPr>
          <p:cNvSpPr txBox="1"/>
          <p:nvPr/>
        </p:nvSpPr>
        <p:spPr>
          <a:xfrm>
            <a:off x="8572683" y="351411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highlight>
                  <a:srgbClr val="FFFF00"/>
                </a:highlight>
              </a:rPr>
              <a:t>[7:57:30 </a:t>
            </a:r>
            <a:r>
              <a:rPr lang="fr-FR" sz="600" dirty="0"/>
              <a:t>7:58:00]</a:t>
            </a:r>
            <a:endParaRPr lang="fr-CH" sz="600" dirty="0"/>
          </a:p>
        </p:txBody>
      </p:sp>
      <p:sp>
        <p:nvSpPr>
          <p:cNvPr id="436" name="ZoneTexte 435">
            <a:extLst>
              <a:ext uri="{FF2B5EF4-FFF2-40B4-BE49-F238E27FC236}">
                <a16:creationId xmlns:a16="http://schemas.microsoft.com/office/drawing/2014/main" id="{2BED28D3-D6F7-41F5-997A-56D06A884CF6}"/>
              </a:ext>
            </a:extLst>
          </p:cNvPr>
          <p:cNvSpPr txBox="1"/>
          <p:nvPr/>
        </p:nvSpPr>
        <p:spPr>
          <a:xfrm>
            <a:off x="4797115" y="891839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sp>
        <p:nvSpPr>
          <p:cNvPr id="446" name="Flèche : droite 445">
            <a:extLst>
              <a:ext uri="{FF2B5EF4-FFF2-40B4-BE49-F238E27FC236}">
                <a16:creationId xmlns:a16="http://schemas.microsoft.com/office/drawing/2014/main" id="{BBD6542D-CE70-4CE1-B9CD-1B4FB86986BC}"/>
              </a:ext>
            </a:extLst>
          </p:cNvPr>
          <p:cNvSpPr/>
          <p:nvPr/>
        </p:nvSpPr>
        <p:spPr>
          <a:xfrm rot="5400000">
            <a:off x="4825446" y="2784128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fr-CH" sz="1200" dirty="0"/>
          </a:p>
        </p:txBody>
      </p:sp>
      <p:sp>
        <p:nvSpPr>
          <p:cNvPr id="465" name="ZoneTexte 464">
            <a:extLst>
              <a:ext uri="{FF2B5EF4-FFF2-40B4-BE49-F238E27FC236}">
                <a16:creationId xmlns:a16="http://schemas.microsoft.com/office/drawing/2014/main" id="{2D4ECDA4-14E0-4FB7-B7B2-46059A70A651}"/>
              </a:ext>
            </a:extLst>
          </p:cNvPr>
          <p:cNvSpPr txBox="1"/>
          <p:nvPr/>
        </p:nvSpPr>
        <p:spPr>
          <a:xfrm>
            <a:off x="4805954" y="3110751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sp>
        <p:nvSpPr>
          <p:cNvPr id="555" name="ZoneTexte 554">
            <a:extLst>
              <a:ext uri="{FF2B5EF4-FFF2-40B4-BE49-F238E27FC236}">
                <a16:creationId xmlns:a16="http://schemas.microsoft.com/office/drawing/2014/main" id="{231A5860-4CE2-4FA6-92C2-19CD1A8C3486}"/>
              </a:ext>
            </a:extLst>
          </p:cNvPr>
          <p:cNvSpPr txBox="1"/>
          <p:nvPr/>
        </p:nvSpPr>
        <p:spPr>
          <a:xfrm>
            <a:off x="9895171" y="611741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FFFF00"/>
                </a:highlight>
              </a:rPr>
              <a:t>7:59:30</a:t>
            </a:r>
            <a:r>
              <a:rPr lang="fr-FR" sz="600" dirty="0"/>
              <a:t> 8:00:00]</a:t>
            </a:r>
            <a:endParaRPr lang="fr-CH" sz="600" dirty="0"/>
          </a:p>
        </p:txBody>
      </p:sp>
      <p:sp>
        <p:nvSpPr>
          <p:cNvPr id="562" name="Flèche : droite 561">
            <a:extLst>
              <a:ext uri="{FF2B5EF4-FFF2-40B4-BE49-F238E27FC236}">
                <a16:creationId xmlns:a16="http://schemas.microsoft.com/office/drawing/2014/main" id="{DE2C2E6B-6F8B-472B-B4F1-3AEAF1283B8C}"/>
              </a:ext>
            </a:extLst>
          </p:cNvPr>
          <p:cNvSpPr/>
          <p:nvPr/>
        </p:nvSpPr>
        <p:spPr>
          <a:xfrm rot="5400000">
            <a:off x="4858057" y="493686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4</a:t>
            </a:r>
            <a:endParaRPr lang="fr-CH" sz="1200" dirty="0"/>
          </a:p>
        </p:txBody>
      </p:sp>
      <p:sp>
        <p:nvSpPr>
          <p:cNvPr id="566" name="ZoneTexte 565">
            <a:extLst>
              <a:ext uri="{FF2B5EF4-FFF2-40B4-BE49-F238E27FC236}">
                <a16:creationId xmlns:a16="http://schemas.microsoft.com/office/drawing/2014/main" id="{03D6A2E0-E3D7-4F36-936B-1BC3C01C0BF3}"/>
              </a:ext>
            </a:extLst>
          </p:cNvPr>
          <p:cNvSpPr txBox="1"/>
          <p:nvPr/>
        </p:nvSpPr>
        <p:spPr>
          <a:xfrm>
            <a:off x="4838565" y="5263484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E42161-950E-47DF-A8A9-3F79DCBD27B5}"/>
              </a:ext>
            </a:extLst>
          </p:cNvPr>
          <p:cNvSpPr/>
          <p:nvPr/>
        </p:nvSpPr>
        <p:spPr>
          <a:xfrm>
            <a:off x="5314174" y="3869480"/>
            <a:ext cx="16193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800" b="1" dirty="0">
                <a:highlight>
                  <a:srgbClr val="FFFF00"/>
                </a:highlight>
              </a:rPr>
              <a:t>pas insérable en temps après S</a:t>
            </a:r>
            <a:r>
              <a:rPr lang="fr-CH" sz="800" b="1" baseline="-25000" dirty="0">
                <a:highlight>
                  <a:srgbClr val="FFFF00"/>
                </a:highlight>
              </a:rPr>
              <a:t>R3,1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CC7FD9AE-0BFA-4BCA-BF10-B89AEBD02858}"/>
              </a:ext>
            </a:extLst>
          </p:cNvPr>
          <p:cNvSpPr/>
          <p:nvPr/>
        </p:nvSpPr>
        <p:spPr>
          <a:xfrm>
            <a:off x="5303720" y="6088603"/>
            <a:ext cx="16193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800" b="1" dirty="0">
                <a:highlight>
                  <a:srgbClr val="FFFF00"/>
                </a:highlight>
              </a:rPr>
              <a:t>pas insérable en temps après S</a:t>
            </a:r>
            <a:r>
              <a:rPr lang="fr-CH" sz="800" b="1" baseline="-25000" dirty="0">
                <a:highlight>
                  <a:srgbClr val="FFFF00"/>
                </a:highlight>
              </a:rPr>
              <a:t>R3,2</a:t>
            </a:r>
            <a:endParaRPr lang="fr-CH" sz="800" b="1" dirty="0">
              <a:highlight>
                <a:srgbClr val="FFFF00"/>
              </a:highlight>
            </a:endParaRPr>
          </a:p>
        </p:txBody>
      </p:sp>
      <p:grpSp>
        <p:nvGrpSpPr>
          <p:cNvPr id="635" name="Groupe 634">
            <a:extLst>
              <a:ext uri="{FF2B5EF4-FFF2-40B4-BE49-F238E27FC236}">
                <a16:creationId xmlns:a16="http://schemas.microsoft.com/office/drawing/2014/main" id="{82CDC30E-373F-44D9-88E8-BEB498FA4205}"/>
              </a:ext>
            </a:extLst>
          </p:cNvPr>
          <p:cNvGrpSpPr/>
          <p:nvPr/>
        </p:nvGrpSpPr>
        <p:grpSpPr>
          <a:xfrm>
            <a:off x="476109" y="3578968"/>
            <a:ext cx="669623" cy="518287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636" name="Graphique 635">
              <a:extLst>
                <a:ext uri="{FF2B5EF4-FFF2-40B4-BE49-F238E27FC236}">
                  <a16:creationId xmlns:a16="http://schemas.microsoft.com/office/drawing/2014/main" id="{49ED7E80-31E8-4F85-A5B2-2E8DFAD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637" name="Graphique 636">
              <a:extLst>
                <a:ext uri="{FF2B5EF4-FFF2-40B4-BE49-F238E27FC236}">
                  <a16:creationId xmlns:a16="http://schemas.microsoft.com/office/drawing/2014/main" id="{D17A10C5-F35F-4CE3-AFB1-26D91FD0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638" name="Groupe 637">
            <a:extLst>
              <a:ext uri="{FF2B5EF4-FFF2-40B4-BE49-F238E27FC236}">
                <a16:creationId xmlns:a16="http://schemas.microsoft.com/office/drawing/2014/main" id="{A9E169B9-2709-4E24-A9AE-1A96B613E4AB}"/>
              </a:ext>
            </a:extLst>
          </p:cNvPr>
          <p:cNvGrpSpPr/>
          <p:nvPr/>
        </p:nvGrpSpPr>
        <p:grpSpPr>
          <a:xfrm>
            <a:off x="380152" y="2670989"/>
            <a:ext cx="737702" cy="610926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639" name="Graphique 638">
              <a:extLst>
                <a:ext uri="{FF2B5EF4-FFF2-40B4-BE49-F238E27FC236}">
                  <a16:creationId xmlns:a16="http://schemas.microsoft.com/office/drawing/2014/main" id="{80E48994-B8B5-4D23-A6D1-479CEA7A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640" name="Graphique 639">
              <a:extLst>
                <a:ext uri="{FF2B5EF4-FFF2-40B4-BE49-F238E27FC236}">
                  <a16:creationId xmlns:a16="http://schemas.microsoft.com/office/drawing/2014/main" id="{325F8F00-01ED-46D8-8926-3F868BDC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sp>
        <p:nvSpPr>
          <p:cNvPr id="641" name="Accolade fermante 640">
            <a:extLst>
              <a:ext uri="{FF2B5EF4-FFF2-40B4-BE49-F238E27FC236}">
                <a16:creationId xmlns:a16="http://schemas.microsoft.com/office/drawing/2014/main" id="{637416F8-FD5B-447B-B252-D6127F77CE46}"/>
              </a:ext>
            </a:extLst>
          </p:cNvPr>
          <p:cNvSpPr/>
          <p:nvPr/>
        </p:nvSpPr>
        <p:spPr>
          <a:xfrm>
            <a:off x="3019251" y="615106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42" name="Accolade ouvrante 641">
            <a:extLst>
              <a:ext uri="{FF2B5EF4-FFF2-40B4-BE49-F238E27FC236}">
                <a16:creationId xmlns:a16="http://schemas.microsoft.com/office/drawing/2014/main" id="{6C2219BB-045F-4650-BDA8-175DF0FE4456}"/>
              </a:ext>
            </a:extLst>
          </p:cNvPr>
          <p:cNvSpPr/>
          <p:nvPr/>
        </p:nvSpPr>
        <p:spPr>
          <a:xfrm>
            <a:off x="1405618" y="629313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43" name="Graphique 642">
            <a:extLst>
              <a:ext uri="{FF2B5EF4-FFF2-40B4-BE49-F238E27FC236}">
                <a16:creationId xmlns:a16="http://schemas.microsoft.com/office/drawing/2014/main" id="{FAD4CB08-CFEB-4BAE-A836-0DCAD03D9E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317" y="648000"/>
            <a:ext cx="582119" cy="522550"/>
          </a:xfrm>
          <a:prstGeom prst="rect">
            <a:avLst/>
          </a:prstGeom>
        </p:spPr>
      </p:pic>
      <p:sp>
        <p:nvSpPr>
          <p:cNvPr id="645" name="ZoneTexte 644">
            <a:extLst>
              <a:ext uri="{FF2B5EF4-FFF2-40B4-BE49-F238E27FC236}">
                <a16:creationId xmlns:a16="http://schemas.microsoft.com/office/drawing/2014/main" id="{C86C8AEF-C51A-49AA-B6E3-9CC69DB751AD}"/>
              </a:ext>
            </a:extLst>
          </p:cNvPr>
          <p:cNvSpPr txBox="1"/>
          <p:nvPr/>
        </p:nvSpPr>
        <p:spPr>
          <a:xfrm>
            <a:off x="1539952" y="108211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646" name="ZoneTexte 645">
            <a:extLst>
              <a:ext uri="{FF2B5EF4-FFF2-40B4-BE49-F238E27FC236}">
                <a16:creationId xmlns:a16="http://schemas.microsoft.com/office/drawing/2014/main" id="{8519C93A-E109-4512-95F6-B69D47E3B1C3}"/>
              </a:ext>
            </a:extLst>
          </p:cNvPr>
          <p:cNvSpPr txBox="1"/>
          <p:nvPr/>
        </p:nvSpPr>
        <p:spPr>
          <a:xfrm>
            <a:off x="2375917" y="10834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sp>
        <p:nvSpPr>
          <p:cNvPr id="647" name="ZoneTexte 646">
            <a:extLst>
              <a:ext uri="{FF2B5EF4-FFF2-40B4-BE49-F238E27FC236}">
                <a16:creationId xmlns:a16="http://schemas.microsoft.com/office/drawing/2014/main" id="{D0C3CD33-06A1-4361-A495-448656649C57}"/>
              </a:ext>
            </a:extLst>
          </p:cNvPr>
          <p:cNvSpPr txBox="1"/>
          <p:nvPr/>
        </p:nvSpPr>
        <p:spPr>
          <a:xfrm>
            <a:off x="315047" y="41992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8" name="Graphique 23">
            <a:extLst>
              <a:ext uri="{FF2B5EF4-FFF2-40B4-BE49-F238E27FC236}">
                <a16:creationId xmlns:a16="http://schemas.microsoft.com/office/drawing/2014/main" id="{EE5DAFA3-3CDE-4065-A38A-41379AEE2A85}"/>
              </a:ext>
            </a:extLst>
          </p:cNvPr>
          <p:cNvGrpSpPr/>
          <p:nvPr/>
        </p:nvGrpSpPr>
        <p:grpSpPr>
          <a:xfrm>
            <a:off x="649378" y="1302545"/>
            <a:ext cx="275286" cy="613429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649" name="Forme libre : forme 648">
              <a:extLst>
                <a:ext uri="{FF2B5EF4-FFF2-40B4-BE49-F238E27FC236}">
                  <a16:creationId xmlns:a16="http://schemas.microsoft.com/office/drawing/2014/main" id="{2E0E9232-5023-4290-8007-AAEE2409F3DB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50" name="Forme libre : forme 649">
              <a:extLst>
                <a:ext uri="{FF2B5EF4-FFF2-40B4-BE49-F238E27FC236}">
                  <a16:creationId xmlns:a16="http://schemas.microsoft.com/office/drawing/2014/main" id="{1692F7BF-23E6-42DE-B460-CF62D7691C7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51" name="ZoneTexte 650">
            <a:extLst>
              <a:ext uri="{FF2B5EF4-FFF2-40B4-BE49-F238E27FC236}">
                <a16:creationId xmlns:a16="http://schemas.microsoft.com/office/drawing/2014/main" id="{9C8C8525-318B-40C9-952B-10F4681F880F}"/>
              </a:ext>
            </a:extLst>
          </p:cNvPr>
          <p:cNvSpPr txBox="1"/>
          <p:nvPr/>
        </p:nvSpPr>
        <p:spPr>
          <a:xfrm>
            <a:off x="1569650" y="247715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[7:55:00 7:58:00]</a:t>
            </a:r>
            <a:endParaRPr lang="fr-CH" sz="600" dirty="0"/>
          </a:p>
        </p:txBody>
      </p:sp>
      <p:sp>
        <p:nvSpPr>
          <p:cNvPr id="652" name="ZoneTexte 651">
            <a:extLst>
              <a:ext uri="{FF2B5EF4-FFF2-40B4-BE49-F238E27FC236}">
                <a16:creationId xmlns:a16="http://schemas.microsoft.com/office/drawing/2014/main" id="{DD9A9236-4208-407E-B5BE-0164921701E7}"/>
              </a:ext>
            </a:extLst>
          </p:cNvPr>
          <p:cNvSpPr txBox="1"/>
          <p:nvPr/>
        </p:nvSpPr>
        <p:spPr>
          <a:xfrm>
            <a:off x="2403354" y="248806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sp>
        <p:nvSpPr>
          <p:cNvPr id="653" name="ZoneTexte 652">
            <a:extLst>
              <a:ext uri="{FF2B5EF4-FFF2-40B4-BE49-F238E27FC236}">
                <a16:creationId xmlns:a16="http://schemas.microsoft.com/office/drawing/2014/main" id="{62D841C2-200A-4A80-AA19-DAE0E9CA8ECE}"/>
              </a:ext>
            </a:extLst>
          </p:cNvPr>
          <p:cNvSpPr txBox="1"/>
          <p:nvPr/>
        </p:nvSpPr>
        <p:spPr>
          <a:xfrm>
            <a:off x="1539952" y="181994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8:03:00]</a:t>
            </a:r>
            <a:endParaRPr lang="fr-CH" sz="600" dirty="0"/>
          </a:p>
        </p:txBody>
      </p:sp>
      <p:sp>
        <p:nvSpPr>
          <p:cNvPr id="655" name="ZoneTexte 654">
            <a:extLst>
              <a:ext uri="{FF2B5EF4-FFF2-40B4-BE49-F238E27FC236}">
                <a16:creationId xmlns:a16="http://schemas.microsoft.com/office/drawing/2014/main" id="{839097C8-107E-42AB-B604-119A7E9BDEEC}"/>
              </a:ext>
            </a:extLst>
          </p:cNvPr>
          <p:cNvSpPr txBox="1"/>
          <p:nvPr/>
        </p:nvSpPr>
        <p:spPr>
          <a:xfrm>
            <a:off x="2422732" y="181185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8:15:00]</a:t>
            </a:r>
            <a:endParaRPr lang="fr-CH" sz="600" dirty="0"/>
          </a:p>
        </p:txBody>
      </p:sp>
      <p:sp>
        <p:nvSpPr>
          <p:cNvPr id="660" name="Accolade ouvrante 659">
            <a:extLst>
              <a:ext uri="{FF2B5EF4-FFF2-40B4-BE49-F238E27FC236}">
                <a16:creationId xmlns:a16="http://schemas.microsoft.com/office/drawing/2014/main" id="{602E0A61-EF91-4BA8-BEBD-C30EE6039644}"/>
              </a:ext>
            </a:extLst>
          </p:cNvPr>
          <p:cNvSpPr/>
          <p:nvPr/>
        </p:nvSpPr>
        <p:spPr>
          <a:xfrm>
            <a:off x="1401279" y="1354402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63" name="Graphique 23">
            <a:extLst>
              <a:ext uri="{FF2B5EF4-FFF2-40B4-BE49-F238E27FC236}">
                <a16:creationId xmlns:a16="http://schemas.microsoft.com/office/drawing/2014/main" id="{3096A40F-22F1-4E5F-9697-ED294980BC24}"/>
              </a:ext>
            </a:extLst>
          </p:cNvPr>
          <p:cNvGrpSpPr/>
          <p:nvPr/>
        </p:nvGrpSpPr>
        <p:grpSpPr>
          <a:xfrm>
            <a:off x="624778" y="1995128"/>
            <a:ext cx="294486" cy="613429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664" name="Forme libre : forme 663">
              <a:extLst>
                <a:ext uri="{FF2B5EF4-FFF2-40B4-BE49-F238E27FC236}">
                  <a16:creationId xmlns:a16="http://schemas.microsoft.com/office/drawing/2014/main" id="{4BCFA033-B358-4EB1-BD2C-485EF89409EE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65" name="Forme libre : forme 664">
              <a:extLst>
                <a:ext uri="{FF2B5EF4-FFF2-40B4-BE49-F238E27FC236}">
                  <a16:creationId xmlns:a16="http://schemas.microsoft.com/office/drawing/2014/main" id="{C991A030-71EE-4F6E-B53A-6CC1B086C2EF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66" name="Accolade ouvrante 665">
            <a:extLst>
              <a:ext uri="{FF2B5EF4-FFF2-40B4-BE49-F238E27FC236}">
                <a16:creationId xmlns:a16="http://schemas.microsoft.com/office/drawing/2014/main" id="{746FE0AD-8866-46B5-A192-691AC2814E9C}"/>
              </a:ext>
            </a:extLst>
          </p:cNvPr>
          <p:cNvSpPr/>
          <p:nvPr/>
        </p:nvSpPr>
        <p:spPr>
          <a:xfrm>
            <a:off x="1407360" y="2031059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7" name="Accolade fermante 666">
            <a:extLst>
              <a:ext uri="{FF2B5EF4-FFF2-40B4-BE49-F238E27FC236}">
                <a16:creationId xmlns:a16="http://schemas.microsoft.com/office/drawing/2014/main" id="{9AC8CF4F-8D66-4463-B64C-1B0108A3ACBC}"/>
              </a:ext>
            </a:extLst>
          </p:cNvPr>
          <p:cNvSpPr/>
          <p:nvPr/>
        </p:nvSpPr>
        <p:spPr>
          <a:xfrm>
            <a:off x="3034632" y="204131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8" name="Accolade fermante 667">
            <a:extLst>
              <a:ext uri="{FF2B5EF4-FFF2-40B4-BE49-F238E27FC236}">
                <a16:creationId xmlns:a16="http://schemas.microsoft.com/office/drawing/2014/main" id="{B0C64DC6-E7F4-4489-A76D-0DD909BFA346}"/>
              </a:ext>
            </a:extLst>
          </p:cNvPr>
          <p:cNvSpPr/>
          <p:nvPr/>
        </p:nvSpPr>
        <p:spPr>
          <a:xfrm>
            <a:off x="3031216" y="138018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75" name="Groupe 674">
            <a:extLst>
              <a:ext uri="{FF2B5EF4-FFF2-40B4-BE49-F238E27FC236}">
                <a16:creationId xmlns:a16="http://schemas.microsoft.com/office/drawing/2014/main" id="{A46FEA4B-B28D-4B49-8EEC-52BE43837A9D}"/>
              </a:ext>
            </a:extLst>
          </p:cNvPr>
          <p:cNvGrpSpPr/>
          <p:nvPr/>
        </p:nvGrpSpPr>
        <p:grpSpPr>
          <a:xfrm>
            <a:off x="1653810" y="636545"/>
            <a:ext cx="474810" cy="543613"/>
            <a:chOff x="1794102" y="640724"/>
            <a:chExt cx="474810" cy="543613"/>
          </a:xfrm>
        </p:grpSpPr>
        <p:grpSp>
          <p:nvGrpSpPr>
            <p:cNvPr id="676" name="Groupe 675">
              <a:extLst>
                <a:ext uri="{FF2B5EF4-FFF2-40B4-BE49-F238E27FC236}">
                  <a16:creationId xmlns:a16="http://schemas.microsoft.com/office/drawing/2014/main" id="{7588E23F-2EBE-46B9-82E4-35238B2AB730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679" name="Graphique 678">
                <a:extLst>
                  <a:ext uri="{FF2B5EF4-FFF2-40B4-BE49-F238E27FC236}">
                    <a16:creationId xmlns:a16="http://schemas.microsoft.com/office/drawing/2014/main" id="{6C6EE1E2-0693-4069-8D80-FD9D20D64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680" name="ZoneTexte 679">
                <a:extLst>
                  <a:ext uri="{FF2B5EF4-FFF2-40B4-BE49-F238E27FC236}">
                    <a16:creationId xmlns:a16="http://schemas.microsoft.com/office/drawing/2014/main" id="{1800FEA4-337B-48E0-AD8C-9ABCA015D148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5F3753FC-D2C1-4FC9-9F1C-54D93F7EE49A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81" name="Groupe 680">
            <a:extLst>
              <a:ext uri="{FF2B5EF4-FFF2-40B4-BE49-F238E27FC236}">
                <a16:creationId xmlns:a16="http://schemas.microsoft.com/office/drawing/2014/main" id="{EF51923D-C995-455F-B4D5-ECED66FD6AF8}"/>
              </a:ext>
            </a:extLst>
          </p:cNvPr>
          <p:cNvGrpSpPr/>
          <p:nvPr/>
        </p:nvGrpSpPr>
        <p:grpSpPr>
          <a:xfrm>
            <a:off x="2538022" y="594253"/>
            <a:ext cx="444352" cy="598565"/>
            <a:chOff x="2677947" y="596387"/>
            <a:chExt cx="444352" cy="598565"/>
          </a:xfrm>
        </p:grpSpPr>
        <p:grpSp>
          <p:nvGrpSpPr>
            <p:cNvPr id="684" name="Groupe 683">
              <a:extLst>
                <a:ext uri="{FF2B5EF4-FFF2-40B4-BE49-F238E27FC236}">
                  <a16:creationId xmlns:a16="http://schemas.microsoft.com/office/drawing/2014/main" id="{6C65D95E-BCD4-4DB8-89B1-9178E1CD5E2B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686" name="Graphique 685">
                <a:extLst>
                  <a:ext uri="{FF2B5EF4-FFF2-40B4-BE49-F238E27FC236}">
                    <a16:creationId xmlns:a16="http://schemas.microsoft.com/office/drawing/2014/main" id="{53CD7B6E-2F36-4ED0-99F3-8FDB58550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687" name="ZoneTexte 686">
                <a:extLst>
                  <a:ext uri="{FF2B5EF4-FFF2-40B4-BE49-F238E27FC236}">
                    <a16:creationId xmlns:a16="http://schemas.microsoft.com/office/drawing/2014/main" id="{FA020D51-2331-46D4-A2D6-C4293AFFEBE1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3" name="ZoneTexte 682">
              <a:extLst>
                <a:ext uri="{FF2B5EF4-FFF2-40B4-BE49-F238E27FC236}">
                  <a16:creationId xmlns:a16="http://schemas.microsoft.com/office/drawing/2014/main" id="{54A955CF-EE81-4807-99A5-9B3C874C6F9C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D54E1530-2C4A-433F-880C-DB0E88473C0C}"/>
              </a:ext>
            </a:extLst>
          </p:cNvPr>
          <p:cNvGrpSpPr/>
          <p:nvPr/>
        </p:nvGrpSpPr>
        <p:grpSpPr>
          <a:xfrm>
            <a:off x="1518796" y="1382317"/>
            <a:ext cx="790601" cy="539527"/>
            <a:chOff x="1658721" y="1384451"/>
            <a:chExt cx="790601" cy="539527"/>
          </a:xfrm>
        </p:grpSpPr>
        <p:grpSp>
          <p:nvGrpSpPr>
            <p:cNvPr id="690" name="Groupe 689">
              <a:extLst>
                <a:ext uri="{FF2B5EF4-FFF2-40B4-BE49-F238E27FC236}">
                  <a16:creationId xmlns:a16="http://schemas.microsoft.com/office/drawing/2014/main" id="{61117CB9-9E63-46A3-9E90-EF5CCDA1C763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692" name="Graphique 691">
                <a:extLst>
                  <a:ext uri="{FF2B5EF4-FFF2-40B4-BE49-F238E27FC236}">
                    <a16:creationId xmlns:a16="http://schemas.microsoft.com/office/drawing/2014/main" id="{29F9A55A-89AF-48AC-8B78-4C02EB9FB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693" name="ZoneTexte 692">
                <a:extLst>
                  <a:ext uri="{FF2B5EF4-FFF2-40B4-BE49-F238E27FC236}">
                    <a16:creationId xmlns:a16="http://schemas.microsoft.com/office/drawing/2014/main" id="{C3ED53CF-C46A-42BC-B2B6-DDBB15D685C6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8E96F5-145E-4386-90B9-6FB1B432531E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94" name="Groupe 693">
            <a:extLst>
              <a:ext uri="{FF2B5EF4-FFF2-40B4-BE49-F238E27FC236}">
                <a16:creationId xmlns:a16="http://schemas.microsoft.com/office/drawing/2014/main" id="{EEA3A61A-AEC5-4C23-955F-EFB1ADDDA913}"/>
              </a:ext>
            </a:extLst>
          </p:cNvPr>
          <p:cNvGrpSpPr/>
          <p:nvPr/>
        </p:nvGrpSpPr>
        <p:grpSpPr>
          <a:xfrm>
            <a:off x="2334049" y="1345955"/>
            <a:ext cx="825867" cy="568783"/>
            <a:chOff x="2473974" y="1348089"/>
            <a:chExt cx="825867" cy="568783"/>
          </a:xfrm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D55A7DAD-0501-443C-AA22-DD8139C23DD6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699" name="Graphique 698">
                <a:extLst>
                  <a:ext uri="{FF2B5EF4-FFF2-40B4-BE49-F238E27FC236}">
                    <a16:creationId xmlns:a16="http://schemas.microsoft.com/office/drawing/2014/main" id="{E2C686C2-BC9D-415C-9872-E74A7ED40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700" name="ZoneTexte 699">
                <a:extLst>
                  <a:ext uri="{FF2B5EF4-FFF2-40B4-BE49-F238E27FC236}">
                    <a16:creationId xmlns:a16="http://schemas.microsoft.com/office/drawing/2014/main" id="{78389158-4C7D-4E52-B5B6-FEA7606CE8C7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696" name="ZoneTexte 695">
              <a:extLst>
                <a:ext uri="{FF2B5EF4-FFF2-40B4-BE49-F238E27FC236}">
                  <a16:creationId xmlns:a16="http://schemas.microsoft.com/office/drawing/2014/main" id="{49E20B88-8000-4DB8-A8BA-27CD618BADBA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01" name="Groupe 700">
            <a:extLst>
              <a:ext uri="{FF2B5EF4-FFF2-40B4-BE49-F238E27FC236}">
                <a16:creationId xmlns:a16="http://schemas.microsoft.com/office/drawing/2014/main" id="{A098DFB1-D061-4979-BB04-272936534051}"/>
              </a:ext>
            </a:extLst>
          </p:cNvPr>
          <p:cNvGrpSpPr/>
          <p:nvPr/>
        </p:nvGrpSpPr>
        <p:grpSpPr>
          <a:xfrm>
            <a:off x="1601666" y="2282972"/>
            <a:ext cx="737702" cy="297879"/>
            <a:chOff x="1741532" y="2302009"/>
            <a:chExt cx="737702" cy="297879"/>
          </a:xfrm>
        </p:grpSpPr>
        <p:sp>
          <p:nvSpPr>
            <p:cNvPr id="706" name="ZoneTexte 705">
              <a:extLst>
                <a:ext uri="{FF2B5EF4-FFF2-40B4-BE49-F238E27FC236}">
                  <a16:creationId xmlns:a16="http://schemas.microsoft.com/office/drawing/2014/main" id="{1FD1C7E1-062A-4774-9EFD-49DC976717D9}"/>
                </a:ext>
              </a:extLst>
            </p:cNvPr>
            <p:cNvSpPr txBox="1"/>
            <p:nvPr/>
          </p:nvSpPr>
          <p:spPr>
            <a:xfrm>
              <a:off x="1741532" y="2302009"/>
              <a:ext cx="737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Porte du Jura</a:t>
              </a:r>
              <a:endParaRPr lang="fr-CH" sz="800" dirty="0">
                <a:solidFill>
                  <a:srgbClr val="FF0000"/>
                </a:solidFill>
              </a:endParaRPr>
            </a:p>
          </p:txBody>
        </p:sp>
        <p:sp>
          <p:nvSpPr>
            <p:cNvPr id="703" name="ZoneTexte 702">
              <a:extLst>
                <a:ext uri="{FF2B5EF4-FFF2-40B4-BE49-F238E27FC236}">
                  <a16:creationId xmlns:a16="http://schemas.microsoft.com/office/drawing/2014/main" id="{B25DEDCF-2AAD-49FB-AEBA-CC075FE9E013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e 707">
            <a:extLst>
              <a:ext uri="{FF2B5EF4-FFF2-40B4-BE49-F238E27FC236}">
                <a16:creationId xmlns:a16="http://schemas.microsoft.com/office/drawing/2014/main" id="{2F0C537C-C816-401E-A9D7-0C4C85D1EA98}"/>
              </a:ext>
            </a:extLst>
          </p:cNvPr>
          <p:cNvGrpSpPr/>
          <p:nvPr/>
        </p:nvGrpSpPr>
        <p:grpSpPr>
          <a:xfrm>
            <a:off x="2548131" y="1973630"/>
            <a:ext cx="444352" cy="607358"/>
            <a:chOff x="2697139" y="2011027"/>
            <a:chExt cx="444352" cy="607358"/>
          </a:xfrm>
        </p:grpSpPr>
        <p:grpSp>
          <p:nvGrpSpPr>
            <p:cNvPr id="709" name="Groupe 708">
              <a:extLst>
                <a:ext uri="{FF2B5EF4-FFF2-40B4-BE49-F238E27FC236}">
                  <a16:creationId xmlns:a16="http://schemas.microsoft.com/office/drawing/2014/main" id="{A93E0EA0-5057-4761-A8FD-84EDD05342A6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712" name="Graphique 711">
                <a:extLst>
                  <a:ext uri="{FF2B5EF4-FFF2-40B4-BE49-F238E27FC236}">
                    <a16:creationId xmlns:a16="http://schemas.microsoft.com/office/drawing/2014/main" id="{6780EE01-172E-4754-9E6F-E67F0E16F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13" name="ZoneTexte 712">
                <a:extLst>
                  <a:ext uri="{FF2B5EF4-FFF2-40B4-BE49-F238E27FC236}">
                    <a16:creationId xmlns:a16="http://schemas.microsoft.com/office/drawing/2014/main" id="{EDA4820B-26C3-445E-8CD1-D2B9EBC65641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1" name="ZoneTexte 710">
              <a:extLst>
                <a:ext uri="{FF2B5EF4-FFF2-40B4-BE49-F238E27FC236}">
                  <a16:creationId xmlns:a16="http://schemas.microsoft.com/office/drawing/2014/main" id="{D0585FBC-FEFA-4E42-B7A1-9775FBEDE551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7F7D0F73-91AC-43F0-8DC8-DA837583765C}"/>
              </a:ext>
            </a:extLst>
          </p:cNvPr>
          <p:cNvSpPr/>
          <p:nvPr/>
        </p:nvSpPr>
        <p:spPr>
          <a:xfrm>
            <a:off x="177043" y="3729276"/>
            <a:ext cx="404608" cy="31526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2" name="Flèche : droite 741">
            <a:extLst>
              <a:ext uri="{FF2B5EF4-FFF2-40B4-BE49-F238E27FC236}">
                <a16:creationId xmlns:a16="http://schemas.microsoft.com/office/drawing/2014/main" id="{66E64E6F-B551-4D1B-9E4A-4C3061A96F02}"/>
              </a:ext>
            </a:extLst>
          </p:cNvPr>
          <p:cNvSpPr/>
          <p:nvPr/>
        </p:nvSpPr>
        <p:spPr>
          <a:xfrm rot="5400000">
            <a:off x="1788912" y="3321767"/>
            <a:ext cx="219450" cy="2315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810" name="Graphique 809">
            <a:extLst>
              <a:ext uri="{FF2B5EF4-FFF2-40B4-BE49-F238E27FC236}">
                <a16:creationId xmlns:a16="http://schemas.microsoft.com/office/drawing/2014/main" id="{A747FBFB-1762-412E-B0A3-538FE3164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9657" y="87334"/>
            <a:ext cx="377149" cy="338555"/>
          </a:xfrm>
          <a:prstGeom prst="rect">
            <a:avLst/>
          </a:prstGeom>
        </p:spPr>
      </p:pic>
      <p:sp>
        <p:nvSpPr>
          <p:cNvPr id="811" name="ZoneTexte 810">
            <a:extLst>
              <a:ext uri="{FF2B5EF4-FFF2-40B4-BE49-F238E27FC236}">
                <a16:creationId xmlns:a16="http://schemas.microsoft.com/office/drawing/2014/main" id="{4A1F3D7E-4F59-4A47-92D4-5493C1FA4F76}"/>
              </a:ext>
            </a:extLst>
          </p:cNvPr>
          <p:cNvSpPr txBox="1"/>
          <p:nvPr/>
        </p:nvSpPr>
        <p:spPr>
          <a:xfrm>
            <a:off x="5668955" y="10218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812" name="ZoneTexte 811">
            <a:extLst>
              <a:ext uri="{FF2B5EF4-FFF2-40B4-BE49-F238E27FC236}">
                <a16:creationId xmlns:a16="http://schemas.microsoft.com/office/drawing/2014/main" id="{DEA5FFF0-9158-434F-A82E-BA858A8479F7}"/>
              </a:ext>
            </a:extLst>
          </p:cNvPr>
          <p:cNvSpPr txBox="1"/>
          <p:nvPr/>
        </p:nvSpPr>
        <p:spPr>
          <a:xfrm>
            <a:off x="5868374" y="11541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7:41:30]</a:t>
            </a:r>
            <a:endParaRPr lang="fr-CH" sz="600" dirty="0"/>
          </a:p>
        </p:txBody>
      </p:sp>
      <p:sp>
        <p:nvSpPr>
          <p:cNvPr id="813" name="ZoneTexte 812">
            <a:extLst>
              <a:ext uri="{FF2B5EF4-FFF2-40B4-BE49-F238E27FC236}">
                <a16:creationId xmlns:a16="http://schemas.microsoft.com/office/drawing/2014/main" id="{D720D0F5-E3BD-4084-B816-3CE8284EBF4E}"/>
              </a:ext>
            </a:extLst>
          </p:cNvPr>
          <p:cNvSpPr txBox="1"/>
          <p:nvPr/>
        </p:nvSpPr>
        <p:spPr>
          <a:xfrm>
            <a:off x="10370527" y="169607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sp>
        <p:nvSpPr>
          <p:cNvPr id="814" name="ZoneTexte 813">
            <a:extLst>
              <a:ext uri="{FF2B5EF4-FFF2-40B4-BE49-F238E27FC236}">
                <a16:creationId xmlns:a16="http://schemas.microsoft.com/office/drawing/2014/main" id="{9B74DCBE-4E9B-4B5E-A639-DC5EE5EB15C4}"/>
              </a:ext>
            </a:extLst>
          </p:cNvPr>
          <p:cNvSpPr txBox="1"/>
          <p:nvPr/>
        </p:nvSpPr>
        <p:spPr>
          <a:xfrm>
            <a:off x="7016602" y="5695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7:45:30]</a:t>
            </a:r>
            <a:endParaRPr lang="fr-CH" sz="600" dirty="0"/>
          </a:p>
        </p:txBody>
      </p:sp>
      <p:sp>
        <p:nvSpPr>
          <p:cNvPr id="815" name="ZoneTexte 814">
            <a:extLst>
              <a:ext uri="{FF2B5EF4-FFF2-40B4-BE49-F238E27FC236}">
                <a16:creationId xmlns:a16="http://schemas.microsoft.com/office/drawing/2014/main" id="{4C137B0D-8AE1-4220-80F4-1F488B829987}"/>
              </a:ext>
            </a:extLst>
          </p:cNvPr>
          <p:cNvSpPr txBox="1"/>
          <p:nvPr/>
        </p:nvSpPr>
        <p:spPr>
          <a:xfrm>
            <a:off x="8485594" y="131679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[7:57:30 7:58:00]</a:t>
            </a:r>
            <a:endParaRPr lang="fr-CH" sz="600" dirty="0"/>
          </a:p>
        </p:txBody>
      </p:sp>
      <p:sp>
        <p:nvSpPr>
          <p:cNvPr id="816" name="ZoneTexte 815">
            <a:extLst>
              <a:ext uri="{FF2B5EF4-FFF2-40B4-BE49-F238E27FC236}">
                <a16:creationId xmlns:a16="http://schemas.microsoft.com/office/drawing/2014/main" id="{FDDEBDF4-BA44-401C-B0E6-F531A5984B5D}"/>
              </a:ext>
            </a:extLst>
          </p:cNvPr>
          <p:cNvSpPr txBox="1"/>
          <p:nvPr/>
        </p:nvSpPr>
        <p:spPr>
          <a:xfrm>
            <a:off x="7110264" y="160849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7:57:30]</a:t>
            </a:r>
            <a:endParaRPr lang="fr-CH" sz="600" dirty="0"/>
          </a:p>
        </p:txBody>
      </p:sp>
      <p:pic>
        <p:nvPicPr>
          <p:cNvPr id="817" name="Graphique 816">
            <a:extLst>
              <a:ext uri="{FF2B5EF4-FFF2-40B4-BE49-F238E27FC236}">
                <a16:creationId xmlns:a16="http://schemas.microsoft.com/office/drawing/2014/main" id="{AD9F776B-D5C3-4471-A1FF-4EC2ECCC07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6815" y="83952"/>
            <a:ext cx="377149" cy="338555"/>
          </a:xfrm>
          <a:prstGeom prst="rect">
            <a:avLst/>
          </a:prstGeom>
        </p:spPr>
      </p:pic>
      <p:sp>
        <p:nvSpPr>
          <p:cNvPr id="820" name="ZoneTexte 819">
            <a:extLst>
              <a:ext uri="{FF2B5EF4-FFF2-40B4-BE49-F238E27FC236}">
                <a16:creationId xmlns:a16="http://schemas.microsoft.com/office/drawing/2014/main" id="{11E6FAC7-F895-4C1C-8805-39BDB283D35D}"/>
              </a:ext>
            </a:extLst>
          </p:cNvPr>
          <p:cNvSpPr txBox="1"/>
          <p:nvPr/>
        </p:nvSpPr>
        <p:spPr>
          <a:xfrm>
            <a:off x="7580579" y="89462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5F88EEBD-F85D-49FD-A0A0-749AC5525B6E}"/>
              </a:ext>
            </a:extLst>
          </p:cNvPr>
          <p:cNvCxnSpPr>
            <a:cxnSpLocks/>
          </p:cNvCxnSpPr>
          <p:nvPr/>
        </p:nvCxnSpPr>
        <p:spPr>
          <a:xfrm flipV="1">
            <a:off x="7743289" y="1159306"/>
            <a:ext cx="778114" cy="284783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ZoneTexte 821">
            <a:extLst>
              <a:ext uri="{FF2B5EF4-FFF2-40B4-BE49-F238E27FC236}">
                <a16:creationId xmlns:a16="http://schemas.microsoft.com/office/drawing/2014/main" id="{7912949C-8601-4ED9-85CE-5F861A31DFCE}"/>
              </a:ext>
            </a:extLst>
          </p:cNvPr>
          <p:cNvSpPr txBox="1"/>
          <p:nvPr/>
        </p:nvSpPr>
        <p:spPr>
          <a:xfrm>
            <a:off x="7960019" y="112100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91E5A30F-6107-4AF5-AD5A-9C0374210843}"/>
              </a:ext>
            </a:extLst>
          </p:cNvPr>
          <p:cNvCxnSpPr>
            <a:cxnSpLocks/>
          </p:cNvCxnSpPr>
          <p:nvPr/>
        </p:nvCxnSpPr>
        <p:spPr>
          <a:xfrm>
            <a:off x="7618808" y="724987"/>
            <a:ext cx="20329" cy="448943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9E1A494E-DA57-43A2-9556-62987A186E40}"/>
              </a:ext>
            </a:extLst>
          </p:cNvPr>
          <p:cNvCxnSpPr>
            <a:cxnSpLocks/>
          </p:cNvCxnSpPr>
          <p:nvPr/>
        </p:nvCxnSpPr>
        <p:spPr>
          <a:xfrm>
            <a:off x="9287275" y="1244860"/>
            <a:ext cx="597539" cy="116559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ZoneTexte 825">
            <a:extLst>
              <a:ext uri="{FF2B5EF4-FFF2-40B4-BE49-F238E27FC236}">
                <a16:creationId xmlns:a16="http://schemas.microsoft.com/office/drawing/2014/main" id="{C98FA4A2-C134-4CAA-BE9F-C15D690855CA}"/>
              </a:ext>
            </a:extLst>
          </p:cNvPr>
          <p:cNvSpPr txBox="1"/>
          <p:nvPr/>
        </p:nvSpPr>
        <p:spPr>
          <a:xfrm>
            <a:off x="9473868" y="114634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C704C1D0-32EC-4AF5-97CA-7554DD33DC6E}"/>
              </a:ext>
            </a:extLst>
          </p:cNvPr>
          <p:cNvCxnSpPr>
            <a:cxnSpLocks/>
            <a:stCxn id="847" idx="3"/>
            <a:endCxn id="814" idx="1"/>
          </p:cNvCxnSpPr>
          <p:nvPr/>
        </p:nvCxnSpPr>
        <p:spPr>
          <a:xfrm flipV="1">
            <a:off x="6520008" y="661879"/>
            <a:ext cx="496594" cy="363493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ZoneTexte 830">
            <a:extLst>
              <a:ext uri="{FF2B5EF4-FFF2-40B4-BE49-F238E27FC236}">
                <a16:creationId xmlns:a16="http://schemas.microsoft.com/office/drawing/2014/main" id="{0D0F85B6-6434-445D-B73E-8BB021FEC8AE}"/>
              </a:ext>
            </a:extLst>
          </p:cNvPr>
          <p:cNvSpPr txBox="1"/>
          <p:nvPr/>
        </p:nvSpPr>
        <p:spPr>
          <a:xfrm>
            <a:off x="6421440" y="7143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grpSp>
        <p:nvGrpSpPr>
          <p:cNvPr id="832" name="Groupe 831">
            <a:extLst>
              <a:ext uri="{FF2B5EF4-FFF2-40B4-BE49-F238E27FC236}">
                <a16:creationId xmlns:a16="http://schemas.microsoft.com/office/drawing/2014/main" id="{7024A286-9511-429F-B791-6994D6A0A034}"/>
              </a:ext>
            </a:extLst>
          </p:cNvPr>
          <p:cNvGrpSpPr/>
          <p:nvPr/>
        </p:nvGrpSpPr>
        <p:grpSpPr>
          <a:xfrm>
            <a:off x="6419928" y="1045278"/>
            <a:ext cx="340348" cy="305520"/>
            <a:chOff x="6738477" y="2997471"/>
            <a:chExt cx="340348" cy="305520"/>
          </a:xfrm>
        </p:grpSpPr>
        <p:pic>
          <p:nvPicPr>
            <p:cNvPr id="833" name="Graphique 832">
              <a:extLst>
                <a:ext uri="{FF2B5EF4-FFF2-40B4-BE49-F238E27FC236}">
                  <a16:creationId xmlns:a16="http://schemas.microsoft.com/office/drawing/2014/main" id="{302D9254-50C9-4107-801C-AF113E91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34" name="ZoneTexte 833">
              <a:extLst>
                <a:ext uri="{FF2B5EF4-FFF2-40B4-BE49-F238E27FC236}">
                  <a16:creationId xmlns:a16="http://schemas.microsoft.com/office/drawing/2014/main" id="{432D239E-8A53-4AAF-A79E-4C694DB42268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835" name="Groupe 834">
            <a:extLst>
              <a:ext uri="{FF2B5EF4-FFF2-40B4-BE49-F238E27FC236}">
                <a16:creationId xmlns:a16="http://schemas.microsoft.com/office/drawing/2014/main" id="{03B8EE08-D7B2-425D-862A-581907FA9BD0}"/>
              </a:ext>
            </a:extLst>
          </p:cNvPr>
          <p:cNvGrpSpPr/>
          <p:nvPr/>
        </p:nvGrpSpPr>
        <p:grpSpPr>
          <a:xfrm>
            <a:off x="7601045" y="453058"/>
            <a:ext cx="340348" cy="305520"/>
            <a:chOff x="6738477" y="2997471"/>
            <a:chExt cx="340348" cy="305520"/>
          </a:xfrm>
        </p:grpSpPr>
        <p:pic>
          <p:nvPicPr>
            <p:cNvPr id="836" name="Graphique 835">
              <a:extLst>
                <a:ext uri="{FF2B5EF4-FFF2-40B4-BE49-F238E27FC236}">
                  <a16:creationId xmlns:a16="http://schemas.microsoft.com/office/drawing/2014/main" id="{E8AC722B-4625-45C8-8598-DD8175765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37" name="ZoneTexte 836">
              <a:extLst>
                <a:ext uri="{FF2B5EF4-FFF2-40B4-BE49-F238E27FC236}">
                  <a16:creationId xmlns:a16="http://schemas.microsoft.com/office/drawing/2014/main" id="{5CB077F8-9EF3-4DD6-8836-9FF092E8891C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>
                  <a:highlight>
                    <a:srgbClr val="00FFFF"/>
                  </a:highlight>
                </a:rPr>
                <a:t>8</a:t>
              </a:r>
              <a:r>
                <a:rPr lang="fr-FR" sz="600" dirty="0"/>
                <a:t>/7</a:t>
              </a:r>
              <a:endParaRPr lang="fr-CH" sz="400" dirty="0"/>
            </a:p>
          </p:txBody>
        </p:sp>
      </p:grpSp>
      <p:grpSp>
        <p:nvGrpSpPr>
          <p:cNvPr id="838" name="Groupe 837">
            <a:extLst>
              <a:ext uri="{FF2B5EF4-FFF2-40B4-BE49-F238E27FC236}">
                <a16:creationId xmlns:a16="http://schemas.microsoft.com/office/drawing/2014/main" id="{B3FAC3FB-AA49-4183-B1C8-BDE025A15B46}"/>
              </a:ext>
            </a:extLst>
          </p:cNvPr>
          <p:cNvGrpSpPr/>
          <p:nvPr/>
        </p:nvGrpSpPr>
        <p:grpSpPr>
          <a:xfrm>
            <a:off x="7020085" y="153687"/>
            <a:ext cx="790601" cy="524094"/>
            <a:chOff x="1658721" y="1399884"/>
            <a:chExt cx="790601" cy="524094"/>
          </a:xfrm>
        </p:grpSpPr>
        <p:grpSp>
          <p:nvGrpSpPr>
            <p:cNvPr id="839" name="Groupe 838">
              <a:extLst>
                <a:ext uri="{FF2B5EF4-FFF2-40B4-BE49-F238E27FC236}">
                  <a16:creationId xmlns:a16="http://schemas.microsoft.com/office/drawing/2014/main" id="{614A1A54-651E-4429-8F95-0D4EE8D451E8}"/>
                </a:ext>
              </a:extLst>
            </p:cNvPr>
            <p:cNvGrpSpPr/>
            <p:nvPr/>
          </p:nvGrpSpPr>
          <p:grpSpPr>
            <a:xfrm>
              <a:off x="1658721" y="1399884"/>
              <a:ext cx="790601" cy="456592"/>
              <a:chOff x="2208081" y="2353983"/>
              <a:chExt cx="790601" cy="471341"/>
            </a:xfrm>
          </p:grpSpPr>
          <p:pic>
            <p:nvPicPr>
              <p:cNvPr id="841" name="Graphique 840">
                <a:extLst>
                  <a:ext uri="{FF2B5EF4-FFF2-40B4-BE49-F238E27FC236}">
                    <a16:creationId xmlns:a16="http://schemas.microsoft.com/office/drawing/2014/main" id="{906719E5-6191-40CC-984C-F30274955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59654" y="2353983"/>
                <a:ext cx="291028" cy="291028"/>
              </a:xfrm>
              <a:prstGeom prst="rect">
                <a:avLst/>
              </a:prstGeom>
            </p:spPr>
          </p:pic>
          <p:sp>
            <p:nvSpPr>
              <p:cNvPr id="842" name="ZoneTexte 841">
                <a:extLst>
                  <a:ext uri="{FF2B5EF4-FFF2-40B4-BE49-F238E27FC236}">
                    <a16:creationId xmlns:a16="http://schemas.microsoft.com/office/drawing/2014/main" id="{0D20C148-E089-48B3-8C5A-C2991100DAA8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40" name="ZoneTexte 839">
              <a:extLst>
                <a:ext uri="{FF2B5EF4-FFF2-40B4-BE49-F238E27FC236}">
                  <a16:creationId xmlns:a16="http://schemas.microsoft.com/office/drawing/2014/main" id="{EBF53F5B-C9A9-47C8-9C7E-1E35AE616CDF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43" name="Groupe 842">
            <a:extLst>
              <a:ext uri="{FF2B5EF4-FFF2-40B4-BE49-F238E27FC236}">
                <a16:creationId xmlns:a16="http://schemas.microsoft.com/office/drawing/2014/main" id="{F10513DC-4376-4120-8044-AA98FFDE3CC4}"/>
              </a:ext>
            </a:extLst>
          </p:cNvPr>
          <p:cNvGrpSpPr/>
          <p:nvPr/>
        </p:nvGrpSpPr>
        <p:grpSpPr>
          <a:xfrm>
            <a:off x="6045198" y="669272"/>
            <a:ext cx="474810" cy="543613"/>
            <a:chOff x="1794102" y="640724"/>
            <a:chExt cx="474810" cy="543613"/>
          </a:xfrm>
        </p:grpSpPr>
        <p:grpSp>
          <p:nvGrpSpPr>
            <p:cNvPr id="844" name="Groupe 843">
              <a:extLst>
                <a:ext uri="{FF2B5EF4-FFF2-40B4-BE49-F238E27FC236}">
                  <a16:creationId xmlns:a16="http://schemas.microsoft.com/office/drawing/2014/main" id="{85EE5A2D-734D-4CB2-88F8-C932B9C3902D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846" name="Graphique 845">
                <a:extLst>
                  <a:ext uri="{FF2B5EF4-FFF2-40B4-BE49-F238E27FC236}">
                    <a16:creationId xmlns:a16="http://schemas.microsoft.com/office/drawing/2014/main" id="{DC36C4F3-8543-42CC-B8E4-60378C84A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847" name="ZoneTexte 846">
                <a:extLst>
                  <a:ext uri="{FF2B5EF4-FFF2-40B4-BE49-F238E27FC236}">
                    <a16:creationId xmlns:a16="http://schemas.microsoft.com/office/drawing/2014/main" id="{374A99B1-5E8E-44D1-9BE5-A74316E656F2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45" name="ZoneTexte 844">
              <a:extLst>
                <a:ext uri="{FF2B5EF4-FFF2-40B4-BE49-F238E27FC236}">
                  <a16:creationId xmlns:a16="http://schemas.microsoft.com/office/drawing/2014/main" id="{6B50930E-6553-4F57-91F5-7D7153571ACB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48" name="Groupe 847">
            <a:extLst>
              <a:ext uri="{FF2B5EF4-FFF2-40B4-BE49-F238E27FC236}">
                <a16:creationId xmlns:a16="http://schemas.microsoft.com/office/drawing/2014/main" id="{33AB0FEE-1D4C-4696-96F0-8DF41557154C}"/>
              </a:ext>
            </a:extLst>
          </p:cNvPr>
          <p:cNvGrpSpPr/>
          <p:nvPr/>
        </p:nvGrpSpPr>
        <p:grpSpPr>
          <a:xfrm>
            <a:off x="8463302" y="812652"/>
            <a:ext cx="825867" cy="568783"/>
            <a:chOff x="2473974" y="1348089"/>
            <a:chExt cx="825867" cy="568783"/>
          </a:xfrm>
        </p:grpSpPr>
        <p:grpSp>
          <p:nvGrpSpPr>
            <p:cNvPr id="849" name="Groupe 848">
              <a:extLst>
                <a:ext uri="{FF2B5EF4-FFF2-40B4-BE49-F238E27FC236}">
                  <a16:creationId xmlns:a16="http://schemas.microsoft.com/office/drawing/2014/main" id="{4BE58C7C-C0B9-4F5B-9E34-1C367A8F5BBD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851" name="Graphique 850">
                <a:extLst>
                  <a:ext uri="{FF2B5EF4-FFF2-40B4-BE49-F238E27FC236}">
                    <a16:creationId xmlns:a16="http://schemas.microsoft.com/office/drawing/2014/main" id="{40799B5F-B554-4826-9833-5B058B5DF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852" name="ZoneTexte 851">
                <a:extLst>
                  <a:ext uri="{FF2B5EF4-FFF2-40B4-BE49-F238E27FC236}">
                    <a16:creationId xmlns:a16="http://schemas.microsoft.com/office/drawing/2014/main" id="{BB831B0A-EF80-49FB-8E75-F63A9026EAA5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850" name="ZoneTexte 849">
              <a:extLst>
                <a:ext uri="{FF2B5EF4-FFF2-40B4-BE49-F238E27FC236}">
                  <a16:creationId xmlns:a16="http://schemas.microsoft.com/office/drawing/2014/main" id="{EED8A110-DBDD-43DA-A5C2-3CA71F3ABC16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D55A316-6B01-4979-8AC0-44D89403F11A}"/>
              </a:ext>
            </a:extLst>
          </p:cNvPr>
          <p:cNvGrpSpPr/>
          <p:nvPr/>
        </p:nvGrpSpPr>
        <p:grpSpPr>
          <a:xfrm>
            <a:off x="9054501" y="916848"/>
            <a:ext cx="340348" cy="305520"/>
            <a:chOff x="6738477" y="2997471"/>
            <a:chExt cx="340348" cy="305520"/>
          </a:xfrm>
        </p:grpSpPr>
        <p:pic>
          <p:nvPicPr>
            <p:cNvPr id="854" name="Graphique 853">
              <a:extLst>
                <a:ext uri="{FF2B5EF4-FFF2-40B4-BE49-F238E27FC236}">
                  <a16:creationId xmlns:a16="http://schemas.microsoft.com/office/drawing/2014/main" id="{8EEA3532-97D6-442D-A122-5474948DB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855" name="ZoneTexte 854">
              <a:extLst>
                <a:ext uri="{FF2B5EF4-FFF2-40B4-BE49-F238E27FC236}">
                  <a16:creationId xmlns:a16="http://schemas.microsoft.com/office/drawing/2014/main" id="{03FD9545-4D37-44D0-B59A-907BE1FD51E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grpSp>
        <p:nvGrpSpPr>
          <p:cNvPr id="856" name="Groupe 855">
            <a:extLst>
              <a:ext uri="{FF2B5EF4-FFF2-40B4-BE49-F238E27FC236}">
                <a16:creationId xmlns:a16="http://schemas.microsoft.com/office/drawing/2014/main" id="{01496591-29BA-42AA-85E9-531650B6A7B3}"/>
              </a:ext>
            </a:extLst>
          </p:cNvPr>
          <p:cNvGrpSpPr/>
          <p:nvPr/>
        </p:nvGrpSpPr>
        <p:grpSpPr>
          <a:xfrm>
            <a:off x="10511925" y="1187130"/>
            <a:ext cx="444352" cy="598565"/>
            <a:chOff x="2677947" y="596387"/>
            <a:chExt cx="444352" cy="598565"/>
          </a:xfrm>
        </p:grpSpPr>
        <p:grpSp>
          <p:nvGrpSpPr>
            <p:cNvPr id="857" name="Groupe 856">
              <a:extLst>
                <a:ext uri="{FF2B5EF4-FFF2-40B4-BE49-F238E27FC236}">
                  <a16:creationId xmlns:a16="http://schemas.microsoft.com/office/drawing/2014/main" id="{795854E5-607E-4545-96FA-47D8B154BD2D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859" name="Graphique 858">
                <a:extLst>
                  <a:ext uri="{FF2B5EF4-FFF2-40B4-BE49-F238E27FC236}">
                    <a16:creationId xmlns:a16="http://schemas.microsoft.com/office/drawing/2014/main" id="{E706AAEE-C070-4BAB-93A6-4FE9AFDB9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60" name="ZoneTexte 859">
                <a:extLst>
                  <a:ext uri="{FF2B5EF4-FFF2-40B4-BE49-F238E27FC236}">
                    <a16:creationId xmlns:a16="http://schemas.microsoft.com/office/drawing/2014/main" id="{31E095DE-6421-4E92-AF42-86C18D0DC360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58" name="ZoneTexte 857">
              <a:extLst>
                <a:ext uri="{FF2B5EF4-FFF2-40B4-BE49-F238E27FC236}">
                  <a16:creationId xmlns:a16="http://schemas.microsoft.com/office/drawing/2014/main" id="{A9C44B63-F955-4A8E-8A15-B786B8EC0D55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61" name="Groupe 860">
            <a:extLst>
              <a:ext uri="{FF2B5EF4-FFF2-40B4-BE49-F238E27FC236}">
                <a16:creationId xmlns:a16="http://schemas.microsoft.com/office/drawing/2014/main" id="{B3676595-ED90-445B-B995-123E571DBB98}"/>
              </a:ext>
            </a:extLst>
          </p:cNvPr>
          <p:cNvGrpSpPr/>
          <p:nvPr/>
        </p:nvGrpSpPr>
        <p:grpSpPr>
          <a:xfrm>
            <a:off x="7136928" y="1177094"/>
            <a:ext cx="737702" cy="532594"/>
            <a:chOff x="1741532" y="2067294"/>
            <a:chExt cx="737702" cy="532594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E294FD40-D03A-493F-928B-EDB44452DB67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866" name="ZoneTexte 865">
                <a:extLst>
                  <a:ext uri="{FF2B5EF4-FFF2-40B4-BE49-F238E27FC236}">
                    <a16:creationId xmlns:a16="http://schemas.microsoft.com/office/drawing/2014/main" id="{A1241B59-108F-4703-A4CD-504490FEB438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867" name="Graphique 866">
                <a:extLst>
                  <a:ext uri="{FF2B5EF4-FFF2-40B4-BE49-F238E27FC236}">
                    <a16:creationId xmlns:a16="http://schemas.microsoft.com/office/drawing/2014/main" id="{2EAFE720-2593-457A-B01C-489C4CE3B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863" name="ZoneTexte 862">
              <a:extLst>
                <a:ext uri="{FF2B5EF4-FFF2-40B4-BE49-F238E27FC236}">
                  <a16:creationId xmlns:a16="http://schemas.microsoft.com/office/drawing/2014/main" id="{60A9F552-CB02-4FDF-8662-F111205B463B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8" name="Groupe 867">
            <a:extLst>
              <a:ext uri="{FF2B5EF4-FFF2-40B4-BE49-F238E27FC236}">
                <a16:creationId xmlns:a16="http://schemas.microsoft.com/office/drawing/2014/main" id="{A5AD2636-4618-4C90-80BB-AC6E62C18D53}"/>
              </a:ext>
            </a:extLst>
          </p:cNvPr>
          <p:cNvGrpSpPr/>
          <p:nvPr/>
        </p:nvGrpSpPr>
        <p:grpSpPr>
          <a:xfrm>
            <a:off x="7610474" y="1080957"/>
            <a:ext cx="340348" cy="305520"/>
            <a:chOff x="6743852" y="2996011"/>
            <a:chExt cx="340348" cy="305520"/>
          </a:xfrm>
        </p:grpSpPr>
        <p:pic>
          <p:nvPicPr>
            <p:cNvPr id="869" name="Graphique 868">
              <a:extLst>
                <a:ext uri="{FF2B5EF4-FFF2-40B4-BE49-F238E27FC236}">
                  <a16:creationId xmlns:a16="http://schemas.microsoft.com/office/drawing/2014/main" id="{4838A34E-80E4-4EBF-8B06-B75CA2DBA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870" name="ZoneTexte 869">
              <a:extLst>
                <a:ext uri="{FF2B5EF4-FFF2-40B4-BE49-F238E27FC236}">
                  <a16:creationId xmlns:a16="http://schemas.microsoft.com/office/drawing/2014/main" id="{1ACC14CE-152D-4677-A493-8BF807596415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>
                  <a:highlight>
                    <a:srgbClr val="00FFFF"/>
                  </a:highlight>
                </a:rPr>
                <a:t>9</a:t>
              </a:r>
              <a:r>
                <a:rPr lang="fr-FR" sz="600" dirty="0"/>
                <a:t>/7</a:t>
              </a:r>
              <a:endParaRPr lang="fr-CH" sz="400" dirty="0"/>
            </a:p>
          </p:txBody>
        </p:sp>
      </p:grpSp>
      <p:grpSp>
        <p:nvGrpSpPr>
          <p:cNvPr id="871" name="Groupe 870">
            <a:extLst>
              <a:ext uri="{FF2B5EF4-FFF2-40B4-BE49-F238E27FC236}">
                <a16:creationId xmlns:a16="http://schemas.microsoft.com/office/drawing/2014/main" id="{765A4FDC-A21A-45AB-A39E-DEAA803297E0}"/>
              </a:ext>
            </a:extLst>
          </p:cNvPr>
          <p:cNvGrpSpPr/>
          <p:nvPr/>
        </p:nvGrpSpPr>
        <p:grpSpPr>
          <a:xfrm>
            <a:off x="10029068" y="1186360"/>
            <a:ext cx="444352" cy="607358"/>
            <a:chOff x="2697139" y="2011027"/>
            <a:chExt cx="444352" cy="607358"/>
          </a:xfrm>
        </p:grpSpPr>
        <p:grpSp>
          <p:nvGrpSpPr>
            <p:cNvPr id="872" name="Groupe 871">
              <a:extLst>
                <a:ext uri="{FF2B5EF4-FFF2-40B4-BE49-F238E27FC236}">
                  <a16:creationId xmlns:a16="http://schemas.microsoft.com/office/drawing/2014/main" id="{56745B43-B4FC-4502-A539-96AC9A39A8C7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874" name="Graphique 873">
                <a:extLst>
                  <a:ext uri="{FF2B5EF4-FFF2-40B4-BE49-F238E27FC236}">
                    <a16:creationId xmlns:a16="http://schemas.microsoft.com/office/drawing/2014/main" id="{BB0611F9-66F5-4583-9393-F9696138B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875" name="ZoneTexte 874">
                <a:extLst>
                  <a:ext uri="{FF2B5EF4-FFF2-40B4-BE49-F238E27FC236}">
                    <a16:creationId xmlns:a16="http://schemas.microsoft.com/office/drawing/2014/main" id="{04EA1DE9-1A0C-4018-B493-85C7DF3A0938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3" name="ZoneTexte 872">
              <a:extLst>
                <a:ext uri="{FF2B5EF4-FFF2-40B4-BE49-F238E27FC236}">
                  <a16:creationId xmlns:a16="http://schemas.microsoft.com/office/drawing/2014/main" id="{371D5F28-B6F5-4763-BA13-3BCD0709D802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83" name="ZoneTexte 882">
            <a:extLst>
              <a:ext uri="{FF2B5EF4-FFF2-40B4-BE49-F238E27FC236}">
                <a16:creationId xmlns:a16="http://schemas.microsoft.com/office/drawing/2014/main" id="{87E0202F-360A-4181-BC41-AEE4B0C34877}"/>
              </a:ext>
            </a:extLst>
          </p:cNvPr>
          <p:cNvSpPr txBox="1"/>
          <p:nvPr/>
        </p:nvSpPr>
        <p:spPr>
          <a:xfrm>
            <a:off x="9830639" y="169620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[7:59:30 8:00:00]</a:t>
            </a:r>
            <a:endParaRPr lang="fr-CH" sz="600" dirty="0"/>
          </a:p>
        </p:txBody>
      </p:sp>
      <p:sp>
        <p:nvSpPr>
          <p:cNvPr id="887" name="ZoneTexte 886">
            <a:extLst>
              <a:ext uri="{FF2B5EF4-FFF2-40B4-BE49-F238E27FC236}">
                <a16:creationId xmlns:a16="http://schemas.microsoft.com/office/drawing/2014/main" id="{DEC28531-8EDE-4BAE-8343-572EB0BD3083}"/>
              </a:ext>
            </a:extLst>
          </p:cNvPr>
          <p:cNvSpPr txBox="1"/>
          <p:nvPr/>
        </p:nvSpPr>
        <p:spPr>
          <a:xfrm>
            <a:off x="7036973" y="67903"/>
            <a:ext cx="398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>
                <a:highlight>
                  <a:srgbClr val="00FFFF"/>
                </a:highlight>
              </a:rPr>
              <a:t>A:-1</a:t>
            </a:r>
            <a:endParaRPr lang="fr-CH" sz="700" dirty="0">
              <a:highlight>
                <a:srgbClr val="00FFFF"/>
              </a:highlight>
            </a:endParaRPr>
          </a:p>
        </p:txBody>
      </p:sp>
      <p:pic>
        <p:nvPicPr>
          <p:cNvPr id="952" name="Graphique 951">
            <a:extLst>
              <a:ext uri="{FF2B5EF4-FFF2-40B4-BE49-F238E27FC236}">
                <a16:creationId xmlns:a16="http://schemas.microsoft.com/office/drawing/2014/main" id="{FBF0683F-61F4-424C-98D0-C5F32ED74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8699" y="2297180"/>
            <a:ext cx="377149" cy="338555"/>
          </a:xfrm>
          <a:prstGeom prst="rect">
            <a:avLst/>
          </a:prstGeom>
        </p:spPr>
      </p:pic>
      <p:sp>
        <p:nvSpPr>
          <p:cNvPr id="953" name="ZoneTexte 952">
            <a:extLst>
              <a:ext uri="{FF2B5EF4-FFF2-40B4-BE49-F238E27FC236}">
                <a16:creationId xmlns:a16="http://schemas.microsoft.com/office/drawing/2014/main" id="{75FE1DAC-2F7F-4EDF-9C24-9F958AE477F0}"/>
              </a:ext>
            </a:extLst>
          </p:cNvPr>
          <p:cNvSpPr txBox="1"/>
          <p:nvPr/>
        </p:nvSpPr>
        <p:spPr>
          <a:xfrm>
            <a:off x="5715834" y="233037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954" name="ZoneTexte 953">
            <a:extLst>
              <a:ext uri="{FF2B5EF4-FFF2-40B4-BE49-F238E27FC236}">
                <a16:creationId xmlns:a16="http://schemas.microsoft.com/office/drawing/2014/main" id="{66717304-6660-44F8-9C91-68843C8B2C8E}"/>
              </a:ext>
            </a:extLst>
          </p:cNvPr>
          <p:cNvSpPr txBox="1"/>
          <p:nvPr/>
        </p:nvSpPr>
        <p:spPr>
          <a:xfrm>
            <a:off x="5912239" y="33679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7:41:30]</a:t>
            </a:r>
            <a:endParaRPr lang="fr-CH" sz="600" dirty="0"/>
          </a:p>
        </p:txBody>
      </p:sp>
      <p:sp>
        <p:nvSpPr>
          <p:cNvPr id="955" name="ZoneTexte 954">
            <a:extLst>
              <a:ext uri="{FF2B5EF4-FFF2-40B4-BE49-F238E27FC236}">
                <a16:creationId xmlns:a16="http://schemas.microsoft.com/office/drawing/2014/main" id="{1E4DFF62-0204-488A-B2CE-E479595399E2}"/>
              </a:ext>
            </a:extLst>
          </p:cNvPr>
          <p:cNvSpPr txBox="1"/>
          <p:nvPr/>
        </p:nvSpPr>
        <p:spPr>
          <a:xfrm>
            <a:off x="10408112" y="389548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sp>
        <p:nvSpPr>
          <p:cNvPr id="956" name="ZoneTexte 955">
            <a:extLst>
              <a:ext uri="{FF2B5EF4-FFF2-40B4-BE49-F238E27FC236}">
                <a16:creationId xmlns:a16="http://schemas.microsoft.com/office/drawing/2014/main" id="{CD2C9BC9-8174-439F-A681-AA7696042902}"/>
              </a:ext>
            </a:extLst>
          </p:cNvPr>
          <p:cNvSpPr txBox="1"/>
          <p:nvPr/>
        </p:nvSpPr>
        <p:spPr>
          <a:xfrm>
            <a:off x="7060467" y="27833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7:45:30]</a:t>
            </a:r>
            <a:endParaRPr lang="fr-CH" sz="600" dirty="0"/>
          </a:p>
        </p:txBody>
      </p:sp>
      <p:sp>
        <p:nvSpPr>
          <p:cNvPr id="958" name="ZoneTexte 957">
            <a:extLst>
              <a:ext uri="{FF2B5EF4-FFF2-40B4-BE49-F238E27FC236}">
                <a16:creationId xmlns:a16="http://schemas.microsoft.com/office/drawing/2014/main" id="{23B8180C-65EE-4893-9F02-6C2CBD4FC71E}"/>
              </a:ext>
            </a:extLst>
          </p:cNvPr>
          <p:cNvSpPr txBox="1"/>
          <p:nvPr/>
        </p:nvSpPr>
        <p:spPr>
          <a:xfrm>
            <a:off x="7154129" y="382229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7:57:30]</a:t>
            </a:r>
            <a:endParaRPr lang="fr-CH" sz="600" dirty="0"/>
          </a:p>
        </p:txBody>
      </p:sp>
      <p:pic>
        <p:nvPicPr>
          <p:cNvPr id="959" name="Graphique 958">
            <a:extLst>
              <a:ext uri="{FF2B5EF4-FFF2-40B4-BE49-F238E27FC236}">
                <a16:creationId xmlns:a16="http://schemas.microsoft.com/office/drawing/2014/main" id="{C1239659-107B-4F59-85CE-870D037CBD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0680" y="2297752"/>
            <a:ext cx="377149" cy="338555"/>
          </a:xfrm>
          <a:prstGeom prst="rect">
            <a:avLst/>
          </a:prstGeom>
        </p:spPr>
      </p:pic>
      <p:sp>
        <p:nvSpPr>
          <p:cNvPr id="961" name="ZoneTexte 960">
            <a:extLst>
              <a:ext uri="{FF2B5EF4-FFF2-40B4-BE49-F238E27FC236}">
                <a16:creationId xmlns:a16="http://schemas.microsoft.com/office/drawing/2014/main" id="{D4311BB7-8870-4A28-BCD8-CB24335A1044}"/>
              </a:ext>
            </a:extLst>
          </p:cNvPr>
          <p:cNvSpPr txBox="1"/>
          <p:nvPr/>
        </p:nvSpPr>
        <p:spPr>
          <a:xfrm>
            <a:off x="7624444" y="310842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962" name="Connecteur droit 961">
            <a:extLst>
              <a:ext uri="{FF2B5EF4-FFF2-40B4-BE49-F238E27FC236}">
                <a16:creationId xmlns:a16="http://schemas.microsoft.com/office/drawing/2014/main" id="{CE03B331-7834-4CBA-92CF-69272D48BDB0}"/>
              </a:ext>
            </a:extLst>
          </p:cNvPr>
          <p:cNvCxnSpPr>
            <a:cxnSpLocks/>
          </p:cNvCxnSpPr>
          <p:nvPr/>
        </p:nvCxnSpPr>
        <p:spPr>
          <a:xfrm flipV="1">
            <a:off x="7787154" y="3373106"/>
            <a:ext cx="778114" cy="284783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ZoneTexte 962">
            <a:extLst>
              <a:ext uri="{FF2B5EF4-FFF2-40B4-BE49-F238E27FC236}">
                <a16:creationId xmlns:a16="http://schemas.microsoft.com/office/drawing/2014/main" id="{35EB8212-E84F-467B-B0F2-7674F84C55D7}"/>
              </a:ext>
            </a:extLst>
          </p:cNvPr>
          <p:cNvSpPr txBox="1"/>
          <p:nvPr/>
        </p:nvSpPr>
        <p:spPr>
          <a:xfrm>
            <a:off x="8003884" y="333480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965" name="Connecteur droit 964">
            <a:extLst>
              <a:ext uri="{FF2B5EF4-FFF2-40B4-BE49-F238E27FC236}">
                <a16:creationId xmlns:a16="http://schemas.microsoft.com/office/drawing/2014/main" id="{A1312753-81A5-49A8-A763-C4BC71FB96A6}"/>
              </a:ext>
            </a:extLst>
          </p:cNvPr>
          <p:cNvCxnSpPr>
            <a:cxnSpLocks/>
          </p:cNvCxnSpPr>
          <p:nvPr/>
        </p:nvCxnSpPr>
        <p:spPr>
          <a:xfrm>
            <a:off x="7662673" y="2938787"/>
            <a:ext cx="20329" cy="448943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eur droit 965">
            <a:extLst>
              <a:ext uri="{FF2B5EF4-FFF2-40B4-BE49-F238E27FC236}">
                <a16:creationId xmlns:a16="http://schemas.microsoft.com/office/drawing/2014/main" id="{B401E392-6DF4-4C22-AFA8-3446947012E4}"/>
              </a:ext>
            </a:extLst>
          </p:cNvPr>
          <p:cNvCxnSpPr>
            <a:cxnSpLocks/>
          </p:cNvCxnSpPr>
          <p:nvPr/>
        </p:nvCxnSpPr>
        <p:spPr>
          <a:xfrm>
            <a:off x="9160909" y="3424042"/>
            <a:ext cx="767770" cy="151177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ZoneTexte 966">
            <a:extLst>
              <a:ext uri="{FF2B5EF4-FFF2-40B4-BE49-F238E27FC236}">
                <a16:creationId xmlns:a16="http://schemas.microsoft.com/office/drawing/2014/main" id="{102EC832-8EBD-45EC-B5FB-16F276C318C9}"/>
              </a:ext>
            </a:extLst>
          </p:cNvPr>
          <p:cNvSpPr txBox="1"/>
          <p:nvPr/>
        </p:nvSpPr>
        <p:spPr>
          <a:xfrm>
            <a:off x="9517733" y="336014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969" name="Connecteur droit 968">
            <a:extLst>
              <a:ext uri="{FF2B5EF4-FFF2-40B4-BE49-F238E27FC236}">
                <a16:creationId xmlns:a16="http://schemas.microsoft.com/office/drawing/2014/main" id="{A8142754-1CAC-4484-B8CC-5CD822B362E2}"/>
              </a:ext>
            </a:extLst>
          </p:cNvPr>
          <p:cNvCxnSpPr>
            <a:cxnSpLocks/>
            <a:stCxn id="975" idx="3"/>
          </p:cNvCxnSpPr>
          <p:nvPr/>
        </p:nvCxnSpPr>
        <p:spPr>
          <a:xfrm flipV="1">
            <a:off x="6754700" y="2863885"/>
            <a:ext cx="280645" cy="2178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ZoneTexte 971">
            <a:extLst>
              <a:ext uri="{FF2B5EF4-FFF2-40B4-BE49-F238E27FC236}">
                <a16:creationId xmlns:a16="http://schemas.microsoft.com/office/drawing/2014/main" id="{BEFFA385-47A2-4DA2-9BE5-6D6EC9E1805C}"/>
              </a:ext>
            </a:extLst>
          </p:cNvPr>
          <p:cNvSpPr txBox="1"/>
          <p:nvPr/>
        </p:nvSpPr>
        <p:spPr>
          <a:xfrm>
            <a:off x="6603823" y="280521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grpSp>
        <p:nvGrpSpPr>
          <p:cNvPr id="973" name="Groupe 972">
            <a:extLst>
              <a:ext uri="{FF2B5EF4-FFF2-40B4-BE49-F238E27FC236}">
                <a16:creationId xmlns:a16="http://schemas.microsoft.com/office/drawing/2014/main" id="{1D240CA0-2839-4424-B0FF-091648D19486}"/>
              </a:ext>
            </a:extLst>
          </p:cNvPr>
          <p:cNvGrpSpPr/>
          <p:nvPr/>
        </p:nvGrpSpPr>
        <p:grpSpPr>
          <a:xfrm>
            <a:off x="6431870" y="2969225"/>
            <a:ext cx="340348" cy="305520"/>
            <a:chOff x="6738477" y="2997471"/>
            <a:chExt cx="340348" cy="305520"/>
          </a:xfrm>
        </p:grpSpPr>
        <p:pic>
          <p:nvPicPr>
            <p:cNvPr id="974" name="Graphique 973">
              <a:extLst>
                <a:ext uri="{FF2B5EF4-FFF2-40B4-BE49-F238E27FC236}">
                  <a16:creationId xmlns:a16="http://schemas.microsoft.com/office/drawing/2014/main" id="{6C1DEC30-09F1-49DB-9D69-6C76E599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C3E5F007-9AB8-4D0E-8303-E7EEDC4B31F0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976" name="Groupe 975">
            <a:extLst>
              <a:ext uri="{FF2B5EF4-FFF2-40B4-BE49-F238E27FC236}">
                <a16:creationId xmlns:a16="http://schemas.microsoft.com/office/drawing/2014/main" id="{87D29FE5-E65D-4B33-8D4B-7F2F7ADA52EC}"/>
              </a:ext>
            </a:extLst>
          </p:cNvPr>
          <p:cNvGrpSpPr/>
          <p:nvPr/>
        </p:nvGrpSpPr>
        <p:grpSpPr>
          <a:xfrm>
            <a:off x="7634678" y="2658970"/>
            <a:ext cx="340348" cy="305520"/>
            <a:chOff x="6738477" y="2997471"/>
            <a:chExt cx="340348" cy="305520"/>
          </a:xfrm>
        </p:grpSpPr>
        <p:pic>
          <p:nvPicPr>
            <p:cNvPr id="977" name="Graphique 976">
              <a:extLst>
                <a:ext uri="{FF2B5EF4-FFF2-40B4-BE49-F238E27FC236}">
                  <a16:creationId xmlns:a16="http://schemas.microsoft.com/office/drawing/2014/main" id="{34E1C24D-DCF1-43D9-8C5C-349AEC59B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978" name="ZoneTexte 977">
              <a:extLst>
                <a:ext uri="{FF2B5EF4-FFF2-40B4-BE49-F238E27FC236}">
                  <a16:creationId xmlns:a16="http://schemas.microsoft.com/office/drawing/2014/main" id="{EFD47776-5998-4AD4-8B7D-9CBF51C2E1A0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979" name="Groupe 978">
            <a:extLst>
              <a:ext uri="{FF2B5EF4-FFF2-40B4-BE49-F238E27FC236}">
                <a16:creationId xmlns:a16="http://schemas.microsoft.com/office/drawing/2014/main" id="{5ECEF308-F9C2-444E-AEF8-458D53B6DCC7}"/>
              </a:ext>
            </a:extLst>
          </p:cNvPr>
          <p:cNvGrpSpPr/>
          <p:nvPr/>
        </p:nvGrpSpPr>
        <p:grpSpPr>
          <a:xfrm>
            <a:off x="7063950" y="2377294"/>
            <a:ext cx="790601" cy="514287"/>
            <a:chOff x="1658721" y="1409691"/>
            <a:chExt cx="790601" cy="514287"/>
          </a:xfrm>
        </p:grpSpPr>
        <p:grpSp>
          <p:nvGrpSpPr>
            <p:cNvPr id="980" name="Groupe 979">
              <a:extLst>
                <a:ext uri="{FF2B5EF4-FFF2-40B4-BE49-F238E27FC236}">
                  <a16:creationId xmlns:a16="http://schemas.microsoft.com/office/drawing/2014/main" id="{68A9A33E-41D9-43E7-83A2-645CBC606632}"/>
                </a:ext>
              </a:extLst>
            </p:cNvPr>
            <p:cNvGrpSpPr/>
            <p:nvPr/>
          </p:nvGrpSpPr>
          <p:grpSpPr>
            <a:xfrm>
              <a:off x="1658721" y="1409691"/>
              <a:ext cx="790601" cy="446780"/>
              <a:chOff x="2208081" y="2364111"/>
              <a:chExt cx="790601" cy="461213"/>
            </a:xfrm>
          </p:grpSpPr>
          <p:pic>
            <p:nvPicPr>
              <p:cNvPr id="982" name="Graphique 981">
                <a:extLst>
                  <a:ext uri="{FF2B5EF4-FFF2-40B4-BE49-F238E27FC236}">
                    <a16:creationId xmlns:a16="http://schemas.microsoft.com/office/drawing/2014/main" id="{6872FC1D-01FD-4399-97CE-6E459FCA6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3726" y="2364111"/>
                <a:ext cx="280900" cy="280899"/>
              </a:xfrm>
              <a:prstGeom prst="rect">
                <a:avLst/>
              </a:prstGeom>
            </p:spPr>
          </p:pic>
          <p:sp>
            <p:nvSpPr>
              <p:cNvPr id="983" name="ZoneTexte 982">
                <a:extLst>
                  <a:ext uri="{FF2B5EF4-FFF2-40B4-BE49-F238E27FC236}">
                    <a16:creationId xmlns:a16="http://schemas.microsoft.com/office/drawing/2014/main" id="{FA5CB542-744C-4DB9-839E-947119FE40C9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81" name="ZoneTexte 980">
              <a:extLst>
                <a:ext uri="{FF2B5EF4-FFF2-40B4-BE49-F238E27FC236}">
                  <a16:creationId xmlns:a16="http://schemas.microsoft.com/office/drawing/2014/main" id="{4177B5D5-7F44-43CE-850E-491EBEF18007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4320D190-933A-47A7-BDA5-312C9BADE3DF}"/>
              </a:ext>
            </a:extLst>
          </p:cNvPr>
          <p:cNvGrpSpPr/>
          <p:nvPr/>
        </p:nvGrpSpPr>
        <p:grpSpPr>
          <a:xfrm>
            <a:off x="6089063" y="2883072"/>
            <a:ext cx="474810" cy="543613"/>
            <a:chOff x="1794102" y="640724"/>
            <a:chExt cx="474810" cy="54361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6D387845-2534-49EA-852C-A47980D59C0B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987" name="Graphique 986">
                <a:extLst>
                  <a:ext uri="{FF2B5EF4-FFF2-40B4-BE49-F238E27FC236}">
                    <a16:creationId xmlns:a16="http://schemas.microsoft.com/office/drawing/2014/main" id="{A53601F6-1526-4772-A1DF-8B4B9EE92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988" name="ZoneTexte 987">
                <a:extLst>
                  <a:ext uri="{FF2B5EF4-FFF2-40B4-BE49-F238E27FC236}">
                    <a16:creationId xmlns:a16="http://schemas.microsoft.com/office/drawing/2014/main" id="{110F73CC-9D7A-4E21-B060-EA8F355C722D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86" name="ZoneTexte 985">
              <a:extLst>
                <a:ext uri="{FF2B5EF4-FFF2-40B4-BE49-F238E27FC236}">
                  <a16:creationId xmlns:a16="http://schemas.microsoft.com/office/drawing/2014/main" id="{1C6EE230-1105-4DCC-8A9C-F3469BCC0573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89" name="Groupe 988">
            <a:extLst>
              <a:ext uri="{FF2B5EF4-FFF2-40B4-BE49-F238E27FC236}">
                <a16:creationId xmlns:a16="http://schemas.microsoft.com/office/drawing/2014/main" id="{6B3E357C-2075-4831-8F20-EE127B708C2E}"/>
              </a:ext>
            </a:extLst>
          </p:cNvPr>
          <p:cNvGrpSpPr/>
          <p:nvPr/>
        </p:nvGrpSpPr>
        <p:grpSpPr>
          <a:xfrm>
            <a:off x="8496937" y="3029880"/>
            <a:ext cx="825867" cy="568783"/>
            <a:chOff x="2473974" y="1348089"/>
            <a:chExt cx="825867" cy="568783"/>
          </a:xfrm>
        </p:grpSpPr>
        <p:grpSp>
          <p:nvGrpSpPr>
            <p:cNvPr id="990" name="Groupe 989">
              <a:extLst>
                <a:ext uri="{FF2B5EF4-FFF2-40B4-BE49-F238E27FC236}">
                  <a16:creationId xmlns:a16="http://schemas.microsoft.com/office/drawing/2014/main" id="{4BB92080-7E7A-43AF-B4D5-70C3CE727ACF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992" name="Graphique 991">
                <a:extLst>
                  <a:ext uri="{FF2B5EF4-FFF2-40B4-BE49-F238E27FC236}">
                    <a16:creationId xmlns:a16="http://schemas.microsoft.com/office/drawing/2014/main" id="{AA12F377-F75E-46F6-A7A3-C9D36CA0F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993" name="ZoneTexte 992">
                <a:extLst>
                  <a:ext uri="{FF2B5EF4-FFF2-40B4-BE49-F238E27FC236}">
                    <a16:creationId xmlns:a16="http://schemas.microsoft.com/office/drawing/2014/main" id="{E9AD3D73-1D3F-43B0-909A-4F99ED54A533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991" name="ZoneTexte 990">
              <a:extLst>
                <a:ext uri="{FF2B5EF4-FFF2-40B4-BE49-F238E27FC236}">
                  <a16:creationId xmlns:a16="http://schemas.microsoft.com/office/drawing/2014/main" id="{55706EA8-5331-44BC-B9CD-66E6C58CF55E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94" name="Groupe 993">
            <a:extLst>
              <a:ext uri="{FF2B5EF4-FFF2-40B4-BE49-F238E27FC236}">
                <a16:creationId xmlns:a16="http://schemas.microsoft.com/office/drawing/2014/main" id="{47922CE9-4E62-4641-A53C-CC3C6CFAED8C}"/>
              </a:ext>
            </a:extLst>
          </p:cNvPr>
          <p:cNvGrpSpPr/>
          <p:nvPr/>
        </p:nvGrpSpPr>
        <p:grpSpPr>
          <a:xfrm>
            <a:off x="8573867" y="2810060"/>
            <a:ext cx="340348" cy="305520"/>
            <a:chOff x="6738477" y="2997471"/>
            <a:chExt cx="340348" cy="305520"/>
          </a:xfrm>
        </p:grpSpPr>
        <p:pic>
          <p:nvPicPr>
            <p:cNvPr id="995" name="Graphique 994">
              <a:extLst>
                <a:ext uri="{FF2B5EF4-FFF2-40B4-BE49-F238E27FC236}">
                  <a16:creationId xmlns:a16="http://schemas.microsoft.com/office/drawing/2014/main" id="{6C29B8A8-27D4-41FA-BDD1-4395ED681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996" name="ZoneTexte 995">
              <a:extLst>
                <a:ext uri="{FF2B5EF4-FFF2-40B4-BE49-F238E27FC236}">
                  <a16:creationId xmlns:a16="http://schemas.microsoft.com/office/drawing/2014/main" id="{BA071103-D740-4F56-8DBF-5014349067BB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997" name="Groupe 996">
            <a:extLst>
              <a:ext uri="{FF2B5EF4-FFF2-40B4-BE49-F238E27FC236}">
                <a16:creationId xmlns:a16="http://schemas.microsoft.com/office/drawing/2014/main" id="{970D3F1C-5CFA-4820-B2A4-D1A230BDEFAC}"/>
              </a:ext>
            </a:extLst>
          </p:cNvPr>
          <p:cNvGrpSpPr/>
          <p:nvPr/>
        </p:nvGrpSpPr>
        <p:grpSpPr>
          <a:xfrm>
            <a:off x="10602103" y="3401089"/>
            <a:ext cx="444352" cy="598565"/>
            <a:chOff x="2677947" y="596387"/>
            <a:chExt cx="444352" cy="598565"/>
          </a:xfrm>
        </p:grpSpPr>
        <p:grpSp>
          <p:nvGrpSpPr>
            <p:cNvPr id="998" name="Groupe 997">
              <a:extLst>
                <a:ext uri="{FF2B5EF4-FFF2-40B4-BE49-F238E27FC236}">
                  <a16:creationId xmlns:a16="http://schemas.microsoft.com/office/drawing/2014/main" id="{0342125B-D96B-4A27-8821-60AA3F6CB87F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1000" name="Graphique 999">
                <a:extLst>
                  <a:ext uri="{FF2B5EF4-FFF2-40B4-BE49-F238E27FC236}">
                    <a16:creationId xmlns:a16="http://schemas.microsoft.com/office/drawing/2014/main" id="{5373D479-C931-4A7E-8D2C-9991A853E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001" name="ZoneTexte 1000">
                <a:extLst>
                  <a:ext uri="{FF2B5EF4-FFF2-40B4-BE49-F238E27FC236}">
                    <a16:creationId xmlns:a16="http://schemas.microsoft.com/office/drawing/2014/main" id="{6CCE7E34-6F01-41A2-9C71-56A6424020F0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999" name="ZoneTexte 998">
              <a:extLst>
                <a:ext uri="{FF2B5EF4-FFF2-40B4-BE49-F238E27FC236}">
                  <a16:creationId xmlns:a16="http://schemas.microsoft.com/office/drawing/2014/main" id="{BC23CA8E-F080-4222-A9C8-3529249EED42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59E08ECA-2DFE-4B78-9E86-0DE28C06B436}"/>
              </a:ext>
            </a:extLst>
          </p:cNvPr>
          <p:cNvGrpSpPr/>
          <p:nvPr/>
        </p:nvGrpSpPr>
        <p:grpSpPr>
          <a:xfrm>
            <a:off x="7180793" y="3390894"/>
            <a:ext cx="737702" cy="532594"/>
            <a:chOff x="1741532" y="2067294"/>
            <a:chExt cx="737702" cy="532594"/>
          </a:xfrm>
        </p:grpSpPr>
        <p:grpSp>
          <p:nvGrpSpPr>
            <p:cNvPr id="1006" name="Groupe 1005">
              <a:extLst>
                <a:ext uri="{FF2B5EF4-FFF2-40B4-BE49-F238E27FC236}">
                  <a16:creationId xmlns:a16="http://schemas.microsoft.com/office/drawing/2014/main" id="{0F955E21-8617-4EC3-B806-A64C66EFC882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1007" name="ZoneTexte 1006">
                <a:extLst>
                  <a:ext uri="{FF2B5EF4-FFF2-40B4-BE49-F238E27FC236}">
                    <a16:creationId xmlns:a16="http://schemas.microsoft.com/office/drawing/2014/main" id="{EE64DE31-8574-4D21-BE8E-508E4AFF4168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08" name="Graphique 1007">
                <a:extLst>
                  <a:ext uri="{FF2B5EF4-FFF2-40B4-BE49-F238E27FC236}">
                    <a16:creationId xmlns:a16="http://schemas.microsoft.com/office/drawing/2014/main" id="{0574B79D-1737-47B0-849E-D2667346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1004" name="ZoneTexte 1003">
              <a:extLst>
                <a:ext uri="{FF2B5EF4-FFF2-40B4-BE49-F238E27FC236}">
                  <a16:creationId xmlns:a16="http://schemas.microsoft.com/office/drawing/2014/main" id="{46D2A49A-A188-4020-9F82-98A9D65AFBBB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9" name="Groupe 1008">
            <a:extLst>
              <a:ext uri="{FF2B5EF4-FFF2-40B4-BE49-F238E27FC236}">
                <a16:creationId xmlns:a16="http://schemas.microsoft.com/office/drawing/2014/main" id="{4E5EF3FF-6DAF-47D4-B07D-205FC2A58422}"/>
              </a:ext>
            </a:extLst>
          </p:cNvPr>
          <p:cNvGrpSpPr/>
          <p:nvPr/>
        </p:nvGrpSpPr>
        <p:grpSpPr>
          <a:xfrm>
            <a:off x="7654339" y="3294757"/>
            <a:ext cx="340348" cy="305520"/>
            <a:chOff x="6743852" y="2996011"/>
            <a:chExt cx="340348" cy="305520"/>
          </a:xfrm>
        </p:grpSpPr>
        <p:pic>
          <p:nvPicPr>
            <p:cNvPr id="1010" name="Graphique 1009">
              <a:extLst>
                <a:ext uri="{FF2B5EF4-FFF2-40B4-BE49-F238E27FC236}">
                  <a16:creationId xmlns:a16="http://schemas.microsoft.com/office/drawing/2014/main" id="{67178614-2A3D-4E2F-A7B1-B69E5085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1011" name="ZoneTexte 1010">
              <a:extLst>
                <a:ext uri="{FF2B5EF4-FFF2-40B4-BE49-F238E27FC236}">
                  <a16:creationId xmlns:a16="http://schemas.microsoft.com/office/drawing/2014/main" id="{6C523EC3-9CCA-4D14-8C67-2AFA9D25051C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grpSp>
        <p:nvGrpSpPr>
          <p:cNvPr id="1012" name="Groupe 1011">
            <a:extLst>
              <a:ext uri="{FF2B5EF4-FFF2-40B4-BE49-F238E27FC236}">
                <a16:creationId xmlns:a16="http://schemas.microsoft.com/office/drawing/2014/main" id="{D3E3F809-0321-4430-89BF-3A6C72191201}"/>
              </a:ext>
            </a:extLst>
          </p:cNvPr>
          <p:cNvGrpSpPr/>
          <p:nvPr/>
        </p:nvGrpSpPr>
        <p:grpSpPr>
          <a:xfrm>
            <a:off x="10079662" y="3394907"/>
            <a:ext cx="444352" cy="607358"/>
            <a:chOff x="2697139" y="2011027"/>
            <a:chExt cx="444352" cy="607358"/>
          </a:xfrm>
        </p:grpSpPr>
        <p:grpSp>
          <p:nvGrpSpPr>
            <p:cNvPr id="1013" name="Groupe 1012">
              <a:extLst>
                <a:ext uri="{FF2B5EF4-FFF2-40B4-BE49-F238E27FC236}">
                  <a16:creationId xmlns:a16="http://schemas.microsoft.com/office/drawing/2014/main" id="{335458FD-6968-4940-91EC-7323043FF9E2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1015" name="Graphique 1014">
                <a:extLst>
                  <a:ext uri="{FF2B5EF4-FFF2-40B4-BE49-F238E27FC236}">
                    <a16:creationId xmlns:a16="http://schemas.microsoft.com/office/drawing/2014/main" id="{098133F3-C6D7-4275-AACC-A770267E2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016" name="ZoneTexte 1015">
                <a:extLst>
                  <a:ext uri="{FF2B5EF4-FFF2-40B4-BE49-F238E27FC236}">
                    <a16:creationId xmlns:a16="http://schemas.microsoft.com/office/drawing/2014/main" id="{3BBBA2C3-0693-472A-B04D-34F535C7AC5D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14" name="ZoneTexte 1013">
              <a:extLst>
                <a:ext uri="{FF2B5EF4-FFF2-40B4-BE49-F238E27FC236}">
                  <a16:creationId xmlns:a16="http://schemas.microsoft.com/office/drawing/2014/main" id="{4C8E5FEA-04B3-46F6-B637-5B9817B3DAA7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17" name="ZoneTexte 1016">
            <a:extLst>
              <a:ext uri="{FF2B5EF4-FFF2-40B4-BE49-F238E27FC236}">
                <a16:creationId xmlns:a16="http://schemas.microsoft.com/office/drawing/2014/main" id="{B292E306-9BF6-4B04-AB75-D1F0E318AD6D}"/>
              </a:ext>
            </a:extLst>
          </p:cNvPr>
          <p:cNvSpPr txBox="1"/>
          <p:nvPr/>
        </p:nvSpPr>
        <p:spPr>
          <a:xfrm>
            <a:off x="9868715" y="389739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[7:59:30 8:00:00]</a:t>
            </a:r>
            <a:endParaRPr lang="fr-CH" sz="600" dirty="0"/>
          </a:p>
        </p:txBody>
      </p:sp>
      <p:pic>
        <p:nvPicPr>
          <p:cNvPr id="1075" name="Graphique 1074">
            <a:extLst>
              <a:ext uri="{FF2B5EF4-FFF2-40B4-BE49-F238E27FC236}">
                <a16:creationId xmlns:a16="http://schemas.microsoft.com/office/drawing/2014/main" id="{E32D8460-2F65-41CA-8E0B-5B4CB2BAC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8537" y="4529603"/>
            <a:ext cx="377149" cy="338555"/>
          </a:xfrm>
          <a:prstGeom prst="rect">
            <a:avLst/>
          </a:prstGeom>
        </p:spPr>
      </p:pic>
      <p:sp>
        <p:nvSpPr>
          <p:cNvPr id="1076" name="ZoneTexte 1075">
            <a:extLst>
              <a:ext uri="{FF2B5EF4-FFF2-40B4-BE49-F238E27FC236}">
                <a16:creationId xmlns:a16="http://schemas.microsoft.com/office/drawing/2014/main" id="{F84C8166-F683-4FE9-B7CA-7FF210D259C1}"/>
              </a:ext>
            </a:extLst>
          </p:cNvPr>
          <p:cNvSpPr txBox="1"/>
          <p:nvPr/>
        </p:nvSpPr>
        <p:spPr>
          <a:xfrm>
            <a:off x="5707835" y="454177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1077" name="ZoneTexte 1076">
            <a:extLst>
              <a:ext uri="{FF2B5EF4-FFF2-40B4-BE49-F238E27FC236}">
                <a16:creationId xmlns:a16="http://schemas.microsoft.com/office/drawing/2014/main" id="{DF3A8DB6-94A6-462A-858F-184DA7722C44}"/>
              </a:ext>
            </a:extLst>
          </p:cNvPr>
          <p:cNvSpPr txBox="1"/>
          <p:nvPr/>
        </p:nvSpPr>
        <p:spPr>
          <a:xfrm>
            <a:off x="5906803" y="557988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7:41:30]</a:t>
            </a:r>
            <a:endParaRPr lang="fr-CH" sz="600" dirty="0"/>
          </a:p>
        </p:txBody>
      </p:sp>
      <p:sp>
        <p:nvSpPr>
          <p:cNvPr id="1078" name="ZoneTexte 1077">
            <a:extLst>
              <a:ext uri="{FF2B5EF4-FFF2-40B4-BE49-F238E27FC236}">
                <a16:creationId xmlns:a16="http://schemas.microsoft.com/office/drawing/2014/main" id="{9F241CD8-6BDF-4BA4-9811-FEBE6122BEB9}"/>
              </a:ext>
            </a:extLst>
          </p:cNvPr>
          <p:cNvSpPr txBox="1"/>
          <p:nvPr/>
        </p:nvSpPr>
        <p:spPr>
          <a:xfrm>
            <a:off x="10441550" y="611650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sp>
        <p:nvSpPr>
          <p:cNvPr id="1079" name="ZoneTexte 1078">
            <a:extLst>
              <a:ext uri="{FF2B5EF4-FFF2-40B4-BE49-F238E27FC236}">
                <a16:creationId xmlns:a16="http://schemas.microsoft.com/office/drawing/2014/main" id="{8DDC2676-7EF3-47F9-84EE-EA29DC470FA8}"/>
              </a:ext>
            </a:extLst>
          </p:cNvPr>
          <p:cNvSpPr txBox="1"/>
          <p:nvPr/>
        </p:nvSpPr>
        <p:spPr>
          <a:xfrm>
            <a:off x="7055031" y="499528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7:45:30]</a:t>
            </a:r>
            <a:endParaRPr lang="fr-CH" sz="600" dirty="0"/>
          </a:p>
        </p:txBody>
      </p:sp>
      <p:sp>
        <p:nvSpPr>
          <p:cNvPr id="1080" name="ZoneTexte 1079">
            <a:extLst>
              <a:ext uri="{FF2B5EF4-FFF2-40B4-BE49-F238E27FC236}">
                <a16:creationId xmlns:a16="http://schemas.microsoft.com/office/drawing/2014/main" id="{2720E838-5983-4E02-AE57-2ED1F53A7FE4}"/>
              </a:ext>
            </a:extLst>
          </p:cNvPr>
          <p:cNvSpPr txBox="1"/>
          <p:nvPr/>
        </p:nvSpPr>
        <p:spPr>
          <a:xfrm>
            <a:off x="8524023" y="574253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[7:57:30 7:58:00]</a:t>
            </a:r>
            <a:endParaRPr lang="fr-CH" sz="600" dirty="0"/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16ED386D-E319-4A00-8AB3-704A3A97928A}"/>
              </a:ext>
            </a:extLst>
          </p:cNvPr>
          <p:cNvSpPr txBox="1"/>
          <p:nvPr/>
        </p:nvSpPr>
        <p:spPr>
          <a:xfrm>
            <a:off x="7148693" y="603422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7:57:30]</a:t>
            </a:r>
            <a:endParaRPr lang="fr-CH" sz="600" dirty="0"/>
          </a:p>
        </p:txBody>
      </p:sp>
      <p:sp>
        <p:nvSpPr>
          <p:cNvPr id="1083" name="ZoneTexte 1082">
            <a:extLst>
              <a:ext uri="{FF2B5EF4-FFF2-40B4-BE49-F238E27FC236}">
                <a16:creationId xmlns:a16="http://schemas.microsoft.com/office/drawing/2014/main" id="{94A93815-5DE3-4482-86D1-398DE999B331}"/>
              </a:ext>
            </a:extLst>
          </p:cNvPr>
          <p:cNvSpPr txBox="1"/>
          <p:nvPr/>
        </p:nvSpPr>
        <p:spPr>
          <a:xfrm>
            <a:off x="5710088" y="45446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endParaRPr lang="fr-CH" sz="600" dirty="0"/>
          </a:p>
        </p:txBody>
      </p:sp>
      <p:sp>
        <p:nvSpPr>
          <p:cNvPr id="1084" name="ZoneTexte 1083">
            <a:extLst>
              <a:ext uri="{FF2B5EF4-FFF2-40B4-BE49-F238E27FC236}">
                <a16:creationId xmlns:a16="http://schemas.microsoft.com/office/drawing/2014/main" id="{60555824-6A15-49B1-9F4F-E4F5072E8644}"/>
              </a:ext>
            </a:extLst>
          </p:cNvPr>
          <p:cNvSpPr txBox="1"/>
          <p:nvPr/>
        </p:nvSpPr>
        <p:spPr>
          <a:xfrm>
            <a:off x="7619008" y="532036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cxnSp>
        <p:nvCxnSpPr>
          <p:cNvPr id="1085" name="Connecteur droit 1084">
            <a:extLst>
              <a:ext uri="{FF2B5EF4-FFF2-40B4-BE49-F238E27FC236}">
                <a16:creationId xmlns:a16="http://schemas.microsoft.com/office/drawing/2014/main" id="{76C43E36-AB96-4F98-A09E-A6B525F59CBF}"/>
              </a:ext>
            </a:extLst>
          </p:cNvPr>
          <p:cNvCxnSpPr>
            <a:cxnSpLocks/>
          </p:cNvCxnSpPr>
          <p:nvPr/>
        </p:nvCxnSpPr>
        <p:spPr>
          <a:xfrm flipV="1">
            <a:off x="7781718" y="5585044"/>
            <a:ext cx="778114" cy="284783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ZoneTexte 1085">
            <a:extLst>
              <a:ext uri="{FF2B5EF4-FFF2-40B4-BE49-F238E27FC236}">
                <a16:creationId xmlns:a16="http://schemas.microsoft.com/office/drawing/2014/main" id="{37447405-6B2B-40EF-83E8-DB8846A76E1D}"/>
              </a:ext>
            </a:extLst>
          </p:cNvPr>
          <p:cNvSpPr txBox="1"/>
          <p:nvPr/>
        </p:nvSpPr>
        <p:spPr>
          <a:xfrm>
            <a:off x="7998448" y="554674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1087" name="Connecteur droit 1086">
            <a:extLst>
              <a:ext uri="{FF2B5EF4-FFF2-40B4-BE49-F238E27FC236}">
                <a16:creationId xmlns:a16="http://schemas.microsoft.com/office/drawing/2014/main" id="{1F8539C5-3C94-402F-8478-147224AB2CB9}"/>
              </a:ext>
            </a:extLst>
          </p:cNvPr>
          <p:cNvCxnSpPr>
            <a:cxnSpLocks/>
          </p:cNvCxnSpPr>
          <p:nvPr/>
        </p:nvCxnSpPr>
        <p:spPr>
          <a:xfrm>
            <a:off x="7657237" y="5150725"/>
            <a:ext cx="20329" cy="448943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onnecteur droit 1087">
            <a:extLst>
              <a:ext uri="{FF2B5EF4-FFF2-40B4-BE49-F238E27FC236}">
                <a16:creationId xmlns:a16="http://schemas.microsoft.com/office/drawing/2014/main" id="{33EEB461-4E5E-4117-AF4D-7575C573E4BB}"/>
              </a:ext>
            </a:extLst>
          </p:cNvPr>
          <p:cNvCxnSpPr>
            <a:cxnSpLocks/>
          </p:cNvCxnSpPr>
          <p:nvPr/>
        </p:nvCxnSpPr>
        <p:spPr>
          <a:xfrm>
            <a:off x="9325704" y="5670598"/>
            <a:ext cx="597539" cy="116559"/>
          </a:xfrm>
          <a:prstGeom prst="lin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ZoneTexte 1088">
            <a:extLst>
              <a:ext uri="{FF2B5EF4-FFF2-40B4-BE49-F238E27FC236}">
                <a16:creationId xmlns:a16="http://schemas.microsoft.com/office/drawing/2014/main" id="{AB895477-C5F6-482B-9E3A-CFB9507F1514}"/>
              </a:ext>
            </a:extLst>
          </p:cNvPr>
          <p:cNvSpPr txBox="1"/>
          <p:nvPr/>
        </p:nvSpPr>
        <p:spPr>
          <a:xfrm>
            <a:off x="9512297" y="557208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cxnSp>
        <p:nvCxnSpPr>
          <p:cNvPr id="1091" name="Connecteur droit 1090">
            <a:extLst>
              <a:ext uri="{FF2B5EF4-FFF2-40B4-BE49-F238E27FC236}">
                <a16:creationId xmlns:a16="http://schemas.microsoft.com/office/drawing/2014/main" id="{94B7A582-9750-4A4C-9522-968D998E9D72}"/>
              </a:ext>
            </a:extLst>
          </p:cNvPr>
          <p:cNvCxnSpPr>
            <a:cxnSpLocks/>
            <a:stCxn id="1097" idx="3"/>
          </p:cNvCxnSpPr>
          <p:nvPr/>
        </p:nvCxnSpPr>
        <p:spPr>
          <a:xfrm flipV="1">
            <a:off x="6749264" y="5075823"/>
            <a:ext cx="280645" cy="2178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ZoneTexte 1093">
            <a:extLst>
              <a:ext uri="{FF2B5EF4-FFF2-40B4-BE49-F238E27FC236}">
                <a16:creationId xmlns:a16="http://schemas.microsoft.com/office/drawing/2014/main" id="{B113CBFF-DC12-40C6-A484-114B8E6F15AF}"/>
              </a:ext>
            </a:extLst>
          </p:cNvPr>
          <p:cNvSpPr txBox="1"/>
          <p:nvPr/>
        </p:nvSpPr>
        <p:spPr>
          <a:xfrm>
            <a:off x="6598387" y="501715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</a:t>
            </a:r>
            <a:endParaRPr lang="fr-CH" sz="600" dirty="0"/>
          </a:p>
        </p:txBody>
      </p:sp>
      <p:grpSp>
        <p:nvGrpSpPr>
          <p:cNvPr id="1095" name="Groupe 1094">
            <a:extLst>
              <a:ext uri="{FF2B5EF4-FFF2-40B4-BE49-F238E27FC236}">
                <a16:creationId xmlns:a16="http://schemas.microsoft.com/office/drawing/2014/main" id="{7922CE12-35D6-41F3-971C-95876B7E5A55}"/>
              </a:ext>
            </a:extLst>
          </p:cNvPr>
          <p:cNvGrpSpPr/>
          <p:nvPr/>
        </p:nvGrpSpPr>
        <p:grpSpPr>
          <a:xfrm>
            <a:off x="6426434" y="5181163"/>
            <a:ext cx="340348" cy="305520"/>
            <a:chOff x="6738477" y="2997471"/>
            <a:chExt cx="340348" cy="305520"/>
          </a:xfrm>
        </p:grpSpPr>
        <p:pic>
          <p:nvPicPr>
            <p:cNvPr id="1096" name="Graphique 1095">
              <a:extLst>
                <a:ext uri="{FF2B5EF4-FFF2-40B4-BE49-F238E27FC236}">
                  <a16:creationId xmlns:a16="http://schemas.microsoft.com/office/drawing/2014/main" id="{9BA3A726-5784-4074-AD76-CD95879D9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097" name="ZoneTexte 1096">
              <a:extLst>
                <a:ext uri="{FF2B5EF4-FFF2-40B4-BE49-F238E27FC236}">
                  <a16:creationId xmlns:a16="http://schemas.microsoft.com/office/drawing/2014/main" id="{26E49880-D116-416E-80AE-80DB6E932E28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grpSp>
        <p:nvGrpSpPr>
          <p:cNvPr id="1098" name="Groupe 1097">
            <a:extLst>
              <a:ext uri="{FF2B5EF4-FFF2-40B4-BE49-F238E27FC236}">
                <a16:creationId xmlns:a16="http://schemas.microsoft.com/office/drawing/2014/main" id="{9751EAEC-2B70-4960-BAF9-BA25E13DF33C}"/>
              </a:ext>
            </a:extLst>
          </p:cNvPr>
          <p:cNvGrpSpPr/>
          <p:nvPr/>
        </p:nvGrpSpPr>
        <p:grpSpPr>
          <a:xfrm>
            <a:off x="7634678" y="4868158"/>
            <a:ext cx="340348" cy="305520"/>
            <a:chOff x="6738477" y="2997471"/>
            <a:chExt cx="340348" cy="305520"/>
          </a:xfrm>
        </p:grpSpPr>
        <p:pic>
          <p:nvPicPr>
            <p:cNvPr id="1099" name="Graphique 1098">
              <a:extLst>
                <a:ext uri="{FF2B5EF4-FFF2-40B4-BE49-F238E27FC236}">
                  <a16:creationId xmlns:a16="http://schemas.microsoft.com/office/drawing/2014/main" id="{90348C8E-735C-4399-AD66-1C0837348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100" name="ZoneTexte 1099">
              <a:extLst>
                <a:ext uri="{FF2B5EF4-FFF2-40B4-BE49-F238E27FC236}">
                  <a16:creationId xmlns:a16="http://schemas.microsoft.com/office/drawing/2014/main" id="{06B6DB6E-2AA5-455C-AB45-F8886A6E4AD7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1101" name="Groupe 1100">
            <a:extLst>
              <a:ext uri="{FF2B5EF4-FFF2-40B4-BE49-F238E27FC236}">
                <a16:creationId xmlns:a16="http://schemas.microsoft.com/office/drawing/2014/main" id="{1672DA53-7197-4365-B41D-61BC46D24900}"/>
              </a:ext>
            </a:extLst>
          </p:cNvPr>
          <p:cNvGrpSpPr/>
          <p:nvPr/>
        </p:nvGrpSpPr>
        <p:grpSpPr>
          <a:xfrm>
            <a:off x="7058514" y="4563992"/>
            <a:ext cx="790601" cy="539527"/>
            <a:chOff x="1658721" y="1384451"/>
            <a:chExt cx="790601" cy="539527"/>
          </a:xfrm>
        </p:grpSpPr>
        <p:grpSp>
          <p:nvGrpSpPr>
            <p:cNvPr id="1102" name="Groupe 1101">
              <a:extLst>
                <a:ext uri="{FF2B5EF4-FFF2-40B4-BE49-F238E27FC236}">
                  <a16:creationId xmlns:a16="http://schemas.microsoft.com/office/drawing/2014/main" id="{FEE062DE-FC67-4F41-BE26-FAB5D82C237E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1104" name="Graphique 1103">
                <a:extLst>
                  <a:ext uri="{FF2B5EF4-FFF2-40B4-BE49-F238E27FC236}">
                    <a16:creationId xmlns:a16="http://schemas.microsoft.com/office/drawing/2014/main" id="{617A7C25-7F0E-4C94-9819-219606F30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1105" name="ZoneTexte 1104">
                <a:extLst>
                  <a:ext uri="{FF2B5EF4-FFF2-40B4-BE49-F238E27FC236}">
                    <a16:creationId xmlns:a16="http://schemas.microsoft.com/office/drawing/2014/main" id="{2413D9E0-F05F-4AD0-A666-0E9B378C0C2A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03" name="ZoneTexte 1102">
              <a:extLst>
                <a:ext uri="{FF2B5EF4-FFF2-40B4-BE49-F238E27FC236}">
                  <a16:creationId xmlns:a16="http://schemas.microsoft.com/office/drawing/2014/main" id="{CD2D7A3C-D0A9-484F-A9CA-4508A0B00CC9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06" name="Groupe 1105">
            <a:extLst>
              <a:ext uri="{FF2B5EF4-FFF2-40B4-BE49-F238E27FC236}">
                <a16:creationId xmlns:a16="http://schemas.microsoft.com/office/drawing/2014/main" id="{DAD4C095-59B9-4B74-A972-15AD015473AA}"/>
              </a:ext>
            </a:extLst>
          </p:cNvPr>
          <p:cNvGrpSpPr/>
          <p:nvPr/>
        </p:nvGrpSpPr>
        <p:grpSpPr>
          <a:xfrm>
            <a:off x="6083627" y="5095010"/>
            <a:ext cx="474810" cy="543613"/>
            <a:chOff x="1794102" y="640724"/>
            <a:chExt cx="474810" cy="543613"/>
          </a:xfrm>
        </p:grpSpPr>
        <p:grpSp>
          <p:nvGrpSpPr>
            <p:cNvPr id="1107" name="Groupe 1106">
              <a:extLst>
                <a:ext uri="{FF2B5EF4-FFF2-40B4-BE49-F238E27FC236}">
                  <a16:creationId xmlns:a16="http://schemas.microsoft.com/office/drawing/2014/main" id="{85A2D587-F63E-40B9-BF60-C2F9919A61EC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1109" name="Graphique 1108">
                <a:extLst>
                  <a:ext uri="{FF2B5EF4-FFF2-40B4-BE49-F238E27FC236}">
                    <a16:creationId xmlns:a16="http://schemas.microsoft.com/office/drawing/2014/main" id="{309A5F73-EDE3-434E-B8A1-39A6C3AF2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1110" name="ZoneTexte 1109">
                <a:extLst>
                  <a:ext uri="{FF2B5EF4-FFF2-40B4-BE49-F238E27FC236}">
                    <a16:creationId xmlns:a16="http://schemas.microsoft.com/office/drawing/2014/main" id="{30B37A3A-6316-4436-81D0-384F51F2F1A3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08" name="ZoneTexte 1107">
              <a:extLst>
                <a:ext uri="{FF2B5EF4-FFF2-40B4-BE49-F238E27FC236}">
                  <a16:creationId xmlns:a16="http://schemas.microsoft.com/office/drawing/2014/main" id="{2C26FDFA-9E28-4A28-AF0D-E6A481C074FF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111" name="Groupe 1110">
            <a:extLst>
              <a:ext uri="{FF2B5EF4-FFF2-40B4-BE49-F238E27FC236}">
                <a16:creationId xmlns:a16="http://schemas.microsoft.com/office/drawing/2014/main" id="{26207CF0-B7D9-4CCC-82A0-48B8628B53A5}"/>
              </a:ext>
            </a:extLst>
          </p:cNvPr>
          <p:cNvGrpSpPr/>
          <p:nvPr/>
        </p:nvGrpSpPr>
        <p:grpSpPr>
          <a:xfrm>
            <a:off x="8501731" y="5238390"/>
            <a:ext cx="825867" cy="568783"/>
            <a:chOff x="2473974" y="1348089"/>
            <a:chExt cx="825867" cy="568783"/>
          </a:xfrm>
        </p:grpSpPr>
        <p:grpSp>
          <p:nvGrpSpPr>
            <p:cNvPr id="1112" name="Groupe 1111">
              <a:extLst>
                <a:ext uri="{FF2B5EF4-FFF2-40B4-BE49-F238E27FC236}">
                  <a16:creationId xmlns:a16="http://schemas.microsoft.com/office/drawing/2014/main" id="{7209B8CA-BF8A-4552-AC2C-5027E5F051E2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1114" name="Graphique 1113">
                <a:extLst>
                  <a:ext uri="{FF2B5EF4-FFF2-40B4-BE49-F238E27FC236}">
                    <a16:creationId xmlns:a16="http://schemas.microsoft.com/office/drawing/2014/main" id="{A5621955-7D7A-4908-AB93-2E7094F55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1115" name="ZoneTexte 1114">
                <a:extLst>
                  <a:ext uri="{FF2B5EF4-FFF2-40B4-BE49-F238E27FC236}">
                    <a16:creationId xmlns:a16="http://schemas.microsoft.com/office/drawing/2014/main" id="{606BD778-B01D-4BB8-9615-AB55A120FB9E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AFE87805-8AFA-41FD-84CB-2A5EC8D1F138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B6A0A36B-FE39-4EA1-AA6C-7BF9F91160F1}"/>
              </a:ext>
            </a:extLst>
          </p:cNvPr>
          <p:cNvGrpSpPr/>
          <p:nvPr/>
        </p:nvGrpSpPr>
        <p:grpSpPr>
          <a:xfrm>
            <a:off x="9092930" y="5342586"/>
            <a:ext cx="340348" cy="305520"/>
            <a:chOff x="6738477" y="2997471"/>
            <a:chExt cx="340348" cy="305520"/>
          </a:xfrm>
        </p:grpSpPr>
        <p:pic>
          <p:nvPicPr>
            <p:cNvPr id="1117" name="Graphique 1116">
              <a:extLst>
                <a:ext uri="{FF2B5EF4-FFF2-40B4-BE49-F238E27FC236}">
                  <a16:creationId xmlns:a16="http://schemas.microsoft.com/office/drawing/2014/main" id="{04D36D24-F3AB-43DB-A3CB-EFD3E8F07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118" name="ZoneTexte 1117">
              <a:extLst>
                <a:ext uri="{FF2B5EF4-FFF2-40B4-BE49-F238E27FC236}">
                  <a16:creationId xmlns:a16="http://schemas.microsoft.com/office/drawing/2014/main" id="{AD027E82-0EB6-4883-8E20-33E924A6BD54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3/7</a:t>
              </a:r>
              <a:endParaRPr lang="fr-CH" sz="400" dirty="0"/>
            </a:p>
          </p:txBody>
        </p:sp>
      </p:grpSp>
      <p:grpSp>
        <p:nvGrpSpPr>
          <p:cNvPr id="1119" name="Groupe 1118">
            <a:extLst>
              <a:ext uri="{FF2B5EF4-FFF2-40B4-BE49-F238E27FC236}">
                <a16:creationId xmlns:a16="http://schemas.microsoft.com/office/drawing/2014/main" id="{E402F18A-D044-4F71-B7F1-B8BF6214A12A}"/>
              </a:ext>
            </a:extLst>
          </p:cNvPr>
          <p:cNvGrpSpPr/>
          <p:nvPr/>
        </p:nvGrpSpPr>
        <p:grpSpPr>
          <a:xfrm>
            <a:off x="10615522" y="5620699"/>
            <a:ext cx="444352" cy="598565"/>
            <a:chOff x="2677947" y="596387"/>
            <a:chExt cx="444352" cy="598565"/>
          </a:xfrm>
        </p:grpSpPr>
        <p:grpSp>
          <p:nvGrpSpPr>
            <p:cNvPr id="1120" name="Groupe 1119">
              <a:extLst>
                <a:ext uri="{FF2B5EF4-FFF2-40B4-BE49-F238E27FC236}">
                  <a16:creationId xmlns:a16="http://schemas.microsoft.com/office/drawing/2014/main" id="{0FF68B29-E505-4AB7-B249-59AF3489ADCA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1122" name="Graphique 1121">
                <a:extLst>
                  <a:ext uri="{FF2B5EF4-FFF2-40B4-BE49-F238E27FC236}">
                    <a16:creationId xmlns:a16="http://schemas.microsoft.com/office/drawing/2014/main" id="{C59E30BD-F9A8-4270-A5AB-CEE7AFEC0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123" name="ZoneTexte 1122">
                <a:extLst>
                  <a:ext uri="{FF2B5EF4-FFF2-40B4-BE49-F238E27FC236}">
                    <a16:creationId xmlns:a16="http://schemas.microsoft.com/office/drawing/2014/main" id="{8655500A-D7F3-4EAC-ACC4-7DD9EB9607DC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21" name="ZoneTexte 1120">
              <a:extLst>
                <a:ext uri="{FF2B5EF4-FFF2-40B4-BE49-F238E27FC236}">
                  <a16:creationId xmlns:a16="http://schemas.microsoft.com/office/drawing/2014/main" id="{77C56BF5-AAF4-437D-BE0D-90C1C6CDCF5D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124" name="Groupe 1123">
            <a:extLst>
              <a:ext uri="{FF2B5EF4-FFF2-40B4-BE49-F238E27FC236}">
                <a16:creationId xmlns:a16="http://schemas.microsoft.com/office/drawing/2014/main" id="{384ADF3E-7CFC-4F19-8C9C-06AEA8BB7003}"/>
              </a:ext>
            </a:extLst>
          </p:cNvPr>
          <p:cNvGrpSpPr/>
          <p:nvPr/>
        </p:nvGrpSpPr>
        <p:grpSpPr>
          <a:xfrm>
            <a:off x="7175357" y="5602832"/>
            <a:ext cx="737702" cy="532594"/>
            <a:chOff x="1741532" y="2067294"/>
            <a:chExt cx="737702" cy="532594"/>
          </a:xfrm>
        </p:grpSpPr>
        <p:grpSp>
          <p:nvGrpSpPr>
            <p:cNvPr id="1128" name="Groupe 1127">
              <a:extLst>
                <a:ext uri="{FF2B5EF4-FFF2-40B4-BE49-F238E27FC236}">
                  <a16:creationId xmlns:a16="http://schemas.microsoft.com/office/drawing/2014/main" id="{6A49F528-CE1F-4424-98B8-FE033EE6355E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1129" name="ZoneTexte 1128">
                <a:extLst>
                  <a:ext uri="{FF2B5EF4-FFF2-40B4-BE49-F238E27FC236}">
                    <a16:creationId xmlns:a16="http://schemas.microsoft.com/office/drawing/2014/main" id="{17D10289-8F3B-4828-8AA8-082138142385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30" name="Graphique 1129">
                <a:extLst>
                  <a:ext uri="{FF2B5EF4-FFF2-40B4-BE49-F238E27FC236}">
                    <a16:creationId xmlns:a16="http://schemas.microsoft.com/office/drawing/2014/main" id="{55EDE452-624E-488D-9893-E771EECE5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1126" name="ZoneTexte 1125">
              <a:extLst>
                <a:ext uri="{FF2B5EF4-FFF2-40B4-BE49-F238E27FC236}">
                  <a16:creationId xmlns:a16="http://schemas.microsoft.com/office/drawing/2014/main" id="{C6DD5D38-0E57-4000-98C0-C2DEB7A69BF8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1" name="Groupe 1130">
            <a:extLst>
              <a:ext uri="{FF2B5EF4-FFF2-40B4-BE49-F238E27FC236}">
                <a16:creationId xmlns:a16="http://schemas.microsoft.com/office/drawing/2014/main" id="{64A404F2-2F88-45B4-9A80-AD1B8B9D46BD}"/>
              </a:ext>
            </a:extLst>
          </p:cNvPr>
          <p:cNvGrpSpPr/>
          <p:nvPr/>
        </p:nvGrpSpPr>
        <p:grpSpPr>
          <a:xfrm>
            <a:off x="7648903" y="5506695"/>
            <a:ext cx="340348" cy="305520"/>
            <a:chOff x="6743852" y="2996011"/>
            <a:chExt cx="340348" cy="305520"/>
          </a:xfrm>
        </p:grpSpPr>
        <p:pic>
          <p:nvPicPr>
            <p:cNvPr id="1132" name="Graphique 1131">
              <a:extLst>
                <a:ext uri="{FF2B5EF4-FFF2-40B4-BE49-F238E27FC236}">
                  <a16:creationId xmlns:a16="http://schemas.microsoft.com/office/drawing/2014/main" id="{6C5CCD5C-B1B7-480F-A620-53B2F361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3852" y="2996011"/>
              <a:ext cx="340348" cy="305520"/>
            </a:xfrm>
            <a:prstGeom prst="rect">
              <a:avLst/>
            </a:prstGeom>
          </p:spPr>
        </p:pic>
        <p:sp>
          <p:nvSpPr>
            <p:cNvPr id="1133" name="ZoneTexte 1132">
              <a:extLst>
                <a:ext uri="{FF2B5EF4-FFF2-40B4-BE49-F238E27FC236}">
                  <a16:creationId xmlns:a16="http://schemas.microsoft.com/office/drawing/2014/main" id="{3B0B13BD-A843-4462-9C95-CC90AB8D8DD8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6/7</a:t>
              </a:r>
              <a:endParaRPr lang="fr-CH" sz="400" dirty="0"/>
            </a:p>
          </p:txBody>
        </p:sp>
      </p:grpSp>
      <p:grpSp>
        <p:nvGrpSpPr>
          <p:cNvPr id="1134" name="Groupe 1133">
            <a:extLst>
              <a:ext uri="{FF2B5EF4-FFF2-40B4-BE49-F238E27FC236}">
                <a16:creationId xmlns:a16="http://schemas.microsoft.com/office/drawing/2014/main" id="{3F9691D2-D1E2-4850-8BA8-1C842D11E205}"/>
              </a:ext>
            </a:extLst>
          </p:cNvPr>
          <p:cNvGrpSpPr/>
          <p:nvPr/>
        </p:nvGrpSpPr>
        <p:grpSpPr>
          <a:xfrm>
            <a:off x="10055471" y="5620165"/>
            <a:ext cx="444352" cy="607358"/>
            <a:chOff x="2697139" y="2011027"/>
            <a:chExt cx="444352" cy="607358"/>
          </a:xfrm>
        </p:grpSpPr>
        <p:grpSp>
          <p:nvGrpSpPr>
            <p:cNvPr id="1135" name="Groupe 1134">
              <a:extLst>
                <a:ext uri="{FF2B5EF4-FFF2-40B4-BE49-F238E27FC236}">
                  <a16:creationId xmlns:a16="http://schemas.microsoft.com/office/drawing/2014/main" id="{B935D4A0-F375-4B29-99E3-9EEFE7543494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1137" name="Graphique 1136">
                <a:extLst>
                  <a:ext uri="{FF2B5EF4-FFF2-40B4-BE49-F238E27FC236}">
                    <a16:creationId xmlns:a16="http://schemas.microsoft.com/office/drawing/2014/main" id="{3A1B0CD1-6ACE-4305-8FC7-CCEC252E8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1138" name="ZoneTexte 1137">
                <a:extLst>
                  <a:ext uri="{FF2B5EF4-FFF2-40B4-BE49-F238E27FC236}">
                    <a16:creationId xmlns:a16="http://schemas.microsoft.com/office/drawing/2014/main" id="{942D9C1A-3CC0-4F87-954D-F49139940A90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36" name="ZoneTexte 1135">
              <a:extLst>
                <a:ext uri="{FF2B5EF4-FFF2-40B4-BE49-F238E27FC236}">
                  <a16:creationId xmlns:a16="http://schemas.microsoft.com/office/drawing/2014/main" id="{DC02D2E6-459B-43C6-B1DD-2DC2E0A70547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49" name="Groupe 1148">
            <a:extLst>
              <a:ext uri="{FF2B5EF4-FFF2-40B4-BE49-F238E27FC236}">
                <a16:creationId xmlns:a16="http://schemas.microsoft.com/office/drawing/2014/main" id="{F3FAD327-6EC4-49D2-A330-E6396B79A773}"/>
              </a:ext>
            </a:extLst>
          </p:cNvPr>
          <p:cNvGrpSpPr/>
          <p:nvPr/>
        </p:nvGrpSpPr>
        <p:grpSpPr>
          <a:xfrm>
            <a:off x="9950971" y="5421915"/>
            <a:ext cx="340348" cy="305520"/>
            <a:chOff x="6738477" y="2997471"/>
            <a:chExt cx="340348" cy="305520"/>
          </a:xfrm>
        </p:grpSpPr>
        <p:pic>
          <p:nvPicPr>
            <p:cNvPr id="1150" name="Graphique 1149">
              <a:extLst>
                <a:ext uri="{FF2B5EF4-FFF2-40B4-BE49-F238E27FC236}">
                  <a16:creationId xmlns:a16="http://schemas.microsoft.com/office/drawing/2014/main" id="{DED67C75-7517-4233-9DB3-C1A8E6F38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1151" name="ZoneTexte 1150">
              <a:extLst>
                <a:ext uri="{FF2B5EF4-FFF2-40B4-BE49-F238E27FC236}">
                  <a16:creationId xmlns:a16="http://schemas.microsoft.com/office/drawing/2014/main" id="{A3B1A23D-C111-4BC0-A826-8919E977B953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2/7</a:t>
              </a:r>
              <a:endParaRPr lang="fr-CH" sz="400" dirty="0"/>
            </a:p>
          </p:txBody>
        </p:sp>
      </p:grpSp>
      <p:sp>
        <p:nvSpPr>
          <p:cNvPr id="1153" name="ZoneTexte 1152">
            <a:extLst>
              <a:ext uri="{FF2B5EF4-FFF2-40B4-BE49-F238E27FC236}">
                <a16:creationId xmlns:a16="http://schemas.microsoft.com/office/drawing/2014/main" id="{9464043A-B5E8-4140-82B1-36156F49EECA}"/>
              </a:ext>
            </a:extLst>
          </p:cNvPr>
          <p:cNvSpPr txBox="1"/>
          <p:nvPr/>
        </p:nvSpPr>
        <p:spPr>
          <a:xfrm>
            <a:off x="333582" y="443055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Légende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4" name="Graphique 23">
            <a:extLst>
              <a:ext uri="{FF2B5EF4-FFF2-40B4-BE49-F238E27FC236}">
                <a16:creationId xmlns:a16="http://schemas.microsoft.com/office/drawing/2014/main" id="{3529BB2C-8461-45CC-A84E-0A2EAEC6B730}"/>
              </a:ext>
            </a:extLst>
          </p:cNvPr>
          <p:cNvGrpSpPr/>
          <p:nvPr/>
        </p:nvGrpSpPr>
        <p:grpSpPr>
          <a:xfrm>
            <a:off x="489717" y="5404182"/>
            <a:ext cx="190304" cy="295683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1155" name="Forme libre : forme 1154">
              <a:extLst>
                <a:ext uri="{FF2B5EF4-FFF2-40B4-BE49-F238E27FC236}">
                  <a16:creationId xmlns:a16="http://schemas.microsoft.com/office/drawing/2014/main" id="{1ECD1940-723B-40C6-B8F7-81F09ECE9D23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1156" name="Forme libre : forme 1155">
              <a:extLst>
                <a:ext uri="{FF2B5EF4-FFF2-40B4-BE49-F238E27FC236}">
                  <a16:creationId xmlns:a16="http://schemas.microsoft.com/office/drawing/2014/main" id="{970CC8DA-A8F0-4010-9675-FF5A7F89E86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pic>
        <p:nvPicPr>
          <p:cNvPr id="1157" name="Graphique 1156">
            <a:extLst>
              <a:ext uri="{FF2B5EF4-FFF2-40B4-BE49-F238E27FC236}">
                <a16:creationId xmlns:a16="http://schemas.microsoft.com/office/drawing/2014/main" id="{3B985E0D-3AAC-4B64-A3FB-D288AB9F3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620" y="5066497"/>
            <a:ext cx="397923" cy="318391"/>
          </a:xfrm>
          <a:prstGeom prst="rect">
            <a:avLst/>
          </a:prstGeom>
        </p:spPr>
      </p:pic>
      <p:grpSp>
        <p:nvGrpSpPr>
          <p:cNvPr id="1158" name="Groupe 1157">
            <a:extLst>
              <a:ext uri="{FF2B5EF4-FFF2-40B4-BE49-F238E27FC236}">
                <a16:creationId xmlns:a16="http://schemas.microsoft.com/office/drawing/2014/main" id="{85F5BAB2-E8FF-4593-A319-A3EAF942B52B}"/>
              </a:ext>
            </a:extLst>
          </p:cNvPr>
          <p:cNvGrpSpPr/>
          <p:nvPr/>
        </p:nvGrpSpPr>
        <p:grpSpPr>
          <a:xfrm>
            <a:off x="1710746" y="5415416"/>
            <a:ext cx="2013853" cy="556984"/>
            <a:chOff x="3102850" y="3046816"/>
            <a:chExt cx="2013853" cy="556984"/>
          </a:xfrm>
        </p:grpSpPr>
        <p:sp>
          <p:nvSpPr>
            <p:cNvPr id="1159" name="Accolade fermante 1158">
              <a:extLst>
                <a:ext uri="{FF2B5EF4-FFF2-40B4-BE49-F238E27FC236}">
                  <a16:creationId xmlns:a16="http://schemas.microsoft.com/office/drawing/2014/main" id="{C7B720E4-CB51-4437-9A57-095545B4C120}"/>
                </a:ext>
              </a:extLst>
            </p:cNvPr>
            <p:cNvSpPr/>
            <p:nvPr/>
          </p:nvSpPr>
          <p:spPr>
            <a:xfrm>
              <a:off x="4939270" y="3046816"/>
              <a:ext cx="177433" cy="556984"/>
            </a:xfrm>
            <a:prstGeom prst="rightBrace">
              <a:avLst>
                <a:gd name="adj1" fmla="val 2976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0" name="Accolade ouvrante 1159">
              <a:extLst>
                <a:ext uri="{FF2B5EF4-FFF2-40B4-BE49-F238E27FC236}">
                  <a16:creationId xmlns:a16="http://schemas.microsoft.com/office/drawing/2014/main" id="{DD0DC6F9-3542-4582-882F-EC8FF4DADACD}"/>
                </a:ext>
              </a:extLst>
            </p:cNvPr>
            <p:cNvSpPr/>
            <p:nvPr/>
          </p:nvSpPr>
          <p:spPr>
            <a:xfrm>
              <a:off x="3102850" y="3060084"/>
              <a:ext cx="193779" cy="542362"/>
            </a:xfrm>
            <a:prstGeom prst="leftBrace">
              <a:avLst>
                <a:gd name="adj1" fmla="val 2476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1" name="ZoneTexte 1160">
              <a:extLst>
                <a:ext uri="{FF2B5EF4-FFF2-40B4-BE49-F238E27FC236}">
                  <a16:creationId xmlns:a16="http://schemas.microsoft.com/office/drawing/2014/main" id="{7DAC917D-B191-4472-AAC5-37674DED4ACC}"/>
                </a:ext>
              </a:extLst>
            </p:cNvPr>
            <p:cNvSpPr txBox="1"/>
            <p:nvPr/>
          </p:nvSpPr>
          <p:spPr>
            <a:xfrm>
              <a:off x="3335943" y="3360568"/>
              <a:ext cx="4764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origine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62" name="ZoneTexte 1161">
              <a:extLst>
                <a:ext uri="{FF2B5EF4-FFF2-40B4-BE49-F238E27FC236}">
                  <a16:creationId xmlns:a16="http://schemas.microsoft.com/office/drawing/2014/main" id="{5D3CC2CC-DBF0-4666-8B27-53A64BAF961E}"/>
                </a:ext>
              </a:extLst>
            </p:cNvPr>
            <p:cNvSpPr txBox="1"/>
            <p:nvPr/>
          </p:nvSpPr>
          <p:spPr>
            <a:xfrm>
              <a:off x="3879760" y="3373309"/>
              <a:ext cx="319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via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63" name="ZoneTexte 1162">
              <a:extLst>
                <a:ext uri="{FF2B5EF4-FFF2-40B4-BE49-F238E27FC236}">
                  <a16:creationId xmlns:a16="http://schemas.microsoft.com/office/drawing/2014/main" id="{6A5F8094-AE7D-41E9-8ED8-AA3B0A951D24}"/>
                </a:ext>
              </a:extLst>
            </p:cNvPr>
            <p:cNvSpPr txBox="1"/>
            <p:nvPr/>
          </p:nvSpPr>
          <p:spPr>
            <a:xfrm>
              <a:off x="4301324" y="3373309"/>
              <a:ext cx="7197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destination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164" name="Graphique 1163">
            <a:extLst>
              <a:ext uri="{FF2B5EF4-FFF2-40B4-BE49-F238E27FC236}">
                <a16:creationId xmlns:a16="http://schemas.microsoft.com/office/drawing/2014/main" id="{519F72CE-1B46-4FFA-81C6-36F1F58FFD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34202" y="5422909"/>
            <a:ext cx="333404" cy="333404"/>
          </a:xfrm>
          <a:prstGeom prst="rect">
            <a:avLst/>
          </a:prstGeom>
        </p:spPr>
      </p:pic>
      <p:pic>
        <p:nvPicPr>
          <p:cNvPr id="1165" name="Graphique 1164">
            <a:extLst>
              <a:ext uri="{FF2B5EF4-FFF2-40B4-BE49-F238E27FC236}">
                <a16:creationId xmlns:a16="http://schemas.microsoft.com/office/drawing/2014/main" id="{DB416C8F-6B18-4E71-8DD3-F1D3855ADE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80725" y="5325019"/>
            <a:ext cx="400151" cy="400151"/>
          </a:xfrm>
          <a:prstGeom prst="rect">
            <a:avLst/>
          </a:prstGeom>
        </p:spPr>
      </p:pic>
      <p:grpSp>
        <p:nvGrpSpPr>
          <p:cNvPr id="1166" name="Groupe 1165">
            <a:extLst>
              <a:ext uri="{FF2B5EF4-FFF2-40B4-BE49-F238E27FC236}">
                <a16:creationId xmlns:a16="http://schemas.microsoft.com/office/drawing/2014/main" id="{943A0E59-E786-451D-BCB7-77A78AFBC201}"/>
              </a:ext>
            </a:extLst>
          </p:cNvPr>
          <p:cNvGrpSpPr/>
          <p:nvPr/>
        </p:nvGrpSpPr>
        <p:grpSpPr>
          <a:xfrm>
            <a:off x="1731955" y="6229734"/>
            <a:ext cx="1189046" cy="480416"/>
            <a:chOff x="3812947" y="5293424"/>
            <a:chExt cx="1189046" cy="480416"/>
          </a:xfrm>
        </p:grpSpPr>
        <p:sp>
          <p:nvSpPr>
            <p:cNvPr id="1167" name="Légende : double flèche courbée sans bordure 1166">
              <a:extLst>
                <a:ext uri="{FF2B5EF4-FFF2-40B4-BE49-F238E27FC236}">
                  <a16:creationId xmlns:a16="http://schemas.microsoft.com/office/drawing/2014/main" id="{5180DC3C-D4EC-4072-91E3-0131AE1D3E59}"/>
                </a:ext>
              </a:extLst>
            </p:cNvPr>
            <p:cNvSpPr/>
            <p:nvPr/>
          </p:nvSpPr>
          <p:spPr>
            <a:xfrm>
              <a:off x="3820880" y="5317317"/>
              <a:ext cx="1181113" cy="456523"/>
            </a:xfrm>
            <a:prstGeom prst="callout3">
              <a:avLst>
                <a:gd name="adj1" fmla="val 624"/>
                <a:gd name="adj2" fmla="val 29169"/>
                <a:gd name="adj3" fmla="val -27987"/>
                <a:gd name="adj4" fmla="val 29140"/>
                <a:gd name="adj5" fmla="val -52319"/>
                <a:gd name="adj6" fmla="val 20157"/>
                <a:gd name="adj7" fmla="val -111294"/>
                <a:gd name="adj8" fmla="val 1947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8" name="ZoneTexte 1167">
              <a:extLst>
                <a:ext uri="{FF2B5EF4-FFF2-40B4-BE49-F238E27FC236}">
                  <a16:creationId xmlns:a16="http://schemas.microsoft.com/office/drawing/2014/main" id="{957B0B92-6F07-44D3-BF6D-282D579E8844}"/>
                </a:ext>
              </a:extLst>
            </p:cNvPr>
            <p:cNvSpPr txBox="1"/>
            <p:nvPr/>
          </p:nvSpPr>
          <p:spPr>
            <a:xfrm>
              <a:off x="3812947" y="5293424"/>
              <a:ext cx="11270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P: </a:t>
              </a:r>
              <a:r>
                <a:rPr lang="fr-FR" sz="800" dirty="0" err="1"/>
                <a:t>pick</a:t>
              </a:r>
              <a:r>
                <a:rPr lang="fr-FR" sz="800" dirty="0"/>
                <a:t> up passager    </a:t>
              </a:r>
            </a:p>
            <a:p>
              <a:r>
                <a:rPr lang="fr-FR" sz="800" dirty="0"/>
                <a:t>D: drop off passager </a:t>
              </a:r>
            </a:p>
            <a:p>
              <a:r>
                <a:rPr lang="fr-FR" sz="800" dirty="0"/>
                <a:t>A: sièges disponible</a:t>
              </a:r>
              <a:endParaRPr lang="fr-CH" sz="800" dirty="0"/>
            </a:p>
          </p:txBody>
        </p:sp>
      </p:grpSp>
      <p:grpSp>
        <p:nvGrpSpPr>
          <p:cNvPr id="1169" name="Groupe 1168">
            <a:extLst>
              <a:ext uri="{FF2B5EF4-FFF2-40B4-BE49-F238E27FC236}">
                <a16:creationId xmlns:a16="http://schemas.microsoft.com/office/drawing/2014/main" id="{837BFC90-EBC9-4266-B885-F4F107FAF3E3}"/>
              </a:ext>
            </a:extLst>
          </p:cNvPr>
          <p:cNvGrpSpPr/>
          <p:nvPr/>
        </p:nvGrpSpPr>
        <p:grpSpPr>
          <a:xfrm>
            <a:off x="1328172" y="4800338"/>
            <a:ext cx="1248490" cy="556717"/>
            <a:chOff x="3229932" y="4803448"/>
            <a:chExt cx="1248490" cy="556717"/>
          </a:xfrm>
        </p:grpSpPr>
        <p:sp>
          <p:nvSpPr>
            <p:cNvPr id="1170" name="Légende : double flèche courbée sans bordure 1169">
              <a:extLst>
                <a:ext uri="{FF2B5EF4-FFF2-40B4-BE49-F238E27FC236}">
                  <a16:creationId xmlns:a16="http://schemas.microsoft.com/office/drawing/2014/main" id="{8FA9274D-4D40-492A-A04F-827F4055EEEF}"/>
                </a:ext>
              </a:extLst>
            </p:cNvPr>
            <p:cNvSpPr/>
            <p:nvPr/>
          </p:nvSpPr>
          <p:spPr>
            <a:xfrm>
              <a:off x="3297309" y="4803448"/>
              <a:ext cx="1181113" cy="456523"/>
            </a:xfrm>
            <a:prstGeom prst="callout3">
              <a:avLst>
                <a:gd name="adj1" fmla="val 99103"/>
                <a:gd name="adj2" fmla="val 10460"/>
                <a:gd name="adj3" fmla="val 128912"/>
                <a:gd name="adj4" fmla="val 9785"/>
                <a:gd name="adj5" fmla="val 132955"/>
                <a:gd name="adj6" fmla="val 17576"/>
                <a:gd name="adj7" fmla="val 175798"/>
                <a:gd name="adj8" fmla="val 175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71" name="ZoneTexte 1170">
              <a:extLst>
                <a:ext uri="{FF2B5EF4-FFF2-40B4-BE49-F238E27FC236}">
                  <a16:creationId xmlns:a16="http://schemas.microsoft.com/office/drawing/2014/main" id="{EA96ACF7-7A8B-4408-9098-0FD377B889B4}"/>
                </a:ext>
              </a:extLst>
            </p:cNvPr>
            <p:cNvSpPr txBox="1"/>
            <p:nvPr/>
          </p:nvSpPr>
          <p:spPr>
            <a:xfrm>
              <a:off x="3229932" y="4806167"/>
              <a:ext cx="122341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AvS</a:t>
              </a:r>
              <a:r>
                <a:rPr lang="fr-FR" sz="800" dirty="0"/>
                <a:t>:   capacité nominal</a:t>
              </a:r>
            </a:p>
            <a:p>
              <a:r>
                <a:rPr lang="fr-FR" sz="800" dirty="0"/>
                <a:t>Cm:  capacité maximal</a:t>
              </a:r>
            </a:p>
            <a:p>
              <a:r>
                <a:rPr lang="fr-FR" sz="800" dirty="0"/>
                <a:t>         de toute la solution </a:t>
              </a:r>
            </a:p>
            <a:p>
              <a:endParaRPr lang="fr-CH" sz="600" dirty="0"/>
            </a:p>
          </p:txBody>
        </p:sp>
      </p:grpSp>
      <p:sp>
        <p:nvSpPr>
          <p:cNvPr id="1172" name="ZoneTexte 1171">
            <a:extLst>
              <a:ext uri="{FF2B5EF4-FFF2-40B4-BE49-F238E27FC236}">
                <a16:creationId xmlns:a16="http://schemas.microsoft.com/office/drawing/2014/main" id="{327E7835-4E61-4F93-9692-96F85DE465EB}"/>
              </a:ext>
            </a:extLst>
          </p:cNvPr>
          <p:cNvSpPr txBox="1"/>
          <p:nvPr/>
        </p:nvSpPr>
        <p:spPr>
          <a:xfrm>
            <a:off x="2957152" y="58382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3" name="ZoneTexte 1172">
            <a:extLst>
              <a:ext uri="{FF2B5EF4-FFF2-40B4-BE49-F238E27FC236}">
                <a16:creationId xmlns:a16="http://schemas.microsoft.com/office/drawing/2014/main" id="{32EEB2CA-D301-49A1-BB70-0AC10E9669C9}"/>
              </a:ext>
            </a:extLst>
          </p:cNvPr>
          <p:cNvSpPr txBox="1"/>
          <p:nvPr/>
        </p:nvSpPr>
        <p:spPr>
          <a:xfrm>
            <a:off x="2392680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4" name="ZoneTexte 1173">
            <a:extLst>
              <a:ext uri="{FF2B5EF4-FFF2-40B4-BE49-F238E27FC236}">
                <a16:creationId xmlns:a16="http://schemas.microsoft.com/office/drawing/2014/main" id="{F9719F1C-7331-4C36-BC78-EA99BAE32E1D}"/>
              </a:ext>
            </a:extLst>
          </p:cNvPr>
          <p:cNvSpPr txBox="1"/>
          <p:nvPr/>
        </p:nvSpPr>
        <p:spPr>
          <a:xfrm>
            <a:off x="1933653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5" name="ZoneTexte 1174">
            <a:extLst>
              <a:ext uri="{FF2B5EF4-FFF2-40B4-BE49-F238E27FC236}">
                <a16:creationId xmlns:a16="http://schemas.microsoft.com/office/drawing/2014/main" id="{FFA81761-D5ED-41F1-8F71-6E43D051BDAA}"/>
              </a:ext>
            </a:extLst>
          </p:cNvPr>
          <p:cNvSpPr txBox="1"/>
          <p:nvPr/>
        </p:nvSpPr>
        <p:spPr>
          <a:xfrm>
            <a:off x="704373" y="55153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FF0000"/>
                </a:solidFill>
              </a:rPr>
              <a:t>Only</a:t>
            </a:r>
            <a:r>
              <a:rPr lang="fr-FR" sz="800" dirty="0">
                <a:solidFill>
                  <a:srgbClr val="FF000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76" name="ZoneTexte 1175">
            <a:extLst>
              <a:ext uri="{FF2B5EF4-FFF2-40B4-BE49-F238E27FC236}">
                <a16:creationId xmlns:a16="http://schemas.microsoft.com/office/drawing/2014/main" id="{44B4E8C1-966D-4B39-BE60-62DA3AB52F22}"/>
              </a:ext>
            </a:extLst>
          </p:cNvPr>
          <p:cNvSpPr txBox="1"/>
          <p:nvPr/>
        </p:nvSpPr>
        <p:spPr>
          <a:xfrm>
            <a:off x="770108" y="518214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00B0F0"/>
                </a:solidFill>
              </a:rPr>
              <a:t>Only</a:t>
            </a:r>
            <a:r>
              <a:rPr lang="fr-FR" sz="800" dirty="0">
                <a:solidFill>
                  <a:srgbClr val="00B0F0"/>
                </a:solidFill>
              </a:rPr>
              <a:t> Driver</a:t>
            </a:r>
          </a:p>
          <a:p>
            <a:endParaRPr lang="fr-CH" sz="600" dirty="0"/>
          </a:p>
        </p:txBody>
      </p:sp>
      <p:sp>
        <p:nvSpPr>
          <p:cNvPr id="1177" name="ZoneTexte 1176">
            <a:extLst>
              <a:ext uri="{FF2B5EF4-FFF2-40B4-BE49-F238E27FC236}">
                <a16:creationId xmlns:a16="http://schemas.microsoft.com/office/drawing/2014/main" id="{796C13F3-7077-4FED-A033-496F95758FC6}"/>
              </a:ext>
            </a:extLst>
          </p:cNvPr>
          <p:cNvSpPr txBox="1"/>
          <p:nvPr/>
        </p:nvSpPr>
        <p:spPr>
          <a:xfrm>
            <a:off x="749045" y="583612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92D050"/>
                </a:solidFill>
              </a:rPr>
              <a:t>Mainly</a:t>
            </a:r>
            <a:r>
              <a:rPr lang="fr-FR" sz="800" dirty="0">
                <a:solidFill>
                  <a:srgbClr val="92D05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78" name="ZoneTexte 1177">
            <a:extLst>
              <a:ext uri="{FF2B5EF4-FFF2-40B4-BE49-F238E27FC236}">
                <a16:creationId xmlns:a16="http://schemas.microsoft.com/office/drawing/2014/main" id="{E55D4252-F973-4D3B-B9C3-5BF6258CEB4F}"/>
              </a:ext>
            </a:extLst>
          </p:cNvPr>
          <p:cNvSpPr txBox="1"/>
          <p:nvPr/>
        </p:nvSpPr>
        <p:spPr>
          <a:xfrm>
            <a:off x="764471" y="6187202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7030A0"/>
                </a:solidFill>
              </a:rPr>
              <a:t>Mainly</a:t>
            </a:r>
            <a:r>
              <a:rPr lang="fr-FR" sz="800" dirty="0">
                <a:solidFill>
                  <a:srgbClr val="7030A0"/>
                </a:solidFill>
              </a:rPr>
              <a:t> Driver</a:t>
            </a:r>
          </a:p>
          <a:p>
            <a:endParaRPr lang="fr-CH" sz="600" dirty="0"/>
          </a:p>
        </p:txBody>
      </p:sp>
      <p:pic>
        <p:nvPicPr>
          <p:cNvPr id="1179" name="Graphique 1178">
            <a:extLst>
              <a:ext uri="{FF2B5EF4-FFF2-40B4-BE49-F238E27FC236}">
                <a16:creationId xmlns:a16="http://schemas.microsoft.com/office/drawing/2014/main" id="{CB91FDA4-1611-42CE-874F-ED37CE508C0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10615" y="5479631"/>
            <a:ext cx="292555" cy="292555"/>
          </a:xfrm>
          <a:prstGeom prst="rect">
            <a:avLst/>
          </a:prstGeom>
        </p:spPr>
      </p:pic>
      <p:sp>
        <p:nvSpPr>
          <p:cNvPr id="1180" name="ZoneTexte 1179">
            <a:extLst>
              <a:ext uri="{FF2B5EF4-FFF2-40B4-BE49-F238E27FC236}">
                <a16:creationId xmlns:a16="http://schemas.microsoft.com/office/drawing/2014/main" id="{52B478B9-B850-4ED8-B5D9-B63210B24489}"/>
              </a:ext>
            </a:extLst>
          </p:cNvPr>
          <p:cNvSpPr txBox="1"/>
          <p:nvPr/>
        </p:nvSpPr>
        <p:spPr>
          <a:xfrm>
            <a:off x="3447461" y="591283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itinéraire</a:t>
            </a:r>
            <a:endParaRPr lang="fr-CH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83" name="Flèche : droite 1182">
            <a:extLst>
              <a:ext uri="{FF2B5EF4-FFF2-40B4-BE49-F238E27FC236}">
                <a16:creationId xmlns:a16="http://schemas.microsoft.com/office/drawing/2014/main" id="{03EBAD6B-62D3-44AD-BB5B-0007744BFFFF}"/>
              </a:ext>
            </a:extLst>
          </p:cNvPr>
          <p:cNvSpPr/>
          <p:nvPr/>
        </p:nvSpPr>
        <p:spPr>
          <a:xfrm rot="5400000">
            <a:off x="471477" y="643658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11DF96D-D34D-47D5-BA7D-C44845234A37}"/>
              </a:ext>
            </a:extLst>
          </p:cNvPr>
          <p:cNvSpPr txBox="1"/>
          <p:nvPr/>
        </p:nvSpPr>
        <p:spPr>
          <a:xfrm>
            <a:off x="756783" y="645078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Insertion?</a:t>
            </a:r>
            <a:endParaRPr lang="fr-CH" sz="600" dirty="0"/>
          </a:p>
        </p:txBody>
      </p:sp>
      <p:sp>
        <p:nvSpPr>
          <p:cNvPr id="1185" name="Flèche : courbe vers la gauche 1184">
            <a:extLst>
              <a:ext uri="{FF2B5EF4-FFF2-40B4-BE49-F238E27FC236}">
                <a16:creationId xmlns:a16="http://schemas.microsoft.com/office/drawing/2014/main" id="{6DD44F42-B374-4760-8E07-33B0598AFDCD}"/>
              </a:ext>
            </a:extLst>
          </p:cNvPr>
          <p:cNvSpPr/>
          <p:nvPr/>
        </p:nvSpPr>
        <p:spPr>
          <a:xfrm flipH="1">
            <a:off x="2975342" y="6200015"/>
            <a:ext cx="177605" cy="568399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186" name="ZoneTexte 1185">
            <a:extLst>
              <a:ext uri="{FF2B5EF4-FFF2-40B4-BE49-F238E27FC236}">
                <a16:creationId xmlns:a16="http://schemas.microsoft.com/office/drawing/2014/main" id="{7A49ABF2-9304-4439-AC7C-0848460B7EA3}"/>
              </a:ext>
            </a:extLst>
          </p:cNvPr>
          <p:cNvSpPr txBox="1"/>
          <p:nvPr/>
        </p:nvSpPr>
        <p:spPr>
          <a:xfrm rot="16200000">
            <a:off x="2822061" y="6383622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" b="1" dirty="0"/>
              <a:t>Best détour &gt;&gt; ?</a:t>
            </a:r>
            <a:endParaRPr lang="fr-CH" sz="100" b="1" dirty="0"/>
          </a:p>
        </p:txBody>
      </p:sp>
      <p:sp>
        <p:nvSpPr>
          <p:cNvPr id="1187" name="ZoneTexte 1186">
            <a:extLst>
              <a:ext uri="{FF2B5EF4-FFF2-40B4-BE49-F238E27FC236}">
                <a16:creationId xmlns:a16="http://schemas.microsoft.com/office/drawing/2014/main" id="{555B9804-BE2A-4B54-A507-19F0B0EDA9F9}"/>
              </a:ext>
            </a:extLst>
          </p:cNvPr>
          <p:cNvSpPr txBox="1"/>
          <p:nvPr/>
        </p:nvSpPr>
        <p:spPr>
          <a:xfrm>
            <a:off x="3067550" y="6373840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bd: insertion dynamique</a:t>
            </a:r>
            <a:endParaRPr lang="fr-CH" sz="300" dirty="0"/>
          </a:p>
        </p:txBody>
      </p:sp>
      <p:grpSp>
        <p:nvGrpSpPr>
          <p:cNvPr id="1188" name="Groupe 1187">
            <a:extLst>
              <a:ext uri="{FF2B5EF4-FFF2-40B4-BE49-F238E27FC236}">
                <a16:creationId xmlns:a16="http://schemas.microsoft.com/office/drawing/2014/main" id="{B33222EC-F3CA-4214-8541-23D2FC2C841D}"/>
              </a:ext>
            </a:extLst>
          </p:cNvPr>
          <p:cNvGrpSpPr/>
          <p:nvPr/>
        </p:nvGrpSpPr>
        <p:grpSpPr>
          <a:xfrm>
            <a:off x="373116" y="5723073"/>
            <a:ext cx="472059" cy="363871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1189" name="Graphique 1188">
              <a:extLst>
                <a:ext uri="{FF2B5EF4-FFF2-40B4-BE49-F238E27FC236}">
                  <a16:creationId xmlns:a16="http://schemas.microsoft.com/office/drawing/2014/main" id="{11C843B9-5D24-4DD1-8EA0-C4863E4B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1190" name="Graphique 1189">
              <a:extLst>
                <a:ext uri="{FF2B5EF4-FFF2-40B4-BE49-F238E27FC236}">
                  <a16:creationId xmlns:a16="http://schemas.microsoft.com/office/drawing/2014/main" id="{7FFED10F-C7B9-4655-9B23-3ACE631C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grpSp>
        <p:nvGrpSpPr>
          <p:cNvPr id="1191" name="Groupe 1190">
            <a:extLst>
              <a:ext uri="{FF2B5EF4-FFF2-40B4-BE49-F238E27FC236}">
                <a16:creationId xmlns:a16="http://schemas.microsoft.com/office/drawing/2014/main" id="{78714461-1197-4D10-BC17-F2E5DB3F58E0}"/>
              </a:ext>
            </a:extLst>
          </p:cNvPr>
          <p:cNvGrpSpPr/>
          <p:nvPr/>
        </p:nvGrpSpPr>
        <p:grpSpPr>
          <a:xfrm>
            <a:off x="446396" y="6080052"/>
            <a:ext cx="466499" cy="359973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1192" name="Graphique 1191">
              <a:extLst>
                <a:ext uri="{FF2B5EF4-FFF2-40B4-BE49-F238E27FC236}">
                  <a16:creationId xmlns:a16="http://schemas.microsoft.com/office/drawing/2014/main" id="{EBD0B07E-E63C-4544-997A-B770E1D7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1193" name="Graphique 1192">
              <a:extLst>
                <a:ext uri="{FF2B5EF4-FFF2-40B4-BE49-F238E27FC236}">
                  <a16:creationId xmlns:a16="http://schemas.microsoft.com/office/drawing/2014/main" id="{0AFAD536-6AEB-4903-8844-7C81D22D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428" name="Groupe 427">
            <a:extLst>
              <a:ext uri="{FF2B5EF4-FFF2-40B4-BE49-F238E27FC236}">
                <a16:creationId xmlns:a16="http://schemas.microsoft.com/office/drawing/2014/main" id="{F7B6E344-D07F-4EF8-9C71-C177D419CCFF}"/>
              </a:ext>
            </a:extLst>
          </p:cNvPr>
          <p:cNvGrpSpPr/>
          <p:nvPr/>
        </p:nvGrpSpPr>
        <p:grpSpPr>
          <a:xfrm>
            <a:off x="4559622" y="19476"/>
            <a:ext cx="851516" cy="607205"/>
            <a:chOff x="1597898" y="3526599"/>
            <a:chExt cx="851516" cy="607205"/>
          </a:xfrm>
        </p:grpSpPr>
        <p:pic>
          <p:nvPicPr>
            <p:cNvPr id="429" name="Graphique 428">
              <a:extLst>
                <a:ext uri="{FF2B5EF4-FFF2-40B4-BE49-F238E27FC236}">
                  <a16:creationId xmlns:a16="http://schemas.microsoft.com/office/drawing/2014/main" id="{C7713B89-45CC-4ACF-B43E-9A90C876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30" name="ZoneTexte 429">
              <a:extLst>
                <a:ext uri="{FF2B5EF4-FFF2-40B4-BE49-F238E27FC236}">
                  <a16:creationId xmlns:a16="http://schemas.microsoft.com/office/drawing/2014/main" id="{B54EF791-75E3-4773-B6CC-1BB5F9EECF7D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CA4C53D4-ADCD-443B-AE0A-238B5C4C54EE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3" name="Groupe 432">
            <a:extLst>
              <a:ext uri="{FF2B5EF4-FFF2-40B4-BE49-F238E27FC236}">
                <a16:creationId xmlns:a16="http://schemas.microsoft.com/office/drawing/2014/main" id="{8467BFD6-0112-4524-96FA-F04302D98971}"/>
              </a:ext>
            </a:extLst>
          </p:cNvPr>
          <p:cNvGrpSpPr/>
          <p:nvPr/>
        </p:nvGrpSpPr>
        <p:grpSpPr>
          <a:xfrm>
            <a:off x="4584324" y="2247477"/>
            <a:ext cx="851516" cy="607205"/>
            <a:chOff x="1597898" y="3526599"/>
            <a:chExt cx="851516" cy="607205"/>
          </a:xfrm>
        </p:grpSpPr>
        <p:pic>
          <p:nvPicPr>
            <p:cNvPr id="434" name="Graphique 433">
              <a:extLst>
                <a:ext uri="{FF2B5EF4-FFF2-40B4-BE49-F238E27FC236}">
                  <a16:creationId xmlns:a16="http://schemas.microsoft.com/office/drawing/2014/main" id="{C43F766E-5249-4FF1-A6E0-AA3A6FC37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35" name="ZoneTexte 434">
              <a:extLst>
                <a:ext uri="{FF2B5EF4-FFF2-40B4-BE49-F238E27FC236}">
                  <a16:creationId xmlns:a16="http://schemas.microsoft.com/office/drawing/2014/main" id="{E72E0EBE-0800-43B9-B340-5D9E7FA648F9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37" name="ZoneTexte 436">
              <a:extLst>
                <a:ext uri="{FF2B5EF4-FFF2-40B4-BE49-F238E27FC236}">
                  <a16:creationId xmlns:a16="http://schemas.microsoft.com/office/drawing/2014/main" id="{A06E903B-F633-43D7-8980-730C51302457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8" name="Groupe 437">
            <a:extLst>
              <a:ext uri="{FF2B5EF4-FFF2-40B4-BE49-F238E27FC236}">
                <a16:creationId xmlns:a16="http://schemas.microsoft.com/office/drawing/2014/main" id="{20483372-D1D0-48E7-87B7-7B7F9B8534C3}"/>
              </a:ext>
            </a:extLst>
          </p:cNvPr>
          <p:cNvGrpSpPr/>
          <p:nvPr/>
        </p:nvGrpSpPr>
        <p:grpSpPr>
          <a:xfrm>
            <a:off x="4626549" y="4403160"/>
            <a:ext cx="851516" cy="607205"/>
            <a:chOff x="1597898" y="3526599"/>
            <a:chExt cx="851516" cy="607205"/>
          </a:xfrm>
        </p:grpSpPr>
        <p:pic>
          <p:nvPicPr>
            <p:cNvPr id="439" name="Graphique 438">
              <a:extLst>
                <a:ext uri="{FF2B5EF4-FFF2-40B4-BE49-F238E27FC236}">
                  <a16:creationId xmlns:a16="http://schemas.microsoft.com/office/drawing/2014/main" id="{F620BF01-6E80-499E-88D1-CB737D39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42" name="ZoneTexte 441">
              <a:extLst>
                <a:ext uri="{FF2B5EF4-FFF2-40B4-BE49-F238E27FC236}">
                  <a16:creationId xmlns:a16="http://schemas.microsoft.com/office/drawing/2014/main" id="{4710ABA3-E17C-482F-962D-1C2D03CC9AEA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43" name="ZoneTexte 442">
              <a:extLst>
                <a:ext uri="{FF2B5EF4-FFF2-40B4-BE49-F238E27FC236}">
                  <a16:creationId xmlns:a16="http://schemas.microsoft.com/office/drawing/2014/main" id="{2C263C57-543D-43F7-B279-B5C6739ECF1F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44" name="Groupe 443">
            <a:extLst>
              <a:ext uri="{FF2B5EF4-FFF2-40B4-BE49-F238E27FC236}">
                <a16:creationId xmlns:a16="http://schemas.microsoft.com/office/drawing/2014/main" id="{5DEBA29E-F5FC-405B-982D-2FA88CE20AF0}"/>
              </a:ext>
            </a:extLst>
          </p:cNvPr>
          <p:cNvGrpSpPr/>
          <p:nvPr/>
        </p:nvGrpSpPr>
        <p:grpSpPr>
          <a:xfrm>
            <a:off x="8835295" y="115320"/>
            <a:ext cx="851516" cy="607205"/>
            <a:chOff x="1597898" y="3526599"/>
            <a:chExt cx="851516" cy="607205"/>
          </a:xfrm>
        </p:grpSpPr>
        <p:pic>
          <p:nvPicPr>
            <p:cNvPr id="448" name="Graphique 447">
              <a:extLst>
                <a:ext uri="{FF2B5EF4-FFF2-40B4-BE49-F238E27FC236}">
                  <a16:creationId xmlns:a16="http://schemas.microsoft.com/office/drawing/2014/main" id="{40E47F98-475D-4174-9B56-F0056B64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EFB2AECD-469F-47FB-9E5C-29EB452EE1E0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50" name="ZoneTexte 449">
              <a:extLst>
                <a:ext uri="{FF2B5EF4-FFF2-40B4-BE49-F238E27FC236}">
                  <a16:creationId xmlns:a16="http://schemas.microsoft.com/office/drawing/2014/main" id="{B42CD6DF-8787-422F-9470-359C7CA9A11F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451" name="Connecteur droit 450">
            <a:extLst>
              <a:ext uri="{FF2B5EF4-FFF2-40B4-BE49-F238E27FC236}">
                <a16:creationId xmlns:a16="http://schemas.microsoft.com/office/drawing/2014/main" id="{1B73E2FE-88F3-4124-93F1-E0974F8A46E3}"/>
              </a:ext>
            </a:extLst>
          </p:cNvPr>
          <p:cNvCxnSpPr>
            <a:cxnSpLocks/>
            <a:endCxn id="449" idx="1"/>
          </p:cNvCxnSpPr>
          <p:nvPr/>
        </p:nvCxnSpPr>
        <p:spPr>
          <a:xfrm flipV="1">
            <a:off x="6510228" y="522652"/>
            <a:ext cx="2325067" cy="587132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0D2E9C2A-DB7B-4BB2-997C-AF6DBC36BA7D}"/>
              </a:ext>
            </a:extLst>
          </p:cNvPr>
          <p:cNvCxnSpPr>
            <a:cxnSpLocks/>
          </p:cNvCxnSpPr>
          <p:nvPr/>
        </p:nvCxnSpPr>
        <p:spPr>
          <a:xfrm flipH="1">
            <a:off x="7612172" y="439943"/>
            <a:ext cx="1058006" cy="810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Groupe 452">
            <a:extLst>
              <a:ext uri="{FF2B5EF4-FFF2-40B4-BE49-F238E27FC236}">
                <a16:creationId xmlns:a16="http://schemas.microsoft.com/office/drawing/2014/main" id="{E321D007-3E3F-4586-BA07-325872A21D1C}"/>
              </a:ext>
            </a:extLst>
          </p:cNvPr>
          <p:cNvGrpSpPr/>
          <p:nvPr/>
        </p:nvGrpSpPr>
        <p:grpSpPr>
          <a:xfrm>
            <a:off x="8615252" y="179106"/>
            <a:ext cx="340348" cy="305520"/>
            <a:chOff x="6738477" y="2997471"/>
            <a:chExt cx="340348" cy="305520"/>
          </a:xfrm>
        </p:grpSpPr>
        <p:pic>
          <p:nvPicPr>
            <p:cNvPr id="454" name="Graphique 453">
              <a:extLst>
                <a:ext uri="{FF2B5EF4-FFF2-40B4-BE49-F238E27FC236}">
                  <a16:creationId xmlns:a16="http://schemas.microsoft.com/office/drawing/2014/main" id="{FB250E4D-5709-4252-BE2D-C3E44B81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455" name="ZoneTexte 454">
              <a:extLst>
                <a:ext uri="{FF2B5EF4-FFF2-40B4-BE49-F238E27FC236}">
                  <a16:creationId xmlns:a16="http://schemas.microsoft.com/office/drawing/2014/main" id="{6FCC9AE8-0C52-4E44-88C1-843714A06560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sp>
        <p:nvSpPr>
          <p:cNvPr id="456" name="ZoneTexte 455">
            <a:extLst>
              <a:ext uri="{FF2B5EF4-FFF2-40B4-BE49-F238E27FC236}">
                <a16:creationId xmlns:a16="http://schemas.microsoft.com/office/drawing/2014/main" id="{8D9FEF0E-BA7A-45D9-BE8E-A776C3492188}"/>
              </a:ext>
            </a:extLst>
          </p:cNvPr>
          <p:cNvSpPr txBox="1"/>
          <p:nvPr/>
        </p:nvSpPr>
        <p:spPr>
          <a:xfrm>
            <a:off x="6979217" y="7633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T:4.5</a:t>
            </a:r>
            <a:endParaRPr lang="fr-CH" sz="600" dirty="0"/>
          </a:p>
        </p:txBody>
      </p:sp>
      <p:sp>
        <p:nvSpPr>
          <p:cNvPr id="457" name="ZoneTexte 456">
            <a:extLst>
              <a:ext uri="{FF2B5EF4-FFF2-40B4-BE49-F238E27FC236}">
                <a16:creationId xmlns:a16="http://schemas.microsoft.com/office/drawing/2014/main" id="{4778C6DF-8956-43A2-9DEC-EF0506FFB715}"/>
              </a:ext>
            </a:extLst>
          </p:cNvPr>
          <p:cNvSpPr txBox="1"/>
          <p:nvPr/>
        </p:nvSpPr>
        <p:spPr>
          <a:xfrm>
            <a:off x="7984499" y="2688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sp>
        <p:nvSpPr>
          <p:cNvPr id="458" name="ZoneTexte 457">
            <a:extLst>
              <a:ext uri="{FF2B5EF4-FFF2-40B4-BE49-F238E27FC236}">
                <a16:creationId xmlns:a16="http://schemas.microsoft.com/office/drawing/2014/main" id="{3C9F9BA4-0262-472A-A98E-73948410272A}"/>
              </a:ext>
            </a:extLst>
          </p:cNvPr>
          <p:cNvSpPr txBox="1"/>
          <p:nvPr/>
        </p:nvSpPr>
        <p:spPr>
          <a:xfrm>
            <a:off x="8851122" y="73942"/>
            <a:ext cx="380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</a:p>
        </p:txBody>
      </p: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49EED0EA-4DE6-4F23-8D2A-4EC2581381EF}"/>
              </a:ext>
            </a:extLst>
          </p:cNvPr>
          <p:cNvGrpSpPr/>
          <p:nvPr/>
        </p:nvGrpSpPr>
        <p:grpSpPr>
          <a:xfrm>
            <a:off x="8938082" y="2302399"/>
            <a:ext cx="851516" cy="607205"/>
            <a:chOff x="1597898" y="3526599"/>
            <a:chExt cx="851516" cy="607205"/>
          </a:xfrm>
        </p:grpSpPr>
        <p:pic>
          <p:nvPicPr>
            <p:cNvPr id="460" name="Graphique 459">
              <a:extLst>
                <a:ext uri="{FF2B5EF4-FFF2-40B4-BE49-F238E27FC236}">
                  <a16:creationId xmlns:a16="http://schemas.microsoft.com/office/drawing/2014/main" id="{192AA73C-674D-4F04-90EB-7D5E08EE2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61" name="ZoneTexte 460">
              <a:extLst>
                <a:ext uri="{FF2B5EF4-FFF2-40B4-BE49-F238E27FC236}">
                  <a16:creationId xmlns:a16="http://schemas.microsoft.com/office/drawing/2014/main" id="{268250A0-FCEB-4B15-AD17-2F4EF24A70BC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62" name="ZoneTexte 461">
              <a:extLst>
                <a:ext uri="{FF2B5EF4-FFF2-40B4-BE49-F238E27FC236}">
                  <a16:creationId xmlns:a16="http://schemas.microsoft.com/office/drawing/2014/main" id="{36F07DB9-89D8-42E3-8821-F6A3D0413740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63" name="ZoneTexte 462">
            <a:extLst>
              <a:ext uri="{FF2B5EF4-FFF2-40B4-BE49-F238E27FC236}">
                <a16:creationId xmlns:a16="http://schemas.microsoft.com/office/drawing/2014/main" id="{3E7E1327-12B7-411E-9274-87E915B51896}"/>
              </a:ext>
            </a:extLst>
          </p:cNvPr>
          <p:cNvSpPr txBox="1"/>
          <p:nvPr/>
        </p:nvSpPr>
        <p:spPr>
          <a:xfrm>
            <a:off x="8392903" y="62077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464" name="ZoneTexte 463">
            <a:extLst>
              <a:ext uri="{FF2B5EF4-FFF2-40B4-BE49-F238E27FC236}">
                <a16:creationId xmlns:a16="http://schemas.microsoft.com/office/drawing/2014/main" id="{10EC5A44-7B4F-4B25-822E-E1B33A6D0E0B}"/>
              </a:ext>
            </a:extLst>
          </p:cNvPr>
          <p:cNvSpPr txBox="1"/>
          <p:nvPr/>
        </p:nvSpPr>
        <p:spPr>
          <a:xfrm>
            <a:off x="9095591" y="281970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</a:t>
            </a:r>
            <a:r>
              <a:rPr lang="fr-FR" sz="600" dirty="0">
                <a:highlight>
                  <a:srgbClr val="FFFF00"/>
                </a:highlight>
              </a:rPr>
              <a:t>8:02:30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466" name="ZoneTexte 465">
            <a:extLst>
              <a:ext uri="{FF2B5EF4-FFF2-40B4-BE49-F238E27FC236}">
                <a16:creationId xmlns:a16="http://schemas.microsoft.com/office/drawing/2014/main" id="{C758AB33-4C94-41C3-B479-BBD3FBBF0F01}"/>
              </a:ext>
            </a:extLst>
          </p:cNvPr>
          <p:cNvSpPr txBox="1"/>
          <p:nvPr/>
        </p:nvSpPr>
        <p:spPr>
          <a:xfrm>
            <a:off x="8972256" y="2252061"/>
            <a:ext cx="342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A:0</a:t>
            </a:r>
          </a:p>
        </p:txBody>
      </p:sp>
      <p:cxnSp>
        <p:nvCxnSpPr>
          <p:cNvPr id="469" name="Connecteur droit 468">
            <a:extLst>
              <a:ext uri="{FF2B5EF4-FFF2-40B4-BE49-F238E27FC236}">
                <a16:creationId xmlns:a16="http://schemas.microsoft.com/office/drawing/2014/main" id="{2D5A1CB1-761D-4E6B-8557-495359CFC236}"/>
              </a:ext>
            </a:extLst>
          </p:cNvPr>
          <p:cNvCxnSpPr>
            <a:cxnSpLocks/>
          </p:cNvCxnSpPr>
          <p:nvPr/>
        </p:nvCxnSpPr>
        <p:spPr>
          <a:xfrm flipV="1">
            <a:off x="8873623" y="2770481"/>
            <a:ext cx="278619" cy="269773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>
            <a:extLst>
              <a:ext uri="{FF2B5EF4-FFF2-40B4-BE49-F238E27FC236}">
                <a16:creationId xmlns:a16="http://schemas.microsoft.com/office/drawing/2014/main" id="{D7B9B6F3-0296-49F5-AF25-387CDCCFEBAF}"/>
              </a:ext>
            </a:extLst>
          </p:cNvPr>
          <p:cNvCxnSpPr>
            <a:cxnSpLocks/>
          </p:cNvCxnSpPr>
          <p:nvPr/>
        </p:nvCxnSpPr>
        <p:spPr>
          <a:xfrm>
            <a:off x="9738777" y="2853519"/>
            <a:ext cx="588376" cy="513906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e 488">
            <a:extLst>
              <a:ext uri="{FF2B5EF4-FFF2-40B4-BE49-F238E27FC236}">
                <a16:creationId xmlns:a16="http://schemas.microsoft.com/office/drawing/2014/main" id="{21D1BB68-3F8D-4872-9BB9-A32D55BF2048}"/>
              </a:ext>
            </a:extLst>
          </p:cNvPr>
          <p:cNvGrpSpPr/>
          <p:nvPr/>
        </p:nvGrpSpPr>
        <p:grpSpPr>
          <a:xfrm>
            <a:off x="8951573" y="4524573"/>
            <a:ext cx="851516" cy="607205"/>
            <a:chOff x="1597898" y="3526599"/>
            <a:chExt cx="851516" cy="607205"/>
          </a:xfrm>
        </p:grpSpPr>
        <p:pic>
          <p:nvPicPr>
            <p:cNvPr id="490" name="Graphique 489">
              <a:extLst>
                <a:ext uri="{FF2B5EF4-FFF2-40B4-BE49-F238E27FC236}">
                  <a16:creationId xmlns:a16="http://schemas.microsoft.com/office/drawing/2014/main" id="{01E59BA1-DD5E-4DBC-ABAE-936CC9219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91" name="ZoneTexte 490">
              <a:extLst>
                <a:ext uri="{FF2B5EF4-FFF2-40B4-BE49-F238E27FC236}">
                  <a16:creationId xmlns:a16="http://schemas.microsoft.com/office/drawing/2014/main" id="{97D2EAA3-717B-45A9-BA74-E6863F7EFC4B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92" name="ZoneTexte 491">
              <a:extLst>
                <a:ext uri="{FF2B5EF4-FFF2-40B4-BE49-F238E27FC236}">
                  <a16:creationId xmlns:a16="http://schemas.microsoft.com/office/drawing/2014/main" id="{126FD287-AD3B-4FC4-97C8-49D49E65402B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93" name="ZoneTexte 492">
            <a:extLst>
              <a:ext uri="{FF2B5EF4-FFF2-40B4-BE49-F238E27FC236}">
                <a16:creationId xmlns:a16="http://schemas.microsoft.com/office/drawing/2014/main" id="{74447306-5CB0-4749-B9C7-C869063BD2FF}"/>
              </a:ext>
            </a:extLst>
          </p:cNvPr>
          <p:cNvSpPr txBox="1"/>
          <p:nvPr/>
        </p:nvSpPr>
        <p:spPr>
          <a:xfrm>
            <a:off x="9109082" y="504188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</a:t>
            </a:r>
            <a:r>
              <a:rPr lang="fr-FR" sz="600" dirty="0">
                <a:highlight>
                  <a:srgbClr val="FFFF00"/>
                </a:highlight>
              </a:rPr>
              <a:t>8:02:30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494" name="ZoneTexte 493">
            <a:extLst>
              <a:ext uri="{FF2B5EF4-FFF2-40B4-BE49-F238E27FC236}">
                <a16:creationId xmlns:a16="http://schemas.microsoft.com/office/drawing/2014/main" id="{C1EAA630-BC8E-4411-B300-1EC054855546}"/>
              </a:ext>
            </a:extLst>
          </p:cNvPr>
          <p:cNvSpPr txBox="1"/>
          <p:nvPr/>
        </p:nvSpPr>
        <p:spPr>
          <a:xfrm>
            <a:off x="8985747" y="4474235"/>
            <a:ext cx="3801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</a:p>
        </p:txBody>
      </p:sp>
      <p:cxnSp>
        <p:nvCxnSpPr>
          <p:cNvPr id="495" name="Connecteur droit 494">
            <a:extLst>
              <a:ext uri="{FF2B5EF4-FFF2-40B4-BE49-F238E27FC236}">
                <a16:creationId xmlns:a16="http://schemas.microsoft.com/office/drawing/2014/main" id="{460A258D-6362-4311-97D3-4F414E4AFB12}"/>
              </a:ext>
            </a:extLst>
          </p:cNvPr>
          <p:cNvCxnSpPr>
            <a:cxnSpLocks/>
            <a:stCxn id="491" idx="3"/>
          </p:cNvCxnSpPr>
          <p:nvPr/>
        </p:nvCxnSpPr>
        <p:spPr>
          <a:xfrm>
            <a:off x="9803089" y="4931905"/>
            <a:ext cx="950369" cy="655582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necteur droit 497">
            <a:extLst>
              <a:ext uri="{FF2B5EF4-FFF2-40B4-BE49-F238E27FC236}">
                <a16:creationId xmlns:a16="http://schemas.microsoft.com/office/drawing/2014/main" id="{E111595E-9966-4F8C-9327-3F4872CB9A73}"/>
              </a:ext>
            </a:extLst>
          </p:cNvPr>
          <p:cNvCxnSpPr>
            <a:cxnSpLocks/>
            <a:stCxn id="1150" idx="1"/>
          </p:cNvCxnSpPr>
          <p:nvPr/>
        </p:nvCxnSpPr>
        <p:spPr>
          <a:xfrm flipH="1" flipV="1">
            <a:off x="9544535" y="5212173"/>
            <a:ext cx="406436" cy="362502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065518E4-916A-417F-9696-A597D7A39E81}"/>
              </a:ext>
            </a:extLst>
          </p:cNvPr>
          <p:cNvGrpSpPr/>
          <p:nvPr/>
        </p:nvGrpSpPr>
        <p:grpSpPr>
          <a:xfrm>
            <a:off x="9666400" y="4703183"/>
            <a:ext cx="340348" cy="305520"/>
            <a:chOff x="6738477" y="2997471"/>
            <a:chExt cx="340348" cy="305520"/>
          </a:xfrm>
        </p:grpSpPr>
        <p:pic>
          <p:nvPicPr>
            <p:cNvPr id="502" name="Graphique 501">
              <a:extLst>
                <a:ext uri="{FF2B5EF4-FFF2-40B4-BE49-F238E27FC236}">
                  <a16:creationId xmlns:a16="http://schemas.microsoft.com/office/drawing/2014/main" id="{596F6A55-9CC1-484F-AE72-799E1155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503" name="ZoneTexte 502">
              <a:extLst>
                <a:ext uri="{FF2B5EF4-FFF2-40B4-BE49-F238E27FC236}">
                  <a16:creationId xmlns:a16="http://schemas.microsoft.com/office/drawing/2014/main" id="{EF5836E9-4030-4736-ABF5-EB51CEAABCB2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5/7</a:t>
              </a:r>
              <a:endParaRPr lang="fr-CH" sz="400" dirty="0"/>
            </a:p>
          </p:txBody>
        </p:sp>
      </p:grpSp>
      <p:grpSp>
        <p:nvGrpSpPr>
          <p:cNvPr id="504" name="Groupe 503">
            <a:extLst>
              <a:ext uri="{FF2B5EF4-FFF2-40B4-BE49-F238E27FC236}">
                <a16:creationId xmlns:a16="http://schemas.microsoft.com/office/drawing/2014/main" id="{A1C9552F-1341-4AC6-BAAC-C4DF95811E0B}"/>
              </a:ext>
            </a:extLst>
          </p:cNvPr>
          <p:cNvGrpSpPr/>
          <p:nvPr/>
        </p:nvGrpSpPr>
        <p:grpSpPr>
          <a:xfrm>
            <a:off x="9583339" y="2614371"/>
            <a:ext cx="340348" cy="305520"/>
            <a:chOff x="6738477" y="2997471"/>
            <a:chExt cx="340348" cy="305520"/>
          </a:xfrm>
        </p:grpSpPr>
        <p:pic>
          <p:nvPicPr>
            <p:cNvPr id="505" name="Graphique 504">
              <a:extLst>
                <a:ext uri="{FF2B5EF4-FFF2-40B4-BE49-F238E27FC236}">
                  <a16:creationId xmlns:a16="http://schemas.microsoft.com/office/drawing/2014/main" id="{FC4E6A0D-1B06-4FE2-AC17-080546DB0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8477" y="2997471"/>
              <a:ext cx="340348" cy="305520"/>
            </a:xfrm>
            <a:prstGeom prst="rect">
              <a:avLst/>
            </a:prstGeom>
          </p:spPr>
        </p:pic>
        <p:sp>
          <p:nvSpPr>
            <p:cNvPr id="506" name="ZoneTexte 505">
              <a:extLst>
                <a:ext uri="{FF2B5EF4-FFF2-40B4-BE49-F238E27FC236}">
                  <a16:creationId xmlns:a16="http://schemas.microsoft.com/office/drawing/2014/main" id="{42DFA9AE-541E-4D83-BCD2-BB45A36F0561}"/>
                </a:ext>
              </a:extLst>
            </p:cNvPr>
            <p:cNvSpPr txBox="1"/>
            <p:nvPr/>
          </p:nvSpPr>
          <p:spPr>
            <a:xfrm>
              <a:off x="6769239" y="301763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7/7</a:t>
              </a:r>
              <a:endParaRPr lang="fr-CH" sz="400" dirty="0"/>
            </a:p>
          </p:txBody>
        </p:sp>
      </p:grpSp>
      <p:pic>
        <p:nvPicPr>
          <p:cNvPr id="510" name="Graphique 509">
            <a:extLst>
              <a:ext uri="{FF2B5EF4-FFF2-40B4-BE49-F238E27FC236}">
                <a16:creationId xmlns:a16="http://schemas.microsoft.com/office/drawing/2014/main" id="{14661090-DA48-46A3-817C-83422D28BC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7373" y="6405538"/>
            <a:ext cx="377149" cy="338555"/>
          </a:xfrm>
          <a:prstGeom prst="rect">
            <a:avLst/>
          </a:prstGeom>
        </p:spPr>
      </p:pic>
      <p:sp>
        <p:nvSpPr>
          <p:cNvPr id="511" name="ZoneTexte 510">
            <a:extLst>
              <a:ext uri="{FF2B5EF4-FFF2-40B4-BE49-F238E27FC236}">
                <a16:creationId xmlns:a16="http://schemas.microsoft.com/office/drawing/2014/main" id="{A8F7A5E5-862D-452E-A7B5-374F979FECBD}"/>
              </a:ext>
            </a:extLst>
          </p:cNvPr>
          <p:cNvSpPr txBox="1"/>
          <p:nvPr/>
        </p:nvSpPr>
        <p:spPr>
          <a:xfrm>
            <a:off x="5857235" y="648188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PAS insérable dans</a:t>
            </a:r>
            <a:endParaRPr lang="fr-CH" sz="600" dirty="0"/>
          </a:p>
        </p:txBody>
      </p: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586E6985-9285-4F07-A57C-490C6F7B3C18}"/>
              </a:ext>
            </a:extLst>
          </p:cNvPr>
          <p:cNvGrpSpPr/>
          <p:nvPr/>
        </p:nvGrpSpPr>
        <p:grpSpPr>
          <a:xfrm>
            <a:off x="5435840" y="6302079"/>
            <a:ext cx="571701" cy="459857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513" name="Graphique 512">
              <a:extLst>
                <a:ext uri="{FF2B5EF4-FFF2-40B4-BE49-F238E27FC236}">
                  <a16:creationId xmlns:a16="http://schemas.microsoft.com/office/drawing/2014/main" id="{3823A83E-6A96-471A-8A6D-85A1DFF56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514" name="Graphique 513">
              <a:extLst>
                <a:ext uri="{FF2B5EF4-FFF2-40B4-BE49-F238E27FC236}">
                  <a16:creationId xmlns:a16="http://schemas.microsoft.com/office/drawing/2014/main" id="{15AA10F6-BD09-450F-8466-14486826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sp>
        <p:nvSpPr>
          <p:cNvPr id="423" name="ZoneTexte 422">
            <a:extLst>
              <a:ext uri="{FF2B5EF4-FFF2-40B4-BE49-F238E27FC236}">
                <a16:creationId xmlns:a16="http://schemas.microsoft.com/office/drawing/2014/main" id="{CE3A59CC-645B-45FF-B52E-87638CF37C28}"/>
              </a:ext>
            </a:extLst>
          </p:cNvPr>
          <p:cNvSpPr txBox="1"/>
          <p:nvPr/>
        </p:nvSpPr>
        <p:spPr>
          <a:xfrm>
            <a:off x="8717244" y="271324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FFFF00"/>
                </a:highlight>
              </a:rPr>
              <a:t>T:12</a:t>
            </a:r>
            <a:endParaRPr lang="fr-CH" sz="600" dirty="0">
              <a:highlight>
                <a:srgbClr val="FFFF00"/>
              </a:highlight>
            </a:endParaRPr>
          </a:p>
        </p:txBody>
      </p:sp>
      <p:sp>
        <p:nvSpPr>
          <p:cNvPr id="424" name="ZoneTexte 423">
            <a:extLst>
              <a:ext uri="{FF2B5EF4-FFF2-40B4-BE49-F238E27FC236}">
                <a16:creationId xmlns:a16="http://schemas.microsoft.com/office/drawing/2014/main" id="{B361428D-DFFB-40A6-B76D-532725B81B5A}"/>
              </a:ext>
            </a:extLst>
          </p:cNvPr>
          <p:cNvSpPr txBox="1"/>
          <p:nvPr/>
        </p:nvSpPr>
        <p:spPr>
          <a:xfrm>
            <a:off x="9904716" y="289139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T:14</a:t>
            </a:r>
            <a:endParaRPr lang="fr-CH" sz="600" dirty="0"/>
          </a:p>
        </p:txBody>
      </p:sp>
      <p:sp>
        <p:nvSpPr>
          <p:cNvPr id="425" name="ZoneTexte 424">
            <a:extLst>
              <a:ext uri="{FF2B5EF4-FFF2-40B4-BE49-F238E27FC236}">
                <a16:creationId xmlns:a16="http://schemas.microsoft.com/office/drawing/2014/main" id="{17479A69-CEF7-47B5-A630-72C399EA0B9C}"/>
              </a:ext>
            </a:extLst>
          </p:cNvPr>
          <p:cNvSpPr txBox="1"/>
          <p:nvPr/>
        </p:nvSpPr>
        <p:spPr>
          <a:xfrm>
            <a:off x="10089159" y="504425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T:14</a:t>
            </a:r>
            <a:endParaRPr lang="fr-CH" sz="600" dirty="0"/>
          </a:p>
        </p:txBody>
      </p:sp>
      <p:sp>
        <p:nvSpPr>
          <p:cNvPr id="426" name="ZoneTexte 425">
            <a:extLst>
              <a:ext uri="{FF2B5EF4-FFF2-40B4-BE49-F238E27FC236}">
                <a16:creationId xmlns:a16="http://schemas.microsoft.com/office/drawing/2014/main" id="{751A15AA-735B-46B2-9B06-3E6F975B6FA3}"/>
              </a:ext>
            </a:extLst>
          </p:cNvPr>
          <p:cNvSpPr txBox="1"/>
          <p:nvPr/>
        </p:nvSpPr>
        <p:spPr>
          <a:xfrm>
            <a:off x="9698026" y="524139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FFFF00"/>
                </a:highlight>
              </a:rPr>
              <a:t>T:14</a:t>
            </a:r>
            <a:endParaRPr lang="fr-CH" sz="600" dirty="0">
              <a:highlight>
                <a:srgbClr val="FFFF00"/>
              </a:highlight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774A2D35-5767-4D1C-870A-CC6EDD896162}"/>
              </a:ext>
            </a:extLst>
          </p:cNvPr>
          <p:cNvSpPr/>
          <p:nvPr/>
        </p:nvSpPr>
        <p:spPr>
          <a:xfrm>
            <a:off x="8458934" y="3856731"/>
            <a:ext cx="99257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700" b="1" dirty="0">
                <a:highlight>
                  <a:srgbClr val="FFFF00"/>
                </a:highlight>
              </a:rPr>
              <a:t>7:57:30 + 12 &gt; 8:02:30</a:t>
            </a:r>
            <a:endParaRPr lang="fr-CH" sz="700" b="1" baseline="-25000" dirty="0">
              <a:highlight>
                <a:srgbClr val="FFFF00"/>
              </a:highlight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5B666D37-A502-4E5E-B3B7-620ACAB7E756}"/>
              </a:ext>
            </a:extLst>
          </p:cNvPr>
          <p:cNvSpPr/>
          <p:nvPr/>
        </p:nvSpPr>
        <p:spPr>
          <a:xfrm>
            <a:off x="10034697" y="4554246"/>
            <a:ext cx="99257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700" b="1" dirty="0">
                <a:highlight>
                  <a:srgbClr val="FFFF00"/>
                </a:highlight>
              </a:rPr>
              <a:t>7:59:30 + 14 &gt; 8:02:30</a:t>
            </a:r>
            <a:endParaRPr lang="fr-CH" sz="700" b="1" baseline="-25000" dirty="0">
              <a:highlight>
                <a:srgbClr val="FFFF00"/>
              </a:highlight>
            </a:endParaRPr>
          </a:p>
        </p:txBody>
      </p:sp>
      <p:sp>
        <p:nvSpPr>
          <p:cNvPr id="468" name="ZoneTexte 467">
            <a:extLst>
              <a:ext uri="{FF2B5EF4-FFF2-40B4-BE49-F238E27FC236}">
                <a16:creationId xmlns:a16="http://schemas.microsoft.com/office/drawing/2014/main" id="{6627CC19-0831-499B-A91E-5F1D2C82A6DE}"/>
              </a:ext>
            </a:extLst>
          </p:cNvPr>
          <p:cNvSpPr txBox="1"/>
          <p:nvPr/>
        </p:nvSpPr>
        <p:spPr>
          <a:xfrm>
            <a:off x="216303" y="378373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R5</a:t>
            </a:r>
            <a:endParaRPr lang="fr-CH" sz="600" dirty="0"/>
          </a:p>
        </p:txBody>
      </p:sp>
      <p:sp>
        <p:nvSpPr>
          <p:cNvPr id="471" name="ZoneTexte 470">
            <a:extLst>
              <a:ext uri="{FF2B5EF4-FFF2-40B4-BE49-F238E27FC236}">
                <a16:creationId xmlns:a16="http://schemas.microsoft.com/office/drawing/2014/main" id="{65F33372-34B2-4122-BF3D-49338535ED99}"/>
              </a:ext>
            </a:extLst>
          </p:cNvPr>
          <p:cNvSpPr txBox="1"/>
          <p:nvPr/>
        </p:nvSpPr>
        <p:spPr>
          <a:xfrm>
            <a:off x="7044831" y="2325423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472" name="ZoneTexte 471">
            <a:extLst>
              <a:ext uri="{FF2B5EF4-FFF2-40B4-BE49-F238E27FC236}">
                <a16:creationId xmlns:a16="http://schemas.microsoft.com/office/drawing/2014/main" id="{37FE59E0-C5EB-4D42-900E-544B31317CC1}"/>
              </a:ext>
            </a:extLst>
          </p:cNvPr>
          <p:cNvSpPr txBox="1"/>
          <p:nvPr/>
        </p:nvSpPr>
        <p:spPr>
          <a:xfrm>
            <a:off x="7052165" y="4520895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473" name="ZoneTexte 472">
            <a:extLst>
              <a:ext uri="{FF2B5EF4-FFF2-40B4-BE49-F238E27FC236}">
                <a16:creationId xmlns:a16="http://schemas.microsoft.com/office/drawing/2014/main" id="{9DA9C0AB-E3FB-4ABE-B533-D7059C572458}"/>
              </a:ext>
            </a:extLst>
          </p:cNvPr>
          <p:cNvSpPr txBox="1"/>
          <p:nvPr/>
        </p:nvSpPr>
        <p:spPr>
          <a:xfrm>
            <a:off x="5829998" y="637947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74" name="ZoneTexte 473">
            <a:extLst>
              <a:ext uri="{FF2B5EF4-FFF2-40B4-BE49-F238E27FC236}">
                <a16:creationId xmlns:a16="http://schemas.microsoft.com/office/drawing/2014/main" id="{E976A782-E075-4A9F-AC31-8E22EECBC4C5}"/>
              </a:ext>
            </a:extLst>
          </p:cNvPr>
          <p:cNvSpPr txBox="1"/>
          <p:nvPr/>
        </p:nvSpPr>
        <p:spPr>
          <a:xfrm>
            <a:off x="5867431" y="2859202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75" name="ZoneTexte 474">
            <a:extLst>
              <a:ext uri="{FF2B5EF4-FFF2-40B4-BE49-F238E27FC236}">
                <a16:creationId xmlns:a16="http://schemas.microsoft.com/office/drawing/2014/main" id="{46DB8A87-907D-4537-BD52-29A9F65226C8}"/>
              </a:ext>
            </a:extLst>
          </p:cNvPr>
          <p:cNvSpPr txBox="1"/>
          <p:nvPr/>
        </p:nvSpPr>
        <p:spPr>
          <a:xfrm>
            <a:off x="5875120" y="5085086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76" name="ZoneTexte 475">
            <a:extLst>
              <a:ext uri="{FF2B5EF4-FFF2-40B4-BE49-F238E27FC236}">
                <a16:creationId xmlns:a16="http://schemas.microsoft.com/office/drawing/2014/main" id="{DF073C7F-83D7-4F43-80F5-2C5062B48510}"/>
              </a:ext>
            </a:extLst>
          </p:cNvPr>
          <p:cNvSpPr txBox="1"/>
          <p:nvPr/>
        </p:nvSpPr>
        <p:spPr>
          <a:xfrm>
            <a:off x="9807112" y="1246709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477" name="ZoneTexte 476">
            <a:extLst>
              <a:ext uri="{FF2B5EF4-FFF2-40B4-BE49-F238E27FC236}">
                <a16:creationId xmlns:a16="http://schemas.microsoft.com/office/drawing/2014/main" id="{338F972E-0690-4D69-803D-19B34A688CCB}"/>
              </a:ext>
            </a:extLst>
          </p:cNvPr>
          <p:cNvSpPr txBox="1"/>
          <p:nvPr/>
        </p:nvSpPr>
        <p:spPr>
          <a:xfrm>
            <a:off x="9856723" y="3446708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478" name="ZoneTexte 477">
            <a:extLst>
              <a:ext uri="{FF2B5EF4-FFF2-40B4-BE49-F238E27FC236}">
                <a16:creationId xmlns:a16="http://schemas.microsoft.com/office/drawing/2014/main" id="{0DE20E2F-686E-4BB3-9070-42E586974227}"/>
              </a:ext>
            </a:extLst>
          </p:cNvPr>
          <p:cNvSpPr txBox="1"/>
          <p:nvPr/>
        </p:nvSpPr>
        <p:spPr>
          <a:xfrm>
            <a:off x="9838475" y="5670598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79" name="ZoneTexte 478">
            <a:extLst>
              <a:ext uri="{FF2B5EF4-FFF2-40B4-BE49-F238E27FC236}">
                <a16:creationId xmlns:a16="http://schemas.microsoft.com/office/drawing/2014/main" id="{7F0031D4-0318-4DDC-9667-11AD2724B904}"/>
              </a:ext>
            </a:extLst>
          </p:cNvPr>
          <p:cNvSpPr txBox="1"/>
          <p:nvPr/>
        </p:nvSpPr>
        <p:spPr>
          <a:xfrm>
            <a:off x="10374029" y="567164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A:3</a:t>
            </a:r>
            <a:endParaRPr lang="fr-CH" sz="700" dirty="0"/>
          </a:p>
        </p:txBody>
      </p:sp>
      <p:sp>
        <p:nvSpPr>
          <p:cNvPr id="480" name="ZoneTexte 479">
            <a:extLst>
              <a:ext uri="{FF2B5EF4-FFF2-40B4-BE49-F238E27FC236}">
                <a16:creationId xmlns:a16="http://schemas.microsoft.com/office/drawing/2014/main" id="{AF4824F1-7A3C-4D8F-94EB-E6C5A3DA4D7E}"/>
              </a:ext>
            </a:extLst>
          </p:cNvPr>
          <p:cNvSpPr txBox="1"/>
          <p:nvPr/>
        </p:nvSpPr>
        <p:spPr>
          <a:xfrm>
            <a:off x="1471302" y="661868"/>
            <a:ext cx="34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81" name="ZoneTexte 480">
            <a:extLst>
              <a:ext uri="{FF2B5EF4-FFF2-40B4-BE49-F238E27FC236}">
                <a16:creationId xmlns:a16="http://schemas.microsoft.com/office/drawing/2014/main" id="{B847A185-BA7C-4304-9712-FE6920BB35AC}"/>
              </a:ext>
            </a:extLst>
          </p:cNvPr>
          <p:cNvSpPr txBox="1"/>
          <p:nvPr/>
        </p:nvSpPr>
        <p:spPr>
          <a:xfrm>
            <a:off x="2293265" y="656511"/>
            <a:ext cx="35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482" name="ZoneTexte 481">
            <a:extLst>
              <a:ext uri="{FF2B5EF4-FFF2-40B4-BE49-F238E27FC236}">
                <a16:creationId xmlns:a16="http://schemas.microsoft.com/office/drawing/2014/main" id="{83A1B88B-F907-4611-85D8-6DDF61A85081}"/>
              </a:ext>
            </a:extLst>
          </p:cNvPr>
          <p:cNvSpPr txBox="1"/>
          <p:nvPr/>
        </p:nvSpPr>
        <p:spPr>
          <a:xfrm>
            <a:off x="1490636" y="1393884"/>
            <a:ext cx="39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83" name="ZoneTexte 482">
            <a:extLst>
              <a:ext uri="{FF2B5EF4-FFF2-40B4-BE49-F238E27FC236}">
                <a16:creationId xmlns:a16="http://schemas.microsoft.com/office/drawing/2014/main" id="{C1DE102C-DF0E-4F07-B7AE-234221B851ED}"/>
              </a:ext>
            </a:extLst>
          </p:cNvPr>
          <p:cNvSpPr txBox="1"/>
          <p:nvPr/>
        </p:nvSpPr>
        <p:spPr>
          <a:xfrm>
            <a:off x="2297889" y="1394672"/>
            <a:ext cx="3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</p:txBody>
      </p:sp>
      <p:sp>
        <p:nvSpPr>
          <p:cNvPr id="484" name="ZoneTexte 483">
            <a:extLst>
              <a:ext uri="{FF2B5EF4-FFF2-40B4-BE49-F238E27FC236}">
                <a16:creationId xmlns:a16="http://schemas.microsoft.com/office/drawing/2014/main" id="{971BFD34-CA51-40F0-B772-A818B8706D70}"/>
              </a:ext>
            </a:extLst>
          </p:cNvPr>
          <p:cNvSpPr txBox="1"/>
          <p:nvPr/>
        </p:nvSpPr>
        <p:spPr>
          <a:xfrm>
            <a:off x="1512586" y="2025893"/>
            <a:ext cx="37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85" name="ZoneTexte 484">
            <a:extLst>
              <a:ext uri="{FF2B5EF4-FFF2-40B4-BE49-F238E27FC236}">
                <a16:creationId xmlns:a16="http://schemas.microsoft.com/office/drawing/2014/main" id="{FB734CB9-E3C4-4845-B3B7-C0A14A6FA304}"/>
              </a:ext>
            </a:extLst>
          </p:cNvPr>
          <p:cNvSpPr txBox="1"/>
          <p:nvPr/>
        </p:nvSpPr>
        <p:spPr>
          <a:xfrm>
            <a:off x="2316803" y="2040212"/>
            <a:ext cx="36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499" name="ZoneTexte 498">
            <a:extLst>
              <a:ext uri="{FF2B5EF4-FFF2-40B4-BE49-F238E27FC236}">
                <a16:creationId xmlns:a16="http://schemas.microsoft.com/office/drawing/2014/main" id="{C704F56B-6234-4F2F-97D0-336B21E87687}"/>
              </a:ext>
            </a:extLst>
          </p:cNvPr>
          <p:cNvSpPr txBox="1"/>
          <p:nvPr/>
        </p:nvSpPr>
        <p:spPr>
          <a:xfrm>
            <a:off x="263204" y="1530992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R2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0" name="ZoneTexte 499">
            <a:extLst>
              <a:ext uri="{FF2B5EF4-FFF2-40B4-BE49-F238E27FC236}">
                <a16:creationId xmlns:a16="http://schemas.microsoft.com/office/drawing/2014/main" id="{F2B1C5A9-B5FA-4759-94F4-68A1A20A6376}"/>
              </a:ext>
            </a:extLst>
          </p:cNvPr>
          <p:cNvSpPr txBox="1"/>
          <p:nvPr/>
        </p:nvSpPr>
        <p:spPr>
          <a:xfrm>
            <a:off x="216954" y="289861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R4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7" name="ZoneTexte 506">
            <a:extLst>
              <a:ext uri="{FF2B5EF4-FFF2-40B4-BE49-F238E27FC236}">
                <a16:creationId xmlns:a16="http://schemas.microsoft.com/office/drawing/2014/main" id="{AEAA2C8C-9067-4D7A-B7EF-30300D4BFD41}"/>
              </a:ext>
            </a:extLst>
          </p:cNvPr>
          <p:cNvSpPr txBox="1"/>
          <p:nvPr/>
        </p:nvSpPr>
        <p:spPr>
          <a:xfrm>
            <a:off x="243574" y="223729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R3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8" name="ZoneTexte 507">
            <a:extLst>
              <a:ext uri="{FF2B5EF4-FFF2-40B4-BE49-F238E27FC236}">
                <a16:creationId xmlns:a16="http://schemas.microsoft.com/office/drawing/2014/main" id="{05B63847-05DA-429D-888E-C76E36D9482B}"/>
              </a:ext>
            </a:extLst>
          </p:cNvPr>
          <p:cNvSpPr txBox="1"/>
          <p:nvPr/>
        </p:nvSpPr>
        <p:spPr>
          <a:xfrm>
            <a:off x="238153" y="79337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R1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6" name="ZoneTexte 515">
            <a:extLst>
              <a:ext uri="{FF2B5EF4-FFF2-40B4-BE49-F238E27FC236}">
                <a16:creationId xmlns:a16="http://schemas.microsoft.com/office/drawing/2014/main" id="{E97785A6-2DB1-4AD7-AE1A-983DD63C71A1}"/>
              </a:ext>
            </a:extLst>
          </p:cNvPr>
          <p:cNvSpPr txBox="1"/>
          <p:nvPr/>
        </p:nvSpPr>
        <p:spPr>
          <a:xfrm>
            <a:off x="7039447" y="5596581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A:1</a:t>
            </a:r>
            <a:endParaRPr lang="fr-FR" sz="800" dirty="0"/>
          </a:p>
        </p:txBody>
      </p:sp>
      <p:sp>
        <p:nvSpPr>
          <p:cNvPr id="517" name="ZoneTexte 516">
            <a:extLst>
              <a:ext uri="{FF2B5EF4-FFF2-40B4-BE49-F238E27FC236}">
                <a16:creationId xmlns:a16="http://schemas.microsoft.com/office/drawing/2014/main" id="{F9226617-517A-4BDC-A72E-29D7EC9F3EB6}"/>
              </a:ext>
            </a:extLst>
          </p:cNvPr>
          <p:cNvSpPr txBox="1"/>
          <p:nvPr/>
        </p:nvSpPr>
        <p:spPr>
          <a:xfrm>
            <a:off x="7026709" y="3389622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A:1</a:t>
            </a:r>
            <a:endParaRPr lang="fr-FR" sz="800" dirty="0"/>
          </a:p>
        </p:txBody>
      </p:sp>
      <p:sp>
        <p:nvSpPr>
          <p:cNvPr id="518" name="ZoneTexte 517">
            <a:extLst>
              <a:ext uri="{FF2B5EF4-FFF2-40B4-BE49-F238E27FC236}">
                <a16:creationId xmlns:a16="http://schemas.microsoft.com/office/drawing/2014/main" id="{867D826C-2CDB-4369-A770-90B7E6A499C2}"/>
              </a:ext>
            </a:extLst>
          </p:cNvPr>
          <p:cNvSpPr txBox="1"/>
          <p:nvPr/>
        </p:nvSpPr>
        <p:spPr>
          <a:xfrm>
            <a:off x="8466523" y="297017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519" name="ZoneTexte 518">
            <a:extLst>
              <a:ext uri="{FF2B5EF4-FFF2-40B4-BE49-F238E27FC236}">
                <a16:creationId xmlns:a16="http://schemas.microsoft.com/office/drawing/2014/main" id="{FDC4DB51-26B2-46BD-8505-3DCA4CC2EEF8}"/>
              </a:ext>
            </a:extLst>
          </p:cNvPr>
          <p:cNvSpPr txBox="1"/>
          <p:nvPr/>
        </p:nvSpPr>
        <p:spPr>
          <a:xfrm>
            <a:off x="8435303" y="76304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A:1</a:t>
            </a:r>
            <a:endParaRPr lang="fr-CH" sz="700" dirty="0"/>
          </a:p>
        </p:txBody>
      </p:sp>
      <p:sp>
        <p:nvSpPr>
          <p:cNvPr id="520" name="ZoneTexte 519">
            <a:extLst>
              <a:ext uri="{FF2B5EF4-FFF2-40B4-BE49-F238E27FC236}">
                <a16:creationId xmlns:a16="http://schemas.microsoft.com/office/drawing/2014/main" id="{216C3853-8576-4585-A329-2BB30AEE9505}"/>
              </a:ext>
            </a:extLst>
          </p:cNvPr>
          <p:cNvSpPr txBox="1"/>
          <p:nvPr/>
        </p:nvSpPr>
        <p:spPr>
          <a:xfrm>
            <a:off x="8458765" y="5214234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pic>
        <p:nvPicPr>
          <p:cNvPr id="521" name="Graphique 520">
            <a:extLst>
              <a:ext uri="{FF2B5EF4-FFF2-40B4-BE49-F238E27FC236}">
                <a16:creationId xmlns:a16="http://schemas.microsoft.com/office/drawing/2014/main" id="{E51FA3CB-B581-40D8-B8B4-69FA93BA3DA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82850" y="2033316"/>
            <a:ext cx="338554" cy="338554"/>
          </a:xfrm>
          <a:prstGeom prst="rect">
            <a:avLst/>
          </a:prstGeom>
        </p:spPr>
      </p:pic>
      <p:sp>
        <p:nvSpPr>
          <p:cNvPr id="525" name="ZoneTexte 524">
            <a:extLst>
              <a:ext uri="{FF2B5EF4-FFF2-40B4-BE49-F238E27FC236}">
                <a16:creationId xmlns:a16="http://schemas.microsoft.com/office/drawing/2014/main" id="{8ECDAC5D-F4C5-4E63-9F05-4E44C92DAB0D}"/>
              </a:ext>
            </a:extLst>
          </p:cNvPr>
          <p:cNvSpPr txBox="1"/>
          <p:nvPr/>
        </p:nvSpPr>
        <p:spPr>
          <a:xfrm>
            <a:off x="6374611" y="1897352"/>
            <a:ext cx="36583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Fig12: Echec de l’insertion pour cause de capacité insuffisante du stop 1 de la requête 5 dans l’offre </a:t>
            </a:r>
            <a:r>
              <a:rPr lang="fr-FR" sz="600" dirty="0" err="1"/>
              <a:t>only</a:t>
            </a:r>
            <a:r>
              <a:rPr lang="fr-FR" sz="600" dirty="0"/>
              <a:t> driver </a:t>
            </a:r>
            <a:endParaRPr lang="fr-CH" sz="600" dirty="0"/>
          </a:p>
        </p:txBody>
      </p:sp>
      <p:sp>
        <p:nvSpPr>
          <p:cNvPr id="526" name="ZoneTexte 525">
            <a:extLst>
              <a:ext uri="{FF2B5EF4-FFF2-40B4-BE49-F238E27FC236}">
                <a16:creationId xmlns:a16="http://schemas.microsoft.com/office/drawing/2014/main" id="{29555787-EC64-44D8-B04C-26BD318ED93E}"/>
              </a:ext>
            </a:extLst>
          </p:cNvPr>
          <p:cNvSpPr txBox="1"/>
          <p:nvPr/>
        </p:nvSpPr>
        <p:spPr>
          <a:xfrm>
            <a:off x="6621607" y="4075571"/>
            <a:ext cx="32063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Fig13: Echec de l’insertion pour cause d’horaire du stop 1 de la requête 5 dans l’offre </a:t>
            </a:r>
            <a:r>
              <a:rPr lang="fr-FR" sz="600" dirty="0" err="1"/>
              <a:t>only</a:t>
            </a:r>
            <a:r>
              <a:rPr lang="fr-FR" sz="600" dirty="0"/>
              <a:t> driver </a:t>
            </a:r>
            <a:endParaRPr lang="fr-CH" sz="600" dirty="0"/>
          </a:p>
        </p:txBody>
      </p:sp>
      <p:sp>
        <p:nvSpPr>
          <p:cNvPr id="527" name="ZoneTexte 526">
            <a:extLst>
              <a:ext uri="{FF2B5EF4-FFF2-40B4-BE49-F238E27FC236}">
                <a16:creationId xmlns:a16="http://schemas.microsoft.com/office/drawing/2014/main" id="{E3A1D0CB-2860-462C-8E44-7A6AC7B27489}"/>
              </a:ext>
            </a:extLst>
          </p:cNvPr>
          <p:cNvSpPr txBox="1"/>
          <p:nvPr/>
        </p:nvSpPr>
        <p:spPr>
          <a:xfrm>
            <a:off x="6624459" y="6304578"/>
            <a:ext cx="32063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Fig14: Echec de l’insertion pour cause d’horaire du stop 1 de la requête 5 dans l’offre </a:t>
            </a:r>
            <a:r>
              <a:rPr lang="fr-FR" sz="600" dirty="0" err="1"/>
              <a:t>only</a:t>
            </a:r>
            <a:r>
              <a:rPr lang="fr-FR" sz="600" dirty="0"/>
              <a:t> driver </a:t>
            </a:r>
            <a:endParaRPr lang="fr-CH" sz="600" dirty="0"/>
          </a:p>
        </p:txBody>
      </p:sp>
      <p:cxnSp>
        <p:nvCxnSpPr>
          <p:cNvPr id="528" name="Connecteur droit 527">
            <a:extLst>
              <a:ext uri="{FF2B5EF4-FFF2-40B4-BE49-F238E27FC236}">
                <a16:creationId xmlns:a16="http://schemas.microsoft.com/office/drawing/2014/main" id="{A61F126D-F68F-4F96-BE29-395ECC41054F}"/>
              </a:ext>
            </a:extLst>
          </p:cNvPr>
          <p:cNvCxnSpPr>
            <a:cxnSpLocks/>
          </p:cNvCxnSpPr>
          <p:nvPr/>
        </p:nvCxnSpPr>
        <p:spPr>
          <a:xfrm flipV="1">
            <a:off x="2691595" y="4990566"/>
            <a:ext cx="749160" cy="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ZoneTexte 528">
            <a:extLst>
              <a:ext uri="{FF2B5EF4-FFF2-40B4-BE49-F238E27FC236}">
                <a16:creationId xmlns:a16="http://schemas.microsoft.com/office/drawing/2014/main" id="{872412CD-3B5D-4264-8329-73C0805F9E45}"/>
              </a:ext>
            </a:extLst>
          </p:cNvPr>
          <p:cNvSpPr txBox="1"/>
          <p:nvPr/>
        </p:nvSpPr>
        <p:spPr>
          <a:xfrm>
            <a:off x="2598071" y="470454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 temps trajet</a:t>
            </a:r>
            <a:endParaRPr lang="fr-CH" sz="600" dirty="0"/>
          </a:p>
        </p:txBody>
      </p:sp>
      <p:cxnSp>
        <p:nvCxnSpPr>
          <p:cNvPr id="530" name="Connecteur droit 529">
            <a:extLst>
              <a:ext uri="{FF2B5EF4-FFF2-40B4-BE49-F238E27FC236}">
                <a16:creationId xmlns:a16="http://schemas.microsoft.com/office/drawing/2014/main" id="{D48136F7-9D37-47F8-A087-FCD72724F9A5}"/>
              </a:ext>
            </a:extLst>
          </p:cNvPr>
          <p:cNvCxnSpPr>
            <a:cxnSpLocks/>
          </p:cNvCxnSpPr>
          <p:nvPr/>
        </p:nvCxnSpPr>
        <p:spPr>
          <a:xfrm flipV="1">
            <a:off x="2700571" y="5120201"/>
            <a:ext cx="749160" cy="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ZoneTexte 530">
            <a:extLst>
              <a:ext uri="{FF2B5EF4-FFF2-40B4-BE49-F238E27FC236}">
                <a16:creationId xmlns:a16="http://schemas.microsoft.com/office/drawing/2014/main" id="{79A76D75-8A4A-44F8-8F47-6202FDC85A9D}"/>
              </a:ext>
            </a:extLst>
          </p:cNvPr>
          <p:cNvSpPr txBox="1"/>
          <p:nvPr/>
        </p:nvSpPr>
        <p:spPr>
          <a:xfrm>
            <a:off x="2708202" y="4835865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valide</a:t>
            </a:r>
            <a:endParaRPr lang="fr-CH" sz="500" dirty="0"/>
          </a:p>
        </p:txBody>
      </p:sp>
      <p:sp>
        <p:nvSpPr>
          <p:cNvPr id="532" name="ZoneTexte 531">
            <a:extLst>
              <a:ext uri="{FF2B5EF4-FFF2-40B4-BE49-F238E27FC236}">
                <a16:creationId xmlns:a16="http://schemas.microsoft.com/office/drawing/2014/main" id="{2523983B-24CE-4204-8435-3B086051DC0C}"/>
              </a:ext>
            </a:extLst>
          </p:cNvPr>
          <p:cNvSpPr txBox="1"/>
          <p:nvPr/>
        </p:nvSpPr>
        <p:spPr>
          <a:xfrm>
            <a:off x="2790880" y="497757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Détour</a:t>
            </a:r>
            <a:endParaRPr lang="fr-CH" sz="500" dirty="0"/>
          </a:p>
        </p:txBody>
      </p:sp>
      <p:cxnSp>
        <p:nvCxnSpPr>
          <p:cNvPr id="533" name="Connecteur droit 532">
            <a:extLst>
              <a:ext uri="{FF2B5EF4-FFF2-40B4-BE49-F238E27FC236}">
                <a16:creationId xmlns:a16="http://schemas.microsoft.com/office/drawing/2014/main" id="{05777D09-8F36-4842-95E6-48BF70803B1F}"/>
              </a:ext>
            </a:extLst>
          </p:cNvPr>
          <p:cNvCxnSpPr>
            <a:cxnSpLocks/>
          </p:cNvCxnSpPr>
          <p:nvPr/>
        </p:nvCxnSpPr>
        <p:spPr>
          <a:xfrm flipV="1">
            <a:off x="2698643" y="5282626"/>
            <a:ext cx="749160" cy="1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ZoneTexte 533">
            <a:extLst>
              <a:ext uri="{FF2B5EF4-FFF2-40B4-BE49-F238E27FC236}">
                <a16:creationId xmlns:a16="http://schemas.microsoft.com/office/drawing/2014/main" id="{9E922939-33F6-477C-A92E-DFCC29FF458D}"/>
              </a:ext>
            </a:extLst>
          </p:cNvPr>
          <p:cNvSpPr txBox="1"/>
          <p:nvPr/>
        </p:nvSpPr>
        <p:spPr>
          <a:xfrm>
            <a:off x="2607424" y="5131390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en cours</a:t>
            </a:r>
            <a:endParaRPr lang="fr-CH" sz="500" dirty="0"/>
          </a:p>
        </p:txBody>
      </p:sp>
      <p:sp>
        <p:nvSpPr>
          <p:cNvPr id="467" name="ZoneTexte 466">
            <a:extLst>
              <a:ext uri="{FF2B5EF4-FFF2-40B4-BE49-F238E27FC236}">
                <a16:creationId xmlns:a16="http://schemas.microsoft.com/office/drawing/2014/main" id="{60E1FA36-18B0-43B7-94DB-D26C5FC6C8A1}"/>
              </a:ext>
            </a:extLst>
          </p:cNvPr>
          <p:cNvSpPr txBox="1"/>
          <p:nvPr/>
        </p:nvSpPr>
        <p:spPr>
          <a:xfrm>
            <a:off x="1008666" y="682131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7</a:t>
            </a:r>
          </a:p>
          <a:p>
            <a:endParaRPr lang="fr-CH" sz="600" dirty="0"/>
          </a:p>
        </p:txBody>
      </p: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99A53C31-A86A-447B-8CBA-C838B4E2E203}"/>
              </a:ext>
            </a:extLst>
          </p:cNvPr>
          <p:cNvGrpSpPr/>
          <p:nvPr/>
        </p:nvGrpSpPr>
        <p:grpSpPr>
          <a:xfrm>
            <a:off x="68265" y="4754384"/>
            <a:ext cx="1194149" cy="338554"/>
            <a:chOff x="3253347" y="4815505"/>
            <a:chExt cx="1329973" cy="444551"/>
          </a:xfrm>
        </p:grpSpPr>
        <p:sp>
          <p:nvSpPr>
            <p:cNvPr id="536" name="Légende : double flèche courbée sans bordure 535">
              <a:extLst>
                <a:ext uri="{FF2B5EF4-FFF2-40B4-BE49-F238E27FC236}">
                  <a16:creationId xmlns:a16="http://schemas.microsoft.com/office/drawing/2014/main" id="{0B9D91E0-FE69-456E-B00A-4674EF923C52}"/>
                </a:ext>
              </a:extLst>
            </p:cNvPr>
            <p:cNvSpPr/>
            <p:nvPr/>
          </p:nvSpPr>
          <p:spPr>
            <a:xfrm>
              <a:off x="3284299" y="4856400"/>
              <a:ext cx="1181113" cy="377344"/>
            </a:xfrm>
            <a:prstGeom prst="callout3">
              <a:avLst>
                <a:gd name="adj1" fmla="val 94131"/>
                <a:gd name="adj2" fmla="val 30009"/>
                <a:gd name="adj3" fmla="val 118968"/>
                <a:gd name="adj4" fmla="val 30184"/>
                <a:gd name="adj5" fmla="val 120338"/>
                <a:gd name="adj6" fmla="val 31176"/>
                <a:gd name="adj7" fmla="val 136715"/>
                <a:gd name="adj8" fmla="val 48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7" name="ZoneTexte 536">
              <a:extLst>
                <a:ext uri="{FF2B5EF4-FFF2-40B4-BE49-F238E27FC236}">
                  <a16:creationId xmlns:a16="http://schemas.microsoft.com/office/drawing/2014/main" id="{4FAFAF5D-4C80-4E3E-AD58-CDB8A12272FF}"/>
                </a:ext>
              </a:extLst>
            </p:cNvPr>
            <p:cNvSpPr txBox="1"/>
            <p:nvPr/>
          </p:nvSpPr>
          <p:spPr>
            <a:xfrm>
              <a:off x="3253347" y="4815505"/>
              <a:ext cx="1329973" cy="444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N: nbr de passager</a:t>
              </a:r>
            </a:p>
            <a:p>
              <a:r>
                <a:rPr lang="fr-FR" sz="800" dirty="0" err="1"/>
                <a:t>AvS</a:t>
              </a:r>
              <a:r>
                <a:rPr lang="fr-FR" sz="800" dirty="0"/>
                <a:t>: nbr de siège nominal</a:t>
              </a:r>
              <a:endParaRPr lang="fr-CH" sz="600" dirty="0"/>
            </a:p>
          </p:txBody>
        </p:sp>
      </p:grpSp>
      <p:sp>
        <p:nvSpPr>
          <p:cNvPr id="538" name="ZoneTexte 537">
            <a:extLst>
              <a:ext uri="{FF2B5EF4-FFF2-40B4-BE49-F238E27FC236}">
                <a16:creationId xmlns:a16="http://schemas.microsoft.com/office/drawing/2014/main" id="{6904AC80-B6D2-407B-AB38-A1FADCE6E03C}"/>
              </a:ext>
            </a:extLst>
          </p:cNvPr>
          <p:cNvSpPr txBox="1"/>
          <p:nvPr/>
        </p:nvSpPr>
        <p:spPr>
          <a:xfrm>
            <a:off x="464943" y="5087884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N/</a:t>
            </a:r>
            <a:r>
              <a:rPr lang="fr-FR" sz="600" dirty="0" err="1"/>
              <a:t>AvS</a:t>
            </a:r>
            <a:endParaRPr lang="fr-CH" sz="400" dirty="0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2BEAD727-8886-4C00-B2AD-5A6D1CEE9D21}"/>
              </a:ext>
            </a:extLst>
          </p:cNvPr>
          <p:cNvSpPr txBox="1"/>
          <p:nvPr/>
        </p:nvSpPr>
        <p:spPr>
          <a:xfrm>
            <a:off x="1540468" y="321086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sp>
        <p:nvSpPr>
          <p:cNvPr id="441" name="ZoneTexte 440">
            <a:extLst>
              <a:ext uri="{FF2B5EF4-FFF2-40B4-BE49-F238E27FC236}">
                <a16:creationId xmlns:a16="http://schemas.microsoft.com/office/drawing/2014/main" id="{51D4B259-8DDE-46EB-A0C0-3667565F5651}"/>
              </a:ext>
            </a:extLst>
          </p:cNvPr>
          <p:cNvSpPr txBox="1"/>
          <p:nvPr/>
        </p:nvSpPr>
        <p:spPr>
          <a:xfrm>
            <a:off x="2366847" y="32120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sp>
        <p:nvSpPr>
          <p:cNvPr id="445" name="ZoneTexte 444">
            <a:extLst>
              <a:ext uri="{FF2B5EF4-FFF2-40B4-BE49-F238E27FC236}">
                <a16:creationId xmlns:a16="http://schemas.microsoft.com/office/drawing/2014/main" id="{7CE7BFCB-86E8-43FB-A8D9-1F603C27AAA4}"/>
              </a:ext>
            </a:extLst>
          </p:cNvPr>
          <p:cNvSpPr txBox="1"/>
          <p:nvPr/>
        </p:nvSpPr>
        <p:spPr>
          <a:xfrm>
            <a:off x="1523235" y="40395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539" name="ZoneTexte 538">
            <a:extLst>
              <a:ext uri="{FF2B5EF4-FFF2-40B4-BE49-F238E27FC236}">
                <a16:creationId xmlns:a16="http://schemas.microsoft.com/office/drawing/2014/main" id="{60402D1E-4349-4F71-B7DA-8FEBDB2C1B39}"/>
              </a:ext>
            </a:extLst>
          </p:cNvPr>
          <p:cNvSpPr txBox="1"/>
          <p:nvPr/>
        </p:nvSpPr>
        <p:spPr>
          <a:xfrm>
            <a:off x="2358333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540" name="ZoneTexte 539">
            <a:extLst>
              <a:ext uri="{FF2B5EF4-FFF2-40B4-BE49-F238E27FC236}">
                <a16:creationId xmlns:a16="http://schemas.microsoft.com/office/drawing/2014/main" id="{D2159C84-0D37-4DEA-A0A1-AC46B731766C}"/>
              </a:ext>
            </a:extLst>
          </p:cNvPr>
          <p:cNvSpPr txBox="1"/>
          <p:nvPr/>
        </p:nvSpPr>
        <p:spPr>
          <a:xfrm>
            <a:off x="3085711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8:05:00]</a:t>
            </a:r>
            <a:endParaRPr lang="fr-CH" sz="600" dirty="0"/>
          </a:p>
        </p:txBody>
      </p:sp>
      <p:sp>
        <p:nvSpPr>
          <p:cNvPr id="541" name="Accolade ouvrante 540">
            <a:extLst>
              <a:ext uri="{FF2B5EF4-FFF2-40B4-BE49-F238E27FC236}">
                <a16:creationId xmlns:a16="http://schemas.microsoft.com/office/drawing/2014/main" id="{E9DC7824-105A-4AEF-B65B-8A913FB77D30}"/>
              </a:ext>
            </a:extLst>
          </p:cNvPr>
          <p:cNvSpPr/>
          <p:nvPr/>
        </p:nvSpPr>
        <p:spPr>
          <a:xfrm>
            <a:off x="1399563" y="2710847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2" name="Accolade ouvrante 541">
            <a:extLst>
              <a:ext uri="{FF2B5EF4-FFF2-40B4-BE49-F238E27FC236}">
                <a16:creationId xmlns:a16="http://schemas.microsoft.com/office/drawing/2014/main" id="{92DA90AD-2826-4EF8-B44E-358D5CBAF2F3}"/>
              </a:ext>
            </a:extLst>
          </p:cNvPr>
          <p:cNvSpPr/>
          <p:nvPr/>
        </p:nvSpPr>
        <p:spPr>
          <a:xfrm>
            <a:off x="1404330" y="3548588"/>
            <a:ext cx="193779" cy="698309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3" name="Accolade fermante 542">
            <a:extLst>
              <a:ext uri="{FF2B5EF4-FFF2-40B4-BE49-F238E27FC236}">
                <a16:creationId xmlns:a16="http://schemas.microsoft.com/office/drawing/2014/main" id="{639E9A9B-43C5-4959-84CF-BF38EE12F98E}"/>
              </a:ext>
            </a:extLst>
          </p:cNvPr>
          <p:cNvSpPr/>
          <p:nvPr/>
        </p:nvSpPr>
        <p:spPr>
          <a:xfrm>
            <a:off x="3057129" y="2754645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4" name="Accolade fermante 543">
            <a:extLst>
              <a:ext uri="{FF2B5EF4-FFF2-40B4-BE49-F238E27FC236}">
                <a16:creationId xmlns:a16="http://schemas.microsoft.com/office/drawing/2014/main" id="{BF574E07-2C5A-4D04-9A5C-12CC77C0ACA5}"/>
              </a:ext>
            </a:extLst>
          </p:cNvPr>
          <p:cNvSpPr/>
          <p:nvPr/>
        </p:nvSpPr>
        <p:spPr>
          <a:xfrm>
            <a:off x="3682605" y="3548588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5" name="ZoneTexte 544">
            <a:extLst>
              <a:ext uri="{FF2B5EF4-FFF2-40B4-BE49-F238E27FC236}">
                <a16:creationId xmlns:a16="http://schemas.microsoft.com/office/drawing/2014/main" id="{1D07BEF5-A2FD-461E-84EE-2675FAF6BB5C}"/>
              </a:ext>
            </a:extLst>
          </p:cNvPr>
          <p:cNvSpPr txBox="1"/>
          <p:nvPr/>
        </p:nvSpPr>
        <p:spPr>
          <a:xfrm>
            <a:off x="2252610" y="3563566"/>
            <a:ext cx="3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546" name="ZoneTexte 545">
            <a:extLst>
              <a:ext uri="{FF2B5EF4-FFF2-40B4-BE49-F238E27FC236}">
                <a16:creationId xmlns:a16="http://schemas.microsoft.com/office/drawing/2014/main" id="{7C234A7C-3F6D-49E9-BDA7-2712DA103C39}"/>
              </a:ext>
            </a:extLst>
          </p:cNvPr>
          <p:cNvSpPr txBox="1"/>
          <p:nvPr/>
        </p:nvSpPr>
        <p:spPr>
          <a:xfrm>
            <a:off x="2982374" y="3555594"/>
            <a:ext cx="3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547" name="ZoneTexte 546">
            <a:extLst>
              <a:ext uri="{FF2B5EF4-FFF2-40B4-BE49-F238E27FC236}">
                <a16:creationId xmlns:a16="http://schemas.microsoft.com/office/drawing/2014/main" id="{735C7999-DABF-4CF0-8AB7-C969392EA046}"/>
              </a:ext>
            </a:extLst>
          </p:cNvPr>
          <p:cNvSpPr txBox="1"/>
          <p:nvPr/>
        </p:nvSpPr>
        <p:spPr>
          <a:xfrm>
            <a:off x="1021265" y="2769790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3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sp>
        <p:nvSpPr>
          <p:cNvPr id="548" name="ZoneTexte 547">
            <a:extLst>
              <a:ext uri="{FF2B5EF4-FFF2-40B4-BE49-F238E27FC236}">
                <a16:creationId xmlns:a16="http://schemas.microsoft.com/office/drawing/2014/main" id="{75232F20-6F6F-482F-9909-C82971E006E7}"/>
              </a:ext>
            </a:extLst>
          </p:cNvPr>
          <p:cNvSpPr txBox="1"/>
          <p:nvPr/>
        </p:nvSpPr>
        <p:spPr>
          <a:xfrm>
            <a:off x="1021265" y="3645893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101DEBB4-BBB3-4F82-AB49-218DA3691013}"/>
              </a:ext>
            </a:extLst>
          </p:cNvPr>
          <p:cNvGrpSpPr/>
          <p:nvPr/>
        </p:nvGrpSpPr>
        <p:grpSpPr>
          <a:xfrm>
            <a:off x="2260969" y="2708550"/>
            <a:ext cx="849250" cy="577666"/>
            <a:chOff x="2410617" y="2709962"/>
            <a:chExt cx="849250" cy="577666"/>
          </a:xfrm>
        </p:grpSpPr>
        <p:sp>
          <p:nvSpPr>
            <p:cNvPr id="550" name="ZoneTexte 549">
              <a:extLst>
                <a:ext uri="{FF2B5EF4-FFF2-40B4-BE49-F238E27FC236}">
                  <a16:creationId xmlns:a16="http://schemas.microsoft.com/office/drawing/2014/main" id="{A516B6B9-6F25-4641-B461-44BE2EA7A95A}"/>
                </a:ext>
              </a:extLst>
            </p:cNvPr>
            <p:cNvSpPr txBox="1"/>
            <p:nvPr/>
          </p:nvSpPr>
          <p:spPr>
            <a:xfrm>
              <a:off x="2410617" y="2720007"/>
              <a:ext cx="36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D:-2</a:t>
              </a:r>
            </a:p>
          </p:txBody>
        </p:sp>
        <p:grpSp>
          <p:nvGrpSpPr>
            <p:cNvPr id="551" name="Groupe 550">
              <a:extLst>
                <a:ext uri="{FF2B5EF4-FFF2-40B4-BE49-F238E27FC236}">
                  <a16:creationId xmlns:a16="http://schemas.microsoft.com/office/drawing/2014/main" id="{BC02E8D2-B9D2-4F1F-82D5-66BA4F6A2E88}"/>
                </a:ext>
              </a:extLst>
            </p:cNvPr>
            <p:cNvGrpSpPr/>
            <p:nvPr/>
          </p:nvGrpSpPr>
          <p:grpSpPr>
            <a:xfrm>
              <a:off x="2434000" y="2709962"/>
              <a:ext cx="825867" cy="577666"/>
              <a:chOff x="2473974" y="1348089"/>
              <a:chExt cx="825867" cy="577666"/>
            </a:xfrm>
          </p:grpSpPr>
          <p:grpSp>
            <p:nvGrpSpPr>
              <p:cNvPr id="552" name="Groupe 551">
                <a:extLst>
                  <a:ext uri="{FF2B5EF4-FFF2-40B4-BE49-F238E27FC236}">
                    <a16:creationId xmlns:a16="http://schemas.microsoft.com/office/drawing/2014/main" id="{1CF68C84-A559-455B-A0A0-E1BBF7904287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554" name="Graphique 553">
                  <a:extLst>
                    <a:ext uri="{FF2B5EF4-FFF2-40B4-BE49-F238E27FC236}">
                      <a16:creationId xmlns:a16="http://schemas.microsoft.com/office/drawing/2014/main" id="{FE64512C-EBBF-42FF-AC10-02C60461F5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556" name="ZoneTexte 555">
                  <a:extLst>
                    <a:ext uri="{FF2B5EF4-FFF2-40B4-BE49-F238E27FC236}">
                      <a16:creationId xmlns:a16="http://schemas.microsoft.com/office/drawing/2014/main" id="{EBD5B267-35D2-445A-8B7F-2473AC2A6A25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92D050"/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553" name="ZoneTexte 552">
                <a:extLst>
                  <a:ext uri="{FF2B5EF4-FFF2-40B4-BE49-F238E27FC236}">
                    <a16:creationId xmlns:a16="http://schemas.microsoft.com/office/drawing/2014/main" id="{603BBBF2-74A0-4FBC-8496-4B909925A4D3}"/>
                  </a:ext>
                </a:extLst>
              </p:cNvPr>
              <p:cNvSpPr txBox="1"/>
              <p:nvPr/>
            </p:nvSpPr>
            <p:spPr>
              <a:xfrm>
                <a:off x="2720187" y="171031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92D05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92D050"/>
                    </a:solidFill>
                  </a:rPr>
                  <a:t>R4,2</a:t>
                </a:r>
                <a:endParaRPr lang="fr-CH" sz="800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557" name="Groupe 556">
            <a:extLst>
              <a:ext uri="{FF2B5EF4-FFF2-40B4-BE49-F238E27FC236}">
                <a16:creationId xmlns:a16="http://schemas.microsoft.com/office/drawing/2014/main" id="{83161546-65C7-4C56-BF73-EF95343B6F10}"/>
              </a:ext>
            </a:extLst>
          </p:cNvPr>
          <p:cNvGrpSpPr/>
          <p:nvPr/>
        </p:nvGrpSpPr>
        <p:grpSpPr>
          <a:xfrm>
            <a:off x="1483965" y="2724300"/>
            <a:ext cx="790601" cy="569670"/>
            <a:chOff x="1623890" y="2720007"/>
            <a:chExt cx="790601" cy="569670"/>
          </a:xfrm>
        </p:grpSpPr>
        <p:grpSp>
          <p:nvGrpSpPr>
            <p:cNvPr id="558" name="Groupe 557">
              <a:extLst>
                <a:ext uri="{FF2B5EF4-FFF2-40B4-BE49-F238E27FC236}">
                  <a16:creationId xmlns:a16="http://schemas.microsoft.com/office/drawing/2014/main" id="{53BE8B02-4FAC-4D30-BB04-966DDF421E71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561" name="Graphique 560">
                <a:extLst>
                  <a:ext uri="{FF2B5EF4-FFF2-40B4-BE49-F238E27FC236}">
                    <a16:creationId xmlns:a16="http://schemas.microsoft.com/office/drawing/2014/main" id="{1C0734A6-A0DB-4E29-AB56-A28FA47B4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563" name="ZoneTexte 562">
                <a:extLst>
                  <a:ext uri="{FF2B5EF4-FFF2-40B4-BE49-F238E27FC236}">
                    <a16:creationId xmlns:a16="http://schemas.microsoft.com/office/drawing/2014/main" id="{22684315-186C-4210-8332-8ACF525A2E14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559" name="ZoneTexte 558">
              <a:extLst>
                <a:ext uri="{FF2B5EF4-FFF2-40B4-BE49-F238E27FC236}">
                  <a16:creationId xmlns:a16="http://schemas.microsoft.com/office/drawing/2014/main" id="{C268D0FB-B8CA-40A1-B2EA-77687148A245}"/>
                </a:ext>
              </a:extLst>
            </p:cNvPr>
            <p:cNvSpPr txBox="1"/>
            <p:nvPr/>
          </p:nvSpPr>
          <p:spPr>
            <a:xfrm>
              <a:off x="1624179" y="2720007"/>
              <a:ext cx="37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560" name="ZoneTexte 559">
              <a:extLst>
                <a:ext uri="{FF2B5EF4-FFF2-40B4-BE49-F238E27FC236}">
                  <a16:creationId xmlns:a16="http://schemas.microsoft.com/office/drawing/2014/main" id="{CEAAC6B5-E46D-4ADB-BF0E-76B8E951DF6F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564" name="Groupe 563">
            <a:extLst>
              <a:ext uri="{FF2B5EF4-FFF2-40B4-BE49-F238E27FC236}">
                <a16:creationId xmlns:a16="http://schemas.microsoft.com/office/drawing/2014/main" id="{407FE2A9-E226-4A08-9837-1F71DC3E869E}"/>
              </a:ext>
            </a:extLst>
          </p:cNvPr>
          <p:cNvGrpSpPr/>
          <p:nvPr/>
        </p:nvGrpSpPr>
        <p:grpSpPr>
          <a:xfrm>
            <a:off x="1457973" y="3524465"/>
            <a:ext cx="851516" cy="607205"/>
            <a:chOff x="1597898" y="3526599"/>
            <a:chExt cx="851516" cy="607205"/>
          </a:xfrm>
        </p:grpSpPr>
        <p:pic>
          <p:nvPicPr>
            <p:cNvPr id="565" name="Graphique 564">
              <a:extLst>
                <a:ext uri="{FF2B5EF4-FFF2-40B4-BE49-F238E27FC236}">
                  <a16:creationId xmlns:a16="http://schemas.microsoft.com/office/drawing/2014/main" id="{DC3916C7-5E69-4C27-A864-F56FBB1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567" name="ZoneTexte 566">
              <a:extLst>
                <a:ext uri="{FF2B5EF4-FFF2-40B4-BE49-F238E27FC236}">
                  <a16:creationId xmlns:a16="http://schemas.microsoft.com/office/drawing/2014/main" id="{317AAABF-B26E-4038-BD27-9396B1C00AB6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569" name="ZoneTexte 568">
              <a:extLst>
                <a:ext uri="{FF2B5EF4-FFF2-40B4-BE49-F238E27FC236}">
                  <a16:creationId xmlns:a16="http://schemas.microsoft.com/office/drawing/2014/main" id="{DAA4B088-C136-4D1E-ABE7-BA2169D08F66}"/>
                </a:ext>
              </a:extLst>
            </p:cNvPr>
            <p:cNvSpPr txBox="1"/>
            <p:nvPr/>
          </p:nvSpPr>
          <p:spPr>
            <a:xfrm>
              <a:off x="1617056" y="3568959"/>
              <a:ext cx="35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570" name="ZoneTexte 569">
              <a:extLst>
                <a:ext uri="{FF2B5EF4-FFF2-40B4-BE49-F238E27FC236}">
                  <a16:creationId xmlns:a16="http://schemas.microsoft.com/office/drawing/2014/main" id="{E2D91306-9596-4431-BE94-9E7A1BEFF12B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EB71A566-06A8-4D01-ADD9-802C7AF34A48}"/>
              </a:ext>
            </a:extLst>
          </p:cNvPr>
          <p:cNvGrpSpPr/>
          <p:nvPr/>
        </p:nvGrpSpPr>
        <p:grpSpPr>
          <a:xfrm>
            <a:off x="2350318" y="3531886"/>
            <a:ext cx="737702" cy="580964"/>
            <a:chOff x="2490243" y="3534020"/>
            <a:chExt cx="737702" cy="580964"/>
          </a:xfrm>
        </p:grpSpPr>
        <p:grpSp>
          <p:nvGrpSpPr>
            <p:cNvPr id="572" name="Groupe 571">
              <a:extLst>
                <a:ext uri="{FF2B5EF4-FFF2-40B4-BE49-F238E27FC236}">
                  <a16:creationId xmlns:a16="http://schemas.microsoft.com/office/drawing/2014/main" id="{FA901AFA-56E2-40C5-AA01-E4C525CE7E8C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5716FC0A-AEA2-4412-9149-468BF78CB0EA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575" name="Graphique 574">
                <a:extLst>
                  <a:ext uri="{FF2B5EF4-FFF2-40B4-BE49-F238E27FC236}">
                    <a16:creationId xmlns:a16="http://schemas.microsoft.com/office/drawing/2014/main" id="{EF7323D3-BE03-42F3-87F2-D8D098E73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573" name="ZoneTexte 572">
              <a:extLst>
                <a:ext uri="{FF2B5EF4-FFF2-40B4-BE49-F238E27FC236}">
                  <a16:creationId xmlns:a16="http://schemas.microsoft.com/office/drawing/2014/main" id="{9F908142-B580-4D3A-AB7A-1EB281B75588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47256D17-EAC3-4F0A-A9D9-22DE635347D7}"/>
              </a:ext>
            </a:extLst>
          </p:cNvPr>
          <p:cNvGrpSpPr/>
          <p:nvPr/>
        </p:nvGrpSpPr>
        <p:grpSpPr>
          <a:xfrm>
            <a:off x="3215381" y="3492310"/>
            <a:ext cx="444352" cy="622922"/>
            <a:chOff x="3355306" y="3494444"/>
            <a:chExt cx="444352" cy="622922"/>
          </a:xfrm>
        </p:grpSpPr>
        <p:grpSp>
          <p:nvGrpSpPr>
            <p:cNvPr id="577" name="Groupe 576">
              <a:extLst>
                <a:ext uri="{FF2B5EF4-FFF2-40B4-BE49-F238E27FC236}">
                  <a16:creationId xmlns:a16="http://schemas.microsoft.com/office/drawing/2014/main" id="{B710B41F-7F1F-41C7-A912-3AE6ACBC3134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32195"/>
              <a:chOff x="3234313" y="1609791"/>
              <a:chExt cx="444352" cy="532195"/>
            </a:xfrm>
          </p:grpSpPr>
          <p:pic>
            <p:nvPicPr>
              <p:cNvPr id="579" name="Graphique 578">
                <a:extLst>
                  <a:ext uri="{FF2B5EF4-FFF2-40B4-BE49-F238E27FC236}">
                    <a16:creationId xmlns:a16="http://schemas.microsoft.com/office/drawing/2014/main" id="{0A080B4A-E16B-4B93-A01A-38633451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80" name="ZoneTexte 579">
                <a:extLst>
                  <a:ext uri="{FF2B5EF4-FFF2-40B4-BE49-F238E27FC236}">
                    <a16:creationId xmlns:a16="http://schemas.microsoft.com/office/drawing/2014/main" id="{F839B4CC-22BB-4D41-9F0B-C9E05F9F0FF3}"/>
                  </a:ext>
                </a:extLst>
              </p:cNvPr>
              <p:cNvSpPr txBox="1"/>
              <p:nvPr/>
            </p:nvSpPr>
            <p:spPr>
              <a:xfrm>
                <a:off x="3234313" y="1926542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9928A807-8540-4D7F-AF01-B02781A412C7}"/>
                </a:ext>
              </a:extLst>
            </p:cNvPr>
            <p:cNvSpPr txBox="1"/>
            <p:nvPr/>
          </p:nvSpPr>
          <p:spPr>
            <a:xfrm>
              <a:off x="3392154" y="3901922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25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356">
            <a:extLst>
              <a:ext uri="{FF2B5EF4-FFF2-40B4-BE49-F238E27FC236}">
                <a16:creationId xmlns:a16="http://schemas.microsoft.com/office/drawing/2014/main" id="{F88CA371-208A-42AC-AEC3-9E18AD366814}"/>
              </a:ext>
            </a:extLst>
          </p:cNvPr>
          <p:cNvSpPr/>
          <p:nvPr/>
        </p:nvSpPr>
        <p:spPr>
          <a:xfrm>
            <a:off x="5385019" y="2280087"/>
            <a:ext cx="5679502" cy="182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456420E-C51D-4AD7-857A-249876911243}"/>
              </a:ext>
            </a:extLst>
          </p:cNvPr>
          <p:cNvSpPr/>
          <p:nvPr/>
        </p:nvSpPr>
        <p:spPr>
          <a:xfrm>
            <a:off x="5364047" y="90876"/>
            <a:ext cx="5679502" cy="1830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1" name="Flèche : droite 260">
            <a:extLst>
              <a:ext uri="{FF2B5EF4-FFF2-40B4-BE49-F238E27FC236}">
                <a16:creationId xmlns:a16="http://schemas.microsoft.com/office/drawing/2014/main" id="{471FCD6A-5034-421E-BF9D-587E62E73FFB}"/>
              </a:ext>
            </a:extLst>
          </p:cNvPr>
          <p:cNvSpPr/>
          <p:nvPr/>
        </p:nvSpPr>
        <p:spPr>
          <a:xfrm rot="5400000">
            <a:off x="4816607" y="565216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  <a:endParaRPr lang="fr-CH" sz="1200" dirty="0"/>
          </a:p>
        </p:txBody>
      </p:sp>
      <p:sp>
        <p:nvSpPr>
          <p:cNvPr id="436" name="ZoneTexte 435">
            <a:extLst>
              <a:ext uri="{FF2B5EF4-FFF2-40B4-BE49-F238E27FC236}">
                <a16:creationId xmlns:a16="http://schemas.microsoft.com/office/drawing/2014/main" id="{2BED28D3-D6F7-41F5-997A-56D06A884CF6}"/>
              </a:ext>
            </a:extLst>
          </p:cNvPr>
          <p:cNvSpPr txBox="1"/>
          <p:nvPr/>
        </p:nvSpPr>
        <p:spPr>
          <a:xfrm>
            <a:off x="4792400" y="97900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</a:t>
            </a:r>
            <a:endParaRPr lang="fr-CH" sz="800" b="1" dirty="0"/>
          </a:p>
        </p:txBody>
      </p:sp>
      <p:sp>
        <p:nvSpPr>
          <p:cNvPr id="446" name="Flèche : droite 445">
            <a:extLst>
              <a:ext uri="{FF2B5EF4-FFF2-40B4-BE49-F238E27FC236}">
                <a16:creationId xmlns:a16="http://schemas.microsoft.com/office/drawing/2014/main" id="{BBD6542D-CE70-4CE1-B9CD-1B4FB86986BC}"/>
              </a:ext>
            </a:extLst>
          </p:cNvPr>
          <p:cNvSpPr/>
          <p:nvPr/>
        </p:nvSpPr>
        <p:spPr>
          <a:xfrm rot="5400000">
            <a:off x="4825446" y="2784128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465" name="ZoneTexte 464">
            <a:extLst>
              <a:ext uri="{FF2B5EF4-FFF2-40B4-BE49-F238E27FC236}">
                <a16:creationId xmlns:a16="http://schemas.microsoft.com/office/drawing/2014/main" id="{2D4ECDA4-14E0-4FB7-B7B2-46059A70A651}"/>
              </a:ext>
            </a:extLst>
          </p:cNvPr>
          <p:cNvSpPr txBox="1"/>
          <p:nvPr/>
        </p:nvSpPr>
        <p:spPr>
          <a:xfrm>
            <a:off x="4806922" y="3210785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grpSp>
        <p:nvGrpSpPr>
          <p:cNvPr id="635" name="Groupe 634">
            <a:extLst>
              <a:ext uri="{FF2B5EF4-FFF2-40B4-BE49-F238E27FC236}">
                <a16:creationId xmlns:a16="http://schemas.microsoft.com/office/drawing/2014/main" id="{82CDC30E-373F-44D9-88E8-BEB498FA4205}"/>
              </a:ext>
            </a:extLst>
          </p:cNvPr>
          <p:cNvGrpSpPr/>
          <p:nvPr/>
        </p:nvGrpSpPr>
        <p:grpSpPr>
          <a:xfrm>
            <a:off x="476109" y="3578968"/>
            <a:ext cx="669623" cy="518287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636" name="Graphique 635">
              <a:extLst>
                <a:ext uri="{FF2B5EF4-FFF2-40B4-BE49-F238E27FC236}">
                  <a16:creationId xmlns:a16="http://schemas.microsoft.com/office/drawing/2014/main" id="{49ED7E80-31E8-4F85-A5B2-2E8DFAD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637" name="Graphique 636">
              <a:extLst>
                <a:ext uri="{FF2B5EF4-FFF2-40B4-BE49-F238E27FC236}">
                  <a16:creationId xmlns:a16="http://schemas.microsoft.com/office/drawing/2014/main" id="{D17A10C5-F35F-4CE3-AFB1-26D91FD0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638" name="Groupe 637">
            <a:extLst>
              <a:ext uri="{FF2B5EF4-FFF2-40B4-BE49-F238E27FC236}">
                <a16:creationId xmlns:a16="http://schemas.microsoft.com/office/drawing/2014/main" id="{A9E169B9-2709-4E24-A9AE-1A96B613E4AB}"/>
              </a:ext>
            </a:extLst>
          </p:cNvPr>
          <p:cNvGrpSpPr/>
          <p:nvPr/>
        </p:nvGrpSpPr>
        <p:grpSpPr>
          <a:xfrm>
            <a:off x="380152" y="2670989"/>
            <a:ext cx="737702" cy="610926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639" name="Graphique 638">
              <a:extLst>
                <a:ext uri="{FF2B5EF4-FFF2-40B4-BE49-F238E27FC236}">
                  <a16:creationId xmlns:a16="http://schemas.microsoft.com/office/drawing/2014/main" id="{80E48994-B8B5-4D23-A6D1-479CEA7A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640" name="Graphique 639">
              <a:extLst>
                <a:ext uri="{FF2B5EF4-FFF2-40B4-BE49-F238E27FC236}">
                  <a16:creationId xmlns:a16="http://schemas.microsoft.com/office/drawing/2014/main" id="{325F8F00-01ED-46D8-8926-3F868BDC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sp>
        <p:nvSpPr>
          <p:cNvPr id="641" name="Accolade fermante 640">
            <a:extLst>
              <a:ext uri="{FF2B5EF4-FFF2-40B4-BE49-F238E27FC236}">
                <a16:creationId xmlns:a16="http://schemas.microsoft.com/office/drawing/2014/main" id="{637416F8-FD5B-447B-B252-D6127F77CE46}"/>
              </a:ext>
            </a:extLst>
          </p:cNvPr>
          <p:cNvSpPr/>
          <p:nvPr/>
        </p:nvSpPr>
        <p:spPr>
          <a:xfrm>
            <a:off x="3019251" y="615106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42" name="Accolade ouvrante 641">
            <a:extLst>
              <a:ext uri="{FF2B5EF4-FFF2-40B4-BE49-F238E27FC236}">
                <a16:creationId xmlns:a16="http://schemas.microsoft.com/office/drawing/2014/main" id="{6C2219BB-045F-4650-BDA8-175DF0FE4456}"/>
              </a:ext>
            </a:extLst>
          </p:cNvPr>
          <p:cNvSpPr/>
          <p:nvPr/>
        </p:nvSpPr>
        <p:spPr>
          <a:xfrm>
            <a:off x="1405618" y="629313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43" name="Graphique 642">
            <a:extLst>
              <a:ext uri="{FF2B5EF4-FFF2-40B4-BE49-F238E27FC236}">
                <a16:creationId xmlns:a16="http://schemas.microsoft.com/office/drawing/2014/main" id="{FAD4CB08-CFEB-4BAE-A836-0DCAD03D9E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317" y="648000"/>
            <a:ext cx="582119" cy="522550"/>
          </a:xfrm>
          <a:prstGeom prst="rect">
            <a:avLst/>
          </a:prstGeom>
        </p:spPr>
      </p:pic>
      <p:sp>
        <p:nvSpPr>
          <p:cNvPr id="645" name="ZoneTexte 644">
            <a:extLst>
              <a:ext uri="{FF2B5EF4-FFF2-40B4-BE49-F238E27FC236}">
                <a16:creationId xmlns:a16="http://schemas.microsoft.com/office/drawing/2014/main" id="{C86C8AEF-C51A-49AA-B6E3-9CC69DB751AD}"/>
              </a:ext>
            </a:extLst>
          </p:cNvPr>
          <p:cNvSpPr txBox="1"/>
          <p:nvPr/>
        </p:nvSpPr>
        <p:spPr>
          <a:xfrm>
            <a:off x="1539952" y="108211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646" name="ZoneTexte 645">
            <a:extLst>
              <a:ext uri="{FF2B5EF4-FFF2-40B4-BE49-F238E27FC236}">
                <a16:creationId xmlns:a16="http://schemas.microsoft.com/office/drawing/2014/main" id="{8519C93A-E109-4512-95F6-B69D47E3B1C3}"/>
              </a:ext>
            </a:extLst>
          </p:cNvPr>
          <p:cNvSpPr txBox="1"/>
          <p:nvPr/>
        </p:nvSpPr>
        <p:spPr>
          <a:xfrm>
            <a:off x="2375917" y="10834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sp>
        <p:nvSpPr>
          <p:cNvPr id="647" name="ZoneTexte 646">
            <a:extLst>
              <a:ext uri="{FF2B5EF4-FFF2-40B4-BE49-F238E27FC236}">
                <a16:creationId xmlns:a16="http://schemas.microsoft.com/office/drawing/2014/main" id="{D0C3CD33-06A1-4361-A495-448656649C57}"/>
              </a:ext>
            </a:extLst>
          </p:cNvPr>
          <p:cNvSpPr txBox="1"/>
          <p:nvPr/>
        </p:nvSpPr>
        <p:spPr>
          <a:xfrm>
            <a:off x="315047" y="41992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8" name="Graphique 23">
            <a:extLst>
              <a:ext uri="{FF2B5EF4-FFF2-40B4-BE49-F238E27FC236}">
                <a16:creationId xmlns:a16="http://schemas.microsoft.com/office/drawing/2014/main" id="{EE5DAFA3-3CDE-4065-A38A-41379AEE2A85}"/>
              </a:ext>
            </a:extLst>
          </p:cNvPr>
          <p:cNvGrpSpPr/>
          <p:nvPr/>
        </p:nvGrpSpPr>
        <p:grpSpPr>
          <a:xfrm>
            <a:off x="649378" y="1302545"/>
            <a:ext cx="275286" cy="613429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649" name="Forme libre : forme 648">
              <a:extLst>
                <a:ext uri="{FF2B5EF4-FFF2-40B4-BE49-F238E27FC236}">
                  <a16:creationId xmlns:a16="http://schemas.microsoft.com/office/drawing/2014/main" id="{2E0E9232-5023-4290-8007-AAEE2409F3DB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50" name="Forme libre : forme 649">
              <a:extLst>
                <a:ext uri="{FF2B5EF4-FFF2-40B4-BE49-F238E27FC236}">
                  <a16:creationId xmlns:a16="http://schemas.microsoft.com/office/drawing/2014/main" id="{1692F7BF-23E6-42DE-B460-CF62D7691C7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51" name="ZoneTexte 650">
            <a:extLst>
              <a:ext uri="{FF2B5EF4-FFF2-40B4-BE49-F238E27FC236}">
                <a16:creationId xmlns:a16="http://schemas.microsoft.com/office/drawing/2014/main" id="{9C8C8525-318B-40C9-952B-10F4681F880F}"/>
              </a:ext>
            </a:extLst>
          </p:cNvPr>
          <p:cNvSpPr txBox="1"/>
          <p:nvPr/>
        </p:nvSpPr>
        <p:spPr>
          <a:xfrm>
            <a:off x="1569650" y="247715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[7:55:00 7:58:00]</a:t>
            </a:r>
            <a:endParaRPr lang="fr-CH" sz="600" dirty="0"/>
          </a:p>
        </p:txBody>
      </p:sp>
      <p:sp>
        <p:nvSpPr>
          <p:cNvPr id="652" name="ZoneTexte 651">
            <a:extLst>
              <a:ext uri="{FF2B5EF4-FFF2-40B4-BE49-F238E27FC236}">
                <a16:creationId xmlns:a16="http://schemas.microsoft.com/office/drawing/2014/main" id="{DD9A9236-4208-407E-B5BE-0164921701E7}"/>
              </a:ext>
            </a:extLst>
          </p:cNvPr>
          <p:cNvSpPr txBox="1"/>
          <p:nvPr/>
        </p:nvSpPr>
        <p:spPr>
          <a:xfrm>
            <a:off x="2403354" y="248806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sp>
        <p:nvSpPr>
          <p:cNvPr id="653" name="ZoneTexte 652">
            <a:extLst>
              <a:ext uri="{FF2B5EF4-FFF2-40B4-BE49-F238E27FC236}">
                <a16:creationId xmlns:a16="http://schemas.microsoft.com/office/drawing/2014/main" id="{62D841C2-200A-4A80-AA19-DAE0E9CA8ECE}"/>
              </a:ext>
            </a:extLst>
          </p:cNvPr>
          <p:cNvSpPr txBox="1"/>
          <p:nvPr/>
        </p:nvSpPr>
        <p:spPr>
          <a:xfrm>
            <a:off x="1539952" y="181994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8:03:00]</a:t>
            </a:r>
            <a:endParaRPr lang="fr-CH" sz="600" dirty="0"/>
          </a:p>
        </p:txBody>
      </p:sp>
      <p:sp>
        <p:nvSpPr>
          <p:cNvPr id="655" name="ZoneTexte 654">
            <a:extLst>
              <a:ext uri="{FF2B5EF4-FFF2-40B4-BE49-F238E27FC236}">
                <a16:creationId xmlns:a16="http://schemas.microsoft.com/office/drawing/2014/main" id="{839097C8-107E-42AB-B604-119A7E9BDEEC}"/>
              </a:ext>
            </a:extLst>
          </p:cNvPr>
          <p:cNvSpPr txBox="1"/>
          <p:nvPr/>
        </p:nvSpPr>
        <p:spPr>
          <a:xfrm>
            <a:off x="2422732" y="181185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8:15:00]</a:t>
            </a:r>
            <a:endParaRPr lang="fr-CH" sz="600" dirty="0"/>
          </a:p>
        </p:txBody>
      </p:sp>
      <p:sp>
        <p:nvSpPr>
          <p:cNvPr id="660" name="Accolade ouvrante 659">
            <a:extLst>
              <a:ext uri="{FF2B5EF4-FFF2-40B4-BE49-F238E27FC236}">
                <a16:creationId xmlns:a16="http://schemas.microsoft.com/office/drawing/2014/main" id="{602E0A61-EF91-4BA8-BEBD-C30EE6039644}"/>
              </a:ext>
            </a:extLst>
          </p:cNvPr>
          <p:cNvSpPr/>
          <p:nvPr/>
        </p:nvSpPr>
        <p:spPr>
          <a:xfrm>
            <a:off x="1401279" y="1354402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63" name="Graphique 23">
            <a:extLst>
              <a:ext uri="{FF2B5EF4-FFF2-40B4-BE49-F238E27FC236}">
                <a16:creationId xmlns:a16="http://schemas.microsoft.com/office/drawing/2014/main" id="{3096A40F-22F1-4E5F-9697-ED294980BC24}"/>
              </a:ext>
            </a:extLst>
          </p:cNvPr>
          <p:cNvGrpSpPr/>
          <p:nvPr/>
        </p:nvGrpSpPr>
        <p:grpSpPr>
          <a:xfrm>
            <a:off x="624778" y="1995128"/>
            <a:ext cx="294486" cy="613429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664" name="Forme libre : forme 663">
              <a:extLst>
                <a:ext uri="{FF2B5EF4-FFF2-40B4-BE49-F238E27FC236}">
                  <a16:creationId xmlns:a16="http://schemas.microsoft.com/office/drawing/2014/main" id="{4BCFA033-B358-4EB1-BD2C-485EF89409EE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65" name="Forme libre : forme 664">
              <a:extLst>
                <a:ext uri="{FF2B5EF4-FFF2-40B4-BE49-F238E27FC236}">
                  <a16:creationId xmlns:a16="http://schemas.microsoft.com/office/drawing/2014/main" id="{C991A030-71EE-4F6E-B53A-6CC1B086C2EF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66" name="Accolade ouvrante 665">
            <a:extLst>
              <a:ext uri="{FF2B5EF4-FFF2-40B4-BE49-F238E27FC236}">
                <a16:creationId xmlns:a16="http://schemas.microsoft.com/office/drawing/2014/main" id="{746FE0AD-8866-46B5-A192-691AC2814E9C}"/>
              </a:ext>
            </a:extLst>
          </p:cNvPr>
          <p:cNvSpPr/>
          <p:nvPr/>
        </p:nvSpPr>
        <p:spPr>
          <a:xfrm>
            <a:off x="1407360" y="2031059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7" name="Accolade fermante 666">
            <a:extLst>
              <a:ext uri="{FF2B5EF4-FFF2-40B4-BE49-F238E27FC236}">
                <a16:creationId xmlns:a16="http://schemas.microsoft.com/office/drawing/2014/main" id="{9AC8CF4F-8D66-4463-B64C-1B0108A3ACBC}"/>
              </a:ext>
            </a:extLst>
          </p:cNvPr>
          <p:cNvSpPr/>
          <p:nvPr/>
        </p:nvSpPr>
        <p:spPr>
          <a:xfrm>
            <a:off x="3034632" y="204131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8" name="Accolade fermante 667">
            <a:extLst>
              <a:ext uri="{FF2B5EF4-FFF2-40B4-BE49-F238E27FC236}">
                <a16:creationId xmlns:a16="http://schemas.microsoft.com/office/drawing/2014/main" id="{B0C64DC6-E7F4-4489-A76D-0DD909BFA346}"/>
              </a:ext>
            </a:extLst>
          </p:cNvPr>
          <p:cNvSpPr/>
          <p:nvPr/>
        </p:nvSpPr>
        <p:spPr>
          <a:xfrm>
            <a:off x="3031216" y="138018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75" name="Groupe 674">
            <a:extLst>
              <a:ext uri="{FF2B5EF4-FFF2-40B4-BE49-F238E27FC236}">
                <a16:creationId xmlns:a16="http://schemas.microsoft.com/office/drawing/2014/main" id="{A46FEA4B-B28D-4B49-8EEC-52BE43837A9D}"/>
              </a:ext>
            </a:extLst>
          </p:cNvPr>
          <p:cNvGrpSpPr/>
          <p:nvPr/>
        </p:nvGrpSpPr>
        <p:grpSpPr>
          <a:xfrm>
            <a:off x="1653810" y="636545"/>
            <a:ext cx="474810" cy="543613"/>
            <a:chOff x="1794102" y="640724"/>
            <a:chExt cx="474810" cy="543613"/>
          </a:xfrm>
        </p:grpSpPr>
        <p:grpSp>
          <p:nvGrpSpPr>
            <p:cNvPr id="676" name="Groupe 675">
              <a:extLst>
                <a:ext uri="{FF2B5EF4-FFF2-40B4-BE49-F238E27FC236}">
                  <a16:creationId xmlns:a16="http://schemas.microsoft.com/office/drawing/2014/main" id="{7588E23F-2EBE-46B9-82E4-35238B2AB730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679" name="Graphique 678">
                <a:extLst>
                  <a:ext uri="{FF2B5EF4-FFF2-40B4-BE49-F238E27FC236}">
                    <a16:creationId xmlns:a16="http://schemas.microsoft.com/office/drawing/2014/main" id="{6C6EE1E2-0693-4069-8D80-FD9D20D64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680" name="ZoneTexte 679">
                <a:extLst>
                  <a:ext uri="{FF2B5EF4-FFF2-40B4-BE49-F238E27FC236}">
                    <a16:creationId xmlns:a16="http://schemas.microsoft.com/office/drawing/2014/main" id="{1800FEA4-337B-48E0-AD8C-9ABCA015D148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5F3753FC-D2C1-4FC9-9F1C-54D93F7EE49A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81" name="Groupe 680">
            <a:extLst>
              <a:ext uri="{FF2B5EF4-FFF2-40B4-BE49-F238E27FC236}">
                <a16:creationId xmlns:a16="http://schemas.microsoft.com/office/drawing/2014/main" id="{EF51923D-C995-455F-B4D5-ECED66FD6AF8}"/>
              </a:ext>
            </a:extLst>
          </p:cNvPr>
          <p:cNvGrpSpPr/>
          <p:nvPr/>
        </p:nvGrpSpPr>
        <p:grpSpPr>
          <a:xfrm>
            <a:off x="2538022" y="594253"/>
            <a:ext cx="444352" cy="598565"/>
            <a:chOff x="2677947" y="596387"/>
            <a:chExt cx="444352" cy="598565"/>
          </a:xfrm>
        </p:grpSpPr>
        <p:grpSp>
          <p:nvGrpSpPr>
            <p:cNvPr id="684" name="Groupe 683">
              <a:extLst>
                <a:ext uri="{FF2B5EF4-FFF2-40B4-BE49-F238E27FC236}">
                  <a16:creationId xmlns:a16="http://schemas.microsoft.com/office/drawing/2014/main" id="{6C65D95E-BCD4-4DB8-89B1-9178E1CD5E2B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686" name="Graphique 685">
                <a:extLst>
                  <a:ext uri="{FF2B5EF4-FFF2-40B4-BE49-F238E27FC236}">
                    <a16:creationId xmlns:a16="http://schemas.microsoft.com/office/drawing/2014/main" id="{53CD7B6E-2F36-4ED0-99F3-8FDB58550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687" name="ZoneTexte 686">
                <a:extLst>
                  <a:ext uri="{FF2B5EF4-FFF2-40B4-BE49-F238E27FC236}">
                    <a16:creationId xmlns:a16="http://schemas.microsoft.com/office/drawing/2014/main" id="{FA020D51-2331-46D4-A2D6-C4293AFFEBE1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3" name="ZoneTexte 682">
              <a:extLst>
                <a:ext uri="{FF2B5EF4-FFF2-40B4-BE49-F238E27FC236}">
                  <a16:creationId xmlns:a16="http://schemas.microsoft.com/office/drawing/2014/main" id="{54A955CF-EE81-4807-99A5-9B3C874C6F9C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D54E1530-2C4A-433F-880C-DB0E88473C0C}"/>
              </a:ext>
            </a:extLst>
          </p:cNvPr>
          <p:cNvGrpSpPr/>
          <p:nvPr/>
        </p:nvGrpSpPr>
        <p:grpSpPr>
          <a:xfrm>
            <a:off x="1518796" y="1382317"/>
            <a:ext cx="790601" cy="539527"/>
            <a:chOff x="1658721" y="1384451"/>
            <a:chExt cx="790601" cy="539527"/>
          </a:xfrm>
        </p:grpSpPr>
        <p:grpSp>
          <p:nvGrpSpPr>
            <p:cNvPr id="690" name="Groupe 689">
              <a:extLst>
                <a:ext uri="{FF2B5EF4-FFF2-40B4-BE49-F238E27FC236}">
                  <a16:creationId xmlns:a16="http://schemas.microsoft.com/office/drawing/2014/main" id="{61117CB9-9E63-46A3-9E90-EF5CCDA1C763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692" name="Graphique 691">
                <a:extLst>
                  <a:ext uri="{FF2B5EF4-FFF2-40B4-BE49-F238E27FC236}">
                    <a16:creationId xmlns:a16="http://schemas.microsoft.com/office/drawing/2014/main" id="{29F9A55A-89AF-48AC-8B78-4C02EB9FB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693" name="ZoneTexte 692">
                <a:extLst>
                  <a:ext uri="{FF2B5EF4-FFF2-40B4-BE49-F238E27FC236}">
                    <a16:creationId xmlns:a16="http://schemas.microsoft.com/office/drawing/2014/main" id="{C3ED53CF-C46A-42BC-B2B6-DDBB15D685C6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8E96F5-145E-4386-90B9-6FB1B432531E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94" name="Groupe 693">
            <a:extLst>
              <a:ext uri="{FF2B5EF4-FFF2-40B4-BE49-F238E27FC236}">
                <a16:creationId xmlns:a16="http://schemas.microsoft.com/office/drawing/2014/main" id="{EEA3A61A-AEC5-4C23-955F-EFB1ADDDA913}"/>
              </a:ext>
            </a:extLst>
          </p:cNvPr>
          <p:cNvGrpSpPr/>
          <p:nvPr/>
        </p:nvGrpSpPr>
        <p:grpSpPr>
          <a:xfrm>
            <a:off x="2334049" y="1345955"/>
            <a:ext cx="825867" cy="568783"/>
            <a:chOff x="2473974" y="1348089"/>
            <a:chExt cx="825867" cy="568783"/>
          </a:xfrm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D55A7DAD-0501-443C-AA22-DD8139C23DD6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699" name="Graphique 698">
                <a:extLst>
                  <a:ext uri="{FF2B5EF4-FFF2-40B4-BE49-F238E27FC236}">
                    <a16:creationId xmlns:a16="http://schemas.microsoft.com/office/drawing/2014/main" id="{E2C686C2-BC9D-415C-9872-E74A7ED40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700" name="ZoneTexte 699">
                <a:extLst>
                  <a:ext uri="{FF2B5EF4-FFF2-40B4-BE49-F238E27FC236}">
                    <a16:creationId xmlns:a16="http://schemas.microsoft.com/office/drawing/2014/main" id="{78389158-4C7D-4E52-B5B6-FEA7606CE8C7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696" name="ZoneTexte 695">
              <a:extLst>
                <a:ext uri="{FF2B5EF4-FFF2-40B4-BE49-F238E27FC236}">
                  <a16:creationId xmlns:a16="http://schemas.microsoft.com/office/drawing/2014/main" id="{49E20B88-8000-4DB8-A8BA-27CD618BADBA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01" name="Groupe 700">
            <a:extLst>
              <a:ext uri="{FF2B5EF4-FFF2-40B4-BE49-F238E27FC236}">
                <a16:creationId xmlns:a16="http://schemas.microsoft.com/office/drawing/2014/main" id="{A098DFB1-D061-4979-BB04-272936534051}"/>
              </a:ext>
            </a:extLst>
          </p:cNvPr>
          <p:cNvGrpSpPr/>
          <p:nvPr/>
        </p:nvGrpSpPr>
        <p:grpSpPr>
          <a:xfrm>
            <a:off x="1601607" y="2033316"/>
            <a:ext cx="737702" cy="532594"/>
            <a:chOff x="1741532" y="2067294"/>
            <a:chExt cx="737702" cy="532594"/>
          </a:xfrm>
        </p:grpSpPr>
        <p:grpSp>
          <p:nvGrpSpPr>
            <p:cNvPr id="705" name="Groupe 704">
              <a:extLst>
                <a:ext uri="{FF2B5EF4-FFF2-40B4-BE49-F238E27FC236}">
                  <a16:creationId xmlns:a16="http://schemas.microsoft.com/office/drawing/2014/main" id="{098C64DB-EF70-4269-A170-355E4F19698D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1FD1C7E1-062A-4774-9EFD-49DC976717D9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07" name="Graphique 706">
                <a:extLst>
                  <a:ext uri="{FF2B5EF4-FFF2-40B4-BE49-F238E27FC236}">
                    <a16:creationId xmlns:a16="http://schemas.microsoft.com/office/drawing/2014/main" id="{DA91BBB1-BF8D-4A07-B1AA-E563A8300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703" name="ZoneTexte 702">
              <a:extLst>
                <a:ext uri="{FF2B5EF4-FFF2-40B4-BE49-F238E27FC236}">
                  <a16:creationId xmlns:a16="http://schemas.microsoft.com/office/drawing/2014/main" id="{B25DEDCF-2AAD-49FB-AEBA-CC075FE9E013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e 707">
            <a:extLst>
              <a:ext uri="{FF2B5EF4-FFF2-40B4-BE49-F238E27FC236}">
                <a16:creationId xmlns:a16="http://schemas.microsoft.com/office/drawing/2014/main" id="{2F0C537C-C816-401E-A9D7-0C4C85D1EA98}"/>
              </a:ext>
            </a:extLst>
          </p:cNvPr>
          <p:cNvGrpSpPr/>
          <p:nvPr/>
        </p:nvGrpSpPr>
        <p:grpSpPr>
          <a:xfrm>
            <a:off x="2548131" y="1973630"/>
            <a:ext cx="444352" cy="607358"/>
            <a:chOff x="2697139" y="2011027"/>
            <a:chExt cx="444352" cy="607358"/>
          </a:xfrm>
        </p:grpSpPr>
        <p:grpSp>
          <p:nvGrpSpPr>
            <p:cNvPr id="709" name="Groupe 708">
              <a:extLst>
                <a:ext uri="{FF2B5EF4-FFF2-40B4-BE49-F238E27FC236}">
                  <a16:creationId xmlns:a16="http://schemas.microsoft.com/office/drawing/2014/main" id="{A93E0EA0-5057-4761-A8FD-84EDD05342A6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712" name="Graphique 711">
                <a:extLst>
                  <a:ext uri="{FF2B5EF4-FFF2-40B4-BE49-F238E27FC236}">
                    <a16:creationId xmlns:a16="http://schemas.microsoft.com/office/drawing/2014/main" id="{6780EE01-172E-4754-9E6F-E67F0E16F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13" name="ZoneTexte 712">
                <a:extLst>
                  <a:ext uri="{FF2B5EF4-FFF2-40B4-BE49-F238E27FC236}">
                    <a16:creationId xmlns:a16="http://schemas.microsoft.com/office/drawing/2014/main" id="{EDA4820B-26C3-445E-8CD1-D2B9EBC65641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1" name="ZoneTexte 710">
              <a:extLst>
                <a:ext uri="{FF2B5EF4-FFF2-40B4-BE49-F238E27FC236}">
                  <a16:creationId xmlns:a16="http://schemas.microsoft.com/office/drawing/2014/main" id="{D0585FBC-FEFA-4E42-B7A1-9775FBEDE551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1" name="Groupe 720">
            <a:extLst>
              <a:ext uri="{FF2B5EF4-FFF2-40B4-BE49-F238E27FC236}">
                <a16:creationId xmlns:a16="http://schemas.microsoft.com/office/drawing/2014/main" id="{268D5A63-9132-451D-BF34-04F97DB6CB22}"/>
              </a:ext>
            </a:extLst>
          </p:cNvPr>
          <p:cNvGrpSpPr/>
          <p:nvPr/>
        </p:nvGrpSpPr>
        <p:grpSpPr>
          <a:xfrm>
            <a:off x="4576980" y="2313663"/>
            <a:ext cx="790601" cy="536094"/>
            <a:chOff x="1623890" y="2753583"/>
            <a:chExt cx="790601" cy="536094"/>
          </a:xfrm>
        </p:grpSpPr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F2166B19-45B2-427D-915C-4D6404F1F7D8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725" name="Graphique 724">
                <a:extLst>
                  <a:ext uri="{FF2B5EF4-FFF2-40B4-BE49-F238E27FC236}">
                    <a16:creationId xmlns:a16="http://schemas.microsoft.com/office/drawing/2014/main" id="{0C2FCEDE-5A76-4CD4-BCCA-BBA4B0851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726" name="ZoneTexte 725">
                <a:extLst>
                  <a:ext uri="{FF2B5EF4-FFF2-40B4-BE49-F238E27FC236}">
                    <a16:creationId xmlns:a16="http://schemas.microsoft.com/office/drawing/2014/main" id="{F9FF8835-2D73-46E1-9E0C-CF60BB64A2F7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724" name="ZoneTexte 723">
              <a:extLst>
                <a:ext uri="{FF2B5EF4-FFF2-40B4-BE49-F238E27FC236}">
                  <a16:creationId xmlns:a16="http://schemas.microsoft.com/office/drawing/2014/main" id="{91E368A1-8E25-4F47-BAE1-C7FB1987A6B7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7F7D0F73-91AC-43F0-8DC8-DA837583765C}"/>
              </a:ext>
            </a:extLst>
          </p:cNvPr>
          <p:cNvSpPr/>
          <p:nvPr/>
        </p:nvSpPr>
        <p:spPr>
          <a:xfrm>
            <a:off x="197152" y="2843025"/>
            <a:ext cx="404608" cy="31526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2" name="Flèche : droite 741">
            <a:extLst>
              <a:ext uri="{FF2B5EF4-FFF2-40B4-BE49-F238E27FC236}">
                <a16:creationId xmlns:a16="http://schemas.microsoft.com/office/drawing/2014/main" id="{66E64E6F-B551-4D1B-9E4A-4C3061A96F02}"/>
              </a:ext>
            </a:extLst>
          </p:cNvPr>
          <p:cNvSpPr/>
          <p:nvPr/>
        </p:nvSpPr>
        <p:spPr>
          <a:xfrm rot="5400000">
            <a:off x="1779322" y="2521816"/>
            <a:ext cx="219450" cy="23157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53" name="ZoneTexte 1152">
            <a:extLst>
              <a:ext uri="{FF2B5EF4-FFF2-40B4-BE49-F238E27FC236}">
                <a16:creationId xmlns:a16="http://schemas.microsoft.com/office/drawing/2014/main" id="{9464043A-B5E8-4140-82B1-36156F49EECA}"/>
              </a:ext>
            </a:extLst>
          </p:cNvPr>
          <p:cNvSpPr txBox="1"/>
          <p:nvPr/>
        </p:nvSpPr>
        <p:spPr>
          <a:xfrm>
            <a:off x="333582" y="443055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Légende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4" name="Graphique 23">
            <a:extLst>
              <a:ext uri="{FF2B5EF4-FFF2-40B4-BE49-F238E27FC236}">
                <a16:creationId xmlns:a16="http://schemas.microsoft.com/office/drawing/2014/main" id="{3529BB2C-8461-45CC-A84E-0A2EAEC6B730}"/>
              </a:ext>
            </a:extLst>
          </p:cNvPr>
          <p:cNvGrpSpPr/>
          <p:nvPr/>
        </p:nvGrpSpPr>
        <p:grpSpPr>
          <a:xfrm>
            <a:off x="489717" y="5404182"/>
            <a:ext cx="190304" cy="295683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1155" name="Forme libre : forme 1154">
              <a:extLst>
                <a:ext uri="{FF2B5EF4-FFF2-40B4-BE49-F238E27FC236}">
                  <a16:creationId xmlns:a16="http://schemas.microsoft.com/office/drawing/2014/main" id="{1ECD1940-723B-40C6-B8F7-81F09ECE9D23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1156" name="Forme libre : forme 1155">
              <a:extLst>
                <a:ext uri="{FF2B5EF4-FFF2-40B4-BE49-F238E27FC236}">
                  <a16:creationId xmlns:a16="http://schemas.microsoft.com/office/drawing/2014/main" id="{970CC8DA-A8F0-4010-9675-FF5A7F89E86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pic>
        <p:nvPicPr>
          <p:cNvPr id="1157" name="Graphique 1156">
            <a:extLst>
              <a:ext uri="{FF2B5EF4-FFF2-40B4-BE49-F238E27FC236}">
                <a16:creationId xmlns:a16="http://schemas.microsoft.com/office/drawing/2014/main" id="{3B985E0D-3AAC-4B64-A3FB-D288AB9F3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620" y="5066497"/>
            <a:ext cx="397923" cy="318391"/>
          </a:xfrm>
          <a:prstGeom prst="rect">
            <a:avLst/>
          </a:prstGeom>
        </p:spPr>
      </p:pic>
      <p:grpSp>
        <p:nvGrpSpPr>
          <p:cNvPr id="1158" name="Groupe 1157">
            <a:extLst>
              <a:ext uri="{FF2B5EF4-FFF2-40B4-BE49-F238E27FC236}">
                <a16:creationId xmlns:a16="http://schemas.microsoft.com/office/drawing/2014/main" id="{85F5BAB2-E8FF-4593-A319-A3EAF942B52B}"/>
              </a:ext>
            </a:extLst>
          </p:cNvPr>
          <p:cNvGrpSpPr/>
          <p:nvPr/>
        </p:nvGrpSpPr>
        <p:grpSpPr>
          <a:xfrm>
            <a:off x="1710746" y="5415416"/>
            <a:ext cx="2013853" cy="556984"/>
            <a:chOff x="3102850" y="3046816"/>
            <a:chExt cx="2013853" cy="556984"/>
          </a:xfrm>
        </p:grpSpPr>
        <p:sp>
          <p:nvSpPr>
            <p:cNvPr id="1159" name="Accolade fermante 1158">
              <a:extLst>
                <a:ext uri="{FF2B5EF4-FFF2-40B4-BE49-F238E27FC236}">
                  <a16:creationId xmlns:a16="http://schemas.microsoft.com/office/drawing/2014/main" id="{C7B720E4-CB51-4437-9A57-095545B4C120}"/>
                </a:ext>
              </a:extLst>
            </p:cNvPr>
            <p:cNvSpPr/>
            <p:nvPr/>
          </p:nvSpPr>
          <p:spPr>
            <a:xfrm>
              <a:off x="4939270" y="3046816"/>
              <a:ext cx="177433" cy="556984"/>
            </a:xfrm>
            <a:prstGeom prst="rightBrace">
              <a:avLst>
                <a:gd name="adj1" fmla="val 2976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0" name="Accolade ouvrante 1159">
              <a:extLst>
                <a:ext uri="{FF2B5EF4-FFF2-40B4-BE49-F238E27FC236}">
                  <a16:creationId xmlns:a16="http://schemas.microsoft.com/office/drawing/2014/main" id="{DD0DC6F9-3542-4582-882F-EC8FF4DADACD}"/>
                </a:ext>
              </a:extLst>
            </p:cNvPr>
            <p:cNvSpPr/>
            <p:nvPr/>
          </p:nvSpPr>
          <p:spPr>
            <a:xfrm>
              <a:off x="3102850" y="3060084"/>
              <a:ext cx="193779" cy="542362"/>
            </a:xfrm>
            <a:prstGeom prst="leftBrace">
              <a:avLst>
                <a:gd name="adj1" fmla="val 2476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1" name="ZoneTexte 1160">
              <a:extLst>
                <a:ext uri="{FF2B5EF4-FFF2-40B4-BE49-F238E27FC236}">
                  <a16:creationId xmlns:a16="http://schemas.microsoft.com/office/drawing/2014/main" id="{7DAC917D-B191-4472-AAC5-37674DED4ACC}"/>
                </a:ext>
              </a:extLst>
            </p:cNvPr>
            <p:cNvSpPr txBox="1"/>
            <p:nvPr/>
          </p:nvSpPr>
          <p:spPr>
            <a:xfrm>
              <a:off x="3335943" y="3360568"/>
              <a:ext cx="4764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origine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62" name="ZoneTexte 1161">
              <a:extLst>
                <a:ext uri="{FF2B5EF4-FFF2-40B4-BE49-F238E27FC236}">
                  <a16:creationId xmlns:a16="http://schemas.microsoft.com/office/drawing/2014/main" id="{5D3CC2CC-DBF0-4666-8B27-53A64BAF961E}"/>
                </a:ext>
              </a:extLst>
            </p:cNvPr>
            <p:cNvSpPr txBox="1"/>
            <p:nvPr/>
          </p:nvSpPr>
          <p:spPr>
            <a:xfrm>
              <a:off x="3879760" y="3373309"/>
              <a:ext cx="319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via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63" name="ZoneTexte 1162">
              <a:extLst>
                <a:ext uri="{FF2B5EF4-FFF2-40B4-BE49-F238E27FC236}">
                  <a16:creationId xmlns:a16="http://schemas.microsoft.com/office/drawing/2014/main" id="{6A5F8094-AE7D-41E9-8ED8-AA3B0A951D24}"/>
                </a:ext>
              </a:extLst>
            </p:cNvPr>
            <p:cNvSpPr txBox="1"/>
            <p:nvPr/>
          </p:nvSpPr>
          <p:spPr>
            <a:xfrm>
              <a:off x="4301324" y="3373309"/>
              <a:ext cx="7197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destination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164" name="Graphique 1163">
            <a:extLst>
              <a:ext uri="{FF2B5EF4-FFF2-40B4-BE49-F238E27FC236}">
                <a16:creationId xmlns:a16="http://schemas.microsoft.com/office/drawing/2014/main" id="{519F72CE-1B46-4FFA-81C6-36F1F58FFD3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34202" y="5422909"/>
            <a:ext cx="333404" cy="333404"/>
          </a:xfrm>
          <a:prstGeom prst="rect">
            <a:avLst/>
          </a:prstGeom>
        </p:spPr>
      </p:pic>
      <p:pic>
        <p:nvPicPr>
          <p:cNvPr id="1165" name="Graphique 1164">
            <a:extLst>
              <a:ext uri="{FF2B5EF4-FFF2-40B4-BE49-F238E27FC236}">
                <a16:creationId xmlns:a16="http://schemas.microsoft.com/office/drawing/2014/main" id="{DB416C8F-6B18-4E71-8DD3-F1D3855ADE6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80725" y="5325019"/>
            <a:ext cx="400151" cy="400151"/>
          </a:xfrm>
          <a:prstGeom prst="rect">
            <a:avLst/>
          </a:prstGeom>
        </p:spPr>
      </p:pic>
      <p:grpSp>
        <p:nvGrpSpPr>
          <p:cNvPr id="1166" name="Groupe 1165">
            <a:extLst>
              <a:ext uri="{FF2B5EF4-FFF2-40B4-BE49-F238E27FC236}">
                <a16:creationId xmlns:a16="http://schemas.microsoft.com/office/drawing/2014/main" id="{943A0E59-E786-451D-BCB7-77A78AFBC201}"/>
              </a:ext>
            </a:extLst>
          </p:cNvPr>
          <p:cNvGrpSpPr/>
          <p:nvPr/>
        </p:nvGrpSpPr>
        <p:grpSpPr>
          <a:xfrm>
            <a:off x="1731955" y="6229734"/>
            <a:ext cx="1189046" cy="480416"/>
            <a:chOff x="3812947" y="5293424"/>
            <a:chExt cx="1189046" cy="480416"/>
          </a:xfrm>
        </p:grpSpPr>
        <p:sp>
          <p:nvSpPr>
            <p:cNvPr id="1167" name="Légende : double flèche courbée sans bordure 1166">
              <a:extLst>
                <a:ext uri="{FF2B5EF4-FFF2-40B4-BE49-F238E27FC236}">
                  <a16:creationId xmlns:a16="http://schemas.microsoft.com/office/drawing/2014/main" id="{5180DC3C-D4EC-4072-91E3-0131AE1D3E59}"/>
                </a:ext>
              </a:extLst>
            </p:cNvPr>
            <p:cNvSpPr/>
            <p:nvPr/>
          </p:nvSpPr>
          <p:spPr>
            <a:xfrm>
              <a:off x="3820880" y="5317317"/>
              <a:ext cx="1181113" cy="456523"/>
            </a:xfrm>
            <a:prstGeom prst="callout3">
              <a:avLst>
                <a:gd name="adj1" fmla="val 624"/>
                <a:gd name="adj2" fmla="val 29169"/>
                <a:gd name="adj3" fmla="val -27987"/>
                <a:gd name="adj4" fmla="val 29140"/>
                <a:gd name="adj5" fmla="val -52319"/>
                <a:gd name="adj6" fmla="val 20157"/>
                <a:gd name="adj7" fmla="val -111294"/>
                <a:gd name="adj8" fmla="val 1947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8" name="ZoneTexte 1167">
              <a:extLst>
                <a:ext uri="{FF2B5EF4-FFF2-40B4-BE49-F238E27FC236}">
                  <a16:creationId xmlns:a16="http://schemas.microsoft.com/office/drawing/2014/main" id="{957B0B92-6F07-44D3-BF6D-282D579E8844}"/>
                </a:ext>
              </a:extLst>
            </p:cNvPr>
            <p:cNvSpPr txBox="1"/>
            <p:nvPr/>
          </p:nvSpPr>
          <p:spPr>
            <a:xfrm>
              <a:off x="3812947" y="5293424"/>
              <a:ext cx="11270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P: </a:t>
              </a:r>
              <a:r>
                <a:rPr lang="fr-FR" sz="800" dirty="0" err="1"/>
                <a:t>pick</a:t>
              </a:r>
              <a:r>
                <a:rPr lang="fr-FR" sz="800" dirty="0"/>
                <a:t> up passager    </a:t>
              </a:r>
            </a:p>
            <a:p>
              <a:r>
                <a:rPr lang="fr-FR" sz="800" dirty="0"/>
                <a:t>D: drop off passager </a:t>
              </a:r>
            </a:p>
            <a:p>
              <a:r>
                <a:rPr lang="fr-FR" sz="800" dirty="0"/>
                <a:t>A: sièges disponible</a:t>
              </a:r>
              <a:endParaRPr lang="fr-CH" sz="800" dirty="0"/>
            </a:p>
          </p:txBody>
        </p:sp>
      </p:grpSp>
      <p:grpSp>
        <p:nvGrpSpPr>
          <p:cNvPr id="1169" name="Groupe 1168">
            <a:extLst>
              <a:ext uri="{FF2B5EF4-FFF2-40B4-BE49-F238E27FC236}">
                <a16:creationId xmlns:a16="http://schemas.microsoft.com/office/drawing/2014/main" id="{837BFC90-EBC9-4266-B885-F4F107FAF3E3}"/>
              </a:ext>
            </a:extLst>
          </p:cNvPr>
          <p:cNvGrpSpPr/>
          <p:nvPr/>
        </p:nvGrpSpPr>
        <p:grpSpPr>
          <a:xfrm>
            <a:off x="1328172" y="4800338"/>
            <a:ext cx="1248490" cy="556717"/>
            <a:chOff x="3229932" y="4803448"/>
            <a:chExt cx="1248490" cy="556717"/>
          </a:xfrm>
        </p:grpSpPr>
        <p:sp>
          <p:nvSpPr>
            <p:cNvPr id="1170" name="Légende : double flèche courbée sans bordure 1169">
              <a:extLst>
                <a:ext uri="{FF2B5EF4-FFF2-40B4-BE49-F238E27FC236}">
                  <a16:creationId xmlns:a16="http://schemas.microsoft.com/office/drawing/2014/main" id="{8FA9274D-4D40-492A-A04F-827F4055EEEF}"/>
                </a:ext>
              </a:extLst>
            </p:cNvPr>
            <p:cNvSpPr/>
            <p:nvPr/>
          </p:nvSpPr>
          <p:spPr>
            <a:xfrm>
              <a:off x="3297309" y="4803448"/>
              <a:ext cx="1181113" cy="456523"/>
            </a:xfrm>
            <a:prstGeom prst="callout3">
              <a:avLst>
                <a:gd name="adj1" fmla="val 99103"/>
                <a:gd name="adj2" fmla="val 10460"/>
                <a:gd name="adj3" fmla="val 128912"/>
                <a:gd name="adj4" fmla="val 9785"/>
                <a:gd name="adj5" fmla="val 132955"/>
                <a:gd name="adj6" fmla="val 17576"/>
                <a:gd name="adj7" fmla="val 175798"/>
                <a:gd name="adj8" fmla="val 175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71" name="ZoneTexte 1170">
              <a:extLst>
                <a:ext uri="{FF2B5EF4-FFF2-40B4-BE49-F238E27FC236}">
                  <a16:creationId xmlns:a16="http://schemas.microsoft.com/office/drawing/2014/main" id="{EA96ACF7-7A8B-4408-9098-0FD377B889B4}"/>
                </a:ext>
              </a:extLst>
            </p:cNvPr>
            <p:cNvSpPr txBox="1"/>
            <p:nvPr/>
          </p:nvSpPr>
          <p:spPr>
            <a:xfrm>
              <a:off x="3229932" y="4806167"/>
              <a:ext cx="122341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AvS</a:t>
              </a:r>
              <a:r>
                <a:rPr lang="fr-FR" sz="800" dirty="0"/>
                <a:t>:   capacité nominal</a:t>
              </a:r>
            </a:p>
            <a:p>
              <a:r>
                <a:rPr lang="fr-FR" sz="800" dirty="0"/>
                <a:t>Cm:  capacité maximal</a:t>
              </a:r>
            </a:p>
            <a:p>
              <a:r>
                <a:rPr lang="fr-FR" sz="800" dirty="0"/>
                <a:t>         de toute la solution </a:t>
              </a:r>
            </a:p>
            <a:p>
              <a:endParaRPr lang="fr-CH" sz="600" dirty="0"/>
            </a:p>
          </p:txBody>
        </p:sp>
      </p:grpSp>
      <p:sp>
        <p:nvSpPr>
          <p:cNvPr id="1172" name="ZoneTexte 1171">
            <a:extLst>
              <a:ext uri="{FF2B5EF4-FFF2-40B4-BE49-F238E27FC236}">
                <a16:creationId xmlns:a16="http://schemas.microsoft.com/office/drawing/2014/main" id="{327E7835-4E61-4F93-9692-96F85DE465EB}"/>
              </a:ext>
            </a:extLst>
          </p:cNvPr>
          <p:cNvSpPr txBox="1"/>
          <p:nvPr/>
        </p:nvSpPr>
        <p:spPr>
          <a:xfrm>
            <a:off x="2957152" y="58382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3" name="ZoneTexte 1172">
            <a:extLst>
              <a:ext uri="{FF2B5EF4-FFF2-40B4-BE49-F238E27FC236}">
                <a16:creationId xmlns:a16="http://schemas.microsoft.com/office/drawing/2014/main" id="{32EEB2CA-D301-49A1-BB70-0AC10E9669C9}"/>
              </a:ext>
            </a:extLst>
          </p:cNvPr>
          <p:cNvSpPr txBox="1"/>
          <p:nvPr/>
        </p:nvSpPr>
        <p:spPr>
          <a:xfrm>
            <a:off x="2392680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4" name="ZoneTexte 1173">
            <a:extLst>
              <a:ext uri="{FF2B5EF4-FFF2-40B4-BE49-F238E27FC236}">
                <a16:creationId xmlns:a16="http://schemas.microsoft.com/office/drawing/2014/main" id="{F9719F1C-7331-4C36-BC78-EA99BAE32E1D}"/>
              </a:ext>
            </a:extLst>
          </p:cNvPr>
          <p:cNvSpPr txBox="1"/>
          <p:nvPr/>
        </p:nvSpPr>
        <p:spPr>
          <a:xfrm>
            <a:off x="1933653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5" name="ZoneTexte 1174">
            <a:extLst>
              <a:ext uri="{FF2B5EF4-FFF2-40B4-BE49-F238E27FC236}">
                <a16:creationId xmlns:a16="http://schemas.microsoft.com/office/drawing/2014/main" id="{FFA81761-D5ED-41F1-8F71-6E43D051BDAA}"/>
              </a:ext>
            </a:extLst>
          </p:cNvPr>
          <p:cNvSpPr txBox="1"/>
          <p:nvPr/>
        </p:nvSpPr>
        <p:spPr>
          <a:xfrm>
            <a:off x="704373" y="55153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FF0000"/>
                </a:solidFill>
              </a:rPr>
              <a:t>Only</a:t>
            </a:r>
            <a:r>
              <a:rPr lang="fr-FR" sz="800" dirty="0">
                <a:solidFill>
                  <a:srgbClr val="FF000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76" name="ZoneTexte 1175">
            <a:extLst>
              <a:ext uri="{FF2B5EF4-FFF2-40B4-BE49-F238E27FC236}">
                <a16:creationId xmlns:a16="http://schemas.microsoft.com/office/drawing/2014/main" id="{44B4E8C1-966D-4B39-BE60-62DA3AB52F22}"/>
              </a:ext>
            </a:extLst>
          </p:cNvPr>
          <p:cNvSpPr txBox="1"/>
          <p:nvPr/>
        </p:nvSpPr>
        <p:spPr>
          <a:xfrm>
            <a:off x="770108" y="518214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00B0F0"/>
                </a:solidFill>
              </a:rPr>
              <a:t>Only</a:t>
            </a:r>
            <a:r>
              <a:rPr lang="fr-FR" sz="800" dirty="0">
                <a:solidFill>
                  <a:srgbClr val="00B0F0"/>
                </a:solidFill>
              </a:rPr>
              <a:t> Driver</a:t>
            </a:r>
          </a:p>
          <a:p>
            <a:endParaRPr lang="fr-CH" sz="600" dirty="0"/>
          </a:p>
        </p:txBody>
      </p:sp>
      <p:sp>
        <p:nvSpPr>
          <p:cNvPr id="1177" name="ZoneTexte 1176">
            <a:extLst>
              <a:ext uri="{FF2B5EF4-FFF2-40B4-BE49-F238E27FC236}">
                <a16:creationId xmlns:a16="http://schemas.microsoft.com/office/drawing/2014/main" id="{796C13F3-7077-4FED-A033-496F95758FC6}"/>
              </a:ext>
            </a:extLst>
          </p:cNvPr>
          <p:cNvSpPr txBox="1"/>
          <p:nvPr/>
        </p:nvSpPr>
        <p:spPr>
          <a:xfrm>
            <a:off x="749045" y="583612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92D050"/>
                </a:solidFill>
              </a:rPr>
              <a:t>Mainly</a:t>
            </a:r>
            <a:r>
              <a:rPr lang="fr-FR" sz="800" dirty="0">
                <a:solidFill>
                  <a:srgbClr val="92D05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78" name="ZoneTexte 1177">
            <a:extLst>
              <a:ext uri="{FF2B5EF4-FFF2-40B4-BE49-F238E27FC236}">
                <a16:creationId xmlns:a16="http://schemas.microsoft.com/office/drawing/2014/main" id="{E55D4252-F973-4D3B-B9C3-5BF6258CEB4F}"/>
              </a:ext>
            </a:extLst>
          </p:cNvPr>
          <p:cNvSpPr txBox="1"/>
          <p:nvPr/>
        </p:nvSpPr>
        <p:spPr>
          <a:xfrm>
            <a:off x="764471" y="6187202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7030A0"/>
                </a:solidFill>
              </a:rPr>
              <a:t>Mainly</a:t>
            </a:r>
            <a:r>
              <a:rPr lang="fr-FR" sz="800" dirty="0">
                <a:solidFill>
                  <a:srgbClr val="7030A0"/>
                </a:solidFill>
              </a:rPr>
              <a:t> Driver</a:t>
            </a:r>
          </a:p>
          <a:p>
            <a:endParaRPr lang="fr-CH" sz="600" dirty="0"/>
          </a:p>
        </p:txBody>
      </p:sp>
      <p:pic>
        <p:nvPicPr>
          <p:cNvPr id="1179" name="Graphique 1178">
            <a:extLst>
              <a:ext uri="{FF2B5EF4-FFF2-40B4-BE49-F238E27FC236}">
                <a16:creationId xmlns:a16="http://schemas.microsoft.com/office/drawing/2014/main" id="{CB91FDA4-1611-42CE-874F-ED37CE508C0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510615" y="5479631"/>
            <a:ext cx="292555" cy="292555"/>
          </a:xfrm>
          <a:prstGeom prst="rect">
            <a:avLst/>
          </a:prstGeom>
        </p:spPr>
      </p:pic>
      <p:sp>
        <p:nvSpPr>
          <p:cNvPr id="1180" name="ZoneTexte 1179">
            <a:extLst>
              <a:ext uri="{FF2B5EF4-FFF2-40B4-BE49-F238E27FC236}">
                <a16:creationId xmlns:a16="http://schemas.microsoft.com/office/drawing/2014/main" id="{52B478B9-B850-4ED8-B5D9-B63210B24489}"/>
              </a:ext>
            </a:extLst>
          </p:cNvPr>
          <p:cNvSpPr txBox="1"/>
          <p:nvPr/>
        </p:nvSpPr>
        <p:spPr>
          <a:xfrm>
            <a:off x="3447461" y="591283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itinéraire</a:t>
            </a:r>
            <a:endParaRPr lang="fr-CH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83" name="Flèche : droite 1182">
            <a:extLst>
              <a:ext uri="{FF2B5EF4-FFF2-40B4-BE49-F238E27FC236}">
                <a16:creationId xmlns:a16="http://schemas.microsoft.com/office/drawing/2014/main" id="{03EBAD6B-62D3-44AD-BB5B-0007744BFFFF}"/>
              </a:ext>
            </a:extLst>
          </p:cNvPr>
          <p:cNvSpPr/>
          <p:nvPr/>
        </p:nvSpPr>
        <p:spPr>
          <a:xfrm rot="5400000">
            <a:off x="471477" y="643658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11DF96D-D34D-47D5-BA7D-C44845234A37}"/>
              </a:ext>
            </a:extLst>
          </p:cNvPr>
          <p:cNvSpPr txBox="1"/>
          <p:nvPr/>
        </p:nvSpPr>
        <p:spPr>
          <a:xfrm>
            <a:off x="756783" y="645078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Insertion?</a:t>
            </a:r>
            <a:endParaRPr lang="fr-CH" sz="600" dirty="0"/>
          </a:p>
        </p:txBody>
      </p:sp>
      <p:sp>
        <p:nvSpPr>
          <p:cNvPr id="1185" name="Flèche : courbe vers la gauche 1184">
            <a:extLst>
              <a:ext uri="{FF2B5EF4-FFF2-40B4-BE49-F238E27FC236}">
                <a16:creationId xmlns:a16="http://schemas.microsoft.com/office/drawing/2014/main" id="{6DD44F42-B374-4760-8E07-33B0598AFDCD}"/>
              </a:ext>
            </a:extLst>
          </p:cNvPr>
          <p:cNvSpPr/>
          <p:nvPr/>
        </p:nvSpPr>
        <p:spPr>
          <a:xfrm flipH="1">
            <a:off x="2975342" y="6200015"/>
            <a:ext cx="177605" cy="568399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186" name="ZoneTexte 1185">
            <a:extLst>
              <a:ext uri="{FF2B5EF4-FFF2-40B4-BE49-F238E27FC236}">
                <a16:creationId xmlns:a16="http://schemas.microsoft.com/office/drawing/2014/main" id="{7A49ABF2-9304-4439-AC7C-0848460B7EA3}"/>
              </a:ext>
            </a:extLst>
          </p:cNvPr>
          <p:cNvSpPr txBox="1"/>
          <p:nvPr/>
        </p:nvSpPr>
        <p:spPr>
          <a:xfrm rot="16200000">
            <a:off x="2822061" y="6383622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" b="1" dirty="0"/>
              <a:t>Best détour &gt;&gt; ?</a:t>
            </a:r>
            <a:endParaRPr lang="fr-CH" sz="100" b="1" dirty="0"/>
          </a:p>
        </p:txBody>
      </p:sp>
      <p:sp>
        <p:nvSpPr>
          <p:cNvPr id="1187" name="ZoneTexte 1186">
            <a:extLst>
              <a:ext uri="{FF2B5EF4-FFF2-40B4-BE49-F238E27FC236}">
                <a16:creationId xmlns:a16="http://schemas.microsoft.com/office/drawing/2014/main" id="{555B9804-BE2A-4B54-A507-19F0B0EDA9F9}"/>
              </a:ext>
            </a:extLst>
          </p:cNvPr>
          <p:cNvSpPr txBox="1"/>
          <p:nvPr/>
        </p:nvSpPr>
        <p:spPr>
          <a:xfrm>
            <a:off x="3067550" y="6373840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bd: insertion dynamique</a:t>
            </a:r>
            <a:endParaRPr lang="fr-CH" sz="300" dirty="0"/>
          </a:p>
        </p:txBody>
      </p:sp>
      <p:grpSp>
        <p:nvGrpSpPr>
          <p:cNvPr id="1188" name="Groupe 1187">
            <a:extLst>
              <a:ext uri="{FF2B5EF4-FFF2-40B4-BE49-F238E27FC236}">
                <a16:creationId xmlns:a16="http://schemas.microsoft.com/office/drawing/2014/main" id="{B33222EC-F3CA-4214-8541-23D2FC2C841D}"/>
              </a:ext>
            </a:extLst>
          </p:cNvPr>
          <p:cNvGrpSpPr/>
          <p:nvPr/>
        </p:nvGrpSpPr>
        <p:grpSpPr>
          <a:xfrm>
            <a:off x="373116" y="5723073"/>
            <a:ext cx="472059" cy="363871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1189" name="Graphique 1188">
              <a:extLst>
                <a:ext uri="{FF2B5EF4-FFF2-40B4-BE49-F238E27FC236}">
                  <a16:creationId xmlns:a16="http://schemas.microsoft.com/office/drawing/2014/main" id="{11C843B9-5D24-4DD1-8EA0-C4863E4B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1190" name="Graphique 1189">
              <a:extLst>
                <a:ext uri="{FF2B5EF4-FFF2-40B4-BE49-F238E27FC236}">
                  <a16:creationId xmlns:a16="http://schemas.microsoft.com/office/drawing/2014/main" id="{7FFED10F-C7B9-4655-9B23-3ACE631C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grpSp>
        <p:nvGrpSpPr>
          <p:cNvPr id="1191" name="Groupe 1190">
            <a:extLst>
              <a:ext uri="{FF2B5EF4-FFF2-40B4-BE49-F238E27FC236}">
                <a16:creationId xmlns:a16="http://schemas.microsoft.com/office/drawing/2014/main" id="{78714461-1197-4D10-BC17-F2E5DB3F58E0}"/>
              </a:ext>
            </a:extLst>
          </p:cNvPr>
          <p:cNvGrpSpPr/>
          <p:nvPr/>
        </p:nvGrpSpPr>
        <p:grpSpPr>
          <a:xfrm>
            <a:off x="446396" y="6080052"/>
            <a:ext cx="466499" cy="359973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1192" name="Graphique 1191">
              <a:extLst>
                <a:ext uri="{FF2B5EF4-FFF2-40B4-BE49-F238E27FC236}">
                  <a16:creationId xmlns:a16="http://schemas.microsoft.com/office/drawing/2014/main" id="{EBD0B07E-E63C-4544-997A-B770E1D7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1193" name="Graphique 1192">
              <a:extLst>
                <a:ext uri="{FF2B5EF4-FFF2-40B4-BE49-F238E27FC236}">
                  <a16:creationId xmlns:a16="http://schemas.microsoft.com/office/drawing/2014/main" id="{0AFAD536-6AEB-4903-8844-7C81D22D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563655B4-579A-45CA-877A-90C27ADBDD5E}"/>
              </a:ext>
            </a:extLst>
          </p:cNvPr>
          <p:cNvCxnSpPr>
            <a:cxnSpLocks/>
          </p:cNvCxnSpPr>
          <p:nvPr/>
        </p:nvCxnSpPr>
        <p:spPr>
          <a:xfrm flipH="1">
            <a:off x="7219090" y="601249"/>
            <a:ext cx="1329972" cy="839525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D12F0172-781D-4CB5-91CA-FAB17EF08758}"/>
              </a:ext>
            </a:extLst>
          </p:cNvPr>
          <p:cNvCxnSpPr>
            <a:cxnSpLocks/>
          </p:cNvCxnSpPr>
          <p:nvPr/>
        </p:nvCxnSpPr>
        <p:spPr>
          <a:xfrm flipH="1">
            <a:off x="7772782" y="330675"/>
            <a:ext cx="721123" cy="18119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B984917B-5DBE-42AA-9271-1AB5B2101942}"/>
              </a:ext>
            </a:extLst>
          </p:cNvPr>
          <p:cNvGrpSpPr/>
          <p:nvPr/>
        </p:nvGrpSpPr>
        <p:grpSpPr>
          <a:xfrm>
            <a:off x="8499189" y="68216"/>
            <a:ext cx="851516" cy="607205"/>
            <a:chOff x="1597898" y="3526599"/>
            <a:chExt cx="851516" cy="607205"/>
          </a:xfrm>
        </p:grpSpPr>
        <p:pic>
          <p:nvPicPr>
            <p:cNvPr id="202" name="Graphique 201">
              <a:extLst>
                <a:ext uri="{FF2B5EF4-FFF2-40B4-BE49-F238E27FC236}">
                  <a16:creationId xmlns:a16="http://schemas.microsoft.com/office/drawing/2014/main" id="{12A5691E-D6F6-4946-B813-F153F30A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203" name="ZoneTexte 202">
              <a:extLst>
                <a:ext uri="{FF2B5EF4-FFF2-40B4-BE49-F238E27FC236}">
                  <a16:creationId xmlns:a16="http://schemas.microsoft.com/office/drawing/2014/main" id="{68725921-CC92-4E00-B15F-3EC9CE47B390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205" name="ZoneTexte 204">
              <a:extLst>
                <a:ext uri="{FF2B5EF4-FFF2-40B4-BE49-F238E27FC236}">
                  <a16:creationId xmlns:a16="http://schemas.microsoft.com/office/drawing/2014/main" id="{BE5E5556-9B44-4B89-A5C1-39F9D9E462F0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F7E4906-C914-4C6A-A7DC-EB5E66EB9FD7}"/>
              </a:ext>
            </a:extLst>
          </p:cNvPr>
          <p:cNvGrpSpPr/>
          <p:nvPr/>
        </p:nvGrpSpPr>
        <p:grpSpPr>
          <a:xfrm>
            <a:off x="6606540" y="1210166"/>
            <a:ext cx="737702" cy="580964"/>
            <a:chOff x="2490243" y="3534020"/>
            <a:chExt cx="737702" cy="580964"/>
          </a:xfrm>
        </p:grpSpPr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275D20FF-1B94-4C9A-AF58-5B1B3E7B6A94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209" name="ZoneTexte 208">
                <a:extLst>
                  <a:ext uri="{FF2B5EF4-FFF2-40B4-BE49-F238E27FC236}">
                    <a16:creationId xmlns:a16="http://schemas.microsoft.com/office/drawing/2014/main" id="{5B8B21F9-06AE-4203-B7CE-02C56A1C78DD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210" name="Graphique 209">
                <a:extLst>
                  <a:ext uri="{FF2B5EF4-FFF2-40B4-BE49-F238E27FC236}">
                    <a16:creationId xmlns:a16="http://schemas.microsoft.com/office/drawing/2014/main" id="{9DA0853F-99C0-40D4-A6B6-A3CA3D201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208" name="ZoneTexte 207">
              <a:extLst>
                <a:ext uri="{FF2B5EF4-FFF2-40B4-BE49-F238E27FC236}">
                  <a16:creationId xmlns:a16="http://schemas.microsoft.com/office/drawing/2014/main" id="{192C7ECE-9CD6-4021-A7D9-A949FABD01B8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821CD4E7-46BA-40B6-9133-A097CB3B0F2E}"/>
              </a:ext>
            </a:extLst>
          </p:cNvPr>
          <p:cNvGrpSpPr/>
          <p:nvPr/>
        </p:nvGrpSpPr>
        <p:grpSpPr>
          <a:xfrm>
            <a:off x="10615196" y="1179223"/>
            <a:ext cx="444352" cy="609178"/>
            <a:chOff x="3355306" y="3494444"/>
            <a:chExt cx="444352" cy="609178"/>
          </a:xfrm>
        </p:grpSpPr>
        <p:grpSp>
          <p:nvGrpSpPr>
            <p:cNvPr id="212" name="Groupe 211">
              <a:extLst>
                <a:ext uri="{FF2B5EF4-FFF2-40B4-BE49-F238E27FC236}">
                  <a16:creationId xmlns:a16="http://schemas.microsoft.com/office/drawing/2014/main" id="{1CD9D768-1003-4149-A89D-F06580BACFEC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26703"/>
              <a:chOff x="3234313" y="1609791"/>
              <a:chExt cx="444352" cy="526703"/>
            </a:xfrm>
          </p:grpSpPr>
          <p:pic>
            <p:nvPicPr>
              <p:cNvPr id="214" name="Graphique 213">
                <a:extLst>
                  <a:ext uri="{FF2B5EF4-FFF2-40B4-BE49-F238E27FC236}">
                    <a16:creationId xmlns:a16="http://schemas.microsoft.com/office/drawing/2014/main" id="{A6666FF9-EB27-45CB-9FAB-1575019BD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FF3D990D-BCDA-4D47-BFE9-C7BBE11E84CD}"/>
                  </a:ext>
                </a:extLst>
              </p:cNvPr>
              <p:cNvSpPr txBox="1"/>
              <p:nvPr/>
            </p:nvSpPr>
            <p:spPr>
              <a:xfrm>
                <a:off x="3234313" y="1921050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13" name="ZoneTexte 212">
              <a:extLst>
                <a:ext uri="{FF2B5EF4-FFF2-40B4-BE49-F238E27FC236}">
                  <a16:creationId xmlns:a16="http://schemas.microsoft.com/office/drawing/2014/main" id="{160C710E-231D-42DC-B5B6-5B6DD908A096}"/>
                </a:ext>
              </a:extLst>
            </p:cNvPr>
            <p:cNvSpPr txBox="1"/>
            <p:nvPr/>
          </p:nvSpPr>
          <p:spPr>
            <a:xfrm>
              <a:off x="3393388" y="388817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19" name="ZoneTexte 218">
            <a:extLst>
              <a:ext uri="{FF2B5EF4-FFF2-40B4-BE49-F238E27FC236}">
                <a16:creationId xmlns:a16="http://schemas.microsoft.com/office/drawing/2014/main" id="{EF6C98BF-8A2B-404D-8827-C59AD4E55B95}"/>
              </a:ext>
            </a:extLst>
          </p:cNvPr>
          <p:cNvSpPr txBox="1"/>
          <p:nvPr/>
        </p:nvSpPr>
        <p:spPr>
          <a:xfrm>
            <a:off x="6624107" y="170168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</a:t>
            </a:r>
            <a:r>
              <a:rPr lang="fr-FR" sz="600" dirty="0">
                <a:highlight>
                  <a:srgbClr val="00FF00"/>
                </a:highlight>
              </a:rPr>
              <a:t>8:03:00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C0F4CA57-A223-4D6A-B52C-D7FEF07BB816}"/>
              </a:ext>
            </a:extLst>
          </p:cNvPr>
          <p:cNvSpPr txBox="1"/>
          <p:nvPr/>
        </p:nvSpPr>
        <p:spPr>
          <a:xfrm>
            <a:off x="8549062" y="5707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00FF00"/>
                </a:highlight>
              </a:rPr>
              <a:t>7:40:00</a:t>
            </a:r>
            <a:r>
              <a:rPr lang="fr-FR" sz="600" dirty="0"/>
              <a:t> 8:02:30]</a:t>
            </a:r>
            <a:endParaRPr lang="fr-CH" sz="600" dirty="0"/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C5474BEC-7EA3-4272-8D84-406D5544F8D8}"/>
              </a:ext>
            </a:extLst>
          </p:cNvPr>
          <p:cNvSpPr txBox="1"/>
          <p:nvPr/>
        </p:nvSpPr>
        <p:spPr>
          <a:xfrm>
            <a:off x="10416210" y="168676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</a:t>
            </a:r>
            <a:r>
              <a:rPr lang="fr-FR" sz="600" dirty="0">
                <a:solidFill>
                  <a:srgbClr val="C00000"/>
                </a:solidFill>
              </a:rPr>
              <a:t> </a:t>
            </a:r>
            <a:r>
              <a:rPr lang="fr-FR" sz="600" dirty="0"/>
              <a:t>8:05:00]</a:t>
            </a:r>
            <a:endParaRPr lang="fr-CH" sz="600" dirty="0"/>
          </a:p>
        </p:txBody>
      </p: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2EA9B430-6DDD-4F66-A9B3-314C10878F7D}"/>
              </a:ext>
            </a:extLst>
          </p:cNvPr>
          <p:cNvGrpSpPr/>
          <p:nvPr/>
        </p:nvGrpSpPr>
        <p:grpSpPr>
          <a:xfrm>
            <a:off x="5442195" y="2318738"/>
            <a:ext cx="514109" cy="356398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224" name="Graphique 223">
              <a:extLst>
                <a:ext uri="{FF2B5EF4-FFF2-40B4-BE49-F238E27FC236}">
                  <a16:creationId xmlns:a16="http://schemas.microsoft.com/office/drawing/2014/main" id="{7BB0D481-2035-4BAC-AD9A-4E762A1C5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225" name="Graphique 224">
              <a:extLst>
                <a:ext uri="{FF2B5EF4-FFF2-40B4-BE49-F238E27FC236}">
                  <a16:creationId xmlns:a16="http://schemas.microsoft.com/office/drawing/2014/main" id="{55FEB540-FD6C-4600-B658-2C5E6D22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586D3B33-1D9D-48B5-8B42-94CB9C3D527E}"/>
              </a:ext>
            </a:extLst>
          </p:cNvPr>
          <p:cNvGrpSpPr/>
          <p:nvPr/>
        </p:nvGrpSpPr>
        <p:grpSpPr>
          <a:xfrm>
            <a:off x="5406624" y="89617"/>
            <a:ext cx="514109" cy="356398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227" name="Graphique 226">
              <a:extLst>
                <a:ext uri="{FF2B5EF4-FFF2-40B4-BE49-F238E27FC236}">
                  <a16:creationId xmlns:a16="http://schemas.microsoft.com/office/drawing/2014/main" id="{2FA9C7AE-B1CE-4925-AB4B-CAAA97136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228" name="Graphique 227">
              <a:extLst>
                <a:ext uri="{FF2B5EF4-FFF2-40B4-BE49-F238E27FC236}">
                  <a16:creationId xmlns:a16="http://schemas.microsoft.com/office/drawing/2014/main" id="{016230A8-180E-46A3-9F14-9EA030F83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sp>
        <p:nvSpPr>
          <p:cNvPr id="229" name="ZoneTexte 228">
            <a:extLst>
              <a:ext uri="{FF2B5EF4-FFF2-40B4-BE49-F238E27FC236}">
                <a16:creationId xmlns:a16="http://schemas.microsoft.com/office/drawing/2014/main" id="{AEF42BC5-C339-4B40-BA8B-E7594F7E063B}"/>
              </a:ext>
            </a:extLst>
          </p:cNvPr>
          <p:cNvSpPr txBox="1"/>
          <p:nvPr/>
        </p:nvSpPr>
        <p:spPr>
          <a:xfrm>
            <a:off x="6504308" y="1186819"/>
            <a:ext cx="356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A:3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5091CDDF-1B0B-4FDC-B8E6-147895682778}"/>
              </a:ext>
            </a:extLst>
          </p:cNvPr>
          <p:cNvSpPr txBox="1"/>
          <p:nvPr/>
        </p:nvSpPr>
        <p:spPr>
          <a:xfrm>
            <a:off x="10372073" y="1185272"/>
            <a:ext cx="3561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A:3</a:t>
            </a:r>
          </a:p>
        </p:txBody>
      </p: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26FBDC83-5B62-4489-8D2A-FACDD69E0D24}"/>
              </a:ext>
            </a:extLst>
          </p:cNvPr>
          <p:cNvGrpSpPr/>
          <p:nvPr/>
        </p:nvGrpSpPr>
        <p:grpSpPr>
          <a:xfrm>
            <a:off x="4587747" y="69724"/>
            <a:ext cx="790601" cy="536094"/>
            <a:chOff x="1623890" y="2753583"/>
            <a:chExt cx="790601" cy="536094"/>
          </a:xfrm>
        </p:grpSpPr>
        <p:grpSp>
          <p:nvGrpSpPr>
            <p:cNvPr id="255" name="Groupe 254">
              <a:extLst>
                <a:ext uri="{FF2B5EF4-FFF2-40B4-BE49-F238E27FC236}">
                  <a16:creationId xmlns:a16="http://schemas.microsoft.com/office/drawing/2014/main" id="{0A3CDA48-3708-4C22-B5C6-B91A16CE381F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258" name="Graphique 257">
                <a:extLst>
                  <a:ext uri="{FF2B5EF4-FFF2-40B4-BE49-F238E27FC236}">
                    <a16:creationId xmlns:a16="http://schemas.microsoft.com/office/drawing/2014/main" id="{139D58CF-C1FF-41BD-BF55-06D0B42D9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259" name="ZoneTexte 258">
                <a:extLst>
                  <a:ext uri="{FF2B5EF4-FFF2-40B4-BE49-F238E27FC236}">
                    <a16:creationId xmlns:a16="http://schemas.microsoft.com/office/drawing/2014/main" id="{D383F204-FB02-42C6-AE69-EE91D519BFF6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1FF1E172-ACD7-4601-90D3-C39C06A535DB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79" name="Accolade ouvrante 278">
            <a:extLst>
              <a:ext uri="{FF2B5EF4-FFF2-40B4-BE49-F238E27FC236}">
                <a16:creationId xmlns:a16="http://schemas.microsoft.com/office/drawing/2014/main" id="{3C30BD82-747A-43BC-AFEA-FD59B93407BD}"/>
              </a:ext>
            </a:extLst>
          </p:cNvPr>
          <p:cNvSpPr/>
          <p:nvPr/>
        </p:nvSpPr>
        <p:spPr>
          <a:xfrm>
            <a:off x="9862887" y="1947064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0" name="Accolade ouvrante 279">
            <a:extLst>
              <a:ext uri="{FF2B5EF4-FFF2-40B4-BE49-F238E27FC236}">
                <a16:creationId xmlns:a16="http://schemas.microsoft.com/office/drawing/2014/main" id="{0AC09416-5D4E-47FD-8FC9-A865C4937A01}"/>
              </a:ext>
            </a:extLst>
          </p:cNvPr>
          <p:cNvSpPr/>
          <p:nvPr/>
        </p:nvSpPr>
        <p:spPr>
          <a:xfrm rot="10800000">
            <a:off x="10860336" y="1947064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85" name="Graphique 284">
            <a:extLst>
              <a:ext uri="{FF2B5EF4-FFF2-40B4-BE49-F238E27FC236}">
                <a16:creationId xmlns:a16="http://schemas.microsoft.com/office/drawing/2014/main" id="{22D48066-9707-4DC7-8DD6-F91D9EF8A5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622508" y="1935795"/>
            <a:ext cx="207140" cy="207140"/>
          </a:xfrm>
          <a:prstGeom prst="rect">
            <a:avLst/>
          </a:prstGeom>
        </p:spPr>
      </p:pic>
      <p:pic>
        <p:nvPicPr>
          <p:cNvPr id="288" name="Graphique 287">
            <a:extLst>
              <a:ext uri="{FF2B5EF4-FFF2-40B4-BE49-F238E27FC236}">
                <a16:creationId xmlns:a16="http://schemas.microsoft.com/office/drawing/2014/main" id="{742DFA59-81C9-43CE-B565-7A280B3EDCF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35537" y="1938636"/>
            <a:ext cx="185269" cy="185269"/>
          </a:xfrm>
          <a:prstGeom prst="rect">
            <a:avLst/>
          </a:prstGeom>
        </p:spPr>
      </p:pic>
      <p:pic>
        <p:nvPicPr>
          <p:cNvPr id="296" name="Graphique 295">
            <a:extLst>
              <a:ext uri="{FF2B5EF4-FFF2-40B4-BE49-F238E27FC236}">
                <a16:creationId xmlns:a16="http://schemas.microsoft.com/office/drawing/2014/main" id="{FC479ECB-80DF-4597-90FE-53110D48D93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362317" y="1951013"/>
            <a:ext cx="203191" cy="203191"/>
          </a:xfrm>
          <a:prstGeom prst="rect">
            <a:avLst/>
          </a:prstGeom>
        </p:spPr>
      </p:pic>
      <p:pic>
        <p:nvPicPr>
          <p:cNvPr id="300" name="Graphique 299">
            <a:extLst>
              <a:ext uri="{FF2B5EF4-FFF2-40B4-BE49-F238E27FC236}">
                <a16:creationId xmlns:a16="http://schemas.microsoft.com/office/drawing/2014/main" id="{7A44412C-605A-44C5-9427-5BC4C2B5710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57706" y="1957356"/>
            <a:ext cx="169974" cy="169974"/>
          </a:xfrm>
          <a:prstGeom prst="rect">
            <a:avLst/>
          </a:prstGeom>
        </p:spPr>
      </p:pic>
      <p:grpSp>
        <p:nvGrpSpPr>
          <p:cNvPr id="302" name="Groupe 301">
            <a:extLst>
              <a:ext uri="{FF2B5EF4-FFF2-40B4-BE49-F238E27FC236}">
                <a16:creationId xmlns:a16="http://schemas.microsoft.com/office/drawing/2014/main" id="{CF375033-E6A1-4198-A2BB-426FD5532343}"/>
              </a:ext>
            </a:extLst>
          </p:cNvPr>
          <p:cNvGrpSpPr/>
          <p:nvPr/>
        </p:nvGrpSpPr>
        <p:grpSpPr>
          <a:xfrm>
            <a:off x="10902523" y="2090223"/>
            <a:ext cx="164687" cy="117295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303" name="Graphique 302">
              <a:extLst>
                <a:ext uri="{FF2B5EF4-FFF2-40B4-BE49-F238E27FC236}">
                  <a16:creationId xmlns:a16="http://schemas.microsoft.com/office/drawing/2014/main" id="{6DA75433-AE81-4899-B7E0-22C3805C0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304" name="Graphique 303">
              <a:extLst>
                <a:ext uri="{FF2B5EF4-FFF2-40B4-BE49-F238E27FC236}">
                  <a16:creationId xmlns:a16="http://schemas.microsoft.com/office/drawing/2014/main" id="{A91E5351-A5F1-4AC8-9CCC-C9A56647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305" name="Groupe 304">
            <a:extLst>
              <a:ext uri="{FF2B5EF4-FFF2-40B4-BE49-F238E27FC236}">
                <a16:creationId xmlns:a16="http://schemas.microsoft.com/office/drawing/2014/main" id="{265366F5-35AA-4ACC-A492-6F9C101A4990}"/>
              </a:ext>
            </a:extLst>
          </p:cNvPr>
          <p:cNvGrpSpPr/>
          <p:nvPr/>
        </p:nvGrpSpPr>
        <p:grpSpPr>
          <a:xfrm>
            <a:off x="7146955" y="118155"/>
            <a:ext cx="790601" cy="536094"/>
            <a:chOff x="1623890" y="2753583"/>
            <a:chExt cx="790601" cy="536094"/>
          </a:xfrm>
        </p:grpSpPr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B442B5B-6294-473D-89FC-AF6D70E17449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308" name="Graphique 307">
                <a:extLst>
                  <a:ext uri="{FF2B5EF4-FFF2-40B4-BE49-F238E27FC236}">
                    <a16:creationId xmlns:a16="http://schemas.microsoft.com/office/drawing/2014/main" id="{BEF514DD-FF33-4A1C-9C5F-255E4BA18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309" name="ZoneTexte 308">
                <a:extLst>
                  <a:ext uri="{FF2B5EF4-FFF2-40B4-BE49-F238E27FC236}">
                    <a16:creationId xmlns:a16="http://schemas.microsoft.com/office/drawing/2014/main" id="{DC35CD41-7119-4A07-A554-F6C7EDF971A0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307" name="ZoneTexte 306">
              <a:extLst>
                <a:ext uri="{FF2B5EF4-FFF2-40B4-BE49-F238E27FC236}">
                  <a16:creationId xmlns:a16="http://schemas.microsoft.com/office/drawing/2014/main" id="{833A255F-0F74-456E-891B-C4E384495019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310" name="ZoneTexte 309">
            <a:extLst>
              <a:ext uri="{FF2B5EF4-FFF2-40B4-BE49-F238E27FC236}">
                <a16:creationId xmlns:a16="http://schemas.microsoft.com/office/drawing/2014/main" id="{D33DA904-4927-4C8B-91F5-CA319D6090A5}"/>
              </a:ext>
            </a:extLst>
          </p:cNvPr>
          <p:cNvSpPr txBox="1"/>
          <p:nvPr/>
        </p:nvSpPr>
        <p:spPr>
          <a:xfrm>
            <a:off x="7219090" y="55224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D149DA5-DA59-424C-AD84-A5A60E29F3D0}"/>
              </a:ext>
            </a:extLst>
          </p:cNvPr>
          <p:cNvGrpSpPr/>
          <p:nvPr/>
        </p:nvGrpSpPr>
        <p:grpSpPr>
          <a:xfrm>
            <a:off x="8313087" y="158211"/>
            <a:ext cx="375058" cy="280180"/>
            <a:chOff x="9135191" y="196214"/>
            <a:chExt cx="375058" cy="280180"/>
          </a:xfrm>
        </p:grpSpPr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D9EA564B-D13B-46E9-AFF4-6194F98ED228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217" name="Graphique 216">
                <a:extLst>
                  <a:ext uri="{FF2B5EF4-FFF2-40B4-BE49-F238E27FC236}">
                    <a16:creationId xmlns:a16="http://schemas.microsoft.com/office/drawing/2014/main" id="{49D6E6AD-E435-4002-8524-956FF8B96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218" name="Graphique 217">
                <a:extLst>
                  <a:ext uri="{FF2B5EF4-FFF2-40B4-BE49-F238E27FC236}">
                    <a16:creationId xmlns:a16="http://schemas.microsoft.com/office/drawing/2014/main" id="{47A1E364-B12C-4DE4-B102-1EA1679A4C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317" name="ZoneTexte 316">
              <a:extLst>
                <a:ext uri="{FF2B5EF4-FFF2-40B4-BE49-F238E27FC236}">
                  <a16:creationId xmlns:a16="http://schemas.microsoft.com/office/drawing/2014/main" id="{AF6BD283-E1F5-4F35-9DDE-6C07603A87EE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cxnSp>
        <p:nvCxnSpPr>
          <p:cNvPr id="320" name="Connecteur droit 319">
            <a:extLst>
              <a:ext uri="{FF2B5EF4-FFF2-40B4-BE49-F238E27FC236}">
                <a16:creationId xmlns:a16="http://schemas.microsoft.com/office/drawing/2014/main" id="{89802113-0C89-404C-94A8-566773DC422A}"/>
              </a:ext>
            </a:extLst>
          </p:cNvPr>
          <p:cNvCxnSpPr>
            <a:cxnSpLocks/>
          </p:cNvCxnSpPr>
          <p:nvPr/>
        </p:nvCxnSpPr>
        <p:spPr>
          <a:xfrm flipV="1">
            <a:off x="7371397" y="1510211"/>
            <a:ext cx="2974767" cy="4292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ZoneTexte 323">
            <a:extLst>
              <a:ext uri="{FF2B5EF4-FFF2-40B4-BE49-F238E27FC236}">
                <a16:creationId xmlns:a16="http://schemas.microsoft.com/office/drawing/2014/main" id="{43416594-F4C4-4D7E-A84D-40A033C9832A}"/>
              </a:ext>
            </a:extLst>
          </p:cNvPr>
          <p:cNvSpPr txBox="1"/>
          <p:nvPr/>
        </p:nvSpPr>
        <p:spPr>
          <a:xfrm>
            <a:off x="8682998" y="131942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D6DB2230-859E-44A7-B3AC-B3AC6D5F5A16}"/>
              </a:ext>
            </a:extLst>
          </p:cNvPr>
          <p:cNvSpPr txBox="1"/>
          <p:nvPr/>
        </p:nvSpPr>
        <p:spPr>
          <a:xfrm>
            <a:off x="7649011" y="83116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960A58D1-C5DB-4831-8DA4-31518784CFD4}"/>
              </a:ext>
            </a:extLst>
          </p:cNvPr>
          <p:cNvCxnSpPr>
            <a:cxnSpLocks/>
          </p:cNvCxnSpPr>
          <p:nvPr/>
        </p:nvCxnSpPr>
        <p:spPr>
          <a:xfrm flipH="1">
            <a:off x="6944901" y="699886"/>
            <a:ext cx="286518" cy="499566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ZoneTexte 330">
            <a:extLst>
              <a:ext uri="{FF2B5EF4-FFF2-40B4-BE49-F238E27FC236}">
                <a16:creationId xmlns:a16="http://schemas.microsoft.com/office/drawing/2014/main" id="{CAF0A1BB-12EA-4778-98C6-260CF0F097E4}"/>
              </a:ext>
            </a:extLst>
          </p:cNvPr>
          <p:cNvSpPr txBox="1"/>
          <p:nvPr/>
        </p:nvSpPr>
        <p:spPr>
          <a:xfrm>
            <a:off x="6760320" y="76744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T:12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332" name="ZoneTexte 331">
            <a:extLst>
              <a:ext uri="{FF2B5EF4-FFF2-40B4-BE49-F238E27FC236}">
                <a16:creationId xmlns:a16="http://schemas.microsoft.com/office/drawing/2014/main" id="{11115590-4D77-4C97-8FD0-D5A7FAC72C98}"/>
              </a:ext>
            </a:extLst>
          </p:cNvPr>
          <p:cNvSpPr txBox="1"/>
          <p:nvPr/>
        </p:nvSpPr>
        <p:spPr>
          <a:xfrm>
            <a:off x="7977523" y="173615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T:0.5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333" name="ZoneTexte 332">
            <a:extLst>
              <a:ext uri="{FF2B5EF4-FFF2-40B4-BE49-F238E27FC236}">
                <a16:creationId xmlns:a16="http://schemas.microsoft.com/office/drawing/2014/main" id="{E5D2B076-C024-49E5-A2E7-61B957B67F7B}"/>
              </a:ext>
            </a:extLst>
          </p:cNvPr>
          <p:cNvSpPr txBox="1"/>
          <p:nvPr/>
        </p:nvSpPr>
        <p:spPr>
          <a:xfrm>
            <a:off x="7163538" y="35031"/>
            <a:ext cx="380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A:1</a:t>
            </a:r>
          </a:p>
        </p:txBody>
      </p:sp>
      <p:sp>
        <p:nvSpPr>
          <p:cNvPr id="334" name="Flèche : courbe vers la gauche 333">
            <a:extLst>
              <a:ext uri="{FF2B5EF4-FFF2-40B4-BE49-F238E27FC236}">
                <a16:creationId xmlns:a16="http://schemas.microsoft.com/office/drawing/2014/main" id="{F5153540-E330-4E3B-9004-8BC87C4DBFBF}"/>
              </a:ext>
            </a:extLst>
          </p:cNvPr>
          <p:cNvSpPr/>
          <p:nvPr/>
        </p:nvSpPr>
        <p:spPr>
          <a:xfrm flipH="1">
            <a:off x="4358966" y="734554"/>
            <a:ext cx="398234" cy="2168473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35" name="ZoneTexte 334">
            <a:extLst>
              <a:ext uri="{FF2B5EF4-FFF2-40B4-BE49-F238E27FC236}">
                <a16:creationId xmlns:a16="http://schemas.microsoft.com/office/drawing/2014/main" id="{391D08B0-95D9-48CE-874A-5D71828DF7B1}"/>
              </a:ext>
            </a:extLst>
          </p:cNvPr>
          <p:cNvSpPr txBox="1"/>
          <p:nvPr/>
        </p:nvSpPr>
        <p:spPr>
          <a:xfrm rot="16200000">
            <a:off x="3917862" y="1561153"/>
            <a:ext cx="1393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Best détour &gt;&gt; ?</a:t>
            </a:r>
            <a:endParaRPr lang="fr-CH" sz="600" b="1" dirty="0"/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903BEA91-E4F3-4EE8-8CFF-CDA02B688F68}"/>
              </a:ext>
            </a:extLst>
          </p:cNvPr>
          <p:cNvSpPr txBox="1"/>
          <p:nvPr/>
        </p:nvSpPr>
        <p:spPr>
          <a:xfrm>
            <a:off x="4513479" y="911366"/>
            <a:ext cx="13163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>
                <a:highlight>
                  <a:srgbClr val="00FF00"/>
                </a:highlight>
              </a:rPr>
              <a:t>bd: (8:03:00- 7:40:00)-12-0,5= 10:30</a:t>
            </a:r>
            <a:endParaRPr lang="fr-CH" sz="200" b="1" dirty="0">
              <a:highlight>
                <a:srgbClr val="00FF00"/>
              </a:highlight>
            </a:endParaRPr>
          </a:p>
        </p:txBody>
      </p:sp>
      <p:sp>
        <p:nvSpPr>
          <p:cNvPr id="338" name="ZoneTexte 337">
            <a:extLst>
              <a:ext uri="{FF2B5EF4-FFF2-40B4-BE49-F238E27FC236}">
                <a16:creationId xmlns:a16="http://schemas.microsoft.com/office/drawing/2014/main" id="{7FF1F39E-9536-46F1-A909-C331C2446AAC}"/>
              </a:ext>
            </a:extLst>
          </p:cNvPr>
          <p:cNvSpPr txBox="1"/>
          <p:nvPr/>
        </p:nvSpPr>
        <p:spPr>
          <a:xfrm>
            <a:off x="7809577" y="3821453"/>
            <a:ext cx="26613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highlight>
                  <a:srgbClr val="00FF00"/>
                </a:highlight>
              </a:rPr>
              <a:t>Détour impossible: </a:t>
            </a:r>
            <a:r>
              <a:rPr lang="fr-FR" sz="800" b="1" dirty="0">
                <a:highlight>
                  <a:srgbClr val="FFFF00"/>
                </a:highlight>
              </a:rPr>
              <a:t>Pas insérable en temps avant S</a:t>
            </a:r>
            <a:r>
              <a:rPr lang="fr-FR" sz="800" b="1" baseline="-25000" dirty="0">
                <a:highlight>
                  <a:srgbClr val="FFFF00"/>
                </a:highlight>
              </a:rPr>
              <a:t>R4,3</a:t>
            </a:r>
            <a:r>
              <a:rPr lang="fr-FR" sz="1000" b="1" dirty="0">
                <a:highlight>
                  <a:srgbClr val="00FF00"/>
                </a:highlight>
              </a:rPr>
              <a:t>    </a:t>
            </a:r>
            <a:endParaRPr lang="fr-CH" sz="800" b="1" dirty="0">
              <a:highlight>
                <a:srgbClr val="00FF00"/>
              </a:highlight>
            </a:endParaRPr>
          </a:p>
        </p:txBody>
      </p: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45FB135F-5B44-4A99-AEA2-C3342424BD2F}"/>
              </a:ext>
            </a:extLst>
          </p:cNvPr>
          <p:cNvGrpSpPr/>
          <p:nvPr/>
        </p:nvGrpSpPr>
        <p:grpSpPr>
          <a:xfrm>
            <a:off x="6951285" y="454374"/>
            <a:ext cx="375058" cy="280180"/>
            <a:chOff x="9135191" y="196214"/>
            <a:chExt cx="375058" cy="280180"/>
          </a:xfrm>
        </p:grpSpPr>
        <p:grpSp>
          <p:nvGrpSpPr>
            <p:cNvPr id="347" name="Groupe 346">
              <a:extLst>
                <a:ext uri="{FF2B5EF4-FFF2-40B4-BE49-F238E27FC236}">
                  <a16:creationId xmlns:a16="http://schemas.microsoft.com/office/drawing/2014/main" id="{EC3825C9-09E5-4302-955D-E083189FEC61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349" name="Graphique 348">
                <a:extLst>
                  <a:ext uri="{FF2B5EF4-FFF2-40B4-BE49-F238E27FC236}">
                    <a16:creationId xmlns:a16="http://schemas.microsoft.com/office/drawing/2014/main" id="{52673A2C-4B47-47D5-BF7E-68C1D6DC0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350" name="Graphique 349">
                <a:extLst>
                  <a:ext uri="{FF2B5EF4-FFF2-40B4-BE49-F238E27FC236}">
                    <a16:creationId xmlns:a16="http://schemas.microsoft.com/office/drawing/2014/main" id="{0EFB94B6-CB29-4EFF-8228-8D88DB018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348" name="ZoneTexte 347">
              <a:extLst>
                <a:ext uri="{FF2B5EF4-FFF2-40B4-BE49-F238E27FC236}">
                  <a16:creationId xmlns:a16="http://schemas.microsoft.com/office/drawing/2014/main" id="{5B4F0381-0003-407D-9247-57FAB6BFE5A2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5/5</a:t>
              </a:r>
              <a:endParaRPr lang="fr-CH" sz="400" dirty="0"/>
            </a:p>
          </p:txBody>
        </p:sp>
      </p:grpSp>
      <p:grpSp>
        <p:nvGrpSpPr>
          <p:cNvPr id="351" name="Groupe 350">
            <a:extLst>
              <a:ext uri="{FF2B5EF4-FFF2-40B4-BE49-F238E27FC236}">
                <a16:creationId xmlns:a16="http://schemas.microsoft.com/office/drawing/2014/main" id="{BBD74825-B1ED-4EA3-9978-9B9F3E9E03DF}"/>
              </a:ext>
            </a:extLst>
          </p:cNvPr>
          <p:cNvGrpSpPr/>
          <p:nvPr/>
        </p:nvGrpSpPr>
        <p:grpSpPr>
          <a:xfrm>
            <a:off x="7241759" y="1412293"/>
            <a:ext cx="375058" cy="280180"/>
            <a:chOff x="9135191" y="196214"/>
            <a:chExt cx="375058" cy="280180"/>
          </a:xfrm>
        </p:grpSpPr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7D469952-2E00-4F1C-9476-D95B37690059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354" name="Graphique 353">
                <a:extLst>
                  <a:ext uri="{FF2B5EF4-FFF2-40B4-BE49-F238E27FC236}">
                    <a16:creationId xmlns:a16="http://schemas.microsoft.com/office/drawing/2014/main" id="{871EDC96-8C17-433E-A213-B8CE0B23D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355" name="Graphique 354">
                <a:extLst>
                  <a:ext uri="{FF2B5EF4-FFF2-40B4-BE49-F238E27FC236}">
                    <a16:creationId xmlns:a16="http://schemas.microsoft.com/office/drawing/2014/main" id="{D187F384-A5D3-4C7C-82FB-D2380BC78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353" name="ZoneTexte 352">
              <a:extLst>
                <a:ext uri="{FF2B5EF4-FFF2-40B4-BE49-F238E27FC236}">
                  <a16:creationId xmlns:a16="http://schemas.microsoft.com/office/drawing/2014/main" id="{D626A7F4-34F3-493C-9CBF-56C81EEC9B48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cxnSp>
        <p:nvCxnSpPr>
          <p:cNvPr id="409" name="Connecteur droit 408">
            <a:extLst>
              <a:ext uri="{FF2B5EF4-FFF2-40B4-BE49-F238E27FC236}">
                <a16:creationId xmlns:a16="http://schemas.microsoft.com/office/drawing/2014/main" id="{9DB82996-751D-4B34-BFE2-78074289A368}"/>
              </a:ext>
            </a:extLst>
          </p:cNvPr>
          <p:cNvCxnSpPr>
            <a:cxnSpLocks/>
          </p:cNvCxnSpPr>
          <p:nvPr/>
        </p:nvCxnSpPr>
        <p:spPr>
          <a:xfrm flipH="1">
            <a:off x="7255498" y="2782874"/>
            <a:ext cx="1329972" cy="839525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>
            <a:extLst>
              <a:ext uri="{FF2B5EF4-FFF2-40B4-BE49-F238E27FC236}">
                <a16:creationId xmlns:a16="http://schemas.microsoft.com/office/drawing/2014/main" id="{D4FDED9B-BE6F-426C-876D-2E9EA0F1DDBF}"/>
              </a:ext>
            </a:extLst>
          </p:cNvPr>
          <p:cNvCxnSpPr>
            <a:cxnSpLocks/>
          </p:cNvCxnSpPr>
          <p:nvPr/>
        </p:nvCxnSpPr>
        <p:spPr>
          <a:xfrm>
            <a:off x="7919896" y="2729219"/>
            <a:ext cx="2478112" cy="81149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e 410">
            <a:extLst>
              <a:ext uri="{FF2B5EF4-FFF2-40B4-BE49-F238E27FC236}">
                <a16:creationId xmlns:a16="http://schemas.microsoft.com/office/drawing/2014/main" id="{68C5A2FC-359D-49AF-B56E-A508F31E8C76}"/>
              </a:ext>
            </a:extLst>
          </p:cNvPr>
          <p:cNvGrpSpPr/>
          <p:nvPr/>
        </p:nvGrpSpPr>
        <p:grpSpPr>
          <a:xfrm>
            <a:off x="8536221" y="2280667"/>
            <a:ext cx="851516" cy="607205"/>
            <a:chOff x="1597898" y="3526599"/>
            <a:chExt cx="851516" cy="607205"/>
          </a:xfrm>
        </p:grpSpPr>
        <p:pic>
          <p:nvPicPr>
            <p:cNvPr id="412" name="Graphique 411">
              <a:extLst>
                <a:ext uri="{FF2B5EF4-FFF2-40B4-BE49-F238E27FC236}">
                  <a16:creationId xmlns:a16="http://schemas.microsoft.com/office/drawing/2014/main" id="{73BBBAC1-FF69-4FDA-BDA5-A8C96806A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13" name="ZoneTexte 412">
              <a:extLst>
                <a:ext uri="{FF2B5EF4-FFF2-40B4-BE49-F238E27FC236}">
                  <a16:creationId xmlns:a16="http://schemas.microsoft.com/office/drawing/2014/main" id="{4584CB66-7845-44E1-A233-5886381407BE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15" name="ZoneTexte 414">
              <a:extLst>
                <a:ext uri="{FF2B5EF4-FFF2-40B4-BE49-F238E27FC236}">
                  <a16:creationId xmlns:a16="http://schemas.microsoft.com/office/drawing/2014/main" id="{E61CD7B1-6396-4329-BDAF-E4515A136774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F985768F-0435-4224-BE37-E3CA01BF39BF}"/>
              </a:ext>
            </a:extLst>
          </p:cNvPr>
          <p:cNvGrpSpPr/>
          <p:nvPr/>
        </p:nvGrpSpPr>
        <p:grpSpPr>
          <a:xfrm>
            <a:off x="6642948" y="3391791"/>
            <a:ext cx="737702" cy="580964"/>
            <a:chOff x="2490243" y="3534020"/>
            <a:chExt cx="737702" cy="580964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45245676-0FCC-4305-BF0E-83CB62C6FDDD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258E1EC4-29C2-4DBA-B54F-EBF3F7EB9DCE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420" name="Graphique 419">
                <a:extLst>
                  <a:ext uri="{FF2B5EF4-FFF2-40B4-BE49-F238E27FC236}">
                    <a16:creationId xmlns:a16="http://schemas.microsoft.com/office/drawing/2014/main" id="{D5D8D0FE-DF53-48A8-AB17-E0AAB8C7B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0FFC5E07-359E-4AFC-8912-39C92EF63999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26" name="ZoneTexte 425">
            <a:extLst>
              <a:ext uri="{FF2B5EF4-FFF2-40B4-BE49-F238E27FC236}">
                <a16:creationId xmlns:a16="http://schemas.microsoft.com/office/drawing/2014/main" id="{E112F1A5-1CD9-4CDA-9724-40B2157920D1}"/>
              </a:ext>
            </a:extLst>
          </p:cNvPr>
          <p:cNvSpPr txBox="1"/>
          <p:nvPr/>
        </p:nvSpPr>
        <p:spPr>
          <a:xfrm>
            <a:off x="6660515" y="388330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431" name="ZoneTexte 430">
            <a:extLst>
              <a:ext uri="{FF2B5EF4-FFF2-40B4-BE49-F238E27FC236}">
                <a16:creationId xmlns:a16="http://schemas.microsoft.com/office/drawing/2014/main" id="{A269F434-3F22-4CF9-A667-A17F65FB764C}"/>
              </a:ext>
            </a:extLst>
          </p:cNvPr>
          <p:cNvSpPr txBox="1"/>
          <p:nvPr/>
        </p:nvSpPr>
        <p:spPr>
          <a:xfrm>
            <a:off x="10452618" y="386838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</a:t>
            </a:r>
            <a:r>
              <a:rPr lang="fr-FR" sz="600" dirty="0">
                <a:highlight>
                  <a:srgbClr val="FFFF00"/>
                </a:highlight>
              </a:rPr>
              <a:t>8:05:00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9A72B19-B5AB-42B1-AAD3-E44161FCFC4E}"/>
              </a:ext>
            </a:extLst>
          </p:cNvPr>
          <p:cNvSpPr txBox="1"/>
          <p:nvPr/>
        </p:nvSpPr>
        <p:spPr>
          <a:xfrm>
            <a:off x="8610167" y="277895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grpSp>
        <p:nvGrpSpPr>
          <p:cNvPr id="440" name="Groupe 439">
            <a:extLst>
              <a:ext uri="{FF2B5EF4-FFF2-40B4-BE49-F238E27FC236}">
                <a16:creationId xmlns:a16="http://schemas.microsoft.com/office/drawing/2014/main" id="{87A7AC87-B17B-4A25-B770-9D27EE32A333}"/>
              </a:ext>
            </a:extLst>
          </p:cNvPr>
          <p:cNvGrpSpPr/>
          <p:nvPr/>
        </p:nvGrpSpPr>
        <p:grpSpPr>
          <a:xfrm>
            <a:off x="5441041" y="2317448"/>
            <a:ext cx="514109" cy="356398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441" name="Graphique 440">
              <a:extLst>
                <a:ext uri="{FF2B5EF4-FFF2-40B4-BE49-F238E27FC236}">
                  <a16:creationId xmlns:a16="http://schemas.microsoft.com/office/drawing/2014/main" id="{6422BB87-0C27-4E0A-820F-E0F02E87A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444" name="Graphique 443">
              <a:extLst>
                <a:ext uri="{FF2B5EF4-FFF2-40B4-BE49-F238E27FC236}">
                  <a16:creationId xmlns:a16="http://schemas.microsoft.com/office/drawing/2014/main" id="{7387E908-C759-4642-AEB3-751A255D7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sp>
        <p:nvSpPr>
          <p:cNvPr id="447" name="ZoneTexte 446">
            <a:extLst>
              <a:ext uri="{FF2B5EF4-FFF2-40B4-BE49-F238E27FC236}">
                <a16:creationId xmlns:a16="http://schemas.microsoft.com/office/drawing/2014/main" id="{27E97A27-3222-4DB9-99F6-52A1EA51F75B}"/>
              </a:ext>
            </a:extLst>
          </p:cNvPr>
          <p:cNvSpPr txBox="1"/>
          <p:nvPr/>
        </p:nvSpPr>
        <p:spPr>
          <a:xfrm>
            <a:off x="10408481" y="3366897"/>
            <a:ext cx="3561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A:2</a:t>
            </a: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FAF6D19F-B4F2-429D-B328-B64CCF7A58D6}"/>
              </a:ext>
            </a:extLst>
          </p:cNvPr>
          <p:cNvGrpSpPr/>
          <p:nvPr/>
        </p:nvGrpSpPr>
        <p:grpSpPr>
          <a:xfrm>
            <a:off x="7183363" y="2299780"/>
            <a:ext cx="790601" cy="536094"/>
            <a:chOff x="1623890" y="2753583"/>
            <a:chExt cx="790601" cy="536094"/>
          </a:xfrm>
        </p:grpSpPr>
        <p:grpSp>
          <p:nvGrpSpPr>
            <p:cNvPr id="449" name="Groupe 448">
              <a:extLst>
                <a:ext uri="{FF2B5EF4-FFF2-40B4-BE49-F238E27FC236}">
                  <a16:creationId xmlns:a16="http://schemas.microsoft.com/office/drawing/2014/main" id="{0E663108-208E-43BA-B428-5004B39305F8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451" name="Graphique 450">
                <a:extLst>
                  <a:ext uri="{FF2B5EF4-FFF2-40B4-BE49-F238E27FC236}">
                    <a16:creationId xmlns:a16="http://schemas.microsoft.com/office/drawing/2014/main" id="{1DB965A3-C0A4-4847-9554-B1197AE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EFDEED7B-97BA-4D2E-9970-CE52E7557F47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450" name="ZoneTexte 449">
              <a:extLst>
                <a:ext uri="{FF2B5EF4-FFF2-40B4-BE49-F238E27FC236}">
                  <a16:creationId xmlns:a16="http://schemas.microsoft.com/office/drawing/2014/main" id="{A3BFE10A-1661-4345-890C-129137466E16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453" name="ZoneTexte 452">
            <a:extLst>
              <a:ext uri="{FF2B5EF4-FFF2-40B4-BE49-F238E27FC236}">
                <a16:creationId xmlns:a16="http://schemas.microsoft.com/office/drawing/2014/main" id="{F38789C2-4341-49FB-820C-893DAE0EC0B8}"/>
              </a:ext>
            </a:extLst>
          </p:cNvPr>
          <p:cNvSpPr txBox="1"/>
          <p:nvPr/>
        </p:nvSpPr>
        <p:spPr>
          <a:xfrm>
            <a:off x="7255487" y="273633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[7:52:30 7:53:00]</a:t>
            </a:r>
            <a:endParaRPr lang="fr-CH" sz="600" dirty="0"/>
          </a:p>
        </p:txBody>
      </p:sp>
      <p:grpSp>
        <p:nvGrpSpPr>
          <p:cNvPr id="454" name="Groupe 453">
            <a:extLst>
              <a:ext uri="{FF2B5EF4-FFF2-40B4-BE49-F238E27FC236}">
                <a16:creationId xmlns:a16="http://schemas.microsoft.com/office/drawing/2014/main" id="{8503540A-2B24-468F-83EB-357261C757D8}"/>
              </a:ext>
            </a:extLst>
          </p:cNvPr>
          <p:cNvGrpSpPr/>
          <p:nvPr/>
        </p:nvGrpSpPr>
        <p:grpSpPr>
          <a:xfrm>
            <a:off x="8379826" y="2595529"/>
            <a:ext cx="375058" cy="280180"/>
            <a:chOff x="9135191" y="196214"/>
            <a:chExt cx="375058" cy="280180"/>
          </a:xfrm>
        </p:grpSpPr>
        <p:grpSp>
          <p:nvGrpSpPr>
            <p:cNvPr id="455" name="Groupe 454">
              <a:extLst>
                <a:ext uri="{FF2B5EF4-FFF2-40B4-BE49-F238E27FC236}">
                  <a16:creationId xmlns:a16="http://schemas.microsoft.com/office/drawing/2014/main" id="{67DEDE12-542A-42C7-8176-2A6AC3D31008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457" name="Graphique 456">
                <a:extLst>
                  <a:ext uri="{FF2B5EF4-FFF2-40B4-BE49-F238E27FC236}">
                    <a16:creationId xmlns:a16="http://schemas.microsoft.com/office/drawing/2014/main" id="{DD5EBF38-46E3-416E-89A3-960AEA611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458" name="Graphique 457">
                <a:extLst>
                  <a:ext uri="{FF2B5EF4-FFF2-40B4-BE49-F238E27FC236}">
                    <a16:creationId xmlns:a16="http://schemas.microsoft.com/office/drawing/2014/main" id="{D69E0BA9-A2B6-4738-B595-2ABFA25DC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456" name="ZoneTexte 455">
              <a:extLst>
                <a:ext uri="{FF2B5EF4-FFF2-40B4-BE49-F238E27FC236}">
                  <a16:creationId xmlns:a16="http://schemas.microsoft.com/office/drawing/2014/main" id="{2E79F7E9-3E16-4B74-884E-3183E94844C6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cxnSp>
        <p:nvCxnSpPr>
          <p:cNvPr id="459" name="Connecteur droit 458">
            <a:extLst>
              <a:ext uri="{FF2B5EF4-FFF2-40B4-BE49-F238E27FC236}">
                <a16:creationId xmlns:a16="http://schemas.microsoft.com/office/drawing/2014/main" id="{B08378FA-FD1B-4856-9073-8915A8188F80}"/>
              </a:ext>
            </a:extLst>
          </p:cNvPr>
          <p:cNvCxnSpPr>
            <a:cxnSpLocks/>
          </p:cNvCxnSpPr>
          <p:nvPr/>
        </p:nvCxnSpPr>
        <p:spPr>
          <a:xfrm flipV="1">
            <a:off x="7407805" y="3691836"/>
            <a:ext cx="2974767" cy="4292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ZoneTexte 459">
            <a:extLst>
              <a:ext uri="{FF2B5EF4-FFF2-40B4-BE49-F238E27FC236}">
                <a16:creationId xmlns:a16="http://schemas.microsoft.com/office/drawing/2014/main" id="{26607BEF-375B-4300-B75B-400A490E764E}"/>
              </a:ext>
            </a:extLst>
          </p:cNvPr>
          <p:cNvSpPr txBox="1"/>
          <p:nvPr/>
        </p:nvSpPr>
        <p:spPr>
          <a:xfrm>
            <a:off x="8719406" y="35010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sp>
        <p:nvSpPr>
          <p:cNvPr id="461" name="ZoneTexte 460">
            <a:extLst>
              <a:ext uri="{FF2B5EF4-FFF2-40B4-BE49-F238E27FC236}">
                <a16:creationId xmlns:a16="http://schemas.microsoft.com/office/drawing/2014/main" id="{1400030D-9FD5-41EE-AAC1-35759B1C8C8E}"/>
              </a:ext>
            </a:extLst>
          </p:cNvPr>
          <p:cNvSpPr txBox="1"/>
          <p:nvPr/>
        </p:nvSpPr>
        <p:spPr>
          <a:xfrm>
            <a:off x="7685419" y="3012788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462" name="Connecteur droit 461">
            <a:extLst>
              <a:ext uri="{FF2B5EF4-FFF2-40B4-BE49-F238E27FC236}">
                <a16:creationId xmlns:a16="http://schemas.microsoft.com/office/drawing/2014/main" id="{E15F3F3D-C78B-47FD-AB88-DBE2CC640A72}"/>
              </a:ext>
            </a:extLst>
          </p:cNvPr>
          <p:cNvCxnSpPr>
            <a:cxnSpLocks/>
            <a:endCxn id="366" idx="2"/>
          </p:cNvCxnSpPr>
          <p:nvPr/>
        </p:nvCxnSpPr>
        <p:spPr>
          <a:xfrm flipV="1">
            <a:off x="7152906" y="3003049"/>
            <a:ext cx="330965" cy="410756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7" name="Groupe 466">
            <a:extLst>
              <a:ext uri="{FF2B5EF4-FFF2-40B4-BE49-F238E27FC236}">
                <a16:creationId xmlns:a16="http://schemas.microsoft.com/office/drawing/2014/main" id="{A50982EA-A804-431A-83E5-195FB7D8A596}"/>
              </a:ext>
            </a:extLst>
          </p:cNvPr>
          <p:cNvGrpSpPr/>
          <p:nvPr/>
        </p:nvGrpSpPr>
        <p:grpSpPr>
          <a:xfrm>
            <a:off x="7772230" y="2517653"/>
            <a:ext cx="375058" cy="280180"/>
            <a:chOff x="9135191" y="196214"/>
            <a:chExt cx="375058" cy="280180"/>
          </a:xfrm>
        </p:grpSpPr>
        <p:grpSp>
          <p:nvGrpSpPr>
            <p:cNvPr id="468" name="Groupe 467">
              <a:extLst>
                <a:ext uri="{FF2B5EF4-FFF2-40B4-BE49-F238E27FC236}">
                  <a16:creationId xmlns:a16="http://schemas.microsoft.com/office/drawing/2014/main" id="{5F9C349C-4145-4778-B2F4-6DA67D09DB34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470" name="Graphique 469">
                <a:extLst>
                  <a:ext uri="{FF2B5EF4-FFF2-40B4-BE49-F238E27FC236}">
                    <a16:creationId xmlns:a16="http://schemas.microsoft.com/office/drawing/2014/main" id="{78A3FD96-EBBE-4E72-8393-DE76916D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471" name="Graphique 470">
                <a:extLst>
                  <a:ext uri="{FF2B5EF4-FFF2-40B4-BE49-F238E27FC236}">
                    <a16:creationId xmlns:a16="http://schemas.microsoft.com/office/drawing/2014/main" id="{B1732429-8520-4C3A-8127-7BE9A7CE3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469" name="ZoneTexte 468">
              <a:extLst>
                <a:ext uri="{FF2B5EF4-FFF2-40B4-BE49-F238E27FC236}">
                  <a16:creationId xmlns:a16="http://schemas.microsoft.com/office/drawing/2014/main" id="{A95EE4E5-4348-4347-8F9A-7CF0AEF0FE2E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0C9441EB-4AE6-486C-A614-FE94BA81F093}"/>
              </a:ext>
            </a:extLst>
          </p:cNvPr>
          <p:cNvGrpSpPr/>
          <p:nvPr/>
        </p:nvGrpSpPr>
        <p:grpSpPr>
          <a:xfrm>
            <a:off x="7103591" y="3271292"/>
            <a:ext cx="375058" cy="280180"/>
            <a:chOff x="9135191" y="196214"/>
            <a:chExt cx="375058" cy="280180"/>
          </a:xfrm>
        </p:grpSpPr>
        <p:grpSp>
          <p:nvGrpSpPr>
            <p:cNvPr id="473" name="Groupe 472">
              <a:extLst>
                <a:ext uri="{FF2B5EF4-FFF2-40B4-BE49-F238E27FC236}">
                  <a16:creationId xmlns:a16="http://schemas.microsoft.com/office/drawing/2014/main" id="{74101F44-F49C-4F61-A478-4924142673FA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475" name="Graphique 474">
                <a:extLst>
                  <a:ext uri="{FF2B5EF4-FFF2-40B4-BE49-F238E27FC236}">
                    <a16:creationId xmlns:a16="http://schemas.microsoft.com/office/drawing/2014/main" id="{1E54A070-9F10-4198-956E-9B8DEE086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476" name="Graphique 475">
                <a:extLst>
                  <a:ext uri="{FF2B5EF4-FFF2-40B4-BE49-F238E27FC236}">
                    <a16:creationId xmlns:a16="http://schemas.microsoft.com/office/drawing/2014/main" id="{FA90B359-BAA3-4275-B496-7E78FBF91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474" name="ZoneTexte 473">
              <a:extLst>
                <a:ext uri="{FF2B5EF4-FFF2-40B4-BE49-F238E27FC236}">
                  <a16:creationId xmlns:a16="http://schemas.microsoft.com/office/drawing/2014/main" id="{7B513ED7-F88F-4EA1-84CC-E2607C479142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1/5</a:t>
              </a:r>
              <a:endParaRPr lang="fr-CH" sz="400" dirty="0"/>
            </a:p>
          </p:txBody>
        </p:sp>
      </p:grpSp>
      <p:sp>
        <p:nvSpPr>
          <p:cNvPr id="477" name="ZoneTexte 476">
            <a:extLst>
              <a:ext uri="{FF2B5EF4-FFF2-40B4-BE49-F238E27FC236}">
                <a16:creationId xmlns:a16="http://schemas.microsoft.com/office/drawing/2014/main" id="{1B69A16A-DA72-456C-B2A3-57E182B2D781}"/>
              </a:ext>
            </a:extLst>
          </p:cNvPr>
          <p:cNvSpPr txBox="1"/>
          <p:nvPr/>
        </p:nvSpPr>
        <p:spPr>
          <a:xfrm>
            <a:off x="6959561" y="2981351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sp>
        <p:nvSpPr>
          <p:cNvPr id="478" name="ZoneTexte 477">
            <a:extLst>
              <a:ext uri="{FF2B5EF4-FFF2-40B4-BE49-F238E27FC236}">
                <a16:creationId xmlns:a16="http://schemas.microsoft.com/office/drawing/2014/main" id="{FC9C3827-3EDC-44A1-BE3A-A09CEE258230}"/>
              </a:ext>
            </a:extLst>
          </p:cNvPr>
          <p:cNvSpPr txBox="1"/>
          <p:nvPr/>
        </p:nvSpPr>
        <p:spPr>
          <a:xfrm>
            <a:off x="9228086" y="3026062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FFFF00"/>
                </a:highlight>
              </a:rPr>
              <a:t>T:15</a:t>
            </a:r>
            <a:endParaRPr lang="fr-CH" sz="600" dirty="0">
              <a:highlight>
                <a:srgbClr val="FFFF00"/>
              </a:highlight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58F14AB3-8632-4718-A9BA-BCB33C058070}"/>
              </a:ext>
            </a:extLst>
          </p:cNvPr>
          <p:cNvSpPr/>
          <p:nvPr/>
        </p:nvSpPr>
        <p:spPr>
          <a:xfrm>
            <a:off x="9606118" y="2887872"/>
            <a:ext cx="99257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700" b="1" dirty="0">
                <a:highlight>
                  <a:srgbClr val="FFFF00"/>
                </a:highlight>
              </a:rPr>
              <a:t>7:52:30 + 15 &gt; 8:05:00</a:t>
            </a:r>
            <a:endParaRPr lang="fr-CH" sz="700" b="1" baseline="-25000" dirty="0">
              <a:highlight>
                <a:srgbClr val="FFFF00"/>
              </a:highlight>
            </a:endParaRPr>
          </a:p>
        </p:txBody>
      </p:sp>
      <p:sp>
        <p:nvSpPr>
          <p:cNvPr id="480" name="ZoneTexte 479">
            <a:extLst>
              <a:ext uri="{FF2B5EF4-FFF2-40B4-BE49-F238E27FC236}">
                <a16:creationId xmlns:a16="http://schemas.microsoft.com/office/drawing/2014/main" id="{952766B8-6537-4F20-A548-AA571B2D74F9}"/>
              </a:ext>
            </a:extLst>
          </p:cNvPr>
          <p:cNvSpPr txBox="1"/>
          <p:nvPr/>
        </p:nvSpPr>
        <p:spPr>
          <a:xfrm>
            <a:off x="5799407" y="95066"/>
            <a:ext cx="421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3</a:t>
            </a:r>
          </a:p>
          <a:p>
            <a:r>
              <a:rPr lang="fr-FR" sz="800" dirty="0"/>
              <a:t>S: 5</a:t>
            </a:r>
          </a:p>
          <a:p>
            <a:endParaRPr lang="fr-CH" sz="600" dirty="0"/>
          </a:p>
        </p:txBody>
      </p:sp>
      <p:sp>
        <p:nvSpPr>
          <p:cNvPr id="481" name="ZoneTexte 480">
            <a:extLst>
              <a:ext uri="{FF2B5EF4-FFF2-40B4-BE49-F238E27FC236}">
                <a16:creationId xmlns:a16="http://schemas.microsoft.com/office/drawing/2014/main" id="{62DD9E46-02E6-4E60-AC9E-A9E5B1B6649E}"/>
              </a:ext>
            </a:extLst>
          </p:cNvPr>
          <p:cNvSpPr txBox="1"/>
          <p:nvPr/>
        </p:nvSpPr>
        <p:spPr>
          <a:xfrm>
            <a:off x="5845419" y="2328679"/>
            <a:ext cx="421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/>
              <a:t>S: 5</a:t>
            </a:r>
          </a:p>
          <a:p>
            <a:endParaRPr lang="fr-CH" sz="600" dirty="0"/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453C051A-BDFB-475E-9906-1C1EECD5E8DD}"/>
              </a:ext>
            </a:extLst>
          </p:cNvPr>
          <p:cNvSpPr txBox="1"/>
          <p:nvPr/>
        </p:nvSpPr>
        <p:spPr>
          <a:xfrm>
            <a:off x="216954" y="289861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R4</a:t>
            </a:r>
            <a:endParaRPr lang="fr-CH" sz="600" dirty="0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953F8B57-0B52-4DEA-9483-50D9B4F17D8A}"/>
              </a:ext>
            </a:extLst>
          </p:cNvPr>
          <p:cNvSpPr txBox="1"/>
          <p:nvPr/>
        </p:nvSpPr>
        <p:spPr>
          <a:xfrm>
            <a:off x="1471302" y="661868"/>
            <a:ext cx="34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314" name="ZoneTexte 313">
            <a:extLst>
              <a:ext uri="{FF2B5EF4-FFF2-40B4-BE49-F238E27FC236}">
                <a16:creationId xmlns:a16="http://schemas.microsoft.com/office/drawing/2014/main" id="{4A89FD4A-4987-4D8A-835D-67D0BDF6C66E}"/>
              </a:ext>
            </a:extLst>
          </p:cNvPr>
          <p:cNvSpPr txBox="1"/>
          <p:nvPr/>
        </p:nvSpPr>
        <p:spPr>
          <a:xfrm>
            <a:off x="2293265" y="656511"/>
            <a:ext cx="35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315" name="ZoneTexte 314">
            <a:extLst>
              <a:ext uri="{FF2B5EF4-FFF2-40B4-BE49-F238E27FC236}">
                <a16:creationId xmlns:a16="http://schemas.microsoft.com/office/drawing/2014/main" id="{6B9B4107-B6B5-4050-B705-16C562EBBF25}"/>
              </a:ext>
            </a:extLst>
          </p:cNvPr>
          <p:cNvSpPr txBox="1"/>
          <p:nvPr/>
        </p:nvSpPr>
        <p:spPr>
          <a:xfrm>
            <a:off x="1490636" y="1393884"/>
            <a:ext cx="39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316" name="ZoneTexte 315">
            <a:extLst>
              <a:ext uri="{FF2B5EF4-FFF2-40B4-BE49-F238E27FC236}">
                <a16:creationId xmlns:a16="http://schemas.microsoft.com/office/drawing/2014/main" id="{C8897ADA-3070-4F75-BE62-A041BF352A4E}"/>
              </a:ext>
            </a:extLst>
          </p:cNvPr>
          <p:cNvSpPr txBox="1"/>
          <p:nvPr/>
        </p:nvSpPr>
        <p:spPr>
          <a:xfrm>
            <a:off x="2297889" y="1394672"/>
            <a:ext cx="3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21F5B183-FB0F-49C9-AF26-0E1238BFB2B4}"/>
              </a:ext>
            </a:extLst>
          </p:cNvPr>
          <p:cNvSpPr txBox="1"/>
          <p:nvPr/>
        </p:nvSpPr>
        <p:spPr>
          <a:xfrm>
            <a:off x="1512586" y="2025893"/>
            <a:ext cx="37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BADC3EE7-4ADD-4A3F-A4AB-5A79AFC7D837}"/>
              </a:ext>
            </a:extLst>
          </p:cNvPr>
          <p:cNvSpPr txBox="1"/>
          <p:nvPr/>
        </p:nvSpPr>
        <p:spPr>
          <a:xfrm>
            <a:off x="2316803" y="2040212"/>
            <a:ext cx="36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329" name="ZoneTexte 328">
            <a:extLst>
              <a:ext uri="{FF2B5EF4-FFF2-40B4-BE49-F238E27FC236}">
                <a16:creationId xmlns:a16="http://schemas.microsoft.com/office/drawing/2014/main" id="{79FBD9B5-D7F1-4EF0-930A-AF9AE49B7245}"/>
              </a:ext>
            </a:extLst>
          </p:cNvPr>
          <p:cNvSpPr txBox="1"/>
          <p:nvPr/>
        </p:nvSpPr>
        <p:spPr>
          <a:xfrm>
            <a:off x="263204" y="1530992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R2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0" name="ZoneTexte 329">
            <a:extLst>
              <a:ext uri="{FF2B5EF4-FFF2-40B4-BE49-F238E27FC236}">
                <a16:creationId xmlns:a16="http://schemas.microsoft.com/office/drawing/2014/main" id="{FC1221FD-C378-4452-8ED9-47D9C4F4D2B6}"/>
              </a:ext>
            </a:extLst>
          </p:cNvPr>
          <p:cNvSpPr txBox="1"/>
          <p:nvPr/>
        </p:nvSpPr>
        <p:spPr>
          <a:xfrm>
            <a:off x="243574" y="223729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R3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EED5F43C-3D9C-4447-B0B5-001AC6374F84}"/>
              </a:ext>
            </a:extLst>
          </p:cNvPr>
          <p:cNvSpPr txBox="1"/>
          <p:nvPr/>
        </p:nvSpPr>
        <p:spPr>
          <a:xfrm>
            <a:off x="216303" y="378373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R5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2" name="ZoneTexte 341">
            <a:extLst>
              <a:ext uri="{FF2B5EF4-FFF2-40B4-BE49-F238E27FC236}">
                <a16:creationId xmlns:a16="http://schemas.microsoft.com/office/drawing/2014/main" id="{E38233DC-82C8-4757-B2AD-A889C34F6732}"/>
              </a:ext>
            </a:extLst>
          </p:cNvPr>
          <p:cNvSpPr txBox="1"/>
          <p:nvPr/>
        </p:nvSpPr>
        <p:spPr>
          <a:xfrm>
            <a:off x="238153" y="79337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R1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1690B28B-F6A9-4BE9-A7C9-6CB1D7210F8F}"/>
              </a:ext>
            </a:extLst>
          </p:cNvPr>
          <p:cNvSpPr txBox="1"/>
          <p:nvPr/>
        </p:nvSpPr>
        <p:spPr>
          <a:xfrm>
            <a:off x="8536221" y="35592"/>
            <a:ext cx="380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F2702EEF-4CB3-4E06-9A50-2F9974FE608D}"/>
              </a:ext>
            </a:extLst>
          </p:cNvPr>
          <p:cNvSpPr txBox="1"/>
          <p:nvPr/>
        </p:nvSpPr>
        <p:spPr>
          <a:xfrm>
            <a:off x="8550157" y="2250686"/>
            <a:ext cx="342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345" name="ZoneTexte 344">
            <a:extLst>
              <a:ext uri="{FF2B5EF4-FFF2-40B4-BE49-F238E27FC236}">
                <a16:creationId xmlns:a16="http://schemas.microsoft.com/office/drawing/2014/main" id="{C060401D-4F8E-4DDA-89F0-36FF8BF8F7FD}"/>
              </a:ext>
            </a:extLst>
          </p:cNvPr>
          <p:cNvSpPr txBox="1"/>
          <p:nvPr/>
        </p:nvSpPr>
        <p:spPr>
          <a:xfrm>
            <a:off x="6542513" y="3364331"/>
            <a:ext cx="356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A:4</a:t>
            </a:r>
          </a:p>
        </p:txBody>
      </p:sp>
      <p:sp>
        <p:nvSpPr>
          <p:cNvPr id="356" name="ZoneTexte 355">
            <a:extLst>
              <a:ext uri="{FF2B5EF4-FFF2-40B4-BE49-F238E27FC236}">
                <a16:creationId xmlns:a16="http://schemas.microsoft.com/office/drawing/2014/main" id="{BB7DB638-E928-4F62-A835-39F382047822}"/>
              </a:ext>
            </a:extLst>
          </p:cNvPr>
          <p:cNvSpPr txBox="1"/>
          <p:nvPr/>
        </p:nvSpPr>
        <p:spPr>
          <a:xfrm>
            <a:off x="7196718" y="2231312"/>
            <a:ext cx="380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359" name="ZoneTexte 358">
            <a:extLst>
              <a:ext uri="{FF2B5EF4-FFF2-40B4-BE49-F238E27FC236}">
                <a16:creationId xmlns:a16="http://schemas.microsoft.com/office/drawing/2014/main" id="{2A4EC998-0C4C-4ADB-BC3A-56AA1EFF6D45}"/>
              </a:ext>
            </a:extLst>
          </p:cNvPr>
          <p:cNvSpPr txBox="1"/>
          <p:nvPr/>
        </p:nvSpPr>
        <p:spPr>
          <a:xfrm>
            <a:off x="6722463" y="1890897"/>
            <a:ext cx="29626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Fig15: Meilleur détour pour l’insertion du stop 1 de la requête 4 dans l’offre </a:t>
            </a:r>
            <a:r>
              <a:rPr lang="fr-FR" sz="600" dirty="0" err="1"/>
              <a:t>mainly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360" name="ZoneTexte 359">
            <a:extLst>
              <a:ext uri="{FF2B5EF4-FFF2-40B4-BE49-F238E27FC236}">
                <a16:creationId xmlns:a16="http://schemas.microsoft.com/office/drawing/2014/main" id="{493B411E-B4DF-4E64-9FAF-D8B8897691F1}"/>
              </a:ext>
            </a:extLst>
          </p:cNvPr>
          <p:cNvSpPr txBox="1"/>
          <p:nvPr/>
        </p:nvSpPr>
        <p:spPr>
          <a:xfrm>
            <a:off x="6371538" y="4071020"/>
            <a:ext cx="3706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Fig16: Détour impossible pour cause d’horaire pour l’insertion du stop 1 de la requête 4 dans l’offre </a:t>
            </a:r>
            <a:r>
              <a:rPr lang="fr-FR" sz="600" dirty="0" err="1"/>
              <a:t>mainly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16BA18CE-DF13-48F5-AB08-094314E64686}"/>
              </a:ext>
            </a:extLst>
          </p:cNvPr>
          <p:cNvSpPr txBox="1"/>
          <p:nvPr/>
        </p:nvSpPr>
        <p:spPr>
          <a:xfrm>
            <a:off x="10423645" y="176662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7:59:00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63" name="ZoneTexte 362">
            <a:extLst>
              <a:ext uri="{FF2B5EF4-FFF2-40B4-BE49-F238E27FC236}">
                <a16:creationId xmlns:a16="http://schemas.microsoft.com/office/drawing/2014/main" id="{01A40037-0890-43EE-A1E3-93A62F5EEA90}"/>
              </a:ext>
            </a:extLst>
          </p:cNvPr>
          <p:cNvSpPr txBox="1"/>
          <p:nvPr/>
        </p:nvSpPr>
        <p:spPr>
          <a:xfrm>
            <a:off x="8805948" y="642853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7:50:30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64" name="ZoneTexte 363">
            <a:extLst>
              <a:ext uri="{FF2B5EF4-FFF2-40B4-BE49-F238E27FC236}">
                <a16:creationId xmlns:a16="http://schemas.microsoft.com/office/drawing/2014/main" id="{A31F2BA5-158C-4896-9BA0-72A6D4FE922F}"/>
              </a:ext>
            </a:extLst>
          </p:cNvPr>
          <p:cNvSpPr txBox="1"/>
          <p:nvPr/>
        </p:nvSpPr>
        <p:spPr>
          <a:xfrm>
            <a:off x="7473794" y="620156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7:51:00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6C395774-BB36-4C7E-B427-CF714137D6BF}"/>
              </a:ext>
            </a:extLst>
          </p:cNvPr>
          <p:cNvSpPr txBox="1"/>
          <p:nvPr/>
        </p:nvSpPr>
        <p:spPr>
          <a:xfrm>
            <a:off x="6630763" y="177607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7:57:00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09E6F98F-CEFB-4077-A8E9-E02F73340942}"/>
              </a:ext>
            </a:extLst>
          </p:cNvPr>
          <p:cNvSpPr txBox="1"/>
          <p:nvPr/>
        </p:nvSpPr>
        <p:spPr>
          <a:xfrm>
            <a:off x="7256886" y="2818383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  <a:highlight>
                  <a:srgbClr val="FFFF00"/>
                </a:highlight>
              </a:rPr>
              <a:t>7:52:30</a:t>
            </a:r>
            <a:r>
              <a:rPr lang="fr-FR" sz="600" dirty="0"/>
              <a:t> </a:t>
            </a:r>
            <a:endParaRPr lang="fr-CH" sz="600" dirty="0"/>
          </a:p>
        </p:txBody>
      </p:sp>
      <p:cxnSp>
        <p:nvCxnSpPr>
          <p:cNvPr id="367" name="Connecteur droit 366">
            <a:extLst>
              <a:ext uri="{FF2B5EF4-FFF2-40B4-BE49-F238E27FC236}">
                <a16:creationId xmlns:a16="http://schemas.microsoft.com/office/drawing/2014/main" id="{88DCE452-D67E-45C2-8403-87DD546D01FE}"/>
              </a:ext>
            </a:extLst>
          </p:cNvPr>
          <p:cNvCxnSpPr>
            <a:cxnSpLocks/>
          </p:cNvCxnSpPr>
          <p:nvPr/>
        </p:nvCxnSpPr>
        <p:spPr>
          <a:xfrm flipH="1">
            <a:off x="7371397" y="2835679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>
            <a:extLst>
              <a:ext uri="{FF2B5EF4-FFF2-40B4-BE49-F238E27FC236}">
                <a16:creationId xmlns:a16="http://schemas.microsoft.com/office/drawing/2014/main" id="{F5E79A73-7162-4AAD-A35A-0B6081B5E889}"/>
              </a:ext>
            </a:extLst>
          </p:cNvPr>
          <p:cNvCxnSpPr>
            <a:cxnSpLocks/>
          </p:cNvCxnSpPr>
          <p:nvPr/>
        </p:nvCxnSpPr>
        <p:spPr>
          <a:xfrm flipH="1">
            <a:off x="6744110" y="1798330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>
            <a:extLst>
              <a:ext uri="{FF2B5EF4-FFF2-40B4-BE49-F238E27FC236}">
                <a16:creationId xmlns:a16="http://schemas.microsoft.com/office/drawing/2014/main" id="{DB499211-4449-4DBE-AE0C-E858577DAFCD}"/>
              </a:ext>
            </a:extLst>
          </p:cNvPr>
          <p:cNvCxnSpPr>
            <a:cxnSpLocks/>
          </p:cNvCxnSpPr>
          <p:nvPr/>
        </p:nvCxnSpPr>
        <p:spPr>
          <a:xfrm flipH="1">
            <a:off x="10531899" y="1780924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>
            <a:extLst>
              <a:ext uri="{FF2B5EF4-FFF2-40B4-BE49-F238E27FC236}">
                <a16:creationId xmlns:a16="http://schemas.microsoft.com/office/drawing/2014/main" id="{720E1781-2D56-402B-83D7-D6401073D6DE}"/>
              </a:ext>
            </a:extLst>
          </p:cNvPr>
          <p:cNvCxnSpPr>
            <a:cxnSpLocks/>
          </p:cNvCxnSpPr>
          <p:nvPr/>
        </p:nvCxnSpPr>
        <p:spPr>
          <a:xfrm flipH="1">
            <a:off x="7576969" y="647018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370">
            <a:extLst>
              <a:ext uri="{FF2B5EF4-FFF2-40B4-BE49-F238E27FC236}">
                <a16:creationId xmlns:a16="http://schemas.microsoft.com/office/drawing/2014/main" id="{7E0DF587-BA8B-4DFE-96B5-3833D28133BE}"/>
              </a:ext>
            </a:extLst>
          </p:cNvPr>
          <p:cNvCxnSpPr>
            <a:cxnSpLocks/>
          </p:cNvCxnSpPr>
          <p:nvPr/>
        </p:nvCxnSpPr>
        <p:spPr>
          <a:xfrm flipH="1">
            <a:off x="8911177" y="661868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>
            <a:extLst>
              <a:ext uri="{FF2B5EF4-FFF2-40B4-BE49-F238E27FC236}">
                <a16:creationId xmlns:a16="http://schemas.microsoft.com/office/drawing/2014/main" id="{DD31BD79-FD7C-4C7F-A9F1-C17712B6E554}"/>
              </a:ext>
            </a:extLst>
          </p:cNvPr>
          <p:cNvCxnSpPr>
            <a:cxnSpLocks/>
          </p:cNvCxnSpPr>
          <p:nvPr/>
        </p:nvCxnSpPr>
        <p:spPr>
          <a:xfrm flipV="1">
            <a:off x="2691595" y="4990566"/>
            <a:ext cx="749160" cy="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ZoneTexte 372">
            <a:extLst>
              <a:ext uri="{FF2B5EF4-FFF2-40B4-BE49-F238E27FC236}">
                <a16:creationId xmlns:a16="http://schemas.microsoft.com/office/drawing/2014/main" id="{F7E59527-AC15-4627-B586-5285FCB8FB8C}"/>
              </a:ext>
            </a:extLst>
          </p:cNvPr>
          <p:cNvSpPr txBox="1"/>
          <p:nvPr/>
        </p:nvSpPr>
        <p:spPr>
          <a:xfrm>
            <a:off x="2598071" y="470454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 temps trajet</a:t>
            </a:r>
            <a:endParaRPr lang="fr-CH" sz="600" dirty="0"/>
          </a:p>
        </p:txBody>
      </p: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EA724B5A-E914-43EC-8EC8-DEF177B5DEB8}"/>
              </a:ext>
            </a:extLst>
          </p:cNvPr>
          <p:cNvCxnSpPr>
            <a:cxnSpLocks/>
          </p:cNvCxnSpPr>
          <p:nvPr/>
        </p:nvCxnSpPr>
        <p:spPr>
          <a:xfrm flipV="1">
            <a:off x="2700571" y="5120201"/>
            <a:ext cx="749160" cy="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ZoneTexte 374">
            <a:extLst>
              <a:ext uri="{FF2B5EF4-FFF2-40B4-BE49-F238E27FC236}">
                <a16:creationId xmlns:a16="http://schemas.microsoft.com/office/drawing/2014/main" id="{11EE5533-814D-45BA-B949-0555A5CA4A7C}"/>
              </a:ext>
            </a:extLst>
          </p:cNvPr>
          <p:cNvSpPr txBox="1"/>
          <p:nvPr/>
        </p:nvSpPr>
        <p:spPr>
          <a:xfrm>
            <a:off x="2708202" y="4835865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valide</a:t>
            </a:r>
            <a:endParaRPr lang="fr-CH" sz="500" dirty="0"/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9ABE8313-ADE3-4E2B-99A5-D11BD5E9F0AC}"/>
              </a:ext>
            </a:extLst>
          </p:cNvPr>
          <p:cNvSpPr txBox="1"/>
          <p:nvPr/>
        </p:nvSpPr>
        <p:spPr>
          <a:xfrm>
            <a:off x="2790880" y="497757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Détour</a:t>
            </a:r>
            <a:endParaRPr lang="fr-CH" sz="500" dirty="0"/>
          </a:p>
        </p:txBody>
      </p:sp>
      <p:cxnSp>
        <p:nvCxnSpPr>
          <p:cNvPr id="377" name="Connecteur droit 376">
            <a:extLst>
              <a:ext uri="{FF2B5EF4-FFF2-40B4-BE49-F238E27FC236}">
                <a16:creationId xmlns:a16="http://schemas.microsoft.com/office/drawing/2014/main" id="{1B7B511F-1421-4A27-9540-D2444702C286}"/>
              </a:ext>
            </a:extLst>
          </p:cNvPr>
          <p:cNvCxnSpPr>
            <a:cxnSpLocks/>
          </p:cNvCxnSpPr>
          <p:nvPr/>
        </p:nvCxnSpPr>
        <p:spPr>
          <a:xfrm flipV="1">
            <a:off x="2698643" y="5282626"/>
            <a:ext cx="749160" cy="1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ZoneTexte 377">
            <a:extLst>
              <a:ext uri="{FF2B5EF4-FFF2-40B4-BE49-F238E27FC236}">
                <a16:creationId xmlns:a16="http://schemas.microsoft.com/office/drawing/2014/main" id="{019A0F1A-1449-416A-84F6-16A9C773A6A8}"/>
              </a:ext>
            </a:extLst>
          </p:cNvPr>
          <p:cNvSpPr txBox="1"/>
          <p:nvPr/>
        </p:nvSpPr>
        <p:spPr>
          <a:xfrm>
            <a:off x="2607424" y="5131390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en cours</a:t>
            </a:r>
            <a:endParaRPr lang="fr-CH" sz="500" dirty="0"/>
          </a:p>
        </p:txBody>
      </p:sp>
      <p:sp>
        <p:nvSpPr>
          <p:cNvPr id="361" name="ZoneTexte 360">
            <a:extLst>
              <a:ext uri="{FF2B5EF4-FFF2-40B4-BE49-F238E27FC236}">
                <a16:creationId xmlns:a16="http://schemas.microsoft.com/office/drawing/2014/main" id="{E21572C8-1B6E-47A1-A2C4-545866846E6F}"/>
              </a:ext>
            </a:extLst>
          </p:cNvPr>
          <p:cNvSpPr txBox="1"/>
          <p:nvPr/>
        </p:nvSpPr>
        <p:spPr>
          <a:xfrm>
            <a:off x="1008666" y="682131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7</a:t>
            </a:r>
          </a:p>
          <a:p>
            <a:endParaRPr lang="fr-CH" sz="600" dirty="0"/>
          </a:p>
        </p:txBody>
      </p:sp>
      <p:grpSp>
        <p:nvGrpSpPr>
          <p:cNvPr id="381" name="Groupe 380">
            <a:extLst>
              <a:ext uri="{FF2B5EF4-FFF2-40B4-BE49-F238E27FC236}">
                <a16:creationId xmlns:a16="http://schemas.microsoft.com/office/drawing/2014/main" id="{2D5F9CDE-0D29-4AB2-9CD8-3A3C5AA4E4DA}"/>
              </a:ext>
            </a:extLst>
          </p:cNvPr>
          <p:cNvGrpSpPr/>
          <p:nvPr/>
        </p:nvGrpSpPr>
        <p:grpSpPr>
          <a:xfrm>
            <a:off x="68265" y="4754384"/>
            <a:ext cx="1194149" cy="338554"/>
            <a:chOff x="3253347" y="4815505"/>
            <a:chExt cx="1329973" cy="444551"/>
          </a:xfrm>
        </p:grpSpPr>
        <p:sp>
          <p:nvSpPr>
            <p:cNvPr id="382" name="Légende : double flèche courbée sans bordure 381">
              <a:extLst>
                <a:ext uri="{FF2B5EF4-FFF2-40B4-BE49-F238E27FC236}">
                  <a16:creationId xmlns:a16="http://schemas.microsoft.com/office/drawing/2014/main" id="{468C3321-CED0-4F72-BCF9-AF47B9610233}"/>
                </a:ext>
              </a:extLst>
            </p:cNvPr>
            <p:cNvSpPr/>
            <p:nvPr/>
          </p:nvSpPr>
          <p:spPr>
            <a:xfrm>
              <a:off x="3284299" y="4856400"/>
              <a:ext cx="1181113" cy="377344"/>
            </a:xfrm>
            <a:prstGeom prst="callout3">
              <a:avLst>
                <a:gd name="adj1" fmla="val 94131"/>
                <a:gd name="adj2" fmla="val 30009"/>
                <a:gd name="adj3" fmla="val 118968"/>
                <a:gd name="adj4" fmla="val 30184"/>
                <a:gd name="adj5" fmla="val 120338"/>
                <a:gd name="adj6" fmla="val 31176"/>
                <a:gd name="adj7" fmla="val 136715"/>
                <a:gd name="adj8" fmla="val 48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50218001-EBE6-4FDC-B27A-AAEDF4AC8415}"/>
                </a:ext>
              </a:extLst>
            </p:cNvPr>
            <p:cNvSpPr txBox="1"/>
            <p:nvPr/>
          </p:nvSpPr>
          <p:spPr>
            <a:xfrm>
              <a:off x="3253347" y="4815505"/>
              <a:ext cx="1329973" cy="444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N: nbr de passager</a:t>
              </a:r>
            </a:p>
            <a:p>
              <a:r>
                <a:rPr lang="fr-FR" sz="800" dirty="0" err="1"/>
                <a:t>AvS</a:t>
              </a:r>
              <a:r>
                <a:rPr lang="fr-FR" sz="800" dirty="0"/>
                <a:t>: nbr de siège nominal</a:t>
              </a:r>
              <a:endParaRPr lang="fr-CH" sz="600" dirty="0"/>
            </a:p>
          </p:txBody>
        </p:sp>
      </p:grpSp>
      <p:sp>
        <p:nvSpPr>
          <p:cNvPr id="384" name="ZoneTexte 383">
            <a:extLst>
              <a:ext uri="{FF2B5EF4-FFF2-40B4-BE49-F238E27FC236}">
                <a16:creationId xmlns:a16="http://schemas.microsoft.com/office/drawing/2014/main" id="{90B09BB1-6A1D-4DAE-92C4-B795E7EBB929}"/>
              </a:ext>
            </a:extLst>
          </p:cNvPr>
          <p:cNvSpPr txBox="1"/>
          <p:nvPr/>
        </p:nvSpPr>
        <p:spPr>
          <a:xfrm>
            <a:off x="464943" y="5087884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N/</a:t>
            </a:r>
            <a:r>
              <a:rPr lang="fr-FR" sz="600" dirty="0" err="1"/>
              <a:t>AvS</a:t>
            </a:r>
            <a:endParaRPr lang="fr-CH" sz="400" dirty="0"/>
          </a:p>
        </p:txBody>
      </p:sp>
      <p:sp>
        <p:nvSpPr>
          <p:cNvPr id="339" name="ZoneTexte 338">
            <a:extLst>
              <a:ext uri="{FF2B5EF4-FFF2-40B4-BE49-F238E27FC236}">
                <a16:creationId xmlns:a16="http://schemas.microsoft.com/office/drawing/2014/main" id="{01CA2CF5-F685-4468-8195-29779BF99840}"/>
              </a:ext>
            </a:extLst>
          </p:cNvPr>
          <p:cNvSpPr txBox="1"/>
          <p:nvPr/>
        </p:nvSpPr>
        <p:spPr>
          <a:xfrm>
            <a:off x="1540468" y="321086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611EF69E-8ADC-4763-A831-A7BC2DD9E8BA}"/>
              </a:ext>
            </a:extLst>
          </p:cNvPr>
          <p:cNvSpPr txBox="1"/>
          <p:nvPr/>
        </p:nvSpPr>
        <p:spPr>
          <a:xfrm>
            <a:off x="2366847" y="32120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sp>
        <p:nvSpPr>
          <p:cNvPr id="341" name="ZoneTexte 340">
            <a:extLst>
              <a:ext uri="{FF2B5EF4-FFF2-40B4-BE49-F238E27FC236}">
                <a16:creationId xmlns:a16="http://schemas.microsoft.com/office/drawing/2014/main" id="{D1C2B786-A78C-4249-BD9C-45E8A943BE0C}"/>
              </a:ext>
            </a:extLst>
          </p:cNvPr>
          <p:cNvSpPr txBox="1"/>
          <p:nvPr/>
        </p:nvSpPr>
        <p:spPr>
          <a:xfrm>
            <a:off x="1523235" y="40395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385" name="ZoneTexte 384">
            <a:extLst>
              <a:ext uri="{FF2B5EF4-FFF2-40B4-BE49-F238E27FC236}">
                <a16:creationId xmlns:a16="http://schemas.microsoft.com/office/drawing/2014/main" id="{25CDDB49-89A3-4F27-AD2E-5FE492C6540A}"/>
              </a:ext>
            </a:extLst>
          </p:cNvPr>
          <p:cNvSpPr txBox="1"/>
          <p:nvPr/>
        </p:nvSpPr>
        <p:spPr>
          <a:xfrm>
            <a:off x="2358333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386" name="ZoneTexte 385">
            <a:extLst>
              <a:ext uri="{FF2B5EF4-FFF2-40B4-BE49-F238E27FC236}">
                <a16:creationId xmlns:a16="http://schemas.microsoft.com/office/drawing/2014/main" id="{FB488B38-5CC2-42A8-8CA9-C91DA2B93978}"/>
              </a:ext>
            </a:extLst>
          </p:cNvPr>
          <p:cNvSpPr txBox="1"/>
          <p:nvPr/>
        </p:nvSpPr>
        <p:spPr>
          <a:xfrm>
            <a:off x="3085711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8:05:00]</a:t>
            </a:r>
            <a:endParaRPr lang="fr-CH" sz="600" dirty="0"/>
          </a:p>
        </p:txBody>
      </p:sp>
      <p:sp>
        <p:nvSpPr>
          <p:cNvPr id="387" name="Accolade ouvrante 386">
            <a:extLst>
              <a:ext uri="{FF2B5EF4-FFF2-40B4-BE49-F238E27FC236}">
                <a16:creationId xmlns:a16="http://schemas.microsoft.com/office/drawing/2014/main" id="{58F636DE-9EDE-4547-A43F-FC8F811E1607}"/>
              </a:ext>
            </a:extLst>
          </p:cNvPr>
          <p:cNvSpPr/>
          <p:nvPr/>
        </p:nvSpPr>
        <p:spPr>
          <a:xfrm>
            <a:off x="1399563" y="2710847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8" name="Accolade ouvrante 387">
            <a:extLst>
              <a:ext uri="{FF2B5EF4-FFF2-40B4-BE49-F238E27FC236}">
                <a16:creationId xmlns:a16="http://schemas.microsoft.com/office/drawing/2014/main" id="{B55C69C1-7F86-415D-9C0E-A12216C4BD44}"/>
              </a:ext>
            </a:extLst>
          </p:cNvPr>
          <p:cNvSpPr/>
          <p:nvPr/>
        </p:nvSpPr>
        <p:spPr>
          <a:xfrm>
            <a:off x="1404330" y="3548588"/>
            <a:ext cx="193779" cy="698309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9" name="Accolade fermante 388">
            <a:extLst>
              <a:ext uri="{FF2B5EF4-FFF2-40B4-BE49-F238E27FC236}">
                <a16:creationId xmlns:a16="http://schemas.microsoft.com/office/drawing/2014/main" id="{00BA8485-2A4A-4DBE-9E2D-0A362E705255}"/>
              </a:ext>
            </a:extLst>
          </p:cNvPr>
          <p:cNvSpPr/>
          <p:nvPr/>
        </p:nvSpPr>
        <p:spPr>
          <a:xfrm>
            <a:off x="3057129" y="2754645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0" name="Accolade fermante 389">
            <a:extLst>
              <a:ext uri="{FF2B5EF4-FFF2-40B4-BE49-F238E27FC236}">
                <a16:creationId xmlns:a16="http://schemas.microsoft.com/office/drawing/2014/main" id="{8ED57473-A7F7-42AD-B554-9E3AF3C9F046}"/>
              </a:ext>
            </a:extLst>
          </p:cNvPr>
          <p:cNvSpPr/>
          <p:nvPr/>
        </p:nvSpPr>
        <p:spPr>
          <a:xfrm>
            <a:off x="3682605" y="3548588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1" name="ZoneTexte 390">
            <a:extLst>
              <a:ext uri="{FF2B5EF4-FFF2-40B4-BE49-F238E27FC236}">
                <a16:creationId xmlns:a16="http://schemas.microsoft.com/office/drawing/2014/main" id="{D24C099D-E26A-4AA3-80DB-116FCAD74BB0}"/>
              </a:ext>
            </a:extLst>
          </p:cNvPr>
          <p:cNvSpPr txBox="1"/>
          <p:nvPr/>
        </p:nvSpPr>
        <p:spPr>
          <a:xfrm>
            <a:off x="2252610" y="3563566"/>
            <a:ext cx="3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392" name="ZoneTexte 391">
            <a:extLst>
              <a:ext uri="{FF2B5EF4-FFF2-40B4-BE49-F238E27FC236}">
                <a16:creationId xmlns:a16="http://schemas.microsoft.com/office/drawing/2014/main" id="{C303EAFE-48DA-4405-8B8F-7E340D1AC82C}"/>
              </a:ext>
            </a:extLst>
          </p:cNvPr>
          <p:cNvSpPr txBox="1"/>
          <p:nvPr/>
        </p:nvSpPr>
        <p:spPr>
          <a:xfrm>
            <a:off x="2982374" y="3555594"/>
            <a:ext cx="3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393" name="ZoneTexte 392">
            <a:extLst>
              <a:ext uri="{FF2B5EF4-FFF2-40B4-BE49-F238E27FC236}">
                <a16:creationId xmlns:a16="http://schemas.microsoft.com/office/drawing/2014/main" id="{9BF09E55-9150-4A20-9FA5-5D9143B856F9}"/>
              </a:ext>
            </a:extLst>
          </p:cNvPr>
          <p:cNvSpPr txBox="1"/>
          <p:nvPr/>
        </p:nvSpPr>
        <p:spPr>
          <a:xfrm>
            <a:off x="1021265" y="2769790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3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713E5F1C-916F-4286-B7E2-54BF1F991404}"/>
              </a:ext>
            </a:extLst>
          </p:cNvPr>
          <p:cNvSpPr txBox="1"/>
          <p:nvPr/>
        </p:nvSpPr>
        <p:spPr>
          <a:xfrm>
            <a:off x="1021265" y="3645893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EFA30D22-FB87-4FEF-ACD0-D97995359BDC}"/>
              </a:ext>
            </a:extLst>
          </p:cNvPr>
          <p:cNvGrpSpPr/>
          <p:nvPr/>
        </p:nvGrpSpPr>
        <p:grpSpPr>
          <a:xfrm>
            <a:off x="2260969" y="2708550"/>
            <a:ext cx="849250" cy="577666"/>
            <a:chOff x="2410617" y="2709962"/>
            <a:chExt cx="849250" cy="577666"/>
          </a:xfrm>
        </p:grpSpPr>
        <p:sp>
          <p:nvSpPr>
            <p:cNvPr id="396" name="ZoneTexte 395">
              <a:extLst>
                <a:ext uri="{FF2B5EF4-FFF2-40B4-BE49-F238E27FC236}">
                  <a16:creationId xmlns:a16="http://schemas.microsoft.com/office/drawing/2014/main" id="{D9637CC2-0D3F-4FE3-93C1-BF0122A218CB}"/>
                </a:ext>
              </a:extLst>
            </p:cNvPr>
            <p:cNvSpPr txBox="1"/>
            <p:nvPr/>
          </p:nvSpPr>
          <p:spPr>
            <a:xfrm>
              <a:off x="2410617" y="2720007"/>
              <a:ext cx="36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D:-2</a:t>
              </a:r>
            </a:p>
          </p:txBody>
        </p: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20E13CAC-5B51-482A-B118-C45998F3DAC5}"/>
                </a:ext>
              </a:extLst>
            </p:cNvPr>
            <p:cNvGrpSpPr/>
            <p:nvPr/>
          </p:nvGrpSpPr>
          <p:grpSpPr>
            <a:xfrm>
              <a:off x="2434000" y="2709962"/>
              <a:ext cx="825867" cy="577666"/>
              <a:chOff x="2473974" y="1348089"/>
              <a:chExt cx="825867" cy="577666"/>
            </a:xfrm>
          </p:grpSpPr>
          <p:grpSp>
            <p:nvGrpSpPr>
              <p:cNvPr id="398" name="Groupe 397">
                <a:extLst>
                  <a:ext uri="{FF2B5EF4-FFF2-40B4-BE49-F238E27FC236}">
                    <a16:creationId xmlns:a16="http://schemas.microsoft.com/office/drawing/2014/main" id="{A621867A-3A8C-4574-BAEB-40A640A72104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400" name="Graphique 399">
                  <a:extLst>
                    <a:ext uri="{FF2B5EF4-FFF2-40B4-BE49-F238E27FC236}">
                      <a16:creationId xmlns:a16="http://schemas.microsoft.com/office/drawing/2014/main" id="{F9719DB6-D72C-4729-916B-105464139C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401" name="ZoneTexte 400">
                  <a:extLst>
                    <a:ext uri="{FF2B5EF4-FFF2-40B4-BE49-F238E27FC236}">
                      <a16:creationId xmlns:a16="http://schemas.microsoft.com/office/drawing/2014/main" id="{3B05D1E0-06BD-400A-A6B6-94EC9193DF6A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92D050"/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399" name="ZoneTexte 398">
                <a:extLst>
                  <a:ext uri="{FF2B5EF4-FFF2-40B4-BE49-F238E27FC236}">
                    <a16:creationId xmlns:a16="http://schemas.microsoft.com/office/drawing/2014/main" id="{74255645-C5BD-4030-938F-3D1DC257A357}"/>
                  </a:ext>
                </a:extLst>
              </p:cNvPr>
              <p:cNvSpPr txBox="1"/>
              <p:nvPr/>
            </p:nvSpPr>
            <p:spPr>
              <a:xfrm>
                <a:off x="2720187" y="171031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92D05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92D050"/>
                    </a:solidFill>
                  </a:rPr>
                  <a:t>R4,2</a:t>
                </a:r>
                <a:endParaRPr lang="fr-CH" sz="800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4F6712BE-09E0-4DB4-833C-3E924AE8B395}"/>
              </a:ext>
            </a:extLst>
          </p:cNvPr>
          <p:cNvGrpSpPr/>
          <p:nvPr/>
        </p:nvGrpSpPr>
        <p:grpSpPr>
          <a:xfrm>
            <a:off x="1483965" y="2724300"/>
            <a:ext cx="790601" cy="569670"/>
            <a:chOff x="1623890" y="2720007"/>
            <a:chExt cx="790601" cy="569670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D1A12169-B20E-4177-A98D-F5A683BCD0C8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406" name="Graphique 405">
                <a:extLst>
                  <a:ext uri="{FF2B5EF4-FFF2-40B4-BE49-F238E27FC236}">
                    <a16:creationId xmlns:a16="http://schemas.microsoft.com/office/drawing/2014/main" id="{1AAD64A2-BE12-4927-87B9-B2FF3A2B0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407" name="ZoneTexte 406">
                <a:extLst>
                  <a:ext uri="{FF2B5EF4-FFF2-40B4-BE49-F238E27FC236}">
                    <a16:creationId xmlns:a16="http://schemas.microsoft.com/office/drawing/2014/main" id="{789BECC3-95CD-42AA-94B1-F6E703D122E4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404" name="ZoneTexte 403">
              <a:extLst>
                <a:ext uri="{FF2B5EF4-FFF2-40B4-BE49-F238E27FC236}">
                  <a16:creationId xmlns:a16="http://schemas.microsoft.com/office/drawing/2014/main" id="{675463B4-F21C-48EE-9DC6-3FCAFB45E638}"/>
                </a:ext>
              </a:extLst>
            </p:cNvPr>
            <p:cNvSpPr txBox="1"/>
            <p:nvPr/>
          </p:nvSpPr>
          <p:spPr>
            <a:xfrm>
              <a:off x="1624179" y="2720007"/>
              <a:ext cx="37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8A3126AE-9F4B-4757-86CE-DC446BB59E8A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08E69CF7-2516-416F-972F-0628D3CCC65F}"/>
              </a:ext>
            </a:extLst>
          </p:cNvPr>
          <p:cNvGrpSpPr/>
          <p:nvPr/>
        </p:nvGrpSpPr>
        <p:grpSpPr>
          <a:xfrm>
            <a:off x="1457973" y="3524465"/>
            <a:ext cx="851516" cy="607205"/>
            <a:chOff x="1597898" y="3526599"/>
            <a:chExt cx="851516" cy="607205"/>
          </a:xfrm>
        </p:grpSpPr>
        <p:pic>
          <p:nvPicPr>
            <p:cNvPr id="414" name="Graphique 413">
              <a:extLst>
                <a:ext uri="{FF2B5EF4-FFF2-40B4-BE49-F238E27FC236}">
                  <a16:creationId xmlns:a16="http://schemas.microsoft.com/office/drawing/2014/main" id="{72C12F8A-244A-4D9B-BD6D-49F75B10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28" name="ZoneTexte 427">
              <a:extLst>
                <a:ext uri="{FF2B5EF4-FFF2-40B4-BE49-F238E27FC236}">
                  <a16:creationId xmlns:a16="http://schemas.microsoft.com/office/drawing/2014/main" id="{1B7AE4CE-043E-4D15-9B71-67BE9352D01E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29" name="ZoneTexte 428">
              <a:extLst>
                <a:ext uri="{FF2B5EF4-FFF2-40B4-BE49-F238E27FC236}">
                  <a16:creationId xmlns:a16="http://schemas.microsoft.com/office/drawing/2014/main" id="{752BC0DF-2303-4A74-8BC1-2981226775BE}"/>
                </a:ext>
              </a:extLst>
            </p:cNvPr>
            <p:cNvSpPr txBox="1"/>
            <p:nvPr/>
          </p:nvSpPr>
          <p:spPr>
            <a:xfrm>
              <a:off x="1617056" y="3568959"/>
              <a:ext cx="35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430" name="ZoneTexte 429">
              <a:extLst>
                <a:ext uri="{FF2B5EF4-FFF2-40B4-BE49-F238E27FC236}">
                  <a16:creationId xmlns:a16="http://schemas.microsoft.com/office/drawing/2014/main" id="{EF1238B1-9DEE-4660-B43E-ECCAA6EE8955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2" name="Groupe 431">
            <a:extLst>
              <a:ext uri="{FF2B5EF4-FFF2-40B4-BE49-F238E27FC236}">
                <a16:creationId xmlns:a16="http://schemas.microsoft.com/office/drawing/2014/main" id="{997CAB60-0C53-4107-BDB3-CC7E6F9F0A71}"/>
              </a:ext>
            </a:extLst>
          </p:cNvPr>
          <p:cNvGrpSpPr/>
          <p:nvPr/>
        </p:nvGrpSpPr>
        <p:grpSpPr>
          <a:xfrm>
            <a:off x="2350318" y="3531886"/>
            <a:ext cx="737702" cy="580964"/>
            <a:chOff x="2490243" y="3534020"/>
            <a:chExt cx="737702" cy="580964"/>
          </a:xfrm>
        </p:grpSpPr>
        <p:grpSp>
          <p:nvGrpSpPr>
            <p:cNvPr id="433" name="Groupe 432">
              <a:extLst>
                <a:ext uri="{FF2B5EF4-FFF2-40B4-BE49-F238E27FC236}">
                  <a16:creationId xmlns:a16="http://schemas.microsoft.com/office/drawing/2014/main" id="{DEB50430-186C-4A26-A886-CEBB231B9237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2A094C4B-AF8A-466A-A4C9-70BA7C0B0D27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437" name="Graphique 436">
                <a:extLst>
                  <a:ext uri="{FF2B5EF4-FFF2-40B4-BE49-F238E27FC236}">
                    <a16:creationId xmlns:a16="http://schemas.microsoft.com/office/drawing/2014/main" id="{33074D98-D24C-4F08-88E5-B85E13229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434" name="ZoneTexte 433">
              <a:extLst>
                <a:ext uri="{FF2B5EF4-FFF2-40B4-BE49-F238E27FC236}">
                  <a16:creationId xmlns:a16="http://schemas.microsoft.com/office/drawing/2014/main" id="{5BCD2984-7C22-4C67-8A01-1EDAD503AC3B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38" name="Groupe 437">
            <a:extLst>
              <a:ext uri="{FF2B5EF4-FFF2-40B4-BE49-F238E27FC236}">
                <a16:creationId xmlns:a16="http://schemas.microsoft.com/office/drawing/2014/main" id="{D52F8C55-3CE1-4BE6-B605-2E7A478AE358}"/>
              </a:ext>
            </a:extLst>
          </p:cNvPr>
          <p:cNvGrpSpPr/>
          <p:nvPr/>
        </p:nvGrpSpPr>
        <p:grpSpPr>
          <a:xfrm>
            <a:off x="3215381" y="3492310"/>
            <a:ext cx="444352" cy="622922"/>
            <a:chOff x="3355306" y="3494444"/>
            <a:chExt cx="444352" cy="622922"/>
          </a:xfrm>
        </p:grpSpPr>
        <p:grpSp>
          <p:nvGrpSpPr>
            <p:cNvPr id="439" name="Groupe 438">
              <a:extLst>
                <a:ext uri="{FF2B5EF4-FFF2-40B4-BE49-F238E27FC236}">
                  <a16:creationId xmlns:a16="http://schemas.microsoft.com/office/drawing/2014/main" id="{34F92A1B-9B90-4898-8B0C-CC561C9C397A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32195"/>
              <a:chOff x="3234313" y="1609791"/>
              <a:chExt cx="444352" cy="532195"/>
            </a:xfrm>
          </p:grpSpPr>
          <p:pic>
            <p:nvPicPr>
              <p:cNvPr id="443" name="Graphique 442">
                <a:extLst>
                  <a:ext uri="{FF2B5EF4-FFF2-40B4-BE49-F238E27FC236}">
                    <a16:creationId xmlns:a16="http://schemas.microsoft.com/office/drawing/2014/main" id="{CC994873-162F-4B41-A110-FE43B4228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B65CF07F-9EC6-44A9-A761-C19F874D85C2}"/>
                  </a:ext>
                </a:extLst>
              </p:cNvPr>
              <p:cNvSpPr txBox="1"/>
              <p:nvPr/>
            </p:nvSpPr>
            <p:spPr>
              <a:xfrm>
                <a:off x="3234313" y="1926542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42" name="ZoneTexte 441">
              <a:extLst>
                <a:ext uri="{FF2B5EF4-FFF2-40B4-BE49-F238E27FC236}">
                  <a16:creationId xmlns:a16="http://schemas.microsoft.com/office/drawing/2014/main" id="{EA277DCE-F165-4E05-9265-02EEAAD27409}"/>
                </a:ext>
              </a:extLst>
            </p:cNvPr>
            <p:cNvSpPr txBox="1"/>
            <p:nvPr/>
          </p:nvSpPr>
          <p:spPr>
            <a:xfrm>
              <a:off x="3392154" y="3901922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BC8F7963-F2D1-4964-83BB-E62FA2E323A7}"/>
              </a:ext>
            </a:extLst>
          </p:cNvPr>
          <p:cNvGrpSpPr/>
          <p:nvPr/>
        </p:nvGrpSpPr>
        <p:grpSpPr>
          <a:xfrm>
            <a:off x="10651604" y="3360848"/>
            <a:ext cx="444352" cy="609178"/>
            <a:chOff x="3355306" y="3494444"/>
            <a:chExt cx="444352" cy="609178"/>
          </a:xfrm>
        </p:grpSpPr>
        <p:grpSp>
          <p:nvGrpSpPr>
            <p:cNvPr id="422" name="Groupe 421">
              <a:extLst>
                <a:ext uri="{FF2B5EF4-FFF2-40B4-BE49-F238E27FC236}">
                  <a16:creationId xmlns:a16="http://schemas.microsoft.com/office/drawing/2014/main" id="{B3E9AC10-DA54-4B47-96B6-0C2A1172A3C6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26703"/>
              <a:chOff x="3234313" y="1609791"/>
              <a:chExt cx="444352" cy="526703"/>
            </a:xfrm>
          </p:grpSpPr>
          <p:pic>
            <p:nvPicPr>
              <p:cNvPr id="424" name="Graphique 423">
                <a:extLst>
                  <a:ext uri="{FF2B5EF4-FFF2-40B4-BE49-F238E27FC236}">
                    <a16:creationId xmlns:a16="http://schemas.microsoft.com/office/drawing/2014/main" id="{AC0780E9-051F-4B5E-BCB5-81993BD80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F14B9838-29B0-4574-BE53-28E23E397165}"/>
                  </a:ext>
                </a:extLst>
              </p:cNvPr>
              <p:cNvSpPr txBox="1"/>
              <p:nvPr/>
            </p:nvSpPr>
            <p:spPr>
              <a:xfrm>
                <a:off x="3234313" y="1921050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23" name="ZoneTexte 422">
              <a:extLst>
                <a:ext uri="{FF2B5EF4-FFF2-40B4-BE49-F238E27FC236}">
                  <a16:creationId xmlns:a16="http://schemas.microsoft.com/office/drawing/2014/main" id="{21DD59E8-18A9-4D50-B24E-BB07441A4BB4}"/>
                </a:ext>
              </a:extLst>
            </p:cNvPr>
            <p:cNvSpPr txBox="1"/>
            <p:nvPr/>
          </p:nvSpPr>
          <p:spPr>
            <a:xfrm>
              <a:off x="3393388" y="388817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33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516">
            <a:extLst>
              <a:ext uri="{FF2B5EF4-FFF2-40B4-BE49-F238E27FC236}">
                <a16:creationId xmlns:a16="http://schemas.microsoft.com/office/drawing/2014/main" id="{FFF772C7-BA70-428C-AC7E-5A10219684FE}"/>
              </a:ext>
            </a:extLst>
          </p:cNvPr>
          <p:cNvSpPr/>
          <p:nvPr/>
        </p:nvSpPr>
        <p:spPr>
          <a:xfrm>
            <a:off x="5385019" y="2280087"/>
            <a:ext cx="5679502" cy="182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D0CD5AE-D77A-470D-87AB-BAB9F570B269}"/>
              </a:ext>
            </a:extLst>
          </p:cNvPr>
          <p:cNvSpPr/>
          <p:nvPr/>
        </p:nvSpPr>
        <p:spPr>
          <a:xfrm>
            <a:off x="5364047" y="90876"/>
            <a:ext cx="5679502" cy="1830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grpSp>
        <p:nvGrpSpPr>
          <p:cNvPr id="635" name="Groupe 634">
            <a:extLst>
              <a:ext uri="{FF2B5EF4-FFF2-40B4-BE49-F238E27FC236}">
                <a16:creationId xmlns:a16="http://schemas.microsoft.com/office/drawing/2014/main" id="{82CDC30E-373F-44D9-88E8-BEB498FA4205}"/>
              </a:ext>
            </a:extLst>
          </p:cNvPr>
          <p:cNvGrpSpPr/>
          <p:nvPr/>
        </p:nvGrpSpPr>
        <p:grpSpPr>
          <a:xfrm>
            <a:off x="476109" y="3578968"/>
            <a:ext cx="669623" cy="518287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636" name="Graphique 635">
              <a:extLst>
                <a:ext uri="{FF2B5EF4-FFF2-40B4-BE49-F238E27FC236}">
                  <a16:creationId xmlns:a16="http://schemas.microsoft.com/office/drawing/2014/main" id="{49ED7E80-31E8-4F85-A5B2-2E8DFAD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637" name="Graphique 636">
              <a:extLst>
                <a:ext uri="{FF2B5EF4-FFF2-40B4-BE49-F238E27FC236}">
                  <a16:creationId xmlns:a16="http://schemas.microsoft.com/office/drawing/2014/main" id="{D17A10C5-F35F-4CE3-AFB1-26D91FD0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638" name="Groupe 637">
            <a:extLst>
              <a:ext uri="{FF2B5EF4-FFF2-40B4-BE49-F238E27FC236}">
                <a16:creationId xmlns:a16="http://schemas.microsoft.com/office/drawing/2014/main" id="{A9E169B9-2709-4E24-A9AE-1A96B613E4AB}"/>
              </a:ext>
            </a:extLst>
          </p:cNvPr>
          <p:cNvGrpSpPr/>
          <p:nvPr/>
        </p:nvGrpSpPr>
        <p:grpSpPr>
          <a:xfrm>
            <a:off x="380152" y="2670989"/>
            <a:ext cx="737702" cy="610926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639" name="Graphique 638">
              <a:extLst>
                <a:ext uri="{FF2B5EF4-FFF2-40B4-BE49-F238E27FC236}">
                  <a16:creationId xmlns:a16="http://schemas.microsoft.com/office/drawing/2014/main" id="{80E48994-B8B5-4D23-A6D1-479CEA7A3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640" name="Graphique 639">
              <a:extLst>
                <a:ext uri="{FF2B5EF4-FFF2-40B4-BE49-F238E27FC236}">
                  <a16:creationId xmlns:a16="http://schemas.microsoft.com/office/drawing/2014/main" id="{325F8F00-01ED-46D8-8926-3F868BDC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sp>
        <p:nvSpPr>
          <p:cNvPr id="641" name="Accolade fermante 640">
            <a:extLst>
              <a:ext uri="{FF2B5EF4-FFF2-40B4-BE49-F238E27FC236}">
                <a16:creationId xmlns:a16="http://schemas.microsoft.com/office/drawing/2014/main" id="{637416F8-FD5B-447B-B252-D6127F77CE46}"/>
              </a:ext>
            </a:extLst>
          </p:cNvPr>
          <p:cNvSpPr/>
          <p:nvPr/>
        </p:nvSpPr>
        <p:spPr>
          <a:xfrm>
            <a:off x="3019251" y="615106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42" name="Accolade ouvrante 641">
            <a:extLst>
              <a:ext uri="{FF2B5EF4-FFF2-40B4-BE49-F238E27FC236}">
                <a16:creationId xmlns:a16="http://schemas.microsoft.com/office/drawing/2014/main" id="{6C2219BB-045F-4650-BDA8-175DF0FE4456}"/>
              </a:ext>
            </a:extLst>
          </p:cNvPr>
          <p:cNvSpPr/>
          <p:nvPr/>
        </p:nvSpPr>
        <p:spPr>
          <a:xfrm>
            <a:off x="1405618" y="629313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43" name="Graphique 642">
            <a:extLst>
              <a:ext uri="{FF2B5EF4-FFF2-40B4-BE49-F238E27FC236}">
                <a16:creationId xmlns:a16="http://schemas.microsoft.com/office/drawing/2014/main" id="{FAD4CB08-CFEB-4BAE-A836-0DCAD03D9E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317" y="648000"/>
            <a:ext cx="582119" cy="522550"/>
          </a:xfrm>
          <a:prstGeom prst="rect">
            <a:avLst/>
          </a:prstGeom>
        </p:spPr>
      </p:pic>
      <p:sp>
        <p:nvSpPr>
          <p:cNvPr id="645" name="ZoneTexte 644">
            <a:extLst>
              <a:ext uri="{FF2B5EF4-FFF2-40B4-BE49-F238E27FC236}">
                <a16:creationId xmlns:a16="http://schemas.microsoft.com/office/drawing/2014/main" id="{C86C8AEF-C51A-49AA-B6E3-9CC69DB751AD}"/>
              </a:ext>
            </a:extLst>
          </p:cNvPr>
          <p:cNvSpPr txBox="1"/>
          <p:nvPr/>
        </p:nvSpPr>
        <p:spPr>
          <a:xfrm>
            <a:off x="1539952" y="108211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8:06:00]</a:t>
            </a:r>
            <a:endParaRPr lang="fr-CH" sz="600" dirty="0"/>
          </a:p>
        </p:txBody>
      </p:sp>
      <p:sp>
        <p:nvSpPr>
          <p:cNvPr id="646" name="ZoneTexte 645">
            <a:extLst>
              <a:ext uri="{FF2B5EF4-FFF2-40B4-BE49-F238E27FC236}">
                <a16:creationId xmlns:a16="http://schemas.microsoft.com/office/drawing/2014/main" id="{8519C93A-E109-4512-95F6-B69D47E3B1C3}"/>
              </a:ext>
            </a:extLst>
          </p:cNvPr>
          <p:cNvSpPr txBox="1"/>
          <p:nvPr/>
        </p:nvSpPr>
        <p:spPr>
          <a:xfrm>
            <a:off x="2375917" y="10834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[7:19:00 8:10:00]</a:t>
            </a:r>
            <a:endParaRPr lang="fr-CH" sz="600" dirty="0"/>
          </a:p>
        </p:txBody>
      </p:sp>
      <p:grpSp>
        <p:nvGrpSpPr>
          <p:cNvPr id="648" name="Graphique 23">
            <a:extLst>
              <a:ext uri="{FF2B5EF4-FFF2-40B4-BE49-F238E27FC236}">
                <a16:creationId xmlns:a16="http://schemas.microsoft.com/office/drawing/2014/main" id="{EE5DAFA3-3CDE-4065-A38A-41379AEE2A85}"/>
              </a:ext>
            </a:extLst>
          </p:cNvPr>
          <p:cNvGrpSpPr/>
          <p:nvPr/>
        </p:nvGrpSpPr>
        <p:grpSpPr>
          <a:xfrm>
            <a:off x="649378" y="1302545"/>
            <a:ext cx="275286" cy="613429"/>
            <a:chOff x="5410460" y="2049372"/>
            <a:chExt cx="615732" cy="1159026"/>
          </a:xfrm>
          <a:solidFill>
            <a:schemeClr val="accent2">
              <a:lumMod val="75000"/>
            </a:schemeClr>
          </a:solidFill>
        </p:grpSpPr>
        <p:sp>
          <p:nvSpPr>
            <p:cNvPr id="649" name="Forme libre : forme 648">
              <a:extLst>
                <a:ext uri="{FF2B5EF4-FFF2-40B4-BE49-F238E27FC236}">
                  <a16:creationId xmlns:a16="http://schemas.microsoft.com/office/drawing/2014/main" id="{2E0E9232-5023-4290-8007-AAEE2409F3DB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50" name="Forme libre : forme 649">
              <a:extLst>
                <a:ext uri="{FF2B5EF4-FFF2-40B4-BE49-F238E27FC236}">
                  <a16:creationId xmlns:a16="http://schemas.microsoft.com/office/drawing/2014/main" id="{1692F7BF-23E6-42DE-B460-CF62D7691C7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60" name="Accolade ouvrante 659">
            <a:extLst>
              <a:ext uri="{FF2B5EF4-FFF2-40B4-BE49-F238E27FC236}">
                <a16:creationId xmlns:a16="http://schemas.microsoft.com/office/drawing/2014/main" id="{602E0A61-EF91-4BA8-BEBD-C30EE6039644}"/>
              </a:ext>
            </a:extLst>
          </p:cNvPr>
          <p:cNvSpPr/>
          <p:nvPr/>
        </p:nvSpPr>
        <p:spPr>
          <a:xfrm>
            <a:off x="1401279" y="1354402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63" name="Graphique 23">
            <a:extLst>
              <a:ext uri="{FF2B5EF4-FFF2-40B4-BE49-F238E27FC236}">
                <a16:creationId xmlns:a16="http://schemas.microsoft.com/office/drawing/2014/main" id="{3096A40F-22F1-4E5F-9697-ED294980BC24}"/>
              </a:ext>
            </a:extLst>
          </p:cNvPr>
          <p:cNvGrpSpPr/>
          <p:nvPr/>
        </p:nvGrpSpPr>
        <p:grpSpPr>
          <a:xfrm>
            <a:off x="624778" y="1995128"/>
            <a:ext cx="294486" cy="613429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664" name="Forme libre : forme 663">
              <a:extLst>
                <a:ext uri="{FF2B5EF4-FFF2-40B4-BE49-F238E27FC236}">
                  <a16:creationId xmlns:a16="http://schemas.microsoft.com/office/drawing/2014/main" id="{4BCFA033-B358-4EB1-BD2C-485EF89409EE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665" name="Forme libre : forme 664">
              <a:extLst>
                <a:ext uri="{FF2B5EF4-FFF2-40B4-BE49-F238E27FC236}">
                  <a16:creationId xmlns:a16="http://schemas.microsoft.com/office/drawing/2014/main" id="{C991A030-71EE-4F6E-B53A-6CC1B086C2EF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sp>
        <p:nvSpPr>
          <p:cNvPr id="666" name="Accolade ouvrante 665">
            <a:extLst>
              <a:ext uri="{FF2B5EF4-FFF2-40B4-BE49-F238E27FC236}">
                <a16:creationId xmlns:a16="http://schemas.microsoft.com/office/drawing/2014/main" id="{746FE0AD-8866-46B5-A192-691AC2814E9C}"/>
              </a:ext>
            </a:extLst>
          </p:cNvPr>
          <p:cNvSpPr/>
          <p:nvPr/>
        </p:nvSpPr>
        <p:spPr>
          <a:xfrm>
            <a:off x="1407360" y="2031059"/>
            <a:ext cx="193779" cy="607491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7" name="Accolade fermante 666">
            <a:extLst>
              <a:ext uri="{FF2B5EF4-FFF2-40B4-BE49-F238E27FC236}">
                <a16:creationId xmlns:a16="http://schemas.microsoft.com/office/drawing/2014/main" id="{9AC8CF4F-8D66-4463-B64C-1B0108A3ACBC}"/>
              </a:ext>
            </a:extLst>
          </p:cNvPr>
          <p:cNvSpPr/>
          <p:nvPr/>
        </p:nvSpPr>
        <p:spPr>
          <a:xfrm>
            <a:off x="3034632" y="204131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8" name="Accolade fermante 667">
            <a:extLst>
              <a:ext uri="{FF2B5EF4-FFF2-40B4-BE49-F238E27FC236}">
                <a16:creationId xmlns:a16="http://schemas.microsoft.com/office/drawing/2014/main" id="{B0C64DC6-E7F4-4489-A76D-0DD909BFA346}"/>
              </a:ext>
            </a:extLst>
          </p:cNvPr>
          <p:cNvSpPr/>
          <p:nvPr/>
        </p:nvSpPr>
        <p:spPr>
          <a:xfrm>
            <a:off x="3031216" y="1380180"/>
            <a:ext cx="151174" cy="635904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75" name="Groupe 674">
            <a:extLst>
              <a:ext uri="{FF2B5EF4-FFF2-40B4-BE49-F238E27FC236}">
                <a16:creationId xmlns:a16="http://schemas.microsoft.com/office/drawing/2014/main" id="{A46FEA4B-B28D-4B49-8EEC-52BE43837A9D}"/>
              </a:ext>
            </a:extLst>
          </p:cNvPr>
          <p:cNvGrpSpPr/>
          <p:nvPr/>
        </p:nvGrpSpPr>
        <p:grpSpPr>
          <a:xfrm>
            <a:off x="1653810" y="636545"/>
            <a:ext cx="474810" cy="543613"/>
            <a:chOff x="1794102" y="640724"/>
            <a:chExt cx="474810" cy="543613"/>
          </a:xfrm>
        </p:grpSpPr>
        <p:grpSp>
          <p:nvGrpSpPr>
            <p:cNvPr id="676" name="Groupe 675">
              <a:extLst>
                <a:ext uri="{FF2B5EF4-FFF2-40B4-BE49-F238E27FC236}">
                  <a16:creationId xmlns:a16="http://schemas.microsoft.com/office/drawing/2014/main" id="{7588E23F-2EBE-46B9-82E4-35238B2AB730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679" name="Graphique 678">
                <a:extLst>
                  <a:ext uri="{FF2B5EF4-FFF2-40B4-BE49-F238E27FC236}">
                    <a16:creationId xmlns:a16="http://schemas.microsoft.com/office/drawing/2014/main" id="{6C6EE1E2-0693-4069-8D80-FD9D20D64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680" name="ZoneTexte 679">
                <a:extLst>
                  <a:ext uri="{FF2B5EF4-FFF2-40B4-BE49-F238E27FC236}">
                    <a16:creationId xmlns:a16="http://schemas.microsoft.com/office/drawing/2014/main" id="{1800FEA4-337B-48E0-AD8C-9ABCA015D148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5F3753FC-D2C1-4FC9-9F1C-54D93F7EE49A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81" name="Groupe 680">
            <a:extLst>
              <a:ext uri="{FF2B5EF4-FFF2-40B4-BE49-F238E27FC236}">
                <a16:creationId xmlns:a16="http://schemas.microsoft.com/office/drawing/2014/main" id="{EF51923D-C995-455F-B4D5-ECED66FD6AF8}"/>
              </a:ext>
            </a:extLst>
          </p:cNvPr>
          <p:cNvGrpSpPr/>
          <p:nvPr/>
        </p:nvGrpSpPr>
        <p:grpSpPr>
          <a:xfrm>
            <a:off x="2538022" y="594253"/>
            <a:ext cx="444352" cy="598565"/>
            <a:chOff x="2677947" y="596387"/>
            <a:chExt cx="444352" cy="598565"/>
          </a:xfrm>
        </p:grpSpPr>
        <p:grpSp>
          <p:nvGrpSpPr>
            <p:cNvPr id="684" name="Groupe 683">
              <a:extLst>
                <a:ext uri="{FF2B5EF4-FFF2-40B4-BE49-F238E27FC236}">
                  <a16:creationId xmlns:a16="http://schemas.microsoft.com/office/drawing/2014/main" id="{6C65D95E-BCD4-4DB8-89B1-9178E1CD5E2B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686" name="Graphique 685">
                <a:extLst>
                  <a:ext uri="{FF2B5EF4-FFF2-40B4-BE49-F238E27FC236}">
                    <a16:creationId xmlns:a16="http://schemas.microsoft.com/office/drawing/2014/main" id="{53CD7B6E-2F36-4ED0-99F3-8FDB58550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687" name="ZoneTexte 686">
                <a:extLst>
                  <a:ext uri="{FF2B5EF4-FFF2-40B4-BE49-F238E27FC236}">
                    <a16:creationId xmlns:a16="http://schemas.microsoft.com/office/drawing/2014/main" id="{FA020D51-2331-46D4-A2D6-C4293AFFEBE1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3" name="ZoneTexte 682">
              <a:extLst>
                <a:ext uri="{FF2B5EF4-FFF2-40B4-BE49-F238E27FC236}">
                  <a16:creationId xmlns:a16="http://schemas.microsoft.com/office/drawing/2014/main" id="{54A955CF-EE81-4807-99A5-9B3C874C6F9C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D7D138B-ADFB-49F7-86F3-AA54E3188D3B}"/>
              </a:ext>
            </a:extLst>
          </p:cNvPr>
          <p:cNvGrpSpPr/>
          <p:nvPr/>
        </p:nvGrpSpPr>
        <p:grpSpPr>
          <a:xfrm>
            <a:off x="1518796" y="1382317"/>
            <a:ext cx="790601" cy="622293"/>
            <a:chOff x="1518796" y="1382317"/>
            <a:chExt cx="790601" cy="622293"/>
          </a:xfrm>
        </p:grpSpPr>
        <p:sp>
          <p:nvSpPr>
            <p:cNvPr id="653" name="ZoneTexte 652">
              <a:extLst>
                <a:ext uri="{FF2B5EF4-FFF2-40B4-BE49-F238E27FC236}">
                  <a16:creationId xmlns:a16="http://schemas.microsoft.com/office/drawing/2014/main" id="{62D841C2-200A-4A80-AA19-DAE0E9CA8ECE}"/>
                </a:ext>
              </a:extLst>
            </p:cNvPr>
            <p:cNvSpPr txBox="1"/>
            <p:nvPr/>
          </p:nvSpPr>
          <p:spPr>
            <a:xfrm>
              <a:off x="1539952" y="1819944"/>
              <a:ext cx="7184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[7:45:00 8:03:00]</a:t>
              </a:r>
              <a:endParaRPr lang="fr-CH" sz="600" dirty="0"/>
            </a:p>
          </p:txBody>
        </p:sp>
        <p:grpSp>
          <p:nvGrpSpPr>
            <p:cNvPr id="688" name="Groupe 687">
              <a:extLst>
                <a:ext uri="{FF2B5EF4-FFF2-40B4-BE49-F238E27FC236}">
                  <a16:creationId xmlns:a16="http://schemas.microsoft.com/office/drawing/2014/main" id="{D54E1530-2C4A-433F-880C-DB0E88473C0C}"/>
                </a:ext>
              </a:extLst>
            </p:cNvPr>
            <p:cNvGrpSpPr/>
            <p:nvPr/>
          </p:nvGrpSpPr>
          <p:grpSpPr>
            <a:xfrm>
              <a:off x="1518796" y="1382317"/>
              <a:ext cx="790601" cy="539527"/>
              <a:chOff x="1658721" y="1384451"/>
              <a:chExt cx="790601" cy="539527"/>
            </a:xfrm>
          </p:grpSpPr>
          <p:grpSp>
            <p:nvGrpSpPr>
              <p:cNvPr id="690" name="Groupe 689">
                <a:extLst>
                  <a:ext uri="{FF2B5EF4-FFF2-40B4-BE49-F238E27FC236}">
                    <a16:creationId xmlns:a16="http://schemas.microsoft.com/office/drawing/2014/main" id="{61117CB9-9E63-46A3-9E90-EF5CCDA1C763}"/>
                  </a:ext>
                </a:extLst>
              </p:cNvPr>
              <p:cNvGrpSpPr/>
              <p:nvPr/>
            </p:nvGrpSpPr>
            <p:grpSpPr>
              <a:xfrm>
                <a:off x="1658721" y="1384451"/>
                <a:ext cx="790601" cy="472022"/>
                <a:chOff x="2208081" y="2338054"/>
                <a:chExt cx="790601" cy="487270"/>
              </a:xfrm>
            </p:grpSpPr>
            <p:pic>
              <p:nvPicPr>
                <p:cNvPr id="692" name="Graphique 691">
                  <a:extLst>
                    <a:ext uri="{FF2B5EF4-FFF2-40B4-BE49-F238E27FC236}">
                      <a16:creationId xmlns:a16="http://schemas.microsoft.com/office/drawing/2014/main" id="{29F9A55A-89AF-48AC-8B78-4C02EB9FB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3725" y="2338054"/>
                  <a:ext cx="306957" cy="306957"/>
                </a:xfrm>
                <a:prstGeom prst="rect">
                  <a:avLst/>
                </a:prstGeom>
              </p:spPr>
            </p:pic>
            <p:sp>
              <p:nvSpPr>
                <p:cNvPr id="693" name="ZoneTexte 692">
                  <a:extLst>
                    <a:ext uri="{FF2B5EF4-FFF2-40B4-BE49-F238E27FC236}">
                      <a16:creationId xmlns:a16="http://schemas.microsoft.com/office/drawing/2014/main" id="{C3ED53CF-C46A-42BC-B2B6-DDBB15D685C6}"/>
                    </a:ext>
                  </a:extLst>
                </p:cNvPr>
                <p:cNvSpPr txBox="1"/>
                <p:nvPr/>
              </p:nvSpPr>
              <p:spPr>
                <a:xfrm>
                  <a:off x="2208081" y="2609880"/>
                  <a:ext cx="7906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Crous R. Thom</a:t>
                  </a:r>
                  <a:endParaRPr lang="fr-CH" sz="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691" name="ZoneTexte 690">
                <a:extLst>
                  <a:ext uri="{FF2B5EF4-FFF2-40B4-BE49-F238E27FC236}">
                    <a16:creationId xmlns:a16="http://schemas.microsoft.com/office/drawing/2014/main" id="{9C8E96F5-145E-4386-90B9-6FB1B432531E}"/>
                  </a:ext>
                </a:extLst>
              </p:cNvPr>
              <p:cNvSpPr txBox="1"/>
              <p:nvPr/>
            </p:nvSpPr>
            <p:spPr>
              <a:xfrm>
                <a:off x="1879813" y="1708534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r>
                  <a:rPr lang="fr-FR" sz="8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R2,1</a:t>
                </a:r>
                <a:endParaRPr lang="fr-CH" sz="800" baseline="-25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227A583-875B-44B9-A4C3-F67DB2E7BE3F}"/>
              </a:ext>
            </a:extLst>
          </p:cNvPr>
          <p:cNvGrpSpPr/>
          <p:nvPr/>
        </p:nvGrpSpPr>
        <p:grpSpPr>
          <a:xfrm>
            <a:off x="2334049" y="1345955"/>
            <a:ext cx="825867" cy="650563"/>
            <a:chOff x="2334049" y="1345955"/>
            <a:chExt cx="825867" cy="650563"/>
          </a:xfrm>
        </p:grpSpPr>
        <p:sp>
          <p:nvSpPr>
            <p:cNvPr id="655" name="ZoneTexte 654">
              <a:extLst>
                <a:ext uri="{FF2B5EF4-FFF2-40B4-BE49-F238E27FC236}">
                  <a16:creationId xmlns:a16="http://schemas.microsoft.com/office/drawing/2014/main" id="{839097C8-107E-42AB-B604-119A7E9BDEEC}"/>
                </a:ext>
              </a:extLst>
            </p:cNvPr>
            <p:cNvSpPr txBox="1"/>
            <p:nvPr/>
          </p:nvSpPr>
          <p:spPr>
            <a:xfrm>
              <a:off x="2422732" y="1811852"/>
              <a:ext cx="7184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[7:57:00 8:15:00]</a:t>
              </a:r>
              <a:endParaRPr lang="fr-CH" sz="600" dirty="0"/>
            </a:p>
          </p:txBody>
        </p:sp>
        <p:grpSp>
          <p:nvGrpSpPr>
            <p:cNvPr id="694" name="Groupe 693">
              <a:extLst>
                <a:ext uri="{FF2B5EF4-FFF2-40B4-BE49-F238E27FC236}">
                  <a16:creationId xmlns:a16="http://schemas.microsoft.com/office/drawing/2014/main" id="{EEA3A61A-AEC5-4C23-955F-EFB1ADDDA913}"/>
                </a:ext>
              </a:extLst>
            </p:cNvPr>
            <p:cNvGrpSpPr/>
            <p:nvPr/>
          </p:nvGrpSpPr>
          <p:grpSpPr>
            <a:xfrm>
              <a:off x="2334049" y="1345955"/>
              <a:ext cx="825867" cy="568783"/>
              <a:chOff x="2473974" y="1348089"/>
              <a:chExt cx="825867" cy="568783"/>
            </a:xfrm>
          </p:grpSpPr>
          <p:grpSp>
            <p:nvGrpSpPr>
              <p:cNvPr id="698" name="Groupe 697">
                <a:extLst>
                  <a:ext uri="{FF2B5EF4-FFF2-40B4-BE49-F238E27FC236}">
                    <a16:creationId xmlns:a16="http://schemas.microsoft.com/office/drawing/2014/main" id="{D55A7DAD-0501-443C-AA22-DD8139C23DD6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699" name="Graphique 698">
                  <a:extLst>
                    <a:ext uri="{FF2B5EF4-FFF2-40B4-BE49-F238E27FC236}">
                      <a16:creationId xmlns:a16="http://schemas.microsoft.com/office/drawing/2014/main" id="{E2C686C2-BC9D-415C-9872-E74A7ED40E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700" name="ZoneTexte 699">
                  <a:extLst>
                    <a:ext uri="{FF2B5EF4-FFF2-40B4-BE49-F238E27FC236}">
                      <a16:creationId xmlns:a16="http://schemas.microsoft.com/office/drawing/2014/main" id="{78389158-4C7D-4E52-B5B6-FEA7606CE8C7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696" name="ZoneTexte 695">
                <a:extLst>
                  <a:ext uri="{FF2B5EF4-FFF2-40B4-BE49-F238E27FC236}">
                    <a16:creationId xmlns:a16="http://schemas.microsoft.com/office/drawing/2014/main" id="{49E20B88-8000-4DB8-A8BA-27CD618BADBA}"/>
                  </a:ext>
                </a:extLst>
              </p:cNvPr>
              <p:cNvSpPr txBox="1"/>
              <p:nvPr/>
            </p:nvSpPr>
            <p:spPr>
              <a:xfrm>
                <a:off x="2716774" y="1701428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r>
                  <a:rPr lang="fr-FR" sz="8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R2,2</a:t>
                </a:r>
                <a:endParaRPr lang="fr-CH" sz="800" baseline="-25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F4CA06B-8B6D-4530-9726-4F6578331769}"/>
              </a:ext>
            </a:extLst>
          </p:cNvPr>
          <p:cNvGrpSpPr/>
          <p:nvPr/>
        </p:nvGrpSpPr>
        <p:grpSpPr>
          <a:xfrm>
            <a:off x="1569650" y="2033316"/>
            <a:ext cx="769659" cy="628509"/>
            <a:chOff x="1569650" y="2033316"/>
            <a:chExt cx="769659" cy="628509"/>
          </a:xfrm>
        </p:grpSpPr>
        <p:sp>
          <p:nvSpPr>
            <p:cNvPr id="651" name="ZoneTexte 650">
              <a:extLst>
                <a:ext uri="{FF2B5EF4-FFF2-40B4-BE49-F238E27FC236}">
                  <a16:creationId xmlns:a16="http://schemas.microsoft.com/office/drawing/2014/main" id="{9C8C8525-318B-40C9-952B-10F4681F880F}"/>
                </a:ext>
              </a:extLst>
            </p:cNvPr>
            <p:cNvSpPr txBox="1"/>
            <p:nvPr/>
          </p:nvSpPr>
          <p:spPr>
            <a:xfrm>
              <a:off x="1569650" y="2477159"/>
              <a:ext cx="7184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[7:55:00 7:58:00]</a:t>
              </a:r>
              <a:endParaRPr lang="fr-CH" sz="600" dirty="0"/>
            </a:p>
          </p:txBody>
        </p:sp>
        <p:grpSp>
          <p:nvGrpSpPr>
            <p:cNvPr id="701" name="Groupe 700">
              <a:extLst>
                <a:ext uri="{FF2B5EF4-FFF2-40B4-BE49-F238E27FC236}">
                  <a16:creationId xmlns:a16="http://schemas.microsoft.com/office/drawing/2014/main" id="{A098DFB1-D061-4979-BB04-272936534051}"/>
                </a:ext>
              </a:extLst>
            </p:cNvPr>
            <p:cNvGrpSpPr/>
            <p:nvPr/>
          </p:nvGrpSpPr>
          <p:grpSpPr>
            <a:xfrm>
              <a:off x="1601607" y="2033316"/>
              <a:ext cx="737702" cy="532594"/>
              <a:chOff x="1741532" y="2067294"/>
              <a:chExt cx="737702" cy="532594"/>
            </a:xfrm>
          </p:grpSpPr>
          <p:grpSp>
            <p:nvGrpSpPr>
              <p:cNvPr id="705" name="Groupe 704">
                <a:extLst>
                  <a:ext uri="{FF2B5EF4-FFF2-40B4-BE49-F238E27FC236}">
                    <a16:creationId xmlns:a16="http://schemas.microsoft.com/office/drawing/2014/main" id="{098C64DB-EF70-4269-A170-355E4F19698D}"/>
                  </a:ext>
                </a:extLst>
              </p:cNvPr>
              <p:cNvGrpSpPr/>
              <p:nvPr/>
            </p:nvGrpSpPr>
            <p:grpSpPr>
              <a:xfrm>
                <a:off x="1741532" y="2067294"/>
                <a:ext cx="737702" cy="450159"/>
                <a:chOff x="3332499" y="1681977"/>
                <a:chExt cx="737702" cy="450159"/>
              </a:xfrm>
            </p:grpSpPr>
            <p:sp>
              <p:nvSpPr>
                <p:cNvPr id="706" name="ZoneTexte 705">
                  <a:extLst>
                    <a:ext uri="{FF2B5EF4-FFF2-40B4-BE49-F238E27FC236}">
                      <a16:creationId xmlns:a16="http://schemas.microsoft.com/office/drawing/2014/main" id="{1FD1C7E1-062A-4774-9EFD-49DC976717D9}"/>
                    </a:ext>
                  </a:extLst>
                </p:cNvPr>
                <p:cNvSpPr txBox="1"/>
                <p:nvPr/>
              </p:nvSpPr>
              <p:spPr>
                <a:xfrm>
                  <a:off x="3332499" y="1916692"/>
                  <a:ext cx="7377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0000"/>
                      </a:solidFill>
                    </a:rPr>
                    <a:t>Porte du Jura</a:t>
                  </a:r>
                  <a:endParaRPr lang="fr-CH" sz="800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707" name="Graphique 706">
                  <a:extLst>
                    <a:ext uri="{FF2B5EF4-FFF2-40B4-BE49-F238E27FC236}">
                      <a16:creationId xmlns:a16="http://schemas.microsoft.com/office/drawing/2014/main" id="{DA91BBB1-BF8D-4A07-B1AA-E563A8300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3742" y="1681977"/>
                  <a:ext cx="338554" cy="338554"/>
                </a:xfrm>
                <a:prstGeom prst="rect">
                  <a:avLst/>
                </a:prstGeom>
              </p:spPr>
            </p:pic>
          </p:grpSp>
          <p:sp>
            <p:nvSpPr>
              <p:cNvPr id="703" name="ZoneTexte 702">
                <a:extLst>
                  <a:ext uri="{FF2B5EF4-FFF2-40B4-BE49-F238E27FC236}">
                    <a16:creationId xmlns:a16="http://schemas.microsoft.com/office/drawing/2014/main" id="{B25DEDCF-2AAD-49FB-AEBA-CC075FE9E013}"/>
                  </a:ext>
                </a:extLst>
              </p:cNvPr>
              <p:cNvSpPr txBox="1"/>
              <p:nvPr/>
            </p:nvSpPr>
            <p:spPr>
              <a:xfrm>
                <a:off x="1945626" y="2384444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FF0000"/>
                    </a:solidFill>
                  </a:rPr>
                  <a:t>R3,1</a:t>
                </a:r>
                <a:endParaRPr lang="fr-CH" sz="800" baseline="-25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CD37DE1-9D95-477E-BB76-615575494FA9}"/>
              </a:ext>
            </a:extLst>
          </p:cNvPr>
          <p:cNvGrpSpPr/>
          <p:nvPr/>
        </p:nvGrpSpPr>
        <p:grpSpPr>
          <a:xfrm>
            <a:off x="2403354" y="1973630"/>
            <a:ext cx="718466" cy="699098"/>
            <a:chOff x="2403354" y="1973630"/>
            <a:chExt cx="718466" cy="699098"/>
          </a:xfrm>
        </p:grpSpPr>
        <p:sp>
          <p:nvSpPr>
            <p:cNvPr id="652" name="ZoneTexte 651">
              <a:extLst>
                <a:ext uri="{FF2B5EF4-FFF2-40B4-BE49-F238E27FC236}">
                  <a16:creationId xmlns:a16="http://schemas.microsoft.com/office/drawing/2014/main" id="{DD9A9236-4208-407E-B5BE-0164921701E7}"/>
                </a:ext>
              </a:extLst>
            </p:cNvPr>
            <p:cNvSpPr txBox="1"/>
            <p:nvPr/>
          </p:nvSpPr>
          <p:spPr>
            <a:xfrm>
              <a:off x="2403354" y="2488062"/>
              <a:ext cx="7184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[7:57:00 8:00:00]</a:t>
              </a:r>
              <a:endParaRPr lang="fr-CH" sz="600" dirty="0"/>
            </a:p>
          </p:txBody>
        </p:sp>
        <p:grpSp>
          <p:nvGrpSpPr>
            <p:cNvPr id="708" name="Groupe 707">
              <a:extLst>
                <a:ext uri="{FF2B5EF4-FFF2-40B4-BE49-F238E27FC236}">
                  <a16:creationId xmlns:a16="http://schemas.microsoft.com/office/drawing/2014/main" id="{2F0C537C-C816-401E-A9D7-0C4C85D1EA98}"/>
                </a:ext>
              </a:extLst>
            </p:cNvPr>
            <p:cNvGrpSpPr/>
            <p:nvPr/>
          </p:nvGrpSpPr>
          <p:grpSpPr>
            <a:xfrm>
              <a:off x="2548131" y="1973630"/>
              <a:ext cx="444352" cy="607358"/>
              <a:chOff x="2697139" y="2011027"/>
              <a:chExt cx="444352" cy="607358"/>
            </a:xfrm>
          </p:grpSpPr>
          <p:grpSp>
            <p:nvGrpSpPr>
              <p:cNvPr id="709" name="Groupe 708">
                <a:extLst>
                  <a:ext uri="{FF2B5EF4-FFF2-40B4-BE49-F238E27FC236}">
                    <a16:creationId xmlns:a16="http://schemas.microsoft.com/office/drawing/2014/main" id="{A93E0EA0-5057-4761-A8FD-84EDD05342A6}"/>
                  </a:ext>
                </a:extLst>
              </p:cNvPr>
              <p:cNvGrpSpPr/>
              <p:nvPr/>
            </p:nvGrpSpPr>
            <p:grpSpPr>
              <a:xfrm>
                <a:off x="2697139" y="2011027"/>
                <a:ext cx="444352" cy="527611"/>
                <a:chOff x="3202046" y="1582364"/>
                <a:chExt cx="444352" cy="527611"/>
              </a:xfrm>
            </p:grpSpPr>
            <p:pic>
              <p:nvPicPr>
                <p:cNvPr id="712" name="Graphique 711">
                  <a:extLst>
                    <a:ext uri="{FF2B5EF4-FFF2-40B4-BE49-F238E27FC236}">
                      <a16:creationId xmlns:a16="http://schemas.microsoft.com/office/drawing/2014/main" id="{6780EE01-172E-4754-9E6F-E67F0E16FD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8718" y="1582364"/>
                  <a:ext cx="398234" cy="398234"/>
                </a:xfrm>
                <a:prstGeom prst="rect">
                  <a:avLst/>
                </a:prstGeom>
              </p:spPr>
            </p:pic>
            <p:sp>
              <p:nvSpPr>
                <p:cNvPr id="713" name="ZoneTexte 712">
                  <a:extLst>
                    <a:ext uri="{FF2B5EF4-FFF2-40B4-BE49-F238E27FC236}">
                      <a16:creationId xmlns:a16="http://schemas.microsoft.com/office/drawing/2014/main" id="{EDA4820B-26C3-445E-8CD1-D2B9EBC65641}"/>
                    </a:ext>
                  </a:extLst>
                </p:cNvPr>
                <p:cNvSpPr txBox="1"/>
                <p:nvPr/>
              </p:nvSpPr>
              <p:spPr>
                <a:xfrm>
                  <a:off x="3202046" y="1894531"/>
                  <a:ext cx="44435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FF0000"/>
                      </a:solidFill>
                    </a:rPr>
                    <a:t>UTBM</a:t>
                  </a:r>
                  <a:endParaRPr lang="fr-CH" sz="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1" name="ZoneTexte 710">
                <a:extLst>
                  <a:ext uri="{FF2B5EF4-FFF2-40B4-BE49-F238E27FC236}">
                    <a16:creationId xmlns:a16="http://schemas.microsoft.com/office/drawing/2014/main" id="{D0585FBC-FEFA-4E42-B7A1-9775FBEDE551}"/>
                  </a:ext>
                </a:extLst>
              </p:cNvPr>
              <p:cNvSpPr txBox="1"/>
              <p:nvPr/>
            </p:nvSpPr>
            <p:spPr>
              <a:xfrm>
                <a:off x="2717841" y="240294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FF0000"/>
                    </a:solidFill>
                  </a:rPr>
                  <a:t>R3,2</a:t>
                </a:r>
                <a:endParaRPr lang="fr-CH" sz="800" baseline="-25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0" name="Flèche : droite 59">
            <a:extLst>
              <a:ext uri="{FF2B5EF4-FFF2-40B4-BE49-F238E27FC236}">
                <a16:creationId xmlns:a16="http://schemas.microsoft.com/office/drawing/2014/main" id="{7F7D0F73-91AC-43F0-8DC8-DA837583765C}"/>
              </a:ext>
            </a:extLst>
          </p:cNvPr>
          <p:cNvSpPr/>
          <p:nvPr/>
        </p:nvSpPr>
        <p:spPr>
          <a:xfrm>
            <a:off x="197152" y="2843025"/>
            <a:ext cx="404608" cy="31526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2" name="Flèche : droite 741">
            <a:extLst>
              <a:ext uri="{FF2B5EF4-FFF2-40B4-BE49-F238E27FC236}">
                <a16:creationId xmlns:a16="http://schemas.microsoft.com/office/drawing/2014/main" id="{66E64E6F-B551-4D1B-9E4A-4C3061A96F02}"/>
              </a:ext>
            </a:extLst>
          </p:cNvPr>
          <p:cNvSpPr/>
          <p:nvPr/>
        </p:nvSpPr>
        <p:spPr>
          <a:xfrm rot="5400000">
            <a:off x="2628039" y="2560612"/>
            <a:ext cx="219450" cy="231574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53" name="ZoneTexte 1152">
            <a:extLst>
              <a:ext uri="{FF2B5EF4-FFF2-40B4-BE49-F238E27FC236}">
                <a16:creationId xmlns:a16="http://schemas.microsoft.com/office/drawing/2014/main" id="{9464043A-B5E8-4140-82B1-36156F49EECA}"/>
              </a:ext>
            </a:extLst>
          </p:cNvPr>
          <p:cNvSpPr txBox="1"/>
          <p:nvPr/>
        </p:nvSpPr>
        <p:spPr>
          <a:xfrm>
            <a:off x="333582" y="443055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Légende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4" name="Graphique 23">
            <a:extLst>
              <a:ext uri="{FF2B5EF4-FFF2-40B4-BE49-F238E27FC236}">
                <a16:creationId xmlns:a16="http://schemas.microsoft.com/office/drawing/2014/main" id="{3529BB2C-8461-45CC-A84E-0A2EAEC6B730}"/>
              </a:ext>
            </a:extLst>
          </p:cNvPr>
          <p:cNvGrpSpPr/>
          <p:nvPr/>
        </p:nvGrpSpPr>
        <p:grpSpPr>
          <a:xfrm>
            <a:off x="489717" y="5404182"/>
            <a:ext cx="190304" cy="295683"/>
            <a:chOff x="5410460" y="2049372"/>
            <a:chExt cx="615732" cy="1159026"/>
          </a:xfrm>
          <a:solidFill>
            <a:srgbClr val="FF0000"/>
          </a:solidFill>
        </p:grpSpPr>
        <p:sp>
          <p:nvSpPr>
            <p:cNvPr id="1155" name="Forme libre : forme 1154">
              <a:extLst>
                <a:ext uri="{FF2B5EF4-FFF2-40B4-BE49-F238E27FC236}">
                  <a16:creationId xmlns:a16="http://schemas.microsoft.com/office/drawing/2014/main" id="{1ECD1940-723B-40C6-B8F7-81F09ECE9D23}"/>
                </a:ext>
              </a:extLst>
            </p:cNvPr>
            <p:cNvSpPr/>
            <p:nvPr/>
          </p:nvSpPr>
          <p:spPr>
            <a:xfrm>
              <a:off x="5482899" y="2049372"/>
              <a:ext cx="470854" cy="470854"/>
            </a:xfrm>
            <a:custGeom>
              <a:avLst/>
              <a:gdLst>
                <a:gd name="connsiteX0" fmla="*/ 392473 w 470853"/>
                <a:gd name="connsiteY0" fmla="*/ 247594 h 470853"/>
                <a:gd name="connsiteX1" fmla="*/ 247594 w 470853"/>
                <a:gd name="connsiteY1" fmla="*/ 392473 h 470853"/>
                <a:gd name="connsiteX2" fmla="*/ 102716 w 470853"/>
                <a:gd name="connsiteY2" fmla="*/ 247594 h 470853"/>
                <a:gd name="connsiteX3" fmla="*/ 247594 w 470853"/>
                <a:gd name="connsiteY3" fmla="*/ 102716 h 470853"/>
                <a:gd name="connsiteX4" fmla="*/ 392473 w 470853"/>
                <a:gd name="connsiteY4" fmla="*/ 247594 h 4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53" h="470853">
                  <a:moveTo>
                    <a:pt x="392473" y="247594"/>
                  </a:moveTo>
                  <a:cubicBezTo>
                    <a:pt x="392473" y="327608"/>
                    <a:pt x="327608" y="392473"/>
                    <a:pt x="247594" y="392473"/>
                  </a:cubicBezTo>
                  <a:cubicBezTo>
                    <a:pt x="167580" y="392473"/>
                    <a:pt x="102716" y="327608"/>
                    <a:pt x="102716" y="247594"/>
                  </a:cubicBezTo>
                  <a:cubicBezTo>
                    <a:pt x="102716" y="167580"/>
                    <a:pt x="167580" y="102716"/>
                    <a:pt x="247594" y="102716"/>
                  </a:cubicBezTo>
                  <a:cubicBezTo>
                    <a:pt x="327608" y="102716"/>
                    <a:pt x="392473" y="167580"/>
                    <a:pt x="392473" y="247594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/>
            </a:p>
          </p:txBody>
        </p:sp>
        <p:sp>
          <p:nvSpPr>
            <p:cNvPr id="1156" name="Forme libre : forme 1155">
              <a:extLst>
                <a:ext uri="{FF2B5EF4-FFF2-40B4-BE49-F238E27FC236}">
                  <a16:creationId xmlns:a16="http://schemas.microsoft.com/office/drawing/2014/main" id="{970CC8DA-A8F0-4010-9675-FF5A7F89E863}"/>
                </a:ext>
              </a:extLst>
            </p:cNvPr>
            <p:cNvSpPr/>
            <p:nvPr/>
          </p:nvSpPr>
          <p:spPr>
            <a:xfrm>
              <a:off x="5410460" y="2339129"/>
              <a:ext cx="615732" cy="869269"/>
            </a:xfrm>
            <a:custGeom>
              <a:avLst/>
              <a:gdLst>
                <a:gd name="connsiteX0" fmla="*/ 356253 w 615732"/>
                <a:gd name="connsiteY0" fmla="*/ 102716 h 869268"/>
                <a:gd name="connsiteX1" fmla="*/ 283814 w 615732"/>
                <a:gd name="connsiteY1" fmla="*/ 102716 h 869268"/>
                <a:gd name="connsiteX2" fmla="*/ 102716 w 615732"/>
                <a:gd name="connsiteY2" fmla="*/ 283814 h 869268"/>
                <a:gd name="connsiteX3" fmla="*/ 102716 w 615732"/>
                <a:gd name="connsiteY3" fmla="*/ 501131 h 869268"/>
                <a:gd name="connsiteX4" fmla="*/ 138936 w 615732"/>
                <a:gd name="connsiteY4" fmla="*/ 537351 h 869268"/>
                <a:gd name="connsiteX5" fmla="*/ 193265 w 615732"/>
                <a:gd name="connsiteY5" fmla="*/ 537351 h 869268"/>
                <a:gd name="connsiteX6" fmla="*/ 193265 w 615732"/>
                <a:gd name="connsiteY6" fmla="*/ 754668 h 869268"/>
                <a:gd name="connsiteX7" fmla="*/ 229485 w 615732"/>
                <a:gd name="connsiteY7" fmla="*/ 790887 h 869268"/>
                <a:gd name="connsiteX8" fmla="*/ 410582 w 615732"/>
                <a:gd name="connsiteY8" fmla="*/ 790887 h 869268"/>
                <a:gd name="connsiteX9" fmla="*/ 446802 w 615732"/>
                <a:gd name="connsiteY9" fmla="*/ 754668 h 869268"/>
                <a:gd name="connsiteX10" fmla="*/ 446802 w 615732"/>
                <a:gd name="connsiteY10" fmla="*/ 537351 h 869268"/>
                <a:gd name="connsiteX11" fmla="*/ 501131 w 615732"/>
                <a:gd name="connsiteY11" fmla="*/ 537351 h 869268"/>
                <a:gd name="connsiteX12" fmla="*/ 537351 w 615732"/>
                <a:gd name="connsiteY12" fmla="*/ 501131 h 869268"/>
                <a:gd name="connsiteX13" fmla="*/ 537351 w 615732"/>
                <a:gd name="connsiteY13" fmla="*/ 283814 h 869268"/>
                <a:gd name="connsiteX14" fmla="*/ 356253 w 615732"/>
                <a:gd name="connsiteY14" fmla="*/ 102716 h 86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5732" h="869268">
                  <a:moveTo>
                    <a:pt x="356253" y="102716"/>
                  </a:moveTo>
                  <a:lnTo>
                    <a:pt x="283814" y="102716"/>
                  </a:lnTo>
                  <a:cubicBezTo>
                    <a:pt x="183797" y="102716"/>
                    <a:pt x="102716" y="183797"/>
                    <a:pt x="102716" y="283814"/>
                  </a:cubicBezTo>
                  <a:lnTo>
                    <a:pt x="102716" y="501131"/>
                  </a:lnTo>
                  <a:cubicBezTo>
                    <a:pt x="102716" y="521135"/>
                    <a:pt x="118932" y="537351"/>
                    <a:pt x="138936" y="537351"/>
                  </a:cubicBezTo>
                  <a:lnTo>
                    <a:pt x="193265" y="537351"/>
                  </a:lnTo>
                  <a:lnTo>
                    <a:pt x="193265" y="754668"/>
                  </a:lnTo>
                  <a:cubicBezTo>
                    <a:pt x="193265" y="774672"/>
                    <a:pt x="209481" y="790887"/>
                    <a:pt x="229485" y="790887"/>
                  </a:cubicBezTo>
                  <a:lnTo>
                    <a:pt x="410582" y="790887"/>
                  </a:lnTo>
                  <a:cubicBezTo>
                    <a:pt x="430586" y="790887"/>
                    <a:pt x="446802" y="774672"/>
                    <a:pt x="446802" y="754668"/>
                  </a:cubicBezTo>
                  <a:lnTo>
                    <a:pt x="446802" y="537351"/>
                  </a:lnTo>
                  <a:lnTo>
                    <a:pt x="501131" y="537351"/>
                  </a:lnTo>
                  <a:cubicBezTo>
                    <a:pt x="521135" y="537351"/>
                    <a:pt x="537351" y="521135"/>
                    <a:pt x="537351" y="501131"/>
                  </a:cubicBezTo>
                  <a:lnTo>
                    <a:pt x="537351" y="283814"/>
                  </a:lnTo>
                  <a:cubicBezTo>
                    <a:pt x="537351" y="183797"/>
                    <a:pt x="456270" y="102716"/>
                    <a:pt x="356253" y="102716"/>
                  </a:cubicBezTo>
                  <a:close/>
                </a:path>
              </a:pathLst>
            </a:custGeom>
            <a:grpFill/>
            <a:ln w="3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H" dirty="0"/>
            </a:p>
          </p:txBody>
        </p:sp>
      </p:grpSp>
      <p:pic>
        <p:nvPicPr>
          <p:cNvPr id="1157" name="Graphique 1156">
            <a:extLst>
              <a:ext uri="{FF2B5EF4-FFF2-40B4-BE49-F238E27FC236}">
                <a16:creationId xmlns:a16="http://schemas.microsoft.com/office/drawing/2014/main" id="{3B985E0D-3AAC-4B64-A3FB-D288AB9F3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620" y="5066497"/>
            <a:ext cx="397923" cy="318391"/>
          </a:xfrm>
          <a:prstGeom prst="rect">
            <a:avLst/>
          </a:prstGeom>
        </p:spPr>
      </p:pic>
      <p:grpSp>
        <p:nvGrpSpPr>
          <p:cNvPr id="1158" name="Groupe 1157">
            <a:extLst>
              <a:ext uri="{FF2B5EF4-FFF2-40B4-BE49-F238E27FC236}">
                <a16:creationId xmlns:a16="http://schemas.microsoft.com/office/drawing/2014/main" id="{85F5BAB2-E8FF-4593-A319-A3EAF942B52B}"/>
              </a:ext>
            </a:extLst>
          </p:cNvPr>
          <p:cNvGrpSpPr/>
          <p:nvPr/>
        </p:nvGrpSpPr>
        <p:grpSpPr>
          <a:xfrm>
            <a:off x="1710746" y="5415416"/>
            <a:ext cx="2013853" cy="556984"/>
            <a:chOff x="3102850" y="3046816"/>
            <a:chExt cx="2013853" cy="556984"/>
          </a:xfrm>
        </p:grpSpPr>
        <p:sp>
          <p:nvSpPr>
            <p:cNvPr id="1159" name="Accolade fermante 1158">
              <a:extLst>
                <a:ext uri="{FF2B5EF4-FFF2-40B4-BE49-F238E27FC236}">
                  <a16:creationId xmlns:a16="http://schemas.microsoft.com/office/drawing/2014/main" id="{C7B720E4-CB51-4437-9A57-095545B4C120}"/>
                </a:ext>
              </a:extLst>
            </p:cNvPr>
            <p:cNvSpPr/>
            <p:nvPr/>
          </p:nvSpPr>
          <p:spPr>
            <a:xfrm>
              <a:off x="4939270" y="3046816"/>
              <a:ext cx="177433" cy="556984"/>
            </a:xfrm>
            <a:prstGeom prst="rightBrace">
              <a:avLst>
                <a:gd name="adj1" fmla="val 2976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0" name="Accolade ouvrante 1159">
              <a:extLst>
                <a:ext uri="{FF2B5EF4-FFF2-40B4-BE49-F238E27FC236}">
                  <a16:creationId xmlns:a16="http://schemas.microsoft.com/office/drawing/2014/main" id="{DD0DC6F9-3542-4582-882F-EC8FF4DADACD}"/>
                </a:ext>
              </a:extLst>
            </p:cNvPr>
            <p:cNvSpPr/>
            <p:nvPr/>
          </p:nvSpPr>
          <p:spPr>
            <a:xfrm>
              <a:off x="3102850" y="3060084"/>
              <a:ext cx="193779" cy="542362"/>
            </a:xfrm>
            <a:prstGeom prst="leftBrace">
              <a:avLst>
                <a:gd name="adj1" fmla="val 2476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1" name="ZoneTexte 1160">
              <a:extLst>
                <a:ext uri="{FF2B5EF4-FFF2-40B4-BE49-F238E27FC236}">
                  <a16:creationId xmlns:a16="http://schemas.microsoft.com/office/drawing/2014/main" id="{7DAC917D-B191-4472-AAC5-37674DED4ACC}"/>
                </a:ext>
              </a:extLst>
            </p:cNvPr>
            <p:cNvSpPr txBox="1"/>
            <p:nvPr/>
          </p:nvSpPr>
          <p:spPr>
            <a:xfrm>
              <a:off x="3335943" y="3360568"/>
              <a:ext cx="4764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origine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62" name="ZoneTexte 1161">
              <a:extLst>
                <a:ext uri="{FF2B5EF4-FFF2-40B4-BE49-F238E27FC236}">
                  <a16:creationId xmlns:a16="http://schemas.microsoft.com/office/drawing/2014/main" id="{5D3CC2CC-DBF0-4666-8B27-53A64BAF961E}"/>
                </a:ext>
              </a:extLst>
            </p:cNvPr>
            <p:cNvSpPr txBox="1"/>
            <p:nvPr/>
          </p:nvSpPr>
          <p:spPr>
            <a:xfrm>
              <a:off x="3879760" y="3373309"/>
              <a:ext cx="319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via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1163" name="ZoneTexte 1162">
              <a:extLst>
                <a:ext uri="{FF2B5EF4-FFF2-40B4-BE49-F238E27FC236}">
                  <a16:creationId xmlns:a16="http://schemas.microsoft.com/office/drawing/2014/main" id="{6A5F8094-AE7D-41E9-8ED8-AA3B0A951D24}"/>
                </a:ext>
              </a:extLst>
            </p:cNvPr>
            <p:cNvSpPr txBox="1"/>
            <p:nvPr/>
          </p:nvSpPr>
          <p:spPr>
            <a:xfrm>
              <a:off x="4301324" y="3373309"/>
              <a:ext cx="7197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destination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164" name="Graphique 1163">
            <a:extLst>
              <a:ext uri="{FF2B5EF4-FFF2-40B4-BE49-F238E27FC236}">
                <a16:creationId xmlns:a16="http://schemas.microsoft.com/office/drawing/2014/main" id="{519F72CE-1B46-4FFA-81C6-36F1F58FFD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34202" y="5422909"/>
            <a:ext cx="333404" cy="333404"/>
          </a:xfrm>
          <a:prstGeom prst="rect">
            <a:avLst/>
          </a:prstGeom>
        </p:spPr>
      </p:pic>
      <p:pic>
        <p:nvPicPr>
          <p:cNvPr id="1165" name="Graphique 1164">
            <a:extLst>
              <a:ext uri="{FF2B5EF4-FFF2-40B4-BE49-F238E27FC236}">
                <a16:creationId xmlns:a16="http://schemas.microsoft.com/office/drawing/2014/main" id="{DB416C8F-6B18-4E71-8DD3-F1D3855ADE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80725" y="5325019"/>
            <a:ext cx="400151" cy="400151"/>
          </a:xfrm>
          <a:prstGeom prst="rect">
            <a:avLst/>
          </a:prstGeom>
        </p:spPr>
      </p:pic>
      <p:grpSp>
        <p:nvGrpSpPr>
          <p:cNvPr id="1166" name="Groupe 1165">
            <a:extLst>
              <a:ext uri="{FF2B5EF4-FFF2-40B4-BE49-F238E27FC236}">
                <a16:creationId xmlns:a16="http://schemas.microsoft.com/office/drawing/2014/main" id="{943A0E59-E786-451D-BCB7-77A78AFBC201}"/>
              </a:ext>
            </a:extLst>
          </p:cNvPr>
          <p:cNvGrpSpPr/>
          <p:nvPr/>
        </p:nvGrpSpPr>
        <p:grpSpPr>
          <a:xfrm>
            <a:off x="1731955" y="6229734"/>
            <a:ext cx="1189046" cy="480416"/>
            <a:chOff x="3812947" y="5293424"/>
            <a:chExt cx="1189046" cy="480416"/>
          </a:xfrm>
        </p:grpSpPr>
        <p:sp>
          <p:nvSpPr>
            <p:cNvPr id="1167" name="Légende : double flèche courbée sans bordure 1166">
              <a:extLst>
                <a:ext uri="{FF2B5EF4-FFF2-40B4-BE49-F238E27FC236}">
                  <a16:creationId xmlns:a16="http://schemas.microsoft.com/office/drawing/2014/main" id="{5180DC3C-D4EC-4072-91E3-0131AE1D3E59}"/>
                </a:ext>
              </a:extLst>
            </p:cNvPr>
            <p:cNvSpPr/>
            <p:nvPr/>
          </p:nvSpPr>
          <p:spPr>
            <a:xfrm>
              <a:off x="3820880" y="5317317"/>
              <a:ext cx="1181113" cy="456523"/>
            </a:xfrm>
            <a:prstGeom prst="callout3">
              <a:avLst>
                <a:gd name="adj1" fmla="val 624"/>
                <a:gd name="adj2" fmla="val 29169"/>
                <a:gd name="adj3" fmla="val -27987"/>
                <a:gd name="adj4" fmla="val 29140"/>
                <a:gd name="adj5" fmla="val -52319"/>
                <a:gd name="adj6" fmla="val 20157"/>
                <a:gd name="adj7" fmla="val -111294"/>
                <a:gd name="adj8" fmla="val 1947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8" name="ZoneTexte 1167">
              <a:extLst>
                <a:ext uri="{FF2B5EF4-FFF2-40B4-BE49-F238E27FC236}">
                  <a16:creationId xmlns:a16="http://schemas.microsoft.com/office/drawing/2014/main" id="{957B0B92-6F07-44D3-BF6D-282D579E8844}"/>
                </a:ext>
              </a:extLst>
            </p:cNvPr>
            <p:cNvSpPr txBox="1"/>
            <p:nvPr/>
          </p:nvSpPr>
          <p:spPr>
            <a:xfrm>
              <a:off x="3812947" y="5293424"/>
              <a:ext cx="1127065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P: </a:t>
              </a:r>
              <a:r>
                <a:rPr lang="fr-FR" sz="800" dirty="0" err="1"/>
                <a:t>pick</a:t>
              </a:r>
              <a:r>
                <a:rPr lang="fr-FR" sz="800" dirty="0"/>
                <a:t> up passager    </a:t>
              </a:r>
            </a:p>
            <a:p>
              <a:r>
                <a:rPr lang="fr-FR" sz="800" dirty="0"/>
                <a:t>D: drop off passager </a:t>
              </a:r>
            </a:p>
            <a:p>
              <a:r>
                <a:rPr lang="fr-FR" sz="800" dirty="0"/>
                <a:t>A: sièges disponible</a:t>
              </a:r>
              <a:endParaRPr lang="fr-CH" sz="800" dirty="0"/>
            </a:p>
          </p:txBody>
        </p:sp>
      </p:grpSp>
      <p:grpSp>
        <p:nvGrpSpPr>
          <p:cNvPr id="1169" name="Groupe 1168">
            <a:extLst>
              <a:ext uri="{FF2B5EF4-FFF2-40B4-BE49-F238E27FC236}">
                <a16:creationId xmlns:a16="http://schemas.microsoft.com/office/drawing/2014/main" id="{837BFC90-EBC9-4266-B885-F4F107FAF3E3}"/>
              </a:ext>
            </a:extLst>
          </p:cNvPr>
          <p:cNvGrpSpPr/>
          <p:nvPr/>
        </p:nvGrpSpPr>
        <p:grpSpPr>
          <a:xfrm>
            <a:off x="1328172" y="4800338"/>
            <a:ext cx="1248490" cy="556717"/>
            <a:chOff x="3229932" y="4803448"/>
            <a:chExt cx="1248490" cy="556717"/>
          </a:xfrm>
        </p:grpSpPr>
        <p:sp>
          <p:nvSpPr>
            <p:cNvPr id="1170" name="Légende : double flèche courbée sans bordure 1169">
              <a:extLst>
                <a:ext uri="{FF2B5EF4-FFF2-40B4-BE49-F238E27FC236}">
                  <a16:creationId xmlns:a16="http://schemas.microsoft.com/office/drawing/2014/main" id="{8FA9274D-4D40-492A-A04F-827F4055EEEF}"/>
                </a:ext>
              </a:extLst>
            </p:cNvPr>
            <p:cNvSpPr/>
            <p:nvPr/>
          </p:nvSpPr>
          <p:spPr>
            <a:xfrm>
              <a:off x="3297309" y="4803448"/>
              <a:ext cx="1181113" cy="456523"/>
            </a:xfrm>
            <a:prstGeom prst="callout3">
              <a:avLst>
                <a:gd name="adj1" fmla="val 99103"/>
                <a:gd name="adj2" fmla="val 10460"/>
                <a:gd name="adj3" fmla="val 128912"/>
                <a:gd name="adj4" fmla="val 9785"/>
                <a:gd name="adj5" fmla="val 132955"/>
                <a:gd name="adj6" fmla="val 17576"/>
                <a:gd name="adj7" fmla="val 175798"/>
                <a:gd name="adj8" fmla="val 175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71" name="ZoneTexte 1170">
              <a:extLst>
                <a:ext uri="{FF2B5EF4-FFF2-40B4-BE49-F238E27FC236}">
                  <a16:creationId xmlns:a16="http://schemas.microsoft.com/office/drawing/2014/main" id="{EA96ACF7-7A8B-4408-9098-0FD377B889B4}"/>
                </a:ext>
              </a:extLst>
            </p:cNvPr>
            <p:cNvSpPr txBox="1"/>
            <p:nvPr/>
          </p:nvSpPr>
          <p:spPr>
            <a:xfrm>
              <a:off x="3229932" y="4806167"/>
              <a:ext cx="122341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AvS</a:t>
              </a:r>
              <a:r>
                <a:rPr lang="fr-FR" sz="800" dirty="0"/>
                <a:t>:   capacité nominal</a:t>
              </a:r>
            </a:p>
            <a:p>
              <a:r>
                <a:rPr lang="fr-FR" sz="800" dirty="0"/>
                <a:t>Cm:  capacité maximal</a:t>
              </a:r>
            </a:p>
            <a:p>
              <a:r>
                <a:rPr lang="fr-FR" sz="800" dirty="0"/>
                <a:t>         de toute la solution </a:t>
              </a:r>
            </a:p>
            <a:p>
              <a:endParaRPr lang="fr-CH" sz="600" dirty="0"/>
            </a:p>
          </p:txBody>
        </p:sp>
      </p:grpSp>
      <p:sp>
        <p:nvSpPr>
          <p:cNvPr id="1172" name="ZoneTexte 1171">
            <a:extLst>
              <a:ext uri="{FF2B5EF4-FFF2-40B4-BE49-F238E27FC236}">
                <a16:creationId xmlns:a16="http://schemas.microsoft.com/office/drawing/2014/main" id="{327E7835-4E61-4F93-9692-96F85DE465EB}"/>
              </a:ext>
            </a:extLst>
          </p:cNvPr>
          <p:cNvSpPr txBox="1"/>
          <p:nvPr/>
        </p:nvSpPr>
        <p:spPr>
          <a:xfrm>
            <a:off x="2957152" y="58382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3" name="ZoneTexte 1172">
            <a:extLst>
              <a:ext uri="{FF2B5EF4-FFF2-40B4-BE49-F238E27FC236}">
                <a16:creationId xmlns:a16="http://schemas.microsoft.com/office/drawing/2014/main" id="{32EEB2CA-D301-49A1-BB70-0AC10E9669C9}"/>
              </a:ext>
            </a:extLst>
          </p:cNvPr>
          <p:cNvSpPr txBox="1"/>
          <p:nvPr/>
        </p:nvSpPr>
        <p:spPr>
          <a:xfrm>
            <a:off x="2392680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4" name="ZoneTexte 1173">
            <a:extLst>
              <a:ext uri="{FF2B5EF4-FFF2-40B4-BE49-F238E27FC236}">
                <a16:creationId xmlns:a16="http://schemas.microsoft.com/office/drawing/2014/main" id="{F9719F1C-7331-4C36-BC78-EA99BAE32E1D}"/>
              </a:ext>
            </a:extLst>
          </p:cNvPr>
          <p:cNvSpPr txBox="1"/>
          <p:nvPr/>
        </p:nvSpPr>
        <p:spPr>
          <a:xfrm>
            <a:off x="1933653" y="584626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[h-  ,   h+]</a:t>
            </a:r>
            <a:endParaRPr lang="fr-CH" sz="600" dirty="0"/>
          </a:p>
        </p:txBody>
      </p:sp>
      <p:sp>
        <p:nvSpPr>
          <p:cNvPr id="1175" name="ZoneTexte 1174">
            <a:extLst>
              <a:ext uri="{FF2B5EF4-FFF2-40B4-BE49-F238E27FC236}">
                <a16:creationId xmlns:a16="http://schemas.microsoft.com/office/drawing/2014/main" id="{FFA81761-D5ED-41F1-8F71-6E43D051BDAA}"/>
              </a:ext>
            </a:extLst>
          </p:cNvPr>
          <p:cNvSpPr txBox="1"/>
          <p:nvPr/>
        </p:nvSpPr>
        <p:spPr>
          <a:xfrm>
            <a:off x="704373" y="55153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FF0000"/>
                </a:solidFill>
              </a:rPr>
              <a:t>Only</a:t>
            </a:r>
            <a:r>
              <a:rPr lang="fr-FR" sz="800" dirty="0">
                <a:solidFill>
                  <a:srgbClr val="FF000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76" name="ZoneTexte 1175">
            <a:extLst>
              <a:ext uri="{FF2B5EF4-FFF2-40B4-BE49-F238E27FC236}">
                <a16:creationId xmlns:a16="http://schemas.microsoft.com/office/drawing/2014/main" id="{44B4E8C1-966D-4B39-BE60-62DA3AB52F22}"/>
              </a:ext>
            </a:extLst>
          </p:cNvPr>
          <p:cNvSpPr txBox="1"/>
          <p:nvPr/>
        </p:nvSpPr>
        <p:spPr>
          <a:xfrm>
            <a:off x="770108" y="518214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00B0F0"/>
                </a:solidFill>
              </a:rPr>
              <a:t>Only</a:t>
            </a:r>
            <a:r>
              <a:rPr lang="fr-FR" sz="800" dirty="0">
                <a:solidFill>
                  <a:srgbClr val="00B0F0"/>
                </a:solidFill>
              </a:rPr>
              <a:t> Driver</a:t>
            </a:r>
          </a:p>
          <a:p>
            <a:endParaRPr lang="fr-CH" sz="600" dirty="0"/>
          </a:p>
        </p:txBody>
      </p:sp>
      <p:sp>
        <p:nvSpPr>
          <p:cNvPr id="1177" name="ZoneTexte 1176">
            <a:extLst>
              <a:ext uri="{FF2B5EF4-FFF2-40B4-BE49-F238E27FC236}">
                <a16:creationId xmlns:a16="http://schemas.microsoft.com/office/drawing/2014/main" id="{796C13F3-7077-4FED-A033-496F95758FC6}"/>
              </a:ext>
            </a:extLst>
          </p:cNvPr>
          <p:cNvSpPr txBox="1"/>
          <p:nvPr/>
        </p:nvSpPr>
        <p:spPr>
          <a:xfrm>
            <a:off x="749045" y="583612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92D050"/>
                </a:solidFill>
              </a:rPr>
              <a:t>Mainly</a:t>
            </a:r>
            <a:r>
              <a:rPr lang="fr-FR" sz="800" dirty="0">
                <a:solidFill>
                  <a:srgbClr val="92D050"/>
                </a:solidFill>
              </a:rPr>
              <a:t> Passenger</a:t>
            </a:r>
          </a:p>
          <a:p>
            <a:endParaRPr lang="fr-CH" sz="600" dirty="0"/>
          </a:p>
        </p:txBody>
      </p:sp>
      <p:sp>
        <p:nvSpPr>
          <p:cNvPr id="1178" name="ZoneTexte 1177">
            <a:extLst>
              <a:ext uri="{FF2B5EF4-FFF2-40B4-BE49-F238E27FC236}">
                <a16:creationId xmlns:a16="http://schemas.microsoft.com/office/drawing/2014/main" id="{E55D4252-F973-4D3B-B9C3-5BF6258CEB4F}"/>
              </a:ext>
            </a:extLst>
          </p:cNvPr>
          <p:cNvSpPr txBox="1"/>
          <p:nvPr/>
        </p:nvSpPr>
        <p:spPr>
          <a:xfrm>
            <a:off x="764471" y="6187202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solidFill>
                  <a:srgbClr val="7030A0"/>
                </a:solidFill>
              </a:rPr>
              <a:t>Mainly</a:t>
            </a:r>
            <a:r>
              <a:rPr lang="fr-FR" sz="800" dirty="0">
                <a:solidFill>
                  <a:srgbClr val="7030A0"/>
                </a:solidFill>
              </a:rPr>
              <a:t> Driver</a:t>
            </a:r>
          </a:p>
          <a:p>
            <a:endParaRPr lang="fr-CH" sz="600" dirty="0"/>
          </a:p>
        </p:txBody>
      </p:sp>
      <p:pic>
        <p:nvPicPr>
          <p:cNvPr id="1179" name="Graphique 1178">
            <a:extLst>
              <a:ext uri="{FF2B5EF4-FFF2-40B4-BE49-F238E27FC236}">
                <a16:creationId xmlns:a16="http://schemas.microsoft.com/office/drawing/2014/main" id="{CB91FDA4-1611-42CE-874F-ED37CE508C0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10615" y="5479631"/>
            <a:ext cx="292555" cy="292555"/>
          </a:xfrm>
          <a:prstGeom prst="rect">
            <a:avLst/>
          </a:prstGeom>
        </p:spPr>
      </p:pic>
      <p:sp>
        <p:nvSpPr>
          <p:cNvPr id="1180" name="ZoneTexte 1179">
            <a:extLst>
              <a:ext uri="{FF2B5EF4-FFF2-40B4-BE49-F238E27FC236}">
                <a16:creationId xmlns:a16="http://schemas.microsoft.com/office/drawing/2014/main" id="{52B478B9-B850-4ED8-B5D9-B63210B24489}"/>
              </a:ext>
            </a:extLst>
          </p:cNvPr>
          <p:cNvSpPr txBox="1"/>
          <p:nvPr/>
        </p:nvSpPr>
        <p:spPr>
          <a:xfrm>
            <a:off x="3447461" y="591283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itinéraire</a:t>
            </a:r>
            <a:endParaRPr lang="fr-CH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83" name="Flèche : droite 1182">
            <a:extLst>
              <a:ext uri="{FF2B5EF4-FFF2-40B4-BE49-F238E27FC236}">
                <a16:creationId xmlns:a16="http://schemas.microsoft.com/office/drawing/2014/main" id="{03EBAD6B-62D3-44AD-BB5B-0007744BFFFF}"/>
              </a:ext>
            </a:extLst>
          </p:cNvPr>
          <p:cNvSpPr/>
          <p:nvPr/>
        </p:nvSpPr>
        <p:spPr>
          <a:xfrm rot="5400000">
            <a:off x="471477" y="6436581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11DF96D-D34D-47D5-BA7D-C44845234A37}"/>
              </a:ext>
            </a:extLst>
          </p:cNvPr>
          <p:cNvSpPr txBox="1"/>
          <p:nvPr/>
        </p:nvSpPr>
        <p:spPr>
          <a:xfrm>
            <a:off x="756783" y="645078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Insertion?</a:t>
            </a:r>
            <a:endParaRPr lang="fr-CH" sz="600" dirty="0"/>
          </a:p>
        </p:txBody>
      </p:sp>
      <p:sp>
        <p:nvSpPr>
          <p:cNvPr id="1185" name="Flèche : courbe vers la gauche 1184">
            <a:extLst>
              <a:ext uri="{FF2B5EF4-FFF2-40B4-BE49-F238E27FC236}">
                <a16:creationId xmlns:a16="http://schemas.microsoft.com/office/drawing/2014/main" id="{6DD44F42-B374-4760-8E07-33B0598AFDCD}"/>
              </a:ext>
            </a:extLst>
          </p:cNvPr>
          <p:cNvSpPr/>
          <p:nvPr/>
        </p:nvSpPr>
        <p:spPr>
          <a:xfrm flipH="1">
            <a:off x="2975342" y="6200015"/>
            <a:ext cx="177605" cy="568399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186" name="ZoneTexte 1185">
            <a:extLst>
              <a:ext uri="{FF2B5EF4-FFF2-40B4-BE49-F238E27FC236}">
                <a16:creationId xmlns:a16="http://schemas.microsoft.com/office/drawing/2014/main" id="{7A49ABF2-9304-4439-AC7C-0848460B7EA3}"/>
              </a:ext>
            </a:extLst>
          </p:cNvPr>
          <p:cNvSpPr txBox="1"/>
          <p:nvPr/>
        </p:nvSpPr>
        <p:spPr>
          <a:xfrm rot="16200000">
            <a:off x="2822061" y="6383622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" b="1" dirty="0"/>
              <a:t>Best détour &gt;&gt; ?</a:t>
            </a:r>
            <a:endParaRPr lang="fr-CH" sz="100" b="1" dirty="0"/>
          </a:p>
        </p:txBody>
      </p:sp>
      <p:sp>
        <p:nvSpPr>
          <p:cNvPr id="1187" name="ZoneTexte 1186">
            <a:extLst>
              <a:ext uri="{FF2B5EF4-FFF2-40B4-BE49-F238E27FC236}">
                <a16:creationId xmlns:a16="http://schemas.microsoft.com/office/drawing/2014/main" id="{555B9804-BE2A-4B54-A507-19F0B0EDA9F9}"/>
              </a:ext>
            </a:extLst>
          </p:cNvPr>
          <p:cNvSpPr txBox="1"/>
          <p:nvPr/>
        </p:nvSpPr>
        <p:spPr>
          <a:xfrm>
            <a:off x="3067550" y="6373840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bd: insertion dynamique</a:t>
            </a:r>
            <a:endParaRPr lang="fr-CH" sz="300" dirty="0"/>
          </a:p>
        </p:txBody>
      </p:sp>
      <p:grpSp>
        <p:nvGrpSpPr>
          <p:cNvPr id="1188" name="Groupe 1187">
            <a:extLst>
              <a:ext uri="{FF2B5EF4-FFF2-40B4-BE49-F238E27FC236}">
                <a16:creationId xmlns:a16="http://schemas.microsoft.com/office/drawing/2014/main" id="{B33222EC-F3CA-4214-8541-23D2FC2C841D}"/>
              </a:ext>
            </a:extLst>
          </p:cNvPr>
          <p:cNvGrpSpPr/>
          <p:nvPr/>
        </p:nvGrpSpPr>
        <p:grpSpPr>
          <a:xfrm>
            <a:off x="373116" y="5723073"/>
            <a:ext cx="472059" cy="363871"/>
            <a:chOff x="5146975" y="3184326"/>
            <a:chExt cx="1468799" cy="1171578"/>
          </a:xfrm>
          <a:solidFill>
            <a:srgbClr val="92D050"/>
          </a:solidFill>
        </p:grpSpPr>
        <p:pic>
          <p:nvPicPr>
            <p:cNvPr id="1189" name="Graphique 1188">
              <a:extLst>
                <a:ext uri="{FF2B5EF4-FFF2-40B4-BE49-F238E27FC236}">
                  <a16:creationId xmlns:a16="http://schemas.microsoft.com/office/drawing/2014/main" id="{11C843B9-5D24-4DD1-8EA0-C4863E4B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0180" y="3650642"/>
              <a:ext cx="805594" cy="705262"/>
            </a:xfrm>
            <a:prstGeom prst="rect">
              <a:avLst/>
            </a:prstGeom>
          </p:spPr>
        </p:pic>
        <p:pic>
          <p:nvPicPr>
            <p:cNvPr id="1190" name="Graphique 1189">
              <a:extLst>
                <a:ext uri="{FF2B5EF4-FFF2-40B4-BE49-F238E27FC236}">
                  <a16:creationId xmlns:a16="http://schemas.microsoft.com/office/drawing/2014/main" id="{7FFED10F-C7B9-4655-9B23-3ACE631C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6975" y="3184326"/>
              <a:ext cx="1159025" cy="1159025"/>
            </a:xfrm>
            <a:prstGeom prst="rect">
              <a:avLst/>
            </a:prstGeom>
          </p:spPr>
        </p:pic>
      </p:grpSp>
      <p:grpSp>
        <p:nvGrpSpPr>
          <p:cNvPr id="1191" name="Groupe 1190">
            <a:extLst>
              <a:ext uri="{FF2B5EF4-FFF2-40B4-BE49-F238E27FC236}">
                <a16:creationId xmlns:a16="http://schemas.microsoft.com/office/drawing/2014/main" id="{78714461-1197-4D10-BC17-F2E5DB3F58E0}"/>
              </a:ext>
            </a:extLst>
          </p:cNvPr>
          <p:cNvGrpSpPr/>
          <p:nvPr/>
        </p:nvGrpSpPr>
        <p:grpSpPr>
          <a:xfrm>
            <a:off x="446396" y="6080052"/>
            <a:ext cx="466499" cy="359973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1192" name="Graphique 1191">
              <a:extLst>
                <a:ext uri="{FF2B5EF4-FFF2-40B4-BE49-F238E27FC236}">
                  <a16:creationId xmlns:a16="http://schemas.microsoft.com/office/drawing/2014/main" id="{EBD0B07E-E63C-4544-997A-B770E1D7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1193" name="Graphique 1192">
              <a:extLst>
                <a:ext uri="{FF2B5EF4-FFF2-40B4-BE49-F238E27FC236}">
                  <a16:creationId xmlns:a16="http://schemas.microsoft.com/office/drawing/2014/main" id="{0AFAD536-6AEB-4903-8844-7C81D22D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8517EC9E-BCE7-4CC1-AD88-EBB4D839BA85}"/>
              </a:ext>
            </a:extLst>
          </p:cNvPr>
          <p:cNvGrpSpPr/>
          <p:nvPr/>
        </p:nvGrpSpPr>
        <p:grpSpPr>
          <a:xfrm>
            <a:off x="4578685" y="2235508"/>
            <a:ext cx="825867" cy="577666"/>
            <a:chOff x="2473974" y="1348089"/>
            <a:chExt cx="825867" cy="577666"/>
          </a:xfrm>
        </p:grpSpPr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2F87BC44-C0F1-4B8C-8CF4-D5F377B7AB1B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272" name="Graphique 271">
                <a:extLst>
                  <a:ext uri="{FF2B5EF4-FFF2-40B4-BE49-F238E27FC236}">
                    <a16:creationId xmlns:a16="http://schemas.microsoft.com/office/drawing/2014/main" id="{3127D42F-A5C1-430F-B5AB-8EFBE181A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273" name="ZoneTexte 272">
                <a:extLst>
                  <a:ext uri="{FF2B5EF4-FFF2-40B4-BE49-F238E27FC236}">
                    <a16:creationId xmlns:a16="http://schemas.microsoft.com/office/drawing/2014/main" id="{42E620C7-4244-48B6-A7CD-026F81F264AB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Parking Léon B.</a:t>
                </a:r>
              </a:p>
            </p:txBody>
          </p:sp>
        </p:grpSp>
        <p:sp>
          <p:nvSpPr>
            <p:cNvPr id="271" name="ZoneTexte 270">
              <a:extLst>
                <a:ext uri="{FF2B5EF4-FFF2-40B4-BE49-F238E27FC236}">
                  <a16:creationId xmlns:a16="http://schemas.microsoft.com/office/drawing/2014/main" id="{56547E82-4860-4E39-82A5-19F06F3B417F}"/>
                </a:ext>
              </a:extLst>
            </p:cNvPr>
            <p:cNvSpPr txBox="1"/>
            <p:nvPr/>
          </p:nvSpPr>
          <p:spPr>
            <a:xfrm>
              <a:off x="2720187" y="171031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R4,2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75" name="Flèche : droite 274">
            <a:extLst>
              <a:ext uri="{FF2B5EF4-FFF2-40B4-BE49-F238E27FC236}">
                <a16:creationId xmlns:a16="http://schemas.microsoft.com/office/drawing/2014/main" id="{BF297747-AF0F-4506-ADE6-55C013022CFA}"/>
              </a:ext>
            </a:extLst>
          </p:cNvPr>
          <p:cNvSpPr/>
          <p:nvPr/>
        </p:nvSpPr>
        <p:spPr>
          <a:xfrm rot="5400000">
            <a:off x="4816607" y="565216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  <a:endParaRPr lang="fr-CH" sz="1200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791E62C1-1CE3-4B9D-9068-9A127BCE2C5B}"/>
              </a:ext>
            </a:extLst>
          </p:cNvPr>
          <p:cNvSpPr txBox="1"/>
          <p:nvPr/>
        </p:nvSpPr>
        <p:spPr>
          <a:xfrm>
            <a:off x="4792400" y="97900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</a:t>
            </a:r>
            <a:endParaRPr lang="fr-CH" sz="800" b="1" dirty="0"/>
          </a:p>
        </p:txBody>
      </p:sp>
      <p:sp>
        <p:nvSpPr>
          <p:cNvPr id="277" name="Flèche : droite 276">
            <a:extLst>
              <a:ext uri="{FF2B5EF4-FFF2-40B4-BE49-F238E27FC236}">
                <a16:creationId xmlns:a16="http://schemas.microsoft.com/office/drawing/2014/main" id="{5863C107-68A4-47BC-97A6-9C860E192F33}"/>
              </a:ext>
            </a:extLst>
          </p:cNvPr>
          <p:cNvSpPr/>
          <p:nvPr/>
        </p:nvSpPr>
        <p:spPr>
          <a:xfrm rot="5400000">
            <a:off x="4825446" y="2784128"/>
            <a:ext cx="338554" cy="386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fr-CH" sz="1200" dirty="0"/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F10EFD78-8DC6-4A1D-83AD-CE95A913728E}"/>
              </a:ext>
            </a:extLst>
          </p:cNvPr>
          <p:cNvSpPr txBox="1"/>
          <p:nvPr/>
        </p:nvSpPr>
        <p:spPr>
          <a:xfrm>
            <a:off x="4806922" y="3210785"/>
            <a:ext cx="4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KO</a:t>
            </a:r>
            <a:endParaRPr lang="fr-CH" sz="800" b="1" dirty="0"/>
          </a:p>
        </p:txBody>
      </p: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C1F5C3E9-A308-4427-9660-2A7026962EA2}"/>
              </a:ext>
            </a:extLst>
          </p:cNvPr>
          <p:cNvCxnSpPr>
            <a:cxnSpLocks/>
          </p:cNvCxnSpPr>
          <p:nvPr/>
        </p:nvCxnSpPr>
        <p:spPr>
          <a:xfrm flipH="1">
            <a:off x="7772782" y="330675"/>
            <a:ext cx="721123" cy="18119"/>
          </a:xfrm>
          <a:prstGeom prst="line">
            <a:avLst/>
          </a:prstGeom>
          <a:ln>
            <a:solidFill>
              <a:srgbClr val="7030A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84D99AA-FCE3-40CA-AB4E-F4F653D5F6DF}"/>
              </a:ext>
            </a:extLst>
          </p:cNvPr>
          <p:cNvGrpSpPr/>
          <p:nvPr/>
        </p:nvGrpSpPr>
        <p:grpSpPr>
          <a:xfrm>
            <a:off x="8499189" y="68216"/>
            <a:ext cx="851516" cy="607205"/>
            <a:chOff x="1597898" y="3526599"/>
            <a:chExt cx="851516" cy="607205"/>
          </a:xfrm>
        </p:grpSpPr>
        <p:pic>
          <p:nvPicPr>
            <p:cNvPr id="288" name="Graphique 287">
              <a:extLst>
                <a:ext uri="{FF2B5EF4-FFF2-40B4-BE49-F238E27FC236}">
                  <a16:creationId xmlns:a16="http://schemas.microsoft.com/office/drawing/2014/main" id="{0F09F52E-F528-4973-8441-D1A29288D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31E3E666-E96A-4CA3-9D70-E5C3077175F5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C8B78A85-F2AE-4F8D-B79F-FDB36D14DA95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434A569B-CC68-4B3C-B895-6C9F00D7D3F8}"/>
              </a:ext>
            </a:extLst>
          </p:cNvPr>
          <p:cNvGrpSpPr/>
          <p:nvPr/>
        </p:nvGrpSpPr>
        <p:grpSpPr>
          <a:xfrm>
            <a:off x="6606540" y="1210166"/>
            <a:ext cx="737702" cy="580964"/>
            <a:chOff x="2490243" y="3534020"/>
            <a:chExt cx="737702" cy="580964"/>
          </a:xfrm>
        </p:grpSpPr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14544DFD-4BAE-40E7-B44B-50171C82DD30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295" name="ZoneTexte 294">
                <a:extLst>
                  <a:ext uri="{FF2B5EF4-FFF2-40B4-BE49-F238E27FC236}">
                    <a16:creationId xmlns:a16="http://schemas.microsoft.com/office/drawing/2014/main" id="{13032FCE-9CA0-4B78-9171-24E307E0E175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296" name="Graphique 295">
                <a:extLst>
                  <a:ext uri="{FF2B5EF4-FFF2-40B4-BE49-F238E27FC236}">
                    <a16:creationId xmlns:a16="http://schemas.microsoft.com/office/drawing/2014/main" id="{8B7F17E3-99B5-4A23-8A6E-A1B02988D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294" name="ZoneTexte 293">
              <a:extLst>
                <a:ext uri="{FF2B5EF4-FFF2-40B4-BE49-F238E27FC236}">
                  <a16:creationId xmlns:a16="http://schemas.microsoft.com/office/drawing/2014/main" id="{36EC034D-BD79-45DD-ADFB-10DA7CB60AD5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9780AF08-E806-42A0-806B-1DA4915EAC41}"/>
              </a:ext>
            </a:extLst>
          </p:cNvPr>
          <p:cNvGrpSpPr/>
          <p:nvPr/>
        </p:nvGrpSpPr>
        <p:grpSpPr>
          <a:xfrm>
            <a:off x="10615196" y="1179223"/>
            <a:ext cx="444352" cy="609178"/>
            <a:chOff x="3355306" y="3494444"/>
            <a:chExt cx="444352" cy="609178"/>
          </a:xfrm>
        </p:grpSpPr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6BF7B46D-68B7-4EB8-8379-BC2D8325C253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26703"/>
              <a:chOff x="3234313" y="1609791"/>
              <a:chExt cx="444352" cy="526703"/>
            </a:xfrm>
          </p:grpSpPr>
          <p:pic>
            <p:nvPicPr>
              <p:cNvPr id="300" name="Graphique 299">
                <a:extLst>
                  <a:ext uri="{FF2B5EF4-FFF2-40B4-BE49-F238E27FC236}">
                    <a16:creationId xmlns:a16="http://schemas.microsoft.com/office/drawing/2014/main" id="{D83A8263-020C-4220-8343-8198DB2D9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301" name="ZoneTexte 300">
                <a:extLst>
                  <a:ext uri="{FF2B5EF4-FFF2-40B4-BE49-F238E27FC236}">
                    <a16:creationId xmlns:a16="http://schemas.microsoft.com/office/drawing/2014/main" id="{0B8FECCB-8000-45E8-A44F-2F387D3F0491}"/>
                  </a:ext>
                </a:extLst>
              </p:cNvPr>
              <p:cNvSpPr txBox="1"/>
              <p:nvPr/>
            </p:nvSpPr>
            <p:spPr>
              <a:xfrm>
                <a:off x="3234313" y="1921050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FAA81CE7-C044-4EB3-98CB-6390A49B552C}"/>
                </a:ext>
              </a:extLst>
            </p:cNvPr>
            <p:cNvSpPr txBox="1"/>
            <p:nvPr/>
          </p:nvSpPr>
          <p:spPr>
            <a:xfrm>
              <a:off x="3393388" y="388817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302" name="ZoneTexte 301">
            <a:extLst>
              <a:ext uri="{FF2B5EF4-FFF2-40B4-BE49-F238E27FC236}">
                <a16:creationId xmlns:a16="http://schemas.microsoft.com/office/drawing/2014/main" id="{2C23F3F4-53CC-401B-9ED9-1DE4F96F6D2B}"/>
              </a:ext>
            </a:extLst>
          </p:cNvPr>
          <p:cNvSpPr txBox="1"/>
          <p:nvPr/>
        </p:nvSpPr>
        <p:spPr>
          <a:xfrm>
            <a:off x="6624107" y="170168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</a:t>
            </a:r>
            <a:r>
              <a:rPr lang="fr-FR" sz="600" dirty="0">
                <a:highlight>
                  <a:srgbClr val="00FF00"/>
                </a:highlight>
              </a:rPr>
              <a:t>8:03:00</a:t>
            </a:r>
            <a:r>
              <a:rPr lang="fr-FR" sz="600" dirty="0"/>
              <a:t>]</a:t>
            </a:r>
            <a:endParaRPr lang="fr-CH" sz="600" dirty="0"/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0B654E3A-BDCB-45CF-86B9-662F2208C74E}"/>
              </a:ext>
            </a:extLst>
          </p:cNvPr>
          <p:cNvSpPr txBox="1"/>
          <p:nvPr/>
        </p:nvSpPr>
        <p:spPr>
          <a:xfrm>
            <a:off x="8549062" y="5707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7:50:30]</a:t>
            </a:r>
            <a:endParaRPr lang="fr-CH" sz="600" dirty="0"/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id="{5105C15E-B80A-40EB-A2B1-CA1686EDE77B}"/>
              </a:ext>
            </a:extLst>
          </p:cNvPr>
          <p:cNvSpPr txBox="1"/>
          <p:nvPr/>
        </p:nvSpPr>
        <p:spPr>
          <a:xfrm>
            <a:off x="10416210" y="168676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[7:59:00 8:05:00]</a:t>
            </a:r>
            <a:endParaRPr lang="fr-CH" sz="600" dirty="0"/>
          </a:p>
        </p:txBody>
      </p:sp>
      <p:grpSp>
        <p:nvGrpSpPr>
          <p:cNvPr id="308" name="Groupe 307">
            <a:extLst>
              <a:ext uri="{FF2B5EF4-FFF2-40B4-BE49-F238E27FC236}">
                <a16:creationId xmlns:a16="http://schemas.microsoft.com/office/drawing/2014/main" id="{3B5D6BFC-B746-407D-9CB6-BC7CDDDF7377}"/>
              </a:ext>
            </a:extLst>
          </p:cNvPr>
          <p:cNvGrpSpPr/>
          <p:nvPr/>
        </p:nvGrpSpPr>
        <p:grpSpPr>
          <a:xfrm>
            <a:off x="5406624" y="89617"/>
            <a:ext cx="514109" cy="356398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309" name="Graphique 308">
              <a:extLst>
                <a:ext uri="{FF2B5EF4-FFF2-40B4-BE49-F238E27FC236}">
                  <a16:creationId xmlns:a16="http://schemas.microsoft.com/office/drawing/2014/main" id="{A198A5AD-BC56-4FF0-9850-3CEFA1BC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310" name="Graphique 309">
              <a:extLst>
                <a:ext uri="{FF2B5EF4-FFF2-40B4-BE49-F238E27FC236}">
                  <a16:creationId xmlns:a16="http://schemas.microsoft.com/office/drawing/2014/main" id="{69495013-8356-46FD-BC30-60A683E8F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sp>
        <p:nvSpPr>
          <p:cNvPr id="318" name="Accolade ouvrante 317">
            <a:extLst>
              <a:ext uri="{FF2B5EF4-FFF2-40B4-BE49-F238E27FC236}">
                <a16:creationId xmlns:a16="http://schemas.microsoft.com/office/drawing/2014/main" id="{DEFE9DDE-937B-450D-97AD-8C8846C0A768}"/>
              </a:ext>
            </a:extLst>
          </p:cNvPr>
          <p:cNvSpPr/>
          <p:nvPr/>
        </p:nvSpPr>
        <p:spPr>
          <a:xfrm>
            <a:off x="9737014" y="1958898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9" name="Accolade ouvrante 318">
            <a:extLst>
              <a:ext uri="{FF2B5EF4-FFF2-40B4-BE49-F238E27FC236}">
                <a16:creationId xmlns:a16="http://schemas.microsoft.com/office/drawing/2014/main" id="{6C8503EB-0814-4BDD-8DC2-FD5327AB160D}"/>
              </a:ext>
            </a:extLst>
          </p:cNvPr>
          <p:cNvSpPr/>
          <p:nvPr/>
        </p:nvSpPr>
        <p:spPr>
          <a:xfrm rot="10800000">
            <a:off x="10900600" y="1961234"/>
            <a:ext cx="84373" cy="207140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20" name="Graphique 319">
            <a:extLst>
              <a:ext uri="{FF2B5EF4-FFF2-40B4-BE49-F238E27FC236}">
                <a16:creationId xmlns:a16="http://schemas.microsoft.com/office/drawing/2014/main" id="{0BC8CD18-B448-47EA-A05B-615F1DB8334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662772" y="1949965"/>
            <a:ext cx="207140" cy="207140"/>
          </a:xfrm>
          <a:prstGeom prst="rect">
            <a:avLst/>
          </a:prstGeom>
        </p:spPr>
      </p:pic>
      <p:pic>
        <p:nvPicPr>
          <p:cNvPr id="321" name="Graphique 320">
            <a:extLst>
              <a:ext uri="{FF2B5EF4-FFF2-40B4-BE49-F238E27FC236}">
                <a16:creationId xmlns:a16="http://schemas.microsoft.com/office/drawing/2014/main" id="{55291C86-0E20-48A3-9B9B-70BC8F0FF52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812820" y="1959346"/>
            <a:ext cx="185269" cy="185269"/>
          </a:xfrm>
          <a:prstGeom prst="rect">
            <a:avLst/>
          </a:prstGeom>
        </p:spPr>
      </p:pic>
      <p:pic>
        <p:nvPicPr>
          <p:cNvPr id="322" name="Graphique 321">
            <a:extLst>
              <a:ext uri="{FF2B5EF4-FFF2-40B4-BE49-F238E27FC236}">
                <a16:creationId xmlns:a16="http://schemas.microsoft.com/office/drawing/2014/main" id="{59021021-2AE9-4B04-AC31-9A4C156CA50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437895" y="1958771"/>
            <a:ext cx="203191" cy="203191"/>
          </a:xfrm>
          <a:prstGeom prst="rect">
            <a:avLst/>
          </a:prstGeom>
        </p:spPr>
      </p:pic>
      <p:pic>
        <p:nvPicPr>
          <p:cNvPr id="323" name="Graphique 322">
            <a:extLst>
              <a:ext uri="{FF2B5EF4-FFF2-40B4-BE49-F238E27FC236}">
                <a16:creationId xmlns:a16="http://schemas.microsoft.com/office/drawing/2014/main" id="{110DC2F3-24DB-4FEC-BC57-29890D061F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998089" y="1961730"/>
            <a:ext cx="180499" cy="180499"/>
          </a:xfrm>
          <a:prstGeom prst="rect">
            <a:avLst/>
          </a:prstGeom>
        </p:spPr>
      </p:pic>
      <p:grpSp>
        <p:nvGrpSpPr>
          <p:cNvPr id="324" name="Groupe 323">
            <a:extLst>
              <a:ext uri="{FF2B5EF4-FFF2-40B4-BE49-F238E27FC236}">
                <a16:creationId xmlns:a16="http://schemas.microsoft.com/office/drawing/2014/main" id="{6CA89A4E-C7EF-4D56-905D-8114E7B97DEB}"/>
              </a:ext>
            </a:extLst>
          </p:cNvPr>
          <p:cNvGrpSpPr/>
          <p:nvPr/>
        </p:nvGrpSpPr>
        <p:grpSpPr>
          <a:xfrm>
            <a:off x="10942787" y="2104393"/>
            <a:ext cx="164687" cy="117295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325" name="Graphique 324">
              <a:extLst>
                <a:ext uri="{FF2B5EF4-FFF2-40B4-BE49-F238E27FC236}">
                  <a16:creationId xmlns:a16="http://schemas.microsoft.com/office/drawing/2014/main" id="{7828BCEB-EC15-4946-92CB-18987FEBB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326" name="Graphique 325">
              <a:extLst>
                <a:ext uri="{FF2B5EF4-FFF2-40B4-BE49-F238E27FC236}">
                  <a16:creationId xmlns:a16="http://schemas.microsoft.com/office/drawing/2014/main" id="{AA7CAD6F-6584-4FD5-850B-F5BFF410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grpSp>
        <p:nvGrpSpPr>
          <p:cNvPr id="327" name="Groupe 326">
            <a:extLst>
              <a:ext uri="{FF2B5EF4-FFF2-40B4-BE49-F238E27FC236}">
                <a16:creationId xmlns:a16="http://schemas.microsoft.com/office/drawing/2014/main" id="{648C4185-6B3F-48D5-ADE8-FBBE3A1C9DA1}"/>
              </a:ext>
            </a:extLst>
          </p:cNvPr>
          <p:cNvGrpSpPr/>
          <p:nvPr/>
        </p:nvGrpSpPr>
        <p:grpSpPr>
          <a:xfrm>
            <a:off x="7146955" y="118155"/>
            <a:ext cx="790601" cy="536094"/>
            <a:chOff x="1623890" y="2753583"/>
            <a:chExt cx="790601" cy="536094"/>
          </a:xfrm>
        </p:grpSpPr>
        <p:grpSp>
          <p:nvGrpSpPr>
            <p:cNvPr id="328" name="Groupe 327">
              <a:extLst>
                <a:ext uri="{FF2B5EF4-FFF2-40B4-BE49-F238E27FC236}">
                  <a16:creationId xmlns:a16="http://schemas.microsoft.com/office/drawing/2014/main" id="{4A4E7C45-2298-47D6-B241-4303E43A1512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330" name="Graphique 329">
                <a:extLst>
                  <a:ext uri="{FF2B5EF4-FFF2-40B4-BE49-F238E27FC236}">
                    <a16:creationId xmlns:a16="http://schemas.microsoft.com/office/drawing/2014/main" id="{2B288E1F-DB25-4813-A15A-8CFB6759C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331" name="ZoneTexte 330">
                <a:extLst>
                  <a:ext uri="{FF2B5EF4-FFF2-40B4-BE49-F238E27FC236}">
                    <a16:creationId xmlns:a16="http://schemas.microsoft.com/office/drawing/2014/main" id="{E44515B7-5771-45AF-A577-57FB70B03028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5F8E5228-DED5-40B2-A633-D18801E5E45E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332" name="ZoneTexte 331">
            <a:extLst>
              <a:ext uri="{FF2B5EF4-FFF2-40B4-BE49-F238E27FC236}">
                <a16:creationId xmlns:a16="http://schemas.microsoft.com/office/drawing/2014/main" id="{A955A198-4183-4FAA-B0FB-43D9B6DDF219}"/>
              </a:ext>
            </a:extLst>
          </p:cNvPr>
          <p:cNvSpPr txBox="1"/>
          <p:nvPr/>
        </p:nvSpPr>
        <p:spPr>
          <a:xfrm>
            <a:off x="7219090" y="55224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</a:t>
            </a:r>
            <a:r>
              <a:rPr lang="fr-FR" sz="600" dirty="0">
                <a:highlight>
                  <a:srgbClr val="00FF00"/>
                </a:highlight>
              </a:rPr>
              <a:t>7:45:00</a:t>
            </a:r>
            <a:r>
              <a:rPr lang="fr-FR" sz="600" dirty="0"/>
              <a:t> 7:51:00]</a:t>
            </a:r>
            <a:endParaRPr lang="fr-CH" sz="600" dirty="0"/>
          </a:p>
        </p:txBody>
      </p:sp>
      <p:grpSp>
        <p:nvGrpSpPr>
          <p:cNvPr id="333" name="Groupe 332">
            <a:extLst>
              <a:ext uri="{FF2B5EF4-FFF2-40B4-BE49-F238E27FC236}">
                <a16:creationId xmlns:a16="http://schemas.microsoft.com/office/drawing/2014/main" id="{20F4EC9C-E4F9-45F0-930C-566E17FBFC63}"/>
              </a:ext>
            </a:extLst>
          </p:cNvPr>
          <p:cNvGrpSpPr/>
          <p:nvPr/>
        </p:nvGrpSpPr>
        <p:grpSpPr>
          <a:xfrm>
            <a:off x="8297517" y="158159"/>
            <a:ext cx="375058" cy="280180"/>
            <a:chOff x="9135191" y="196214"/>
            <a:chExt cx="375058" cy="280180"/>
          </a:xfrm>
        </p:grpSpPr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70760303-F86A-4578-88AB-539AFAFABE49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336" name="Graphique 335">
                <a:extLst>
                  <a:ext uri="{FF2B5EF4-FFF2-40B4-BE49-F238E27FC236}">
                    <a16:creationId xmlns:a16="http://schemas.microsoft.com/office/drawing/2014/main" id="{F10F2B3A-B1B3-4FE8-B053-1E86DD00B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337" name="Graphique 336">
                <a:extLst>
                  <a:ext uri="{FF2B5EF4-FFF2-40B4-BE49-F238E27FC236}">
                    <a16:creationId xmlns:a16="http://schemas.microsoft.com/office/drawing/2014/main" id="{07C5D745-0961-43C6-B931-B8C49148C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335" name="ZoneTexte 334">
              <a:extLst>
                <a:ext uri="{FF2B5EF4-FFF2-40B4-BE49-F238E27FC236}">
                  <a16:creationId xmlns:a16="http://schemas.microsoft.com/office/drawing/2014/main" id="{822C9763-10F4-493A-9B79-D56818C1503E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CB8E8044-25E0-4518-994F-14AD6BC9AC4A}"/>
              </a:ext>
            </a:extLst>
          </p:cNvPr>
          <p:cNvCxnSpPr>
            <a:cxnSpLocks/>
          </p:cNvCxnSpPr>
          <p:nvPr/>
        </p:nvCxnSpPr>
        <p:spPr>
          <a:xfrm flipV="1">
            <a:off x="7371397" y="1510211"/>
            <a:ext cx="2974767" cy="4292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ZoneTexte 338">
            <a:extLst>
              <a:ext uri="{FF2B5EF4-FFF2-40B4-BE49-F238E27FC236}">
                <a16:creationId xmlns:a16="http://schemas.microsoft.com/office/drawing/2014/main" id="{A38EC0A6-1D34-4CD4-AE03-8626F57DD398}"/>
              </a:ext>
            </a:extLst>
          </p:cNvPr>
          <p:cNvSpPr txBox="1"/>
          <p:nvPr/>
        </p:nvSpPr>
        <p:spPr>
          <a:xfrm>
            <a:off x="8236156" y="147853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05F2638A-FB83-4773-9E66-86B9FAC19C4B}"/>
              </a:ext>
            </a:extLst>
          </p:cNvPr>
          <p:cNvSpPr txBox="1"/>
          <p:nvPr/>
        </p:nvSpPr>
        <p:spPr>
          <a:xfrm>
            <a:off x="7954139" y="157302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341" name="Connecteur droit 340">
            <a:extLst>
              <a:ext uri="{FF2B5EF4-FFF2-40B4-BE49-F238E27FC236}">
                <a16:creationId xmlns:a16="http://schemas.microsoft.com/office/drawing/2014/main" id="{4D38BE90-69DA-45BC-8B1E-AE06E7C50699}"/>
              </a:ext>
            </a:extLst>
          </p:cNvPr>
          <p:cNvCxnSpPr>
            <a:cxnSpLocks/>
          </p:cNvCxnSpPr>
          <p:nvPr/>
        </p:nvCxnSpPr>
        <p:spPr>
          <a:xfrm flipH="1">
            <a:off x="6944901" y="699886"/>
            <a:ext cx="286518" cy="499566"/>
          </a:xfrm>
          <a:prstGeom prst="line">
            <a:avLst/>
          </a:prstGeom>
          <a:ln>
            <a:solidFill>
              <a:srgbClr val="7030A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ZoneTexte 341">
            <a:extLst>
              <a:ext uri="{FF2B5EF4-FFF2-40B4-BE49-F238E27FC236}">
                <a16:creationId xmlns:a16="http://schemas.microsoft.com/office/drawing/2014/main" id="{28BEB921-53CC-451C-9CCE-6CD056C6C947}"/>
              </a:ext>
            </a:extLst>
          </p:cNvPr>
          <p:cNvSpPr txBox="1"/>
          <p:nvPr/>
        </p:nvSpPr>
        <p:spPr>
          <a:xfrm>
            <a:off x="6760320" y="767443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sp>
        <p:nvSpPr>
          <p:cNvPr id="345" name="Flèche : courbe vers la gauche 344">
            <a:extLst>
              <a:ext uri="{FF2B5EF4-FFF2-40B4-BE49-F238E27FC236}">
                <a16:creationId xmlns:a16="http://schemas.microsoft.com/office/drawing/2014/main" id="{A5F2DCF8-ADAE-4E21-AEE5-392B31A12160}"/>
              </a:ext>
            </a:extLst>
          </p:cNvPr>
          <p:cNvSpPr/>
          <p:nvPr/>
        </p:nvSpPr>
        <p:spPr>
          <a:xfrm flipH="1">
            <a:off x="4358966" y="734554"/>
            <a:ext cx="398234" cy="2168473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46" name="ZoneTexte 345">
            <a:extLst>
              <a:ext uri="{FF2B5EF4-FFF2-40B4-BE49-F238E27FC236}">
                <a16:creationId xmlns:a16="http://schemas.microsoft.com/office/drawing/2014/main" id="{84B7BDBF-8869-4093-A2D2-A6BC55096030}"/>
              </a:ext>
            </a:extLst>
          </p:cNvPr>
          <p:cNvSpPr txBox="1"/>
          <p:nvPr/>
        </p:nvSpPr>
        <p:spPr>
          <a:xfrm rot="16200000">
            <a:off x="3917862" y="1561153"/>
            <a:ext cx="1393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Best détour &gt;&gt; ?</a:t>
            </a:r>
            <a:endParaRPr lang="fr-CH" sz="600" b="1" dirty="0"/>
          </a:p>
        </p:txBody>
      </p:sp>
      <p:sp>
        <p:nvSpPr>
          <p:cNvPr id="347" name="ZoneTexte 346">
            <a:extLst>
              <a:ext uri="{FF2B5EF4-FFF2-40B4-BE49-F238E27FC236}">
                <a16:creationId xmlns:a16="http://schemas.microsoft.com/office/drawing/2014/main" id="{612EBC8A-8353-485B-B686-EEB437082186}"/>
              </a:ext>
            </a:extLst>
          </p:cNvPr>
          <p:cNvSpPr txBox="1"/>
          <p:nvPr/>
        </p:nvSpPr>
        <p:spPr>
          <a:xfrm>
            <a:off x="4513479" y="911366"/>
            <a:ext cx="131638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>
                <a:highlight>
                  <a:srgbClr val="00FF00"/>
                </a:highlight>
              </a:rPr>
              <a:t>bd: (8:03:00- 7:45:00)-12-0,5= 5:30</a:t>
            </a:r>
            <a:endParaRPr lang="fr-CH" sz="200" b="1" dirty="0">
              <a:highlight>
                <a:srgbClr val="00FF00"/>
              </a:highlight>
            </a:endParaRPr>
          </a:p>
        </p:txBody>
      </p: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22AE4231-82D2-4437-8B99-BC4E97352800}"/>
              </a:ext>
            </a:extLst>
          </p:cNvPr>
          <p:cNvGrpSpPr/>
          <p:nvPr/>
        </p:nvGrpSpPr>
        <p:grpSpPr>
          <a:xfrm>
            <a:off x="7808369" y="418465"/>
            <a:ext cx="375058" cy="280180"/>
            <a:chOff x="9135191" y="196214"/>
            <a:chExt cx="375058" cy="280180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10C6D69E-ACDB-4BA8-A345-CBD47E6F6FFC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352" name="Graphique 351">
                <a:extLst>
                  <a:ext uri="{FF2B5EF4-FFF2-40B4-BE49-F238E27FC236}">
                    <a16:creationId xmlns:a16="http://schemas.microsoft.com/office/drawing/2014/main" id="{F980313C-D896-44BC-99FB-5030B05EB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353" name="Graphique 352">
                <a:extLst>
                  <a:ext uri="{FF2B5EF4-FFF2-40B4-BE49-F238E27FC236}">
                    <a16:creationId xmlns:a16="http://schemas.microsoft.com/office/drawing/2014/main" id="{8BB55D57-7F9B-4F5C-AE40-BDDE85044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351" name="ZoneTexte 350">
              <a:extLst>
                <a:ext uri="{FF2B5EF4-FFF2-40B4-BE49-F238E27FC236}">
                  <a16:creationId xmlns:a16="http://schemas.microsoft.com/office/drawing/2014/main" id="{54C67438-B912-4BB9-8662-973FECBF3C26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5/5</a:t>
              </a:r>
              <a:endParaRPr lang="fr-CH" sz="400" dirty="0"/>
            </a:p>
          </p:txBody>
        </p:sp>
      </p:grpSp>
      <p:grpSp>
        <p:nvGrpSpPr>
          <p:cNvPr id="354" name="Groupe 353">
            <a:extLst>
              <a:ext uri="{FF2B5EF4-FFF2-40B4-BE49-F238E27FC236}">
                <a16:creationId xmlns:a16="http://schemas.microsoft.com/office/drawing/2014/main" id="{C080E68D-A338-444E-9D33-8AAC03840EAA}"/>
              </a:ext>
            </a:extLst>
          </p:cNvPr>
          <p:cNvGrpSpPr/>
          <p:nvPr/>
        </p:nvGrpSpPr>
        <p:grpSpPr>
          <a:xfrm>
            <a:off x="7241759" y="1412293"/>
            <a:ext cx="375058" cy="280180"/>
            <a:chOff x="9135191" y="196214"/>
            <a:chExt cx="375058" cy="280180"/>
          </a:xfrm>
        </p:grpSpPr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689CD166-1405-49E0-B029-3B5B3E8A60D2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357" name="Graphique 356">
                <a:extLst>
                  <a:ext uri="{FF2B5EF4-FFF2-40B4-BE49-F238E27FC236}">
                    <a16:creationId xmlns:a16="http://schemas.microsoft.com/office/drawing/2014/main" id="{A7B0FE7E-C579-4D08-A372-A66FC66BD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358" name="Graphique 357">
                <a:extLst>
                  <a:ext uri="{FF2B5EF4-FFF2-40B4-BE49-F238E27FC236}">
                    <a16:creationId xmlns:a16="http://schemas.microsoft.com/office/drawing/2014/main" id="{F5D46BED-0070-4F17-800E-B7031DB19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356" name="ZoneTexte 355">
              <a:extLst>
                <a:ext uri="{FF2B5EF4-FFF2-40B4-BE49-F238E27FC236}">
                  <a16:creationId xmlns:a16="http://schemas.microsoft.com/office/drawing/2014/main" id="{0B1D6586-62EB-426C-99A8-3AE726C67422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1/5</a:t>
              </a:r>
              <a:endParaRPr lang="fr-CH" sz="400" dirty="0"/>
            </a:p>
          </p:txBody>
        </p:sp>
      </p:grpSp>
      <p:grpSp>
        <p:nvGrpSpPr>
          <p:cNvPr id="413" name="Groupe 412">
            <a:extLst>
              <a:ext uri="{FF2B5EF4-FFF2-40B4-BE49-F238E27FC236}">
                <a16:creationId xmlns:a16="http://schemas.microsoft.com/office/drawing/2014/main" id="{869E9723-D857-4C02-8A11-0626F9E8EA30}"/>
              </a:ext>
            </a:extLst>
          </p:cNvPr>
          <p:cNvGrpSpPr/>
          <p:nvPr/>
        </p:nvGrpSpPr>
        <p:grpSpPr>
          <a:xfrm>
            <a:off x="4563481" y="23583"/>
            <a:ext cx="825867" cy="577666"/>
            <a:chOff x="2473974" y="1348089"/>
            <a:chExt cx="825867" cy="577666"/>
          </a:xfrm>
        </p:grpSpPr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E81BF6B0-E72E-4807-BB7A-4EA01F2C2B75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416" name="Graphique 415">
                <a:extLst>
                  <a:ext uri="{FF2B5EF4-FFF2-40B4-BE49-F238E27FC236}">
                    <a16:creationId xmlns:a16="http://schemas.microsoft.com/office/drawing/2014/main" id="{6A466B68-71BB-4EBA-B3B6-0D987E357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417" name="ZoneTexte 416">
                <a:extLst>
                  <a:ext uri="{FF2B5EF4-FFF2-40B4-BE49-F238E27FC236}">
                    <a16:creationId xmlns:a16="http://schemas.microsoft.com/office/drawing/2014/main" id="{B6CCBD2E-216E-412A-8866-FCE1EDE77EEA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Parking Léon B.</a:t>
                </a:r>
              </a:p>
            </p:txBody>
          </p:sp>
        </p:grpSp>
        <p:sp>
          <p:nvSpPr>
            <p:cNvPr id="415" name="ZoneTexte 414">
              <a:extLst>
                <a:ext uri="{FF2B5EF4-FFF2-40B4-BE49-F238E27FC236}">
                  <a16:creationId xmlns:a16="http://schemas.microsoft.com/office/drawing/2014/main" id="{16C1FE89-5A9F-447C-834E-5C39F5B8CCAB}"/>
                </a:ext>
              </a:extLst>
            </p:cNvPr>
            <p:cNvSpPr txBox="1"/>
            <p:nvPr/>
          </p:nvSpPr>
          <p:spPr>
            <a:xfrm>
              <a:off x="2720187" y="171031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R4,2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pic>
        <p:nvPicPr>
          <p:cNvPr id="421" name="Graphique 420">
            <a:extLst>
              <a:ext uri="{FF2B5EF4-FFF2-40B4-BE49-F238E27FC236}">
                <a16:creationId xmlns:a16="http://schemas.microsoft.com/office/drawing/2014/main" id="{06B76499-1873-4440-9079-918CA4B9749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183794" y="1942874"/>
            <a:ext cx="232416" cy="232416"/>
          </a:xfrm>
          <a:prstGeom prst="rect">
            <a:avLst/>
          </a:prstGeom>
        </p:spPr>
      </p:pic>
      <p:grpSp>
        <p:nvGrpSpPr>
          <p:cNvPr id="480" name="Groupe 479">
            <a:extLst>
              <a:ext uri="{FF2B5EF4-FFF2-40B4-BE49-F238E27FC236}">
                <a16:creationId xmlns:a16="http://schemas.microsoft.com/office/drawing/2014/main" id="{A55B63A5-D806-4455-BA1C-9118A0525209}"/>
              </a:ext>
            </a:extLst>
          </p:cNvPr>
          <p:cNvGrpSpPr/>
          <p:nvPr/>
        </p:nvGrpSpPr>
        <p:grpSpPr>
          <a:xfrm>
            <a:off x="8463302" y="812652"/>
            <a:ext cx="825867" cy="568783"/>
            <a:chOff x="2473974" y="1348089"/>
            <a:chExt cx="825867" cy="568783"/>
          </a:xfrm>
        </p:grpSpPr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0354C91A-798C-4DB4-A12A-D96E24B0229F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483" name="Graphique 482">
                <a:extLst>
                  <a:ext uri="{FF2B5EF4-FFF2-40B4-BE49-F238E27FC236}">
                    <a16:creationId xmlns:a16="http://schemas.microsoft.com/office/drawing/2014/main" id="{AEF841FE-54C6-4D31-96AD-B7CB8C7A4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484" name="ZoneTexte 483">
                <a:extLst>
                  <a:ext uri="{FF2B5EF4-FFF2-40B4-BE49-F238E27FC236}">
                    <a16:creationId xmlns:a16="http://schemas.microsoft.com/office/drawing/2014/main" id="{7D41EBBA-BEEA-40D2-A808-CF7B9C9113E4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Parking Léon B.</a:t>
                </a:r>
              </a:p>
            </p:txBody>
          </p:sp>
        </p:grpSp>
        <p:sp>
          <p:nvSpPr>
            <p:cNvPr id="482" name="ZoneTexte 481">
              <a:extLst>
                <a:ext uri="{FF2B5EF4-FFF2-40B4-BE49-F238E27FC236}">
                  <a16:creationId xmlns:a16="http://schemas.microsoft.com/office/drawing/2014/main" id="{5C1FDCA1-171E-4561-8B34-D963283328DC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R4,2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485" name="ZoneTexte 484">
            <a:extLst>
              <a:ext uri="{FF2B5EF4-FFF2-40B4-BE49-F238E27FC236}">
                <a16:creationId xmlns:a16="http://schemas.microsoft.com/office/drawing/2014/main" id="{67ABA8DE-1663-4B0D-8482-FA43EB87F013}"/>
              </a:ext>
            </a:extLst>
          </p:cNvPr>
          <p:cNvSpPr txBox="1"/>
          <p:nvPr/>
        </p:nvSpPr>
        <p:spPr>
          <a:xfrm>
            <a:off x="8451879" y="761896"/>
            <a:ext cx="4102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486" name="ZoneTexte 485">
            <a:extLst>
              <a:ext uri="{FF2B5EF4-FFF2-40B4-BE49-F238E27FC236}">
                <a16:creationId xmlns:a16="http://schemas.microsoft.com/office/drawing/2014/main" id="{D66246E8-12AC-4661-B712-0E9382FDD1E2}"/>
              </a:ext>
            </a:extLst>
          </p:cNvPr>
          <p:cNvSpPr txBox="1"/>
          <p:nvPr/>
        </p:nvSpPr>
        <p:spPr>
          <a:xfrm>
            <a:off x="8579253" y="128074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cxnSp>
        <p:nvCxnSpPr>
          <p:cNvPr id="487" name="Connecteur droit 486">
            <a:extLst>
              <a:ext uri="{FF2B5EF4-FFF2-40B4-BE49-F238E27FC236}">
                <a16:creationId xmlns:a16="http://schemas.microsoft.com/office/drawing/2014/main" id="{CE84F0F0-D7FF-4B1D-A1D8-826C438D4E0E}"/>
              </a:ext>
            </a:extLst>
          </p:cNvPr>
          <p:cNvCxnSpPr>
            <a:cxnSpLocks/>
            <a:stCxn id="332" idx="3"/>
            <a:endCxn id="485" idx="1"/>
          </p:cNvCxnSpPr>
          <p:nvPr/>
        </p:nvCxnSpPr>
        <p:spPr>
          <a:xfrm>
            <a:off x="7937556" y="644576"/>
            <a:ext cx="514323" cy="325069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eur droit 487">
            <a:extLst>
              <a:ext uri="{FF2B5EF4-FFF2-40B4-BE49-F238E27FC236}">
                <a16:creationId xmlns:a16="http://schemas.microsoft.com/office/drawing/2014/main" id="{9F16BBDC-02CE-4A91-B1EA-DAC5AA13BE32}"/>
              </a:ext>
            </a:extLst>
          </p:cNvPr>
          <p:cNvCxnSpPr>
            <a:cxnSpLocks/>
            <a:stCxn id="484" idx="1"/>
          </p:cNvCxnSpPr>
          <p:nvPr/>
        </p:nvCxnSpPr>
        <p:spPr>
          <a:xfrm flipH="1">
            <a:off x="7171830" y="1186637"/>
            <a:ext cx="1291472" cy="150724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e 488">
            <a:extLst>
              <a:ext uri="{FF2B5EF4-FFF2-40B4-BE49-F238E27FC236}">
                <a16:creationId xmlns:a16="http://schemas.microsoft.com/office/drawing/2014/main" id="{85BE8AD6-DF26-4C4D-86DB-C7C29EE4D9FD}"/>
              </a:ext>
            </a:extLst>
          </p:cNvPr>
          <p:cNvGrpSpPr/>
          <p:nvPr/>
        </p:nvGrpSpPr>
        <p:grpSpPr>
          <a:xfrm>
            <a:off x="8228916" y="1024148"/>
            <a:ext cx="375058" cy="280180"/>
            <a:chOff x="9135191" y="196214"/>
            <a:chExt cx="375058" cy="280180"/>
          </a:xfrm>
        </p:grpSpPr>
        <p:grpSp>
          <p:nvGrpSpPr>
            <p:cNvPr id="490" name="Groupe 489">
              <a:extLst>
                <a:ext uri="{FF2B5EF4-FFF2-40B4-BE49-F238E27FC236}">
                  <a16:creationId xmlns:a16="http://schemas.microsoft.com/office/drawing/2014/main" id="{3363030D-4DD3-4609-899A-C2E92446CEFA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492" name="Graphique 491">
                <a:extLst>
                  <a:ext uri="{FF2B5EF4-FFF2-40B4-BE49-F238E27FC236}">
                    <a16:creationId xmlns:a16="http://schemas.microsoft.com/office/drawing/2014/main" id="{2E4EB9CF-03D8-48AF-BC45-419C5DC3C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493" name="Graphique 492">
                <a:extLst>
                  <a:ext uri="{FF2B5EF4-FFF2-40B4-BE49-F238E27FC236}">
                    <a16:creationId xmlns:a16="http://schemas.microsoft.com/office/drawing/2014/main" id="{9DF544BF-534F-4B2A-9344-3AF91769A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491" name="ZoneTexte 490">
              <a:extLst>
                <a:ext uri="{FF2B5EF4-FFF2-40B4-BE49-F238E27FC236}">
                  <a16:creationId xmlns:a16="http://schemas.microsoft.com/office/drawing/2014/main" id="{A6224680-C6AE-4782-84CE-F8166F282B98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sp>
        <p:nvSpPr>
          <p:cNvPr id="494" name="ZoneTexte 493">
            <a:extLst>
              <a:ext uri="{FF2B5EF4-FFF2-40B4-BE49-F238E27FC236}">
                <a16:creationId xmlns:a16="http://schemas.microsoft.com/office/drawing/2014/main" id="{253E0DBA-A9F3-449F-97B1-B3FE125C3505}"/>
              </a:ext>
            </a:extLst>
          </p:cNvPr>
          <p:cNvSpPr txBox="1"/>
          <p:nvPr/>
        </p:nvSpPr>
        <p:spPr>
          <a:xfrm>
            <a:off x="8049801" y="63331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T:12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495" name="ZoneTexte 494">
            <a:extLst>
              <a:ext uri="{FF2B5EF4-FFF2-40B4-BE49-F238E27FC236}">
                <a16:creationId xmlns:a16="http://schemas.microsoft.com/office/drawing/2014/main" id="{543C5B8D-6F3E-4954-AF1A-C0533C6FC751}"/>
              </a:ext>
            </a:extLst>
          </p:cNvPr>
          <p:cNvSpPr txBox="1"/>
          <p:nvPr/>
        </p:nvSpPr>
        <p:spPr>
          <a:xfrm>
            <a:off x="7575849" y="1098183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T:0.5</a:t>
            </a:r>
            <a:endParaRPr lang="fr-CH" sz="600" dirty="0">
              <a:highlight>
                <a:srgbClr val="00FF00"/>
              </a:highlight>
            </a:endParaRPr>
          </a:p>
        </p:txBody>
      </p:sp>
      <p:cxnSp>
        <p:nvCxnSpPr>
          <p:cNvPr id="496" name="Connecteur droit 495">
            <a:extLst>
              <a:ext uri="{FF2B5EF4-FFF2-40B4-BE49-F238E27FC236}">
                <a16:creationId xmlns:a16="http://schemas.microsoft.com/office/drawing/2014/main" id="{B2327679-0BE1-4FB4-BEF7-5F604DA47C05}"/>
              </a:ext>
            </a:extLst>
          </p:cNvPr>
          <p:cNvCxnSpPr>
            <a:cxnSpLocks/>
          </p:cNvCxnSpPr>
          <p:nvPr/>
        </p:nvCxnSpPr>
        <p:spPr>
          <a:xfrm flipH="1">
            <a:off x="7808307" y="2527672"/>
            <a:ext cx="721123" cy="18119"/>
          </a:xfrm>
          <a:prstGeom prst="line">
            <a:avLst/>
          </a:prstGeom>
          <a:ln>
            <a:solidFill>
              <a:srgbClr val="7030A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A56EBB1C-1287-456A-BCC7-DFC29CB6C6E1}"/>
              </a:ext>
            </a:extLst>
          </p:cNvPr>
          <p:cNvGrpSpPr/>
          <p:nvPr/>
        </p:nvGrpSpPr>
        <p:grpSpPr>
          <a:xfrm>
            <a:off x="6642065" y="3407163"/>
            <a:ext cx="737702" cy="580964"/>
            <a:chOff x="2490243" y="3534020"/>
            <a:chExt cx="737702" cy="580964"/>
          </a:xfrm>
        </p:grpSpPr>
        <p:grpSp>
          <p:nvGrpSpPr>
            <p:cNvPr id="503" name="Groupe 502">
              <a:extLst>
                <a:ext uri="{FF2B5EF4-FFF2-40B4-BE49-F238E27FC236}">
                  <a16:creationId xmlns:a16="http://schemas.microsoft.com/office/drawing/2014/main" id="{2032C5D2-45FA-48CA-A362-AE88DB67542F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505" name="ZoneTexte 504">
                <a:extLst>
                  <a:ext uri="{FF2B5EF4-FFF2-40B4-BE49-F238E27FC236}">
                    <a16:creationId xmlns:a16="http://schemas.microsoft.com/office/drawing/2014/main" id="{A927F396-46C1-42A6-A37D-95343A131AEB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506" name="Graphique 505">
                <a:extLst>
                  <a:ext uri="{FF2B5EF4-FFF2-40B4-BE49-F238E27FC236}">
                    <a16:creationId xmlns:a16="http://schemas.microsoft.com/office/drawing/2014/main" id="{E9344868-8C30-4B5E-AB4A-2100364FB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504" name="ZoneTexte 503">
              <a:extLst>
                <a:ext uri="{FF2B5EF4-FFF2-40B4-BE49-F238E27FC236}">
                  <a16:creationId xmlns:a16="http://schemas.microsoft.com/office/drawing/2014/main" id="{8455CB56-2A03-4FD9-A4BF-FC1D13CF9CC0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518" name="ZoneTexte 517">
            <a:extLst>
              <a:ext uri="{FF2B5EF4-FFF2-40B4-BE49-F238E27FC236}">
                <a16:creationId xmlns:a16="http://schemas.microsoft.com/office/drawing/2014/main" id="{8E9C0C06-7105-4198-840F-17C17D79EC1F}"/>
              </a:ext>
            </a:extLst>
          </p:cNvPr>
          <p:cNvSpPr txBox="1"/>
          <p:nvPr/>
        </p:nvSpPr>
        <p:spPr>
          <a:xfrm>
            <a:off x="8586639" y="278251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7:50:30]</a:t>
            </a:r>
            <a:endParaRPr lang="fr-CH" sz="600" dirty="0"/>
          </a:p>
        </p:txBody>
      </p:sp>
      <p:sp>
        <p:nvSpPr>
          <p:cNvPr id="519" name="ZoneTexte 518">
            <a:extLst>
              <a:ext uri="{FF2B5EF4-FFF2-40B4-BE49-F238E27FC236}">
                <a16:creationId xmlns:a16="http://schemas.microsoft.com/office/drawing/2014/main" id="{D7106A9C-D74A-4583-831A-8B3EC3E3068C}"/>
              </a:ext>
            </a:extLst>
          </p:cNvPr>
          <p:cNvSpPr txBox="1"/>
          <p:nvPr/>
        </p:nvSpPr>
        <p:spPr>
          <a:xfrm>
            <a:off x="10449989" y="388561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[7:59:00 </a:t>
            </a:r>
            <a:r>
              <a:rPr lang="fr-FR" sz="600" dirty="0">
                <a:highlight>
                  <a:srgbClr val="00FF00"/>
                </a:highlight>
              </a:rPr>
              <a:t>8:05:00</a:t>
            </a:r>
            <a:r>
              <a:rPr lang="fr-FR" sz="600" dirty="0"/>
              <a:t>]</a:t>
            </a:r>
            <a:endParaRPr lang="fr-CH" sz="600" dirty="0"/>
          </a:p>
        </p:txBody>
      </p: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3CE55E31-1F5F-4DEA-B087-CDE90101A4CD}"/>
              </a:ext>
            </a:extLst>
          </p:cNvPr>
          <p:cNvGrpSpPr/>
          <p:nvPr/>
        </p:nvGrpSpPr>
        <p:grpSpPr>
          <a:xfrm>
            <a:off x="7182480" y="2315152"/>
            <a:ext cx="790601" cy="536094"/>
            <a:chOff x="1623890" y="2753583"/>
            <a:chExt cx="790601" cy="536094"/>
          </a:xfrm>
        </p:grpSpPr>
        <p:grpSp>
          <p:nvGrpSpPr>
            <p:cNvPr id="525" name="Groupe 524">
              <a:extLst>
                <a:ext uri="{FF2B5EF4-FFF2-40B4-BE49-F238E27FC236}">
                  <a16:creationId xmlns:a16="http://schemas.microsoft.com/office/drawing/2014/main" id="{40F7FA93-96EE-405E-BC35-7DA052272401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527" name="Graphique 526">
                <a:extLst>
                  <a:ext uri="{FF2B5EF4-FFF2-40B4-BE49-F238E27FC236}">
                    <a16:creationId xmlns:a16="http://schemas.microsoft.com/office/drawing/2014/main" id="{81504B24-93F7-4C21-8503-70834FEB1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528" name="ZoneTexte 527">
                <a:extLst>
                  <a:ext uri="{FF2B5EF4-FFF2-40B4-BE49-F238E27FC236}">
                    <a16:creationId xmlns:a16="http://schemas.microsoft.com/office/drawing/2014/main" id="{4DD24A75-DC8D-4696-8D32-D2CCC4444C42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F17538D8-466C-4C7A-958C-5A0327830D04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529" name="ZoneTexte 528">
            <a:extLst>
              <a:ext uri="{FF2B5EF4-FFF2-40B4-BE49-F238E27FC236}">
                <a16:creationId xmlns:a16="http://schemas.microsoft.com/office/drawing/2014/main" id="{7EC57D65-42E9-43DF-A0BC-DF61E6BD64B5}"/>
              </a:ext>
            </a:extLst>
          </p:cNvPr>
          <p:cNvSpPr txBox="1"/>
          <p:nvPr/>
        </p:nvSpPr>
        <p:spPr>
          <a:xfrm>
            <a:off x="7254615" y="2749240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7:51:00]</a:t>
            </a:r>
            <a:endParaRPr lang="fr-CH" sz="600" dirty="0"/>
          </a:p>
        </p:txBody>
      </p: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6CCA81D7-52A5-41CD-AAFC-56BB109531EE}"/>
              </a:ext>
            </a:extLst>
          </p:cNvPr>
          <p:cNvGrpSpPr/>
          <p:nvPr/>
        </p:nvGrpSpPr>
        <p:grpSpPr>
          <a:xfrm>
            <a:off x="8324743" y="2370762"/>
            <a:ext cx="375058" cy="280180"/>
            <a:chOff x="9135191" y="196214"/>
            <a:chExt cx="375058" cy="280180"/>
          </a:xfrm>
        </p:grpSpPr>
        <p:grpSp>
          <p:nvGrpSpPr>
            <p:cNvPr id="531" name="Groupe 530">
              <a:extLst>
                <a:ext uri="{FF2B5EF4-FFF2-40B4-BE49-F238E27FC236}">
                  <a16:creationId xmlns:a16="http://schemas.microsoft.com/office/drawing/2014/main" id="{CBE39212-1592-4C16-9364-E6784E457252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533" name="Graphique 532">
                <a:extLst>
                  <a:ext uri="{FF2B5EF4-FFF2-40B4-BE49-F238E27FC236}">
                    <a16:creationId xmlns:a16="http://schemas.microsoft.com/office/drawing/2014/main" id="{69F6355F-2C85-4BE1-8FD4-E78A23B71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534" name="Graphique 533">
                <a:extLst>
                  <a:ext uri="{FF2B5EF4-FFF2-40B4-BE49-F238E27FC236}">
                    <a16:creationId xmlns:a16="http://schemas.microsoft.com/office/drawing/2014/main" id="{5A2CD953-544D-4AC8-A644-528F378CF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532" name="ZoneTexte 531">
              <a:extLst>
                <a:ext uri="{FF2B5EF4-FFF2-40B4-BE49-F238E27FC236}">
                  <a16:creationId xmlns:a16="http://schemas.microsoft.com/office/drawing/2014/main" id="{406FDB27-0F53-4B93-BDA6-84F13CAF0011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cxnSp>
        <p:nvCxnSpPr>
          <p:cNvPr id="535" name="Connecteur droit 534">
            <a:extLst>
              <a:ext uri="{FF2B5EF4-FFF2-40B4-BE49-F238E27FC236}">
                <a16:creationId xmlns:a16="http://schemas.microsoft.com/office/drawing/2014/main" id="{E3C4C25A-7A3E-4AAD-82D9-C44CE5E13DF7}"/>
              </a:ext>
            </a:extLst>
          </p:cNvPr>
          <p:cNvCxnSpPr>
            <a:cxnSpLocks/>
          </p:cNvCxnSpPr>
          <p:nvPr/>
        </p:nvCxnSpPr>
        <p:spPr>
          <a:xfrm flipV="1">
            <a:off x="7406922" y="3707208"/>
            <a:ext cx="2974767" cy="4292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ZoneTexte 535">
            <a:extLst>
              <a:ext uri="{FF2B5EF4-FFF2-40B4-BE49-F238E27FC236}">
                <a16:creationId xmlns:a16="http://schemas.microsoft.com/office/drawing/2014/main" id="{18EAE2A1-EC6C-42C1-91E3-C78BF007B826}"/>
              </a:ext>
            </a:extLst>
          </p:cNvPr>
          <p:cNvSpPr txBox="1"/>
          <p:nvPr/>
        </p:nvSpPr>
        <p:spPr>
          <a:xfrm>
            <a:off x="8271681" y="367553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T:2</a:t>
            </a:r>
            <a:endParaRPr lang="fr-CH" sz="600" dirty="0"/>
          </a:p>
        </p:txBody>
      </p:sp>
      <p:sp>
        <p:nvSpPr>
          <p:cNvPr id="537" name="ZoneTexte 536">
            <a:extLst>
              <a:ext uri="{FF2B5EF4-FFF2-40B4-BE49-F238E27FC236}">
                <a16:creationId xmlns:a16="http://schemas.microsoft.com/office/drawing/2014/main" id="{DBA94931-2212-49CA-B8B3-DD8A90803777}"/>
              </a:ext>
            </a:extLst>
          </p:cNvPr>
          <p:cNvSpPr txBox="1"/>
          <p:nvPr/>
        </p:nvSpPr>
        <p:spPr>
          <a:xfrm>
            <a:off x="7989664" y="2354299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T:0.5</a:t>
            </a:r>
            <a:endParaRPr lang="fr-CH" sz="600" dirty="0"/>
          </a:p>
        </p:txBody>
      </p:sp>
      <p:cxnSp>
        <p:nvCxnSpPr>
          <p:cNvPr id="538" name="Connecteur droit 537">
            <a:extLst>
              <a:ext uri="{FF2B5EF4-FFF2-40B4-BE49-F238E27FC236}">
                <a16:creationId xmlns:a16="http://schemas.microsoft.com/office/drawing/2014/main" id="{9C47D076-4CA8-4EAB-A29F-548A5B50E8D7}"/>
              </a:ext>
            </a:extLst>
          </p:cNvPr>
          <p:cNvCxnSpPr>
            <a:cxnSpLocks/>
          </p:cNvCxnSpPr>
          <p:nvPr/>
        </p:nvCxnSpPr>
        <p:spPr>
          <a:xfrm flipH="1">
            <a:off x="6980426" y="2896883"/>
            <a:ext cx="286518" cy="499566"/>
          </a:xfrm>
          <a:prstGeom prst="line">
            <a:avLst/>
          </a:prstGeom>
          <a:ln>
            <a:solidFill>
              <a:srgbClr val="7030A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ZoneTexte 538">
            <a:extLst>
              <a:ext uri="{FF2B5EF4-FFF2-40B4-BE49-F238E27FC236}">
                <a16:creationId xmlns:a16="http://schemas.microsoft.com/office/drawing/2014/main" id="{31659E5E-A486-46EE-999F-6A47574AC0CE}"/>
              </a:ext>
            </a:extLst>
          </p:cNvPr>
          <p:cNvSpPr txBox="1"/>
          <p:nvPr/>
        </p:nvSpPr>
        <p:spPr>
          <a:xfrm>
            <a:off x="6795845" y="296444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T:12</a:t>
            </a:r>
            <a:endParaRPr lang="fr-CH" sz="600" dirty="0"/>
          </a:p>
        </p:txBody>
      </p:sp>
      <p:grpSp>
        <p:nvGrpSpPr>
          <p:cNvPr id="541" name="Groupe 540">
            <a:extLst>
              <a:ext uri="{FF2B5EF4-FFF2-40B4-BE49-F238E27FC236}">
                <a16:creationId xmlns:a16="http://schemas.microsoft.com/office/drawing/2014/main" id="{5843200B-B840-460A-A40F-9B96BA878B77}"/>
              </a:ext>
            </a:extLst>
          </p:cNvPr>
          <p:cNvGrpSpPr/>
          <p:nvPr/>
        </p:nvGrpSpPr>
        <p:grpSpPr>
          <a:xfrm>
            <a:off x="7041817" y="2661292"/>
            <a:ext cx="375058" cy="280180"/>
            <a:chOff x="9135191" y="196214"/>
            <a:chExt cx="375058" cy="280180"/>
          </a:xfrm>
        </p:grpSpPr>
        <p:grpSp>
          <p:nvGrpSpPr>
            <p:cNvPr id="542" name="Groupe 541">
              <a:extLst>
                <a:ext uri="{FF2B5EF4-FFF2-40B4-BE49-F238E27FC236}">
                  <a16:creationId xmlns:a16="http://schemas.microsoft.com/office/drawing/2014/main" id="{2DE324D7-BB13-4E11-9980-3F998BE7CDD4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544" name="Graphique 543">
                <a:extLst>
                  <a:ext uri="{FF2B5EF4-FFF2-40B4-BE49-F238E27FC236}">
                    <a16:creationId xmlns:a16="http://schemas.microsoft.com/office/drawing/2014/main" id="{83A79A5B-1D2C-4B22-919E-48565286C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545" name="Graphique 544">
                <a:extLst>
                  <a:ext uri="{FF2B5EF4-FFF2-40B4-BE49-F238E27FC236}">
                    <a16:creationId xmlns:a16="http://schemas.microsoft.com/office/drawing/2014/main" id="{9D49FCF7-F120-4163-995C-FDEAD6924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543" name="ZoneTexte 542">
              <a:extLst>
                <a:ext uri="{FF2B5EF4-FFF2-40B4-BE49-F238E27FC236}">
                  <a16:creationId xmlns:a16="http://schemas.microsoft.com/office/drawing/2014/main" id="{A5D5F2ED-3736-43EA-937C-A25F1EE2A8A7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5/5</a:t>
              </a:r>
              <a:endParaRPr lang="fr-CH" sz="400" dirty="0"/>
            </a:p>
          </p:txBody>
        </p:sp>
      </p:grpSp>
      <p:grpSp>
        <p:nvGrpSpPr>
          <p:cNvPr id="546" name="Groupe 545">
            <a:extLst>
              <a:ext uri="{FF2B5EF4-FFF2-40B4-BE49-F238E27FC236}">
                <a16:creationId xmlns:a16="http://schemas.microsoft.com/office/drawing/2014/main" id="{DE7D90EA-2832-4559-BC27-505E9C63228B}"/>
              </a:ext>
            </a:extLst>
          </p:cNvPr>
          <p:cNvGrpSpPr/>
          <p:nvPr/>
        </p:nvGrpSpPr>
        <p:grpSpPr>
          <a:xfrm>
            <a:off x="7147847" y="3371630"/>
            <a:ext cx="375058" cy="280180"/>
            <a:chOff x="9135191" y="196214"/>
            <a:chExt cx="375058" cy="280180"/>
          </a:xfrm>
        </p:grpSpPr>
        <p:grpSp>
          <p:nvGrpSpPr>
            <p:cNvPr id="547" name="Groupe 546">
              <a:extLst>
                <a:ext uri="{FF2B5EF4-FFF2-40B4-BE49-F238E27FC236}">
                  <a16:creationId xmlns:a16="http://schemas.microsoft.com/office/drawing/2014/main" id="{1FE5636C-BB1E-4537-870F-0901DC0A1F6B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549" name="Graphique 548">
                <a:extLst>
                  <a:ext uri="{FF2B5EF4-FFF2-40B4-BE49-F238E27FC236}">
                    <a16:creationId xmlns:a16="http://schemas.microsoft.com/office/drawing/2014/main" id="{8EA91A84-6531-412D-873C-A09D0F7DC3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550" name="Graphique 549">
                <a:extLst>
                  <a:ext uri="{FF2B5EF4-FFF2-40B4-BE49-F238E27FC236}">
                    <a16:creationId xmlns:a16="http://schemas.microsoft.com/office/drawing/2014/main" id="{801F7C5F-ABAC-4595-959A-2465F7E70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548" name="ZoneTexte 547">
              <a:extLst>
                <a:ext uri="{FF2B5EF4-FFF2-40B4-BE49-F238E27FC236}">
                  <a16:creationId xmlns:a16="http://schemas.microsoft.com/office/drawing/2014/main" id="{CF247366-3ECF-4814-B6E8-3BA2BBE1C52E}"/>
                </a:ext>
              </a:extLst>
            </p:cNvPr>
            <p:cNvSpPr txBox="1"/>
            <p:nvPr/>
          </p:nvSpPr>
          <p:spPr>
            <a:xfrm>
              <a:off x="9137355" y="204533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3/5</a:t>
              </a:r>
              <a:endParaRPr lang="fr-CH" sz="400" dirty="0"/>
            </a:p>
          </p:txBody>
        </p:sp>
      </p:grpSp>
      <p:grpSp>
        <p:nvGrpSpPr>
          <p:cNvPr id="551" name="Groupe 550">
            <a:extLst>
              <a:ext uri="{FF2B5EF4-FFF2-40B4-BE49-F238E27FC236}">
                <a16:creationId xmlns:a16="http://schemas.microsoft.com/office/drawing/2014/main" id="{787AB56E-F76A-4706-B178-57F4F8616EF2}"/>
              </a:ext>
            </a:extLst>
          </p:cNvPr>
          <p:cNvGrpSpPr/>
          <p:nvPr/>
        </p:nvGrpSpPr>
        <p:grpSpPr>
          <a:xfrm>
            <a:off x="8498827" y="3009649"/>
            <a:ext cx="825867" cy="568783"/>
            <a:chOff x="2473974" y="1348089"/>
            <a:chExt cx="825867" cy="568783"/>
          </a:xfrm>
        </p:grpSpPr>
        <p:grpSp>
          <p:nvGrpSpPr>
            <p:cNvPr id="552" name="Groupe 551">
              <a:extLst>
                <a:ext uri="{FF2B5EF4-FFF2-40B4-BE49-F238E27FC236}">
                  <a16:creationId xmlns:a16="http://schemas.microsoft.com/office/drawing/2014/main" id="{44F362EA-5B91-43CD-9A58-FA25F5D5CA41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554" name="Graphique 553">
                <a:extLst>
                  <a:ext uri="{FF2B5EF4-FFF2-40B4-BE49-F238E27FC236}">
                    <a16:creationId xmlns:a16="http://schemas.microsoft.com/office/drawing/2014/main" id="{A01D6168-2EC9-4824-B87F-106BA4CE0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555" name="ZoneTexte 554">
                <a:extLst>
                  <a:ext uri="{FF2B5EF4-FFF2-40B4-BE49-F238E27FC236}">
                    <a16:creationId xmlns:a16="http://schemas.microsoft.com/office/drawing/2014/main" id="{2E32CF5D-88E3-41D8-84A8-0513E6C2E7D4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Parking Léon B.</a:t>
                </a:r>
              </a:p>
            </p:txBody>
          </p:sp>
        </p:grpSp>
        <p:sp>
          <p:nvSpPr>
            <p:cNvPr id="553" name="ZoneTexte 552">
              <a:extLst>
                <a:ext uri="{FF2B5EF4-FFF2-40B4-BE49-F238E27FC236}">
                  <a16:creationId xmlns:a16="http://schemas.microsoft.com/office/drawing/2014/main" id="{D7B2E3B3-C354-4F7C-8ABC-B37E7D885C6A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R4,2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cxnSp>
        <p:nvCxnSpPr>
          <p:cNvPr id="558" name="Connecteur droit 557">
            <a:extLst>
              <a:ext uri="{FF2B5EF4-FFF2-40B4-BE49-F238E27FC236}">
                <a16:creationId xmlns:a16="http://schemas.microsoft.com/office/drawing/2014/main" id="{82083201-BE15-4417-8C98-EB4CCB47FF00}"/>
              </a:ext>
            </a:extLst>
          </p:cNvPr>
          <p:cNvCxnSpPr>
            <a:cxnSpLocks/>
          </p:cNvCxnSpPr>
          <p:nvPr/>
        </p:nvCxnSpPr>
        <p:spPr>
          <a:xfrm flipV="1">
            <a:off x="7277284" y="3342453"/>
            <a:ext cx="1271778" cy="170147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>
            <a:extLst>
              <a:ext uri="{FF2B5EF4-FFF2-40B4-BE49-F238E27FC236}">
                <a16:creationId xmlns:a16="http://schemas.microsoft.com/office/drawing/2014/main" id="{423AFEEE-5107-446E-AA0C-BE0CCCD4BD55}"/>
              </a:ext>
            </a:extLst>
          </p:cNvPr>
          <p:cNvCxnSpPr>
            <a:cxnSpLocks/>
            <a:stCxn id="555" idx="3"/>
            <a:endCxn id="454" idx="1"/>
          </p:cNvCxnSpPr>
          <p:nvPr/>
        </p:nvCxnSpPr>
        <p:spPr>
          <a:xfrm>
            <a:off x="9324694" y="3383634"/>
            <a:ext cx="1083787" cy="191012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0" name="Groupe 559">
            <a:extLst>
              <a:ext uri="{FF2B5EF4-FFF2-40B4-BE49-F238E27FC236}">
                <a16:creationId xmlns:a16="http://schemas.microsoft.com/office/drawing/2014/main" id="{5472582D-371B-40A8-918C-977D1D43CDD3}"/>
              </a:ext>
            </a:extLst>
          </p:cNvPr>
          <p:cNvGrpSpPr/>
          <p:nvPr/>
        </p:nvGrpSpPr>
        <p:grpSpPr>
          <a:xfrm>
            <a:off x="9178742" y="3173442"/>
            <a:ext cx="375058" cy="280180"/>
            <a:chOff x="9135191" y="196214"/>
            <a:chExt cx="375058" cy="280180"/>
          </a:xfrm>
        </p:grpSpPr>
        <p:grpSp>
          <p:nvGrpSpPr>
            <p:cNvPr id="561" name="Groupe 560">
              <a:extLst>
                <a:ext uri="{FF2B5EF4-FFF2-40B4-BE49-F238E27FC236}">
                  <a16:creationId xmlns:a16="http://schemas.microsoft.com/office/drawing/2014/main" id="{2372336F-1C03-4DF9-8977-702DCB364EC1}"/>
                </a:ext>
              </a:extLst>
            </p:cNvPr>
            <p:cNvGrpSpPr/>
            <p:nvPr/>
          </p:nvGrpSpPr>
          <p:grpSpPr>
            <a:xfrm>
              <a:off x="9135191" y="196214"/>
              <a:ext cx="375058" cy="280180"/>
              <a:chOff x="5500799" y="4255430"/>
              <a:chExt cx="1544225" cy="1042144"/>
            </a:xfrm>
            <a:solidFill>
              <a:srgbClr val="7030A0"/>
            </a:solidFill>
          </p:grpSpPr>
          <p:pic>
            <p:nvPicPr>
              <p:cNvPr id="564" name="Graphique 563">
                <a:extLst>
                  <a:ext uri="{FF2B5EF4-FFF2-40B4-BE49-F238E27FC236}">
                    <a16:creationId xmlns:a16="http://schemas.microsoft.com/office/drawing/2014/main" id="{55838167-5834-4182-B74D-955CE1C3E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0799" y="4255430"/>
                <a:ext cx="1190401" cy="1042144"/>
              </a:xfrm>
              <a:prstGeom prst="rect">
                <a:avLst/>
              </a:prstGeom>
            </p:spPr>
          </p:pic>
          <p:pic>
            <p:nvPicPr>
              <p:cNvPr id="565" name="Graphique 564">
                <a:extLst>
                  <a:ext uri="{FF2B5EF4-FFF2-40B4-BE49-F238E27FC236}">
                    <a16:creationId xmlns:a16="http://schemas.microsoft.com/office/drawing/2014/main" id="{D38B2A2B-6F99-44A6-A38C-FD699F6E7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03040" y="4455747"/>
                <a:ext cx="741984" cy="741984"/>
              </a:xfrm>
              <a:prstGeom prst="rect">
                <a:avLst/>
              </a:prstGeom>
            </p:spPr>
          </p:pic>
        </p:grpSp>
        <p:sp>
          <p:nvSpPr>
            <p:cNvPr id="563" name="ZoneTexte 562">
              <a:extLst>
                <a:ext uri="{FF2B5EF4-FFF2-40B4-BE49-F238E27FC236}">
                  <a16:creationId xmlns:a16="http://schemas.microsoft.com/office/drawing/2014/main" id="{03ED0A8A-B667-4BEA-9B0C-9233AF70AB20}"/>
                </a:ext>
              </a:extLst>
            </p:cNvPr>
            <p:cNvSpPr txBox="1"/>
            <p:nvPr/>
          </p:nvSpPr>
          <p:spPr>
            <a:xfrm>
              <a:off x="9146297" y="204320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/>
                <a:t>1/5</a:t>
              </a:r>
              <a:endParaRPr lang="fr-CH" sz="400" dirty="0"/>
            </a:p>
          </p:txBody>
        </p:sp>
      </p:grpSp>
      <p:sp>
        <p:nvSpPr>
          <p:cNvPr id="567" name="ZoneTexte 566">
            <a:extLst>
              <a:ext uri="{FF2B5EF4-FFF2-40B4-BE49-F238E27FC236}">
                <a16:creationId xmlns:a16="http://schemas.microsoft.com/office/drawing/2014/main" id="{3C36EC62-62F6-41EC-8B9C-C177D1E3B4AE}"/>
              </a:ext>
            </a:extLst>
          </p:cNvPr>
          <p:cNvSpPr txBox="1"/>
          <p:nvPr/>
        </p:nvSpPr>
        <p:spPr>
          <a:xfrm>
            <a:off x="7826172" y="32272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T:0.5</a:t>
            </a:r>
            <a:endParaRPr lang="fr-CH" sz="600" dirty="0">
              <a:highlight>
                <a:srgbClr val="00FF00"/>
              </a:highlight>
            </a:endParaRPr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07415293-2752-49FB-80A4-BC4F36CDC4B3}"/>
              </a:ext>
            </a:extLst>
          </p:cNvPr>
          <p:cNvSpPr txBox="1"/>
          <p:nvPr/>
        </p:nvSpPr>
        <p:spPr>
          <a:xfrm>
            <a:off x="9704357" y="333314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ighlight>
                  <a:srgbClr val="00FF00"/>
                </a:highlight>
              </a:rPr>
              <a:t>T:2</a:t>
            </a:r>
            <a:endParaRPr lang="fr-CH" sz="600" dirty="0">
              <a:highlight>
                <a:srgbClr val="00FF00"/>
              </a:highlight>
            </a:endParaRPr>
          </a:p>
        </p:txBody>
      </p: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CCE56B5E-3916-44D0-8C4D-CE4CF7EA787E}"/>
              </a:ext>
            </a:extLst>
          </p:cNvPr>
          <p:cNvGrpSpPr/>
          <p:nvPr/>
        </p:nvGrpSpPr>
        <p:grpSpPr>
          <a:xfrm>
            <a:off x="5441041" y="2317448"/>
            <a:ext cx="514109" cy="356398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570" name="Graphique 569">
              <a:extLst>
                <a:ext uri="{FF2B5EF4-FFF2-40B4-BE49-F238E27FC236}">
                  <a16:creationId xmlns:a16="http://schemas.microsoft.com/office/drawing/2014/main" id="{0AF7A089-D3D5-4F2A-9056-4AAA2D6B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571" name="Graphique 570">
              <a:extLst>
                <a:ext uri="{FF2B5EF4-FFF2-40B4-BE49-F238E27FC236}">
                  <a16:creationId xmlns:a16="http://schemas.microsoft.com/office/drawing/2014/main" id="{72A00607-A1E7-42C5-B7F7-4B6385B0C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0BE2785E-2529-492F-B785-F6FA4896E974}"/>
              </a:ext>
            </a:extLst>
          </p:cNvPr>
          <p:cNvSpPr txBox="1"/>
          <p:nvPr/>
        </p:nvSpPr>
        <p:spPr>
          <a:xfrm>
            <a:off x="8773856" y="518876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[7:59:30 8:00:00]</a:t>
            </a:r>
            <a:endParaRPr lang="fr-CH" sz="600" dirty="0"/>
          </a:p>
        </p:txBody>
      </p:sp>
      <p:sp>
        <p:nvSpPr>
          <p:cNvPr id="574" name="ZoneTexte 573">
            <a:extLst>
              <a:ext uri="{FF2B5EF4-FFF2-40B4-BE49-F238E27FC236}">
                <a16:creationId xmlns:a16="http://schemas.microsoft.com/office/drawing/2014/main" id="{C1FB77EF-C77B-47F9-80E8-F5EF02489847}"/>
              </a:ext>
            </a:extLst>
          </p:cNvPr>
          <p:cNvSpPr txBox="1"/>
          <p:nvPr/>
        </p:nvSpPr>
        <p:spPr>
          <a:xfrm>
            <a:off x="5322424" y="3851363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highlight>
                  <a:srgbClr val="00FF00"/>
                </a:highlight>
              </a:rPr>
              <a:t>Détour pas meilleur</a:t>
            </a:r>
            <a:endParaRPr lang="fr-CH" sz="600" b="1" dirty="0">
              <a:highlight>
                <a:srgbClr val="00FF00"/>
              </a:highlight>
            </a:endParaRPr>
          </a:p>
        </p:txBody>
      </p:sp>
      <p:sp>
        <p:nvSpPr>
          <p:cNvPr id="575" name="ZoneTexte 574">
            <a:extLst>
              <a:ext uri="{FF2B5EF4-FFF2-40B4-BE49-F238E27FC236}">
                <a16:creationId xmlns:a16="http://schemas.microsoft.com/office/drawing/2014/main" id="{596D7E40-063A-47D3-B9F7-5103C868FDBC}"/>
              </a:ext>
            </a:extLst>
          </p:cNvPr>
          <p:cNvSpPr txBox="1"/>
          <p:nvPr/>
        </p:nvSpPr>
        <p:spPr>
          <a:xfrm>
            <a:off x="4460574" y="3146666"/>
            <a:ext cx="12779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>
                <a:highlight>
                  <a:srgbClr val="00FF00"/>
                </a:highlight>
              </a:rPr>
              <a:t>bd: (8:05:00- 7:57:00)-2-0,5= 5:30</a:t>
            </a:r>
            <a:endParaRPr lang="fr-CH" sz="200" b="1" dirty="0">
              <a:highlight>
                <a:srgbClr val="00FF00"/>
              </a:highlight>
            </a:endParaRPr>
          </a:p>
        </p:txBody>
      </p:sp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AD15B73E-55D5-4A67-A574-8340BDEF11EE}"/>
              </a:ext>
            </a:extLst>
          </p:cNvPr>
          <p:cNvGrpSpPr/>
          <p:nvPr/>
        </p:nvGrpSpPr>
        <p:grpSpPr>
          <a:xfrm>
            <a:off x="6055217" y="5712059"/>
            <a:ext cx="851516" cy="607205"/>
            <a:chOff x="1597898" y="3526599"/>
            <a:chExt cx="851516" cy="607205"/>
          </a:xfrm>
        </p:grpSpPr>
        <p:pic>
          <p:nvPicPr>
            <p:cNvPr id="577" name="Graphique 576">
              <a:extLst>
                <a:ext uri="{FF2B5EF4-FFF2-40B4-BE49-F238E27FC236}">
                  <a16:creationId xmlns:a16="http://schemas.microsoft.com/office/drawing/2014/main" id="{AE30028A-33B8-446C-BA6F-A23A5883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8E51B55D-045B-4B5B-88F2-19B119EAB9C7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580" name="ZoneTexte 579">
              <a:extLst>
                <a:ext uri="{FF2B5EF4-FFF2-40B4-BE49-F238E27FC236}">
                  <a16:creationId xmlns:a16="http://schemas.microsoft.com/office/drawing/2014/main" id="{19A5CA0A-B0C5-41E3-B9FA-7706C8D3D7D5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81" name="Groupe 580">
            <a:extLst>
              <a:ext uri="{FF2B5EF4-FFF2-40B4-BE49-F238E27FC236}">
                <a16:creationId xmlns:a16="http://schemas.microsoft.com/office/drawing/2014/main" id="{B7224252-7068-4417-A629-79CE056B43A9}"/>
              </a:ext>
            </a:extLst>
          </p:cNvPr>
          <p:cNvGrpSpPr/>
          <p:nvPr/>
        </p:nvGrpSpPr>
        <p:grpSpPr>
          <a:xfrm>
            <a:off x="8120308" y="5767513"/>
            <a:ext cx="737702" cy="570615"/>
            <a:chOff x="2490243" y="3534020"/>
            <a:chExt cx="737702" cy="570615"/>
          </a:xfrm>
        </p:grpSpPr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E6A33D82-6BDA-4A94-BD94-FF8E40732F12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584" name="ZoneTexte 583">
                <a:extLst>
                  <a:ext uri="{FF2B5EF4-FFF2-40B4-BE49-F238E27FC236}">
                    <a16:creationId xmlns:a16="http://schemas.microsoft.com/office/drawing/2014/main" id="{1A6E531D-FFE5-4D02-99BA-F21441F24044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585" name="Graphique 584">
                <a:extLst>
                  <a:ext uri="{FF2B5EF4-FFF2-40B4-BE49-F238E27FC236}">
                    <a16:creationId xmlns:a16="http://schemas.microsoft.com/office/drawing/2014/main" id="{187F09AE-0AD2-406D-9028-9A5710DA7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583" name="ZoneTexte 582">
              <a:extLst>
                <a:ext uri="{FF2B5EF4-FFF2-40B4-BE49-F238E27FC236}">
                  <a16:creationId xmlns:a16="http://schemas.microsoft.com/office/drawing/2014/main" id="{ACA207DD-2E4F-4B6F-94EB-82F7FD91C40F}"/>
                </a:ext>
              </a:extLst>
            </p:cNvPr>
            <p:cNvSpPr txBox="1"/>
            <p:nvPr/>
          </p:nvSpPr>
          <p:spPr>
            <a:xfrm>
              <a:off x="2674657" y="388919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88" name="Groupe 587">
            <a:extLst>
              <a:ext uri="{FF2B5EF4-FFF2-40B4-BE49-F238E27FC236}">
                <a16:creationId xmlns:a16="http://schemas.microsoft.com/office/drawing/2014/main" id="{20DB4963-F735-420C-BCF9-8D242366C5E2}"/>
              </a:ext>
            </a:extLst>
          </p:cNvPr>
          <p:cNvGrpSpPr/>
          <p:nvPr/>
        </p:nvGrpSpPr>
        <p:grpSpPr>
          <a:xfrm>
            <a:off x="8935523" y="5717442"/>
            <a:ext cx="444352" cy="608453"/>
            <a:chOff x="3355306" y="3494444"/>
            <a:chExt cx="444352" cy="608453"/>
          </a:xfrm>
        </p:grpSpPr>
        <p:grpSp>
          <p:nvGrpSpPr>
            <p:cNvPr id="589" name="Groupe 588">
              <a:extLst>
                <a:ext uri="{FF2B5EF4-FFF2-40B4-BE49-F238E27FC236}">
                  <a16:creationId xmlns:a16="http://schemas.microsoft.com/office/drawing/2014/main" id="{7F5CBE21-ECF8-433A-B62D-7CA23E8DF2E1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32195"/>
              <a:chOff x="3234313" y="1609791"/>
              <a:chExt cx="444352" cy="532195"/>
            </a:xfrm>
          </p:grpSpPr>
          <p:pic>
            <p:nvPicPr>
              <p:cNvPr id="591" name="Graphique 590">
                <a:extLst>
                  <a:ext uri="{FF2B5EF4-FFF2-40B4-BE49-F238E27FC236}">
                    <a16:creationId xmlns:a16="http://schemas.microsoft.com/office/drawing/2014/main" id="{B04C0335-8D88-403B-8556-9EFB25F1D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92" name="ZoneTexte 591">
                <a:extLst>
                  <a:ext uri="{FF2B5EF4-FFF2-40B4-BE49-F238E27FC236}">
                    <a16:creationId xmlns:a16="http://schemas.microsoft.com/office/drawing/2014/main" id="{BC1D97DF-EDD3-4F2F-B867-FF9AB3D55E3B}"/>
                  </a:ext>
                </a:extLst>
              </p:cNvPr>
              <p:cNvSpPr txBox="1"/>
              <p:nvPr/>
            </p:nvSpPr>
            <p:spPr>
              <a:xfrm>
                <a:off x="3234313" y="1926542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90" name="ZoneTexte 589">
              <a:extLst>
                <a:ext uri="{FF2B5EF4-FFF2-40B4-BE49-F238E27FC236}">
                  <a16:creationId xmlns:a16="http://schemas.microsoft.com/office/drawing/2014/main" id="{880F7D8E-9E95-457C-95D0-5276DA052CF6}"/>
                </a:ext>
              </a:extLst>
            </p:cNvPr>
            <p:cNvSpPr txBox="1"/>
            <p:nvPr/>
          </p:nvSpPr>
          <p:spPr>
            <a:xfrm>
              <a:off x="3391051" y="388745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93" name="Groupe 592">
            <a:extLst>
              <a:ext uri="{FF2B5EF4-FFF2-40B4-BE49-F238E27FC236}">
                <a16:creationId xmlns:a16="http://schemas.microsoft.com/office/drawing/2014/main" id="{2257AE80-C16D-4AD0-90BA-36D08C912982}"/>
              </a:ext>
            </a:extLst>
          </p:cNvPr>
          <p:cNvGrpSpPr/>
          <p:nvPr/>
        </p:nvGrpSpPr>
        <p:grpSpPr>
          <a:xfrm>
            <a:off x="6759303" y="5789801"/>
            <a:ext cx="790601" cy="536094"/>
            <a:chOff x="1623890" y="2753583"/>
            <a:chExt cx="790601" cy="536094"/>
          </a:xfrm>
        </p:grpSpPr>
        <p:grpSp>
          <p:nvGrpSpPr>
            <p:cNvPr id="594" name="Groupe 593">
              <a:extLst>
                <a:ext uri="{FF2B5EF4-FFF2-40B4-BE49-F238E27FC236}">
                  <a16:creationId xmlns:a16="http://schemas.microsoft.com/office/drawing/2014/main" id="{DEFB2883-ADEC-4807-9212-ED67A93AC6A7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597" name="Graphique 596">
                <a:extLst>
                  <a:ext uri="{FF2B5EF4-FFF2-40B4-BE49-F238E27FC236}">
                    <a16:creationId xmlns:a16="http://schemas.microsoft.com/office/drawing/2014/main" id="{B48C59BD-61B7-4002-B654-5E9E1941A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598" name="ZoneTexte 597">
                <a:extLst>
                  <a:ext uri="{FF2B5EF4-FFF2-40B4-BE49-F238E27FC236}">
                    <a16:creationId xmlns:a16="http://schemas.microsoft.com/office/drawing/2014/main" id="{0CADF305-5689-43CD-974A-14E91961752C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596" name="ZoneTexte 595">
              <a:extLst>
                <a:ext uri="{FF2B5EF4-FFF2-40B4-BE49-F238E27FC236}">
                  <a16:creationId xmlns:a16="http://schemas.microsoft.com/office/drawing/2014/main" id="{6A5F48F7-5D3E-4A23-9F5F-182FCCB7D7E1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9EE37375-C2CC-4C7A-9954-CA9134988BD9}"/>
              </a:ext>
            </a:extLst>
          </p:cNvPr>
          <p:cNvGrpSpPr/>
          <p:nvPr/>
        </p:nvGrpSpPr>
        <p:grpSpPr>
          <a:xfrm>
            <a:off x="7392499" y="5761017"/>
            <a:ext cx="825867" cy="577666"/>
            <a:chOff x="2473974" y="1348089"/>
            <a:chExt cx="825867" cy="577666"/>
          </a:xfrm>
        </p:grpSpPr>
        <p:grpSp>
          <p:nvGrpSpPr>
            <p:cNvPr id="602" name="Groupe 601">
              <a:extLst>
                <a:ext uri="{FF2B5EF4-FFF2-40B4-BE49-F238E27FC236}">
                  <a16:creationId xmlns:a16="http://schemas.microsoft.com/office/drawing/2014/main" id="{B0438AE7-CB9C-4436-B7EA-08BDED4A693E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604" name="Graphique 603">
                <a:extLst>
                  <a:ext uri="{FF2B5EF4-FFF2-40B4-BE49-F238E27FC236}">
                    <a16:creationId xmlns:a16="http://schemas.microsoft.com/office/drawing/2014/main" id="{49261C6C-ABBD-4E0A-8FD2-06F573133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605" name="ZoneTexte 604">
                <a:extLst>
                  <a:ext uri="{FF2B5EF4-FFF2-40B4-BE49-F238E27FC236}">
                    <a16:creationId xmlns:a16="http://schemas.microsoft.com/office/drawing/2014/main" id="{A09B3EE3-12DF-464F-A01E-918B492EDCA9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Parking Léon B.</a:t>
                </a:r>
              </a:p>
            </p:txBody>
          </p:sp>
        </p:grpSp>
        <p:sp>
          <p:nvSpPr>
            <p:cNvPr id="603" name="ZoneTexte 602">
              <a:extLst>
                <a:ext uri="{FF2B5EF4-FFF2-40B4-BE49-F238E27FC236}">
                  <a16:creationId xmlns:a16="http://schemas.microsoft.com/office/drawing/2014/main" id="{C3A15EEA-AA64-4C15-A0FF-8EF27E3EA756}"/>
                </a:ext>
              </a:extLst>
            </p:cNvPr>
            <p:cNvSpPr txBox="1"/>
            <p:nvPr/>
          </p:nvSpPr>
          <p:spPr>
            <a:xfrm>
              <a:off x="2720187" y="171031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R4,2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606" name="Accolade fermante 605">
            <a:extLst>
              <a:ext uri="{FF2B5EF4-FFF2-40B4-BE49-F238E27FC236}">
                <a16:creationId xmlns:a16="http://schemas.microsoft.com/office/drawing/2014/main" id="{2973D6C8-9A63-45BA-82A6-8EC91589C634}"/>
              </a:ext>
            </a:extLst>
          </p:cNvPr>
          <p:cNvSpPr/>
          <p:nvPr/>
        </p:nvSpPr>
        <p:spPr>
          <a:xfrm>
            <a:off x="9485320" y="5647634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7" name="Accolade ouvrante 606">
            <a:extLst>
              <a:ext uri="{FF2B5EF4-FFF2-40B4-BE49-F238E27FC236}">
                <a16:creationId xmlns:a16="http://schemas.microsoft.com/office/drawing/2014/main" id="{E6D892CC-8151-4FB7-AEBE-5402C2D43A16}"/>
              </a:ext>
            </a:extLst>
          </p:cNvPr>
          <p:cNvSpPr/>
          <p:nvPr/>
        </p:nvSpPr>
        <p:spPr>
          <a:xfrm>
            <a:off x="6019881" y="5633051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08" name="Groupe 607">
            <a:extLst>
              <a:ext uri="{FF2B5EF4-FFF2-40B4-BE49-F238E27FC236}">
                <a16:creationId xmlns:a16="http://schemas.microsoft.com/office/drawing/2014/main" id="{B9334253-DF2B-4FE0-923C-C1A58A7107A0}"/>
              </a:ext>
            </a:extLst>
          </p:cNvPr>
          <p:cNvGrpSpPr/>
          <p:nvPr/>
        </p:nvGrpSpPr>
        <p:grpSpPr>
          <a:xfrm>
            <a:off x="9551355" y="5971046"/>
            <a:ext cx="627038" cy="423160"/>
            <a:chOff x="5500799" y="4255430"/>
            <a:chExt cx="1544225" cy="1042144"/>
          </a:xfrm>
          <a:solidFill>
            <a:srgbClr val="7030A0"/>
          </a:solidFill>
        </p:grpSpPr>
        <p:pic>
          <p:nvPicPr>
            <p:cNvPr id="609" name="Graphique 608">
              <a:extLst>
                <a:ext uri="{FF2B5EF4-FFF2-40B4-BE49-F238E27FC236}">
                  <a16:creationId xmlns:a16="http://schemas.microsoft.com/office/drawing/2014/main" id="{ADB3EAC6-38EA-498C-B9F8-EB7C36445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0799" y="4255430"/>
              <a:ext cx="1190401" cy="1042144"/>
            </a:xfrm>
            <a:prstGeom prst="rect">
              <a:avLst/>
            </a:prstGeom>
          </p:spPr>
        </p:pic>
        <p:pic>
          <p:nvPicPr>
            <p:cNvPr id="610" name="Graphique 609">
              <a:extLst>
                <a:ext uri="{FF2B5EF4-FFF2-40B4-BE49-F238E27FC236}">
                  <a16:creationId xmlns:a16="http://schemas.microsoft.com/office/drawing/2014/main" id="{3640F3D1-76F3-4CD4-8EB5-21A2C3A41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3040" y="4455747"/>
              <a:ext cx="741984" cy="741984"/>
            </a:xfrm>
            <a:prstGeom prst="rect">
              <a:avLst/>
            </a:prstGeom>
          </p:spPr>
        </p:pic>
      </p:grpSp>
      <p:sp>
        <p:nvSpPr>
          <p:cNvPr id="611" name="Accolade ouvrante 610">
            <a:extLst>
              <a:ext uri="{FF2B5EF4-FFF2-40B4-BE49-F238E27FC236}">
                <a16:creationId xmlns:a16="http://schemas.microsoft.com/office/drawing/2014/main" id="{A28BEC60-0FFD-489A-84D7-76B512FF41AD}"/>
              </a:ext>
            </a:extLst>
          </p:cNvPr>
          <p:cNvSpPr/>
          <p:nvPr/>
        </p:nvSpPr>
        <p:spPr>
          <a:xfrm>
            <a:off x="5612686" y="4546285"/>
            <a:ext cx="367471" cy="1798063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2" name="Accolade ouvrante 611">
            <a:extLst>
              <a:ext uri="{FF2B5EF4-FFF2-40B4-BE49-F238E27FC236}">
                <a16:creationId xmlns:a16="http://schemas.microsoft.com/office/drawing/2014/main" id="{03C641C8-E386-4C88-A15D-188B39378990}"/>
              </a:ext>
            </a:extLst>
          </p:cNvPr>
          <p:cNvSpPr/>
          <p:nvPr/>
        </p:nvSpPr>
        <p:spPr>
          <a:xfrm flipH="1">
            <a:off x="10529967" y="4494283"/>
            <a:ext cx="367472" cy="1798063"/>
          </a:xfrm>
          <a:prstGeom prst="leftBrace">
            <a:avLst>
              <a:gd name="adj1" fmla="val 24760"/>
              <a:gd name="adj2" fmla="val 477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629" name="Groupe 628">
            <a:extLst>
              <a:ext uri="{FF2B5EF4-FFF2-40B4-BE49-F238E27FC236}">
                <a16:creationId xmlns:a16="http://schemas.microsoft.com/office/drawing/2014/main" id="{E4E95F81-C840-42D8-90FF-2F7FAD8BB906}"/>
              </a:ext>
            </a:extLst>
          </p:cNvPr>
          <p:cNvGrpSpPr/>
          <p:nvPr/>
        </p:nvGrpSpPr>
        <p:grpSpPr>
          <a:xfrm>
            <a:off x="6252559" y="4720986"/>
            <a:ext cx="474810" cy="543613"/>
            <a:chOff x="1794102" y="640724"/>
            <a:chExt cx="474810" cy="543613"/>
          </a:xfrm>
        </p:grpSpPr>
        <p:grpSp>
          <p:nvGrpSpPr>
            <p:cNvPr id="630" name="Groupe 629">
              <a:extLst>
                <a:ext uri="{FF2B5EF4-FFF2-40B4-BE49-F238E27FC236}">
                  <a16:creationId xmlns:a16="http://schemas.microsoft.com/office/drawing/2014/main" id="{82696F8E-DEBD-4D65-9CCC-A2C9B63A5D71}"/>
                </a:ext>
              </a:extLst>
            </p:cNvPr>
            <p:cNvGrpSpPr/>
            <p:nvPr/>
          </p:nvGrpSpPr>
          <p:grpSpPr>
            <a:xfrm>
              <a:off x="1794102" y="640724"/>
              <a:ext cx="474810" cy="463822"/>
              <a:chOff x="2377907" y="1003458"/>
              <a:chExt cx="474810" cy="463822"/>
            </a:xfrm>
          </p:grpSpPr>
          <p:pic>
            <p:nvPicPr>
              <p:cNvPr id="633" name="Graphique 632">
                <a:extLst>
                  <a:ext uri="{FF2B5EF4-FFF2-40B4-BE49-F238E27FC236}">
                    <a16:creationId xmlns:a16="http://schemas.microsoft.com/office/drawing/2014/main" id="{C7C5D9BC-F6D2-45A1-A754-FB3F1ED99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39495" y="1003458"/>
                <a:ext cx="315264" cy="315264"/>
              </a:xfrm>
              <a:prstGeom prst="rect">
                <a:avLst/>
              </a:prstGeom>
            </p:spPr>
          </p:pic>
          <p:sp>
            <p:nvSpPr>
              <p:cNvPr id="634" name="ZoneTexte 633">
                <a:extLst>
                  <a:ext uri="{FF2B5EF4-FFF2-40B4-BE49-F238E27FC236}">
                    <a16:creationId xmlns:a16="http://schemas.microsoft.com/office/drawing/2014/main" id="{F3F714D9-C2D3-4B78-B9AC-D6983E80C912}"/>
                  </a:ext>
                </a:extLst>
              </p:cNvPr>
              <p:cNvSpPr txBox="1"/>
              <p:nvPr/>
            </p:nvSpPr>
            <p:spPr>
              <a:xfrm>
                <a:off x="2377907" y="1251836"/>
                <a:ext cx="4748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Piscine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32" name="ZoneTexte 631">
              <a:extLst>
                <a:ext uri="{FF2B5EF4-FFF2-40B4-BE49-F238E27FC236}">
                  <a16:creationId xmlns:a16="http://schemas.microsoft.com/office/drawing/2014/main" id="{35877D16-4BED-48B1-8700-96B983366718}"/>
                </a:ext>
              </a:extLst>
            </p:cNvPr>
            <p:cNvSpPr txBox="1"/>
            <p:nvPr/>
          </p:nvSpPr>
          <p:spPr>
            <a:xfrm>
              <a:off x="1847163" y="96889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R1,1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23" name="Groupe 722">
            <a:extLst>
              <a:ext uri="{FF2B5EF4-FFF2-40B4-BE49-F238E27FC236}">
                <a16:creationId xmlns:a16="http://schemas.microsoft.com/office/drawing/2014/main" id="{A068D0E8-522E-4825-8749-30FB0EE1502C}"/>
              </a:ext>
            </a:extLst>
          </p:cNvPr>
          <p:cNvGrpSpPr/>
          <p:nvPr/>
        </p:nvGrpSpPr>
        <p:grpSpPr>
          <a:xfrm>
            <a:off x="9499639" y="4690720"/>
            <a:ext cx="444352" cy="598565"/>
            <a:chOff x="2677947" y="596387"/>
            <a:chExt cx="444352" cy="598565"/>
          </a:xfrm>
        </p:grpSpPr>
        <p:grpSp>
          <p:nvGrpSpPr>
            <p:cNvPr id="745" name="Groupe 744">
              <a:extLst>
                <a:ext uri="{FF2B5EF4-FFF2-40B4-BE49-F238E27FC236}">
                  <a16:creationId xmlns:a16="http://schemas.microsoft.com/office/drawing/2014/main" id="{C12035FA-F5E9-4C7D-852D-A003A015C271}"/>
                </a:ext>
              </a:extLst>
            </p:cNvPr>
            <p:cNvGrpSpPr/>
            <p:nvPr/>
          </p:nvGrpSpPr>
          <p:grpSpPr>
            <a:xfrm>
              <a:off x="2677947" y="596387"/>
              <a:ext cx="444352" cy="521912"/>
              <a:chOff x="2904989" y="1031961"/>
              <a:chExt cx="444352" cy="521912"/>
            </a:xfrm>
          </p:grpSpPr>
          <p:pic>
            <p:nvPicPr>
              <p:cNvPr id="747" name="Graphique 746">
                <a:extLst>
                  <a:ext uri="{FF2B5EF4-FFF2-40B4-BE49-F238E27FC236}">
                    <a16:creationId xmlns:a16="http://schemas.microsoft.com/office/drawing/2014/main" id="{5F20D29C-9B5F-4F2C-ADF3-03E26A80B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905495" y="103196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48" name="ZoneTexte 747">
                <a:extLst>
                  <a:ext uri="{FF2B5EF4-FFF2-40B4-BE49-F238E27FC236}">
                    <a16:creationId xmlns:a16="http://schemas.microsoft.com/office/drawing/2014/main" id="{451BD57C-D73B-45C1-A926-E49152F981E0}"/>
                  </a:ext>
                </a:extLst>
              </p:cNvPr>
              <p:cNvSpPr txBox="1"/>
              <p:nvPr/>
            </p:nvSpPr>
            <p:spPr>
              <a:xfrm>
                <a:off x="2904989" y="1338429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00B0F0"/>
                    </a:solidFill>
                  </a:rPr>
                  <a:t>UTBM</a:t>
                </a:r>
                <a:endParaRPr lang="fr-CH" sz="8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44" name="ZoneTexte 743">
              <a:extLst>
                <a:ext uri="{FF2B5EF4-FFF2-40B4-BE49-F238E27FC236}">
                  <a16:creationId xmlns:a16="http://schemas.microsoft.com/office/drawing/2014/main" id="{B099CAEC-59BB-4D0C-BDBB-852B6E24469F}"/>
                </a:ext>
              </a:extLst>
            </p:cNvPr>
            <p:cNvSpPr txBox="1"/>
            <p:nvPr/>
          </p:nvSpPr>
          <p:spPr>
            <a:xfrm>
              <a:off x="2712575" y="97950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</a:rPr>
                <a:t>S</a:t>
              </a:r>
              <a:r>
                <a:rPr lang="fr-FR" sz="800" baseline="-25000" dirty="0">
                  <a:solidFill>
                    <a:srgbClr val="00B0F0"/>
                  </a:solidFill>
                </a:rPr>
                <a:t>R1,2</a:t>
              </a:r>
              <a:endParaRPr lang="fr-CH" sz="800" baseline="-25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49" name="Groupe 748">
            <a:extLst>
              <a:ext uri="{FF2B5EF4-FFF2-40B4-BE49-F238E27FC236}">
                <a16:creationId xmlns:a16="http://schemas.microsoft.com/office/drawing/2014/main" id="{033CC52A-510E-4705-A730-F8103640C69B}"/>
              </a:ext>
            </a:extLst>
          </p:cNvPr>
          <p:cNvGrpSpPr/>
          <p:nvPr/>
        </p:nvGrpSpPr>
        <p:grpSpPr>
          <a:xfrm>
            <a:off x="6688638" y="4739594"/>
            <a:ext cx="790601" cy="539527"/>
            <a:chOff x="1658721" y="1384451"/>
            <a:chExt cx="790601" cy="539527"/>
          </a:xfrm>
        </p:grpSpPr>
        <p:grpSp>
          <p:nvGrpSpPr>
            <p:cNvPr id="751" name="Groupe 750">
              <a:extLst>
                <a:ext uri="{FF2B5EF4-FFF2-40B4-BE49-F238E27FC236}">
                  <a16:creationId xmlns:a16="http://schemas.microsoft.com/office/drawing/2014/main" id="{CF8D5328-2955-4336-ACA6-E529FF35E7E7}"/>
                </a:ext>
              </a:extLst>
            </p:cNvPr>
            <p:cNvGrpSpPr/>
            <p:nvPr/>
          </p:nvGrpSpPr>
          <p:grpSpPr>
            <a:xfrm>
              <a:off x="1658721" y="1384451"/>
              <a:ext cx="790601" cy="472022"/>
              <a:chOff x="2208081" y="2338054"/>
              <a:chExt cx="790601" cy="487270"/>
            </a:xfrm>
          </p:grpSpPr>
          <p:pic>
            <p:nvPicPr>
              <p:cNvPr id="753" name="Graphique 752">
                <a:extLst>
                  <a:ext uri="{FF2B5EF4-FFF2-40B4-BE49-F238E27FC236}">
                    <a16:creationId xmlns:a16="http://schemas.microsoft.com/office/drawing/2014/main" id="{261CE0A9-D7E2-40E0-B5CD-7DD266303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43725" y="2338054"/>
                <a:ext cx="306957" cy="306957"/>
              </a:xfrm>
              <a:prstGeom prst="rect">
                <a:avLst/>
              </a:prstGeom>
            </p:spPr>
          </p:pic>
          <p:sp>
            <p:nvSpPr>
              <p:cNvPr id="754" name="ZoneTexte 753">
                <a:extLst>
                  <a:ext uri="{FF2B5EF4-FFF2-40B4-BE49-F238E27FC236}">
                    <a16:creationId xmlns:a16="http://schemas.microsoft.com/office/drawing/2014/main" id="{F3A2FB23-3181-4C85-903C-B5B977B3958A}"/>
                  </a:ext>
                </a:extLst>
              </p:cNvPr>
              <p:cNvSpPr txBox="1"/>
              <p:nvPr/>
            </p:nvSpPr>
            <p:spPr>
              <a:xfrm>
                <a:off x="2208081" y="2609880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Crous R. Thom</a:t>
                </a:r>
                <a:endParaRPr lang="fr-CH" sz="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52" name="ZoneTexte 751">
              <a:extLst>
                <a:ext uri="{FF2B5EF4-FFF2-40B4-BE49-F238E27FC236}">
                  <a16:creationId xmlns:a16="http://schemas.microsoft.com/office/drawing/2014/main" id="{BE25270F-332E-4AC5-82A0-FB7B67AE409A}"/>
                </a:ext>
              </a:extLst>
            </p:cNvPr>
            <p:cNvSpPr txBox="1"/>
            <p:nvPr/>
          </p:nvSpPr>
          <p:spPr>
            <a:xfrm>
              <a:off x="1879813" y="170853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R2,1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210E23CA-A7EF-4720-973D-63D6C7BB5D2F}"/>
              </a:ext>
            </a:extLst>
          </p:cNvPr>
          <p:cNvGrpSpPr/>
          <p:nvPr/>
        </p:nvGrpSpPr>
        <p:grpSpPr>
          <a:xfrm>
            <a:off x="7417138" y="4746038"/>
            <a:ext cx="737702" cy="532594"/>
            <a:chOff x="1741532" y="2067294"/>
            <a:chExt cx="737702" cy="532594"/>
          </a:xfrm>
        </p:grpSpPr>
        <p:grpSp>
          <p:nvGrpSpPr>
            <p:cNvPr id="759" name="Groupe 758">
              <a:extLst>
                <a:ext uri="{FF2B5EF4-FFF2-40B4-BE49-F238E27FC236}">
                  <a16:creationId xmlns:a16="http://schemas.microsoft.com/office/drawing/2014/main" id="{AEE16383-BEFD-4A63-871D-3B09ECE9C1A9}"/>
                </a:ext>
              </a:extLst>
            </p:cNvPr>
            <p:cNvGrpSpPr/>
            <p:nvPr/>
          </p:nvGrpSpPr>
          <p:grpSpPr>
            <a:xfrm>
              <a:off x="1741532" y="2067294"/>
              <a:ext cx="737702" cy="450159"/>
              <a:chOff x="3332499" y="1681977"/>
              <a:chExt cx="737702" cy="450159"/>
            </a:xfrm>
          </p:grpSpPr>
          <p:sp>
            <p:nvSpPr>
              <p:cNvPr id="760" name="ZoneTexte 759">
                <a:extLst>
                  <a:ext uri="{FF2B5EF4-FFF2-40B4-BE49-F238E27FC236}">
                    <a16:creationId xmlns:a16="http://schemas.microsoft.com/office/drawing/2014/main" id="{BFFFB373-FE9F-41F2-8E5F-CD5A6BF74B79}"/>
                  </a:ext>
                </a:extLst>
              </p:cNvPr>
              <p:cNvSpPr txBox="1"/>
              <p:nvPr/>
            </p:nvSpPr>
            <p:spPr>
              <a:xfrm>
                <a:off x="3332499" y="1916692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Porte du Jura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61" name="Graphique 760">
                <a:extLst>
                  <a:ext uri="{FF2B5EF4-FFF2-40B4-BE49-F238E27FC236}">
                    <a16:creationId xmlns:a16="http://schemas.microsoft.com/office/drawing/2014/main" id="{A15FE902-D7B7-48B1-A3C6-A001B96FB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757" name="ZoneTexte 756">
              <a:extLst>
                <a:ext uri="{FF2B5EF4-FFF2-40B4-BE49-F238E27FC236}">
                  <a16:creationId xmlns:a16="http://schemas.microsoft.com/office/drawing/2014/main" id="{E483519E-E407-4F80-8B2D-574A7E405A05}"/>
                </a:ext>
              </a:extLst>
            </p:cNvPr>
            <p:cNvSpPr txBox="1"/>
            <p:nvPr/>
          </p:nvSpPr>
          <p:spPr>
            <a:xfrm>
              <a:off x="1945626" y="2384444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R3,1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2" name="Groupe 761">
            <a:extLst>
              <a:ext uri="{FF2B5EF4-FFF2-40B4-BE49-F238E27FC236}">
                <a16:creationId xmlns:a16="http://schemas.microsoft.com/office/drawing/2014/main" id="{772E7340-87C7-435E-A8BF-A082B063D4BA}"/>
              </a:ext>
            </a:extLst>
          </p:cNvPr>
          <p:cNvGrpSpPr/>
          <p:nvPr/>
        </p:nvGrpSpPr>
        <p:grpSpPr>
          <a:xfrm>
            <a:off x="8064603" y="4714070"/>
            <a:ext cx="825867" cy="568783"/>
            <a:chOff x="2473974" y="1348089"/>
            <a:chExt cx="825867" cy="568783"/>
          </a:xfrm>
        </p:grpSpPr>
        <p:grpSp>
          <p:nvGrpSpPr>
            <p:cNvPr id="766" name="Groupe 765">
              <a:extLst>
                <a:ext uri="{FF2B5EF4-FFF2-40B4-BE49-F238E27FC236}">
                  <a16:creationId xmlns:a16="http://schemas.microsoft.com/office/drawing/2014/main" id="{86D24D7D-2C28-42E7-ABB8-016F87D46DA6}"/>
                </a:ext>
              </a:extLst>
            </p:cNvPr>
            <p:cNvGrpSpPr/>
            <p:nvPr/>
          </p:nvGrpSpPr>
          <p:grpSpPr>
            <a:xfrm>
              <a:off x="2473974" y="1348089"/>
              <a:ext cx="825867" cy="481707"/>
              <a:chOff x="2492235" y="2206377"/>
              <a:chExt cx="825867" cy="481707"/>
            </a:xfrm>
          </p:grpSpPr>
          <p:pic>
            <p:nvPicPr>
              <p:cNvPr id="767" name="Graphique 766">
                <a:extLst>
                  <a:ext uri="{FF2B5EF4-FFF2-40B4-BE49-F238E27FC236}">
                    <a16:creationId xmlns:a16="http://schemas.microsoft.com/office/drawing/2014/main" id="{D849F785-74EA-423B-9730-1E0B22AC5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4515" y="2206377"/>
                <a:ext cx="380121" cy="380121"/>
              </a:xfrm>
              <a:prstGeom prst="rect">
                <a:avLst/>
              </a:prstGeom>
            </p:spPr>
          </p:pic>
          <p:sp>
            <p:nvSpPr>
              <p:cNvPr id="768" name="ZoneTexte 767">
                <a:extLst>
                  <a:ext uri="{FF2B5EF4-FFF2-40B4-BE49-F238E27FC236}">
                    <a16:creationId xmlns:a16="http://schemas.microsoft.com/office/drawing/2014/main" id="{B4C88BBA-586D-45A0-971A-5798AF887DB6}"/>
                  </a:ext>
                </a:extLst>
              </p:cNvPr>
              <p:cNvSpPr txBox="1"/>
              <p:nvPr/>
            </p:nvSpPr>
            <p:spPr>
              <a:xfrm>
                <a:off x="2492235" y="2472640"/>
                <a:ext cx="82586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accent2">
                        <a:lumMod val="75000"/>
                      </a:schemeClr>
                    </a:solidFill>
                  </a:rPr>
                  <a:t>Parking Léon B.</a:t>
                </a:r>
              </a:p>
            </p:txBody>
          </p:sp>
        </p:grpSp>
        <p:sp>
          <p:nvSpPr>
            <p:cNvPr id="764" name="ZoneTexte 763">
              <a:extLst>
                <a:ext uri="{FF2B5EF4-FFF2-40B4-BE49-F238E27FC236}">
                  <a16:creationId xmlns:a16="http://schemas.microsoft.com/office/drawing/2014/main" id="{FE72171D-1894-45D8-A898-EDCC1B87DDD1}"/>
                </a:ext>
              </a:extLst>
            </p:cNvPr>
            <p:cNvSpPr txBox="1"/>
            <p:nvPr/>
          </p:nvSpPr>
          <p:spPr>
            <a:xfrm>
              <a:off x="2716774" y="170142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accent2">
                      <a:lumMod val="75000"/>
                    </a:schemeClr>
                  </a:solidFill>
                </a:rPr>
                <a:t>S</a:t>
              </a:r>
              <a:r>
                <a:rPr lang="fr-FR" sz="800" baseline="-25000" dirty="0">
                  <a:solidFill>
                    <a:schemeClr val="accent2">
                      <a:lumMod val="75000"/>
                    </a:schemeClr>
                  </a:solidFill>
                </a:rPr>
                <a:t>R2,2</a:t>
              </a:r>
              <a:endParaRPr lang="fr-CH" sz="8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69" name="Groupe 768">
            <a:extLst>
              <a:ext uri="{FF2B5EF4-FFF2-40B4-BE49-F238E27FC236}">
                <a16:creationId xmlns:a16="http://schemas.microsoft.com/office/drawing/2014/main" id="{525AF042-5965-4C26-B895-056CF2F53FF8}"/>
              </a:ext>
            </a:extLst>
          </p:cNvPr>
          <p:cNvGrpSpPr/>
          <p:nvPr/>
        </p:nvGrpSpPr>
        <p:grpSpPr>
          <a:xfrm>
            <a:off x="8908685" y="4680800"/>
            <a:ext cx="444352" cy="607358"/>
            <a:chOff x="2697139" y="2011027"/>
            <a:chExt cx="444352" cy="607358"/>
          </a:xfrm>
        </p:grpSpPr>
        <p:grpSp>
          <p:nvGrpSpPr>
            <p:cNvPr id="770" name="Groupe 769">
              <a:extLst>
                <a:ext uri="{FF2B5EF4-FFF2-40B4-BE49-F238E27FC236}">
                  <a16:creationId xmlns:a16="http://schemas.microsoft.com/office/drawing/2014/main" id="{B7211719-CC73-478D-9EE9-5F79CFC71570}"/>
                </a:ext>
              </a:extLst>
            </p:cNvPr>
            <p:cNvGrpSpPr/>
            <p:nvPr/>
          </p:nvGrpSpPr>
          <p:grpSpPr>
            <a:xfrm>
              <a:off x="2697139" y="2011027"/>
              <a:ext cx="444352" cy="527611"/>
              <a:chOff x="3202046" y="1582364"/>
              <a:chExt cx="444352" cy="527611"/>
            </a:xfrm>
          </p:grpSpPr>
          <p:pic>
            <p:nvPicPr>
              <p:cNvPr id="773" name="Graphique 772">
                <a:extLst>
                  <a:ext uri="{FF2B5EF4-FFF2-40B4-BE49-F238E27FC236}">
                    <a16:creationId xmlns:a16="http://schemas.microsoft.com/office/drawing/2014/main" id="{30128210-64D9-4295-99D1-AF176999B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218718" y="1582364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74" name="ZoneTexte 773">
                <a:extLst>
                  <a:ext uri="{FF2B5EF4-FFF2-40B4-BE49-F238E27FC236}">
                    <a16:creationId xmlns:a16="http://schemas.microsoft.com/office/drawing/2014/main" id="{DB5839DB-CD50-459C-B0C8-FEA4F9AEEEDD}"/>
                  </a:ext>
                </a:extLst>
              </p:cNvPr>
              <p:cNvSpPr txBox="1"/>
              <p:nvPr/>
            </p:nvSpPr>
            <p:spPr>
              <a:xfrm>
                <a:off x="3202046" y="1894531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FF0000"/>
                    </a:solidFill>
                  </a:rPr>
                  <a:t>UTBM</a:t>
                </a:r>
                <a:endParaRPr lang="fr-CH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72" name="ZoneTexte 771">
              <a:extLst>
                <a:ext uri="{FF2B5EF4-FFF2-40B4-BE49-F238E27FC236}">
                  <a16:creationId xmlns:a16="http://schemas.microsoft.com/office/drawing/2014/main" id="{B3D815DA-3D93-4D6D-AA83-00669D1B0823}"/>
                </a:ext>
              </a:extLst>
            </p:cNvPr>
            <p:cNvSpPr txBox="1"/>
            <p:nvPr/>
          </p:nvSpPr>
          <p:spPr>
            <a:xfrm>
              <a:off x="2717841" y="2402941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</a:rPr>
                <a:t>S</a:t>
              </a:r>
              <a:r>
                <a:rPr lang="fr-FR" sz="800" baseline="-25000" dirty="0">
                  <a:solidFill>
                    <a:srgbClr val="FF0000"/>
                  </a:solidFill>
                </a:rPr>
                <a:t>R3,2</a:t>
              </a:r>
              <a:endParaRPr lang="fr-CH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5" name="Accolade ouvrante 774">
            <a:extLst>
              <a:ext uri="{FF2B5EF4-FFF2-40B4-BE49-F238E27FC236}">
                <a16:creationId xmlns:a16="http://schemas.microsoft.com/office/drawing/2014/main" id="{3935DC3D-0524-45AD-9465-E86983C63BD2}"/>
              </a:ext>
            </a:extLst>
          </p:cNvPr>
          <p:cNvSpPr/>
          <p:nvPr/>
        </p:nvSpPr>
        <p:spPr>
          <a:xfrm>
            <a:off x="6000330" y="4590352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6" name="Accolade fermante 775">
            <a:extLst>
              <a:ext uri="{FF2B5EF4-FFF2-40B4-BE49-F238E27FC236}">
                <a16:creationId xmlns:a16="http://schemas.microsoft.com/office/drawing/2014/main" id="{7B77D3EC-A234-4BDC-A3C7-C8EB9ED70E87}"/>
              </a:ext>
            </a:extLst>
          </p:cNvPr>
          <p:cNvSpPr/>
          <p:nvPr/>
        </p:nvSpPr>
        <p:spPr>
          <a:xfrm>
            <a:off x="9946547" y="4640412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777" name="Graphique 776">
            <a:extLst>
              <a:ext uri="{FF2B5EF4-FFF2-40B4-BE49-F238E27FC236}">
                <a16:creationId xmlns:a16="http://schemas.microsoft.com/office/drawing/2014/main" id="{4181F0C6-856F-4B49-BED3-B2FC757D7B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3996" y="4998462"/>
            <a:ext cx="485439" cy="435764"/>
          </a:xfrm>
          <a:prstGeom prst="rect">
            <a:avLst/>
          </a:prstGeom>
        </p:spPr>
      </p:pic>
      <p:sp>
        <p:nvSpPr>
          <p:cNvPr id="778" name="ZoneTexte 777">
            <a:extLst>
              <a:ext uri="{FF2B5EF4-FFF2-40B4-BE49-F238E27FC236}">
                <a16:creationId xmlns:a16="http://schemas.microsoft.com/office/drawing/2014/main" id="{D82730A1-37F6-4CF2-996E-B24C216B016D}"/>
              </a:ext>
            </a:extLst>
          </p:cNvPr>
          <p:cNvSpPr txBox="1"/>
          <p:nvPr/>
        </p:nvSpPr>
        <p:spPr>
          <a:xfrm>
            <a:off x="4657076" y="52536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9" name="ZoneTexte 778">
            <a:extLst>
              <a:ext uri="{FF2B5EF4-FFF2-40B4-BE49-F238E27FC236}">
                <a16:creationId xmlns:a16="http://schemas.microsoft.com/office/drawing/2014/main" id="{F8669E6D-2563-425E-9749-23C135A2DCE4}"/>
              </a:ext>
            </a:extLst>
          </p:cNvPr>
          <p:cNvSpPr txBox="1"/>
          <p:nvPr/>
        </p:nvSpPr>
        <p:spPr>
          <a:xfrm>
            <a:off x="8768361" y="623850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[7:59:30 8:05:00]</a:t>
            </a:r>
            <a:endParaRPr lang="fr-CH" sz="600" dirty="0"/>
          </a:p>
        </p:txBody>
      </p:sp>
      <p:sp>
        <p:nvSpPr>
          <p:cNvPr id="780" name="ZoneTexte 779">
            <a:extLst>
              <a:ext uri="{FF2B5EF4-FFF2-40B4-BE49-F238E27FC236}">
                <a16:creationId xmlns:a16="http://schemas.microsoft.com/office/drawing/2014/main" id="{4B816476-B908-4FB1-AE07-68C89FA9302B}"/>
              </a:ext>
            </a:extLst>
          </p:cNvPr>
          <p:cNvSpPr txBox="1"/>
          <p:nvPr/>
        </p:nvSpPr>
        <p:spPr>
          <a:xfrm>
            <a:off x="6131411" y="623356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7:50:30]</a:t>
            </a:r>
            <a:endParaRPr lang="fr-CH" sz="600" dirty="0"/>
          </a:p>
        </p:txBody>
      </p:sp>
      <p:sp>
        <p:nvSpPr>
          <p:cNvPr id="781" name="ZoneTexte 780">
            <a:extLst>
              <a:ext uri="{FF2B5EF4-FFF2-40B4-BE49-F238E27FC236}">
                <a16:creationId xmlns:a16="http://schemas.microsoft.com/office/drawing/2014/main" id="{3A1286C9-0752-4F20-8B73-84D9F680374B}"/>
              </a:ext>
            </a:extLst>
          </p:cNvPr>
          <p:cNvSpPr txBox="1"/>
          <p:nvPr/>
        </p:nvSpPr>
        <p:spPr>
          <a:xfrm>
            <a:off x="6787255" y="623576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7:51:00]</a:t>
            </a:r>
            <a:endParaRPr lang="fr-CH" sz="600" dirty="0"/>
          </a:p>
        </p:txBody>
      </p:sp>
      <p:sp>
        <p:nvSpPr>
          <p:cNvPr id="782" name="ZoneTexte 781">
            <a:extLst>
              <a:ext uri="{FF2B5EF4-FFF2-40B4-BE49-F238E27FC236}">
                <a16:creationId xmlns:a16="http://schemas.microsoft.com/office/drawing/2014/main" id="{F17FA2CE-4655-4DB0-913D-03AFC017B3A3}"/>
              </a:ext>
            </a:extLst>
          </p:cNvPr>
          <p:cNvSpPr txBox="1"/>
          <p:nvPr/>
        </p:nvSpPr>
        <p:spPr>
          <a:xfrm>
            <a:off x="7450402" y="624075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8:03:30]</a:t>
            </a:r>
            <a:endParaRPr lang="fr-CH" sz="600" dirty="0"/>
          </a:p>
        </p:txBody>
      </p:sp>
      <p:sp>
        <p:nvSpPr>
          <p:cNvPr id="783" name="ZoneTexte 782">
            <a:extLst>
              <a:ext uri="{FF2B5EF4-FFF2-40B4-BE49-F238E27FC236}">
                <a16:creationId xmlns:a16="http://schemas.microsoft.com/office/drawing/2014/main" id="{A3F00D76-6E3F-4B6C-8FA8-0E3E843AF064}"/>
              </a:ext>
            </a:extLst>
          </p:cNvPr>
          <p:cNvSpPr txBox="1"/>
          <p:nvPr/>
        </p:nvSpPr>
        <p:spPr>
          <a:xfrm>
            <a:off x="8131534" y="6240755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[7:57:30 8:03:00]</a:t>
            </a:r>
            <a:endParaRPr lang="fr-CH" sz="600" dirty="0"/>
          </a:p>
        </p:txBody>
      </p:sp>
      <p:sp>
        <p:nvSpPr>
          <p:cNvPr id="784" name="ZoneTexte 783">
            <a:extLst>
              <a:ext uri="{FF2B5EF4-FFF2-40B4-BE49-F238E27FC236}">
                <a16:creationId xmlns:a16="http://schemas.microsoft.com/office/drawing/2014/main" id="{2D64980F-05B4-43F3-806F-0D79EB8C9747}"/>
              </a:ext>
            </a:extLst>
          </p:cNvPr>
          <p:cNvSpPr txBox="1"/>
          <p:nvPr/>
        </p:nvSpPr>
        <p:spPr>
          <a:xfrm>
            <a:off x="10035312" y="6002729"/>
            <a:ext cx="421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/>
              <a:t>S: 5</a:t>
            </a:r>
          </a:p>
          <a:p>
            <a:endParaRPr lang="fr-CH" sz="600" dirty="0"/>
          </a:p>
        </p:txBody>
      </p:sp>
      <p:sp>
        <p:nvSpPr>
          <p:cNvPr id="785" name="ZoneTexte 784">
            <a:extLst>
              <a:ext uri="{FF2B5EF4-FFF2-40B4-BE49-F238E27FC236}">
                <a16:creationId xmlns:a16="http://schemas.microsoft.com/office/drawing/2014/main" id="{E6192D54-6BDE-49E8-985A-70E017E8E2F2}"/>
              </a:ext>
            </a:extLst>
          </p:cNvPr>
          <p:cNvSpPr txBox="1"/>
          <p:nvPr/>
        </p:nvSpPr>
        <p:spPr>
          <a:xfrm>
            <a:off x="5799407" y="124293"/>
            <a:ext cx="421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/>
              <a:t>S: 5</a:t>
            </a:r>
          </a:p>
          <a:p>
            <a:endParaRPr lang="fr-CH" sz="600" dirty="0"/>
          </a:p>
        </p:txBody>
      </p:sp>
      <p:sp>
        <p:nvSpPr>
          <p:cNvPr id="787" name="ZoneTexte 786">
            <a:extLst>
              <a:ext uri="{FF2B5EF4-FFF2-40B4-BE49-F238E27FC236}">
                <a16:creationId xmlns:a16="http://schemas.microsoft.com/office/drawing/2014/main" id="{6E8EC70D-719F-4F6D-A434-2B698F5BD27A}"/>
              </a:ext>
            </a:extLst>
          </p:cNvPr>
          <p:cNvSpPr txBox="1"/>
          <p:nvPr/>
        </p:nvSpPr>
        <p:spPr>
          <a:xfrm>
            <a:off x="5829865" y="2330168"/>
            <a:ext cx="421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/>
              <a:t>S: 5</a:t>
            </a:r>
          </a:p>
          <a:p>
            <a:endParaRPr lang="fr-CH" sz="600" dirty="0"/>
          </a:p>
        </p:txBody>
      </p:sp>
      <p:sp>
        <p:nvSpPr>
          <p:cNvPr id="789" name="ZoneTexte 788">
            <a:extLst>
              <a:ext uri="{FF2B5EF4-FFF2-40B4-BE49-F238E27FC236}">
                <a16:creationId xmlns:a16="http://schemas.microsoft.com/office/drawing/2014/main" id="{31DD17DF-53D8-4D67-8E0D-7846DBC96EB8}"/>
              </a:ext>
            </a:extLst>
          </p:cNvPr>
          <p:cNvSpPr txBox="1"/>
          <p:nvPr/>
        </p:nvSpPr>
        <p:spPr>
          <a:xfrm>
            <a:off x="10325073" y="5070801"/>
            <a:ext cx="421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/>
              <a:t>S: 7</a:t>
            </a:r>
          </a:p>
          <a:p>
            <a:endParaRPr lang="fr-CH" sz="600" dirty="0"/>
          </a:p>
        </p:txBody>
      </p:sp>
      <p:sp>
        <p:nvSpPr>
          <p:cNvPr id="790" name="ZoneTexte 789">
            <a:extLst>
              <a:ext uri="{FF2B5EF4-FFF2-40B4-BE49-F238E27FC236}">
                <a16:creationId xmlns:a16="http://schemas.microsoft.com/office/drawing/2014/main" id="{EA7E550D-3F6B-4882-AE18-050048309A7B}"/>
              </a:ext>
            </a:extLst>
          </p:cNvPr>
          <p:cNvSpPr txBox="1"/>
          <p:nvPr/>
        </p:nvSpPr>
        <p:spPr>
          <a:xfrm>
            <a:off x="9351504" y="518865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[8:00:00 8:10:00]</a:t>
            </a:r>
            <a:endParaRPr lang="fr-CH" sz="600" dirty="0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6F7C5B01-FF20-43E3-B61E-0FD679A7A094}"/>
              </a:ext>
            </a:extLst>
          </p:cNvPr>
          <p:cNvSpPr txBox="1"/>
          <p:nvPr/>
        </p:nvSpPr>
        <p:spPr>
          <a:xfrm>
            <a:off x="6790778" y="519054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7:45:30]</a:t>
            </a:r>
            <a:endParaRPr lang="fr-CH" sz="600" dirty="0"/>
          </a:p>
        </p:txBody>
      </p:sp>
      <p:sp>
        <p:nvSpPr>
          <p:cNvPr id="792" name="ZoneTexte 791">
            <a:extLst>
              <a:ext uri="{FF2B5EF4-FFF2-40B4-BE49-F238E27FC236}">
                <a16:creationId xmlns:a16="http://schemas.microsoft.com/office/drawing/2014/main" id="{1FCF7448-46F8-47EE-B645-F145FE94E74A}"/>
              </a:ext>
            </a:extLst>
          </p:cNvPr>
          <p:cNvSpPr txBox="1"/>
          <p:nvPr/>
        </p:nvSpPr>
        <p:spPr>
          <a:xfrm>
            <a:off x="8143459" y="518509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[7:57:30 7:58:00]</a:t>
            </a:r>
            <a:endParaRPr lang="fr-CH" sz="600" dirty="0"/>
          </a:p>
        </p:txBody>
      </p:sp>
      <p:sp>
        <p:nvSpPr>
          <p:cNvPr id="793" name="ZoneTexte 792">
            <a:extLst>
              <a:ext uri="{FF2B5EF4-FFF2-40B4-BE49-F238E27FC236}">
                <a16:creationId xmlns:a16="http://schemas.microsoft.com/office/drawing/2014/main" id="{66B952FA-06B6-4B90-88B7-94EE9C0EF73C}"/>
              </a:ext>
            </a:extLst>
          </p:cNvPr>
          <p:cNvSpPr txBox="1"/>
          <p:nvPr/>
        </p:nvSpPr>
        <p:spPr>
          <a:xfrm>
            <a:off x="7463823" y="5188334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7:57:30]</a:t>
            </a:r>
            <a:endParaRPr lang="fr-CH" sz="600" dirty="0"/>
          </a:p>
        </p:txBody>
      </p:sp>
      <p:sp>
        <p:nvSpPr>
          <p:cNvPr id="794" name="ZoneTexte 793">
            <a:extLst>
              <a:ext uri="{FF2B5EF4-FFF2-40B4-BE49-F238E27FC236}">
                <a16:creationId xmlns:a16="http://schemas.microsoft.com/office/drawing/2014/main" id="{70855C58-CC9C-4F8E-9ECC-9E0C6F946065}"/>
              </a:ext>
            </a:extLst>
          </p:cNvPr>
          <p:cNvSpPr txBox="1"/>
          <p:nvPr/>
        </p:nvSpPr>
        <p:spPr>
          <a:xfrm>
            <a:off x="6697650" y="3900811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8:00:00]</a:t>
            </a:r>
            <a:endParaRPr lang="fr-CH" sz="600" dirty="0"/>
          </a:p>
        </p:txBody>
      </p:sp>
      <p:sp>
        <p:nvSpPr>
          <p:cNvPr id="795" name="ZoneTexte 794">
            <a:extLst>
              <a:ext uri="{FF2B5EF4-FFF2-40B4-BE49-F238E27FC236}">
                <a16:creationId xmlns:a16="http://schemas.microsoft.com/office/drawing/2014/main" id="{B98EAD7A-6D49-4570-BD47-154124B351D5}"/>
              </a:ext>
            </a:extLst>
          </p:cNvPr>
          <p:cNvSpPr txBox="1"/>
          <p:nvPr/>
        </p:nvSpPr>
        <p:spPr>
          <a:xfrm>
            <a:off x="6161277" y="5191757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[7:15:00 7:41:30]</a:t>
            </a:r>
            <a:endParaRPr lang="fr-CH" sz="600" dirty="0"/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E092CC75-A5B6-4707-A8EA-2CCED6535FB2}"/>
              </a:ext>
            </a:extLst>
          </p:cNvPr>
          <p:cNvSpPr txBox="1"/>
          <p:nvPr/>
        </p:nvSpPr>
        <p:spPr>
          <a:xfrm>
            <a:off x="315047" y="41992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Requêtes</a:t>
            </a:r>
            <a:endParaRPr lang="fr-CH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ZoneTexte 430">
            <a:extLst>
              <a:ext uri="{FF2B5EF4-FFF2-40B4-BE49-F238E27FC236}">
                <a16:creationId xmlns:a16="http://schemas.microsoft.com/office/drawing/2014/main" id="{86E52201-45BE-497A-A896-52462DB92867}"/>
              </a:ext>
            </a:extLst>
          </p:cNvPr>
          <p:cNvSpPr txBox="1"/>
          <p:nvPr/>
        </p:nvSpPr>
        <p:spPr>
          <a:xfrm>
            <a:off x="216954" y="289861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R4</a:t>
            </a:r>
            <a:endParaRPr lang="fr-CH" sz="600" dirty="0"/>
          </a:p>
        </p:txBody>
      </p:sp>
      <p:sp>
        <p:nvSpPr>
          <p:cNvPr id="432" name="ZoneTexte 431">
            <a:extLst>
              <a:ext uri="{FF2B5EF4-FFF2-40B4-BE49-F238E27FC236}">
                <a16:creationId xmlns:a16="http://schemas.microsoft.com/office/drawing/2014/main" id="{A4FFD47A-9357-4FD2-9D14-5037E574C61C}"/>
              </a:ext>
            </a:extLst>
          </p:cNvPr>
          <p:cNvSpPr txBox="1"/>
          <p:nvPr/>
        </p:nvSpPr>
        <p:spPr>
          <a:xfrm>
            <a:off x="1471302" y="661868"/>
            <a:ext cx="34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33" name="ZoneTexte 432">
            <a:extLst>
              <a:ext uri="{FF2B5EF4-FFF2-40B4-BE49-F238E27FC236}">
                <a16:creationId xmlns:a16="http://schemas.microsoft.com/office/drawing/2014/main" id="{670FDE8B-CEA2-4763-A256-FC437A389367}"/>
              </a:ext>
            </a:extLst>
          </p:cNvPr>
          <p:cNvSpPr txBox="1"/>
          <p:nvPr/>
        </p:nvSpPr>
        <p:spPr>
          <a:xfrm>
            <a:off x="2293265" y="656511"/>
            <a:ext cx="35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6DD23F6-1D07-46BE-B463-C92D7EB86270}"/>
              </a:ext>
            </a:extLst>
          </p:cNvPr>
          <p:cNvSpPr txBox="1"/>
          <p:nvPr/>
        </p:nvSpPr>
        <p:spPr>
          <a:xfrm>
            <a:off x="1490636" y="1393884"/>
            <a:ext cx="39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35" name="ZoneTexte 434">
            <a:extLst>
              <a:ext uri="{FF2B5EF4-FFF2-40B4-BE49-F238E27FC236}">
                <a16:creationId xmlns:a16="http://schemas.microsoft.com/office/drawing/2014/main" id="{D727B046-89A0-4588-9E8C-34876F9C6091}"/>
              </a:ext>
            </a:extLst>
          </p:cNvPr>
          <p:cNvSpPr txBox="1"/>
          <p:nvPr/>
        </p:nvSpPr>
        <p:spPr>
          <a:xfrm>
            <a:off x="2297889" y="1394672"/>
            <a:ext cx="3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</p:txBody>
      </p:sp>
      <p:sp>
        <p:nvSpPr>
          <p:cNvPr id="436" name="ZoneTexte 435">
            <a:extLst>
              <a:ext uri="{FF2B5EF4-FFF2-40B4-BE49-F238E27FC236}">
                <a16:creationId xmlns:a16="http://schemas.microsoft.com/office/drawing/2014/main" id="{B909A7C2-5F17-4CED-BD90-DA30E8B1510A}"/>
              </a:ext>
            </a:extLst>
          </p:cNvPr>
          <p:cNvSpPr txBox="1"/>
          <p:nvPr/>
        </p:nvSpPr>
        <p:spPr>
          <a:xfrm>
            <a:off x="1512586" y="2025893"/>
            <a:ext cx="37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</p:txBody>
      </p:sp>
      <p:sp>
        <p:nvSpPr>
          <p:cNvPr id="438" name="ZoneTexte 437">
            <a:extLst>
              <a:ext uri="{FF2B5EF4-FFF2-40B4-BE49-F238E27FC236}">
                <a16:creationId xmlns:a16="http://schemas.microsoft.com/office/drawing/2014/main" id="{8035C25A-3778-4582-BA41-DE4566BC55F8}"/>
              </a:ext>
            </a:extLst>
          </p:cNvPr>
          <p:cNvSpPr txBox="1"/>
          <p:nvPr/>
        </p:nvSpPr>
        <p:spPr>
          <a:xfrm>
            <a:off x="2316803" y="2040212"/>
            <a:ext cx="36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444" name="ZoneTexte 443">
            <a:extLst>
              <a:ext uri="{FF2B5EF4-FFF2-40B4-BE49-F238E27FC236}">
                <a16:creationId xmlns:a16="http://schemas.microsoft.com/office/drawing/2014/main" id="{D0C021DF-90DF-4449-94CD-88D6A09D574A}"/>
              </a:ext>
            </a:extLst>
          </p:cNvPr>
          <p:cNvSpPr txBox="1"/>
          <p:nvPr/>
        </p:nvSpPr>
        <p:spPr>
          <a:xfrm>
            <a:off x="263204" y="1530992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R2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5" name="ZoneTexte 444">
            <a:extLst>
              <a:ext uri="{FF2B5EF4-FFF2-40B4-BE49-F238E27FC236}">
                <a16:creationId xmlns:a16="http://schemas.microsoft.com/office/drawing/2014/main" id="{27F02CB3-B796-450A-827B-887033F2E63C}"/>
              </a:ext>
            </a:extLst>
          </p:cNvPr>
          <p:cNvSpPr txBox="1"/>
          <p:nvPr/>
        </p:nvSpPr>
        <p:spPr>
          <a:xfrm>
            <a:off x="243574" y="223729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R3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6" name="ZoneTexte 445">
            <a:extLst>
              <a:ext uri="{FF2B5EF4-FFF2-40B4-BE49-F238E27FC236}">
                <a16:creationId xmlns:a16="http://schemas.microsoft.com/office/drawing/2014/main" id="{E0A56F1A-23B6-40E2-80F5-A4DBE47425FF}"/>
              </a:ext>
            </a:extLst>
          </p:cNvPr>
          <p:cNvSpPr txBox="1"/>
          <p:nvPr/>
        </p:nvSpPr>
        <p:spPr>
          <a:xfrm>
            <a:off x="216303" y="378373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R5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7" name="ZoneTexte 446">
            <a:extLst>
              <a:ext uri="{FF2B5EF4-FFF2-40B4-BE49-F238E27FC236}">
                <a16:creationId xmlns:a16="http://schemas.microsoft.com/office/drawing/2014/main" id="{0E41E8AD-AF82-4E62-B9E0-8FE5652D64ED}"/>
              </a:ext>
            </a:extLst>
          </p:cNvPr>
          <p:cNvSpPr txBox="1"/>
          <p:nvPr/>
        </p:nvSpPr>
        <p:spPr>
          <a:xfrm>
            <a:off x="238153" y="79337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bg1">
                    <a:lumMod val="85000"/>
                  </a:schemeClr>
                </a:solidFill>
              </a:rPr>
              <a:t>R1</a:t>
            </a:r>
            <a:endParaRPr lang="fr-CH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8" name="ZoneTexte 447">
            <a:extLst>
              <a:ext uri="{FF2B5EF4-FFF2-40B4-BE49-F238E27FC236}">
                <a16:creationId xmlns:a16="http://schemas.microsoft.com/office/drawing/2014/main" id="{FBB6226E-95AA-4DD8-B6D6-FAD6EB6E3232}"/>
              </a:ext>
            </a:extLst>
          </p:cNvPr>
          <p:cNvSpPr txBox="1"/>
          <p:nvPr/>
        </p:nvSpPr>
        <p:spPr>
          <a:xfrm>
            <a:off x="7163538" y="35031"/>
            <a:ext cx="380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A:0</a:t>
            </a:r>
          </a:p>
        </p:txBody>
      </p:sp>
      <p:sp>
        <p:nvSpPr>
          <p:cNvPr id="449" name="ZoneTexte 448">
            <a:extLst>
              <a:ext uri="{FF2B5EF4-FFF2-40B4-BE49-F238E27FC236}">
                <a16:creationId xmlns:a16="http://schemas.microsoft.com/office/drawing/2014/main" id="{2503E30B-24EB-4B90-B73D-69366D0DAAF1}"/>
              </a:ext>
            </a:extLst>
          </p:cNvPr>
          <p:cNvSpPr txBox="1"/>
          <p:nvPr/>
        </p:nvSpPr>
        <p:spPr>
          <a:xfrm>
            <a:off x="7196718" y="2231312"/>
            <a:ext cx="380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A:0</a:t>
            </a:r>
          </a:p>
        </p:txBody>
      </p:sp>
      <p:sp>
        <p:nvSpPr>
          <p:cNvPr id="450" name="ZoneTexte 449">
            <a:extLst>
              <a:ext uri="{FF2B5EF4-FFF2-40B4-BE49-F238E27FC236}">
                <a16:creationId xmlns:a16="http://schemas.microsoft.com/office/drawing/2014/main" id="{3A7B1DD0-A5E2-45B3-A6C6-5E72DE932092}"/>
              </a:ext>
            </a:extLst>
          </p:cNvPr>
          <p:cNvSpPr txBox="1"/>
          <p:nvPr/>
        </p:nvSpPr>
        <p:spPr>
          <a:xfrm>
            <a:off x="6504308" y="1186819"/>
            <a:ext cx="356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A:4</a:t>
            </a:r>
          </a:p>
        </p:txBody>
      </p:sp>
      <p:sp>
        <p:nvSpPr>
          <p:cNvPr id="451" name="ZoneTexte 450">
            <a:extLst>
              <a:ext uri="{FF2B5EF4-FFF2-40B4-BE49-F238E27FC236}">
                <a16:creationId xmlns:a16="http://schemas.microsoft.com/office/drawing/2014/main" id="{B7F455AA-6533-48DB-B568-5C95896B3A64}"/>
              </a:ext>
            </a:extLst>
          </p:cNvPr>
          <p:cNvSpPr txBox="1"/>
          <p:nvPr/>
        </p:nvSpPr>
        <p:spPr>
          <a:xfrm>
            <a:off x="6542513" y="3364331"/>
            <a:ext cx="356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453" name="ZoneTexte 452">
            <a:extLst>
              <a:ext uri="{FF2B5EF4-FFF2-40B4-BE49-F238E27FC236}">
                <a16:creationId xmlns:a16="http://schemas.microsoft.com/office/drawing/2014/main" id="{C479F695-A016-489F-AF4A-B65144A5C0AD}"/>
              </a:ext>
            </a:extLst>
          </p:cNvPr>
          <p:cNvSpPr txBox="1"/>
          <p:nvPr/>
        </p:nvSpPr>
        <p:spPr>
          <a:xfrm>
            <a:off x="10372073" y="1185272"/>
            <a:ext cx="3561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A:5</a:t>
            </a:r>
          </a:p>
        </p:txBody>
      </p:sp>
      <p:sp>
        <p:nvSpPr>
          <p:cNvPr id="454" name="ZoneTexte 453">
            <a:extLst>
              <a:ext uri="{FF2B5EF4-FFF2-40B4-BE49-F238E27FC236}">
                <a16:creationId xmlns:a16="http://schemas.microsoft.com/office/drawing/2014/main" id="{1ABF5285-0038-4CC3-98F5-7AFFE653BBD9}"/>
              </a:ext>
            </a:extLst>
          </p:cNvPr>
          <p:cNvSpPr txBox="1"/>
          <p:nvPr/>
        </p:nvSpPr>
        <p:spPr>
          <a:xfrm>
            <a:off x="10408481" y="3366897"/>
            <a:ext cx="3561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A:5</a:t>
            </a: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9443DDDB-EB3A-457B-9F0F-AA0E4E3F8E04}"/>
              </a:ext>
            </a:extLst>
          </p:cNvPr>
          <p:cNvSpPr txBox="1"/>
          <p:nvPr/>
        </p:nvSpPr>
        <p:spPr>
          <a:xfrm>
            <a:off x="8536221" y="35592"/>
            <a:ext cx="380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457" name="ZoneTexte 456">
            <a:extLst>
              <a:ext uri="{FF2B5EF4-FFF2-40B4-BE49-F238E27FC236}">
                <a16:creationId xmlns:a16="http://schemas.microsoft.com/office/drawing/2014/main" id="{93E2656C-59C7-46EB-A312-25492EE971F9}"/>
              </a:ext>
            </a:extLst>
          </p:cNvPr>
          <p:cNvSpPr txBox="1"/>
          <p:nvPr/>
        </p:nvSpPr>
        <p:spPr>
          <a:xfrm>
            <a:off x="8550157" y="2250686"/>
            <a:ext cx="342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460" name="ZoneTexte 459">
            <a:extLst>
              <a:ext uri="{FF2B5EF4-FFF2-40B4-BE49-F238E27FC236}">
                <a16:creationId xmlns:a16="http://schemas.microsoft.com/office/drawing/2014/main" id="{CFB947B3-74C4-4A9A-8DB0-341A7A7502A9}"/>
              </a:ext>
            </a:extLst>
          </p:cNvPr>
          <p:cNvSpPr txBox="1"/>
          <p:nvPr/>
        </p:nvSpPr>
        <p:spPr>
          <a:xfrm>
            <a:off x="8484105" y="2951538"/>
            <a:ext cx="4102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A:4</a:t>
            </a:r>
          </a:p>
        </p:txBody>
      </p:sp>
      <p:grpSp>
        <p:nvGrpSpPr>
          <p:cNvPr id="467" name="Groupe 466">
            <a:extLst>
              <a:ext uri="{FF2B5EF4-FFF2-40B4-BE49-F238E27FC236}">
                <a16:creationId xmlns:a16="http://schemas.microsoft.com/office/drawing/2014/main" id="{7CBE8BDA-213A-4256-A28D-9E55D6E85BFF}"/>
              </a:ext>
            </a:extLst>
          </p:cNvPr>
          <p:cNvGrpSpPr/>
          <p:nvPr/>
        </p:nvGrpSpPr>
        <p:grpSpPr>
          <a:xfrm>
            <a:off x="8536221" y="2280667"/>
            <a:ext cx="851516" cy="607205"/>
            <a:chOff x="1597898" y="3526599"/>
            <a:chExt cx="851516" cy="607205"/>
          </a:xfrm>
        </p:grpSpPr>
        <p:pic>
          <p:nvPicPr>
            <p:cNvPr id="468" name="Graphique 467">
              <a:extLst>
                <a:ext uri="{FF2B5EF4-FFF2-40B4-BE49-F238E27FC236}">
                  <a16:creationId xmlns:a16="http://schemas.microsoft.com/office/drawing/2014/main" id="{FD091604-6094-42CE-B063-B55320904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469" name="ZoneTexte 468">
              <a:extLst>
                <a:ext uri="{FF2B5EF4-FFF2-40B4-BE49-F238E27FC236}">
                  <a16:creationId xmlns:a16="http://schemas.microsoft.com/office/drawing/2014/main" id="{4DB93082-71D4-4A86-8CCB-F209A73A6937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470" name="ZoneTexte 469">
              <a:extLst>
                <a:ext uri="{FF2B5EF4-FFF2-40B4-BE49-F238E27FC236}">
                  <a16:creationId xmlns:a16="http://schemas.microsoft.com/office/drawing/2014/main" id="{9FE326E7-DE90-426E-9169-9E527F7E9624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74" name="ZoneTexte 473">
            <a:extLst>
              <a:ext uri="{FF2B5EF4-FFF2-40B4-BE49-F238E27FC236}">
                <a16:creationId xmlns:a16="http://schemas.microsoft.com/office/drawing/2014/main" id="{6EBB3D21-703A-445E-A48E-09914FE1E77B}"/>
              </a:ext>
            </a:extLst>
          </p:cNvPr>
          <p:cNvSpPr txBox="1"/>
          <p:nvPr/>
        </p:nvSpPr>
        <p:spPr>
          <a:xfrm>
            <a:off x="6692351" y="4690156"/>
            <a:ext cx="34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  <a:endParaRPr lang="fr-FR" sz="800" dirty="0"/>
          </a:p>
        </p:txBody>
      </p:sp>
      <p:sp>
        <p:nvSpPr>
          <p:cNvPr id="475" name="ZoneTexte 474">
            <a:extLst>
              <a:ext uri="{FF2B5EF4-FFF2-40B4-BE49-F238E27FC236}">
                <a16:creationId xmlns:a16="http://schemas.microsoft.com/office/drawing/2014/main" id="{10445FED-AB4F-4895-826D-2A234ADD5D10}"/>
              </a:ext>
            </a:extLst>
          </p:cNvPr>
          <p:cNvSpPr txBox="1"/>
          <p:nvPr/>
        </p:nvSpPr>
        <p:spPr>
          <a:xfrm>
            <a:off x="6068801" y="4681224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A:5</a:t>
            </a:r>
            <a:endParaRPr lang="fr-CH" sz="700" dirty="0"/>
          </a:p>
        </p:txBody>
      </p:sp>
      <p:sp>
        <p:nvSpPr>
          <p:cNvPr id="476" name="ZoneTexte 475">
            <a:extLst>
              <a:ext uri="{FF2B5EF4-FFF2-40B4-BE49-F238E27FC236}">
                <a16:creationId xmlns:a16="http://schemas.microsoft.com/office/drawing/2014/main" id="{E1C5091A-C41A-4E1F-8CEB-857A0F3BC88D}"/>
              </a:ext>
            </a:extLst>
          </p:cNvPr>
          <p:cNvSpPr txBox="1"/>
          <p:nvPr/>
        </p:nvSpPr>
        <p:spPr>
          <a:xfrm>
            <a:off x="9253198" y="4701186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A:7</a:t>
            </a:r>
            <a:endParaRPr lang="fr-CH" sz="700" dirty="0"/>
          </a:p>
        </p:txBody>
      </p:sp>
      <p:sp>
        <p:nvSpPr>
          <p:cNvPr id="477" name="ZoneTexte 476">
            <a:extLst>
              <a:ext uri="{FF2B5EF4-FFF2-40B4-BE49-F238E27FC236}">
                <a16:creationId xmlns:a16="http://schemas.microsoft.com/office/drawing/2014/main" id="{10E4AB91-3212-4291-880D-FD00045E198C}"/>
              </a:ext>
            </a:extLst>
          </p:cNvPr>
          <p:cNvSpPr txBox="1"/>
          <p:nvPr/>
        </p:nvSpPr>
        <p:spPr>
          <a:xfrm>
            <a:off x="8061309" y="4692973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D:-3</a:t>
            </a:r>
          </a:p>
          <a:p>
            <a:r>
              <a:rPr lang="fr-FR" sz="700" dirty="0"/>
              <a:t>A:4</a:t>
            </a:r>
            <a:endParaRPr lang="fr-CH" sz="700" dirty="0"/>
          </a:p>
        </p:txBody>
      </p:sp>
      <p:sp>
        <p:nvSpPr>
          <p:cNvPr id="478" name="ZoneTexte 477">
            <a:extLst>
              <a:ext uri="{FF2B5EF4-FFF2-40B4-BE49-F238E27FC236}">
                <a16:creationId xmlns:a16="http://schemas.microsoft.com/office/drawing/2014/main" id="{6A6F4E94-0950-4C57-8F10-0B65FFEDDD52}"/>
              </a:ext>
            </a:extLst>
          </p:cNvPr>
          <p:cNvSpPr txBox="1"/>
          <p:nvPr/>
        </p:nvSpPr>
        <p:spPr>
          <a:xfrm>
            <a:off x="7334082" y="4694788"/>
            <a:ext cx="3420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P:+1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A:4</a:t>
            </a:r>
            <a:endParaRPr lang="fr-FR" sz="800" dirty="0"/>
          </a:p>
        </p:txBody>
      </p:sp>
      <p:sp>
        <p:nvSpPr>
          <p:cNvPr id="479" name="ZoneTexte 478">
            <a:extLst>
              <a:ext uri="{FF2B5EF4-FFF2-40B4-BE49-F238E27FC236}">
                <a16:creationId xmlns:a16="http://schemas.microsoft.com/office/drawing/2014/main" id="{F86BDF19-2E88-4B3D-BA6F-48DD06508D69}"/>
              </a:ext>
            </a:extLst>
          </p:cNvPr>
          <p:cNvSpPr txBox="1"/>
          <p:nvPr/>
        </p:nvSpPr>
        <p:spPr>
          <a:xfrm>
            <a:off x="8680462" y="4687330"/>
            <a:ext cx="361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A:6</a:t>
            </a:r>
            <a:endParaRPr lang="fr-CH" sz="700" dirty="0"/>
          </a:p>
        </p:txBody>
      </p:sp>
      <p:sp>
        <p:nvSpPr>
          <p:cNvPr id="510" name="ZoneTexte 509">
            <a:extLst>
              <a:ext uri="{FF2B5EF4-FFF2-40B4-BE49-F238E27FC236}">
                <a16:creationId xmlns:a16="http://schemas.microsoft.com/office/drawing/2014/main" id="{E956D75E-0C93-44BD-9AD5-5FB24D1864D0}"/>
              </a:ext>
            </a:extLst>
          </p:cNvPr>
          <p:cNvSpPr txBox="1"/>
          <p:nvPr/>
        </p:nvSpPr>
        <p:spPr>
          <a:xfrm>
            <a:off x="6071211" y="5718387"/>
            <a:ext cx="380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P:+3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511" name="ZoneTexte 510">
            <a:extLst>
              <a:ext uri="{FF2B5EF4-FFF2-40B4-BE49-F238E27FC236}">
                <a16:creationId xmlns:a16="http://schemas.microsoft.com/office/drawing/2014/main" id="{128CDFA9-4B3F-40F5-B5E6-B5C0222382EC}"/>
              </a:ext>
            </a:extLst>
          </p:cNvPr>
          <p:cNvSpPr txBox="1"/>
          <p:nvPr/>
        </p:nvSpPr>
        <p:spPr>
          <a:xfrm>
            <a:off x="6774016" y="5736863"/>
            <a:ext cx="3802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P:+2      </a:t>
            </a:r>
          </a:p>
          <a:p>
            <a:r>
              <a:rPr lang="fr-FR" sz="700" dirty="0"/>
              <a:t>D:-0</a:t>
            </a:r>
          </a:p>
          <a:p>
            <a:r>
              <a:rPr lang="fr-FR" sz="700" dirty="0"/>
              <a:t>A:0</a:t>
            </a:r>
          </a:p>
        </p:txBody>
      </p:sp>
      <p:sp>
        <p:nvSpPr>
          <p:cNvPr id="512" name="ZoneTexte 511">
            <a:extLst>
              <a:ext uri="{FF2B5EF4-FFF2-40B4-BE49-F238E27FC236}">
                <a16:creationId xmlns:a16="http://schemas.microsoft.com/office/drawing/2014/main" id="{84BFAF5F-C617-4FC3-832C-CE24F937116A}"/>
              </a:ext>
            </a:extLst>
          </p:cNvPr>
          <p:cNvSpPr txBox="1"/>
          <p:nvPr/>
        </p:nvSpPr>
        <p:spPr>
          <a:xfrm>
            <a:off x="7368128" y="5753754"/>
            <a:ext cx="4102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A:2</a:t>
            </a:r>
          </a:p>
        </p:txBody>
      </p:sp>
      <p:sp>
        <p:nvSpPr>
          <p:cNvPr id="513" name="ZoneTexte 512">
            <a:extLst>
              <a:ext uri="{FF2B5EF4-FFF2-40B4-BE49-F238E27FC236}">
                <a16:creationId xmlns:a16="http://schemas.microsoft.com/office/drawing/2014/main" id="{7EC50CB1-65A1-4966-9DA8-FEE54A72E87F}"/>
              </a:ext>
            </a:extLst>
          </p:cNvPr>
          <p:cNvSpPr txBox="1"/>
          <p:nvPr/>
        </p:nvSpPr>
        <p:spPr>
          <a:xfrm>
            <a:off x="8037928" y="5753754"/>
            <a:ext cx="3561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  <a:p>
            <a:r>
              <a:rPr lang="fr-FR" sz="700" dirty="0"/>
              <a:t>A:4</a:t>
            </a:r>
          </a:p>
        </p:txBody>
      </p:sp>
      <p:sp>
        <p:nvSpPr>
          <p:cNvPr id="514" name="ZoneTexte 513">
            <a:extLst>
              <a:ext uri="{FF2B5EF4-FFF2-40B4-BE49-F238E27FC236}">
                <a16:creationId xmlns:a16="http://schemas.microsoft.com/office/drawing/2014/main" id="{B47C3FE8-8BCB-4AD8-9E1A-199413D6B816}"/>
              </a:ext>
            </a:extLst>
          </p:cNvPr>
          <p:cNvSpPr txBox="1"/>
          <p:nvPr/>
        </p:nvSpPr>
        <p:spPr>
          <a:xfrm>
            <a:off x="8695927" y="5750314"/>
            <a:ext cx="3561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  <a:p>
            <a:r>
              <a:rPr lang="fr-FR" sz="700" dirty="0"/>
              <a:t>A:5</a:t>
            </a:r>
          </a:p>
        </p:txBody>
      </p:sp>
      <p:sp>
        <p:nvSpPr>
          <p:cNvPr id="521" name="ZoneTexte 520">
            <a:extLst>
              <a:ext uri="{FF2B5EF4-FFF2-40B4-BE49-F238E27FC236}">
                <a16:creationId xmlns:a16="http://schemas.microsoft.com/office/drawing/2014/main" id="{84531994-0442-49E4-9620-C2193AEF5708}"/>
              </a:ext>
            </a:extLst>
          </p:cNvPr>
          <p:cNvSpPr txBox="1"/>
          <p:nvPr/>
        </p:nvSpPr>
        <p:spPr>
          <a:xfrm>
            <a:off x="6713647" y="1889323"/>
            <a:ext cx="29803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Fig17: Meilleur détour pour l’insertion du stop 2 de la requête 4 dans l’offre </a:t>
            </a:r>
            <a:r>
              <a:rPr lang="fr-FR" sz="600" dirty="0" err="1"/>
              <a:t>mainly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522" name="ZoneTexte 521">
            <a:extLst>
              <a:ext uri="{FF2B5EF4-FFF2-40B4-BE49-F238E27FC236}">
                <a16:creationId xmlns:a16="http://schemas.microsoft.com/office/drawing/2014/main" id="{D2780B0E-45C5-46DF-93FA-29BA12DA92E9}"/>
              </a:ext>
            </a:extLst>
          </p:cNvPr>
          <p:cNvSpPr txBox="1"/>
          <p:nvPr/>
        </p:nvSpPr>
        <p:spPr>
          <a:xfrm>
            <a:off x="6670499" y="4075571"/>
            <a:ext cx="31085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Fig18: Détour pas meilleur pour l’insertion du stop 2 de la requête 4 dans l’offre </a:t>
            </a:r>
            <a:r>
              <a:rPr lang="fr-FR" sz="600" dirty="0" err="1"/>
              <a:t>mainly</a:t>
            </a:r>
            <a:r>
              <a:rPr lang="fr-FR" sz="600" dirty="0"/>
              <a:t> driver</a:t>
            </a:r>
            <a:endParaRPr lang="fr-CH" sz="600" dirty="0"/>
          </a:p>
        </p:txBody>
      </p:sp>
      <p:sp>
        <p:nvSpPr>
          <p:cNvPr id="566" name="ZoneTexte 565">
            <a:extLst>
              <a:ext uri="{FF2B5EF4-FFF2-40B4-BE49-F238E27FC236}">
                <a16:creationId xmlns:a16="http://schemas.microsoft.com/office/drawing/2014/main" id="{A1B66C4C-EA58-49A6-9993-448C02DAF7FA}"/>
              </a:ext>
            </a:extLst>
          </p:cNvPr>
          <p:cNvSpPr txBox="1"/>
          <p:nvPr/>
        </p:nvSpPr>
        <p:spPr>
          <a:xfrm>
            <a:off x="10419514" y="1766579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7:59:30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613" name="ZoneTexte 612">
            <a:extLst>
              <a:ext uri="{FF2B5EF4-FFF2-40B4-BE49-F238E27FC236}">
                <a16:creationId xmlns:a16="http://schemas.microsoft.com/office/drawing/2014/main" id="{6D0BE501-D904-4F79-8620-13260D7ED90C}"/>
              </a:ext>
            </a:extLst>
          </p:cNvPr>
          <p:cNvSpPr txBox="1"/>
          <p:nvPr/>
        </p:nvSpPr>
        <p:spPr>
          <a:xfrm>
            <a:off x="8836647" y="1357686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8:03:30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614" name="ZoneTexte 613">
            <a:extLst>
              <a:ext uri="{FF2B5EF4-FFF2-40B4-BE49-F238E27FC236}">
                <a16:creationId xmlns:a16="http://schemas.microsoft.com/office/drawing/2014/main" id="{AC4429E9-EF4A-4FC7-9968-1E8AD7AE8396}"/>
              </a:ext>
            </a:extLst>
          </p:cNvPr>
          <p:cNvSpPr txBox="1"/>
          <p:nvPr/>
        </p:nvSpPr>
        <p:spPr>
          <a:xfrm>
            <a:off x="6633854" y="1773021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7:57:30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615" name="ZoneTexte 614">
            <a:extLst>
              <a:ext uri="{FF2B5EF4-FFF2-40B4-BE49-F238E27FC236}">
                <a16:creationId xmlns:a16="http://schemas.microsoft.com/office/drawing/2014/main" id="{F5ABAE4E-51F4-4AB7-9676-5097B6E9AC5F}"/>
              </a:ext>
            </a:extLst>
          </p:cNvPr>
          <p:cNvSpPr txBox="1"/>
          <p:nvPr/>
        </p:nvSpPr>
        <p:spPr>
          <a:xfrm>
            <a:off x="10461818" y="3964007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7:59:30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617" name="ZoneTexte 616">
            <a:extLst>
              <a:ext uri="{FF2B5EF4-FFF2-40B4-BE49-F238E27FC236}">
                <a16:creationId xmlns:a16="http://schemas.microsoft.com/office/drawing/2014/main" id="{31DBDB5C-6325-4963-9E26-CB694FA290ED}"/>
              </a:ext>
            </a:extLst>
          </p:cNvPr>
          <p:cNvSpPr txBox="1"/>
          <p:nvPr/>
        </p:nvSpPr>
        <p:spPr>
          <a:xfrm>
            <a:off x="8618975" y="3556145"/>
            <a:ext cx="6880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>
                <a:solidFill>
                  <a:srgbClr val="C00000"/>
                </a:solidFill>
              </a:rPr>
              <a:t> 7:57:30</a:t>
            </a:r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8:03:00</a:t>
            </a:r>
            <a:endParaRPr lang="fr-CH" sz="600" dirty="0"/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74F9B2C1-E7D4-47D6-9E09-DAFB63080B06}"/>
              </a:ext>
            </a:extLst>
          </p:cNvPr>
          <p:cNvSpPr txBox="1"/>
          <p:nvPr/>
        </p:nvSpPr>
        <p:spPr>
          <a:xfrm>
            <a:off x="6706881" y="3969933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 </a:t>
            </a:r>
            <a:r>
              <a:rPr lang="fr-FR" sz="600" dirty="0">
                <a:solidFill>
                  <a:srgbClr val="C00000"/>
                </a:solidFill>
              </a:rPr>
              <a:t>7:59:00</a:t>
            </a:r>
            <a:r>
              <a:rPr lang="fr-FR" sz="600" dirty="0"/>
              <a:t> </a:t>
            </a:r>
            <a:endParaRPr lang="fr-CH" sz="600" dirty="0"/>
          </a:p>
        </p:txBody>
      </p:sp>
      <p:sp>
        <p:nvSpPr>
          <p:cNvPr id="620" name="ZoneTexte 619">
            <a:extLst>
              <a:ext uri="{FF2B5EF4-FFF2-40B4-BE49-F238E27FC236}">
                <a16:creationId xmlns:a16="http://schemas.microsoft.com/office/drawing/2014/main" id="{F38017F8-E4A9-45F5-9CC7-DCE20BE4A883}"/>
              </a:ext>
            </a:extLst>
          </p:cNvPr>
          <p:cNvSpPr txBox="1"/>
          <p:nvPr/>
        </p:nvSpPr>
        <p:spPr>
          <a:xfrm>
            <a:off x="8612763" y="3480532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cxnSp>
        <p:nvCxnSpPr>
          <p:cNvPr id="621" name="Connecteur droit 620">
            <a:extLst>
              <a:ext uri="{FF2B5EF4-FFF2-40B4-BE49-F238E27FC236}">
                <a16:creationId xmlns:a16="http://schemas.microsoft.com/office/drawing/2014/main" id="{D76AA2D9-4431-442D-A32B-DA02B86DDB6E}"/>
              </a:ext>
            </a:extLst>
          </p:cNvPr>
          <p:cNvCxnSpPr>
            <a:cxnSpLocks/>
          </p:cNvCxnSpPr>
          <p:nvPr/>
        </p:nvCxnSpPr>
        <p:spPr>
          <a:xfrm flipH="1">
            <a:off x="6807897" y="3999180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>
            <a:extLst>
              <a:ext uri="{FF2B5EF4-FFF2-40B4-BE49-F238E27FC236}">
                <a16:creationId xmlns:a16="http://schemas.microsoft.com/office/drawing/2014/main" id="{81ED422A-6D32-44EB-9BCF-74DB724A0C97}"/>
              </a:ext>
            </a:extLst>
          </p:cNvPr>
          <p:cNvCxnSpPr>
            <a:cxnSpLocks/>
          </p:cNvCxnSpPr>
          <p:nvPr/>
        </p:nvCxnSpPr>
        <p:spPr>
          <a:xfrm flipH="1">
            <a:off x="8720262" y="3574646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 droit 622">
            <a:extLst>
              <a:ext uri="{FF2B5EF4-FFF2-40B4-BE49-F238E27FC236}">
                <a16:creationId xmlns:a16="http://schemas.microsoft.com/office/drawing/2014/main" id="{974C8AFF-9B5F-40A3-960F-3143BAB54562}"/>
              </a:ext>
            </a:extLst>
          </p:cNvPr>
          <p:cNvCxnSpPr>
            <a:cxnSpLocks/>
          </p:cNvCxnSpPr>
          <p:nvPr/>
        </p:nvCxnSpPr>
        <p:spPr>
          <a:xfrm flipH="1">
            <a:off x="8973567" y="3574646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necteur droit 623">
            <a:extLst>
              <a:ext uri="{FF2B5EF4-FFF2-40B4-BE49-F238E27FC236}">
                <a16:creationId xmlns:a16="http://schemas.microsoft.com/office/drawing/2014/main" id="{27B77EAD-D770-4924-B720-C807F3130051}"/>
              </a:ext>
            </a:extLst>
          </p:cNvPr>
          <p:cNvCxnSpPr>
            <a:cxnSpLocks/>
          </p:cNvCxnSpPr>
          <p:nvPr/>
        </p:nvCxnSpPr>
        <p:spPr>
          <a:xfrm flipH="1">
            <a:off x="10569833" y="3981852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>
            <a:extLst>
              <a:ext uri="{FF2B5EF4-FFF2-40B4-BE49-F238E27FC236}">
                <a16:creationId xmlns:a16="http://schemas.microsoft.com/office/drawing/2014/main" id="{845F1D03-5AA6-452C-B1FC-22E13E266916}"/>
              </a:ext>
            </a:extLst>
          </p:cNvPr>
          <p:cNvCxnSpPr>
            <a:cxnSpLocks/>
          </p:cNvCxnSpPr>
          <p:nvPr/>
        </p:nvCxnSpPr>
        <p:spPr>
          <a:xfrm flipH="1">
            <a:off x="6739092" y="1799917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eur droit 625">
            <a:extLst>
              <a:ext uri="{FF2B5EF4-FFF2-40B4-BE49-F238E27FC236}">
                <a16:creationId xmlns:a16="http://schemas.microsoft.com/office/drawing/2014/main" id="{7BDCFC5C-7C04-45BE-AA10-839A684104A8}"/>
              </a:ext>
            </a:extLst>
          </p:cNvPr>
          <p:cNvCxnSpPr>
            <a:cxnSpLocks/>
          </p:cNvCxnSpPr>
          <p:nvPr/>
        </p:nvCxnSpPr>
        <p:spPr>
          <a:xfrm flipH="1">
            <a:off x="8945872" y="1373079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necteur droit 626">
            <a:extLst>
              <a:ext uri="{FF2B5EF4-FFF2-40B4-BE49-F238E27FC236}">
                <a16:creationId xmlns:a16="http://schemas.microsoft.com/office/drawing/2014/main" id="{38BC57FD-88F7-48EF-B622-681837ACD27C}"/>
              </a:ext>
            </a:extLst>
          </p:cNvPr>
          <p:cNvCxnSpPr>
            <a:cxnSpLocks/>
          </p:cNvCxnSpPr>
          <p:nvPr/>
        </p:nvCxnSpPr>
        <p:spPr>
          <a:xfrm flipH="1">
            <a:off x="10529254" y="1787499"/>
            <a:ext cx="232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Connecteur droit 724">
            <a:extLst>
              <a:ext uri="{FF2B5EF4-FFF2-40B4-BE49-F238E27FC236}">
                <a16:creationId xmlns:a16="http://schemas.microsoft.com/office/drawing/2014/main" id="{814CDE0F-51F2-4E5F-B22A-6506813769E5}"/>
              </a:ext>
            </a:extLst>
          </p:cNvPr>
          <p:cNvCxnSpPr>
            <a:cxnSpLocks/>
          </p:cNvCxnSpPr>
          <p:nvPr/>
        </p:nvCxnSpPr>
        <p:spPr>
          <a:xfrm flipV="1">
            <a:off x="2691595" y="4990566"/>
            <a:ext cx="749160" cy="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ZoneTexte 725">
            <a:extLst>
              <a:ext uri="{FF2B5EF4-FFF2-40B4-BE49-F238E27FC236}">
                <a16:creationId xmlns:a16="http://schemas.microsoft.com/office/drawing/2014/main" id="{2160C20F-6144-4BCA-822D-CEA2B77A3327}"/>
              </a:ext>
            </a:extLst>
          </p:cNvPr>
          <p:cNvSpPr txBox="1"/>
          <p:nvPr/>
        </p:nvSpPr>
        <p:spPr>
          <a:xfrm>
            <a:off x="2598071" y="470454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T: temps trajet</a:t>
            </a:r>
            <a:endParaRPr lang="fr-CH" sz="600" dirty="0"/>
          </a:p>
        </p:txBody>
      </p:sp>
      <p:cxnSp>
        <p:nvCxnSpPr>
          <p:cNvPr id="786" name="Connecteur droit 785">
            <a:extLst>
              <a:ext uri="{FF2B5EF4-FFF2-40B4-BE49-F238E27FC236}">
                <a16:creationId xmlns:a16="http://schemas.microsoft.com/office/drawing/2014/main" id="{E5D46B39-FBA4-4FE7-BF06-78CB0B3D1F9A}"/>
              </a:ext>
            </a:extLst>
          </p:cNvPr>
          <p:cNvCxnSpPr>
            <a:cxnSpLocks/>
          </p:cNvCxnSpPr>
          <p:nvPr/>
        </p:nvCxnSpPr>
        <p:spPr>
          <a:xfrm flipV="1">
            <a:off x="2700571" y="5120201"/>
            <a:ext cx="749160" cy="1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ZoneTexte 787">
            <a:extLst>
              <a:ext uri="{FF2B5EF4-FFF2-40B4-BE49-F238E27FC236}">
                <a16:creationId xmlns:a16="http://schemas.microsoft.com/office/drawing/2014/main" id="{F1D4AD2E-94AA-43A4-A360-32ACA0F0E4F3}"/>
              </a:ext>
            </a:extLst>
          </p:cNvPr>
          <p:cNvSpPr txBox="1"/>
          <p:nvPr/>
        </p:nvSpPr>
        <p:spPr>
          <a:xfrm>
            <a:off x="2708202" y="4835865"/>
            <a:ext cx="6367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valide</a:t>
            </a:r>
            <a:endParaRPr lang="fr-CH" sz="500" dirty="0"/>
          </a:p>
        </p:txBody>
      </p:sp>
      <p:sp>
        <p:nvSpPr>
          <p:cNvPr id="796" name="ZoneTexte 795">
            <a:extLst>
              <a:ext uri="{FF2B5EF4-FFF2-40B4-BE49-F238E27FC236}">
                <a16:creationId xmlns:a16="http://schemas.microsoft.com/office/drawing/2014/main" id="{3B29A0B8-2EB5-44A1-9212-332A8B617DDB}"/>
              </a:ext>
            </a:extLst>
          </p:cNvPr>
          <p:cNvSpPr txBox="1"/>
          <p:nvPr/>
        </p:nvSpPr>
        <p:spPr>
          <a:xfrm>
            <a:off x="2790880" y="497757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Détour</a:t>
            </a:r>
            <a:endParaRPr lang="fr-CH" sz="500" dirty="0"/>
          </a:p>
        </p:txBody>
      </p: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A6B4DC1A-B32E-44C7-A940-6214F0A0C6F8}"/>
              </a:ext>
            </a:extLst>
          </p:cNvPr>
          <p:cNvCxnSpPr>
            <a:cxnSpLocks/>
          </p:cNvCxnSpPr>
          <p:nvPr/>
        </p:nvCxnSpPr>
        <p:spPr>
          <a:xfrm flipV="1">
            <a:off x="2698643" y="5282626"/>
            <a:ext cx="749160" cy="1"/>
          </a:xfrm>
          <a:prstGeom prst="line">
            <a:avLst/>
          </a:prstGeom>
          <a:ln>
            <a:solidFill>
              <a:srgbClr val="00B0F0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ZoneTexte 798">
            <a:extLst>
              <a:ext uri="{FF2B5EF4-FFF2-40B4-BE49-F238E27FC236}">
                <a16:creationId xmlns:a16="http://schemas.microsoft.com/office/drawing/2014/main" id="{2D06F6AF-CE45-4C89-A05A-E9739E3E4E73}"/>
              </a:ext>
            </a:extLst>
          </p:cNvPr>
          <p:cNvSpPr txBox="1"/>
          <p:nvPr/>
        </p:nvSpPr>
        <p:spPr>
          <a:xfrm>
            <a:off x="2607424" y="5131390"/>
            <a:ext cx="7328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Trajet en cours</a:t>
            </a:r>
            <a:endParaRPr lang="fr-CH" sz="500" dirty="0"/>
          </a:p>
        </p:txBody>
      </p:sp>
      <p:sp>
        <p:nvSpPr>
          <p:cNvPr id="452" name="ZoneTexte 451">
            <a:extLst>
              <a:ext uri="{FF2B5EF4-FFF2-40B4-BE49-F238E27FC236}">
                <a16:creationId xmlns:a16="http://schemas.microsoft.com/office/drawing/2014/main" id="{661FD84D-480D-4ADE-A269-9A561B645A47}"/>
              </a:ext>
            </a:extLst>
          </p:cNvPr>
          <p:cNvSpPr txBox="1"/>
          <p:nvPr/>
        </p:nvSpPr>
        <p:spPr>
          <a:xfrm>
            <a:off x="1008666" y="682131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5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7</a:t>
            </a:r>
          </a:p>
          <a:p>
            <a:endParaRPr lang="fr-CH" sz="600" dirty="0"/>
          </a:p>
        </p:txBody>
      </p: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2139C786-AFF2-46BF-86F6-B3CAFC00BECA}"/>
              </a:ext>
            </a:extLst>
          </p:cNvPr>
          <p:cNvGrpSpPr/>
          <p:nvPr/>
        </p:nvGrpSpPr>
        <p:grpSpPr>
          <a:xfrm>
            <a:off x="68265" y="4754384"/>
            <a:ext cx="1194149" cy="338554"/>
            <a:chOff x="3253347" y="4815505"/>
            <a:chExt cx="1329973" cy="444551"/>
          </a:xfrm>
        </p:grpSpPr>
        <p:sp>
          <p:nvSpPr>
            <p:cNvPr id="461" name="Légende : double flèche courbée sans bordure 460">
              <a:extLst>
                <a:ext uri="{FF2B5EF4-FFF2-40B4-BE49-F238E27FC236}">
                  <a16:creationId xmlns:a16="http://schemas.microsoft.com/office/drawing/2014/main" id="{C53830F3-9D38-4BA5-AC7D-ACFBEC0457C5}"/>
                </a:ext>
              </a:extLst>
            </p:cNvPr>
            <p:cNvSpPr/>
            <p:nvPr/>
          </p:nvSpPr>
          <p:spPr>
            <a:xfrm>
              <a:off x="3284299" y="4856400"/>
              <a:ext cx="1181113" cy="377344"/>
            </a:xfrm>
            <a:prstGeom prst="callout3">
              <a:avLst>
                <a:gd name="adj1" fmla="val 94131"/>
                <a:gd name="adj2" fmla="val 30009"/>
                <a:gd name="adj3" fmla="val 118968"/>
                <a:gd name="adj4" fmla="val 30184"/>
                <a:gd name="adj5" fmla="val 120338"/>
                <a:gd name="adj6" fmla="val 31176"/>
                <a:gd name="adj7" fmla="val 136715"/>
                <a:gd name="adj8" fmla="val 48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2" name="ZoneTexte 461">
              <a:extLst>
                <a:ext uri="{FF2B5EF4-FFF2-40B4-BE49-F238E27FC236}">
                  <a16:creationId xmlns:a16="http://schemas.microsoft.com/office/drawing/2014/main" id="{060512C2-C5E1-4376-B6E3-DD191C46467C}"/>
                </a:ext>
              </a:extLst>
            </p:cNvPr>
            <p:cNvSpPr txBox="1"/>
            <p:nvPr/>
          </p:nvSpPr>
          <p:spPr>
            <a:xfrm>
              <a:off x="3253347" y="4815505"/>
              <a:ext cx="1329973" cy="444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N: nbr de passager</a:t>
              </a:r>
            </a:p>
            <a:p>
              <a:r>
                <a:rPr lang="fr-FR" sz="800" dirty="0" err="1"/>
                <a:t>AvS</a:t>
              </a:r>
              <a:r>
                <a:rPr lang="fr-FR" sz="800" dirty="0"/>
                <a:t>: nbr de siège nominal</a:t>
              </a:r>
              <a:endParaRPr lang="fr-CH" sz="600" dirty="0"/>
            </a:p>
          </p:txBody>
        </p:sp>
      </p:grpSp>
      <p:sp>
        <p:nvSpPr>
          <p:cNvPr id="463" name="ZoneTexte 462">
            <a:extLst>
              <a:ext uri="{FF2B5EF4-FFF2-40B4-BE49-F238E27FC236}">
                <a16:creationId xmlns:a16="http://schemas.microsoft.com/office/drawing/2014/main" id="{358EBC23-AA7B-41AB-9B60-54E8209A036A}"/>
              </a:ext>
            </a:extLst>
          </p:cNvPr>
          <p:cNvSpPr txBox="1"/>
          <p:nvPr/>
        </p:nvSpPr>
        <p:spPr>
          <a:xfrm>
            <a:off x="464943" y="5087884"/>
            <a:ext cx="3802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N/</a:t>
            </a:r>
            <a:r>
              <a:rPr lang="fr-FR" sz="600" dirty="0" err="1"/>
              <a:t>AvS</a:t>
            </a:r>
            <a:endParaRPr lang="fr-CH" sz="400" dirty="0"/>
          </a:p>
        </p:txBody>
      </p:sp>
      <p:sp>
        <p:nvSpPr>
          <p:cNvPr id="464" name="ZoneTexte 463">
            <a:extLst>
              <a:ext uri="{FF2B5EF4-FFF2-40B4-BE49-F238E27FC236}">
                <a16:creationId xmlns:a16="http://schemas.microsoft.com/office/drawing/2014/main" id="{702C19D4-454F-4B9D-BAFD-D90718A8134E}"/>
              </a:ext>
            </a:extLst>
          </p:cNvPr>
          <p:cNvSpPr txBox="1"/>
          <p:nvPr/>
        </p:nvSpPr>
        <p:spPr>
          <a:xfrm>
            <a:off x="1540468" y="3210866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[7:45:00 7:53:00]</a:t>
            </a:r>
            <a:endParaRPr lang="fr-CH" sz="600" dirty="0"/>
          </a:p>
        </p:txBody>
      </p:sp>
      <p:sp>
        <p:nvSpPr>
          <p:cNvPr id="465" name="ZoneTexte 464">
            <a:extLst>
              <a:ext uri="{FF2B5EF4-FFF2-40B4-BE49-F238E27FC236}">
                <a16:creationId xmlns:a16="http://schemas.microsoft.com/office/drawing/2014/main" id="{D538E5EE-D2BF-46F2-B655-BD89A63B2A1A}"/>
              </a:ext>
            </a:extLst>
          </p:cNvPr>
          <p:cNvSpPr txBox="1"/>
          <p:nvPr/>
        </p:nvSpPr>
        <p:spPr>
          <a:xfrm>
            <a:off x="2366847" y="3212003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[7:57:00 8:05:00]</a:t>
            </a:r>
            <a:endParaRPr lang="fr-CH" sz="600" dirty="0"/>
          </a:p>
        </p:txBody>
      </p:sp>
      <p:sp>
        <p:nvSpPr>
          <p:cNvPr id="466" name="ZoneTexte 465">
            <a:extLst>
              <a:ext uri="{FF2B5EF4-FFF2-40B4-BE49-F238E27FC236}">
                <a16:creationId xmlns:a16="http://schemas.microsoft.com/office/drawing/2014/main" id="{1A52F851-DB20-408D-A1A9-AAC0368028C3}"/>
              </a:ext>
            </a:extLst>
          </p:cNvPr>
          <p:cNvSpPr txBox="1"/>
          <p:nvPr/>
        </p:nvSpPr>
        <p:spPr>
          <a:xfrm>
            <a:off x="1523235" y="4039519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[7:40:00 8:02:30]</a:t>
            </a:r>
            <a:endParaRPr lang="fr-CH" sz="600" dirty="0"/>
          </a:p>
        </p:txBody>
      </p:sp>
      <p:sp>
        <p:nvSpPr>
          <p:cNvPr id="471" name="ZoneTexte 470">
            <a:extLst>
              <a:ext uri="{FF2B5EF4-FFF2-40B4-BE49-F238E27FC236}">
                <a16:creationId xmlns:a16="http://schemas.microsoft.com/office/drawing/2014/main" id="{FF664FF3-5587-489A-8266-EEC705552456}"/>
              </a:ext>
            </a:extLst>
          </p:cNvPr>
          <p:cNvSpPr txBox="1"/>
          <p:nvPr/>
        </p:nvSpPr>
        <p:spPr>
          <a:xfrm>
            <a:off x="2358333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[7:40:30 8:03:00]</a:t>
            </a:r>
            <a:endParaRPr lang="fr-CH" sz="600" dirty="0"/>
          </a:p>
        </p:txBody>
      </p:sp>
      <p:sp>
        <p:nvSpPr>
          <p:cNvPr id="472" name="ZoneTexte 471">
            <a:extLst>
              <a:ext uri="{FF2B5EF4-FFF2-40B4-BE49-F238E27FC236}">
                <a16:creationId xmlns:a16="http://schemas.microsoft.com/office/drawing/2014/main" id="{ABEC7993-41AC-4B15-929C-CC1BECA4BDB4}"/>
              </a:ext>
            </a:extLst>
          </p:cNvPr>
          <p:cNvSpPr txBox="1"/>
          <p:nvPr/>
        </p:nvSpPr>
        <p:spPr>
          <a:xfrm>
            <a:off x="3085711" y="4041758"/>
            <a:ext cx="718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[7:42:30 8:05:00]</a:t>
            </a:r>
            <a:endParaRPr lang="fr-CH" sz="600" dirty="0"/>
          </a:p>
        </p:txBody>
      </p:sp>
      <p:sp>
        <p:nvSpPr>
          <p:cNvPr id="473" name="Accolade ouvrante 472">
            <a:extLst>
              <a:ext uri="{FF2B5EF4-FFF2-40B4-BE49-F238E27FC236}">
                <a16:creationId xmlns:a16="http://schemas.microsoft.com/office/drawing/2014/main" id="{A075D2A2-AB0F-4D3D-9D57-F09552CABD6D}"/>
              </a:ext>
            </a:extLst>
          </p:cNvPr>
          <p:cNvSpPr/>
          <p:nvPr/>
        </p:nvSpPr>
        <p:spPr>
          <a:xfrm>
            <a:off x="1399563" y="2710847"/>
            <a:ext cx="193779" cy="728556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7" name="Accolade ouvrante 496">
            <a:extLst>
              <a:ext uri="{FF2B5EF4-FFF2-40B4-BE49-F238E27FC236}">
                <a16:creationId xmlns:a16="http://schemas.microsoft.com/office/drawing/2014/main" id="{7E9EA90B-7736-4708-A653-1B6C5F9C2F8F}"/>
              </a:ext>
            </a:extLst>
          </p:cNvPr>
          <p:cNvSpPr/>
          <p:nvPr/>
        </p:nvSpPr>
        <p:spPr>
          <a:xfrm>
            <a:off x="1404330" y="3548588"/>
            <a:ext cx="193779" cy="698309"/>
          </a:xfrm>
          <a:prstGeom prst="leftBrace">
            <a:avLst>
              <a:gd name="adj1" fmla="val 247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8" name="Accolade fermante 497">
            <a:extLst>
              <a:ext uri="{FF2B5EF4-FFF2-40B4-BE49-F238E27FC236}">
                <a16:creationId xmlns:a16="http://schemas.microsoft.com/office/drawing/2014/main" id="{20F6CF20-86E0-4A85-984A-3ECF59709C16}"/>
              </a:ext>
            </a:extLst>
          </p:cNvPr>
          <p:cNvSpPr/>
          <p:nvPr/>
        </p:nvSpPr>
        <p:spPr>
          <a:xfrm>
            <a:off x="3057129" y="2754645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99" name="Accolade fermante 498">
            <a:extLst>
              <a:ext uri="{FF2B5EF4-FFF2-40B4-BE49-F238E27FC236}">
                <a16:creationId xmlns:a16="http://schemas.microsoft.com/office/drawing/2014/main" id="{71407159-C18E-47C5-BE07-50F341180D5B}"/>
              </a:ext>
            </a:extLst>
          </p:cNvPr>
          <p:cNvSpPr/>
          <p:nvPr/>
        </p:nvSpPr>
        <p:spPr>
          <a:xfrm>
            <a:off x="3682605" y="3548588"/>
            <a:ext cx="125627" cy="684757"/>
          </a:xfrm>
          <a:prstGeom prst="rightBrace">
            <a:avLst>
              <a:gd name="adj1" fmla="val 297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0" name="ZoneTexte 499">
            <a:extLst>
              <a:ext uri="{FF2B5EF4-FFF2-40B4-BE49-F238E27FC236}">
                <a16:creationId xmlns:a16="http://schemas.microsoft.com/office/drawing/2014/main" id="{C3A157A2-4BB7-4874-B116-3BCC75E33E04}"/>
              </a:ext>
            </a:extLst>
          </p:cNvPr>
          <p:cNvSpPr txBox="1"/>
          <p:nvPr/>
        </p:nvSpPr>
        <p:spPr>
          <a:xfrm>
            <a:off x="2252610" y="3563566"/>
            <a:ext cx="3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D:-2</a:t>
            </a:r>
          </a:p>
        </p:txBody>
      </p:sp>
      <p:sp>
        <p:nvSpPr>
          <p:cNvPr id="501" name="ZoneTexte 500">
            <a:extLst>
              <a:ext uri="{FF2B5EF4-FFF2-40B4-BE49-F238E27FC236}">
                <a16:creationId xmlns:a16="http://schemas.microsoft.com/office/drawing/2014/main" id="{2A7368AB-DFF5-4002-BBF0-C12C6115E1BB}"/>
              </a:ext>
            </a:extLst>
          </p:cNvPr>
          <p:cNvSpPr txBox="1"/>
          <p:nvPr/>
        </p:nvSpPr>
        <p:spPr>
          <a:xfrm>
            <a:off x="2982374" y="3555594"/>
            <a:ext cx="35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P:+0      </a:t>
            </a:r>
          </a:p>
          <a:p>
            <a:r>
              <a:rPr lang="fr-FR" sz="700" dirty="0"/>
              <a:t>D:-1</a:t>
            </a:r>
          </a:p>
        </p:txBody>
      </p:sp>
      <p:sp>
        <p:nvSpPr>
          <p:cNvPr id="523" name="ZoneTexte 522">
            <a:extLst>
              <a:ext uri="{FF2B5EF4-FFF2-40B4-BE49-F238E27FC236}">
                <a16:creationId xmlns:a16="http://schemas.microsoft.com/office/drawing/2014/main" id="{50501C42-9EAD-408C-B80F-B078F8A05D01}"/>
              </a:ext>
            </a:extLst>
          </p:cNvPr>
          <p:cNvSpPr txBox="1"/>
          <p:nvPr/>
        </p:nvSpPr>
        <p:spPr>
          <a:xfrm>
            <a:off x="1021265" y="2769790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3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sp>
        <p:nvSpPr>
          <p:cNvPr id="540" name="ZoneTexte 539">
            <a:extLst>
              <a:ext uri="{FF2B5EF4-FFF2-40B4-BE49-F238E27FC236}">
                <a16:creationId xmlns:a16="http://schemas.microsoft.com/office/drawing/2014/main" id="{5F7A8946-C570-4731-96DD-262C31DC6BCD}"/>
              </a:ext>
            </a:extLst>
          </p:cNvPr>
          <p:cNvSpPr txBox="1"/>
          <p:nvPr/>
        </p:nvSpPr>
        <p:spPr>
          <a:xfrm>
            <a:off x="1021265" y="3645893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Cm: 4</a:t>
            </a:r>
          </a:p>
          <a:p>
            <a:r>
              <a:rPr lang="fr-FR" sz="800" dirty="0" err="1"/>
              <a:t>AvS</a:t>
            </a:r>
            <a:r>
              <a:rPr lang="fr-FR" sz="800" dirty="0"/>
              <a:t>: 5</a:t>
            </a:r>
          </a:p>
          <a:p>
            <a:endParaRPr lang="fr-CH" sz="600" dirty="0"/>
          </a:p>
        </p:txBody>
      </p: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B25A609D-0C42-4ADD-99D3-97B523640260}"/>
              </a:ext>
            </a:extLst>
          </p:cNvPr>
          <p:cNvGrpSpPr/>
          <p:nvPr/>
        </p:nvGrpSpPr>
        <p:grpSpPr>
          <a:xfrm>
            <a:off x="2260969" y="2708550"/>
            <a:ext cx="849250" cy="577666"/>
            <a:chOff x="2410617" y="2709962"/>
            <a:chExt cx="849250" cy="577666"/>
          </a:xfrm>
        </p:grpSpPr>
        <p:sp>
          <p:nvSpPr>
            <p:cNvPr id="557" name="ZoneTexte 556">
              <a:extLst>
                <a:ext uri="{FF2B5EF4-FFF2-40B4-BE49-F238E27FC236}">
                  <a16:creationId xmlns:a16="http://schemas.microsoft.com/office/drawing/2014/main" id="{9608CBE1-76C6-4696-A429-C999A39EC651}"/>
                </a:ext>
              </a:extLst>
            </p:cNvPr>
            <p:cNvSpPr txBox="1"/>
            <p:nvPr/>
          </p:nvSpPr>
          <p:spPr>
            <a:xfrm>
              <a:off x="2410617" y="2720007"/>
              <a:ext cx="36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P:+0      </a:t>
              </a:r>
            </a:p>
            <a:p>
              <a:r>
                <a:rPr lang="fr-FR" sz="700" dirty="0"/>
                <a:t>D:-2</a:t>
              </a:r>
            </a:p>
          </p:txBody>
        </p:sp>
        <p:grpSp>
          <p:nvGrpSpPr>
            <p:cNvPr id="562" name="Groupe 561">
              <a:extLst>
                <a:ext uri="{FF2B5EF4-FFF2-40B4-BE49-F238E27FC236}">
                  <a16:creationId xmlns:a16="http://schemas.microsoft.com/office/drawing/2014/main" id="{22D38874-F404-455F-B6F7-053EEBFB1EC3}"/>
                </a:ext>
              </a:extLst>
            </p:cNvPr>
            <p:cNvGrpSpPr/>
            <p:nvPr/>
          </p:nvGrpSpPr>
          <p:grpSpPr>
            <a:xfrm>
              <a:off x="2434000" y="2709962"/>
              <a:ext cx="825867" cy="577666"/>
              <a:chOff x="2473974" y="1348089"/>
              <a:chExt cx="825867" cy="577666"/>
            </a:xfrm>
          </p:grpSpPr>
          <p:grpSp>
            <p:nvGrpSpPr>
              <p:cNvPr id="572" name="Groupe 571">
                <a:extLst>
                  <a:ext uri="{FF2B5EF4-FFF2-40B4-BE49-F238E27FC236}">
                    <a16:creationId xmlns:a16="http://schemas.microsoft.com/office/drawing/2014/main" id="{6C35D73D-2879-4D64-81FB-B19243F15567}"/>
                  </a:ext>
                </a:extLst>
              </p:cNvPr>
              <p:cNvGrpSpPr/>
              <p:nvPr/>
            </p:nvGrpSpPr>
            <p:grpSpPr>
              <a:xfrm>
                <a:off x="2473974" y="1348089"/>
                <a:ext cx="825867" cy="481707"/>
                <a:chOff x="2492235" y="2206377"/>
                <a:chExt cx="825867" cy="481707"/>
              </a:xfrm>
            </p:grpSpPr>
            <p:pic>
              <p:nvPicPr>
                <p:cNvPr id="586" name="Graphique 585">
                  <a:extLst>
                    <a:ext uri="{FF2B5EF4-FFF2-40B4-BE49-F238E27FC236}">
                      <a16:creationId xmlns:a16="http://schemas.microsoft.com/office/drawing/2014/main" id="{3BB3C05E-B2CC-4275-A2CA-7B4CBE71B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4515" y="2206377"/>
                  <a:ext cx="380121" cy="380121"/>
                </a:xfrm>
                <a:prstGeom prst="rect">
                  <a:avLst/>
                </a:prstGeom>
              </p:spPr>
            </p:pic>
            <p:sp>
              <p:nvSpPr>
                <p:cNvPr id="587" name="ZoneTexte 586">
                  <a:extLst>
                    <a:ext uri="{FF2B5EF4-FFF2-40B4-BE49-F238E27FC236}">
                      <a16:creationId xmlns:a16="http://schemas.microsoft.com/office/drawing/2014/main" id="{C0E1B8BC-9596-4C7B-84CC-6392095258F2}"/>
                    </a:ext>
                  </a:extLst>
                </p:cNvPr>
                <p:cNvSpPr txBox="1"/>
                <p:nvPr/>
              </p:nvSpPr>
              <p:spPr>
                <a:xfrm>
                  <a:off x="2492235" y="2472640"/>
                  <a:ext cx="8258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92D050"/>
                      </a:solidFill>
                    </a:rPr>
                    <a:t>Parking Léon B.</a:t>
                  </a:r>
                </a:p>
              </p:txBody>
            </p:sp>
          </p:grpSp>
          <p:sp>
            <p:nvSpPr>
              <p:cNvPr id="579" name="ZoneTexte 578">
                <a:extLst>
                  <a:ext uri="{FF2B5EF4-FFF2-40B4-BE49-F238E27FC236}">
                    <a16:creationId xmlns:a16="http://schemas.microsoft.com/office/drawing/2014/main" id="{F4E44794-6793-4F70-8DAA-44574AB901F4}"/>
                  </a:ext>
                </a:extLst>
              </p:cNvPr>
              <p:cNvSpPr txBox="1"/>
              <p:nvPr/>
            </p:nvSpPr>
            <p:spPr>
              <a:xfrm>
                <a:off x="2720187" y="1710311"/>
                <a:ext cx="3561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dirty="0">
                    <a:solidFill>
                      <a:srgbClr val="92D050"/>
                    </a:solidFill>
                  </a:rPr>
                  <a:t>S</a:t>
                </a:r>
                <a:r>
                  <a:rPr lang="fr-FR" sz="800" baseline="-25000" dirty="0">
                    <a:solidFill>
                      <a:srgbClr val="92D050"/>
                    </a:solidFill>
                  </a:rPr>
                  <a:t>R4,2</a:t>
                </a:r>
                <a:endParaRPr lang="fr-CH" sz="800" baseline="-25000" dirty="0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595" name="Groupe 594">
            <a:extLst>
              <a:ext uri="{FF2B5EF4-FFF2-40B4-BE49-F238E27FC236}">
                <a16:creationId xmlns:a16="http://schemas.microsoft.com/office/drawing/2014/main" id="{4B492380-E248-4AFF-B609-E5D5CC9DF92E}"/>
              </a:ext>
            </a:extLst>
          </p:cNvPr>
          <p:cNvGrpSpPr/>
          <p:nvPr/>
        </p:nvGrpSpPr>
        <p:grpSpPr>
          <a:xfrm>
            <a:off x="1483965" y="2724300"/>
            <a:ext cx="790601" cy="569670"/>
            <a:chOff x="1623890" y="2720007"/>
            <a:chExt cx="790601" cy="569670"/>
          </a:xfrm>
        </p:grpSpPr>
        <p:grpSp>
          <p:nvGrpSpPr>
            <p:cNvPr id="599" name="Groupe 598">
              <a:extLst>
                <a:ext uri="{FF2B5EF4-FFF2-40B4-BE49-F238E27FC236}">
                  <a16:creationId xmlns:a16="http://schemas.microsoft.com/office/drawing/2014/main" id="{A56D0E62-7BA7-4198-834C-70987D5B5681}"/>
                </a:ext>
              </a:extLst>
            </p:cNvPr>
            <p:cNvGrpSpPr/>
            <p:nvPr/>
          </p:nvGrpSpPr>
          <p:grpSpPr>
            <a:xfrm>
              <a:off x="1623890" y="2753583"/>
              <a:ext cx="790601" cy="445904"/>
              <a:chOff x="2203618" y="2319998"/>
              <a:chExt cx="790601" cy="445904"/>
            </a:xfrm>
          </p:grpSpPr>
          <p:pic>
            <p:nvPicPr>
              <p:cNvPr id="618" name="Graphique 617">
                <a:extLst>
                  <a:ext uri="{FF2B5EF4-FFF2-40B4-BE49-F238E27FC236}">
                    <a16:creationId xmlns:a16="http://schemas.microsoft.com/office/drawing/2014/main" id="{582F108F-21D2-40CD-87B1-103AC1C6C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2463160" y="2319998"/>
                <a:ext cx="286791" cy="286791"/>
              </a:xfrm>
              <a:prstGeom prst="rect">
                <a:avLst/>
              </a:prstGeom>
            </p:spPr>
          </p:pic>
          <p:sp>
            <p:nvSpPr>
              <p:cNvPr id="628" name="ZoneTexte 627">
                <a:extLst>
                  <a:ext uri="{FF2B5EF4-FFF2-40B4-BE49-F238E27FC236}">
                    <a16:creationId xmlns:a16="http://schemas.microsoft.com/office/drawing/2014/main" id="{1AC10D45-EC3A-4C88-B747-79408979D611}"/>
                  </a:ext>
                </a:extLst>
              </p:cNvPr>
              <p:cNvSpPr txBox="1"/>
              <p:nvPr/>
            </p:nvSpPr>
            <p:spPr>
              <a:xfrm>
                <a:off x="2203618" y="2550458"/>
                <a:ext cx="7906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92D050"/>
                    </a:solidFill>
                  </a:rPr>
                  <a:t>Crous R. Thom</a:t>
                </a:r>
                <a:endParaRPr lang="fr-CH" sz="800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00" name="ZoneTexte 599">
              <a:extLst>
                <a:ext uri="{FF2B5EF4-FFF2-40B4-BE49-F238E27FC236}">
                  <a16:creationId xmlns:a16="http://schemas.microsoft.com/office/drawing/2014/main" id="{9301351D-638E-4E04-A99E-EE8F40382731}"/>
                </a:ext>
              </a:extLst>
            </p:cNvPr>
            <p:cNvSpPr txBox="1"/>
            <p:nvPr/>
          </p:nvSpPr>
          <p:spPr>
            <a:xfrm>
              <a:off x="1624179" y="2720007"/>
              <a:ext cx="377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P:+2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616" name="ZoneTexte 615">
              <a:extLst>
                <a:ext uri="{FF2B5EF4-FFF2-40B4-BE49-F238E27FC236}">
                  <a16:creationId xmlns:a16="http://schemas.microsoft.com/office/drawing/2014/main" id="{A4A4B2B6-2CF4-47EC-BCE8-502A8E0E889E}"/>
                </a:ext>
              </a:extLst>
            </p:cNvPr>
            <p:cNvSpPr txBox="1"/>
            <p:nvPr/>
          </p:nvSpPr>
          <p:spPr>
            <a:xfrm>
              <a:off x="1848332" y="3074233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92D050"/>
                  </a:solidFill>
                </a:rPr>
                <a:t>S</a:t>
              </a:r>
              <a:r>
                <a:rPr lang="fr-FR" sz="800" baseline="-25000" dirty="0">
                  <a:solidFill>
                    <a:srgbClr val="92D050"/>
                  </a:solidFill>
                </a:rPr>
                <a:t>R4,1</a:t>
              </a:r>
              <a:endParaRPr lang="fr-CH" sz="800" baseline="-250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631" name="Groupe 630">
            <a:extLst>
              <a:ext uri="{FF2B5EF4-FFF2-40B4-BE49-F238E27FC236}">
                <a16:creationId xmlns:a16="http://schemas.microsoft.com/office/drawing/2014/main" id="{E905E2BE-8FE2-4CA6-A7D3-AF9283D9C356}"/>
              </a:ext>
            </a:extLst>
          </p:cNvPr>
          <p:cNvGrpSpPr/>
          <p:nvPr/>
        </p:nvGrpSpPr>
        <p:grpSpPr>
          <a:xfrm>
            <a:off x="1457973" y="3524465"/>
            <a:ext cx="851516" cy="607205"/>
            <a:chOff x="1597898" y="3526599"/>
            <a:chExt cx="851516" cy="607205"/>
          </a:xfrm>
        </p:grpSpPr>
        <p:pic>
          <p:nvPicPr>
            <p:cNvPr id="644" name="Graphique 643">
              <a:extLst>
                <a:ext uri="{FF2B5EF4-FFF2-40B4-BE49-F238E27FC236}">
                  <a16:creationId xmlns:a16="http://schemas.microsoft.com/office/drawing/2014/main" id="{372290CB-0F38-430D-8CD4-21DDF6153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867070" y="3526599"/>
              <a:ext cx="338554" cy="338554"/>
            </a:xfrm>
            <a:prstGeom prst="rect">
              <a:avLst/>
            </a:prstGeom>
          </p:spPr>
        </p:pic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7B9045B4-CD2D-4FB6-82BF-29EE80503E5C}"/>
                </a:ext>
              </a:extLst>
            </p:cNvPr>
            <p:cNvSpPr txBox="1"/>
            <p:nvPr/>
          </p:nvSpPr>
          <p:spPr>
            <a:xfrm>
              <a:off x="1597898" y="3826209"/>
              <a:ext cx="8515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dirty="0">
                  <a:solidFill>
                    <a:srgbClr val="7030A0"/>
                  </a:solidFill>
                </a:rPr>
                <a:t>Parking  René T.</a:t>
              </a:r>
              <a:endParaRPr lang="fr-CH" sz="800" dirty="0">
                <a:solidFill>
                  <a:srgbClr val="7030A0"/>
                </a:solidFill>
              </a:endParaRPr>
            </a:p>
          </p:txBody>
        </p:sp>
        <p:sp>
          <p:nvSpPr>
            <p:cNvPr id="671" name="ZoneTexte 670">
              <a:extLst>
                <a:ext uri="{FF2B5EF4-FFF2-40B4-BE49-F238E27FC236}">
                  <a16:creationId xmlns:a16="http://schemas.microsoft.com/office/drawing/2014/main" id="{179CF4C3-3BA7-4FF2-B872-B2E944F1FFBF}"/>
                </a:ext>
              </a:extLst>
            </p:cNvPr>
            <p:cNvSpPr txBox="1"/>
            <p:nvPr/>
          </p:nvSpPr>
          <p:spPr>
            <a:xfrm>
              <a:off x="1617056" y="3568959"/>
              <a:ext cx="35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P:+3      </a:t>
              </a:r>
            </a:p>
            <a:p>
              <a:r>
                <a:rPr lang="fr-FR" sz="700" dirty="0"/>
                <a:t>D:-0</a:t>
              </a:r>
            </a:p>
          </p:txBody>
        </p:sp>
        <p:sp>
          <p:nvSpPr>
            <p:cNvPr id="672" name="ZoneTexte 671">
              <a:extLst>
                <a:ext uri="{FF2B5EF4-FFF2-40B4-BE49-F238E27FC236}">
                  <a16:creationId xmlns:a16="http://schemas.microsoft.com/office/drawing/2014/main" id="{338871CD-B4CF-4B99-B7F5-DE65C99A7419}"/>
                </a:ext>
              </a:extLst>
            </p:cNvPr>
            <p:cNvSpPr txBox="1"/>
            <p:nvPr/>
          </p:nvSpPr>
          <p:spPr>
            <a:xfrm>
              <a:off x="1832473" y="391836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R5,1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73" name="Groupe 672">
            <a:extLst>
              <a:ext uri="{FF2B5EF4-FFF2-40B4-BE49-F238E27FC236}">
                <a16:creationId xmlns:a16="http://schemas.microsoft.com/office/drawing/2014/main" id="{A9EFD418-B197-42BB-85E8-1AC3DFE5DC70}"/>
              </a:ext>
            </a:extLst>
          </p:cNvPr>
          <p:cNvGrpSpPr/>
          <p:nvPr/>
        </p:nvGrpSpPr>
        <p:grpSpPr>
          <a:xfrm>
            <a:off x="2350318" y="3531886"/>
            <a:ext cx="737702" cy="580964"/>
            <a:chOff x="2490243" y="3534020"/>
            <a:chExt cx="737702" cy="580964"/>
          </a:xfrm>
        </p:grpSpPr>
        <p:grpSp>
          <p:nvGrpSpPr>
            <p:cNvPr id="674" name="Groupe 673">
              <a:extLst>
                <a:ext uri="{FF2B5EF4-FFF2-40B4-BE49-F238E27FC236}">
                  <a16:creationId xmlns:a16="http://schemas.microsoft.com/office/drawing/2014/main" id="{D4EC2DA4-96F3-45B4-8E0C-14871059F88B}"/>
                </a:ext>
              </a:extLst>
            </p:cNvPr>
            <p:cNvGrpSpPr/>
            <p:nvPr/>
          </p:nvGrpSpPr>
          <p:grpSpPr>
            <a:xfrm>
              <a:off x="2490243" y="3534020"/>
              <a:ext cx="737702" cy="488968"/>
              <a:chOff x="3333027" y="1681977"/>
              <a:chExt cx="737702" cy="488968"/>
            </a:xfrm>
          </p:grpSpPr>
          <p:sp>
            <p:nvSpPr>
              <p:cNvPr id="682" name="ZoneTexte 681">
                <a:extLst>
                  <a:ext uri="{FF2B5EF4-FFF2-40B4-BE49-F238E27FC236}">
                    <a16:creationId xmlns:a16="http://schemas.microsoft.com/office/drawing/2014/main" id="{FFFC8834-1435-48B5-B498-AA123BD02AAD}"/>
                  </a:ext>
                </a:extLst>
              </p:cNvPr>
              <p:cNvSpPr txBox="1"/>
              <p:nvPr/>
            </p:nvSpPr>
            <p:spPr>
              <a:xfrm>
                <a:off x="3333027" y="1955501"/>
                <a:ext cx="7377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Porte du Jura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  <p:pic>
            <p:nvPicPr>
              <p:cNvPr id="685" name="Graphique 684">
                <a:extLst>
                  <a:ext uri="{FF2B5EF4-FFF2-40B4-BE49-F238E27FC236}">
                    <a16:creationId xmlns:a16="http://schemas.microsoft.com/office/drawing/2014/main" id="{64E3FB4C-371F-4745-9E41-15D252DA6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3513742" y="1681977"/>
                <a:ext cx="338554" cy="338554"/>
              </a:xfrm>
              <a:prstGeom prst="rect">
                <a:avLst/>
              </a:prstGeom>
            </p:spPr>
          </p:pic>
        </p:grpSp>
        <p:sp>
          <p:nvSpPr>
            <p:cNvPr id="677" name="ZoneTexte 676">
              <a:extLst>
                <a:ext uri="{FF2B5EF4-FFF2-40B4-BE49-F238E27FC236}">
                  <a16:creationId xmlns:a16="http://schemas.microsoft.com/office/drawing/2014/main" id="{05C4DE3F-4354-4F34-936F-296A3DD69A47}"/>
                </a:ext>
              </a:extLst>
            </p:cNvPr>
            <p:cNvSpPr txBox="1"/>
            <p:nvPr/>
          </p:nvSpPr>
          <p:spPr>
            <a:xfrm>
              <a:off x="2674470" y="3899540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R5,2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89" name="Groupe 688">
            <a:extLst>
              <a:ext uri="{FF2B5EF4-FFF2-40B4-BE49-F238E27FC236}">
                <a16:creationId xmlns:a16="http://schemas.microsoft.com/office/drawing/2014/main" id="{8D649675-1806-4D52-B799-37DC840B715A}"/>
              </a:ext>
            </a:extLst>
          </p:cNvPr>
          <p:cNvGrpSpPr/>
          <p:nvPr/>
        </p:nvGrpSpPr>
        <p:grpSpPr>
          <a:xfrm>
            <a:off x="3215381" y="3492310"/>
            <a:ext cx="444352" cy="622922"/>
            <a:chOff x="3355306" y="3494444"/>
            <a:chExt cx="444352" cy="622922"/>
          </a:xfrm>
        </p:grpSpPr>
        <p:grpSp>
          <p:nvGrpSpPr>
            <p:cNvPr id="695" name="Groupe 694">
              <a:extLst>
                <a:ext uri="{FF2B5EF4-FFF2-40B4-BE49-F238E27FC236}">
                  <a16:creationId xmlns:a16="http://schemas.microsoft.com/office/drawing/2014/main" id="{F2D6D18C-0E91-484F-8E0D-101AC5B68CAE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32195"/>
              <a:chOff x="3234313" y="1609791"/>
              <a:chExt cx="444352" cy="532195"/>
            </a:xfrm>
          </p:grpSpPr>
          <p:pic>
            <p:nvPicPr>
              <p:cNvPr id="702" name="Graphique 701">
                <a:extLst>
                  <a:ext uri="{FF2B5EF4-FFF2-40B4-BE49-F238E27FC236}">
                    <a16:creationId xmlns:a16="http://schemas.microsoft.com/office/drawing/2014/main" id="{BE090D26-5048-46B7-AC5F-851458E67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704" name="ZoneTexte 703">
                <a:extLst>
                  <a:ext uri="{FF2B5EF4-FFF2-40B4-BE49-F238E27FC236}">
                    <a16:creationId xmlns:a16="http://schemas.microsoft.com/office/drawing/2014/main" id="{F12255FD-969F-4D12-97BC-E37370694CA7}"/>
                  </a:ext>
                </a:extLst>
              </p:cNvPr>
              <p:cNvSpPr txBox="1"/>
              <p:nvPr/>
            </p:nvSpPr>
            <p:spPr>
              <a:xfrm>
                <a:off x="3234313" y="1926542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697" name="ZoneTexte 696">
              <a:extLst>
                <a:ext uri="{FF2B5EF4-FFF2-40B4-BE49-F238E27FC236}">
                  <a16:creationId xmlns:a16="http://schemas.microsoft.com/office/drawing/2014/main" id="{FECAE465-6B7D-47B0-95A7-BC581005E12E}"/>
                </a:ext>
              </a:extLst>
            </p:cNvPr>
            <p:cNvSpPr txBox="1"/>
            <p:nvPr/>
          </p:nvSpPr>
          <p:spPr>
            <a:xfrm>
              <a:off x="3392154" y="3901922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C441F248-5D1A-4D69-8467-846E9BF26CB0}"/>
              </a:ext>
            </a:extLst>
          </p:cNvPr>
          <p:cNvGrpSpPr/>
          <p:nvPr/>
        </p:nvGrpSpPr>
        <p:grpSpPr>
          <a:xfrm>
            <a:off x="10650721" y="3376220"/>
            <a:ext cx="444352" cy="609178"/>
            <a:chOff x="3355306" y="3494444"/>
            <a:chExt cx="444352" cy="609178"/>
          </a:xfrm>
        </p:grpSpPr>
        <p:grpSp>
          <p:nvGrpSpPr>
            <p:cNvPr id="508" name="Groupe 507">
              <a:extLst>
                <a:ext uri="{FF2B5EF4-FFF2-40B4-BE49-F238E27FC236}">
                  <a16:creationId xmlns:a16="http://schemas.microsoft.com/office/drawing/2014/main" id="{F23442D6-E4AE-4E44-B4CB-08B0FDD4C2F5}"/>
                </a:ext>
              </a:extLst>
            </p:cNvPr>
            <p:cNvGrpSpPr/>
            <p:nvPr/>
          </p:nvGrpSpPr>
          <p:grpSpPr>
            <a:xfrm>
              <a:off x="3355306" y="3494444"/>
              <a:ext cx="444352" cy="526703"/>
              <a:chOff x="3234313" y="1609791"/>
              <a:chExt cx="444352" cy="526703"/>
            </a:xfrm>
          </p:grpSpPr>
          <p:pic>
            <p:nvPicPr>
              <p:cNvPr id="515" name="Graphique 514">
                <a:extLst>
                  <a:ext uri="{FF2B5EF4-FFF2-40B4-BE49-F238E27FC236}">
                    <a16:creationId xmlns:a16="http://schemas.microsoft.com/office/drawing/2014/main" id="{C0198C28-AD6C-474D-93AB-BE438EE3F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238523" y="1609791"/>
                <a:ext cx="398234" cy="398234"/>
              </a:xfrm>
              <a:prstGeom prst="rect">
                <a:avLst/>
              </a:prstGeom>
            </p:spPr>
          </p:pic>
          <p:sp>
            <p:nvSpPr>
              <p:cNvPr id="516" name="ZoneTexte 515">
                <a:extLst>
                  <a:ext uri="{FF2B5EF4-FFF2-40B4-BE49-F238E27FC236}">
                    <a16:creationId xmlns:a16="http://schemas.microsoft.com/office/drawing/2014/main" id="{3CF3D3E6-C8A5-40C2-BAB4-FE30C3149E39}"/>
                  </a:ext>
                </a:extLst>
              </p:cNvPr>
              <p:cNvSpPr txBox="1"/>
              <p:nvPr/>
            </p:nvSpPr>
            <p:spPr>
              <a:xfrm>
                <a:off x="3234313" y="1921050"/>
                <a:ext cx="4443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030A0"/>
                    </a:solidFill>
                  </a:rPr>
                  <a:t>UTBM</a:t>
                </a:r>
                <a:endParaRPr lang="fr-CH" sz="8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09" name="ZoneTexte 508">
              <a:extLst>
                <a:ext uri="{FF2B5EF4-FFF2-40B4-BE49-F238E27FC236}">
                  <a16:creationId xmlns:a16="http://schemas.microsoft.com/office/drawing/2014/main" id="{C58DCFC0-B8CE-4CFE-BF1C-3B1F8E03469F}"/>
                </a:ext>
              </a:extLst>
            </p:cNvPr>
            <p:cNvSpPr txBox="1"/>
            <p:nvPr/>
          </p:nvSpPr>
          <p:spPr>
            <a:xfrm>
              <a:off x="3393388" y="3888178"/>
              <a:ext cx="3561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7030A0"/>
                  </a:solidFill>
                </a:rPr>
                <a:t>S</a:t>
              </a:r>
              <a:r>
                <a:rPr lang="fr-FR" sz="800" baseline="-25000" dirty="0">
                  <a:solidFill>
                    <a:srgbClr val="7030A0"/>
                  </a:solidFill>
                </a:rPr>
                <a:t>R5,3</a:t>
              </a:r>
              <a:endParaRPr lang="fr-CH" sz="800" baseline="-25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417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74167</TotalTime>
  <Words>4809</Words>
  <Application>Microsoft Office PowerPoint</Application>
  <PresentationFormat>Grand écran</PresentationFormat>
  <Paragraphs>1687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GASPOZ Frederic</dc:creator>
  <cp:lastModifiedBy>GASPOZ Frederic</cp:lastModifiedBy>
  <cp:revision>230</cp:revision>
  <dcterms:created xsi:type="dcterms:W3CDTF">2024-04-12T19:15:02Z</dcterms:created>
  <dcterms:modified xsi:type="dcterms:W3CDTF">2024-09-08T12:13:14Z</dcterms:modified>
</cp:coreProperties>
</file>