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2602-1F16-C648-924E-E8B84F6ABC78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9C17-81A3-944D-AEA6-57493E3A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9C17-81A3-944D-AEA6-57493E3AB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EA79-207E-D84B-B3F1-767998F3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Capstone 2: Predicting a player’s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0875-DA97-1C49-ACC6-6759D1C25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24068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C8-DE6F-8E44-84D0-71DD49A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A13-6A0F-D649-8EB9-0C36342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611-D8C2-B642-9CBE-95596DAF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 anchorCtr="0">
            <a:normAutofit/>
          </a:bodyPr>
          <a:lstStyle/>
          <a:p>
            <a:pPr marL="0" indent="0" fontAlgn="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MLB Player evaluators are always looking for ways to better Predict offensive value for the future. A predictive model could save a team millions by recommending one player over another.</a:t>
            </a:r>
          </a:p>
        </p:txBody>
      </p:sp>
    </p:spTree>
    <p:extLst>
      <p:ext uri="{BB962C8B-B14F-4D97-AF65-F5344CB8AC3E}">
        <p14:creationId xmlns:p14="http://schemas.microsoft.com/office/powerpoint/2010/main" val="27412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A7-BE49-B04E-A819-6139ECD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C494-9ADB-6141-9430-3E9B848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included the years 1985-2015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Filtered out seasons with fewer than 200 ABs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Shifted data to include 2 prior seasons within each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747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9E47-CAB2-C846-8B96-DC12710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29"/>
            <a:ext cx="9905998" cy="19050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ACD9EA47-D587-194E-A52D-EF8F06B0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30" y="1939645"/>
            <a:ext cx="3996290" cy="279740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B2B2599-11A0-4D40-9CAE-8808D2B6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5" y="4434114"/>
            <a:ext cx="6481764" cy="216058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04600D6-270A-3F42-9014-F172FCAB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" y="1939645"/>
            <a:ext cx="6481763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3A8-7C75-3546-A4DD-0D94552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47FBF-6A45-8243-B5B9-16D39CA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148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CD-4240-FA42-815B-44A1D5B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BD6-02F0-2D4D-9765-ACDFD38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 for 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 Cross Val R-squared: 0.475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Prediction R-squared: 0.463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Random Forest and Gradient Boosting Regressors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improved R-squared by 0.02, MAE by 0.001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Improved R-squared by 0.02, MAE by 0.0002</a:t>
            </a:r>
          </a:p>
        </p:txBody>
      </p:sp>
    </p:spTree>
    <p:extLst>
      <p:ext uri="{BB962C8B-B14F-4D97-AF65-F5344CB8AC3E}">
        <p14:creationId xmlns:p14="http://schemas.microsoft.com/office/powerpoint/2010/main" val="4253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F79-D05D-6049-8CFF-FEC32F5A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81AF8-38B0-3D48-A7F7-AFB7D0A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67640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Model was the best performer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 driver of variance were breakout seasons or players in final years of career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E8BD5-EE9F-B041-8051-89496BDA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92601"/>
            <a:ext cx="9905997" cy="13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F08-2388-954A-82B1-1F8B0C0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BC72-0123-9B49-B15D-52A3804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Problem to Solve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Impacted by Steroid Era</a:t>
            </a:r>
          </a:p>
        </p:txBody>
      </p:sp>
    </p:spTree>
    <p:extLst>
      <p:ext uri="{BB962C8B-B14F-4D97-AF65-F5344CB8AC3E}">
        <p14:creationId xmlns:p14="http://schemas.microsoft.com/office/powerpoint/2010/main" val="32798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083E-171F-DA4F-95FE-2C104D4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960-BDE0-DA47-8F19-6C3D35B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model with more advanced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satatistics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(exit velocity, launch angle,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stats from college and minor leagues to predict breakout players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a players Wins Above Replacement over future years (i.e. length of a potential contract)</a:t>
            </a:r>
          </a:p>
        </p:txBody>
      </p:sp>
    </p:spTree>
    <p:extLst>
      <p:ext uri="{BB962C8B-B14F-4D97-AF65-F5344CB8AC3E}">
        <p14:creationId xmlns:p14="http://schemas.microsoft.com/office/powerpoint/2010/main" val="23046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{970D5F95-A4C1-CF40-BC79-1D7DC2AA3F9D}tf10001063</Template>
  <TotalTime>5356</TotalTime>
  <Words>210</Words>
  <Application>Microsoft Macintosh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Capstone 2: Predicting a player’s OPS</vt:lpstr>
      <vt:lpstr>Problem Statement</vt:lpstr>
      <vt:lpstr>Data Wrangling</vt:lpstr>
      <vt:lpstr>Exploratory Data Analysis</vt:lpstr>
      <vt:lpstr>Modeling</vt:lpstr>
      <vt:lpstr>Cross Validation</vt:lpstr>
      <vt:lpstr>Results</vt:lpstr>
      <vt:lpstr>Takeaways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Predicting a player’s OPS</dc:title>
  <dc:creator>Joseph Boardman</dc:creator>
  <cp:lastModifiedBy>Joseph Boardman</cp:lastModifiedBy>
  <cp:revision>18</cp:revision>
  <dcterms:created xsi:type="dcterms:W3CDTF">2020-10-12T00:23:23Z</dcterms:created>
  <dcterms:modified xsi:type="dcterms:W3CDTF">2020-10-15T17:39:30Z</dcterms:modified>
</cp:coreProperties>
</file>