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A32AED-B185-5C4B-A96E-16B0A87C3CC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EA79-207E-D84B-B3F1-767998F3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Capstone 2: Predicting a player’s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0875-DA97-1C49-ACC6-6759D1C25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24068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C8-DE6F-8E44-84D0-71DD49A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/>
          <a:lstStyle/>
          <a:p>
            <a:pPr algn="ctr"/>
            <a:r>
              <a:rPr lang="en-US" sz="4800" dirty="0"/>
              <a:t>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23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A13-6A0F-D649-8EB9-0C36342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611-D8C2-B642-9CBE-95596DAF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 anchorCtr="0">
            <a:normAutofit/>
          </a:bodyPr>
          <a:lstStyle/>
          <a:p>
            <a:pPr marL="0" indent="0" fontAlgn="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MLB Player evaluators are always looking for ways to better Predict offensive value for the future. A predictive model could save a team millions by recommending one player over another.</a:t>
            </a:r>
          </a:p>
        </p:txBody>
      </p:sp>
    </p:spTree>
    <p:extLst>
      <p:ext uri="{BB962C8B-B14F-4D97-AF65-F5344CB8AC3E}">
        <p14:creationId xmlns:p14="http://schemas.microsoft.com/office/powerpoint/2010/main" val="27412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A7-BE49-B04E-A819-6139ECD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C494-9ADB-6141-9430-3E9B848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included the years 1985-2015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Filtered out seasons with fewer than 200 ABs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Shifted data to include 2 prior seasons within each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747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9E47-CAB2-C846-8B96-DC12710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3286"/>
            <a:ext cx="9905998" cy="19050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247C202-DE74-F343-8C3A-8FF2D1D4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339168"/>
            <a:ext cx="6481764" cy="2160588"/>
          </a:xfrm>
          <a:prstGeom prst="rect">
            <a:avLst/>
          </a:prstGeom>
        </p:spPr>
      </p:pic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ACD9EA47-D587-194E-A52D-EF8F06B0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339168"/>
            <a:ext cx="5164137" cy="36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3A8-7C75-3546-A4DD-0D94552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47FBF-6A45-8243-B5B9-16D39CA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anchor="t"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/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148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CD-4240-FA42-815B-44A1D5B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BD6-02F0-2D4D-9765-ACDFD38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K-Fold Cross Validation for Linear Regression</a:t>
            </a:r>
          </a:p>
          <a:p>
            <a:pPr lvl="1"/>
            <a:r>
              <a:rPr lang="en-US" dirty="0"/>
              <a:t>Mean Cross Val R-squared: 0.475</a:t>
            </a:r>
          </a:p>
          <a:p>
            <a:pPr lvl="1"/>
            <a:r>
              <a:rPr lang="en-US" dirty="0"/>
              <a:t>Prediction R-squared: 0.463</a:t>
            </a:r>
          </a:p>
          <a:p>
            <a:r>
              <a:rPr lang="en-US" dirty="0" err="1"/>
              <a:t>GridSearchCV</a:t>
            </a:r>
            <a:r>
              <a:rPr lang="en-US" dirty="0"/>
              <a:t> for Random Forest and Gradient Boosting Regressors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F79-D05D-6049-8CFF-FEC32F5A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7E97E-434F-054E-B305-0D520513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495802"/>
            <a:ext cx="9905998" cy="14607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81AF8-38B0-3D48-A7F7-AFB7D0A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676402"/>
          </a:xfrm>
        </p:spPr>
        <p:txBody>
          <a:bodyPr anchor="t"/>
          <a:lstStyle/>
          <a:p>
            <a:r>
              <a:rPr lang="en-US" dirty="0"/>
              <a:t>Linear Regression was the best performer</a:t>
            </a:r>
          </a:p>
          <a:p>
            <a:r>
              <a:rPr lang="en-US" dirty="0"/>
              <a:t>Major driver of variance were breakout seasons or players in final years of career</a:t>
            </a:r>
          </a:p>
        </p:txBody>
      </p:sp>
    </p:spTree>
    <p:extLst>
      <p:ext uri="{BB962C8B-B14F-4D97-AF65-F5344CB8AC3E}">
        <p14:creationId xmlns:p14="http://schemas.microsoft.com/office/powerpoint/2010/main" val="28810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F08-2388-954A-82B1-1F8B0C0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BC72-0123-9B49-B15D-52A3804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Difficult Problem to Solve</a:t>
            </a:r>
          </a:p>
          <a:p>
            <a:r>
              <a:rPr lang="en-US" dirty="0"/>
              <a:t>Impacted by Steroid Era</a:t>
            </a:r>
          </a:p>
        </p:txBody>
      </p:sp>
    </p:spTree>
    <p:extLst>
      <p:ext uri="{BB962C8B-B14F-4D97-AF65-F5344CB8AC3E}">
        <p14:creationId xmlns:p14="http://schemas.microsoft.com/office/powerpoint/2010/main" val="32798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083E-171F-DA4F-95FE-2C104D4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960-BDE0-DA47-8F19-6C3D35B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Similar model with more advanced </a:t>
            </a:r>
            <a:r>
              <a:rPr lang="en-US" dirty="0" err="1"/>
              <a:t>satatistics</a:t>
            </a:r>
            <a:r>
              <a:rPr lang="en-US" dirty="0"/>
              <a:t> (exit velocity, launch angle,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Using stats from college and minor leagues to predict breakout players</a:t>
            </a:r>
          </a:p>
          <a:p>
            <a:r>
              <a:rPr lang="en-US" dirty="0"/>
              <a:t>Predict a players Wins Above Replacement over future years (i.e. length of a potential contract)</a:t>
            </a:r>
          </a:p>
        </p:txBody>
      </p:sp>
    </p:spTree>
    <p:extLst>
      <p:ext uri="{BB962C8B-B14F-4D97-AF65-F5344CB8AC3E}">
        <p14:creationId xmlns:p14="http://schemas.microsoft.com/office/powerpoint/2010/main" val="23046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{970D5F95-A4C1-CF40-BC79-1D7DC2AA3F9D}tf10001063</Template>
  <TotalTime>4896</TotalTime>
  <Words>186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Capstone 2: Predicting a player’s OPS</vt:lpstr>
      <vt:lpstr>Problem Statement</vt:lpstr>
      <vt:lpstr>Data Wrangling</vt:lpstr>
      <vt:lpstr>EDA</vt:lpstr>
      <vt:lpstr>Modeling</vt:lpstr>
      <vt:lpstr>Cross Validation</vt:lpstr>
      <vt:lpstr>Results</vt:lpstr>
      <vt:lpstr>Takeaways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Predicting a player’s OPS</dc:title>
  <dc:creator>Joseph Boardman</dc:creator>
  <cp:lastModifiedBy>Joseph Boardman</cp:lastModifiedBy>
  <cp:revision>11</cp:revision>
  <dcterms:created xsi:type="dcterms:W3CDTF">2020-10-12T00:23:23Z</dcterms:created>
  <dcterms:modified xsi:type="dcterms:W3CDTF">2020-10-15T10:00:10Z</dcterms:modified>
</cp:coreProperties>
</file>