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3.jpeg" ContentType="image/jpeg"/>
  <Override PartName="/ppt/media/image6.jpeg" ContentType="image/jpe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2194560" y="4006440"/>
            <a:ext cx="457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Adipa Wijayathilaka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Abdulmohsen Bin Rabah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Faris Alyamani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Abdulkarim al Johani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1463040" y="1823400"/>
            <a:ext cx="603504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Consumer CPUs - A Case Study</a:t>
            </a:r>
            <a:endParaRPr b="1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019880" y="640080"/>
            <a:ext cx="7209720" cy="51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749040" y="1920240"/>
            <a:ext cx="457200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Clock Speed</a:t>
            </a:r>
            <a:endParaRPr b="1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IPC</a:t>
            </a:r>
            <a:endParaRPr b="1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TDP</a:t>
            </a:r>
            <a:endParaRPr b="1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82880" y="1645920"/>
            <a:ext cx="4156200" cy="27428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029200" y="1707120"/>
            <a:ext cx="3771000" cy="268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785320" y="2391120"/>
            <a:ext cx="3523680" cy="21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91440" y="1330200"/>
            <a:ext cx="8869320" cy="20527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-201960" y="3931920"/>
            <a:ext cx="9071280" cy="4384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Intel 78%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AMD 22%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554480" y="643680"/>
            <a:ext cx="6010200" cy="58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3566160" y="2852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Kaby Lake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103120" y="2560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Moving away from Silicon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Central Processing Unit (CPU)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Microcontrollers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 (History)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2876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Central Processing Unit (CPU)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machine refers to the electronic circuitry that executes all the calculations and the instructions of computer software.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Microcontrollers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Microprocessor?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Microprocessor is a multipurpose, programmable logic device that reads binary instruction from a storage device called memory accepts binary data as input and processes data to according to those instruction and provides result as output.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Microcontrollers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صورة 3" descr=""/>
          <p:cNvPicPr/>
          <p:nvPr/>
        </p:nvPicPr>
        <p:blipFill>
          <a:blip r:embed="rId1"/>
          <a:stretch/>
        </p:blipFill>
        <p:spPr>
          <a:xfrm>
            <a:off x="4846320" y="4427280"/>
            <a:ext cx="3654000" cy="228708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innerShdw blurRad="63500" dir="5400000" dist="50800">
              <a:srgbClr val="000000">
                <a:alpha val="50000"/>
              </a:srgbClr>
            </a:inn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Microcontroller as the name suggests, are small controllers. They are like single chip computers that often embedded into others systems to function as processing/controlling.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microcontroller has a CPU in addition to fixed amount of RAM, ROM and I/O parts and a timer on a single chip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fixed amount of on-chip RAM, ROM, timer and I/O parts in microcontrollers makes them ideal for many applications in which cost and space are less.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920" y="-274320"/>
            <a:ext cx="822888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57920" y="5954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types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for general purpose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instructions are high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costly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large in size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for special purpose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 instruction can do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cheap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small in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 (History)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Computing like a lot of other modern technologies is closely related to war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WWII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872440" y="838800"/>
            <a:ext cx="3071160" cy="336744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2468880" y="5012280"/>
            <a:ext cx="41148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Photolithography</a:t>
            </a:r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834640" y="1816920"/>
            <a:ext cx="3578040" cy="35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LibreOffice/5.2.1.2$Windows_x86 LibreOffice_project/31dd62db80d4e60af04904455ec9c9219178d620</Application>
  <Words>53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2016-11-08T10:23:32Z</dcterms:created>
  <dc:creator>user</dc:creator>
  <dc:description/>
  <dc:language>en-US</dc:language>
  <cp:lastModifiedBy/>
  <dcterms:modified xsi:type="dcterms:W3CDTF">2016-11-08T18:41:00Z</dcterms:modified>
  <cp:revision>31</cp:revision>
  <dc:subject/>
  <dc:title>الشريحة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عرض على الشاشة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