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Cardo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9">
          <p15:clr>
            <a:srgbClr val="000000"/>
          </p15:clr>
        </p15:guide>
        <p15:guide id="2" pos="575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9" orient="horz"/>
        <p:guide pos="5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rd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62200" y="2378393"/>
            <a:ext cx="12777316" cy="3984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205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대형 카페 배달로봇 proposal</a:t>
            </a:r>
            <a:endParaRPr b="1" i="0" sz="11205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533400" y="190500"/>
            <a:ext cx="57519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B5394"/>
                </a:solidFill>
                <a:latin typeface="Cardo"/>
                <a:ea typeface="Cardo"/>
                <a:cs typeface="Cardo"/>
                <a:sym typeface="Cardo"/>
              </a:rPr>
              <a:t>rokey bootcamp</a:t>
            </a:r>
            <a:endParaRPr b="1" i="0" sz="3899" u="none" cap="none" strike="noStrike">
              <a:solidFill>
                <a:srgbClr val="0B5394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5125849" y="9023350"/>
            <a:ext cx="213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-1259400" y="1012225"/>
            <a:ext cx="19547400" cy="1650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0" y="9258300"/>
            <a:ext cx="14524905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7903000" y="7181905"/>
            <a:ext cx="5867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김우정 복권근 장세환 최현성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772625" y="7158805"/>
            <a:ext cx="586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포테이토조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5914" y="8209168"/>
            <a:ext cx="2490687" cy="165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2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2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DB :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672" y="3848100"/>
            <a:ext cx="16625328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2971800" y="384810"/>
            <a:ext cx="5562600" cy="948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kitchen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3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DB :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488" y="3009900"/>
            <a:ext cx="11490512" cy="5885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2895600" y="419100"/>
            <a:ext cx="5562600" cy="948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4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24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DB :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819400" y="419100"/>
            <a:ext cx="5562600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799" y="2873725"/>
            <a:ext cx="12344401" cy="59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00100"/>
            <a:ext cx="16625328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99" y="5905500"/>
            <a:ext cx="3356193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5823416"/>
            <a:ext cx="6705600" cy="343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20400" y="5782370"/>
            <a:ext cx="7239000" cy="347592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304800" y="114300"/>
            <a:ext cx="54864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kitchen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0820400" y="5143500"/>
            <a:ext cx="13716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7529885" y="6095634"/>
            <a:ext cx="1918915" cy="34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포테이토조</a:t>
            </a:r>
            <a:endParaRPr b="0" i="0" sz="20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5890840" y="4467779"/>
            <a:ext cx="5386760" cy="135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18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Thank You</a:t>
            </a:r>
            <a:endParaRPr b="1" i="0" sz="7918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914" y="2265318"/>
            <a:ext cx="2490686" cy="165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4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914400" y="790575"/>
            <a:ext cx="23622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순서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38800" y="3314700"/>
            <a:ext cx="8839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컨셉 소개</a:t>
            </a:r>
            <a:endParaRPr i="0" sz="6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638800" y="4983480"/>
            <a:ext cx="8839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소개</a:t>
            </a:r>
            <a:endParaRPr i="0" sz="6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715000" y="6581775"/>
            <a:ext cx="8839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 소개</a:t>
            </a:r>
            <a:endParaRPr i="0" sz="6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3839295" y="9258300"/>
            <a:ext cx="14524905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4038600" y="3314700"/>
            <a:ext cx="1219200" cy="1102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038600" y="4983480"/>
            <a:ext cx="1219200" cy="111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038600" y="6581775"/>
            <a:ext cx="1219200" cy="1102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6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5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7000"/>
              <a:buFont typeface="Cardo"/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컨셉소개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694750" y="8019725"/>
            <a:ext cx="120291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마다 태블릿을 배치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주방 디스플레이에서 로봇을 출발시킨다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테이블에서 수령 후 완료 버튼을 누르면 로봇이 주방으로 돌아간다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703075" y="3534750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0203924" y="3534750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453499" y="3534750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703075" y="5136934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0203924" y="5136934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453499" y="5136934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703075" y="6739119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0203924" y="6739119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453499" y="6739119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3204674" y="2698475"/>
            <a:ext cx="948600" cy="74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4428875" y="2718725"/>
            <a:ext cx="18843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553025" y="2643275"/>
            <a:ext cx="2389200" cy="151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주방</a:t>
            </a:r>
            <a:endParaRPr sz="47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228524" y="2678975"/>
            <a:ext cx="948600" cy="742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204674" y="3758150"/>
            <a:ext cx="948600" cy="742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4458000" y="3778400"/>
            <a:ext cx="18843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로봇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5496000" y="2995775"/>
            <a:ext cx="4413900" cy="0"/>
          </a:xfrm>
          <a:prstGeom prst="straightConnector1">
            <a:avLst/>
          </a:prstGeom>
          <a:noFill/>
          <a:ln cap="flat" cmpd="sng" w="1143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9845325" y="2984000"/>
            <a:ext cx="0" cy="4225500"/>
          </a:xfrm>
          <a:prstGeom prst="straightConnector1">
            <a:avLst/>
          </a:prstGeom>
          <a:noFill/>
          <a:ln cap="flat" cmpd="sng" w="1143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8016525" y="2984000"/>
            <a:ext cx="0" cy="4225500"/>
          </a:xfrm>
          <a:prstGeom prst="straightConnector1">
            <a:avLst/>
          </a:prstGeom>
          <a:noFill/>
          <a:ln cap="flat" cmpd="sng" w="1143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5"/>
          <p:cNvSpPr/>
          <p:nvPr/>
        </p:nvSpPr>
        <p:spPr>
          <a:xfrm>
            <a:off x="5538100" y="2365775"/>
            <a:ext cx="1989000" cy="31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6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GUI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09900"/>
            <a:ext cx="5882684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905000" y="8039100"/>
            <a:ext cx="239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주문메뉴창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2628900"/>
            <a:ext cx="5835649" cy="46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73000" y="2781300"/>
            <a:ext cx="5443242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7674575" y="8060050"/>
            <a:ext cx="325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주방 디스플레이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3872123" y="8060050"/>
            <a:ext cx="325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로봇 인터페이스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7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7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GUI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849172"/>
            <a:ext cx="15316199" cy="633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8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GUI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5858" y="2171700"/>
            <a:ext cx="969394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9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GUI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162094"/>
            <a:ext cx="9906000" cy="785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0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0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DB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508375"/>
            <a:ext cx="15087600" cy="33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1"/>
          <p:cNvCxnSpPr/>
          <p:nvPr/>
        </p:nvCxnSpPr>
        <p:spPr>
          <a:xfrm>
            <a:off x="0" y="1917007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1"/>
          <p:cNvSpPr txBox="1"/>
          <p:nvPr/>
        </p:nvSpPr>
        <p:spPr>
          <a:xfrm>
            <a:off x="914400" y="790575"/>
            <a:ext cx="488401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F0F0F"/>
                </a:solidFill>
                <a:latin typeface="Cardo"/>
                <a:ea typeface="Cardo"/>
                <a:cs typeface="Cardo"/>
                <a:sym typeface="Cardo"/>
              </a:rPr>
              <a:t>DB </a:t>
            </a:r>
            <a:endParaRPr b="1" i="0" sz="7000" u="none" cap="none" strike="noStrike">
              <a:solidFill>
                <a:srgbClr val="0F0F0F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857500"/>
            <a:ext cx="6553200" cy="639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