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31"/>
  </p:notesMasterIdLst>
  <p:sldIdLst>
    <p:sldId id="256" r:id="rId2"/>
    <p:sldId id="258" r:id="rId3"/>
    <p:sldId id="260" r:id="rId4"/>
    <p:sldId id="262" r:id="rId5"/>
    <p:sldId id="320" r:id="rId6"/>
    <p:sldId id="309" r:id="rId7"/>
    <p:sldId id="321" r:id="rId8"/>
    <p:sldId id="325" r:id="rId9"/>
    <p:sldId id="326" r:id="rId10"/>
    <p:sldId id="327" r:id="rId11"/>
    <p:sldId id="328" r:id="rId12"/>
    <p:sldId id="322" r:id="rId13"/>
    <p:sldId id="329" r:id="rId14"/>
    <p:sldId id="338" r:id="rId15"/>
    <p:sldId id="330" r:id="rId16"/>
    <p:sldId id="334" r:id="rId17"/>
    <p:sldId id="336" r:id="rId18"/>
    <p:sldId id="337" r:id="rId19"/>
    <p:sldId id="310" r:id="rId20"/>
    <p:sldId id="318" r:id="rId21"/>
    <p:sldId id="311" r:id="rId22"/>
    <p:sldId id="273" r:id="rId23"/>
    <p:sldId id="316" r:id="rId24"/>
    <p:sldId id="312" r:id="rId25"/>
    <p:sldId id="313" r:id="rId26"/>
    <p:sldId id="314" r:id="rId27"/>
    <p:sldId id="315" r:id="rId28"/>
    <p:sldId id="335" r:id="rId29"/>
    <p:sldId id="333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59197-0376-4748-8F43-45DFFD8D9456}" v="169" dt="2022-02-04T11:36:50.707"/>
    <p1510:client id="{15CCBCAB-F593-4AD3-ABC0-27B294D2B065}" v="1" dt="2022-02-04T12:51:41.613"/>
  </p1510:revLst>
</p1510:revInfo>
</file>

<file path=ppt/tableStyles.xml><?xml version="1.0" encoding="utf-8"?>
<a:tblStyleLst xmlns:a="http://schemas.openxmlformats.org/drawingml/2006/main" def="{7D935CCD-DB78-44F7-9434-30A41990AAAD}">
  <a:tblStyle styleId="{7D935CCD-DB78-44F7-9434-30A41990A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Mettler" userId="f2896ce4-6414-44f0-951d-c6973742e228" providerId="ADAL" clId="{6D6B0472-4F48-A948-B85F-A1659402E09E}"/>
    <pc:docChg chg="undo custSel addSld modSld">
      <pc:chgData name="Lukas Mettler" userId="f2896ce4-6414-44f0-951d-c6973742e228" providerId="ADAL" clId="{6D6B0472-4F48-A948-B85F-A1659402E09E}" dt="2022-02-01T17:16:48.568" v="1032" actId="20577"/>
      <pc:docMkLst>
        <pc:docMk/>
      </pc:docMkLst>
      <pc:sldChg chg="modSp mod">
        <pc:chgData name="Lukas Mettler" userId="f2896ce4-6414-44f0-951d-c6973742e228" providerId="ADAL" clId="{6D6B0472-4F48-A948-B85F-A1659402E09E}" dt="2022-02-01T13:48:29.473" v="176" actId="20577"/>
        <pc:sldMkLst>
          <pc:docMk/>
          <pc:sldMk cId="2856941914" sldId="322"/>
        </pc:sldMkLst>
        <pc:spChg chg="mod">
          <ac:chgData name="Lukas Mettler" userId="f2896ce4-6414-44f0-951d-c6973742e228" providerId="ADAL" clId="{6D6B0472-4F48-A948-B85F-A1659402E09E}" dt="2022-01-25T10:47:08.974" v="18" actId="255"/>
          <ac:spMkLst>
            <pc:docMk/>
            <pc:sldMk cId="2856941914" sldId="322"/>
            <ac:spMk id="2" creationId="{AD21B19B-A67E-4F0C-87AD-BD9BBE15ECF5}"/>
          </ac:spMkLst>
        </pc:spChg>
        <pc:spChg chg="mod">
          <ac:chgData name="Lukas Mettler" userId="f2896ce4-6414-44f0-951d-c6973742e228" providerId="ADAL" clId="{6D6B0472-4F48-A948-B85F-A1659402E09E}" dt="2022-02-01T13:48:29.473" v="176" actId="20577"/>
          <ac:spMkLst>
            <pc:docMk/>
            <pc:sldMk cId="2856941914" sldId="322"/>
            <ac:spMk id="3" creationId="{4B68DB76-038F-4206-A0B9-FD55A0B902C2}"/>
          </ac:spMkLst>
        </pc:spChg>
      </pc:sldChg>
      <pc:sldChg chg="addSp delSp modSp mod">
        <pc:chgData name="Lukas Mettler" userId="f2896ce4-6414-44f0-951d-c6973742e228" providerId="ADAL" clId="{6D6B0472-4F48-A948-B85F-A1659402E09E}" dt="2022-02-01T14:30:29.097" v="217" actId="120"/>
        <pc:sldMkLst>
          <pc:docMk/>
          <pc:sldMk cId="672789384" sldId="329"/>
        </pc:sldMkLst>
        <pc:spChg chg="mod">
          <ac:chgData name="Lukas Mettler" userId="f2896ce4-6414-44f0-951d-c6973742e228" providerId="ADAL" clId="{6D6B0472-4F48-A948-B85F-A1659402E09E}" dt="2022-02-01T14:30:29.097" v="217" actId="120"/>
          <ac:spMkLst>
            <pc:docMk/>
            <pc:sldMk cId="672789384" sldId="329"/>
            <ac:spMk id="2" creationId="{73779770-75C1-4BF0-96D3-BE00B5E55EBC}"/>
          </ac:spMkLst>
        </pc:spChg>
        <pc:spChg chg="add del mod">
          <ac:chgData name="Lukas Mettler" userId="f2896ce4-6414-44f0-951d-c6973742e228" providerId="ADAL" clId="{6D6B0472-4F48-A948-B85F-A1659402E09E}" dt="2022-02-01T13:49:33.762" v="206"/>
          <ac:spMkLst>
            <pc:docMk/>
            <pc:sldMk cId="672789384" sldId="329"/>
            <ac:spMk id="4" creationId="{0CD63028-1490-8F45-AF9B-5401D48C4A7A}"/>
          </ac:spMkLst>
        </pc:spChg>
        <pc:picChg chg="add mod">
          <ac:chgData name="Lukas Mettler" userId="f2896ce4-6414-44f0-951d-c6973742e228" providerId="ADAL" clId="{6D6B0472-4F48-A948-B85F-A1659402E09E}" dt="2022-02-01T14:30:25.126" v="216" actId="1076"/>
          <ac:picMkLst>
            <pc:docMk/>
            <pc:sldMk cId="672789384" sldId="329"/>
            <ac:picMk id="1026" creationId="{7EA5920F-998B-5346-82FB-69DEA15964EE}"/>
          </ac:picMkLst>
        </pc:picChg>
      </pc:sldChg>
      <pc:sldChg chg="addSp delSp modSp new mod modNotesTx">
        <pc:chgData name="Lukas Mettler" userId="f2896ce4-6414-44f0-951d-c6973742e228" providerId="ADAL" clId="{6D6B0472-4F48-A948-B85F-A1659402E09E}" dt="2022-02-01T15:16:58.902" v="928" actId="1076"/>
        <pc:sldMkLst>
          <pc:docMk/>
          <pc:sldMk cId="4114305364" sldId="338"/>
        </pc:sldMkLst>
        <pc:spChg chg="mod">
          <ac:chgData name="Lukas Mettler" userId="f2896ce4-6414-44f0-951d-c6973742e228" providerId="ADAL" clId="{6D6B0472-4F48-A948-B85F-A1659402E09E}" dt="2022-02-01T15:16:58.902" v="928" actId="1076"/>
          <ac:spMkLst>
            <pc:docMk/>
            <pc:sldMk cId="4114305364" sldId="338"/>
            <ac:spMk id="2" creationId="{3EF09AF0-4E8F-5B41-97DD-24CB42D4F444}"/>
          </ac:spMkLst>
        </pc:spChg>
        <pc:spChg chg="add del mod">
          <ac:chgData name="Lukas Mettler" userId="f2896ce4-6414-44f0-951d-c6973742e228" providerId="ADAL" clId="{6D6B0472-4F48-A948-B85F-A1659402E09E}" dt="2022-02-01T14:59:41.394" v="339" actId="478"/>
          <ac:spMkLst>
            <pc:docMk/>
            <pc:sldMk cId="4114305364" sldId="338"/>
            <ac:spMk id="5" creationId="{79F8A6E3-EC76-CC41-9C75-233327BF0021}"/>
          </ac:spMkLst>
        </pc:spChg>
        <pc:spChg chg="add mod">
          <ac:chgData name="Lukas Mettler" userId="f2896ce4-6414-44f0-951d-c6973742e228" providerId="ADAL" clId="{6D6B0472-4F48-A948-B85F-A1659402E09E}" dt="2022-02-01T15:00:19.730" v="351" actId="1076"/>
          <ac:spMkLst>
            <pc:docMk/>
            <pc:sldMk cId="4114305364" sldId="338"/>
            <ac:spMk id="6" creationId="{2356DDE1-E03E-B045-8AC5-B88497F14EB9}"/>
          </ac:spMkLst>
        </pc:spChg>
        <pc:spChg chg="add mod">
          <ac:chgData name="Lukas Mettler" userId="f2896ce4-6414-44f0-951d-c6973742e228" providerId="ADAL" clId="{6D6B0472-4F48-A948-B85F-A1659402E09E}" dt="2022-02-01T15:00:30.877" v="355" actId="1035"/>
          <ac:spMkLst>
            <pc:docMk/>
            <pc:sldMk cId="4114305364" sldId="338"/>
            <ac:spMk id="7" creationId="{C3DD4908-659F-044D-BF52-5C7B6DBFDF77}"/>
          </ac:spMkLst>
        </pc:spChg>
        <pc:spChg chg="add mod">
          <ac:chgData name="Lukas Mettler" userId="f2896ce4-6414-44f0-951d-c6973742e228" providerId="ADAL" clId="{6D6B0472-4F48-A948-B85F-A1659402E09E}" dt="2022-02-01T15:00:41.228" v="357" actId="1076"/>
          <ac:spMkLst>
            <pc:docMk/>
            <pc:sldMk cId="4114305364" sldId="338"/>
            <ac:spMk id="8" creationId="{55A32717-79A4-A24C-A79B-EECCF781A9B3}"/>
          </ac:spMkLst>
        </pc:spChg>
        <pc:spChg chg="add mod">
          <ac:chgData name="Lukas Mettler" userId="f2896ce4-6414-44f0-951d-c6973742e228" providerId="ADAL" clId="{6D6B0472-4F48-A948-B85F-A1659402E09E}" dt="2022-02-01T15:14:50.797" v="884" actId="20577"/>
          <ac:spMkLst>
            <pc:docMk/>
            <pc:sldMk cId="4114305364" sldId="338"/>
            <ac:spMk id="11" creationId="{58215498-D4A7-F948-A25A-69F1530E0062}"/>
          </ac:spMkLst>
        </pc:spChg>
        <pc:spChg chg="add mod">
          <ac:chgData name="Lukas Mettler" userId="f2896ce4-6414-44f0-951d-c6973742e228" providerId="ADAL" clId="{6D6B0472-4F48-A948-B85F-A1659402E09E}" dt="2022-02-01T15:15:22.574" v="889" actId="1582"/>
          <ac:spMkLst>
            <pc:docMk/>
            <pc:sldMk cId="4114305364" sldId="338"/>
            <ac:spMk id="12" creationId="{6755ABB0-BDC4-9F44-B818-5DD35546A990}"/>
          </ac:spMkLst>
        </pc:spChg>
        <pc:spChg chg="add mod">
          <ac:chgData name="Lukas Mettler" userId="f2896ce4-6414-44f0-951d-c6973742e228" providerId="ADAL" clId="{6D6B0472-4F48-A948-B85F-A1659402E09E}" dt="2022-02-01T15:15:46.620" v="898" actId="1036"/>
          <ac:spMkLst>
            <pc:docMk/>
            <pc:sldMk cId="4114305364" sldId="338"/>
            <ac:spMk id="13" creationId="{E7199742-E4BA-E547-9E11-2B394E5BB11C}"/>
          </ac:spMkLst>
        </pc:spChg>
        <pc:spChg chg="add mod">
          <ac:chgData name="Lukas Mettler" userId="f2896ce4-6414-44f0-951d-c6973742e228" providerId="ADAL" clId="{6D6B0472-4F48-A948-B85F-A1659402E09E}" dt="2022-02-01T15:15:43.394" v="896" actId="1037"/>
          <ac:spMkLst>
            <pc:docMk/>
            <pc:sldMk cId="4114305364" sldId="338"/>
            <ac:spMk id="14" creationId="{F78E5D98-4AA0-774E-AD3F-5895EB388283}"/>
          </ac:spMkLst>
        </pc:spChg>
        <pc:spChg chg="add mod">
          <ac:chgData name="Lukas Mettler" userId="f2896ce4-6414-44f0-951d-c6973742e228" providerId="ADAL" clId="{6D6B0472-4F48-A948-B85F-A1659402E09E}" dt="2022-02-01T15:16:10.437" v="905" actId="1035"/>
          <ac:spMkLst>
            <pc:docMk/>
            <pc:sldMk cId="4114305364" sldId="338"/>
            <ac:spMk id="15" creationId="{B73AE4C6-E2F8-834B-ADBA-3325093634FA}"/>
          </ac:spMkLst>
        </pc:spChg>
        <pc:spChg chg="add mod">
          <ac:chgData name="Lukas Mettler" userId="f2896ce4-6414-44f0-951d-c6973742e228" providerId="ADAL" clId="{6D6B0472-4F48-A948-B85F-A1659402E09E}" dt="2022-02-01T15:16:03.117" v="900" actId="571"/>
          <ac:spMkLst>
            <pc:docMk/>
            <pc:sldMk cId="4114305364" sldId="338"/>
            <ac:spMk id="16" creationId="{724C2D53-B256-CC4D-9F63-7D7C45F24BCA}"/>
          </ac:spMkLst>
        </pc:spChg>
        <pc:spChg chg="add mod">
          <ac:chgData name="Lukas Mettler" userId="f2896ce4-6414-44f0-951d-c6973742e228" providerId="ADAL" clId="{6D6B0472-4F48-A948-B85F-A1659402E09E}" dt="2022-02-01T15:16:27.459" v="907" actId="1076"/>
          <ac:spMkLst>
            <pc:docMk/>
            <pc:sldMk cId="4114305364" sldId="338"/>
            <ac:spMk id="17" creationId="{AAC19C65-C19A-F745-9FCA-6C50A66F3EE7}"/>
          </ac:spMkLst>
        </pc:spChg>
        <pc:spChg chg="add mod">
          <ac:chgData name="Lukas Mettler" userId="f2896ce4-6414-44f0-951d-c6973742e228" providerId="ADAL" clId="{6D6B0472-4F48-A948-B85F-A1659402E09E}" dt="2022-02-01T15:16:37.850" v="918" actId="1037"/>
          <ac:spMkLst>
            <pc:docMk/>
            <pc:sldMk cId="4114305364" sldId="338"/>
            <ac:spMk id="18" creationId="{07E13999-5AF1-7E45-B3D2-0AD923A57DB4}"/>
          </ac:spMkLst>
        </pc:spChg>
        <pc:spChg chg="add mod">
          <ac:chgData name="Lukas Mettler" userId="f2896ce4-6414-44f0-951d-c6973742e228" providerId="ADAL" clId="{6D6B0472-4F48-A948-B85F-A1659402E09E}" dt="2022-02-01T15:16:44.411" v="926" actId="1038"/>
          <ac:spMkLst>
            <pc:docMk/>
            <pc:sldMk cId="4114305364" sldId="338"/>
            <ac:spMk id="19" creationId="{26EDD254-1987-004A-87E0-294C9E6878E6}"/>
          </ac:spMkLst>
        </pc:spChg>
        <pc:picChg chg="add del mod">
          <ac:chgData name="Lukas Mettler" userId="f2896ce4-6414-44f0-951d-c6973742e228" providerId="ADAL" clId="{6D6B0472-4F48-A948-B85F-A1659402E09E}" dt="2022-02-01T15:06:25.222" v="361" actId="478"/>
          <ac:picMkLst>
            <pc:docMk/>
            <pc:sldMk cId="4114305364" sldId="338"/>
            <ac:picMk id="4" creationId="{8136FC8A-6370-C743-B2F0-18A32B456A88}"/>
          </ac:picMkLst>
        </pc:picChg>
        <pc:picChg chg="add mod">
          <ac:chgData name="Lukas Mettler" userId="f2896ce4-6414-44f0-951d-c6973742e228" providerId="ADAL" clId="{6D6B0472-4F48-A948-B85F-A1659402E09E}" dt="2022-02-01T15:06:56.349" v="368" actId="1076"/>
          <ac:picMkLst>
            <pc:docMk/>
            <pc:sldMk cId="4114305364" sldId="338"/>
            <ac:picMk id="10" creationId="{26FB9B14-F0C1-8043-8514-678691D2ADED}"/>
          </ac:picMkLst>
        </pc:picChg>
      </pc:sldChg>
      <pc:sldChg chg="modSp add mod modNotesTx">
        <pc:chgData name="Lukas Mettler" userId="f2896ce4-6414-44f0-951d-c6973742e228" providerId="ADAL" clId="{6D6B0472-4F48-A948-B85F-A1659402E09E}" dt="2022-02-01T17:16:48.568" v="1032" actId="20577"/>
        <pc:sldMkLst>
          <pc:docMk/>
          <pc:sldMk cId="4194877725" sldId="339"/>
        </pc:sldMkLst>
        <pc:spChg chg="mod">
          <ac:chgData name="Lukas Mettler" userId="f2896ce4-6414-44f0-951d-c6973742e228" providerId="ADAL" clId="{6D6B0472-4F48-A948-B85F-A1659402E09E}" dt="2022-02-01T15:51:55.148" v="929" actId="20577"/>
          <ac:spMkLst>
            <pc:docMk/>
            <pc:sldMk cId="4194877725" sldId="339"/>
            <ac:spMk id="2" creationId="{3EF09AF0-4E8F-5B41-97DD-24CB42D4F444}"/>
          </ac:spMkLst>
        </pc:spChg>
      </pc:sldChg>
    </pc:docChg>
  </pc:docChgLst>
  <pc:docChgLst>
    <pc:chgData name="Heller Tobias I.BSCI.1901" userId="9fa67cfe-10fe-42ca-9793-19ff21dd25cf" providerId="ADAL" clId="{09C59197-0376-4748-8F43-45DFFD8D9456}"/>
    <pc:docChg chg="undo custSel addSld delSld modSld sldOrd delMainMaster">
      <pc:chgData name="Heller Tobias I.BSCI.1901" userId="9fa67cfe-10fe-42ca-9793-19ff21dd25cf" providerId="ADAL" clId="{09C59197-0376-4748-8F43-45DFFD8D9456}" dt="2022-02-04T11:36:50.707" v="524" actId="2696"/>
      <pc:docMkLst>
        <pc:docMk/>
      </pc:docMkLst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59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1"/>
        </pc:sldMkLst>
      </pc:sldChg>
      <pc:sldChg chg="delSp modSp mod">
        <pc:chgData name="Heller Tobias I.BSCI.1901" userId="9fa67cfe-10fe-42ca-9793-19ff21dd25cf" providerId="ADAL" clId="{09C59197-0376-4748-8F43-45DFFD8D9456}" dt="2022-01-26T15:35:14.208" v="381"/>
        <pc:sldMkLst>
          <pc:docMk/>
          <pc:sldMk cId="0" sldId="262"/>
        </pc:sldMkLst>
        <pc:spChg chg="del mod">
          <ac:chgData name="Heller Tobias I.BSCI.1901" userId="9fa67cfe-10fe-42ca-9793-19ff21dd25cf" providerId="ADAL" clId="{09C59197-0376-4748-8F43-45DFFD8D9456}" dt="2022-01-26T15:35:14.208" v="381"/>
          <ac:spMkLst>
            <pc:docMk/>
            <pc:sldMk cId="0" sldId="262"/>
            <ac:spMk id="17" creationId="{2CCE668E-960C-4D7A-B85E-58EC4E7D09CA}"/>
          </ac:spMkLst>
        </pc:spChg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3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4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5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6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7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8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69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0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1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2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4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5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6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7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8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79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0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1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2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3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4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5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6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7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8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89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0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1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2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3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4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5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6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7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8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299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0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1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2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3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4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5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6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7"/>
        </pc:sldMkLst>
      </pc:sldChg>
      <pc:sldChg chg="del">
        <pc:chgData name="Heller Tobias I.BSCI.1901" userId="9fa67cfe-10fe-42ca-9793-19ff21dd25cf" providerId="ADAL" clId="{09C59197-0376-4748-8F43-45DFFD8D9456}" dt="2022-02-04T11:36:43.650" v="523" actId="2696"/>
        <pc:sldMkLst>
          <pc:docMk/>
          <pc:sldMk cId="0" sldId="308"/>
        </pc:sldMkLst>
      </pc:sldChg>
      <pc:sldChg chg="modNotesTx">
        <pc:chgData name="Heller Tobias I.BSCI.1901" userId="9fa67cfe-10fe-42ca-9793-19ff21dd25cf" providerId="ADAL" clId="{09C59197-0376-4748-8F43-45DFFD8D9456}" dt="2022-01-21T12:51:24.772" v="278" actId="20577"/>
        <pc:sldMkLst>
          <pc:docMk/>
          <pc:sldMk cId="2264910829" sldId="313"/>
        </pc:sldMkLst>
      </pc:sldChg>
      <pc:sldChg chg="ord modNotesTx">
        <pc:chgData name="Heller Tobias I.BSCI.1901" userId="9fa67cfe-10fe-42ca-9793-19ff21dd25cf" providerId="ADAL" clId="{09C59197-0376-4748-8F43-45DFFD8D9456}" dt="2022-01-21T12:54:07.814" v="348" actId="20577"/>
        <pc:sldMkLst>
          <pc:docMk/>
          <pc:sldMk cId="4135225381" sldId="315"/>
        </pc:sldMkLst>
      </pc:sldChg>
      <pc:sldChg chg="modSp del mod modShow">
        <pc:chgData name="Heller Tobias I.BSCI.1901" userId="9fa67cfe-10fe-42ca-9793-19ff21dd25cf" providerId="ADAL" clId="{09C59197-0376-4748-8F43-45DFFD8D9456}" dt="2022-02-04T11:36:50.707" v="524" actId="2696"/>
        <pc:sldMkLst>
          <pc:docMk/>
          <pc:sldMk cId="3939319828" sldId="317"/>
        </pc:sldMkLst>
        <pc:spChg chg="mod">
          <ac:chgData name="Heller Tobias I.BSCI.1901" userId="9fa67cfe-10fe-42ca-9793-19ff21dd25cf" providerId="ADAL" clId="{09C59197-0376-4748-8F43-45DFFD8D9456}" dt="2022-01-21T12:46:16.481" v="197" actId="20577"/>
          <ac:spMkLst>
            <pc:docMk/>
            <pc:sldMk cId="3939319828" sldId="317"/>
            <ac:spMk id="4" creationId="{FA74CDCE-B8D3-427A-9F4E-DDB8056801BE}"/>
          </ac:spMkLst>
        </pc:spChg>
        <pc:spChg chg="mod">
          <ac:chgData name="Heller Tobias I.BSCI.1901" userId="9fa67cfe-10fe-42ca-9793-19ff21dd25cf" providerId="ADAL" clId="{09C59197-0376-4748-8F43-45DFFD8D9456}" dt="2022-01-21T12:45:29.716" v="68" actId="20577"/>
          <ac:spMkLst>
            <pc:docMk/>
            <pc:sldMk cId="3939319828" sldId="317"/>
            <ac:spMk id="5" creationId="{232CF160-53AC-4087-91FA-5B6B924F8770}"/>
          </ac:spMkLst>
        </pc:spChg>
      </pc:sldChg>
      <pc:sldChg chg="addSp modSp mod modNotesTx">
        <pc:chgData name="Heller Tobias I.BSCI.1901" userId="9fa67cfe-10fe-42ca-9793-19ff21dd25cf" providerId="ADAL" clId="{09C59197-0376-4748-8F43-45DFFD8D9456}" dt="2022-01-26T15:48:07.283" v="514" actId="1036"/>
        <pc:sldMkLst>
          <pc:docMk/>
          <pc:sldMk cId="726882557" sldId="320"/>
        </pc:sldMkLst>
        <pc:spChg chg="mod">
          <ac:chgData name="Heller Tobias I.BSCI.1901" userId="9fa67cfe-10fe-42ca-9793-19ff21dd25cf" providerId="ADAL" clId="{09C59197-0376-4748-8F43-45DFFD8D9456}" dt="2022-01-21T12:41:13.341" v="10" actId="20577"/>
          <ac:spMkLst>
            <pc:docMk/>
            <pc:sldMk cId="726882557" sldId="320"/>
            <ac:spMk id="2" creationId="{6C5F4C26-B772-4EDF-8AF6-DF9A6DDA6D12}"/>
          </ac:spMkLst>
        </pc:spChg>
        <pc:spChg chg="mod">
          <ac:chgData name="Heller Tobias I.BSCI.1901" userId="9fa67cfe-10fe-42ca-9793-19ff21dd25cf" providerId="ADAL" clId="{09C59197-0376-4748-8F43-45DFFD8D9456}" dt="2022-01-26T15:47:49.554" v="507" actId="20577"/>
          <ac:spMkLst>
            <pc:docMk/>
            <pc:sldMk cId="726882557" sldId="320"/>
            <ac:spMk id="9" creationId="{53A8459D-B142-4F63-B277-CCD69A2B0077}"/>
          </ac:spMkLst>
        </pc:spChg>
        <pc:spChg chg="mod">
          <ac:chgData name="Heller Tobias I.BSCI.1901" userId="9fa67cfe-10fe-42ca-9793-19ff21dd25cf" providerId="ADAL" clId="{09C59197-0376-4748-8F43-45DFFD8D9456}" dt="2022-01-21T12:42:03.437" v="60" actId="21"/>
          <ac:spMkLst>
            <pc:docMk/>
            <pc:sldMk cId="726882557" sldId="320"/>
            <ac:spMk id="9" creationId="{8309C4A0-0334-4F00-98B6-104658EEDA7C}"/>
          </ac:spMkLst>
        </pc:spChg>
        <pc:spChg chg="mod">
          <ac:chgData name="Heller Tobias I.BSCI.1901" userId="9fa67cfe-10fe-42ca-9793-19ff21dd25cf" providerId="ADAL" clId="{09C59197-0376-4748-8F43-45DFFD8D9456}" dt="2022-01-26T15:48:07.283" v="514" actId="1036"/>
          <ac:spMkLst>
            <pc:docMk/>
            <pc:sldMk cId="726882557" sldId="320"/>
            <ac:spMk id="10" creationId="{CD75D55C-5038-410A-9873-A19A23F0F230}"/>
          </ac:spMkLst>
        </pc:spChg>
        <pc:picChg chg="add mod">
          <ac:chgData name="Heller Tobias I.BSCI.1901" userId="9fa67cfe-10fe-42ca-9793-19ff21dd25cf" providerId="ADAL" clId="{09C59197-0376-4748-8F43-45DFFD8D9456}" dt="2022-01-26T15:46:21.414" v="490" actId="1076"/>
          <ac:picMkLst>
            <pc:docMk/>
            <pc:sldMk cId="726882557" sldId="320"/>
            <ac:picMk id="12" creationId="{EE81E96D-1496-4A36-A1B7-09EC49C8B4C0}"/>
          </ac:picMkLst>
        </pc:picChg>
      </pc:sldChg>
      <pc:sldChg chg="addSp delSp modSp mod">
        <pc:chgData name="Heller Tobias I.BSCI.1901" userId="9fa67cfe-10fe-42ca-9793-19ff21dd25cf" providerId="ADAL" clId="{09C59197-0376-4748-8F43-45DFFD8D9456}" dt="2022-02-04T11:35:42.274" v="522" actId="1076"/>
        <pc:sldMkLst>
          <pc:docMk/>
          <pc:sldMk cId="2891627120" sldId="321"/>
        </pc:sldMkLst>
        <pc:spChg chg="mod">
          <ac:chgData name="Heller Tobias I.BSCI.1901" userId="9fa67cfe-10fe-42ca-9793-19ff21dd25cf" providerId="ADAL" clId="{09C59197-0376-4748-8F43-45DFFD8D9456}" dt="2022-01-26T15:26:50.371" v="373" actId="120"/>
          <ac:spMkLst>
            <pc:docMk/>
            <pc:sldMk cId="2891627120" sldId="321"/>
            <ac:spMk id="2" creationId="{9EF67E77-543A-419A-A46C-F65627C3EAD8}"/>
          </ac:spMkLst>
        </pc:spChg>
        <pc:picChg chg="del">
          <ac:chgData name="Heller Tobias I.BSCI.1901" userId="9fa67cfe-10fe-42ca-9793-19ff21dd25cf" providerId="ADAL" clId="{09C59197-0376-4748-8F43-45DFFD8D9456}" dt="2022-01-26T15:25:50.245" v="356" actId="478"/>
          <ac:picMkLst>
            <pc:docMk/>
            <pc:sldMk cId="2891627120" sldId="321"/>
            <ac:picMk id="4" creationId="{B4647E92-04C3-40E3-8920-7C5A0BE1672C}"/>
          </ac:picMkLst>
        </pc:picChg>
        <pc:picChg chg="add del mod ord">
          <ac:chgData name="Heller Tobias I.BSCI.1901" userId="9fa67cfe-10fe-42ca-9793-19ff21dd25cf" providerId="ADAL" clId="{09C59197-0376-4748-8F43-45DFFD8D9456}" dt="2022-02-04T11:35:21.989" v="518" actId="478"/>
          <ac:picMkLst>
            <pc:docMk/>
            <pc:sldMk cId="2891627120" sldId="321"/>
            <ac:picMk id="5" creationId="{43965C7C-2D5F-4483-8F4B-AA424251505C}"/>
          </ac:picMkLst>
        </pc:picChg>
        <pc:picChg chg="add mod ord">
          <ac:chgData name="Heller Tobias I.BSCI.1901" userId="9fa67cfe-10fe-42ca-9793-19ff21dd25cf" providerId="ADAL" clId="{09C59197-0376-4748-8F43-45DFFD8D9456}" dt="2022-02-04T11:35:42.274" v="522" actId="1076"/>
          <ac:picMkLst>
            <pc:docMk/>
            <pc:sldMk cId="2891627120" sldId="321"/>
            <ac:picMk id="6" creationId="{D25E126B-EDAF-43C7-83CF-A428B981B65A}"/>
          </ac:picMkLst>
        </pc:picChg>
      </pc:sldChg>
      <pc:sldChg chg="delSp del mod">
        <pc:chgData name="Heller Tobias I.BSCI.1901" userId="9fa67cfe-10fe-42ca-9793-19ff21dd25cf" providerId="ADAL" clId="{09C59197-0376-4748-8F43-45DFFD8D9456}" dt="2022-01-26T15:27:03.777" v="377" actId="47"/>
        <pc:sldMkLst>
          <pc:docMk/>
          <pc:sldMk cId="855409037" sldId="323"/>
        </pc:sldMkLst>
        <pc:picChg chg="del">
          <ac:chgData name="Heller Tobias I.BSCI.1901" userId="9fa67cfe-10fe-42ca-9793-19ff21dd25cf" providerId="ADAL" clId="{09C59197-0376-4748-8F43-45DFFD8D9456}" dt="2022-01-26T15:25:48.710" v="355" actId="21"/>
          <ac:picMkLst>
            <pc:docMk/>
            <pc:sldMk cId="855409037" sldId="323"/>
            <ac:picMk id="4" creationId="{3BEEBE93-C157-4300-BB4C-7C90AD3C4CD5}"/>
          </ac:picMkLst>
        </pc:picChg>
      </pc:sldChg>
      <pc:sldChg chg="del">
        <pc:chgData name="Heller Tobias I.BSCI.1901" userId="9fa67cfe-10fe-42ca-9793-19ff21dd25cf" providerId="ADAL" clId="{09C59197-0376-4748-8F43-45DFFD8D9456}" dt="2022-01-21T12:28:25.009" v="1" actId="2696"/>
        <pc:sldMkLst>
          <pc:docMk/>
          <pc:sldMk cId="2851102179" sldId="331"/>
        </pc:sldMkLst>
      </pc:sldChg>
      <pc:sldChg chg="modSp mod">
        <pc:chgData name="Heller Tobias I.BSCI.1901" userId="9fa67cfe-10fe-42ca-9793-19ff21dd25cf" providerId="ADAL" clId="{09C59197-0376-4748-8F43-45DFFD8D9456}" dt="2022-01-21T12:28:16.910" v="0" actId="1076"/>
        <pc:sldMkLst>
          <pc:docMk/>
          <pc:sldMk cId="2677982126" sldId="334"/>
        </pc:sldMkLst>
        <pc:spChg chg="mod">
          <ac:chgData name="Heller Tobias I.BSCI.1901" userId="9fa67cfe-10fe-42ca-9793-19ff21dd25cf" providerId="ADAL" clId="{09C59197-0376-4748-8F43-45DFFD8D9456}" dt="2022-01-21T12:28:16.910" v="0" actId="1076"/>
          <ac:spMkLst>
            <pc:docMk/>
            <pc:sldMk cId="2677982126" sldId="334"/>
            <ac:spMk id="4" creationId="{7A1127ED-D8DD-4A2F-86B8-D852C788D6EC}"/>
          </ac:spMkLst>
        </pc:spChg>
      </pc:sldChg>
      <pc:sldChg chg="addSp delSp modSp add mod">
        <pc:chgData name="Heller Tobias I.BSCI.1901" userId="9fa67cfe-10fe-42ca-9793-19ff21dd25cf" providerId="ADAL" clId="{09C59197-0376-4748-8F43-45DFFD8D9456}" dt="2022-01-21T12:55:44.553" v="354" actId="1076"/>
        <pc:sldMkLst>
          <pc:docMk/>
          <pc:sldMk cId="2813553141" sldId="335"/>
        </pc:sldMkLst>
        <pc:spChg chg="mod">
          <ac:chgData name="Heller Tobias I.BSCI.1901" userId="9fa67cfe-10fe-42ca-9793-19ff21dd25cf" providerId="ADAL" clId="{09C59197-0376-4748-8F43-45DFFD8D9456}" dt="2022-01-21T12:52:51.224" v="298" actId="20577"/>
          <ac:spMkLst>
            <pc:docMk/>
            <pc:sldMk cId="2813553141" sldId="335"/>
            <ac:spMk id="455" creationId="{00000000-0000-0000-0000-000000000000}"/>
          </ac:spMkLst>
        </pc:spChg>
        <pc:picChg chg="del">
          <ac:chgData name="Heller Tobias I.BSCI.1901" userId="9fa67cfe-10fe-42ca-9793-19ff21dd25cf" providerId="ADAL" clId="{09C59197-0376-4748-8F43-45DFFD8D9456}" dt="2022-01-21T12:53:31.259" v="303" actId="478"/>
          <ac:picMkLst>
            <pc:docMk/>
            <pc:sldMk cId="2813553141" sldId="335"/>
            <ac:picMk id="4" creationId="{E0149C32-9581-4C71-8427-659D18430DBE}"/>
          </ac:picMkLst>
        </pc:picChg>
        <pc:picChg chg="add mod">
          <ac:chgData name="Heller Tobias I.BSCI.1901" userId="9fa67cfe-10fe-42ca-9793-19ff21dd25cf" providerId="ADAL" clId="{09C59197-0376-4748-8F43-45DFFD8D9456}" dt="2022-01-21T12:53:32.652" v="304" actId="1076"/>
          <ac:picMkLst>
            <pc:docMk/>
            <pc:sldMk cId="2813553141" sldId="335"/>
            <ac:picMk id="5" creationId="{06CCABED-DB32-45B4-82B3-0EB6FE91A8EB}"/>
          </ac:picMkLst>
        </pc:picChg>
        <pc:picChg chg="del">
          <ac:chgData name="Heller Tobias I.BSCI.1901" userId="9fa67cfe-10fe-42ca-9793-19ff21dd25cf" providerId="ADAL" clId="{09C59197-0376-4748-8F43-45DFFD8D9456}" dt="2022-01-21T12:55:30.727" v="351" actId="478"/>
          <ac:picMkLst>
            <pc:docMk/>
            <pc:sldMk cId="2813553141" sldId="335"/>
            <ac:picMk id="6" creationId="{6FC2CA32-80C6-4415-B8FB-D68B0572999E}"/>
          </ac:picMkLst>
        </pc:picChg>
        <pc:picChg chg="add mod">
          <ac:chgData name="Heller Tobias I.BSCI.1901" userId="9fa67cfe-10fe-42ca-9793-19ff21dd25cf" providerId="ADAL" clId="{09C59197-0376-4748-8F43-45DFFD8D9456}" dt="2022-01-21T12:55:44.553" v="354" actId="1076"/>
          <ac:picMkLst>
            <pc:docMk/>
            <pc:sldMk cId="2813553141" sldId="335"/>
            <ac:picMk id="8" creationId="{0BAEF5E4-E903-4771-A4F4-41E4A5D3FFF5}"/>
          </ac:picMkLst>
        </pc:picChg>
      </pc:sldChg>
      <pc:sldMasterChg chg="delSldLayout">
        <pc:chgData name="Heller Tobias I.BSCI.1901" userId="9fa67cfe-10fe-42ca-9793-19ff21dd25cf" providerId="ADAL" clId="{09C59197-0376-4748-8F43-45DFFD8D9456}" dt="2022-02-04T11:36:50.707" v="524" actId="2696"/>
        <pc:sldMasterMkLst>
          <pc:docMk/>
          <pc:sldMasterMk cId="0" sldId="2147483675"/>
        </pc:sldMasterMkLst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50.707" v="524" actId="2696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5"/>
            <pc:sldLayoutMk cId="0" sldId="2147483672"/>
          </pc:sldLayoutMkLst>
        </pc:sldLayoutChg>
      </pc:sldMasterChg>
      <pc:sldMasterChg chg="del delSldLayout">
        <pc:chgData name="Heller Tobias I.BSCI.1901" userId="9fa67cfe-10fe-42ca-9793-19ff21dd25cf" providerId="ADAL" clId="{09C59197-0376-4748-8F43-45DFFD8D9456}" dt="2022-02-04T11:36:43.650" v="523" actId="2696"/>
        <pc:sldMasterMkLst>
          <pc:docMk/>
          <pc:sldMasterMk cId="0" sldId="2147483676"/>
        </pc:sldMasterMkLst>
        <pc:sldLayoutChg chg="del">
          <pc:chgData name="Heller Tobias I.BSCI.1901" userId="9fa67cfe-10fe-42ca-9793-19ff21dd25cf" providerId="ADAL" clId="{09C59197-0376-4748-8F43-45DFFD8D9456}" dt="2022-02-04T11:36:43.650" v="523" actId="2696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Boas Meier" userId="2f16103a-49f6-4fb5-a4c5-bdf806f0a691" providerId="ADAL" clId="{76715261-6A97-4BAF-9D5D-6DD591028ACA}"/>
    <pc:docChg chg="undo redo custSel addSld delSld modSld">
      <pc:chgData name="Boas Meier" userId="2f16103a-49f6-4fb5-a4c5-bdf806f0a691" providerId="ADAL" clId="{76715261-6A97-4BAF-9D5D-6DD591028ACA}" dt="2022-01-25T18:52:07.609" v="3705" actId="20577"/>
      <pc:docMkLst>
        <pc:docMk/>
      </pc:docMkLst>
      <pc:sldChg chg="modSp modAnim">
        <pc:chgData name="Boas Meier" userId="2f16103a-49f6-4fb5-a4c5-bdf806f0a691" providerId="ADAL" clId="{76715261-6A97-4BAF-9D5D-6DD591028ACA}" dt="2022-01-24T17:37:47.237" v="3489" actId="5793"/>
        <pc:sldMkLst>
          <pc:docMk/>
          <pc:sldMk cId="2811956295" sldId="318"/>
        </pc:sldMkLst>
        <pc:spChg chg="mod">
          <ac:chgData name="Boas Meier" userId="2f16103a-49f6-4fb5-a4c5-bdf806f0a691" providerId="ADAL" clId="{76715261-6A97-4BAF-9D5D-6DD591028ACA}" dt="2022-01-24T17:37:47.237" v="3489" actId="5793"/>
          <ac:spMkLst>
            <pc:docMk/>
            <pc:sldMk cId="2811956295" sldId="318"/>
            <ac:spMk id="3" creationId="{5B029FA4-6330-4D1F-9153-0DFF1141CCEE}"/>
          </ac:spMkLst>
        </pc:spChg>
      </pc:sldChg>
      <pc:sldChg chg="addSp delSp modSp new mod modNotesTx">
        <pc:chgData name="Boas Meier" userId="2f16103a-49f6-4fb5-a4c5-bdf806f0a691" providerId="ADAL" clId="{76715261-6A97-4BAF-9D5D-6DD591028ACA}" dt="2022-01-24T17:20:25.880" v="3409"/>
        <pc:sldMkLst>
          <pc:docMk/>
          <pc:sldMk cId="2677982126" sldId="334"/>
        </pc:sldMkLst>
        <pc:spChg chg="mod">
          <ac:chgData name="Boas Meier" userId="2f16103a-49f6-4fb5-a4c5-bdf806f0a691" providerId="ADAL" clId="{76715261-6A97-4BAF-9D5D-6DD591028ACA}" dt="2022-01-21T11:57:28.140" v="82" actId="20577"/>
          <ac:spMkLst>
            <pc:docMk/>
            <pc:sldMk cId="2677982126" sldId="334"/>
            <ac:spMk id="2" creationId="{F3F754C7-A812-4DCC-85C0-28BB54233F7D}"/>
          </ac:spMkLst>
        </pc:spChg>
        <pc:spChg chg="add mod">
          <ac:chgData name="Boas Meier" userId="2f16103a-49f6-4fb5-a4c5-bdf806f0a691" providerId="ADAL" clId="{76715261-6A97-4BAF-9D5D-6DD591028ACA}" dt="2022-01-21T14:12:36.210" v="2687" actId="20577"/>
          <ac:spMkLst>
            <pc:docMk/>
            <pc:sldMk cId="2677982126" sldId="334"/>
            <ac:spMk id="4" creationId="{7A1127ED-D8DD-4A2F-86B8-D852C788D6EC}"/>
          </ac:spMkLst>
        </pc:spChg>
        <pc:spChg chg="add del mod">
          <ac:chgData name="Boas Meier" userId="2f16103a-49f6-4fb5-a4c5-bdf806f0a691" providerId="ADAL" clId="{76715261-6A97-4BAF-9D5D-6DD591028ACA}" dt="2022-01-21T15:22:04.845" v="2707" actId="478"/>
          <ac:spMkLst>
            <pc:docMk/>
            <pc:sldMk cId="2677982126" sldId="334"/>
            <ac:spMk id="5" creationId="{5B39A5AA-57A6-4B38-AA13-6DCA361F0BC5}"/>
          </ac:spMkLst>
        </pc:spChg>
        <pc:picChg chg="add mod">
          <ac:chgData name="Boas Meier" userId="2f16103a-49f6-4fb5-a4c5-bdf806f0a691" providerId="ADAL" clId="{76715261-6A97-4BAF-9D5D-6DD591028ACA}" dt="2022-01-21T15:30:28.225" v="2714" actId="1076"/>
          <ac:picMkLst>
            <pc:docMk/>
            <pc:sldMk cId="2677982126" sldId="334"/>
            <ac:picMk id="6" creationId="{B3FB43A8-30C7-4DB9-8FB7-5C59CE0A9BDC}"/>
          </ac:picMkLst>
        </pc:picChg>
        <pc:picChg chg="add del mod">
          <ac:chgData name="Boas Meier" userId="2f16103a-49f6-4fb5-a4c5-bdf806f0a691" providerId="ADAL" clId="{76715261-6A97-4BAF-9D5D-6DD591028ACA}" dt="2022-01-21T15:22:35.520" v="2709" actId="478"/>
          <ac:picMkLst>
            <pc:docMk/>
            <pc:sldMk cId="2677982126" sldId="334"/>
            <ac:picMk id="7" creationId="{0271B514-0376-4AFF-BFBF-C48AEA738330}"/>
          </ac:picMkLst>
        </pc:picChg>
      </pc:sldChg>
      <pc:sldChg chg="addSp delSp modSp new mod modNotesTx">
        <pc:chgData name="Boas Meier" userId="2f16103a-49f6-4fb5-a4c5-bdf806f0a691" providerId="ADAL" clId="{76715261-6A97-4BAF-9D5D-6DD591028ACA}" dt="2022-01-25T18:52:07.609" v="3705" actId="20577"/>
        <pc:sldMkLst>
          <pc:docMk/>
          <pc:sldMk cId="4030368485" sldId="336"/>
        </pc:sldMkLst>
        <pc:spChg chg="mod">
          <ac:chgData name="Boas Meier" userId="2f16103a-49f6-4fb5-a4c5-bdf806f0a691" providerId="ADAL" clId="{76715261-6A97-4BAF-9D5D-6DD591028ACA}" dt="2022-01-21T15:55:12.452" v="3102" actId="1076"/>
          <ac:spMkLst>
            <pc:docMk/>
            <pc:sldMk cId="4030368485" sldId="336"/>
            <ac:spMk id="2" creationId="{5B0503F5-7B27-4A21-8B2C-1728581FA968}"/>
          </ac:spMkLst>
        </pc:spChg>
        <pc:spChg chg="add mod">
          <ac:chgData name="Boas Meier" userId="2f16103a-49f6-4fb5-a4c5-bdf806f0a691" providerId="ADAL" clId="{76715261-6A97-4BAF-9D5D-6DD591028ACA}" dt="2022-01-25T18:41:45.240" v="3496" actId="164"/>
          <ac:spMkLst>
            <pc:docMk/>
            <pc:sldMk cId="4030368485" sldId="336"/>
            <ac:spMk id="5" creationId="{98E9F2C6-D233-4618-B5EE-1ACFB8112822}"/>
          </ac:spMkLst>
        </pc:spChg>
        <pc:spChg chg="add mod">
          <ac:chgData name="Boas Meier" userId="2f16103a-49f6-4fb5-a4c5-bdf806f0a691" providerId="ADAL" clId="{76715261-6A97-4BAF-9D5D-6DD591028ACA}" dt="2022-01-21T15:52:05.257" v="2991" actId="1076"/>
          <ac:spMkLst>
            <pc:docMk/>
            <pc:sldMk cId="4030368485" sldId="336"/>
            <ac:spMk id="6" creationId="{2AA25083-5AB7-450F-9CC6-589E27FADDA8}"/>
          </ac:spMkLst>
        </pc:spChg>
        <pc:spChg chg="add mod">
          <ac:chgData name="Boas Meier" userId="2f16103a-49f6-4fb5-a4c5-bdf806f0a691" providerId="ADAL" clId="{76715261-6A97-4BAF-9D5D-6DD591028ACA}" dt="2022-01-21T16:21:29.110" v="3358" actId="20577"/>
          <ac:spMkLst>
            <pc:docMk/>
            <pc:sldMk cId="4030368485" sldId="336"/>
            <ac:spMk id="7" creationId="{90FF77C8-B1D7-43F7-971C-80C9EFCF3F73}"/>
          </ac:spMkLst>
        </pc:spChg>
        <pc:spChg chg="add mod">
          <ac:chgData name="Boas Meier" userId="2f16103a-49f6-4fb5-a4c5-bdf806f0a691" providerId="ADAL" clId="{76715261-6A97-4BAF-9D5D-6DD591028ACA}" dt="2022-01-21T15:55:18.496" v="3103" actId="164"/>
          <ac:spMkLst>
            <pc:docMk/>
            <pc:sldMk cId="4030368485" sldId="336"/>
            <ac:spMk id="9" creationId="{DE4F034A-CF00-45FB-B96E-B68758E69B7E}"/>
          </ac:spMkLst>
        </pc:spChg>
        <pc:spChg chg="add mod">
          <ac:chgData name="Boas Meier" userId="2f16103a-49f6-4fb5-a4c5-bdf806f0a691" providerId="ADAL" clId="{76715261-6A97-4BAF-9D5D-6DD591028ACA}" dt="2022-01-21T15:55:18.496" v="3103" actId="164"/>
          <ac:spMkLst>
            <pc:docMk/>
            <pc:sldMk cId="4030368485" sldId="336"/>
            <ac:spMk id="10" creationId="{4552CD7D-9119-4364-9E58-CEFA9BEC82B5}"/>
          </ac:spMkLst>
        </pc:spChg>
        <pc:spChg chg="add mod">
          <ac:chgData name="Boas Meier" userId="2f16103a-49f6-4fb5-a4c5-bdf806f0a691" providerId="ADAL" clId="{76715261-6A97-4BAF-9D5D-6DD591028ACA}" dt="2022-01-25T18:52:07.609" v="3705" actId="20577"/>
          <ac:spMkLst>
            <pc:docMk/>
            <pc:sldMk cId="4030368485" sldId="336"/>
            <ac:spMk id="14" creationId="{3182740B-33DA-4448-B969-3C4C38406ACB}"/>
          </ac:spMkLst>
        </pc:spChg>
        <pc:spChg chg="add mod">
          <ac:chgData name="Boas Meier" userId="2f16103a-49f6-4fb5-a4c5-bdf806f0a691" providerId="ADAL" clId="{76715261-6A97-4BAF-9D5D-6DD591028ACA}" dt="2022-01-25T18:45:41.465" v="3587" actId="1035"/>
          <ac:spMkLst>
            <pc:docMk/>
            <pc:sldMk cId="4030368485" sldId="336"/>
            <ac:spMk id="15" creationId="{94662FB1-692F-43F4-B1F1-F5109AC69D49}"/>
          </ac:spMkLst>
        </pc:spChg>
        <pc:spChg chg="add mod">
          <ac:chgData name="Boas Meier" userId="2f16103a-49f6-4fb5-a4c5-bdf806f0a691" providerId="ADAL" clId="{76715261-6A97-4BAF-9D5D-6DD591028ACA}" dt="2022-01-25T18:50:07.243" v="3668" actId="1076"/>
          <ac:spMkLst>
            <pc:docMk/>
            <pc:sldMk cId="4030368485" sldId="336"/>
            <ac:spMk id="20" creationId="{FF64EE6A-9E12-4DC2-8C4F-1971DA299ADE}"/>
          </ac:spMkLst>
        </pc:spChg>
        <pc:grpChg chg="add mod">
          <ac:chgData name="Boas Meier" userId="2f16103a-49f6-4fb5-a4c5-bdf806f0a691" providerId="ADAL" clId="{76715261-6A97-4BAF-9D5D-6DD591028ACA}" dt="2022-01-25T18:41:45.240" v="3496" actId="164"/>
          <ac:grpSpMkLst>
            <pc:docMk/>
            <pc:sldMk cId="4030368485" sldId="336"/>
            <ac:grpSpMk id="8" creationId="{5286C968-1EE1-4E8C-BF03-AEFC00659021}"/>
          </ac:grpSpMkLst>
        </pc:grpChg>
        <pc:grpChg chg="add mod">
          <ac:chgData name="Boas Meier" userId="2f16103a-49f6-4fb5-a4c5-bdf806f0a691" providerId="ADAL" clId="{76715261-6A97-4BAF-9D5D-6DD591028ACA}" dt="2022-01-25T18:41:45.240" v="3496" actId="164"/>
          <ac:grpSpMkLst>
            <pc:docMk/>
            <pc:sldMk cId="4030368485" sldId="336"/>
            <ac:grpSpMk id="11" creationId="{89C57933-B618-4E2E-A0BC-949401C888A0}"/>
          </ac:grpSpMkLst>
        </pc:grpChg>
        <pc:grpChg chg="add mod">
          <ac:chgData name="Boas Meier" userId="2f16103a-49f6-4fb5-a4c5-bdf806f0a691" providerId="ADAL" clId="{76715261-6A97-4BAF-9D5D-6DD591028ACA}" dt="2022-01-25T18:50:49.965" v="3679" actId="1036"/>
          <ac:grpSpMkLst>
            <pc:docMk/>
            <pc:sldMk cId="4030368485" sldId="336"/>
            <ac:grpSpMk id="13" creationId="{B09E935E-F4A9-4D33-9AEC-53F3DBD15422}"/>
          </ac:grpSpMkLst>
        </pc:grpChg>
        <pc:picChg chg="add del mod">
          <ac:chgData name="Boas Meier" userId="2f16103a-49f6-4fb5-a4c5-bdf806f0a691" providerId="ADAL" clId="{76715261-6A97-4BAF-9D5D-6DD591028ACA}" dt="2022-01-25T18:45:55.770" v="3592" actId="478"/>
          <ac:picMkLst>
            <pc:docMk/>
            <pc:sldMk cId="4030368485" sldId="336"/>
            <ac:picMk id="12" creationId="{6D028F94-563F-4EB0-B10F-58F90BB4B70E}"/>
          </ac:picMkLst>
        </pc:picChg>
        <pc:picChg chg="add mod">
          <ac:chgData name="Boas Meier" userId="2f16103a-49f6-4fb5-a4c5-bdf806f0a691" providerId="ADAL" clId="{76715261-6A97-4BAF-9D5D-6DD591028ACA}" dt="2022-01-25T18:46:53.373" v="3595" actId="1076"/>
          <ac:picMkLst>
            <pc:docMk/>
            <pc:sldMk cId="4030368485" sldId="336"/>
            <ac:picMk id="17" creationId="{E5EC1D10-4BD5-41AA-82AC-DDC49134A1A7}"/>
          </ac:picMkLst>
        </pc:picChg>
        <pc:cxnChg chg="add mod">
          <ac:chgData name="Boas Meier" userId="2f16103a-49f6-4fb5-a4c5-bdf806f0a691" providerId="ADAL" clId="{76715261-6A97-4BAF-9D5D-6DD591028ACA}" dt="2022-01-25T18:50:10.015" v="3669" actId="1076"/>
          <ac:cxnSpMkLst>
            <pc:docMk/>
            <pc:sldMk cId="4030368485" sldId="336"/>
            <ac:cxnSpMk id="19" creationId="{317CBFE3-77B1-4EDD-AEF2-2A00C2853FA5}"/>
          </ac:cxnSpMkLst>
        </pc:cxnChg>
      </pc:sldChg>
      <pc:sldChg chg="addSp delSp modSp new add del mod">
        <pc:chgData name="Boas Meier" userId="2f16103a-49f6-4fb5-a4c5-bdf806f0a691" providerId="ADAL" clId="{76715261-6A97-4BAF-9D5D-6DD591028ACA}" dt="2022-01-21T16:26:17.836" v="3406" actId="2711"/>
        <pc:sldMkLst>
          <pc:docMk/>
          <pc:sldMk cId="903750846" sldId="337"/>
        </pc:sldMkLst>
        <pc:spChg chg="mod">
          <ac:chgData name="Boas Meier" userId="2f16103a-49f6-4fb5-a4c5-bdf806f0a691" providerId="ADAL" clId="{76715261-6A97-4BAF-9D5D-6DD591028ACA}" dt="2022-01-21T15:57:32.657" v="3117"/>
          <ac:spMkLst>
            <pc:docMk/>
            <pc:sldMk cId="903750846" sldId="337"/>
            <ac:spMk id="2" creationId="{DA01BC4A-D581-41F8-AAE8-63349FB3A4C2}"/>
          </ac:spMkLst>
        </pc:spChg>
        <pc:spChg chg="add del mod">
          <ac:chgData name="Boas Meier" userId="2f16103a-49f6-4fb5-a4c5-bdf806f0a691" providerId="ADAL" clId="{76715261-6A97-4BAF-9D5D-6DD591028ACA}" dt="2022-01-21T16:08:07.712" v="3189" actId="478"/>
          <ac:spMkLst>
            <pc:docMk/>
            <pc:sldMk cId="903750846" sldId="337"/>
            <ac:spMk id="5" creationId="{66EA42B2-5952-4BAB-9A91-1E07E52E664F}"/>
          </ac:spMkLst>
        </pc:spChg>
        <pc:spChg chg="add del">
          <ac:chgData name="Boas Meier" userId="2f16103a-49f6-4fb5-a4c5-bdf806f0a691" providerId="ADAL" clId="{76715261-6A97-4BAF-9D5D-6DD591028ACA}" dt="2022-01-21T16:08:13.071" v="3191" actId="22"/>
          <ac:spMkLst>
            <pc:docMk/>
            <pc:sldMk cId="903750846" sldId="337"/>
            <ac:spMk id="7" creationId="{C3E9BCF9-9C1C-42D2-93D8-54F236835BD3}"/>
          </ac:spMkLst>
        </pc:spChg>
        <pc:spChg chg="add del">
          <ac:chgData name="Boas Meier" userId="2f16103a-49f6-4fb5-a4c5-bdf806f0a691" providerId="ADAL" clId="{76715261-6A97-4BAF-9D5D-6DD591028ACA}" dt="2022-01-21T16:08:21.748" v="3193" actId="478"/>
          <ac:spMkLst>
            <pc:docMk/>
            <pc:sldMk cId="903750846" sldId="337"/>
            <ac:spMk id="9" creationId="{BAE7C78E-9260-46D1-83E1-97ADF7535559}"/>
          </ac:spMkLst>
        </pc:spChg>
        <pc:spChg chg="add mod">
          <ac:chgData name="Boas Meier" userId="2f16103a-49f6-4fb5-a4c5-bdf806f0a691" providerId="ADAL" clId="{76715261-6A97-4BAF-9D5D-6DD591028ACA}" dt="2022-01-21T16:26:17.836" v="3406" actId="2711"/>
          <ac:spMkLst>
            <pc:docMk/>
            <pc:sldMk cId="903750846" sldId="337"/>
            <ac:spMk id="11" creationId="{83E0FA21-B3A7-41D1-8837-B45D89DC78F7}"/>
          </ac:spMkLst>
        </pc:spChg>
        <pc:spChg chg="add mod">
          <ac:chgData name="Boas Meier" userId="2f16103a-49f6-4fb5-a4c5-bdf806f0a691" providerId="ADAL" clId="{76715261-6A97-4BAF-9D5D-6DD591028ACA}" dt="2022-01-21T16:15:16.687" v="3329" actId="14100"/>
          <ac:spMkLst>
            <pc:docMk/>
            <pc:sldMk cId="903750846" sldId="337"/>
            <ac:spMk id="12" creationId="{53FED4A8-893F-4261-AB97-341890BA9BAA}"/>
          </ac:spMkLst>
        </pc:spChg>
        <pc:spChg chg="add mod">
          <ac:chgData name="Boas Meier" userId="2f16103a-49f6-4fb5-a4c5-bdf806f0a691" providerId="ADAL" clId="{76715261-6A97-4BAF-9D5D-6DD591028ACA}" dt="2022-01-21T16:25:15.926" v="3404" actId="1035"/>
          <ac:spMkLst>
            <pc:docMk/>
            <pc:sldMk cId="903750846" sldId="337"/>
            <ac:spMk id="18" creationId="{7698576E-9E23-4D1A-AE80-59F02ED828A2}"/>
          </ac:spMkLst>
        </pc:spChg>
        <pc:spChg chg="add mod">
          <ac:chgData name="Boas Meier" userId="2f16103a-49f6-4fb5-a4c5-bdf806f0a691" providerId="ADAL" clId="{76715261-6A97-4BAF-9D5D-6DD591028ACA}" dt="2022-01-21T16:17:19.301" v="3352" actId="207"/>
          <ac:spMkLst>
            <pc:docMk/>
            <pc:sldMk cId="903750846" sldId="337"/>
            <ac:spMk id="19" creationId="{50B35D22-A517-4D7A-B08A-98AF3A84C733}"/>
          </ac:spMkLst>
        </pc:spChg>
        <pc:cxnChg chg="add del mod">
          <ac:chgData name="Boas Meier" userId="2f16103a-49f6-4fb5-a4c5-bdf806f0a691" providerId="ADAL" clId="{76715261-6A97-4BAF-9D5D-6DD591028ACA}" dt="2022-01-21T16:17:43.578" v="3354" actId="478"/>
          <ac:cxnSpMkLst>
            <pc:docMk/>
            <pc:sldMk cId="903750846" sldId="337"/>
            <ac:cxnSpMk id="14" creationId="{6077F2C7-2AC1-4398-821D-A913FF936DB3}"/>
          </ac:cxnSpMkLst>
        </pc:cxnChg>
        <pc:cxnChg chg="add mod">
          <ac:chgData name="Boas Meier" userId="2f16103a-49f6-4fb5-a4c5-bdf806f0a691" providerId="ADAL" clId="{76715261-6A97-4BAF-9D5D-6DD591028ACA}" dt="2022-01-21T16:22:37.559" v="3365" actId="1036"/>
          <ac:cxnSpMkLst>
            <pc:docMk/>
            <pc:sldMk cId="903750846" sldId="337"/>
            <ac:cxnSpMk id="21" creationId="{BB35A44A-6B27-4005-83D3-848C7CE1C210}"/>
          </ac:cxnSpMkLst>
        </pc:cxnChg>
      </pc:sldChg>
      <pc:sldChg chg="new add del">
        <pc:chgData name="Boas Meier" userId="2f16103a-49f6-4fb5-a4c5-bdf806f0a691" providerId="ADAL" clId="{76715261-6A97-4BAF-9D5D-6DD591028ACA}" dt="2022-01-21T16:08:41.157" v="3198" actId="2696"/>
        <pc:sldMkLst>
          <pc:docMk/>
          <pc:sldMk cId="1845001038" sldId="338"/>
        </pc:sldMkLst>
      </pc:sldChg>
    </pc:docChg>
  </pc:docChgLst>
  <pc:docChgLst>
    <pc:chgData name="Niklas" userId="5d0f6721-4fba-41ed-91fb-9c4149f7ac34" providerId="ADAL" clId="{15CCBCAB-F593-4AD3-ABC0-27B294D2B065}"/>
    <pc:docChg chg="delSld">
      <pc:chgData name="Niklas" userId="5d0f6721-4fba-41ed-91fb-9c4149f7ac34" providerId="ADAL" clId="{15CCBCAB-F593-4AD3-ABC0-27B294D2B065}" dt="2022-02-04T12:51:41.613" v="0" actId="47"/>
      <pc:docMkLst>
        <pc:docMk/>
      </pc:docMkLst>
      <pc:sldChg chg="del">
        <pc:chgData name="Niklas" userId="5d0f6721-4fba-41ed-91fb-9c4149f7ac34" providerId="ADAL" clId="{15CCBCAB-F593-4AD3-ABC0-27B294D2B065}" dt="2022-02-04T12:51:41.613" v="0" actId="47"/>
        <pc:sldMkLst>
          <pc:docMk/>
          <pc:sldMk cId="4194877725" sldId="339"/>
        </pc:sldMkLst>
      </pc:sldChg>
    </pc:docChg>
  </pc:docChgLst>
  <pc:docChgLst>
    <pc:chgData name="Tanner Niklas I.BSCI.1901" userId="5d0f6721-4fba-41ed-91fb-9c4149f7ac34" providerId="ADAL" clId="{90B2A6C5-365F-4373-8E1D-039D0750BC1D}"/>
    <pc:docChg chg="undo redo custSel addSld delSld modSld">
      <pc:chgData name="Tanner Niklas I.BSCI.1901" userId="5d0f6721-4fba-41ed-91fb-9c4149f7ac34" providerId="ADAL" clId="{90B2A6C5-365F-4373-8E1D-039D0750BC1D}" dt="2022-01-26T15:55:50.275" v="186" actId="1037"/>
      <pc:docMkLst>
        <pc:docMk/>
      </pc:docMkLst>
      <pc:sldChg chg="modSp mod">
        <pc:chgData name="Tanner Niklas I.BSCI.1901" userId="5d0f6721-4fba-41ed-91fb-9c4149f7ac34" providerId="ADAL" clId="{90B2A6C5-365F-4373-8E1D-039D0750BC1D}" dt="2022-01-26T15:55:50.275" v="186" actId="1037"/>
        <pc:sldMkLst>
          <pc:docMk/>
          <pc:sldMk cId="0" sldId="256"/>
        </pc:sldMkLst>
        <pc:spChg chg="mod">
          <ac:chgData name="Tanner Niklas I.BSCI.1901" userId="5d0f6721-4fba-41ed-91fb-9c4149f7ac34" providerId="ADAL" clId="{90B2A6C5-365F-4373-8E1D-039D0750BC1D}" dt="2022-01-21T13:11:35.971" v="32" actId="14100"/>
          <ac:spMkLst>
            <pc:docMk/>
            <pc:sldMk cId="0" sldId="256"/>
            <ac:spMk id="4" creationId="{295A68B1-3429-48C7-A6CC-3B427FC25C32}"/>
          </ac:spMkLst>
        </pc:spChg>
        <pc:picChg chg="mod">
          <ac:chgData name="Tanner Niklas I.BSCI.1901" userId="5d0f6721-4fba-41ed-91fb-9c4149f7ac34" providerId="ADAL" clId="{90B2A6C5-365F-4373-8E1D-039D0750BC1D}" dt="2022-01-26T15:55:50.275" v="186" actId="1037"/>
          <ac:picMkLst>
            <pc:docMk/>
            <pc:sldMk cId="0" sldId="256"/>
            <ac:picMk id="3" creationId="{08809B6E-1875-4687-AA8F-350EF19A1BFE}"/>
          </ac:picMkLst>
        </pc:picChg>
      </pc:sldChg>
      <pc:sldChg chg="modSp mod">
        <pc:chgData name="Tanner Niklas I.BSCI.1901" userId="5d0f6721-4fba-41ed-91fb-9c4149f7ac34" providerId="ADAL" clId="{90B2A6C5-365F-4373-8E1D-039D0750BC1D}" dt="2022-01-21T12:43:57.175" v="14" actId="1076"/>
        <pc:sldMkLst>
          <pc:docMk/>
          <pc:sldMk cId="0" sldId="262"/>
        </pc:sldMkLst>
        <pc:spChg chg="mod">
          <ac:chgData name="Tanner Niklas I.BSCI.1901" userId="5d0f6721-4fba-41ed-91fb-9c4149f7ac34" providerId="ADAL" clId="{90B2A6C5-365F-4373-8E1D-039D0750BC1D}" dt="2022-01-21T12:43:17.160" v="5" actId="179"/>
          <ac:spMkLst>
            <pc:docMk/>
            <pc:sldMk cId="0" sldId="262"/>
            <ac:spMk id="237" creationId="{00000000-0000-0000-0000-000000000000}"/>
          </ac:spMkLst>
        </pc:spChg>
        <pc:spChg chg="mod">
          <ac:chgData name="Tanner Niklas I.BSCI.1901" userId="5d0f6721-4fba-41ed-91fb-9c4149f7ac34" providerId="ADAL" clId="{90B2A6C5-365F-4373-8E1D-039D0750BC1D}" dt="2022-01-21T12:43:46.311" v="9" actId="108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Tanner Niklas I.BSCI.1901" userId="5d0f6721-4fba-41ed-91fb-9c4149f7ac34" providerId="ADAL" clId="{90B2A6C5-365F-4373-8E1D-039D0750BC1D}" dt="2022-01-21T12:43:30.059" v="6" actId="108"/>
          <ac:spMkLst>
            <pc:docMk/>
            <pc:sldMk cId="0" sldId="262"/>
            <ac:spMk id="239" creationId="{00000000-0000-0000-0000-000000000000}"/>
          </ac:spMkLst>
        </pc:spChg>
        <pc:spChg chg="mod">
          <ac:chgData name="Tanner Niklas I.BSCI.1901" userId="5d0f6721-4fba-41ed-91fb-9c4149f7ac34" providerId="ADAL" clId="{90B2A6C5-365F-4373-8E1D-039D0750BC1D}" dt="2022-01-21T12:43:46.980" v="10" actId="108"/>
          <ac:spMkLst>
            <pc:docMk/>
            <pc:sldMk cId="0" sldId="262"/>
            <ac:spMk id="240" creationId="{00000000-0000-0000-0000-000000000000}"/>
          </ac:spMkLst>
        </pc:spChg>
        <pc:spChg chg="mod">
          <ac:chgData name="Tanner Niklas I.BSCI.1901" userId="5d0f6721-4fba-41ed-91fb-9c4149f7ac34" providerId="ADAL" clId="{90B2A6C5-365F-4373-8E1D-039D0750BC1D}" dt="2022-01-21T12:43:37.975" v="8" actId="108"/>
          <ac:spMkLst>
            <pc:docMk/>
            <pc:sldMk cId="0" sldId="262"/>
            <ac:spMk id="241" creationId="{00000000-0000-0000-0000-000000000000}"/>
          </ac:spMkLst>
        </pc:spChg>
        <pc:picChg chg="mod">
          <ac:chgData name="Tanner Niklas I.BSCI.1901" userId="5d0f6721-4fba-41ed-91fb-9c4149f7ac34" providerId="ADAL" clId="{90B2A6C5-365F-4373-8E1D-039D0750BC1D}" dt="2022-01-21T12:43:54.473" v="12" actId="1076"/>
          <ac:picMkLst>
            <pc:docMk/>
            <pc:sldMk cId="0" sldId="262"/>
            <ac:picMk id="6" creationId="{C75BDDCB-6C01-4484-AFF4-4D834159F88B}"/>
          </ac:picMkLst>
        </pc:picChg>
        <pc:picChg chg="mod">
          <ac:chgData name="Tanner Niklas I.BSCI.1901" userId="5d0f6721-4fba-41ed-91fb-9c4149f7ac34" providerId="ADAL" clId="{90B2A6C5-365F-4373-8E1D-039D0750BC1D}" dt="2022-01-21T12:43:55.937" v="13" actId="1076"/>
          <ac:picMkLst>
            <pc:docMk/>
            <pc:sldMk cId="0" sldId="262"/>
            <ac:picMk id="8" creationId="{58C9D91E-3D68-4932-9796-537157B7B50C}"/>
          </ac:picMkLst>
        </pc:picChg>
        <pc:picChg chg="mod">
          <ac:chgData name="Tanner Niklas I.BSCI.1901" userId="5d0f6721-4fba-41ed-91fb-9c4149f7ac34" providerId="ADAL" clId="{90B2A6C5-365F-4373-8E1D-039D0750BC1D}" dt="2022-01-21T12:43:57.175" v="14" actId="1076"/>
          <ac:picMkLst>
            <pc:docMk/>
            <pc:sldMk cId="0" sldId="262"/>
            <ac:picMk id="14" creationId="{40986765-314A-43F7-9C10-3839E393AA5D}"/>
          </ac:picMkLst>
        </pc:picChg>
      </pc:sldChg>
      <pc:sldChg chg="addSp delSp modSp mod modClrScheme chgLayout modNotesTx">
        <pc:chgData name="Tanner Niklas I.BSCI.1901" userId="5d0f6721-4fba-41ed-91fb-9c4149f7ac34" providerId="ADAL" clId="{90B2A6C5-365F-4373-8E1D-039D0750BC1D}" dt="2022-01-26T15:47:10.727" v="179" actId="1076"/>
        <pc:sldMkLst>
          <pc:docMk/>
          <pc:sldMk cId="726882557" sldId="320"/>
        </pc:sldMkLst>
        <pc:spChg chg="mod ord">
          <ac:chgData name="Tanner Niklas I.BSCI.1901" userId="5d0f6721-4fba-41ed-91fb-9c4149f7ac34" providerId="ADAL" clId="{90B2A6C5-365F-4373-8E1D-039D0750BC1D}" dt="2022-01-26T15:41:00.394" v="39" actId="700"/>
          <ac:spMkLst>
            <pc:docMk/>
            <pc:sldMk cId="726882557" sldId="320"/>
            <ac:spMk id="2" creationId="{6C5F4C26-B772-4EDF-8AF6-DF9A6DDA6D12}"/>
          </ac:spMkLst>
        </pc:spChg>
        <pc:spChg chg="mod ord">
          <ac:chgData name="Tanner Niklas I.BSCI.1901" userId="5d0f6721-4fba-41ed-91fb-9c4149f7ac34" providerId="ADAL" clId="{90B2A6C5-365F-4373-8E1D-039D0750BC1D}" dt="2022-01-26T15:41:57.466" v="97" actId="108"/>
          <ac:spMkLst>
            <pc:docMk/>
            <pc:sldMk cId="726882557" sldId="320"/>
            <ac:spMk id="3" creationId="{0D45782A-4156-417F-A2C9-C64582B07F6B}"/>
          </ac:spMkLst>
        </pc:spChg>
        <pc:spChg chg="mod ord">
          <ac:chgData name="Tanner Niklas I.BSCI.1901" userId="5d0f6721-4fba-41ed-91fb-9c4149f7ac34" providerId="ADAL" clId="{90B2A6C5-365F-4373-8E1D-039D0750BC1D}" dt="2022-01-26T15:42:25.895" v="109" actId="179"/>
          <ac:spMkLst>
            <pc:docMk/>
            <pc:sldMk cId="726882557" sldId="320"/>
            <ac:spMk id="4" creationId="{70800EEC-754A-423B-A197-DE048F61389C}"/>
          </ac:spMkLst>
        </pc:spChg>
        <pc:spChg chg="mod ord">
          <ac:chgData name="Tanner Niklas I.BSCI.1901" userId="5d0f6721-4fba-41ed-91fb-9c4149f7ac34" providerId="ADAL" clId="{90B2A6C5-365F-4373-8E1D-039D0750BC1D}" dt="2022-01-26T15:42:40.190" v="111" actId="404"/>
          <ac:spMkLst>
            <pc:docMk/>
            <pc:sldMk cId="726882557" sldId="320"/>
            <ac:spMk id="5" creationId="{ED9A6B40-6F12-49E3-9535-2380AA7702B1}"/>
          </ac:spMkLst>
        </pc:spChg>
        <pc:spChg chg="mod ord">
          <ac:chgData name="Tanner Niklas I.BSCI.1901" userId="5d0f6721-4fba-41ed-91fb-9c4149f7ac34" providerId="ADAL" clId="{90B2A6C5-365F-4373-8E1D-039D0750BC1D}" dt="2022-01-26T15:43:42.561" v="156" actId="20577"/>
          <ac:spMkLst>
            <pc:docMk/>
            <pc:sldMk cId="726882557" sldId="320"/>
            <ac:spMk id="6" creationId="{E3B32063-38D5-44F8-9751-5559D500FFB3}"/>
          </ac:spMkLst>
        </pc:spChg>
        <pc:spChg chg="mod ord">
          <ac:chgData name="Tanner Niklas I.BSCI.1901" userId="5d0f6721-4fba-41ed-91fb-9c4149f7ac34" providerId="ADAL" clId="{90B2A6C5-365F-4373-8E1D-039D0750BC1D}" dt="2022-01-26T15:41:00.394" v="39" actId="700"/>
          <ac:spMkLst>
            <pc:docMk/>
            <pc:sldMk cId="726882557" sldId="320"/>
            <ac:spMk id="7" creationId="{9922D3A6-5835-4428-81E0-69F2A9BF1416}"/>
          </ac:spMkLst>
        </pc:spChg>
        <pc:spChg chg="add mod ord">
          <ac:chgData name="Tanner Niklas I.BSCI.1901" userId="5d0f6721-4fba-41ed-91fb-9c4149f7ac34" providerId="ADAL" clId="{90B2A6C5-365F-4373-8E1D-039D0750BC1D}" dt="2022-01-26T15:42:57.910" v="133" actId="404"/>
          <ac:spMkLst>
            <pc:docMk/>
            <pc:sldMk cId="726882557" sldId="320"/>
            <ac:spMk id="9" creationId="{53A8459D-B142-4F63-B277-CCD69A2B0077}"/>
          </ac:spMkLst>
        </pc:spChg>
        <pc:spChg chg="del">
          <ac:chgData name="Tanner Niklas I.BSCI.1901" userId="5d0f6721-4fba-41ed-91fb-9c4149f7ac34" providerId="ADAL" clId="{90B2A6C5-365F-4373-8E1D-039D0750BC1D}" dt="2022-01-26T12:37:49.140" v="33" actId="478"/>
          <ac:spMkLst>
            <pc:docMk/>
            <pc:sldMk cId="726882557" sldId="320"/>
            <ac:spMk id="9" creationId="{8309C4A0-0334-4F00-98B6-104658EEDA7C}"/>
          </ac:spMkLst>
        </pc:spChg>
        <pc:spChg chg="add mod ord">
          <ac:chgData name="Tanner Niklas I.BSCI.1901" userId="5d0f6721-4fba-41ed-91fb-9c4149f7ac34" providerId="ADAL" clId="{90B2A6C5-365F-4373-8E1D-039D0750BC1D}" dt="2022-01-26T15:43:28.941" v="148" actId="1076"/>
          <ac:spMkLst>
            <pc:docMk/>
            <pc:sldMk cId="726882557" sldId="320"/>
            <ac:spMk id="10" creationId="{CD75D55C-5038-410A-9873-A19A23F0F230}"/>
          </ac:spMkLst>
        </pc:spChg>
        <pc:picChg chg="del mod">
          <ac:chgData name="Tanner Niklas I.BSCI.1901" userId="5d0f6721-4fba-41ed-91fb-9c4149f7ac34" providerId="ADAL" clId="{90B2A6C5-365F-4373-8E1D-039D0750BC1D}" dt="2022-01-26T15:44:10.135" v="159" actId="478"/>
          <ac:picMkLst>
            <pc:docMk/>
            <pc:sldMk cId="726882557" sldId="320"/>
            <ac:picMk id="8" creationId="{7F3C35D9-F737-49E6-9966-32C57CB756D2}"/>
          </ac:picMkLst>
        </pc:picChg>
        <pc:picChg chg="del">
          <ac:chgData name="Tanner Niklas I.BSCI.1901" userId="5d0f6721-4fba-41ed-91fb-9c4149f7ac34" providerId="ADAL" clId="{90B2A6C5-365F-4373-8E1D-039D0750BC1D}" dt="2022-01-26T15:46:59.947" v="173" actId="478"/>
          <ac:picMkLst>
            <pc:docMk/>
            <pc:sldMk cId="726882557" sldId="320"/>
            <ac:picMk id="12" creationId="{EE81E96D-1496-4A36-A1B7-09EC49C8B4C0}"/>
          </ac:picMkLst>
        </pc:picChg>
        <pc:picChg chg="add mod">
          <ac:chgData name="Tanner Niklas I.BSCI.1901" userId="5d0f6721-4fba-41ed-91fb-9c4149f7ac34" providerId="ADAL" clId="{90B2A6C5-365F-4373-8E1D-039D0750BC1D}" dt="2022-01-26T15:47:10.727" v="179" actId="1076"/>
          <ac:picMkLst>
            <pc:docMk/>
            <pc:sldMk cId="726882557" sldId="320"/>
            <ac:picMk id="13" creationId="{6F3BD41E-2FEA-4966-ACDE-301B06E174C5}"/>
          </ac:picMkLst>
        </pc:picChg>
        <pc:picChg chg="add mod">
          <ac:chgData name="Tanner Niklas I.BSCI.1901" userId="5d0f6721-4fba-41ed-91fb-9c4149f7ac34" providerId="ADAL" clId="{90B2A6C5-365F-4373-8E1D-039D0750BC1D}" dt="2022-01-26T15:44:37.954" v="165" actId="1076"/>
          <ac:picMkLst>
            <pc:docMk/>
            <pc:sldMk cId="726882557" sldId="320"/>
            <ac:picMk id="1026" creationId="{A95F5C5F-2170-4DA2-A065-252B0DD8F885}"/>
          </ac:picMkLst>
        </pc:picChg>
        <pc:picChg chg="add mod">
          <ac:chgData name="Tanner Niklas I.BSCI.1901" userId="5d0f6721-4fba-41ed-91fb-9c4149f7ac34" providerId="ADAL" clId="{90B2A6C5-365F-4373-8E1D-039D0750BC1D}" dt="2022-01-26T15:45:01.884" v="171" actId="1076"/>
          <ac:picMkLst>
            <pc:docMk/>
            <pc:sldMk cId="726882557" sldId="320"/>
            <ac:picMk id="1028" creationId="{04B3B1DC-7F67-4A79-AC3C-1AD3CEDD6E8B}"/>
          </ac:picMkLst>
        </pc:picChg>
      </pc:sldChg>
      <pc:sldChg chg="new del">
        <pc:chgData name="Tanner Niklas I.BSCI.1901" userId="5d0f6721-4fba-41ed-91fb-9c4149f7ac34" providerId="ADAL" clId="{90B2A6C5-365F-4373-8E1D-039D0750BC1D}" dt="2022-01-21T13:11:31.095" v="30" actId="680"/>
        <pc:sldMkLst>
          <pc:docMk/>
          <pc:sldMk cId="307773620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err="1"/>
              <a:t>No</a:t>
            </a:r>
            <a:r>
              <a:rPr lang="de-CH"/>
              <a:t> RTOS </a:t>
            </a:r>
            <a:r>
              <a:rPr lang="de-CH" err="1"/>
              <a:t>because</a:t>
            </a:r>
            <a:r>
              <a:rPr lang="de-CH"/>
              <a:t> </a:t>
            </a:r>
            <a:r>
              <a:rPr lang="de-CH" err="1"/>
              <a:t>we</a:t>
            </a:r>
            <a:r>
              <a:rPr lang="de-CH"/>
              <a:t> </a:t>
            </a:r>
            <a:r>
              <a:rPr lang="de-CH" err="1"/>
              <a:t>don’t</a:t>
            </a:r>
            <a:r>
              <a:rPr lang="de-CH"/>
              <a:t> </a:t>
            </a:r>
            <a:r>
              <a:rPr lang="de-CH" err="1"/>
              <a:t>need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do </a:t>
            </a:r>
            <a:r>
              <a:rPr lang="de-CH" err="1"/>
              <a:t>many</a:t>
            </a:r>
            <a:r>
              <a:rPr lang="de-CH"/>
              <a:t> </a:t>
            </a:r>
            <a:r>
              <a:rPr lang="de-CH" err="1"/>
              <a:t>things</a:t>
            </a:r>
            <a:r>
              <a:rPr lang="de-CH"/>
              <a:t> in parallel</a:t>
            </a:r>
          </a:p>
          <a:p>
            <a:r>
              <a:rPr lang="de-CH" err="1"/>
              <a:t>No</a:t>
            </a:r>
            <a:r>
              <a:rPr lang="de-CH"/>
              <a:t> Super-Loop </a:t>
            </a:r>
            <a:r>
              <a:rPr lang="de-CH" err="1"/>
              <a:t>because</a:t>
            </a:r>
            <a:r>
              <a:rPr lang="de-CH"/>
              <a:t> </a:t>
            </a:r>
            <a:r>
              <a:rPr lang="de-CH" err="1"/>
              <a:t>we</a:t>
            </a:r>
            <a:r>
              <a:rPr lang="de-CH"/>
              <a:t> </a:t>
            </a:r>
            <a:r>
              <a:rPr lang="de-CH" err="1"/>
              <a:t>don’t</a:t>
            </a:r>
            <a:r>
              <a:rPr lang="de-CH"/>
              <a:t> </a:t>
            </a:r>
            <a:r>
              <a:rPr lang="de-CH" err="1"/>
              <a:t>want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miss </a:t>
            </a:r>
            <a:r>
              <a:rPr lang="de-CH" err="1"/>
              <a:t>any</a:t>
            </a:r>
            <a:r>
              <a:rPr lang="de-CH"/>
              <a:t> </a:t>
            </a:r>
            <a:r>
              <a:rPr lang="de-CH" err="1"/>
              <a:t>signals</a:t>
            </a:r>
            <a:endParaRPr lang="de-CH"/>
          </a:p>
          <a:p>
            <a:r>
              <a:rPr lang="de-CH"/>
              <a:t>Event-Loop </a:t>
            </a:r>
            <a:r>
              <a:rPr lang="de-CH" err="1"/>
              <a:t>program</a:t>
            </a:r>
            <a:r>
              <a:rPr lang="de-CH"/>
              <a:t> </a:t>
            </a:r>
            <a:r>
              <a:rPr lang="de-CH" err="1"/>
              <a:t>is</a:t>
            </a:r>
            <a:r>
              <a:rPr lang="de-CH"/>
              <a:t> </a:t>
            </a:r>
            <a:r>
              <a:rPr lang="de-CH" err="1"/>
              <a:t>controlled</a:t>
            </a:r>
            <a:r>
              <a:rPr lang="de-CH"/>
              <a:t> </a:t>
            </a:r>
            <a:r>
              <a:rPr lang="de-CH" err="1"/>
              <a:t>over</a:t>
            </a:r>
            <a:r>
              <a:rPr lang="de-CH"/>
              <a:t> Interrupts and Events</a:t>
            </a:r>
          </a:p>
          <a:p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keep</a:t>
            </a:r>
            <a:r>
              <a:rPr lang="de-CH"/>
              <a:t> </a:t>
            </a:r>
            <a:r>
              <a:rPr lang="de-CH" err="1"/>
              <a:t>interrupt</a:t>
            </a:r>
            <a:r>
              <a:rPr lang="de-CH"/>
              <a:t> </a:t>
            </a:r>
            <a:r>
              <a:rPr lang="de-CH" err="1"/>
              <a:t>latency</a:t>
            </a:r>
            <a:r>
              <a:rPr lang="de-CH"/>
              <a:t> </a:t>
            </a:r>
            <a:r>
              <a:rPr lang="de-CH" err="1"/>
              <a:t>small</a:t>
            </a:r>
            <a:r>
              <a:rPr lang="de-CH"/>
              <a:t> </a:t>
            </a:r>
            <a:r>
              <a:rPr lang="de-CH" err="1"/>
              <a:t>we</a:t>
            </a:r>
            <a:r>
              <a:rPr lang="de-CH"/>
              <a:t> </a:t>
            </a:r>
            <a:r>
              <a:rPr lang="de-CH" err="1"/>
              <a:t>only</a:t>
            </a:r>
            <a:r>
              <a:rPr lang="de-CH"/>
              <a:t> </a:t>
            </a:r>
            <a:r>
              <a:rPr lang="de-CH" err="1"/>
              <a:t>set</a:t>
            </a:r>
            <a:r>
              <a:rPr lang="de-CH"/>
              <a:t> a </a:t>
            </a:r>
            <a:r>
              <a:rPr lang="de-CH" err="1"/>
              <a:t>flag</a:t>
            </a:r>
            <a:r>
              <a:rPr lang="de-CH"/>
              <a:t> </a:t>
            </a:r>
            <a:r>
              <a:rPr lang="de-CH" err="1"/>
              <a:t>inside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ISR and </a:t>
            </a:r>
            <a:r>
              <a:rPr lang="de-CH" err="1"/>
              <a:t>process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interrupt</a:t>
            </a:r>
            <a:r>
              <a:rPr lang="de-CH"/>
              <a:t> in </a:t>
            </a:r>
            <a:r>
              <a:rPr lang="de-CH" err="1"/>
              <a:t>the</a:t>
            </a:r>
            <a:r>
              <a:rPr lang="de-CH"/>
              <a:t> main-loop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CH"/>
              <a:t>Problem: Interrupt </a:t>
            </a:r>
            <a:r>
              <a:rPr lang="de-CH" err="1"/>
              <a:t>Flag</a:t>
            </a:r>
            <a:r>
              <a:rPr lang="de-CH"/>
              <a:t> </a:t>
            </a:r>
            <a:r>
              <a:rPr lang="de-CH" err="1"/>
              <a:t>is</a:t>
            </a:r>
            <a:r>
              <a:rPr lang="de-CH"/>
              <a:t> </a:t>
            </a:r>
            <a:r>
              <a:rPr lang="de-CH" err="1"/>
              <a:t>accessed</a:t>
            </a:r>
            <a:r>
              <a:rPr lang="de-CH"/>
              <a:t> from main-loop and from ISR -&gt; </a:t>
            </a:r>
            <a:r>
              <a:rPr lang="de-CH" err="1"/>
              <a:t>possibility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Race</a:t>
            </a:r>
            <a:r>
              <a:rPr lang="de-CH"/>
              <a:t> </a:t>
            </a:r>
            <a:r>
              <a:rPr lang="de-CH" err="1"/>
              <a:t>Conditions</a:t>
            </a:r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41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Solution: Access </a:t>
            </a:r>
            <a:r>
              <a:rPr lang="de-CH" err="1"/>
              <a:t>to</a:t>
            </a:r>
            <a:r>
              <a:rPr lang="de-CH"/>
              <a:t> Interrupt </a:t>
            </a:r>
            <a:r>
              <a:rPr lang="de-CH" err="1"/>
              <a:t>Flag</a:t>
            </a:r>
            <a:r>
              <a:rPr lang="de-CH"/>
              <a:t> </a:t>
            </a:r>
            <a:r>
              <a:rPr lang="de-CH" err="1"/>
              <a:t>needs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be</a:t>
            </a:r>
            <a:r>
              <a:rPr lang="de-CH"/>
              <a:t> </a:t>
            </a:r>
            <a:r>
              <a:rPr lang="de-CH" err="1"/>
              <a:t>reentrant</a:t>
            </a:r>
            <a:r>
              <a:rPr lang="de-CH"/>
              <a:t> -&gt; Use of Critical </a:t>
            </a:r>
            <a:r>
              <a:rPr lang="de-CH" err="1"/>
              <a:t>Sections</a:t>
            </a:r>
            <a:r>
              <a:rPr lang="de-CH"/>
              <a:t> </a:t>
            </a:r>
            <a:r>
              <a:rPr lang="de-CH" err="1"/>
              <a:t>or</a:t>
            </a:r>
            <a:r>
              <a:rPr lang="de-CH"/>
              <a:t> </a:t>
            </a:r>
            <a:r>
              <a:rPr lang="de-CH" err="1"/>
              <a:t>use</a:t>
            </a:r>
            <a:r>
              <a:rPr lang="de-CH"/>
              <a:t> 8-bit type (e.g. </a:t>
            </a:r>
            <a:r>
              <a:rPr lang="de-CH" err="1"/>
              <a:t>byte</a:t>
            </a:r>
            <a:r>
              <a:rPr lang="de-CH"/>
              <a:t>) </a:t>
            </a:r>
            <a:r>
              <a:rPr lang="de-CH" err="1"/>
              <a:t>because</a:t>
            </a:r>
            <a:r>
              <a:rPr lang="de-CH"/>
              <a:t> an 8-bit </a:t>
            </a:r>
            <a:r>
              <a:rPr lang="de-CH" err="1"/>
              <a:t>microprocessor</a:t>
            </a:r>
            <a:r>
              <a:rPr lang="de-CH"/>
              <a:t> (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ATmega4809)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used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Acceess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8-bit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types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atomic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instruction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Problem: Compiler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somehow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optimizes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away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interrupt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flag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since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its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only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incremented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from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inside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ISR. </a:t>
            </a:r>
          </a:p>
          <a:p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Solution: Use volatile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keyword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compiler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not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optimize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any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of code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contains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interrupt</a:t>
            </a:r>
            <a:r>
              <a:rPr lang="de-CH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flag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6056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52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Währenddessen WEB GUI und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694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198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373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CH"/>
              <a:t>Bewegungssensor erst jetzt anhängen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CH"/>
              <a:t>Becher abdecken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026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20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Web Interface zeigen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728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84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LED</a:t>
            </a:r>
          </a:p>
          <a:p>
            <a:r>
              <a:rPr lang="de-CH"/>
              <a:t>NFC Chip Ok: Kurz Grün oder Rot</a:t>
            </a:r>
          </a:p>
          <a:p>
            <a:r>
              <a:rPr lang="de-CH"/>
              <a:t>Wenn Tür geöffnet: Leuchtet Grün</a:t>
            </a:r>
          </a:p>
        </p:txBody>
      </p:sp>
    </p:spTree>
    <p:extLst>
      <p:ext uri="{BB962C8B-B14F-4D97-AF65-F5344CB8AC3E}">
        <p14:creationId xmlns:p14="http://schemas.microsoft.com/office/powerpoint/2010/main" val="246994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34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But how do they </a:t>
            </a:r>
            <a:r>
              <a:rPr lang="de-CH" err="1"/>
              <a:t>interact</a:t>
            </a:r>
            <a:r>
              <a:rPr lang="de-CH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573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What is the Elastic Stack?</a:t>
            </a:r>
          </a:p>
          <a:p>
            <a:pPr lvl="1"/>
            <a:r>
              <a:rPr lang="en-CH"/>
              <a:t>Definition of Components</a:t>
            </a:r>
          </a:p>
          <a:p>
            <a:pPr lvl="0"/>
            <a:r>
              <a:rPr lang="en-CH"/>
              <a:t>What it is for…</a:t>
            </a:r>
          </a:p>
          <a:p>
            <a:pPr lvl="0"/>
            <a:r>
              <a:rPr lang="en-CH"/>
              <a:t>How it works in our Environment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948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073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EC9D39-2975-45E0-8202-7860D4DE5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74900" y="4810629"/>
            <a:ext cx="2057400" cy="274637"/>
          </a:xfrm>
          <a:prstGeom prst="rect">
            <a:avLst/>
          </a:prstGeom>
        </p:spPr>
        <p:txBody>
          <a:bodyPr/>
          <a:lstStyle/>
          <a:p>
            <a:fld id="{0543FBB9-A333-43AE-ACD5-1DD7C969852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41" name="Google Shape;141;p23"/>
          <p:cNvSpPr/>
          <p:nvPr userDrawn="1"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C6309C-451D-4311-91B0-352620283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A2EF3A-44BF-4728-9F9F-E6647067C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6" name="Google Shape;171;p26">
            <a:extLst>
              <a:ext uri="{FF2B5EF4-FFF2-40B4-BE49-F238E27FC236}">
                <a16:creationId xmlns:a16="http://schemas.microsoft.com/office/drawing/2014/main" id="{5AA04444-D2F6-4A89-AF71-DA8FA51AE60A}"/>
              </a:ext>
            </a:extLst>
          </p:cNvPr>
          <p:cNvSpPr/>
          <p:nvPr userDrawn="1"/>
        </p:nvSpPr>
        <p:spPr>
          <a:xfrm>
            <a:off x="6432470" y="2571900"/>
            <a:ext cx="12162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D56D79-E05B-4F4B-BAD7-F217EA169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46370F-EF00-4E23-B801-2615794AD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74900" y="4810629"/>
            <a:ext cx="2057400" cy="274637"/>
          </a:xfrm>
          <a:prstGeom prst="rect">
            <a:avLst/>
          </a:prstGeom>
        </p:spPr>
        <p:txBody>
          <a:bodyPr/>
          <a:lstStyle/>
          <a:p>
            <a:fld id="{0543FBB9-A333-43AE-ACD5-1DD7C969852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151F4F4-5E01-44AA-9D3D-050EC454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74900" y="4810629"/>
            <a:ext cx="2057400" cy="274637"/>
          </a:xfrm>
          <a:prstGeom prst="rect">
            <a:avLst/>
          </a:prstGeom>
        </p:spPr>
        <p:txBody>
          <a:bodyPr/>
          <a:lstStyle/>
          <a:p>
            <a:fld id="{0543FBB9-A333-43AE-ACD5-1DD7C969852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34BF95-67AB-4BA6-95CF-FF9EA9848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74900" y="4810629"/>
            <a:ext cx="2057400" cy="274637"/>
          </a:xfrm>
          <a:prstGeom prst="rect">
            <a:avLst/>
          </a:prstGeom>
        </p:spPr>
        <p:txBody>
          <a:bodyPr/>
          <a:lstStyle/>
          <a:p>
            <a:fld id="{0543FBB9-A333-43AE-ACD5-1DD7C969852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900"/>
            <a:ext cx="12162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BC1BB2A-5345-4825-BEE7-71889AE5D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3F8D30-3301-406A-A261-952AF798F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chemeClr val="tx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  <a:defRPr sz="70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7544D0-204F-4FEB-BA6F-9C13739448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00" y="4810629"/>
            <a:ext cx="2057400" cy="274637"/>
          </a:xfrm>
          <a:prstGeom prst="rect">
            <a:avLst/>
          </a:prstGeom>
        </p:spPr>
        <p:txBody>
          <a:bodyPr/>
          <a:lstStyle/>
          <a:p>
            <a:fld id="{0543FBB9-A333-43AE-ACD5-1DD7C969852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6AEF35-2FC6-4705-90E7-7D1604CBC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060AB3-B927-42C1-A978-50BA48E5F5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7F7ACFBD-A6E3-4259-B331-7A97B94F0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79442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B8AD-DCC6-425B-A16F-708493D96741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8" r:id="rId6"/>
    <p:sldLayoutId id="2147483660" r:id="rId7"/>
    <p:sldLayoutId id="2147483663" r:id="rId8"/>
    <p:sldLayoutId id="2147483667" r:id="rId9"/>
    <p:sldLayoutId id="2147483669" r:id="rId10"/>
    <p:sldLayoutId id="2147483670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1.microchip.com/downloads/en/DeviceDoc/ATmega4808-09-DataSheet-DS40002173C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solidFill>
                  <a:schemeClr val="accent1"/>
                </a:solidFill>
              </a:rPr>
              <a:t>Smart Door Lock</a:t>
            </a:r>
            <a:br>
              <a:rPr lang="de-CH">
                <a:solidFill>
                  <a:schemeClr val="accent1"/>
                </a:solidFill>
              </a:rPr>
            </a:br>
            <a:r>
              <a:rPr lang="de-CH">
                <a:solidFill>
                  <a:schemeClr val="accent3"/>
                </a:solidFill>
              </a:rPr>
              <a:t>HSLU - IOT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solidFill>
                  <a:schemeClr val="tx1"/>
                </a:solidFill>
              </a:rPr>
              <a:t>Boas Meier, Niklas Tanner, Lukas Mettler, Tobias Heller</a:t>
            </a:r>
            <a:endParaRPr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809B6E-1875-4687-AA8F-350EF19A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801" y="309819"/>
            <a:ext cx="862406" cy="8624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95A68B1-3429-48C7-A6CC-3B427FC25C32}"/>
              </a:ext>
            </a:extLst>
          </p:cNvPr>
          <p:cNvSpPr txBox="1"/>
          <p:nvPr/>
        </p:nvSpPr>
        <p:spPr>
          <a:xfrm>
            <a:off x="6380018" y="4679792"/>
            <a:ext cx="203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latin typeface="Montserrat" panose="00000500000000000000" pitchFamily="2" charset="0"/>
              </a:rPr>
              <a:t>Rotkreuz, 05.02.2022</a:t>
            </a:r>
            <a:endParaRPr lang="de-CH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ECC6F-9532-4C15-AD6C-211E76C8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Functional</a:t>
            </a:r>
            <a:r>
              <a:rPr lang="de-CH"/>
              <a:t> Software Architecture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F0DC7C-9F62-4848-9068-76AF13130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10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A3F4A7-CF83-4707-80FA-0F0BDB6F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1219201"/>
            <a:ext cx="7699475" cy="34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5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3393B-CEFE-455A-AD85-8416EC4E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But what </a:t>
            </a:r>
            <a:r>
              <a:rPr lang="de-CH" err="1"/>
              <a:t>if</a:t>
            </a:r>
            <a:r>
              <a:rPr lang="de-CH"/>
              <a:t> </a:t>
            </a:r>
            <a:r>
              <a:rPr lang="de-CH" err="1"/>
              <a:t>it</a:t>
            </a:r>
            <a:r>
              <a:rPr lang="de-CH"/>
              <a:t> doesn’t?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B67D5B-8B29-4CD6-B3E8-1F7D853E6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54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1B19B-A67E-4F0C-87AD-BD9BBE15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7400" err="1"/>
              <a:t>Elastic</a:t>
            </a:r>
            <a:r>
              <a:rPr lang="de-CH" sz="7400"/>
              <a:t> Stack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DB76-038F-4206-A0B9-FD55A0B90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err="1"/>
              <a:t>Elasticsearch</a:t>
            </a:r>
            <a:r>
              <a:rPr lang="de-CH"/>
              <a:t>, </a:t>
            </a:r>
            <a:r>
              <a:rPr lang="de-CH" err="1"/>
              <a:t>Kibana</a:t>
            </a:r>
            <a:r>
              <a:rPr lang="de-CH"/>
              <a:t> </a:t>
            </a:r>
            <a:r>
              <a:rPr lang="de-CH" err="1"/>
              <a:t>and</a:t>
            </a:r>
            <a:r>
              <a:rPr lang="de-CH"/>
              <a:t> </a:t>
            </a:r>
            <a:r>
              <a:rPr lang="de-CH" err="1"/>
              <a:t>Integrations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9A7240-C8CD-4590-B142-701B19B61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94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9770-75C1-4BF0-96D3-BE00B5E5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>
                <a:solidFill>
                  <a:schemeClr val="tx1"/>
                </a:solidFill>
              </a:rPr>
              <a:t>What</a:t>
            </a:r>
            <a:r>
              <a:rPr lang="de-CH">
                <a:solidFill>
                  <a:schemeClr val="tx1"/>
                </a:solidFill>
              </a:rPr>
              <a:t> </a:t>
            </a:r>
            <a:r>
              <a:rPr lang="de-CH" err="1">
                <a:solidFill>
                  <a:schemeClr val="tx1"/>
                </a:solidFill>
              </a:rPr>
              <a:t>is</a:t>
            </a:r>
            <a:r>
              <a:rPr lang="de-CH">
                <a:solidFill>
                  <a:schemeClr val="tx1"/>
                </a:solidFill>
              </a:rPr>
              <a:t> </a:t>
            </a:r>
            <a:r>
              <a:rPr lang="de-CH" err="1">
                <a:solidFill>
                  <a:schemeClr val="tx1"/>
                </a:solidFill>
              </a:rPr>
              <a:t>the</a:t>
            </a:r>
            <a:r>
              <a:rPr lang="de-CH">
                <a:solidFill>
                  <a:schemeClr val="tx1"/>
                </a:solidFill>
              </a:rPr>
              <a:t> </a:t>
            </a:r>
            <a:r>
              <a:rPr lang="de-CH" err="1">
                <a:solidFill>
                  <a:schemeClr val="tx1"/>
                </a:solidFill>
              </a:rPr>
              <a:t>Elastic</a:t>
            </a:r>
            <a:r>
              <a:rPr lang="de-CH">
                <a:solidFill>
                  <a:schemeClr val="tx1"/>
                </a:solidFill>
              </a:rPr>
              <a:t> Stack?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B83746-F4A9-4BC4-989A-49DFF99A0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1026" name="Picture 2" descr="Introdução ao Elastic Stack - Data Hackers - Medium">
            <a:extLst>
              <a:ext uri="{FF2B5EF4-FFF2-40B4-BE49-F238E27FC236}">
                <a16:creationId xmlns:a16="http://schemas.microsoft.com/office/drawing/2014/main" id="{7EA5920F-998B-5346-82FB-69DEA1596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" t="25164" r="3409" b="24382"/>
          <a:stretch/>
        </p:blipFill>
        <p:spPr bwMode="auto">
          <a:xfrm>
            <a:off x="251138" y="1623205"/>
            <a:ext cx="8581162" cy="259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8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9AF0-4E8F-5B41-97DD-24CB42D4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What we use it for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1FA89-B307-3146-AE6E-8E3DD4CF6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6DDE1-E03E-B045-8AC5-B88497F14EB9}"/>
              </a:ext>
            </a:extLst>
          </p:cNvPr>
          <p:cNvSpPr/>
          <p:nvPr/>
        </p:nvSpPr>
        <p:spPr>
          <a:xfrm>
            <a:off x="2547652" y="3136006"/>
            <a:ext cx="762217" cy="470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D4908-659F-044D-BF52-5C7B6DBFDF77}"/>
              </a:ext>
            </a:extLst>
          </p:cNvPr>
          <p:cNvSpPr/>
          <p:nvPr/>
        </p:nvSpPr>
        <p:spPr>
          <a:xfrm>
            <a:off x="2547652" y="3674773"/>
            <a:ext cx="762217" cy="470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32717-79A4-A24C-A79B-EECCF781A9B3}"/>
              </a:ext>
            </a:extLst>
          </p:cNvPr>
          <p:cNvSpPr/>
          <p:nvPr/>
        </p:nvSpPr>
        <p:spPr>
          <a:xfrm>
            <a:off x="3537179" y="3674773"/>
            <a:ext cx="762217" cy="470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6FB9B14-F0C1-8043-8514-678691D2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1030875"/>
            <a:ext cx="4201930" cy="3952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15498-D4A7-F948-A25A-69F1530E0062}"/>
              </a:ext>
            </a:extLst>
          </p:cNvPr>
          <p:cNvSpPr txBox="1"/>
          <p:nvPr/>
        </p:nvSpPr>
        <p:spPr>
          <a:xfrm>
            <a:off x="5222384" y="1217054"/>
            <a:ext cx="32712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/>
              <a:t>Log collection at Edge Device (Edge Agent, Door Controller, Edge Device itself (filesystem logs))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/>
              <a:t>Log collection (metric data) at Cloud / Backend (all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  <a:p>
            <a:r>
              <a:rPr lang="en-CH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/>
              <a:t>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/>
              <a:t>Troubleshooting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5ABB0-BDC4-9F44-B818-5DD35546A990}"/>
              </a:ext>
            </a:extLst>
          </p:cNvPr>
          <p:cNvSpPr/>
          <p:nvPr/>
        </p:nvSpPr>
        <p:spPr>
          <a:xfrm>
            <a:off x="2547652" y="3084490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199742-E4BA-E547-9E11-2B394E5BB11C}"/>
              </a:ext>
            </a:extLst>
          </p:cNvPr>
          <p:cNvSpPr/>
          <p:nvPr/>
        </p:nvSpPr>
        <p:spPr>
          <a:xfrm>
            <a:off x="2547651" y="3623255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E5D98-4AA0-774E-AD3F-5895EB388283}"/>
              </a:ext>
            </a:extLst>
          </p:cNvPr>
          <p:cNvSpPr/>
          <p:nvPr/>
        </p:nvSpPr>
        <p:spPr>
          <a:xfrm>
            <a:off x="3520311" y="3623255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AE4C6-E2F8-834B-ADBA-3325093634FA}"/>
              </a:ext>
            </a:extLst>
          </p:cNvPr>
          <p:cNvSpPr/>
          <p:nvPr/>
        </p:nvSpPr>
        <p:spPr>
          <a:xfrm>
            <a:off x="2796730" y="2155629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C2D53-B256-CC4D-9F63-7D7C45F24BCA}"/>
              </a:ext>
            </a:extLst>
          </p:cNvPr>
          <p:cNvSpPr/>
          <p:nvPr/>
        </p:nvSpPr>
        <p:spPr>
          <a:xfrm>
            <a:off x="1953077" y="2013397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19C65-C19A-F745-9FCA-6C50A66F3EE7}"/>
              </a:ext>
            </a:extLst>
          </p:cNvPr>
          <p:cNvSpPr/>
          <p:nvPr/>
        </p:nvSpPr>
        <p:spPr>
          <a:xfrm>
            <a:off x="1845272" y="1479486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13999-5AF1-7E45-B3D2-0AD923A57DB4}"/>
              </a:ext>
            </a:extLst>
          </p:cNvPr>
          <p:cNvSpPr/>
          <p:nvPr/>
        </p:nvSpPr>
        <p:spPr>
          <a:xfrm>
            <a:off x="2693615" y="1175760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EDD254-1987-004A-87E0-294C9E6878E6}"/>
              </a:ext>
            </a:extLst>
          </p:cNvPr>
          <p:cNvSpPr/>
          <p:nvPr/>
        </p:nvSpPr>
        <p:spPr>
          <a:xfrm>
            <a:off x="3745606" y="1339458"/>
            <a:ext cx="710703" cy="47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43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EE68-A50E-4727-8D67-7D817B64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/>
            </a:br>
            <a:r>
              <a:rPr lang="de-CH"/>
              <a:t>Technical </a:t>
            </a:r>
            <a:r>
              <a:rPr lang="de-CH" err="1"/>
              <a:t>challenges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F758B-8789-4558-9A22-33063A20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And how </a:t>
            </a:r>
            <a:r>
              <a:rPr lang="de-CH" err="1"/>
              <a:t>we</a:t>
            </a:r>
            <a:r>
              <a:rPr lang="de-CH"/>
              <a:t> </a:t>
            </a:r>
            <a:r>
              <a:rPr lang="de-CH" err="1"/>
              <a:t>solved</a:t>
            </a:r>
            <a:r>
              <a:rPr lang="de-CH"/>
              <a:t> </a:t>
            </a:r>
            <a:r>
              <a:rPr lang="de-CH" err="1"/>
              <a:t>them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6662CE-4E5A-4A69-9201-E2984D8E4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81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54C7-A812-4DCC-85C0-28BB5423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Interrupts and </a:t>
            </a:r>
            <a:r>
              <a:rPr lang="de-CH" err="1"/>
              <a:t>Reentrancy</a:t>
            </a:r>
            <a:br>
              <a:rPr lang="de-CH"/>
            </a:b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91062-FAFD-458B-819F-2E05DFAF4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127ED-D8DD-4A2F-86B8-D852C788D6EC}"/>
              </a:ext>
            </a:extLst>
          </p:cNvPr>
          <p:cNvSpPr txBox="1"/>
          <p:nvPr/>
        </p:nvSpPr>
        <p:spPr>
          <a:xfrm>
            <a:off x="717800" y="1330851"/>
            <a:ext cx="7428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Super-Loop vs. </a:t>
            </a:r>
            <a:r>
              <a:rPr lang="de-CH" b="1">
                <a:solidFill>
                  <a:srgbClr val="E07A5F"/>
                </a:solidFill>
              </a:rPr>
              <a:t>Event-Loop</a:t>
            </a:r>
            <a:r>
              <a:rPr lang="de-CH"/>
              <a:t> vs. RTOS</a:t>
            </a:r>
          </a:p>
          <a:p>
            <a:r>
              <a:rPr lang="de-CH" err="1"/>
              <a:t>Mqtt</a:t>
            </a:r>
            <a:r>
              <a:rPr lang="de-CH"/>
              <a:t> </a:t>
            </a:r>
            <a:r>
              <a:rPr lang="de-CH" err="1"/>
              <a:t>messages</a:t>
            </a:r>
            <a:r>
              <a:rPr lang="de-CH"/>
              <a:t> </a:t>
            </a:r>
            <a:r>
              <a:rPr lang="de-CH" err="1"/>
              <a:t>and</a:t>
            </a:r>
            <a:r>
              <a:rPr lang="de-CH"/>
              <a:t> GPIO </a:t>
            </a:r>
            <a:r>
              <a:rPr lang="de-CH" err="1"/>
              <a:t>signals</a:t>
            </a:r>
            <a:r>
              <a:rPr lang="de-CH"/>
              <a:t> </a:t>
            </a:r>
            <a:r>
              <a:rPr lang="de-CH" err="1"/>
              <a:t>trigger</a:t>
            </a:r>
            <a:r>
              <a:rPr lang="de-CH"/>
              <a:t> </a:t>
            </a:r>
            <a:r>
              <a:rPr lang="de-CH" err="1"/>
              <a:t>interrupts</a:t>
            </a:r>
            <a:endParaRPr lang="de-CH"/>
          </a:p>
          <a:p>
            <a:r>
              <a:rPr lang="de-CH" err="1"/>
              <a:t>Actual</a:t>
            </a:r>
            <a:r>
              <a:rPr lang="de-CH"/>
              <a:t> </a:t>
            </a:r>
            <a:r>
              <a:rPr lang="de-CH" err="1"/>
              <a:t>work</a:t>
            </a:r>
            <a:r>
              <a:rPr lang="de-CH"/>
              <a:t> </a:t>
            </a:r>
            <a:r>
              <a:rPr lang="de-CH" err="1"/>
              <a:t>is</a:t>
            </a:r>
            <a:r>
              <a:rPr lang="de-CH"/>
              <a:t> </a:t>
            </a:r>
            <a:r>
              <a:rPr lang="de-CH" err="1"/>
              <a:t>done</a:t>
            </a:r>
            <a:r>
              <a:rPr lang="de-CH"/>
              <a:t> in main-loop </a:t>
            </a:r>
            <a:r>
              <a:rPr lang="de-CH" err="1"/>
              <a:t>and</a:t>
            </a:r>
            <a:r>
              <a:rPr lang="de-CH"/>
              <a:t> not </a:t>
            </a:r>
            <a:r>
              <a:rPr lang="de-CH" err="1"/>
              <a:t>inside</a:t>
            </a:r>
            <a:r>
              <a:rPr lang="de-CH"/>
              <a:t> ISR -&gt; Set an </a:t>
            </a:r>
            <a:r>
              <a:rPr lang="de-CH" err="1"/>
              <a:t>interrupt</a:t>
            </a:r>
            <a:r>
              <a:rPr lang="de-CH"/>
              <a:t> </a:t>
            </a:r>
            <a:r>
              <a:rPr lang="de-CH" err="1"/>
              <a:t>flag</a:t>
            </a:r>
            <a:r>
              <a:rPr lang="de-CH"/>
              <a:t> (</a:t>
            </a:r>
            <a:r>
              <a:rPr lang="de-CH" err="1"/>
              <a:t>event</a:t>
            </a:r>
            <a:r>
              <a:rPr lang="de-CH"/>
              <a:t>)</a:t>
            </a:r>
          </a:p>
          <a:p>
            <a:endParaRPr lang="de-CH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3FB43A8-30C7-4DB9-8FB7-5C59CE0A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43" y="2272931"/>
            <a:ext cx="4763386" cy="23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03F5-7B27-4A21-8B2C-1728581F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Interrupts and </a:t>
            </a:r>
            <a:r>
              <a:rPr lang="de-CH" err="1"/>
              <a:t>Reentrancy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3A8BD-987D-4F14-ABF6-6C65EFDB7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17</a:t>
            </a:fld>
            <a:endParaRPr lang="de-C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9E935E-F4A9-4D33-9AEC-53F3DBD15422}"/>
              </a:ext>
            </a:extLst>
          </p:cNvPr>
          <p:cNvGrpSpPr/>
          <p:nvPr/>
        </p:nvGrpSpPr>
        <p:grpSpPr>
          <a:xfrm>
            <a:off x="717800" y="1523741"/>
            <a:ext cx="4364562" cy="2780454"/>
            <a:chOff x="2410338" y="1514575"/>
            <a:chExt cx="4364562" cy="27804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E9F2C6-D233-4618-B5EE-1ACFB8112822}"/>
                </a:ext>
              </a:extLst>
            </p:cNvPr>
            <p:cNvSpPr txBox="1"/>
            <p:nvPr/>
          </p:nvSpPr>
          <p:spPr>
            <a:xfrm>
              <a:off x="2410338" y="2695959"/>
              <a:ext cx="436456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GB" sz="1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volatile</a:t>
              </a:r>
              <a:r>
                <a:rPr lang="en-GB" sz="1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byte </a:t>
              </a:r>
              <a:r>
                <a:rPr lang="en-GB" sz="140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interruptFlag</a:t>
              </a:r>
              <a:r>
                <a:rPr lang="en-GB" sz="1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1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GB" sz="14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GB"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86C968-1EE1-4E8C-BF03-AEFC00659021}"/>
                </a:ext>
              </a:extLst>
            </p:cNvPr>
            <p:cNvGrpSpPr/>
            <p:nvPr/>
          </p:nvGrpSpPr>
          <p:grpSpPr>
            <a:xfrm>
              <a:off x="3569084" y="3511282"/>
              <a:ext cx="2732567" cy="783747"/>
              <a:chOff x="1839333" y="2442287"/>
              <a:chExt cx="2732567" cy="956930"/>
            </a:xfrm>
          </p:grpSpPr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AA25083-5AB7-450F-9CC6-589E27FADDA8}"/>
                  </a:ext>
                </a:extLst>
              </p:cNvPr>
              <p:cNvSpPr/>
              <p:nvPr/>
            </p:nvSpPr>
            <p:spPr>
              <a:xfrm rot="10800000">
                <a:off x="1839333" y="2442287"/>
                <a:ext cx="2732567" cy="956930"/>
              </a:xfrm>
              <a:prstGeom prst="wedgeRectCallout">
                <a:avLst>
                  <a:gd name="adj1" fmla="val 48196"/>
                  <a:gd name="adj2" fmla="val 107681"/>
                </a:avLst>
              </a:prstGeom>
              <a:solidFill>
                <a:srgbClr val="E07A5F"/>
              </a:solidFill>
              <a:ln>
                <a:solidFill>
                  <a:srgbClr val="E07A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FF77C8-B1D7-43F7-971C-80C9EFCF3F73}"/>
                  </a:ext>
                </a:extLst>
              </p:cNvPr>
              <p:cNvSpPr txBox="1"/>
              <p:nvPr/>
            </p:nvSpPr>
            <p:spPr>
              <a:xfrm>
                <a:off x="1839333" y="2442287"/>
                <a:ext cx="2732567" cy="90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/>
                  <a:t>Use volatile </a:t>
                </a:r>
                <a:r>
                  <a:rPr lang="de-CH" err="1"/>
                  <a:t>to</a:t>
                </a:r>
                <a:r>
                  <a:rPr lang="de-CH"/>
                  <a:t> </a:t>
                </a:r>
                <a:r>
                  <a:rPr lang="de-CH" err="1"/>
                  <a:t>tell</a:t>
                </a:r>
                <a:r>
                  <a:rPr lang="de-CH"/>
                  <a:t> </a:t>
                </a:r>
                <a:r>
                  <a:rPr lang="de-CH" err="1"/>
                  <a:t>the</a:t>
                </a:r>
                <a:r>
                  <a:rPr lang="de-CH"/>
                  <a:t> </a:t>
                </a:r>
                <a:r>
                  <a:rPr lang="de-CH" err="1"/>
                  <a:t>compiler</a:t>
                </a:r>
                <a:r>
                  <a:rPr lang="de-CH"/>
                  <a:t> </a:t>
                </a:r>
                <a:r>
                  <a:rPr lang="de-CH" err="1"/>
                  <a:t>to</a:t>
                </a:r>
                <a:r>
                  <a:rPr lang="de-CH"/>
                  <a:t> not </a:t>
                </a:r>
                <a:r>
                  <a:rPr lang="de-CH" err="1"/>
                  <a:t>optimize</a:t>
                </a:r>
                <a:r>
                  <a:rPr lang="de-CH"/>
                  <a:t> </a:t>
                </a:r>
                <a:r>
                  <a:rPr lang="de-CH" err="1"/>
                  <a:t>any</a:t>
                </a:r>
                <a:r>
                  <a:rPr lang="de-CH"/>
                  <a:t> </a:t>
                </a:r>
                <a:r>
                  <a:rPr lang="de-CH" err="1"/>
                  <a:t>line</a:t>
                </a:r>
                <a:r>
                  <a:rPr lang="de-CH"/>
                  <a:t> of code </a:t>
                </a:r>
                <a:r>
                  <a:rPr lang="de-CH" err="1"/>
                  <a:t>containing</a:t>
                </a:r>
                <a:r>
                  <a:rPr lang="de-CH"/>
                  <a:t> </a:t>
                </a:r>
                <a:r>
                  <a:rPr lang="de-CH" err="1"/>
                  <a:t>the</a:t>
                </a:r>
                <a:r>
                  <a:rPr lang="de-CH"/>
                  <a:t> </a:t>
                </a:r>
                <a:r>
                  <a:rPr lang="de-CH" err="1"/>
                  <a:t>interruptFlag</a:t>
                </a:r>
                <a:r>
                  <a:rPr lang="de-CH"/>
                  <a:t>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C57933-B618-4E2E-A0BC-949401C888A0}"/>
                </a:ext>
              </a:extLst>
            </p:cNvPr>
            <p:cNvGrpSpPr/>
            <p:nvPr/>
          </p:nvGrpSpPr>
          <p:grpSpPr>
            <a:xfrm>
              <a:off x="2787695" y="1514575"/>
              <a:ext cx="3200400" cy="911984"/>
              <a:chOff x="2562447" y="1268376"/>
              <a:chExt cx="3200400" cy="911984"/>
            </a:xfrm>
          </p:grpSpPr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DE4F034A-CF00-45FB-B96E-B68758E69B7E}"/>
                  </a:ext>
                </a:extLst>
              </p:cNvPr>
              <p:cNvSpPr/>
              <p:nvPr/>
            </p:nvSpPr>
            <p:spPr>
              <a:xfrm>
                <a:off x="2570271" y="1268376"/>
                <a:ext cx="3181944" cy="911984"/>
              </a:xfrm>
              <a:prstGeom prst="wedgeRectCallout">
                <a:avLst>
                  <a:gd name="adj1" fmla="val 1168"/>
                  <a:gd name="adj2" fmla="val 79650"/>
                </a:avLst>
              </a:prstGeom>
              <a:solidFill>
                <a:srgbClr val="E07A5F"/>
              </a:solidFill>
              <a:ln>
                <a:solidFill>
                  <a:srgbClr val="E07A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52CD7D-9119-4364-9E58-CEFA9BEC82B5}"/>
                  </a:ext>
                </a:extLst>
              </p:cNvPr>
              <p:cNvSpPr txBox="1"/>
              <p:nvPr/>
            </p:nvSpPr>
            <p:spPr>
              <a:xfrm>
                <a:off x="2562447" y="1268376"/>
                <a:ext cx="3200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/>
                  <a:t>Use </a:t>
                </a:r>
                <a:r>
                  <a:rPr lang="de-CH" err="1"/>
                  <a:t>byte</a:t>
                </a:r>
                <a:r>
                  <a:rPr lang="de-CH"/>
                  <a:t> </a:t>
                </a:r>
                <a:r>
                  <a:rPr lang="de-CH" err="1"/>
                  <a:t>for</a:t>
                </a:r>
                <a:r>
                  <a:rPr lang="de-CH"/>
                  <a:t> </a:t>
                </a:r>
                <a:r>
                  <a:rPr lang="de-CH" err="1"/>
                  <a:t>atomic</a:t>
                </a:r>
                <a:r>
                  <a:rPr lang="de-CH"/>
                  <a:t> </a:t>
                </a:r>
                <a:r>
                  <a:rPr lang="de-CH" err="1"/>
                  <a:t>access</a:t>
                </a:r>
                <a:r>
                  <a:rPr lang="de-CH"/>
                  <a:t>, </a:t>
                </a:r>
                <a:r>
                  <a:rPr lang="de-CH" err="1"/>
                  <a:t>since</a:t>
                </a:r>
                <a:r>
                  <a:rPr lang="de-CH"/>
                  <a:t> Arduino Uno Wifi Rev2 </a:t>
                </a:r>
                <a:r>
                  <a:rPr lang="de-CH" err="1"/>
                  <a:t>usese</a:t>
                </a:r>
                <a:r>
                  <a:rPr lang="de-CH"/>
                  <a:t> an 8-bit </a:t>
                </a:r>
                <a:r>
                  <a:rPr lang="de-CH" err="1"/>
                  <a:t>mcu</a:t>
                </a:r>
                <a:r>
                  <a:rPr lang="de-CH"/>
                  <a:t> (</a:t>
                </a:r>
                <a:r>
                  <a:rPr lang="de-CH" b="0" i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ATmega4809).</a:t>
                </a:r>
                <a:endParaRPr lang="de-CH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82740B-33DA-4448-B969-3C4C38406ACB}"/>
              </a:ext>
            </a:extLst>
          </p:cNvPr>
          <p:cNvSpPr txBox="1"/>
          <p:nvPr/>
        </p:nvSpPr>
        <p:spPr>
          <a:xfrm>
            <a:off x="550385" y="4823656"/>
            <a:ext cx="9063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Source: </a:t>
            </a:r>
            <a:r>
              <a:rPr lang="de-CH" sz="1100">
                <a:hlinkClick r:id="rId3"/>
              </a:rPr>
              <a:t>https://ww1.microchip.com/downloads/en/DeviceDoc/ATmega4808-09-DataSheet-DS40002173C.pdf</a:t>
            </a:r>
            <a:r>
              <a:rPr lang="de-CH" sz="1100"/>
              <a:t> (p.39)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62FB1-692F-43F4-B1F1-F5109AC69D49}"/>
              </a:ext>
            </a:extLst>
          </p:cNvPr>
          <p:cNvSpPr txBox="1"/>
          <p:nvPr/>
        </p:nvSpPr>
        <p:spPr>
          <a:xfrm>
            <a:off x="5241851" y="988343"/>
            <a:ext cx="305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ATmega4808 Memory </a:t>
            </a:r>
            <a:r>
              <a:rPr lang="de-CH" err="1"/>
              <a:t>Map</a:t>
            </a:r>
            <a:endParaRPr lang="de-C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EC1D10-4BD5-41AA-82AC-DDC49134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51" y="1296120"/>
            <a:ext cx="3200125" cy="34307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7CBFE3-77B1-4EDD-AEF2-2A00C2853FA5}"/>
              </a:ext>
            </a:extLst>
          </p:cNvPr>
          <p:cNvCxnSpPr/>
          <p:nvPr/>
        </p:nvCxnSpPr>
        <p:spPr>
          <a:xfrm>
            <a:off x="6585836" y="4512207"/>
            <a:ext cx="88250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64EE6A-9E12-4DC2-8C4F-1971DA299ADE}"/>
              </a:ext>
            </a:extLst>
          </p:cNvPr>
          <p:cNvSpPr txBox="1"/>
          <p:nvPr/>
        </p:nvSpPr>
        <p:spPr>
          <a:xfrm>
            <a:off x="6767623" y="4518700"/>
            <a:ext cx="67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rgbClr val="FF0000"/>
                </a:solidFill>
              </a:rPr>
              <a:t>8 </a:t>
            </a:r>
            <a:r>
              <a:rPr lang="de-CH" err="1">
                <a:solidFill>
                  <a:srgbClr val="FF0000"/>
                </a:solidFill>
              </a:rPr>
              <a:t>bit</a:t>
            </a:r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6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BC4A-D581-41F8-AAE8-63349FB3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Interrupts and </a:t>
            </a:r>
            <a:r>
              <a:rPr lang="de-CH" err="1"/>
              <a:t>Reentrancy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45220-B6AE-4636-83A1-FA194E7AA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0FA21-B3A7-41D1-8837-B45D89DC78F7}"/>
              </a:ext>
            </a:extLst>
          </p:cNvPr>
          <p:cNvSpPr txBox="1"/>
          <p:nvPr/>
        </p:nvSpPr>
        <p:spPr>
          <a:xfrm>
            <a:off x="265814" y="1141659"/>
            <a:ext cx="86972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rgbClr val="804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e-CH" err="1">
                <a:solidFill>
                  <a:srgbClr val="804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de-CH">
                <a:solidFill>
                  <a:srgbClr val="804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err="1">
                <a:solidFill>
                  <a:srgbClr val="804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atomic.h</a:t>
            </a:r>
            <a:r>
              <a:rPr lang="de-CH">
                <a:solidFill>
                  <a:srgbClr val="804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CH" sz="1100">
              <a:solidFill>
                <a:srgbClr val="8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err="1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PahoMqttClient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handleMqttMessage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400" err="1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QUEUE_SIZE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ATOMIC_BLOCK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ATOMIC_RESTORESTATE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b="1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mqttMessagePointerQueue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MqttMessageHandler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handleMessage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mqttMessagePointerQueue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getTopic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				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mqttMessagePointerQueue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400" b="1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err="1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mqttMessagePointerQueue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mqttMessagePointerQueue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mqttMessagePointerQueue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MqttMessage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140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CH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CH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CH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3FED4A8-893F-4261-AB97-341890BA9BAA}"/>
              </a:ext>
            </a:extLst>
          </p:cNvPr>
          <p:cNvSpPr/>
          <p:nvPr/>
        </p:nvSpPr>
        <p:spPr>
          <a:xfrm>
            <a:off x="5061097" y="1084475"/>
            <a:ext cx="2402958" cy="213134"/>
          </a:xfrm>
          <a:prstGeom prst="wedgeRectCallout">
            <a:avLst>
              <a:gd name="adj1" fmla="val -79240"/>
              <a:gd name="adj2" fmla="val 351843"/>
            </a:avLst>
          </a:prstGeom>
          <a:solidFill>
            <a:srgbClr val="E07A5F"/>
          </a:solidFill>
          <a:ln>
            <a:solidFill>
              <a:srgbClr val="E07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>
                <a:solidFill>
                  <a:schemeClr val="tx1"/>
                </a:solidFill>
              </a:rPr>
              <a:t>Disbale</a:t>
            </a:r>
            <a:r>
              <a:rPr lang="de-CH">
                <a:solidFill>
                  <a:schemeClr val="tx1"/>
                </a:solidFill>
              </a:rPr>
              <a:t> Interrupts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698576E-9E23-4D1A-AE80-59F02ED828A2}"/>
              </a:ext>
            </a:extLst>
          </p:cNvPr>
          <p:cNvSpPr/>
          <p:nvPr/>
        </p:nvSpPr>
        <p:spPr>
          <a:xfrm>
            <a:off x="1222744" y="4275309"/>
            <a:ext cx="2402958" cy="213134"/>
          </a:xfrm>
          <a:prstGeom prst="wedgeRectCallout">
            <a:avLst>
              <a:gd name="adj1" fmla="val -72603"/>
              <a:gd name="adj2" fmla="val -236820"/>
            </a:avLst>
          </a:prstGeom>
          <a:solidFill>
            <a:srgbClr val="E07A5F"/>
          </a:solidFill>
          <a:ln>
            <a:solidFill>
              <a:srgbClr val="E07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>
                <a:solidFill>
                  <a:schemeClr val="tx1"/>
                </a:solidFill>
              </a:rPr>
              <a:t>Enable</a:t>
            </a:r>
            <a:r>
              <a:rPr lang="de-CH">
                <a:solidFill>
                  <a:schemeClr val="tx1"/>
                </a:solidFill>
              </a:rPr>
              <a:t> Interrupts </a:t>
            </a:r>
            <a:r>
              <a:rPr lang="de-CH" err="1">
                <a:solidFill>
                  <a:schemeClr val="tx1"/>
                </a:solidFill>
              </a:rPr>
              <a:t>again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35D22-A517-4D7A-B08A-98AF3A84C733}"/>
              </a:ext>
            </a:extLst>
          </p:cNvPr>
          <p:cNvSpPr txBox="1"/>
          <p:nvPr/>
        </p:nvSpPr>
        <p:spPr>
          <a:xfrm>
            <a:off x="335027" y="2096112"/>
            <a:ext cx="400110" cy="14032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CH">
                <a:solidFill>
                  <a:srgbClr val="E07A5F"/>
                </a:solidFill>
              </a:rPr>
              <a:t>Critical </a:t>
            </a:r>
            <a:r>
              <a:rPr lang="de-CH" err="1">
                <a:solidFill>
                  <a:srgbClr val="E07A5F"/>
                </a:solidFill>
              </a:rPr>
              <a:t>Section</a:t>
            </a:r>
            <a:endParaRPr lang="de-CH">
              <a:solidFill>
                <a:srgbClr val="E07A5F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35A44A-6B27-4005-83D3-848C7CE1C210}"/>
              </a:ext>
            </a:extLst>
          </p:cNvPr>
          <p:cNvCxnSpPr>
            <a:cxnSpLocks/>
          </p:cNvCxnSpPr>
          <p:nvPr/>
        </p:nvCxnSpPr>
        <p:spPr>
          <a:xfrm>
            <a:off x="717800" y="2083412"/>
            <a:ext cx="0" cy="1624988"/>
          </a:xfrm>
          <a:prstGeom prst="straightConnector1">
            <a:avLst/>
          </a:prstGeom>
          <a:ln>
            <a:solidFill>
              <a:srgbClr val="E07A5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9251D8-F0C4-4845-B8F5-6D99D7145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F5A81-2B47-48A0-A9A7-FF4E92D4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69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a smart door lock needed?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How </a:t>
            </a:r>
            <a:r>
              <a:rPr lang="de-CH" err="1"/>
              <a:t>did</a:t>
            </a:r>
            <a:r>
              <a:rPr lang="de-CH"/>
              <a:t> </a:t>
            </a:r>
            <a:r>
              <a:rPr lang="de-CH" err="1"/>
              <a:t>we</a:t>
            </a:r>
            <a:r>
              <a:rPr lang="de-CH"/>
              <a:t> </a:t>
            </a:r>
            <a:r>
              <a:rPr lang="de-CH" err="1"/>
              <a:t>solve</a:t>
            </a:r>
            <a:r>
              <a:rPr lang="de-CH"/>
              <a:t> </a:t>
            </a:r>
            <a:r>
              <a:rPr lang="de-CH" err="1"/>
              <a:t>it</a:t>
            </a:r>
            <a:r>
              <a:rPr lang="de-CH"/>
              <a:t> and what </a:t>
            </a:r>
            <a:r>
              <a:rPr lang="de-CH" err="1"/>
              <a:t>were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biggest</a:t>
            </a:r>
            <a:r>
              <a:rPr lang="de-CH"/>
              <a:t> </a:t>
            </a:r>
            <a:r>
              <a:rPr lang="de-CH" err="1"/>
              <a:t>challenges</a:t>
            </a:r>
            <a:r>
              <a:rPr lang="de-CH"/>
              <a:t>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NEXT STEPS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What </a:t>
            </a:r>
            <a:r>
              <a:rPr lang="de-CH" err="1"/>
              <a:t>are</a:t>
            </a:r>
            <a:r>
              <a:rPr lang="de-CH"/>
              <a:t> </a:t>
            </a:r>
            <a:r>
              <a:rPr lang="de-CH" err="1"/>
              <a:t>our</a:t>
            </a:r>
            <a:r>
              <a:rPr lang="de-CH"/>
              <a:t> </a:t>
            </a:r>
            <a:r>
              <a:rPr lang="de-CH" err="1"/>
              <a:t>next</a:t>
            </a:r>
            <a:r>
              <a:rPr lang="de-CH"/>
              <a:t> </a:t>
            </a:r>
            <a:r>
              <a:rPr lang="de-CH" err="1"/>
              <a:t>steps</a:t>
            </a:r>
            <a:r>
              <a:rPr lang="de-CH"/>
              <a:t>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How does </a:t>
            </a:r>
            <a:r>
              <a:rPr lang="de-CH" err="1"/>
              <a:t>our</a:t>
            </a:r>
            <a:r>
              <a:rPr lang="de-CH"/>
              <a:t> </a:t>
            </a:r>
            <a:r>
              <a:rPr lang="en-GB"/>
              <a:t>product</a:t>
            </a:r>
            <a:r>
              <a:rPr lang="de-CH"/>
              <a:t> </a:t>
            </a:r>
            <a:r>
              <a:rPr lang="de-CH" err="1"/>
              <a:t>work</a:t>
            </a:r>
            <a:r>
              <a:rPr lang="de-CH"/>
              <a:t>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5AEF33-97E9-471E-85C7-B2183B783E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3F36B-127E-477D-932A-5DB9C4AC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Next </a:t>
            </a:r>
            <a:r>
              <a:rPr lang="de-CH" err="1"/>
              <a:t>steps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029FA4-6330-4D1F-9153-0DFF1141C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Features</a:t>
            </a:r>
          </a:p>
          <a:p>
            <a:pPr lvl="1"/>
            <a:r>
              <a:rPr lang="de-CH" err="1"/>
              <a:t>Improved</a:t>
            </a:r>
            <a:r>
              <a:rPr lang="de-CH"/>
              <a:t> App (Android &amp; iOS)</a:t>
            </a:r>
          </a:p>
          <a:p>
            <a:pPr lvl="1"/>
            <a:r>
              <a:rPr lang="de-CH" err="1"/>
              <a:t>Camera</a:t>
            </a:r>
            <a:r>
              <a:rPr lang="de-CH"/>
              <a:t> Streaming</a:t>
            </a:r>
          </a:p>
          <a:p>
            <a:pPr lvl="1"/>
            <a:endParaRPr lang="de-CH"/>
          </a:p>
          <a:p>
            <a:r>
              <a:rPr lang="de-CH"/>
              <a:t>Security (IAM, IDS/IPS, TLS, …)</a:t>
            </a:r>
          </a:p>
          <a:p>
            <a:pPr marL="114300" indent="0">
              <a:buNone/>
            </a:pPr>
            <a:endParaRPr lang="de-CH"/>
          </a:p>
          <a:p>
            <a:endParaRPr lang="de-CH"/>
          </a:p>
          <a:p>
            <a:r>
              <a:rPr lang="de-CH"/>
              <a:t>Zero-Touch </a:t>
            </a:r>
            <a:r>
              <a:rPr lang="de-CH" err="1"/>
              <a:t>Deployment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D90194-0121-4ED3-AA88-373FCB002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9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9251D8-F0C4-4845-B8F5-6D99D7145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F5A81-2B47-48A0-A9A7-FF4E92D4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10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unlock</a:t>
            </a:r>
            <a:br>
              <a:rPr lang="en"/>
            </a:br>
            <a:r>
              <a:rPr lang="en" sz="2400">
                <a:solidFill>
                  <a:schemeClr val="accent3"/>
                </a:solidFill>
              </a:rPr>
              <a:t>with card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F135E-6DBD-4A75-80B8-CB945C1616E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22</a:t>
            </a:fld>
            <a:endParaRPr lang="de-CH"/>
          </a:p>
        </p:txBody>
      </p:sp>
      <p:pic>
        <p:nvPicPr>
          <p:cNvPr id="4" name="Grafik 3" descr="Sperren Silhouette">
            <a:extLst>
              <a:ext uri="{FF2B5EF4-FFF2-40B4-BE49-F238E27FC236}">
                <a16:creationId xmlns:a16="http://schemas.microsoft.com/office/drawing/2014/main" id="{625463A2-DCE7-4B8D-9B5A-9464392A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8750" y="155147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unlock</a:t>
            </a:r>
            <a:br>
              <a:rPr lang="en"/>
            </a:br>
            <a:r>
              <a:rPr lang="en" sz="2400">
                <a:solidFill>
                  <a:schemeClr val="accent3"/>
                </a:solidFill>
              </a:rPr>
              <a:t>with phone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F135E-6DBD-4A75-80B8-CB945C1616E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23</a:t>
            </a:fld>
            <a:endParaRPr lang="de-CH"/>
          </a:p>
        </p:txBody>
      </p:sp>
      <p:pic>
        <p:nvPicPr>
          <p:cNvPr id="4" name="Grafik 3" descr="Sperren Silhouette">
            <a:extLst>
              <a:ext uri="{FF2B5EF4-FFF2-40B4-BE49-F238E27FC236}">
                <a16:creationId xmlns:a16="http://schemas.microsoft.com/office/drawing/2014/main" id="{625463A2-DCE7-4B8D-9B5A-9464392A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8750" y="15514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7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 and remote unlock</a:t>
            </a:r>
            <a:br>
              <a:rPr lang="en"/>
            </a:br>
            <a:r>
              <a:rPr lang="en" sz="2400">
                <a:solidFill>
                  <a:schemeClr val="accent3"/>
                </a:solidFill>
              </a:rPr>
              <a:t>with phone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F135E-6DBD-4A75-80B8-CB945C1616E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24</a:t>
            </a:fld>
            <a:endParaRPr lang="de-CH"/>
          </a:p>
        </p:txBody>
      </p:sp>
      <p:pic>
        <p:nvPicPr>
          <p:cNvPr id="4" name="Grafik 3" descr="Rufton Silhouette">
            <a:extLst>
              <a:ext uri="{FF2B5EF4-FFF2-40B4-BE49-F238E27FC236}">
                <a16:creationId xmlns:a16="http://schemas.microsoft.com/office/drawing/2014/main" id="{E0149C32-9581-4C71-8427-659D1843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1608" y="1550198"/>
            <a:ext cx="914400" cy="914400"/>
          </a:xfrm>
          <a:prstGeom prst="rect">
            <a:avLst/>
          </a:prstGeom>
        </p:spPr>
      </p:pic>
      <p:pic>
        <p:nvPicPr>
          <p:cNvPr id="6" name="Grafik 5" descr="Telefon-Vibration Silhouette">
            <a:extLst>
              <a:ext uri="{FF2B5EF4-FFF2-40B4-BE49-F238E27FC236}">
                <a16:creationId xmlns:a16="http://schemas.microsoft.com/office/drawing/2014/main" id="{6FC2CA32-80C6-4415-B8FB-D68B05729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758" y="28184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1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Suspicious activity</a:t>
            </a:r>
            <a:br>
              <a:rPr lang="en"/>
            </a:br>
            <a:r>
              <a:rPr lang="en" sz="2400">
                <a:solidFill>
                  <a:schemeClr val="accent3"/>
                </a:solidFill>
              </a:rPr>
              <a:t>with rejected card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F135E-6DBD-4A75-80B8-CB945C1616E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25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149C32-9581-4C71-8427-659D1843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41608" y="1550198"/>
            <a:ext cx="914400" cy="914400"/>
          </a:xfrm>
          <a:prstGeom prst="rect">
            <a:avLst/>
          </a:prstGeom>
        </p:spPr>
      </p:pic>
      <p:pic>
        <p:nvPicPr>
          <p:cNvPr id="8" name="Grafik 7" descr="Schließen mit einfarbiger Füllung">
            <a:extLst>
              <a:ext uri="{FF2B5EF4-FFF2-40B4-BE49-F238E27FC236}">
                <a16:creationId xmlns:a16="http://schemas.microsoft.com/office/drawing/2014/main" id="{60A51ECE-692B-4211-A23E-1F64A9208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1608" y="1550198"/>
            <a:ext cx="914400" cy="914400"/>
          </a:xfrm>
          <a:prstGeom prst="rect">
            <a:avLst/>
          </a:prstGeom>
        </p:spPr>
      </p:pic>
      <p:pic>
        <p:nvPicPr>
          <p:cNvPr id="10" name="Grafik 9" descr="Ausführen mit einfarbiger Füllung">
            <a:extLst>
              <a:ext uri="{FF2B5EF4-FFF2-40B4-BE49-F238E27FC236}">
                <a16:creationId xmlns:a16="http://schemas.microsoft.com/office/drawing/2014/main" id="{ED396E8E-1EEC-48B6-B3A9-A551262F01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6758" y="2851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</a:t>
            </a:r>
            <a:br>
              <a:rPr lang="en"/>
            </a:br>
            <a:r>
              <a:rPr lang="en" sz="2400">
                <a:solidFill>
                  <a:schemeClr val="accent3"/>
                </a:solidFill>
              </a:rPr>
              <a:t>with alarm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F135E-6DBD-4A75-80B8-CB945C1616E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26</a:t>
            </a:fld>
            <a:endParaRPr lang="de-CH"/>
          </a:p>
        </p:txBody>
      </p:sp>
      <p:pic>
        <p:nvPicPr>
          <p:cNvPr id="5" name="Grafik 4" descr="Geballte Faust Silhouette">
            <a:extLst>
              <a:ext uri="{FF2B5EF4-FFF2-40B4-BE49-F238E27FC236}">
                <a16:creationId xmlns:a16="http://schemas.microsoft.com/office/drawing/2014/main" id="{7D200D98-F599-4D26-A4C7-A6401DFBA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8451" y="1550198"/>
            <a:ext cx="914400" cy="914400"/>
          </a:xfrm>
          <a:prstGeom prst="rect">
            <a:avLst/>
          </a:prstGeom>
        </p:spPr>
      </p:pic>
      <p:pic>
        <p:nvPicPr>
          <p:cNvPr id="8" name="Grafik 7" descr="Martinshorn Silhouette">
            <a:extLst>
              <a:ext uri="{FF2B5EF4-FFF2-40B4-BE49-F238E27FC236}">
                <a16:creationId xmlns:a16="http://schemas.microsoft.com/office/drawing/2014/main" id="{7ED700C6-86FA-4516-9400-BAB333EE2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758" y="2851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unlock</a:t>
            </a:r>
            <a:br>
              <a:rPr lang="en"/>
            </a:br>
            <a:r>
              <a:rPr lang="en" sz="2400">
                <a:solidFill>
                  <a:schemeClr val="accent3"/>
                </a:solidFill>
              </a:rPr>
              <a:t>with web interface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F135E-6DBD-4A75-80B8-CB945C1616E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27</a:t>
            </a:fld>
            <a:endParaRPr lang="de-CH"/>
          </a:p>
        </p:txBody>
      </p:sp>
      <p:pic>
        <p:nvPicPr>
          <p:cNvPr id="4" name="Grafik 3" descr="Rufton Silhouette">
            <a:extLst>
              <a:ext uri="{FF2B5EF4-FFF2-40B4-BE49-F238E27FC236}">
                <a16:creationId xmlns:a16="http://schemas.microsoft.com/office/drawing/2014/main" id="{E0149C32-9581-4C71-8427-659D1843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1608" y="1550198"/>
            <a:ext cx="914400" cy="914400"/>
          </a:xfrm>
          <a:prstGeom prst="rect">
            <a:avLst/>
          </a:prstGeom>
        </p:spPr>
      </p:pic>
      <p:pic>
        <p:nvPicPr>
          <p:cNvPr id="6" name="Grafik 5" descr="Telefon-Vibration Silhouette">
            <a:extLst>
              <a:ext uri="{FF2B5EF4-FFF2-40B4-BE49-F238E27FC236}">
                <a16:creationId xmlns:a16="http://schemas.microsoft.com/office/drawing/2014/main" id="{6FC2CA32-80C6-4415-B8FB-D68B05729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758" y="28184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2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br>
              <a:rPr lang="en"/>
            </a:br>
            <a:r>
              <a:rPr lang="en" sz="2400">
                <a:solidFill>
                  <a:schemeClr val="accent3"/>
                </a:solidFill>
              </a:rPr>
              <a:t>with Kibana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F135E-6DBD-4A75-80B8-CB945C1616E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28</a:t>
            </a:fld>
            <a:endParaRPr lang="de-CH"/>
          </a:p>
        </p:txBody>
      </p:sp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06CCABED-DB32-45B4-82B3-0EB6FE91A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055" y="1543474"/>
            <a:ext cx="914400" cy="914400"/>
          </a:xfrm>
          <a:prstGeom prst="rect">
            <a:avLst/>
          </a:prstGeom>
        </p:spPr>
      </p:pic>
      <p:pic>
        <p:nvPicPr>
          <p:cNvPr id="8" name="Graphic 7" descr="Programmer male outline">
            <a:extLst>
              <a:ext uri="{FF2B5EF4-FFF2-40B4-BE49-F238E27FC236}">
                <a16:creationId xmlns:a16="http://schemas.microsoft.com/office/drawing/2014/main" id="{0BAEF5E4-E903-4771-A4F4-41E4A5D3F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758" y="2781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5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062D6-1094-4589-8E0B-2E1BD3D6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5706625" cy="1338300"/>
          </a:xfrm>
        </p:spPr>
        <p:txBody>
          <a:bodyPr/>
          <a:lstStyle/>
          <a:p>
            <a:r>
              <a:rPr lang="de-CH"/>
              <a:t>Questions?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57DB5C-B8B0-40BD-B151-8C593185D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3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9251D8-F0C4-4845-B8F5-6D99D7145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F5A81-2B47-48A0-A9A7-FF4E92D4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de-CH"/>
              <a:t>Door lock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de-CH"/>
              <a:t>Lock, </a:t>
            </a:r>
            <a:r>
              <a:rPr lang="de-CH" err="1"/>
              <a:t>Unlock</a:t>
            </a:r>
            <a:endParaRPr lang="de-CH"/>
          </a:p>
          <a:p>
            <a:pPr marL="6350" indent="-6350"/>
            <a:r>
              <a:rPr lang="de-CH"/>
              <a:t>Remote </a:t>
            </a:r>
            <a:r>
              <a:rPr lang="de-CH" err="1"/>
              <a:t>access</a:t>
            </a:r>
            <a:endParaRPr lang="de-CH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de-CH"/>
              <a:t>Door bell</a:t>
            </a:r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de-CH" err="1"/>
              <a:t>Ringing</a:t>
            </a:r>
            <a:endParaRPr lang="de-CH"/>
          </a:p>
          <a:p>
            <a:pPr marL="0" indent="0"/>
            <a:r>
              <a:rPr lang="de-CH"/>
              <a:t>Remote Push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de-CH"/>
              <a:t>Security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de-CH"/>
              <a:t>Alarms, Intrusion</a:t>
            </a:r>
          </a:p>
          <a:p>
            <a:pPr marL="0" indent="0"/>
            <a:r>
              <a:rPr lang="de-CH" err="1"/>
              <a:t>Suspicious</a:t>
            </a:r>
            <a:r>
              <a:rPr lang="de-CH"/>
              <a:t> </a:t>
            </a:r>
            <a:r>
              <a:rPr lang="de-CH" err="1"/>
              <a:t>Activities</a:t>
            </a:r>
            <a:endParaRPr lang="de-CH"/>
          </a:p>
          <a:p>
            <a:pPr marL="0" indent="0"/>
            <a:r>
              <a:rPr lang="de-CH"/>
              <a:t>Remote Push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859AF31-F8EB-4609-B446-74069E0AD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74900" y="4859536"/>
            <a:ext cx="2057400" cy="274637"/>
          </a:xfrm>
        </p:spPr>
        <p:txBody>
          <a:bodyPr/>
          <a:lstStyle/>
          <a:p>
            <a:fld id="{34830F97-8DD2-4172-9ABD-E1B37FC40517}" type="slidenum">
              <a:rPr lang="de-CH" smtClean="0"/>
              <a:t>4</a:t>
            </a:fld>
            <a:endParaRPr lang="de-CH"/>
          </a:p>
        </p:txBody>
      </p:sp>
      <p:pic>
        <p:nvPicPr>
          <p:cNvPr id="6" name="Grafik 5" descr="Rufton mit einfarbiger Füllung">
            <a:extLst>
              <a:ext uri="{FF2B5EF4-FFF2-40B4-BE49-F238E27FC236}">
                <a16:creationId xmlns:a16="http://schemas.microsoft.com/office/drawing/2014/main" id="{C75BDDCB-6C01-4484-AFF4-4D834159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1900" y="1625100"/>
            <a:ext cx="900000" cy="900000"/>
          </a:xfrm>
          <a:prstGeom prst="rect">
            <a:avLst/>
          </a:prstGeom>
        </p:spPr>
      </p:pic>
      <p:pic>
        <p:nvPicPr>
          <p:cNvPr id="8" name="Grafik 7" descr="Entsperren mit einfarbiger Füllung">
            <a:extLst>
              <a:ext uri="{FF2B5EF4-FFF2-40B4-BE49-F238E27FC236}">
                <a16:creationId xmlns:a16="http://schemas.microsoft.com/office/drawing/2014/main" id="{58C9D91E-3D68-4932-9796-537157B7B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1750" y="1591388"/>
            <a:ext cx="914400" cy="914400"/>
          </a:xfrm>
          <a:prstGeom prst="rect">
            <a:avLst/>
          </a:prstGeom>
        </p:spPr>
      </p:pic>
      <p:pic>
        <p:nvPicPr>
          <p:cNvPr id="14" name="Grafik 13" descr="Schildkreuz mit einfarbiger Füllung">
            <a:extLst>
              <a:ext uri="{FF2B5EF4-FFF2-40B4-BE49-F238E27FC236}">
                <a16:creationId xmlns:a16="http://schemas.microsoft.com/office/drawing/2014/main" id="{40986765-314A-43F7-9C10-3839E393AA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7555" y="159138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F4C26-B772-4EDF-8AF6-DF9A6DDA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/>
              <a:t>User Interfaces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D9A6B40-6F12-49E3-9535-2380AA7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488" indent="-6350"/>
            <a:r>
              <a:rPr lang="de-CH" sz="1600"/>
              <a:t>Web </a:t>
            </a:r>
            <a:r>
              <a:rPr lang="de-CH" sz="1600" err="1"/>
              <a:t>Application</a:t>
            </a:r>
            <a:endParaRPr lang="de-CH" sz="160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E3B32063-38D5-44F8-9751-5559D500FFB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CH"/>
              <a:t>State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door</a:t>
            </a:r>
            <a:endParaRPr lang="de-CH"/>
          </a:p>
          <a:p>
            <a:pPr marL="90488" indent="0"/>
            <a:r>
              <a:rPr lang="de-CH" err="1"/>
              <a:t>Previous</a:t>
            </a:r>
            <a:r>
              <a:rPr lang="de-CH"/>
              <a:t> </a:t>
            </a:r>
            <a:r>
              <a:rPr lang="de-CH" err="1"/>
              <a:t>actions</a:t>
            </a:r>
            <a:endParaRPr lang="de-CH"/>
          </a:p>
          <a:p>
            <a:r>
              <a:rPr lang="de-CH"/>
              <a:t>Remote </a:t>
            </a:r>
            <a:r>
              <a:rPr lang="de-CH" err="1"/>
              <a:t>actions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5782A-4156-417F-A2C9-C64582B07F6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488" indent="-6350"/>
            <a:r>
              <a:rPr lang="de-CH"/>
              <a:t>Mobile App</a:t>
            </a:r>
          </a:p>
          <a:p>
            <a:pPr marL="90488" indent="-6350"/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800EEC-754A-423B-A197-DE048F6138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/>
              <a:t>Open </a:t>
            </a:r>
            <a:r>
              <a:rPr lang="de-CH" err="1"/>
              <a:t>with</a:t>
            </a:r>
            <a:r>
              <a:rPr lang="de-CH"/>
              <a:t> NFC</a:t>
            </a:r>
          </a:p>
          <a:p>
            <a:r>
              <a:rPr lang="de-CH" err="1"/>
              <a:t>Receive</a:t>
            </a:r>
            <a:r>
              <a:rPr lang="de-CH"/>
              <a:t> </a:t>
            </a:r>
            <a:r>
              <a:rPr lang="de-CH" err="1"/>
              <a:t>notifications</a:t>
            </a:r>
            <a:endParaRPr lang="de-CH"/>
          </a:p>
          <a:p>
            <a:pPr marL="90488" indent="-6350"/>
            <a:r>
              <a:rPr lang="de-CH" err="1"/>
              <a:t>Unlock</a:t>
            </a:r>
            <a:r>
              <a:rPr lang="de-CH"/>
              <a:t> </a:t>
            </a:r>
            <a:r>
              <a:rPr lang="de-CH" err="1"/>
              <a:t>remotely</a:t>
            </a:r>
            <a:endParaRPr lang="de-CH"/>
          </a:p>
          <a:p>
            <a:endParaRPr lang="de-CH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53A8459D-B142-4F63-B277-CCD69A2B007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58809" y="2390400"/>
            <a:ext cx="3785191" cy="408600"/>
          </a:xfrm>
        </p:spPr>
        <p:txBody>
          <a:bodyPr/>
          <a:lstStyle/>
          <a:p>
            <a:pPr marL="90488" indent="-6350"/>
            <a:r>
              <a:rPr lang="de-CH"/>
              <a:t>Human </a:t>
            </a:r>
            <a:r>
              <a:rPr lang="de-CH" err="1"/>
              <a:t>Machine</a:t>
            </a:r>
            <a:r>
              <a:rPr lang="de-CH"/>
              <a:t> </a:t>
            </a:r>
          </a:p>
          <a:p>
            <a:pPr marL="90488" indent="-6350"/>
            <a:r>
              <a:rPr lang="de-CH"/>
              <a:t>Interface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CD75D55C-5038-410A-9873-A19A23F0F23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94200" y="2990286"/>
            <a:ext cx="2261700" cy="7239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488" indent="-6350"/>
            <a:r>
              <a:rPr lang="de-CH"/>
              <a:t>LED </a:t>
            </a:r>
            <a:r>
              <a:rPr lang="de-CH" err="1"/>
              <a:t>Red</a:t>
            </a:r>
            <a:r>
              <a:rPr lang="de-CH"/>
              <a:t> / Green</a:t>
            </a:r>
          </a:p>
          <a:p>
            <a:pPr marL="90488" indent="-6350"/>
            <a:r>
              <a:rPr lang="de-CH"/>
              <a:t>Button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2D3A6-5835-4428-81E0-69F2A9BF1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5</a:t>
            </a:fld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5F5C5F-2170-4DA2-A065-252B0DD8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46" y="1224792"/>
            <a:ext cx="1165608" cy="116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Logo, history, meaning, symbol, PNG">
            <a:extLst>
              <a:ext uri="{FF2B5EF4-FFF2-40B4-BE49-F238E27FC236}">
                <a16:creationId xmlns:a16="http://schemas.microsoft.com/office/drawing/2014/main" id="{04B3B1DC-7F67-4A79-AC3C-1AD3CEDD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89" y="1302408"/>
            <a:ext cx="1796222" cy="10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F3BD41E-2FEA-4966-ACDE-301B06E1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245" y="1234735"/>
            <a:ext cx="1165609" cy="11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8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9251D8-F0C4-4845-B8F5-6D99D7145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F5A81-2B47-48A0-A9A7-FF4E92D4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943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E126B-EDAF-43C7-83CF-A428B981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0" y="178789"/>
            <a:ext cx="7146844" cy="47691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F67E77-543A-419A-A46C-F65627C3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System </a:t>
            </a:r>
            <a:r>
              <a:rPr lang="de-CH" err="1"/>
              <a:t>overview</a:t>
            </a:r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63C091B-D596-4B3B-BAD7-A47C2E17B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62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72832-2638-4E0D-9E31-E2F1DA14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11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76A3B-4FB6-41B7-AD84-C7D09E624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/>
              <a:t>Number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main</a:t>
            </a:r>
            <a:r>
              <a:rPr lang="de-CH"/>
              <a:t> </a:t>
            </a:r>
            <a:r>
              <a:rPr lang="de-CH" err="1"/>
              <a:t>software</a:t>
            </a:r>
            <a:r>
              <a:rPr lang="de-CH"/>
              <a:t> </a:t>
            </a:r>
            <a:r>
              <a:rPr lang="de-CH" err="1"/>
              <a:t>components</a:t>
            </a:r>
            <a:r>
              <a:rPr lang="de-CH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29BF03-7779-4B42-AEE3-406D6D220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B8AD-DCC6-425B-A16F-708493D96741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099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5D015-17D6-4938-BD6A-9BB22B0C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BA4272-1C8D-4CD6-9402-6742620B7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FBB9-A333-43AE-ACD5-1DD7C9698521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4" name="Picture 12" descr="Diagram&#10;&#10;Description automatically generated">
            <a:extLst>
              <a:ext uri="{FF2B5EF4-FFF2-40B4-BE49-F238E27FC236}">
                <a16:creationId xmlns:a16="http://schemas.microsoft.com/office/drawing/2014/main" id="{0465C541-8890-455F-8071-450A202AA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0078"/>
            <a:ext cx="5324475" cy="4943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137284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mart Door Lock">
      <a:dk1>
        <a:srgbClr val="0C0C0C"/>
      </a:dk1>
      <a:lt1>
        <a:srgbClr val="FFFFFF"/>
      </a:lt1>
      <a:dk2>
        <a:srgbClr val="0C0C0C"/>
      </a:dk2>
      <a:lt2>
        <a:srgbClr val="FFFFFF"/>
      </a:lt2>
      <a:accent1>
        <a:srgbClr val="0C0C0C"/>
      </a:accent1>
      <a:accent2>
        <a:srgbClr val="E07A5F"/>
      </a:accent2>
      <a:accent3>
        <a:srgbClr val="3D405B"/>
      </a:accent3>
      <a:accent4>
        <a:srgbClr val="F4F1DE"/>
      </a:accent4>
      <a:accent5>
        <a:srgbClr val="FFFFFF"/>
      </a:accent5>
      <a:accent6>
        <a:srgbClr val="000000"/>
      </a:accent6>
      <a:hlink>
        <a:srgbClr val="3D405B"/>
      </a:hlink>
      <a:folHlink>
        <a:srgbClr val="81B2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(16:9)</PresentationFormat>
  <Slides>29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Management Consulting Toolkit by Slidesgo</vt:lpstr>
      <vt:lpstr>Smart Door Lock HSLU - IOT</vt:lpstr>
      <vt:lpstr>Table of Contents</vt:lpstr>
      <vt:lpstr>USECASE</vt:lpstr>
      <vt:lpstr>Features</vt:lpstr>
      <vt:lpstr>User Interfaces</vt:lpstr>
      <vt:lpstr>SOLUTION</vt:lpstr>
      <vt:lpstr>System overview</vt:lpstr>
      <vt:lpstr>11</vt:lpstr>
      <vt:lpstr>PowerPoint Presentation</vt:lpstr>
      <vt:lpstr>Functional Software Architecture</vt:lpstr>
      <vt:lpstr>But what if it doesn’t?</vt:lpstr>
      <vt:lpstr>Elastic Stack</vt:lpstr>
      <vt:lpstr>What is the Elastic Stack?</vt:lpstr>
      <vt:lpstr>What we use it for</vt:lpstr>
      <vt:lpstr> Technical challenges</vt:lpstr>
      <vt:lpstr>Interrupts and Reentrancy </vt:lpstr>
      <vt:lpstr>Interrupts and Reentrancy</vt:lpstr>
      <vt:lpstr>Interrupts and Reentrancy</vt:lpstr>
      <vt:lpstr>NEXT STEPS</vt:lpstr>
      <vt:lpstr>Next steps</vt:lpstr>
      <vt:lpstr>DEMO</vt:lpstr>
      <vt:lpstr>Local unlock with card</vt:lpstr>
      <vt:lpstr>Local unlock with phone</vt:lpstr>
      <vt:lpstr>Ring and remote unlock with phone</vt:lpstr>
      <vt:lpstr>Suspicious activity with rejected card</vt:lpstr>
      <vt:lpstr>Intrusion with alarm</vt:lpstr>
      <vt:lpstr>Remote unlock with web interface</vt:lpstr>
      <vt:lpstr>Filtering with Kibana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Idee Aufbau Präsentation</dc:title>
  <dc:creator>Niklas Tanner</dc:creator>
  <cp:revision>1</cp:revision>
  <dcterms:modified xsi:type="dcterms:W3CDTF">2022-02-04T12:51:43Z</dcterms:modified>
</cp:coreProperties>
</file>