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319" r:id="rId5"/>
    <p:sldId id="320" r:id="rId6"/>
    <p:sldId id="321" r:id="rId7"/>
    <p:sldId id="322" r:id="rId8"/>
    <p:sldId id="323" r:id="rId9"/>
    <p:sldId id="324" r:id="rId10"/>
    <p:sldId id="315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16" r:id="rId19"/>
    <p:sldId id="332" r:id="rId20"/>
    <p:sldId id="333" r:id="rId21"/>
    <p:sldId id="334" r:id="rId22"/>
    <p:sldId id="335" r:id="rId23"/>
    <p:sldId id="336" r:id="rId24"/>
    <p:sldId id="337" r:id="rId25"/>
    <p:sldId id="317" r:id="rId26"/>
    <p:sldId id="338" r:id="rId27"/>
    <p:sldId id="339" r:id="rId28"/>
    <p:sldId id="318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8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327BF-973C-43F1-91FB-D31BFAA0F4AF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04188-7515-4682-83F5-609BAE117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76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2c64b9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2c64b9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2c64b9a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2c64b9a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91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938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785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295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529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72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937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573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2c64b9a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2c64b9a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864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41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2c64b9a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2c64b9a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053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6607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728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430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116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2c64b9a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2c64b9a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579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120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845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2c64b9a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2c64b9a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10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f9b877b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f9b877b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2c64b9a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2c64b9a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47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58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66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04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59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92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860B-B559-CE50-E1DB-A2A5B86CA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091B8-047E-1691-FF86-217E5AB12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10CB-2452-A0F1-34DA-EA08F1F8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B812-07A1-47DC-8029-FDC708345575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023B-2A35-28B1-DE2D-8B1B17A5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443A3-2C67-5AF9-69BA-CBA5C361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E383-C602-42A5-B56B-E3AA33FE5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74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EAF8-A622-3EFF-CC7B-62818023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7FF01-0196-E2FA-C163-05BE7A89F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7D3F-1911-B5B2-14D3-9BCA816B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B812-07A1-47DC-8029-FDC708345575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0010-70DE-D482-9A3E-6E39E856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7F00-13B5-3F86-BA25-24E2FF1B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E383-C602-42A5-B56B-E3AA33FE5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4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02868-4AA4-D267-9B39-9ED3F97D6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75C07-15EA-E173-94AC-42029B6F9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8948-44DF-576E-267C-C711B932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B812-07A1-47DC-8029-FDC708345575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58B2-7EC1-4491-0FE8-F8908E27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F978-F7A1-2A7C-3F83-11D087A1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E383-C602-42A5-B56B-E3AA33FE5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39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108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2F89-A078-FC40-FE2B-9DB1F0FD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4D84-8DAB-D47B-F05E-9CA7023E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0EC9-3D27-401C-400F-19657268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B812-07A1-47DC-8029-FDC708345575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669C-722B-AB43-69C5-FF878FA6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28F7-08EA-DD08-5E85-04B93AD2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E383-C602-42A5-B56B-E3AA33FE5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75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138E-E08E-26D1-A506-8155A93D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5DD0-812A-9B02-E0B3-8C51EB39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EC5B-9362-450B-3891-B0817C75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B812-07A1-47DC-8029-FDC708345575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6148-0267-A513-C954-F7DE8F52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3F50C-8669-C8BD-8F5C-BDB47560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E383-C602-42A5-B56B-E3AA33FE5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05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888F-6E56-DDF7-D3EE-5024D320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3358-7883-3289-9CAB-8410BFC3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B1EF3-549B-F97E-BB68-09CE8BD5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308BE-ABC0-62D8-0BFE-0801433A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B812-07A1-47DC-8029-FDC708345575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D465-A11E-DF80-C863-968089F0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B755F-A208-49FC-4ADA-77DF0598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E383-C602-42A5-B56B-E3AA33FE5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75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B64A-92D5-63F4-73B3-957276E5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3CFDB-931F-7FF0-843B-646E5DFE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D4934-8665-DE61-3A8A-7B91AE7AB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F3296-9BCD-E6B4-7F34-22F9F4BE6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F0155-2755-EF33-48C2-6200D7104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C2B51-5642-33B9-633D-87DD25DD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B812-07A1-47DC-8029-FDC708345575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2CF30-112B-FC35-F398-626DA92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F278C-1C4C-3309-019C-A6E57A53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E383-C602-42A5-B56B-E3AA33FE5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29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8A9D-5F1C-DE6A-BC52-40EE7245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F1B17-4826-92E1-F40D-0B5EFC14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B812-07A1-47DC-8029-FDC708345575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42F36-800F-7ECD-CB02-217D8723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DC7DD-EBC8-1CC2-9692-BDA0202C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E383-C602-42A5-B56B-E3AA33FE5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70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F9ED3-B469-205E-F1FE-88A43C1F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B812-07A1-47DC-8029-FDC708345575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8FF7F-8C28-52F2-764A-E1042D51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EDEC8-D234-D395-5478-4DD240CB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E383-C602-42A5-B56B-E3AA33FE5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28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15BC-08E0-886E-02FD-986172EA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C35A-DF7F-E2CC-810A-7292EA1A6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E9BC4-6040-248F-5D92-2D7B66F93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F9E59-2D1C-E74F-3C36-6A291C2A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B812-07A1-47DC-8029-FDC708345575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579F7-CF37-966F-9D6D-59C3A1D1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022B0-764A-17C1-19DF-B4890E92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E383-C602-42A5-B56B-E3AA33FE5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42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72BB-8CC9-9610-0E71-B17CB3E6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B5F69-DDF8-3C84-233F-9E6DBB651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BB10-A0A3-C614-399E-29B520B96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C4E1-F115-C08D-378F-DFA860FB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B812-07A1-47DC-8029-FDC708345575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2EEA4-2B00-F757-87CC-CC1A6B9A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41E65-7C0A-CDB2-9448-356F8C13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E383-C602-42A5-B56B-E3AA33FE5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7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1FC05-0B6B-ADF4-5146-C040B7CE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56D48-98CB-7805-83B2-B7886DA31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4438-46A6-E800-5161-D2D6568C7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B812-07A1-47DC-8029-FDC708345575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43315-E7DD-DC0B-6A32-B78344175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EF91-D9DC-0958-C686-262A96C82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E383-C602-42A5-B56B-E3AA33FE5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89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_images/anatomy.p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1.1/api/_as_gen/matplotlib.pyplot.annotat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b="1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Visualization</a:t>
            </a:r>
            <a:endParaRPr b="1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Customizing Our Plots</a:t>
            </a:r>
            <a:endParaRPr b="1" dirty="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415600" y="5338467"/>
            <a:ext cx="1136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Sciences Institute, University of Toronto</a:t>
            </a:r>
            <a:endParaRPr sz="21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4294967295"/>
          </p:nvPr>
        </p:nvSpPr>
        <p:spPr>
          <a:xfrm>
            <a:off x="2486133" y="2548733"/>
            <a:ext cx="7224800" cy="17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Text and Annotations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8322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Annotations with the text() function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Let’s start by putting our data into a scatter plot this time 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Then use the text() function to specify coordinates and text </a:t>
            </a: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2121477" y="2377331"/>
            <a:ext cx="7949045" cy="21033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(x,y1, label = "Person 1")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(x,y2, label = "Person 2")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ax.legend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(loc='lower right')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78882205-AA4E-E790-C70B-259E8D39B4EB}"/>
              </a:ext>
            </a:extLst>
          </p:cNvPr>
          <p:cNvSpPr txBox="1"/>
          <p:nvPr/>
        </p:nvSpPr>
        <p:spPr>
          <a:xfrm>
            <a:off x="1725755" y="5494604"/>
            <a:ext cx="8740487" cy="11417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ax.text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(10, 95, "This value is important!") 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fig.show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082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Modifying text annotations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Just like before, we can modify our text annotation by adding arguments</a:t>
            </a:r>
            <a:endParaRPr lang="en-CA" sz="2600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1683327" y="2957252"/>
            <a:ext cx="8825345" cy="269540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ax.text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(10, 95, "This value is important!",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ha='center', ##alignment of text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color = 'red', ##modify font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colour</a:t>
            </a:r>
            <a:endParaRPr lang="en-US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size = 20) ##modify font size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fig.show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878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igure&#10;&#10;Description automatically generated with medium confidence">
            <a:hlinkClick r:id="rId3"/>
            <a:extLst>
              <a:ext uri="{FF2B5EF4-FFF2-40B4-BE49-F238E27FC236}">
                <a16:creationId xmlns:a16="http://schemas.microsoft.com/office/drawing/2014/main" id="{502159F2-71DB-211C-F925-23C015F5CE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3" t="1338" r="1445" b="1553"/>
          <a:stretch/>
        </p:blipFill>
        <p:spPr>
          <a:xfrm>
            <a:off x="4421834" y="3522633"/>
            <a:ext cx="3348331" cy="3335200"/>
          </a:xfrm>
          <a:prstGeom prst="rect">
            <a:avLst/>
          </a:prstGeom>
        </p:spPr>
      </p:pic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Positioning text annotations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Just now, we located our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text annotation using the coordinates of data points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If we want our annotation linked to a fixed spot, we can locate it at a specific location on our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axes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or the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figure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itself (recall our matplotlib terminology)</a:t>
            </a:r>
          </a:p>
        </p:txBody>
      </p:sp>
    </p:spTree>
    <p:extLst>
      <p:ext uri="{BB962C8B-B14F-4D97-AF65-F5344CB8AC3E}">
        <p14:creationId xmlns:p14="http://schemas.microsoft.com/office/powerpoint/2010/main" val="249418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Positioning text annotations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do this using </a:t>
            </a:r>
            <a:r>
              <a:rPr lang="en-CA" sz="2933" b="1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transforms</a:t>
            </a: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Start by making a simple, empty set of axes 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Then we can position our annotation with reference to the data (like before), the axes, or the figure  (referencing axis/figure dimensions) 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A9F340D-DD2E-ECF6-A0DF-1A326265A485}"/>
              </a:ext>
            </a:extLst>
          </p:cNvPr>
          <p:cNvSpPr txBox="1"/>
          <p:nvPr/>
        </p:nvSpPr>
        <p:spPr>
          <a:xfrm>
            <a:off x="3554557" y="2599005"/>
            <a:ext cx="5082886" cy="9477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ax.axis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([0, 10, 0, 10])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Google Shape;112;p21">
            <a:extLst>
              <a:ext uri="{FF2B5EF4-FFF2-40B4-BE49-F238E27FC236}">
                <a16:creationId xmlns:a16="http://schemas.microsoft.com/office/drawing/2014/main" id="{D4A8F206-83C0-627A-8B8D-E0BCD5D21191}"/>
              </a:ext>
            </a:extLst>
          </p:cNvPr>
          <p:cNvSpPr txBox="1"/>
          <p:nvPr/>
        </p:nvSpPr>
        <p:spPr>
          <a:xfrm>
            <a:off x="124691" y="4761536"/>
            <a:ext cx="11942618" cy="16554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ax.text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(1, 5, ". Data: (1, 5)", 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transform=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ax.transData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ax.text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(0.5, 0.1, ". Axes: (0.5, 0.1)", 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transform=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ax.transAxes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ax.text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(0.2, 0.2, ". Figure: (0.2, 0.2)", 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transform=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fig.transFigure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856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Positioning text annotations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" name="Google Shape;112;p21">
            <a:extLst>
              <a:ext uri="{FF2B5EF4-FFF2-40B4-BE49-F238E27FC236}">
                <a16:creationId xmlns:a16="http://schemas.microsoft.com/office/drawing/2014/main" id="{D4A8F206-83C0-627A-8B8D-E0BCD5D21191}"/>
              </a:ext>
            </a:extLst>
          </p:cNvPr>
          <p:cNvSpPr txBox="1"/>
          <p:nvPr/>
        </p:nvSpPr>
        <p:spPr>
          <a:xfrm>
            <a:off x="2507673" y="5678763"/>
            <a:ext cx="7176654" cy="94133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ax.text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(1, 5, ". Data: (1, 5)", 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transform=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ax.transData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ax.text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(0.5, 0.1, ". Axes: (0.5, 0.1)", 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transform=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ax.transAxes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ax.text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(0.2, 0.2, ". Figure: (0.2, 0.2)", 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transform=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fig.transFigure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Picture 6" descr="A graph with numbers and figures&#10;&#10;Description automatically generated">
            <a:extLst>
              <a:ext uri="{FF2B5EF4-FFF2-40B4-BE49-F238E27FC236}">
                <a16:creationId xmlns:a16="http://schemas.microsoft.com/office/drawing/2014/main" id="{54312CC2-3054-8B05-A6D1-D13B6AEB2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98" y="1460727"/>
            <a:ext cx="5433204" cy="41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9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Annotating with arrows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use the </a:t>
            </a:r>
            <a:r>
              <a:rPr lang="en-CA" sz="2933" b="1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annotate() </a:t>
            </a: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function to annotate with arrows and text (e.g. to focus at a specific point)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have to specify the location to point at </a:t>
            </a:r>
            <a:r>
              <a:rPr lang="en-CA" sz="25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and </a:t>
            </a: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location where we want our text</a:t>
            </a:r>
            <a:endParaRPr lang="en-CA" sz="2200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755072" y="3429000"/>
            <a:ext cx="10681855" cy="313805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(x,y1, label = "Person 1")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(x,y2, label = "Person 2")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ax.legend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(loc='lower right')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ax.annotate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('This is important!',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xy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=(10, 95),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xytext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=(20, 94),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arrowprops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facecolor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='black', shrink=0.05))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fig.show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529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Modifying arrows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263236" y="1536633"/>
            <a:ext cx="11513164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 the </a:t>
            </a:r>
            <a:r>
              <a:rPr lang="en-CA" sz="2933" b="1" dirty="0" err="1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arrowprops</a:t>
            </a: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argument to adjust our arrow style and colour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Matplotlib documentation describes possible arrow styles (</a:t>
            </a: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https://matplotlib.org/3.1.1/api/_as_gen/matplotlib.pyplot.annotate.html</a:t>
            </a: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)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Try "-&gt;", "&lt;-&gt;", "-[", "fancy"</a:t>
            </a: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1451264" y="3429000"/>
            <a:ext cx="9289472" cy="258387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ax.annotate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('This is important!’,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		 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xy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=(10, 95),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xytext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=(20, 94),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arrowprops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arrowstyle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"wedge",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color = "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hotpink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fig.show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288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4294967295"/>
          </p:nvPr>
        </p:nvSpPr>
        <p:spPr>
          <a:xfrm>
            <a:off x="2486133" y="2548733"/>
            <a:ext cx="7224800" cy="17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Axis Labels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0566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Removing tick marks and labels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remove tick marks or labels from our axis like so: 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 </a:t>
            </a:r>
            <a:r>
              <a:rPr lang="en-CA" sz="2533" b="1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locator</a:t>
            </a: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to remove ticks and labels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 </a:t>
            </a:r>
            <a:r>
              <a:rPr lang="en-CA" sz="2533" b="1" dirty="0">
                <a:solidFill>
                  <a:srgbClr val="FF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formatter</a:t>
            </a: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to remove only labels</a:t>
            </a:r>
            <a:endParaRPr lang="en-CA" sz="2200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1527464" y="3178924"/>
            <a:ext cx="9137072" cy="32218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(x,y1, label = "Person 1")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(x,y2, label = "Person 2")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ax.legend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(loc='lower right')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ax.yaxis.set_major_locator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plt.NullLocator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ax.xaxis.set_major_formatter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plt.NullFormatter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24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397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Today we will...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Make more modifications to our plots using Matplotlib, including 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Legends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Annotations (text, shapes, and labels)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Axis Labels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Styles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Limiting tick marks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also define a maximum number of ticks we want on our axis</a:t>
            </a:r>
            <a:endParaRPr lang="en-CA" sz="2200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1527464" y="2586295"/>
            <a:ext cx="9137072" cy="273507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(x,y1, label = "Person 1")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(x,y2, label = "Person 2")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ax.legend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(loc='lower right')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ax.xaxis.set_major_locator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plt.MaxNLocator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(3))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001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Tick mark intervals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set tick marks at a particular interval (in this case, 5) using </a:t>
            </a:r>
            <a:r>
              <a:rPr lang="en-CA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MultipleLocator</a:t>
            </a:r>
            <a:endParaRPr lang="en-CA" sz="2200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1172441" y="3057350"/>
            <a:ext cx="9847118" cy="240134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(x,y1, label = "Person 1")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(x,y2, label = "Person 2")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ax.legend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(loc='lower right')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ax.xaxis.set_major_locator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plt.MultipleLocator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(5))</a:t>
            </a:r>
          </a:p>
        </p:txBody>
      </p:sp>
    </p:spTree>
    <p:extLst>
      <p:ext uri="{BB962C8B-B14F-4D97-AF65-F5344CB8AC3E}">
        <p14:creationId xmlns:p14="http://schemas.microsoft.com/office/powerpoint/2010/main" val="208861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Rotating axis labels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 rotate axis labels and horizontal alignment, use </a:t>
            </a:r>
            <a:r>
              <a:rPr lang="en-CA" sz="2933" b="1" dirty="0" err="1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xticks</a:t>
            </a:r>
            <a:r>
              <a:rPr lang="en-CA" sz="2933" b="1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() 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-CA" sz="2933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Try modifying </a:t>
            </a:r>
            <a:r>
              <a:rPr lang="en-CA" sz="2933" b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fontsize</a:t>
            </a:r>
            <a:r>
              <a:rPr lang="en-CA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and font as well</a:t>
            </a:r>
            <a:endParaRPr lang="en-CA" sz="2200"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1172441" y="2332765"/>
            <a:ext cx="9847118" cy="298860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(x,y1, label = "Person 1")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(x,y2, label = "Person 2")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ax.legend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(loc='lower right’)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plt.xticks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(rotation=45, ha='right')</a:t>
            </a:r>
          </a:p>
        </p:txBody>
      </p:sp>
    </p:spTree>
    <p:extLst>
      <p:ext uri="{BB962C8B-B14F-4D97-AF65-F5344CB8AC3E}">
        <p14:creationId xmlns:p14="http://schemas.microsoft.com/office/powerpoint/2010/main" val="1356942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Activity: </a:t>
            </a:r>
            <a:r>
              <a:rPr lang="en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Modifying axis title fonts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1852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Can you use what we did in a previous lesson to modify our x axis title?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want a serif font with indigo colour, and for the axis title to be “Shiny New X Axis!”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 </a:t>
            </a:r>
            <a:r>
              <a:rPr lang="en-CA" sz="28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plt.xlabel</a:t>
            </a:r>
            <a:r>
              <a:rPr lang="en-CA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()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8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HINT</a:t>
            </a:r>
            <a:r>
              <a:rPr lang="en-CA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: Recall </a:t>
            </a:r>
            <a:r>
              <a:rPr lang="en-CA" sz="28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fontdict</a:t>
            </a:r>
            <a:endParaRPr lang="en-CA" sz="28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5339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Activity: </a:t>
            </a:r>
            <a:r>
              <a:rPr lang="en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Modifying axis title fonts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1852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Can you use what we did in a previous lesson to modify our x axis title?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want a serif font with indigo colour, and for the axis title to be “Shiny New X Axis!”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 </a:t>
            </a:r>
            <a:r>
              <a:rPr lang="en-CA" sz="28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plt.xlabel</a:t>
            </a:r>
            <a:r>
              <a:rPr lang="en-CA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()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8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HINT</a:t>
            </a:r>
            <a:r>
              <a:rPr lang="en-CA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: Recall </a:t>
            </a:r>
            <a:r>
              <a:rPr lang="en-CA" sz="2800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fontdict</a:t>
            </a:r>
            <a:endParaRPr lang="en-CA" sz="28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5A492F00-0994-054B-8391-4CC03850FF24}"/>
              </a:ext>
            </a:extLst>
          </p:cNvPr>
          <p:cNvSpPr txBox="1"/>
          <p:nvPr/>
        </p:nvSpPr>
        <p:spPr>
          <a:xfrm>
            <a:off x="1172441" y="4267199"/>
            <a:ext cx="9847118" cy="24245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font1 = {'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family':'serif','color':'indigo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(x,y1, label = "Person 1")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(x,y2, label = "Person 2")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ax.legend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(loc='lower right')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plt.xlabel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('Shiny New X Axis!',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=18,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fontdict</a:t>
            </a:r>
            <a:r>
              <a:rPr lang="en-US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font1)</a:t>
            </a:r>
          </a:p>
        </p:txBody>
      </p:sp>
    </p:spTree>
    <p:extLst>
      <p:ext uri="{BB962C8B-B14F-4D97-AF65-F5344CB8AC3E}">
        <p14:creationId xmlns:p14="http://schemas.microsoft.com/office/powerpoint/2010/main" val="2405005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4294967295"/>
          </p:nvPr>
        </p:nvSpPr>
        <p:spPr>
          <a:xfrm>
            <a:off x="2486133" y="2548733"/>
            <a:ext cx="7224800" cy="17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Styles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97902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What are styles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Styles are a convenient way to change many aesthetic dimensions of our plots at the same time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 view available pre-made styles, use:  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 use a style, just type the following before you make your figure:</a:t>
            </a:r>
            <a:endParaRPr lang="en-CA" sz="2933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4119129" y="3064455"/>
            <a:ext cx="3953741" cy="72909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plt.style.available</a:t>
            </a:r>
            <a:endParaRPr lang="en-US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4FC1AF29-63D9-0821-ABEE-EBF9285F0FF9}"/>
              </a:ext>
            </a:extLst>
          </p:cNvPr>
          <p:cNvSpPr txBox="1"/>
          <p:nvPr/>
        </p:nvSpPr>
        <p:spPr>
          <a:xfrm>
            <a:off x="3029383" y="4754709"/>
            <a:ext cx="6133234" cy="85638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plt.style.use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fivethirtyeight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4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1217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What are styles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4FC1AF29-63D9-0821-ABEE-EBF9285F0FF9}"/>
              </a:ext>
            </a:extLst>
          </p:cNvPr>
          <p:cNvSpPr txBox="1"/>
          <p:nvPr/>
        </p:nvSpPr>
        <p:spPr>
          <a:xfrm>
            <a:off x="2029691" y="1676399"/>
            <a:ext cx="8132618" cy="38931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plt.style.use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fivethirtyeight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’)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np.random.seed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(613)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np.arange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(50)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y1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np.random.randint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(0, 100,50)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y2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np.random.randint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(0, 100,50)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(x,y1)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(x,y2)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fig.show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sp>
        <p:nvSpPr>
          <p:cNvPr id="6" name="Google Shape;111;p21">
            <a:extLst>
              <a:ext uri="{FF2B5EF4-FFF2-40B4-BE49-F238E27FC236}">
                <a16:creationId xmlns:a16="http://schemas.microsoft.com/office/drawing/2014/main" id="{8A588828-8AB9-80FC-ECCF-B2B307D18C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buSzPts val="2200"/>
              <a:buNone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endParaRPr lang="en-CA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</a:p>
          <a:p>
            <a:pPr marL="118531" indent="0" algn="ctr">
              <a:buSzPts val="2200"/>
              <a:buNone/>
            </a:pPr>
            <a:endParaRPr lang="en-CA" sz="2933"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 algn="ctr">
              <a:buSzPts val="2200"/>
              <a:buNone/>
            </a:pPr>
            <a:r>
              <a:rPr lang="en-CA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Try using different styles and see how they change your plot!</a:t>
            </a:r>
            <a:endParaRPr lang="en-CA" sz="2933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CA" sz="2933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39168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4294967295"/>
          </p:nvPr>
        </p:nvSpPr>
        <p:spPr>
          <a:xfrm>
            <a:off x="2486133" y="2548733"/>
            <a:ext cx="7224800" cy="17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Assignment 2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8088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>
                <a:latin typeface="Fira Sans Condensed"/>
                <a:ea typeface="Fira Sans Condensed"/>
                <a:cs typeface="Fira Sans Condensed"/>
                <a:sym typeface="Fira Sans Condensed"/>
              </a:rPr>
              <a:t>Next...</a:t>
            </a:r>
            <a:endParaRPr b="1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29" name="Google Shape;329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6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How do we choose the right data visualization for a given situation?</a:t>
            </a: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What does it mean for data visualization to be ‘objective’?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Perceptual qualities of data viz</a:t>
            </a: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4294967295"/>
          </p:nvPr>
        </p:nvSpPr>
        <p:spPr>
          <a:xfrm>
            <a:off x="2486133" y="2548733"/>
            <a:ext cx="7224800" cy="17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Legends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Set up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Just like before, let’s start by loading our libraries and making some sample data</a:t>
            </a: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195946" y="2769862"/>
            <a:ext cx="7800108" cy="368635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as np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matplotlib.pyplot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lang="en-CA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scipy</a:t>
            </a:r>
            <a:endParaRPr lang="en-CA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import PIL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</a:p>
          <a:p>
            <a:pPr>
              <a:lnSpc>
                <a:spcPct val="120000"/>
              </a:lnSpc>
            </a:pPr>
            <a:endParaRPr lang="en-CA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np.random.seed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(613)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np.arange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(50)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y1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np.random.randint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(0, 100,50)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y2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np.random.randint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(0, 100,50)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838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Activity: </a:t>
            </a:r>
            <a:r>
              <a:rPr lang="en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Recall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Using what we learned in lesson 2, can you make a line plot with both of our y variables on the same axes?</a:t>
            </a: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329FE89-8D92-7B6D-F6D6-4DB0E5FA0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82" y="2963869"/>
            <a:ext cx="5336636" cy="33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Activity: </a:t>
            </a:r>
            <a:r>
              <a:rPr lang="en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Recall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Using what we learned in lesson 2, can you make a line plot with both of our y variables on the same axes?</a:t>
            </a: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" sz="2933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0" indent="0">
              <a:buSzPts val="2200"/>
              <a:buNone/>
            </a:pPr>
            <a:endParaRPr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2195946" y="2769862"/>
            <a:ext cx="7800108" cy="213464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(x,y1)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(x,y2)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fig.show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262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Adding a legend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 add a legend, we: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</a:t>
            </a:r>
            <a:r>
              <a:rPr lang="en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dd a ‘label’ argument to each plot object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Call ‘legend’ and specify our legend location</a:t>
            </a: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2195946" y="3186720"/>
            <a:ext cx="7800108" cy="261833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(x,y1, </a:t>
            </a: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label = "Person 1"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(x,y2, </a:t>
            </a: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label = "Person 2"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ax.legend</a:t>
            </a: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(loc='lower right')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fig.show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1113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Modifying our legend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By adding arguments to our legend object, we can change different elements of our legend</a:t>
            </a:r>
            <a:endParaRPr lang="en" sz="25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1250373" y="2912008"/>
            <a:ext cx="9691254" cy="3352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(x,y1, label = "Person 1")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(x,y2, label = "Person 2")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ax.legend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(loc='lower right',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frameon</a:t>
            </a: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True, #add frame around the legend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12, #change font size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ncol</a:t>
            </a: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2, #specify number of columns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shadow = True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fig.show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13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Moving the legend outside of the plot area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position the legend outside of our plot by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6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Specifying legend location as before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CA" sz="26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Specifying where we want to anchor that location </a:t>
            </a:r>
            <a:r>
              <a:rPr lang="en-CA" sz="26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on our figure </a:t>
            </a:r>
            <a:r>
              <a:rPr lang="en-CA" sz="26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using </a:t>
            </a:r>
            <a:r>
              <a:rPr lang="en-CA" sz="2600" b="1" dirty="0" err="1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bbox_to_anchor</a:t>
            </a:r>
            <a:endParaRPr lang="en-CA" sz="2600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639F910-15BE-1B44-7D30-79072D340D25}"/>
              </a:ext>
            </a:extLst>
          </p:cNvPr>
          <p:cNvSpPr txBox="1"/>
          <p:nvPr/>
        </p:nvSpPr>
        <p:spPr>
          <a:xfrm>
            <a:off x="2079914" y="3429000"/>
            <a:ext cx="8032172" cy="306185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(x,y1, label = "Person 1")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(x,y2, label = "Person 2")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ax.legend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loc=‘upper left’,</a:t>
            </a:r>
          </a:p>
          <a:p>
            <a:pPr>
              <a:lnSpc>
                <a:spcPct val="120000"/>
              </a:lnSpc>
            </a:pP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CA" sz="2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bbox_to_anchor</a:t>
            </a:r>
            <a:r>
              <a:rPr lang="en-CA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=(1, 1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)) </a:t>
            </a:r>
          </a:p>
          <a:p>
            <a:pPr>
              <a:lnSpc>
                <a:spcPct val="120000"/>
              </a:lnSpc>
            </a:pPr>
            <a:r>
              <a:rPr lang="en-CA" sz="2400" dirty="0" err="1">
                <a:latin typeface="Courier New"/>
                <a:ea typeface="Courier New"/>
                <a:cs typeface="Courier New"/>
                <a:sym typeface="Courier New"/>
              </a:rPr>
              <a:t>fig.show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47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1891</Words>
  <Application>Microsoft Office PowerPoint</Application>
  <PresentationFormat>Widescreen</PresentationFormat>
  <Paragraphs>221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Fira Sans Condensed</vt:lpstr>
      <vt:lpstr>Office Theme</vt:lpstr>
      <vt:lpstr>Data Visualization</vt:lpstr>
      <vt:lpstr>Today we will...</vt:lpstr>
      <vt:lpstr>PowerPoint Presentation</vt:lpstr>
      <vt:lpstr>Set up</vt:lpstr>
      <vt:lpstr>Activity: Recall</vt:lpstr>
      <vt:lpstr>Activity: Recall</vt:lpstr>
      <vt:lpstr>Adding a legend</vt:lpstr>
      <vt:lpstr>Modifying our legend</vt:lpstr>
      <vt:lpstr>Moving the legend outside of the plot area</vt:lpstr>
      <vt:lpstr>PowerPoint Presentation</vt:lpstr>
      <vt:lpstr>Annotations with the text() function</vt:lpstr>
      <vt:lpstr>Modifying text annotations</vt:lpstr>
      <vt:lpstr>Positioning text annotations</vt:lpstr>
      <vt:lpstr>Positioning text annotations</vt:lpstr>
      <vt:lpstr>Positioning text annotations</vt:lpstr>
      <vt:lpstr>Annotating with arrows</vt:lpstr>
      <vt:lpstr>Modifying arrows</vt:lpstr>
      <vt:lpstr>PowerPoint Presentation</vt:lpstr>
      <vt:lpstr>Removing tick marks and labels</vt:lpstr>
      <vt:lpstr>Limiting tick marks</vt:lpstr>
      <vt:lpstr>Tick mark intervals</vt:lpstr>
      <vt:lpstr>Rotating axis labels</vt:lpstr>
      <vt:lpstr>Activity: Modifying axis title fonts</vt:lpstr>
      <vt:lpstr>Activity: Modifying axis title fonts</vt:lpstr>
      <vt:lpstr>PowerPoint Presentation</vt:lpstr>
      <vt:lpstr>What are styles</vt:lpstr>
      <vt:lpstr>What are styles</vt:lpstr>
      <vt:lpstr>PowerPoint Presentation</vt:lpstr>
      <vt:lpstr>Next...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Ciara Zogheib</dc:creator>
  <cp:lastModifiedBy>Ciara Zogheib</cp:lastModifiedBy>
  <cp:revision>8</cp:revision>
  <dcterms:created xsi:type="dcterms:W3CDTF">2024-01-05T21:06:49Z</dcterms:created>
  <dcterms:modified xsi:type="dcterms:W3CDTF">2024-01-05T22:50:14Z</dcterms:modified>
</cp:coreProperties>
</file>