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1" name="Shape 11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4" name="Shape 14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2" name="Shape 22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5" name="Shape 25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7" name="Shape 37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7" name="Shape 47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0" name="Shape 5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8" name="Shape 58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1" name="Shape 6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9" name="Shape 69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72" name="Shape 72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College Swap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i="1">
                <a:solidFill>
                  <a:srgbClr val="30182B"/>
                </a:solidFill>
                <a:latin typeface="Georgia"/>
                <a:ea typeface="Georgia"/>
                <a:cs typeface="Georgia"/>
                <a:sym typeface="Georgia"/>
              </a:rPr>
              <a:t>Justin Kerber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i="1">
                <a:solidFill>
                  <a:srgbClr val="30182B"/>
                </a:solidFill>
                <a:latin typeface="Georgia"/>
                <a:ea typeface="Georgia"/>
                <a:cs typeface="Georgia"/>
                <a:sym typeface="Georgia"/>
              </a:rPr>
              <a:t>Patrick Boatner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i="1">
                <a:solidFill>
                  <a:srgbClr val="30182B"/>
                </a:solidFill>
                <a:latin typeface="Georgia"/>
                <a:ea typeface="Georgia"/>
                <a:cs typeface="Georgia"/>
                <a:sym typeface="Georgia"/>
              </a:rPr>
              <a:t>Charodd Richardson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i="1">
                <a:solidFill>
                  <a:srgbClr val="30182B"/>
                </a:solidFill>
                <a:latin typeface="Georgia"/>
                <a:ea typeface="Georgia"/>
                <a:cs typeface="Georgia"/>
                <a:sym typeface="Georgia"/>
              </a:rPr>
              <a:t>Christopher Popovich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Sequence Diagrams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9994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Search for listings, view listing, and make offer        </a:t>
            </a:r>
            <a:r>
              <a:rPr sz="1400" lang="en"/>
              <a:t>(cont.)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25625" x="1484874"/>
            <a:ext cy="3357350" cx="59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17922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036625" x="167225"/>
            <a:ext cy="3725699" cx="8519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Search for listings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/>
              <a:t>choose category in drawer, enter criteria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/>
              <a:t>note getCourseSubjects() and getCourseNumbers() - </a:t>
            </a:r>
            <a:r>
              <a:rPr u="sng" sz="1400" lang="en"/>
              <a:t>huge benefit of College Swap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View individual listing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/>
              <a:t>FragmentTextbooks lets MainDrawerActivity 									launch detailed Activity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Make offer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/>
              <a:t>TransactionManager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05250" x="4675300"/>
            <a:ext cy="2464675" cx="4395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/>
          <p:nvPr/>
        </p:nvCxnSpPr>
        <p:spPr>
          <a:xfrm>
            <a:off y="2013250" x="5110050"/>
            <a:ext cy="1351199" cx="15249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6" name="Shape 156"/>
          <p:cNvCxnSpPr/>
          <p:nvPr/>
        </p:nvCxnSpPr>
        <p:spPr>
          <a:xfrm>
            <a:off y="3498125" x="6628350"/>
            <a:ext cy="0" cx="4481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7" name="Shape 157"/>
          <p:cNvCxnSpPr/>
          <p:nvPr/>
        </p:nvCxnSpPr>
        <p:spPr>
          <a:xfrm>
            <a:off y="3658650" x="6521350"/>
            <a:ext cy="0" cx="6020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8" name="Shape 158"/>
          <p:cNvCxnSpPr/>
          <p:nvPr/>
        </p:nvCxnSpPr>
        <p:spPr>
          <a:xfrm flipH="1">
            <a:off y="5063225" x="46850"/>
            <a:ext cy="13499" cx="467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949675" x="225300"/>
            <a:ext cy="3725699" cx="8461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Create new listing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EditTextbookActivity- input fields for textbook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ListingWriter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79000" x="3284075"/>
            <a:ext cy="3117674" cx="581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y="2528275" x="457200"/>
            <a:ext cy="2147099" cx="270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Note </a:t>
            </a: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getCourseSubjects() and getCourseNumbers(), like  searching for listings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y="3404550" x="6882525"/>
            <a:ext cy="0" cx="6822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8" name="Shape 168"/>
          <p:cNvCxnSpPr/>
          <p:nvPr/>
        </p:nvCxnSpPr>
        <p:spPr>
          <a:xfrm rot="10800000" flipH="1">
            <a:off y="3738975" x="6875775"/>
            <a:ext cy="6599" cx="6957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9" name="Shape 169"/>
          <p:cNvCxnSpPr/>
          <p:nvPr/>
        </p:nvCxnSpPr>
        <p:spPr>
          <a:xfrm>
            <a:off y="2956350" x="2675425"/>
            <a:ext cy="448199" cx="39060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0" name="Shape 170"/>
          <p:cNvCxnSpPr/>
          <p:nvPr/>
        </p:nvCxnSpPr>
        <p:spPr>
          <a:xfrm flipH="1">
            <a:off y="5063225" x="46850"/>
            <a:ext cy="13499" cx="467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Sequence Diagrams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Update Listing - edit/remove listing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43425" x="1565150"/>
            <a:ext cy="3061524" cx="593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View Profile- displays user’s profile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FragmentProfile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Edit Profile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input fields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AccountWriter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73350" x="3809725"/>
            <a:ext cy="2857100" cx="522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Sequence Diagrams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Submit User Rating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User views their profile, opens Transaction history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23625" x="1309250"/>
            <a:ext cy="2171700" cx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Priority Focus Changes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Email preferred over push notifications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making offers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accept offers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Established more understanding of Sequence Diagrams and their uses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Android app + Server = ambitious</a:t>
            </a:r>
          </a:p>
          <a:p>
            <a:pPr lvl="1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Trebuchet MS"/>
              <a:buChar char="○"/>
            </a:pPr>
            <a:r>
              <a:rPr lang="en"/>
              <a:t>cut down on server side transaction logic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Updated Problem Definition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Students trade textbooks and tickets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Facebook available but suboptimal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Solution?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Design problem-specific app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User-friendly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Updated Scope of System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Cannot view full profile of other users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No text search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Choose category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Filter by fields relevant to category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Note about Notation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Activities not allowed to create activities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Create Intent, pass it ViewModel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 denote this process as ‘new X’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Represent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"new Intent(); intent.addExtra(e); startActivity()"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as "new activity(e);"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Detailed Class Diagram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73702" x="457200"/>
            <a:ext cy="3978584" cx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Detailed Class Diagram - ViewModel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Only added relationship lines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92800" x="2243125"/>
            <a:ext cy="2581275" cx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Detailed Class Diagram - View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988100" x="218675"/>
            <a:ext cy="3725699" cx="3704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Section Fragment to show profile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transactions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Activity to edit profile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28125" x="3591350"/>
            <a:ext cy="3423849" cx="545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y="3009850" x="7370800"/>
            <a:ext cy="1377900" cx="1437899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9" name="Shape 119"/>
          <p:cNvCxnSpPr/>
          <p:nvPr/>
        </p:nvCxnSpPr>
        <p:spPr>
          <a:xfrm flipH="1">
            <a:off y="5063225" x="46850"/>
            <a:ext cy="13499" cx="467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Detailed Class Diagram - Database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00150" x="132525"/>
            <a:ext cy="3725699" cx="3624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600" lang="en"/>
              <a:t>ListingAccessor</a:t>
            </a:r>
          </a:p>
          <a:p>
            <a:pPr rtl="0" lvl="1" indent="-3556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000" lang="en"/>
              <a:t>getByUser()</a:t>
            </a:r>
          </a:p>
          <a:p>
            <a:pPr rtl="0" lvl="2" indent="-355600" marL="1371600">
              <a:spcBef>
                <a:spcPts val="0"/>
              </a:spcBef>
              <a:buClr>
                <a:schemeClr val="lt1"/>
              </a:buClr>
              <a:buSzPct val="100000"/>
              <a:buFont typeface="Wingdings"/>
              <a:buChar char="§"/>
            </a:pPr>
            <a:r>
              <a:rPr sz="2000" lang="en"/>
              <a:t>for user’s profile</a:t>
            </a:r>
          </a:p>
          <a:p>
            <a:pPr rtl="0" lvl="1" indent="-3556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000" lang="en"/>
              <a:t>Subclasses- methods for price range and criteria</a:t>
            </a:r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Changed to static methods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3756990"/>
            <a:ext cy="3962099" cx="53157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Shape 127"/>
          <p:cNvCxnSpPr/>
          <p:nvPr/>
        </p:nvCxnSpPr>
        <p:spPr>
          <a:xfrm>
            <a:off y="1966450" x="4013125"/>
            <a:ext cy="6599" cx="13110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8" name="Shape 128"/>
          <p:cNvCxnSpPr/>
          <p:nvPr/>
        </p:nvCxnSpPr>
        <p:spPr>
          <a:xfrm rot="10800000" flipH="1">
            <a:off y="2646425" x="4386250"/>
            <a:ext cy="7499" cx="25119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9" name="Shape 129"/>
          <p:cNvCxnSpPr/>
          <p:nvPr/>
        </p:nvCxnSpPr>
        <p:spPr>
          <a:xfrm>
            <a:off y="3059700" x="4294925"/>
            <a:ext cy="6599" cx="13110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30" name="Shape 130"/>
          <p:cNvCxnSpPr/>
          <p:nvPr/>
        </p:nvCxnSpPr>
        <p:spPr>
          <a:xfrm rot="10800000" flipH="1">
            <a:off y="3561299" x="4148125"/>
            <a:ext cy="1500" cx="20367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31" name="Shape 131"/>
          <p:cNvCxnSpPr/>
          <p:nvPr/>
        </p:nvCxnSpPr>
        <p:spPr>
          <a:xfrm>
            <a:off y="3410300" x="6924075"/>
            <a:ext cy="1500" cx="11019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32" name="Shape 132"/>
          <p:cNvCxnSpPr/>
          <p:nvPr/>
        </p:nvCxnSpPr>
        <p:spPr>
          <a:xfrm rot="10800000" flipH="1">
            <a:off y="3520899" x="6924075"/>
            <a:ext cy="1500" cx="11133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33" name="Shape 133"/>
          <p:cNvCxnSpPr/>
          <p:nvPr/>
        </p:nvCxnSpPr>
        <p:spPr>
          <a:xfrm flipH="1">
            <a:off y="5063225" x="46850"/>
            <a:ext cy="13499" cx="467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Sequence Diagrams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 in, Create account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09250" x="1328000"/>
            <a:ext cy="2768300" cx="54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