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0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D3476-81EC-4DA6-BCE0-BC608944B82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1AA37-7B16-4A7E-A117-AB32A27E2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1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AA37-7B16-4A7E-A117-AB32A27E25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3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1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0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1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3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6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F749-A0C4-4121-9E46-CC4FA204E08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5BA4-34B8-45D6-B56A-3CD8BF1B6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7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C&amp;C++</a:t>
            </a:r>
            <a:r>
              <a:rPr lang="ko-KR" altLang="en-US" dirty="0" smtClean="0"/>
              <a:t>언어로 게임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방학숙제용</a:t>
            </a:r>
            <a:endParaRPr lang="en-US" altLang="ko-KR" dirty="0"/>
          </a:p>
          <a:p>
            <a:r>
              <a:rPr lang="ko-KR" altLang="en-US" dirty="0" smtClean="0"/>
              <a:t>제작</a:t>
            </a:r>
            <a:r>
              <a:rPr lang="en-US" altLang="ko-KR" dirty="0" smtClean="0"/>
              <a:t>:</a:t>
            </a:r>
            <a:r>
              <a:rPr lang="ko-KR" altLang="en-US" dirty="0" smtClean="0"/>
              <a:t>최재원</a:t>
            </a:r>
            <a:endParaRPr lang="en-US" altLang="ko-KR" dirty="0" smtClean="0"/>
          </a:p>
          <a:p>
            <a:r>
              <a:rPr lang="ko-KR" altLang="en-US" dirty="0" smtClean="0"/>
              <a:t>제작 기간 </a:t>
            </a:r>
            <a:r>
              <a:rPr lang="en-US" altLang="ko-KR" dirty="0" smtClean="0"/>
              <a:t>2018.1.4~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9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4833912" cy="370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4048" y="1044910"/>
            <a:ext cx="401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/>
              <a:t>이렇게 스코어와 레벨과 </a:t>
            </a:r>
            <a:endParaRPr lang="en-US" altLang="ko-KR" sz="2700" dirty="0" smtClean="0"/>
          </a:p>
          <a:p>
            <a:r>
              <a:rPr lang="ko-KR" altLang="en-US" sz="2700" dirty="0" smtClean="0"/>
              <a:t>설명들을 구현 해보았다</a:t>
            </a:r>
            <a:endParaRPr lang="en-US" altLang="ko-KR" sz="27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01" y="2336924"/>
            <a:ext cx="6066484" cy="45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0956" y="43124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게임화면 </a:t>
            </a:r>
            <a:r>
              <a:rPr lang="en-US" altLang="ko-KR" dirty="0" smtClean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6223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647" y="260648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캐릭터의 움직임</a:t>
            </a:r>
            <a:endParaRPr lang="ko-KR" altLang="en-US" sz="4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92695"/>
            <a:ext cx="4536504" cy="311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4208125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p</a:t>
            </a:r>
            <a:r>
              <a:rPr lang="en-US" altLang="ko-KR" sz="3200" dirty="0" err="1" smtClean="0"/>
              <a:t>x,py,pxb,pyb</a:t>
            </a:r>
            <a:r>
              <a:rPr lang="ko-KR" altLang="en-US" sz="3200" dirty="0" smtClean="0"/>
              <a:t>를 변수로 선언해준다</a:t>
            </a:r>
            <a:endParaRPr lang="en-US" altLang="ko-KR" sz="3200" dirty="0" smtClean="0"/>
          </a:p>
          <a:p>
            <a:r>
              <a:rPr lang="en-US" altLang="ko-KR" sz="3200" dirty="0" err="1" smtClean="0"/>
              <a:t>Px</a:t>
            </a:r>
            <a:r>
              <a:rPr lang="ko-KR" altLang="en-US" sz="3200" dirty="0" smtClean="0"/>
              <a:t>는 </a:t>
            </a:r>
            <a:r>
              <a:rPr lang="en-US" altLang="ko-KR" sz="3200" dirty="0" smtClean="0"/>
              <a:t>player X</a:t>
            </a:r>
            <a:r>
              <a:rPr lang="ko-KR" altLang="en-US" sz="3200" dirty="0" smtClean="0"/>
              <a:t>좌표고 </a:t>
            </a:r>
            <a:r>
              <a:rPr lang="en-US" altLang="ko-KR" sz="3200" dirty="0" smtClean="0"/>
              <a:t>y</a:t>
            </a:r>
            <a:r>
              <a:rPr lang="ko-KR" altLang="en-US" sz="3200" dirty="0" smtClean="0"/>
              <a:t>는 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뭐</a:t>
            </a:r>
            <a:r>
              <a:rPr lang="en-US" altLang="ko-KR" sz="3200" dirty="0" smtClean="0"/>
              <a:t>.~~</a:t>
            </a:r>
          </a:p>
          <a:p>
            <a:r>
              <a:rPr lang="en-US" altLang="ko-KR" sz="3200" dirty="0" err="1" smtClean="0"/>
              <a:t>Pxb</a:t>
            </a:r>
            <a:r>
              <a:rPr lang="ko-KR" altLang="en-US" sz="3200" dirty="0" smtClean="0"/>
              <a:t>는 </a:t>
            </a:r>
            <a:r>
              <a:rPr lang="en-US" altLang="ko-KR" sz="3200" dirty="0" smtClean="0"/>
              <a:t>player x</a:t>
            </a:r>
            <a:r>
              <a:rPr lang="ko-KR" altLang="en-US" sz="3200" dirty="0" smtClean="0"/>
              <a:t>의 좌표의 이전 좌표이다</a:t>
            </a:r>
            <a:endParaRPr lang="en-US" altLang="ko-KR" sz="3200" dirty="0" smtClean="0"/>
          </a:p>
          <a:p>
            <a:r>
              <a:rPr lang="ko-KR" altLang="en-US" sz="3200" dirty="0" smtClean="0"/>
              <a:t>이게 필요한 이유는 </a:t>
            </a:r>
            <a:r>
              <a:rPr lang="ko-KR" altLang="en-US" sz="3200" dirty="0" err="1" smtClean="0"/>
              <a:t>움직일때</a:t>
            </a:r>
            <a:r>
              <a:rPr lang="ko-KR" altLang="en-US" sz="3200" dirty="0" smtClean="0"/>
              <a:t> 공백으로 채워주어서</a:t>
            </a:r>
            <a:r>
              <a:rPr lang="en-US" altLang="ko-KR" sz="3200" dirty="0"/>
              <a:t> </a:t>
            </a:r>
            <a:r>
              <a:rPr lang="ko-KR" altLang="en-US" sz="3200" dirty="0" err="1" smtClean="0"/>
              <a:t>깜박꺼림을</a:t>
            </a:r>
            <a:r>
              <a:rPr lang="ko-KR" altLang="en-US" sz="3200" dirty="0" smtClean="0"/>
              <a:t> 방지하기 위해서이다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98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" y="0"/>
            <a:ext cx="5647252" cy="408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653136"/>
            <a:ext cx="71776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이렇게 </a:t>
            </a:r>
            <a:r>
              <a:rPr lang="en-US" altLang="ko-KR" sz="3600" dirty="0" smtClean="0"/>
              <a:t>player</a:t>
            </a:r>
            <a:r>
              <a:rPr lang="ko-KR" altLang="en-US" sz="3600" dirty="0" smtClean="0"/>
              <a:t>라는 함수를 만들고 </a:t>
            </a:r>
            <a:endParaRPr lang="en-US" altLang="ko-KR" sz="3600" dirty="0" smtClean="0"/>
          </a:p>
          <a:p>
            <a:r>
              <a:rPr lang="en-US" altLang="ko-KR" sz="3600" dirty="0" err="1" smtClean="0"/>
              <a:t>px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py</a:t>
            </a:r>
            <a:r>
              <a:rPr lang="ko-KR" altLang="en-US" sz="3600" dirty="0" smtClean="0"/>
              <a:t>에 플레이어를 출력시키고</a:t>
            </a:r>
            <a:endParaRPr lang="en-US" altLang="ko-KR" sz="3600" dirty="0" smtClean="0"/>
          </a:p>
          <a:p>
            <a:r>
              <a:rPr lang="ko-KR" altLang="en-US" sz="3600" dirty="0" smtClean="0"/>
              <a:t>공백으로 지우고 반복한다</a:t>
            </a:r>
            <a:endParaRPr lang="en-US" altLang="ko-KR" sz="3600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6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" y="116632"/>
            <a:ext cx="46672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4281" y="332656"/>
            <a:ext cx="4363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이렇게 </a:t>
            </a:r>
            <a:r>
              <a:rPr lang="en-US" altLang="ko-KR" sz="3600" dirty="0" smtClean="0"/>
              <a:t>else if</a:t>
            </a:r>
            <a:r>
              <a:rPr lang="ko-KR" altLang="en-US" sz="3600" dirty="0" smtClean="0"/>
              <a:t>문을 </a:t>
            </a:r>
            <a:endParaRPr lang="en-US" altLang="ko-KR" sz="3600" dirty="0" smtClean="0"/>
          </a:p>
          <a:p>
            <a:r>
              <a:rPr lang="ko-KR" altLang="en-US" sz="3600" dirty="0" smtClean="0"/>
              <a:t>통해서 </a:t>
            </a:r>
            <a:r>
              <a:rPr lang="en-US" altLang="ko-KR" sz="3600" dirty="0" smtClean="0"/>
              <a:t>player</a:t>
            </a:r>
            <a:r>
              <a:rPr lang="ko-KR" altLang="en-US" sz="3600" dirty="0" smtClean="0"/>
              <a:t>가</a:t>
            </a:r>
            <a:endParaRPr lang="en-US" altLang="ko-KR" sz="3600" dirty="0" smtClean="0"/>
          </a:p>
          <a:p>
            <a:r>
              <a:rPr lang="ko-KR" altLang="en-US" sz="3600" dirty="0" err="1" smtClean="0"/>
              <a:t>맵</a:t>
            </a:r>
            <a:r>
              <a:rPr lang="ko-KR" altLang="en-US" sz="3600" dirty="0" smtClean="0"/>
              <a:t> 바꾸러 나가지는 </a:t>
            </a:r>
            <a:endParaRPr lang="en-US" altLang="ko-KR" sz="3600" dirty="0" smtClean="0"/>
          </a:p>
          <a:p>
            <a:r>
              <a:rPr lang="ko-KR" altLang="en-US" sz="3600" dirty="0" smtClean="0"/>
              <a:t>것을 방지한다</a:t>
            </a:r>
            <a:endParaRPr lang="ko-KR" altLang="en-US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2936"/>
            <a:ext cx="5431637" cy="389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348619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실행화면 </a:t>
            </a:r>
            <a:r>
              <a:rPr lang="en-US" altLang="ko-KR" sz="2400" dirty="0" smtClean="0"/>
              <a:t>&gt;&gt;&gt;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76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78700"/>
            <a:ext cx="6200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용암</a:t>
            </a:r>
            <a:r>
              <a:rPr lang="en-US" altLang="ko-KR" sz="4800" dirty="0" smtClean="0"/>
              <a:t>(?) </a:t>
            </a:r>
            <a:r>
              <a:rPr lang="ko-KR" altLang="en-US" sz="4800" dirty="0" smtClean="0"/>
              <a:t>위험지물 생성</a:t>
            </a:r>
            <a:endParaRPr lang="ko-KR" altLang="en-US" sz="4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2809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79912" y="1412776"/>
            <a:ext cx="4576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/>
              <a:t>배열을 변수 선언해준다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79512" y="2243506"/>
            <a:ext cx="419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매크로 함수를 사용해서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4" y="2841983"/>
            <a:ext cx="5472608" cy="212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3244" y="5075892"/>
            <a:ext cx="9076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/>
              <a:t>반복문을</a:t>
            </a:r>
            <a:r>
              <a:rPr lang="ko-KR" altLang="en-US" sz="2800" dirty="0" smtClean="0"/>
              <a:t> 이용해서 배열에 랜덤으로 </a:t>
            </a:r>
            <a:r>
              <a:rPr lang="ko-KR" altLang="en-US" sz="2800" dirty="0" err="1" smtClean="0"/>
              <a:t>좌표값을</a:t>
            </a:r>
            <a:r>
              <a:rPr lang="ko-KR" altLang="en-US" sz="2800" dirty="0" smtClean="0"/>
              <a:t> 넣어준다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78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0901" cy="282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92494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배열에 있는 값을 </a:t>
            </a:r>
            <a:r>
              <a:rPr lang="ko-KR" altLang="en-US" sz="2800" dirty="0" err="1" smtClean="0"/>
              <a:t>반복문을</a:t>
            </a:r>
            <a:r>
              <a:rPr lang="ko-KR" altLang="en-US" sz="2800" dirty="0" smtClean="0"/>
              <a:t> 통하여 해당 좌표에 출력시킨다</a:t>
            </a:r>
            <a:endParaRPr lang="ko-KR" altLang="en-US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" y="3796115"/>
            <a:ext cx="4053655" cy="295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23928" y="3441680"/>
            <a:ext cx="558678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/>
              <a:t>이렇게 랜덤으로 출력이</a:t>
            </a:r>
            <a:endParaRPr lang="en-US" altLang="ko-KR" sz="3600" dirty="0" smtClean="0"/>
          </a:p>
          <a:p>
            <a:r>
              <a:rPr lang="ko-KR" altLang="en-US" sz="3600" dirty="0" smtClean="0"/>
              <a:t> 된다 그 다음은 이 </a:t>
            </a:r>
            <a:endParaRPr lang="en-US" altLang="ko-KR" sz="3600" dirty="0" smtClean="0"/>
          </a:p>
          <a:p>
            <a:r>
              <a:rPr lang="ko-KR" altLang="en-US" sz="3600" dirty="0" smtClean="0"/>
              <a:t>위험지물의 색깔이 </a:t>
            </a:r>
            <a:endParaRPr lang="en-US" altLang="ko-KR" sz="3600" dirty="0" smtClean="0"/>
          </a:p>
          <a:p>
            <a:r>
              <a:rPr lang="ko-KR" altLang="en-US" sz="3600" dirty="0" smtClean="0"/>
              <a:t>바꾸어지고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그 위험지물에</a:t>
            </a:r>
            <a:endParaRPr lang="en-US" altLang="ko-KR" sz="3600" dirty="0" smtClean="0"/>
          </a:p>
          <a:p>
            <a:r>
              <a:rPr lang="ko-KR" altLang="en-US" sz="3600" dirty="0" smtClean="0"/>
              <a:t>있으면 게임오버 되는</a:t>
            </a:r>
            <a:endParaRPr lang="en-US" altLang="ko-KR" sz="3600" dirty="0" smtClean="0"/>
          </a:p>
          <a:p>
            <a:r>
              <a:rPr lang="ko-KR" altLang="en-US" sz="3600" dirty="0" smtClean="0"/>
              <a:t> 것이다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37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849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65" y="3488601"/>
            <a:ext cx="900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 코드로 </a:t>
            </a:r>
            <a:r>
              <a:rPr lang="en-US" altLang="ko-KR" sz="3600" dirty="0" smtClean="0"/>
              <a:t>0.1</a:t>
            </a:r>
            <a:r>
              <a:rPr lang="ko-KR" altLang="en-US" sz="3600" dirty="0" smtClean="0"/>
              <a:t>초식 지연시키면서</a:t>
            </a:r>
            <a:endParaRPr lang="en-US" altLang="ko-KR" sz="3600" dirty="0" smtClean="0"/>
          </a:p>
          <a:p>
            <a:r>
              <a:rPr lang="ko-KR" altLang="en-US" sz="3600" dirty="0" smtClean="0"/>
              <a:t> </a:t>
            </a:r>
            <a:r>
              <a:rPr lang="en-US" altLang="ko-KR" sz="3600" dirty="0" smtClean="0"/>
              <a:t>times</a:t>
            </a:r>
            <a:r>
              <a:rPr lang="ko-KR" altLang="en-US" sz="3600" dirty="0" smtClean="0"/>
              <a:t>에  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을 더하고 만약 </a:t>
            </a:r>
            <a:r>
              <a:rPr lang="en-US" altLang="ko-KR" sz="3600" dirty="0" smtClean="0"/>
              <a:t>time</a:t>
            </a:r>
            <a:r>
              <a:rPr lang="ko-KR" altLang="en-US" sz="3600" dirty="0" smtClean="0"/>
              <a:t>이 </a:t>
            </a:r>
            <a:r>
              <a:rPr lang="en-US" altLang="ko-KR" sz="3600" dirty="0" smtClean="0"/>
              <a:t>play</a:t>
            </a:r>
            <a:r>
              <a:rPr lang="ko-KR" altLang="en-US" sz="3600" dirty="0" smtClean="0"/>
              <a:t>의</a:t>
            </a:r>
            <a:endParaRPr lang="en-US" altLang="ko-KR" sz="3600" dirty="0" smtClean="0"/>
          </a:p>
          <a:p>
            <a:r>
              <a:rPr lang="ko-KR" altLang="en-US" sz="3600" dirty="0" smtClean="0"/>
              <a:t>값과 같다면 이 배열에 있는 픽셀을 빨간색으로 바꾸어주고 플레이어의 움직임의 </a:t>
            </a:r>
            <a:r>
              <a:rPr lang="ko-KR" altLang="en-US" sz="3600" dirty="0" err="1"/>
              <a:t>막</a:t>
            </a:r>
            <a:r>
              <a:rPr lang="ko-KR" altLang="en-US" sz="3600" dirty="0" err="1" smtClean="0"/>
              <a:t>고만약</a:t>
            </a:r>
            <a:r>
              <a:rPr lang="ko-KR" altLang="en-US" sz="3600" dirty="0" smtClean="0"/>
              <a:t> 빨간색에 있다면 게임을 오버시킨다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275921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8" y="6701"/>
            <a:ext cx="7428791" cy="54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737611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이렇게 출력시킨다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56969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332656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마무리 작업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1285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609" y="60951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smtClean="0"/>
              <a:t>목차</a:t>
            </a:r>
            <a:endParaRPr lang="ko-KR" alt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2708569" y="1570380"/>
            <a:ext cx="3337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1.</a:t>
            </a:r>
            <a:r>
              <a:rPr lang="ko-KR" altLang="en-US" sz="4800" dirty="0" smtClean="0"/>
              <a:t>기본 구상</a:t>
            </a:r>
            <a:endParaRPr lang="ko-KR" altLang="en-US" sz="4800" dirty="0"/>
          </a:p>
        </p:txBody>
      </p:sp>
      <p:sp>
        <p:nvSpPr>
          <p:cNvPr id="4" name="직사각형 3"/>
          <p:cNvSpPr/>
          <p:nvPr/>
        </p:nvSpPr>
        <p:spPr>
          <a:xfrm>
            <a:off x="1718555" y="2366247"/>
            <a:ext cx="57294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/>
              <a:t>2. </a:t>
            </a:r>
            <a:r>
              <a:rPr lang="ko-KR" altLang="en-US" sz="4400" dirty="0" smtClean="0"/>
              <a:t>메뉴화면과 </a:t>
            </a:r>
            <a:r>
              <a:rPr lang="ko-KR" altLang="en-US" sz="4400" dirty="0" err="1" smtClean="0"/>
              <a:t>맵</a:t>
            </a:r>
            <a:r>
              <a:rPr lang="ko-KR" altLang="en-US" sz="4400" dirty="0" smtClean="0"/>
              <a:t> 제작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3221529" y="3135688"/>
            <a:ext cx="2311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/>
              <a:t>3</a:t>
            </a:r>
            <a:r>
              <a:rPr lang="en-US" altLang="ko-KR" sz="4400" dirty="0" smtClean="0"/>
              <a:t>.</a:t>
            </a:r>
            <a:r>
              <a:rPr lang="ko-KR" altLang="en-US" sz="4400" dirty="0" smtClean="0"/>
              <a:t>캐릭터</a:t>
            </a:r>
            <a:endParaRPr lang="ko-KR" altLang="en-US" sz="4400" dirty="0"/>
          </a:p>
        </p:txBody>
      </p:sp>
      <p:sp>
        <p:nvSpPr>
          <p:cNvPr id="6" name="직사각형 5"/>
          <p:cNvSpPr/>
          <p:nvPr/>
        </p:nvSpPr>
        <p:spPr>
          <a:xfrm>
            <a:off x="2959439" y="4660842"/>
            <a:ext cx="2876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/>
              <a:t>5</a:t>
            </a:r>
            <a:r>
              <a:rPr lang="en-US" altLang="ko-KR" sz="4400" dirty="0" smtClean="0"/>
              <a:t>.</a:t>
            </a:r>
            <a:r>
              <a:rPr lang="ko-KR" altLang="en-US" sz="4400" dirty="0" smtClean="0"/>
              <a:t>게임오버</a:t>
            </a:r>
            <a:endParaRPr lang="ko-KR" altLang="en-US" sz="4400" dirty="0"/>
          </a:p>
        </p:txBody>
      </p:sp>
      <p:sp>
        <p:nvSpPr>
          <p:cNvPr id="7" name="직사각형 6"/>
          <p:cNvSpPr/>
          <p:nvPr/>
        </p:nvSpPr>
        <p:spPr>
          <a:xfrm>
            <a:off x="3014321" y="3891401"/>
            <a:ext cx="28360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4</a:t>
            </a:r>
            <a:r>
              <a:rPr lang="en-US" altLang="ko-KR" sz="4000" dirty="0" smtClean="0"/>
              <a:t>.</a:t>
            </a:r>
            <a:r>
              <a:rPr lang="ko-KR" altLang="en-US" sz="4400" dirty="0" smtClean="0"/>
              <a:t>게임설정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2769862" y="5430283"/>
            <a:ext cx="33249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6.</a:t>
            </a:r>
            <a:r>
              <a:rPr lang="ko-KR" altLang="en-US" sz="4000" dirty="0" smtClean="0"/>
              <a:t>마무리 작</a:t>
            </a:r>
            <a:r>
              <a:rPr lang="ko-KR" altLang="en-US" sz="4000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422525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기본 구상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" y="980728"/>
            <a:ext cx="6094802" cy="458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1751" y="2924944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&lt;&lt;&lt;</a:t>
            </a:r>
            <a:r>
              <a:rPr lang="ko-KR" altLang="en-US" sz="3200" dirty="0" smtClean="0"/>
              <a:t>게임 화면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21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3583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기본적으로 이 칸 안에서 움직이게 하여 </a:t>
            </a:r>
            <a:endParaRPr lang="en-US" altLang="ko-KR" sz="2800" dirty="0" smtClean="0"/>
          </a:p>
          <a:p>
            <a:r>
              <a:rPr lang="ko-KR" altLang="en-US" sz="2800" dirty="0" smtClean="0"/>
              <a:t>만약 이 칸 안에 빨간색으로 변한 칸에 있으면 </a:t>
            </a:r>
            <a:endParaRPr lang="en-US" altLang="ko-KR" sz="2800" dirty="0" smtClean="0"/>
          </a:p>
          <a:p>
            <a:r>
              <a:rPr lang="ko-KR" altLang="en-US" sz="2800" dirty="0" smtClean="0"/>
              <a:t>게임에서 진 것으로 바꾸고</a:t>
            </a:r>
            <a:endParaRPr lang="en-US" altLang="ko-KR" sz="2800" dirty="0" smtClean="0"/>
          </a:p>
          <a:p>
            <a:r>
              <a:rPr lang="ko-KR" altLang="en-US" sz="2800" dirty="0" smtClean="0"/>
              <a:t>만약 살아남았다면 스코</a:t>
            </a:r>
            <a:r>
              <a:rPr lang="ko-KR" altLang="en-US" sz="2800" dirty="0"/>
              <a:t>어</a:t>
            </a:r>
            <a:r>
              <a:rPr lang="ko-KR" altLang="en-US" sz="2800" dirty="0" smtClean="0"/>
              <a:t>를 올리고 레벨을 올린다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1" y="2348880"/>
            <a:ext cx="6001268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8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738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일단 </a:t>
            </a:r>
            <a:r>
              <a:rPr lang="ko-KR" altLang="en-US" sz="2800" dirty="0" err="1" smtClean="0"/>
              <a:t>맵을</a:t>
            </a:r>
            <a:r>
              <a:rPr lang="ko-KR" altLang="en-US" sz="2800" dirty="0" smtClean="0"/>
              <a:t> 짜고 배열을 이용해서 랜덤으로 좌표 값을 </a:t>
            </a:r>
            <a:endParaRPr lang="en-US" altLang="ko-KR" sz="2800" dirty="0" smtClean="0"/>
          </a:p>
          <a:p>
            <a:r>
              <a:rPr lang="ko-KR" altLang="en-US" sz="2800" dirty="0" smtClean="0"/>
              <a:t>배열에 저장한 다음 그 배열을 다시 불러와서 </a:t>
            </a:r>
            <a:endParaRPr lang="en-US" altLang="ko-KR" sz="2800" dirty="0" smtClean="0"/>
          </a:p>
          <a:p>
            <a:r>
              <a:rPr lang="ko-KR" altLang="en-US" sz="2800" dirty="0" err="1" smtClean="0"/>
              <a:t>반복문을</a:t>
            </a:r>
            <a:r>
              <a:rPr lang="ko-KR" altLang="en-US" sz="2800" dirty="0" smtClean="0"/>
              <a:t> 통해</a:t>
            </a:r>
            <a:endParaRPr lang="en-US" altLang="ko-KR" sz="2800" dirty="0" smtClean="0"/>
          </a:p>
          <a:p>
            <a:r>
              <a:rPr lang="ko-KR" altLang="en-US" sz="2800" dirty="0" smtClean="0"/>
              <a:t>배열이 그 칸에 플레이어가 있으면 게임오버라고  </a:t>
            </a:r>
            <a:endParaRPr lang="en-US" altLang="ko-KR" sz="2800" dirty="0" smtClean="0"/>
          </a:p>
          <a:p>
            <a:r>
              <a:rPr lang="ko-KR" altLang="en-US" sz="2800" dirty="0" smtClean="0"/>
              <a:t>출력시킨</a:t>
            </a:r>
            <a:r>
              <a:rPr lang="ko-KR" altLang="en-US" sz="2800" dirty="0"/>
              <a:t>다</a:t>
            </a:r>
            <a:endParaRPr lang="en-US" altLang="ko-KR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5853746" cy="33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3312368" cy="22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404664"/>
            <a:ext cx="4432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콘솔로 만들 것 이기 </a:t>
            </a:r>
            <a:endParaRPr lang="en-US" altLang="ko-KR" sz="3200" dirty="0" smtClean="0"/>
          </a:p>
          <a:p>
            <a:r>
              <a:rPr lang="ko-KR" altLang="en-US" sz="3200" dirty="0" smtClean="0"/>
              <a:t>때문에 콘솔 응용 </a:t>
            </a:r>
            <a:endParaRPr lang="en-US" altLang="ko-KR" sz="3200" dirty="0" smtClean="0"/>
          </a:p>
          <a:p>
            <a:r>
              <a:rPr lang="ko-KR" altLang="en-US" sz="3200" dirty="0" smtClean="0"/>
              <a:t>프로그램을 선택해준다</a:t>
            </a:r>
            <a:endParaRPr lang="ko-KR" alt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3400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2924944"/>
            <a:ext cx="364336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그 다음 내가 만들어 놓은 </a:t>
            </a:r>
            <a:r>
              <a:rPr lang="en-US" altLang="ko-KR" sz="4400" dirty="0" err="1" smtClean="0"/>
              <a:t>jwnGrapic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을 추가해준다</a:t>
            </a:r>
            <a:r>
              <a:rPr lang="en-US" altLang="ko-KR" sz="440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6002710"/>
            <a:ext cx="8178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jwnGrapic</a:t>
            </a:r>
            <a:r>
              <a:rPr lang="ko-KR" altLang="en-US" dirty="0" smtClean="0"/>
              <a:t>이란 내가 만든 콘솔에서 픽셀을 사용하게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헤더 파일이다</a:t>
            </a:r>
            <a:endParaRPr lang="en-US" altLang="ko-KR" dirty="0" smtClean="0"/>
          </a:p>
          <a:p>
            <a:r>
              <a:rPr lang="en-US" altLang="ko-KR" dirty="0" smtClean="0"/>
              <a:t>     ^ graphic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err="1" smtClean="0"/>
              <a:t>줄임말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오타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8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1" y="1009761"/>
            <a:ext cx="2275655" cy="3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62" y="3933056"/>
            <a:ext cx="2276512" cy="296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4365104"/>
            <a:ext cx="2589040" cy="23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19873" y="1219614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이렇게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문과 </a:t>
            </a:r>
            <a:r>
              <a:rPr lang="en-US" altLang="ko-KR" sz="2800" dirty="0" err="1" smtClean="0"/>
              <a:t>gotoxy</a:t>
            </a:r>
            <a:r>
              <a:rPr lang="ko-KR" altLang="en-US" sz="2800" dirty="0" smtClean="0"/>
              <a:t>문으로 메뉴화면을 구현해서</a:t>
            </a:r>
            <a:endParaRPr lang="en-US" altLang="ko-KR" sz="2800" dirty="0" smtClean="0"/>
          </a:p>
          <a:p>
            <a:r>
              <a:rPr lang="ko-KR" altLang="en-US" sz="2800" dirty="0" smtClean="0"/>
              <a:t>↓키를 이용해서 메뉴를 바꿀 수 있다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인용도 만들려 했는데 시간이 없어서 패스</a:t>
            </a:r>
            <a:r>
              <a:rPr lang="en-US" altLang="ko-KR" sz="2800" dirty="0" smtClean="0"/>
              <a:t>!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01235" y="0"/>
            <a:ext cx="7651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메뉴화면과 </a:t>
            </a:r>
            <a:r>
              <a:rPr lang="ko-KR" altLang="en-US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맵</a:t>
            </a:r>
            <a:r>
              <a:rPr lang="ko-KR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만들기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45022"/>
            <a:ext cx="3616585" cy="28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71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" y="1412776"/>
            <a:ext cx="4176464" cy="33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3036" y="1655577"/>
            <a:ext cx="43123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이렇게 </a:t>
            </a:r>
            <a:r>
              <a:rPr lang="en-US" altLang="ko-KR" sz="2800" dirty="0" smtClean="0"/>
              <a:t>start</a:t>
            </a:r>
            <a:r>
              <a:rPr lang="ko-KR" altLang="en-US" sz="2800" dirty="0" smtClean="0"/>
              <a:t>라는 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함수를 </a:t>
            </a:r>
            <a:endParaRPr lang="en-US" altLang="ko-KR" sz="2800" dirty="0" smtClean="0"/>
          </a:p>
          <a:p>
            <a:r>
              <a:rPr lang="ko-KR" altLang="en-US" sz="2800" dirty="0" smtClean="0"/>
              <a:t>만들고</a:t>
            </a:r>
            <a:endParaRPr lang="en-US" altLang="ko-KR" sz="2800" dirty="0" smtClean="0"/>
          </a:p>
          <a:p>
            <a:r>
              <a:rPr lang="ko-KR" altLang="en-US" sz="2800" dirty="0" smtClean="0"/>
              <a:t>메뉴화면을 만들어주었다</a:t>
            </a:r>
            <a:r>
              <a:rPr lang="en-US" altLang="ko-KR" dirty="0" smtClean="0"/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56" y="3304460"/>
            <a:ext cx="4807446" cy="35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1235" y="5229200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실행화면 </a:t>
            </a:r>
            <a:r>
              <a:rPr lang="en-US" altLang="ko-KR" sz="2400" dirty="0" smtClean="0"/>
              <a:t>&gt;&gt;&gt;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2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5053698" cy="269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996952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Map</a:t>
            </a:r>
            <a:r>
              <a:rPr lang="ko-KR" altLang="en-US" sz="2800" dirty="0" smtClean="0"/>
              <a:t>이라는 함수를 만들어 플레이어가 움직일만한 </a:t>
            </a:r>
            <a:r>
              <a:rPr lang="ko-KR" altLang="en-US" sz="2800" dirty="0" err="1" smtClean="0"/>
              <a:t>맵을</a:t>
            </a:r>
            <a:r>
              <a:rPr lang="ko-KR" altLang="en-US" sz="2800" dirty="0" smtClean="0"/>
              <a:t> 만들었다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53589"/>
            <a:ext cx="4320480" cy="311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5901" y="50211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600" dirty="0" smtClean="0"/>
              <a:t>이걸 잘 수정해서 </a:t>
            </a:r>
            <a:endParaRPr lang="en-US" altLang="ko-KR" sz="3600" dirty="0" smtClean="0"/>
          </a:p>
          <a:p>
            <a:r>
              <a:rPr lang="ko-KR" altLang="en-US" sz="3600" dirty="0" err="1" smtClean="0"/>
              <a:t>맵처럼</a:t>
            </a:r>
            <a:r>
              <a:rPr lang="ko-KR" altLang="en-US" sz="3600" dirty="0" smtClean="0"/>
              <a:t> 만들겠다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74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329</Words>
  <Application>Microsoft Office PowerPoint</Application>
  <PresentationFormat>화면 슬라이드 쇼(4:3)</PresentationFormat>
  <Paragraphs>73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C&amp;C++언어로 게임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C&amp;C++언어로 게임 만들기</dc:title>
  <dc:creator>USER</dc:creator>
  <cp:lastModifiedBy>USER</cp:lastModifiedBy>
  <cp:revision>18</cp:revision>
  <dcterms:created xsi:type="dcterms:W3CDTF">2018-01-04T03:46:16Z</dcterms:created>
  <dcterms:modified xsi:type="dcterms:W3CDTF">2018-01-23T03:21:24Z</dcterms:modified>
</cp:coreProperties>
</file>