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33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1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17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9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9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</a:rPr>
              <a:t>https://github.com/boatttt/Pizza_Bot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 dirty="0">
                <a:solidFill>
                  <a:srgbClr val="274E13"/>
                </a:solidFill>
              </a:rPr>
              <a:t>https://trello.com/b/TK83AiUy/pizza-bot-initial-plan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94748081"/>
              </p:ext>
            </p:extLst>
          </p:nvPr>
        </p:nvGraphicFramePr>
        <p:xfrm>
          <a:off x="240925" y="3201456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7BA692-D03D-47C7-8D5C-5D686545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1" y="1086787"/>
            <a:ext cx="5100644" cy="1802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7BBF4B-66BE-4E3A-AD37-7BEA3405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435" y="958061"/>
            <a:ext cx="3687862" cy="20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0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3869073"/>
              </p:ext>
            </p:extLst>
          </p:nvPr>
        </p:nvGraphicFramePr>
        <p:xfrm>
          <a:off x="163988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2: does not work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C8F748-937E-4B53-9CF8-D8440C55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8" y="420046"/>
            <a:ext cx="2955627" cy="2491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4DFC5-2124-4963-B734-F60DF67A9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66" y="473562"/>
            <a:ext cx="4254422" cy="23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74820871"/>
              </p:ext>
            </p:extLst>
          </p:nvPr>
        </p:nvGraphicFramePr>
        <p:xfrm>
          <a:off x="163988" y="2857560"/>
          <a:ext cx="8520600" cy="22859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Error message then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number other than 1 or 2: Error message asks for </a:t>
                      </a:r>
                      <a:r>
                        <a:rPr lang="en-NZ" sz="1800"/>
                        <a:t>entry again.</a:t>
                      </a:r>
                      <a:endParaRPr lang="en-NZ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45B6A0D-C7D9-411A-9335-6A2C634E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1" y="509726"/>
            <a:ext cx="3087385" cy="234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FF9D4-7FC0-4504-B95D-618144D99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995" y="509726"/>
            <a:ext cx="3037438" cy="22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0851-94C7-4F54-8EBB-D8FB32B0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" y="1017725"/>
            <a:ext cx="5478905" cy="2305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451F94-E0F3-4E47-B5AE-7102708C8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195" y="2675744"/>
            <a:ext cx="6377806" cy="2436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6288A-68B1-4F4E-8931-2A3D2BCD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4" y="976662"/>
            <a:ext cx="8042223" cy="37448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25114659"/>
              </p:ext>
            </p:extLst>
          </p:nvPr>
        </p:nvGraphicFramePr>
        <p:xfrm>
          <a:off x="240925" y="2489423"/>
          <a:ext cx="8520600" cy="2381371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2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9B8E71-90E2-4A0F-B48C-C6DD0AFD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" y="917607"/>
            <a:ext cx="4061252" cy="146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5EAE6-0D7C-4D33-BC80-EB1D4468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225" y="1040261"/>
            <a:ext cx="4080418" cy="1264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25317442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</a:t>
                      </a:r>
                      <a:r>
                        <a:rPr lang="en-NZ" sz="1800"/>
                        <a:t>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332D0E0-A664-4643-B16E-80700357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" y="1017725"/>
            <a:ext cx="4151810" cy="198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C1B98-A200-4111-A665-6415DC09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06" y="2001046"/>
            <a:ext cx="5733738" cy="100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84FA-ACE5-4724-8BA8-6EF7082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168B-6D4B-46FB-9198-A3FFBA877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89A50-D2AD-4CDE-A6E5-FB9B2B3C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52" y="1088000"/>
            <a:ext cx="7015397" cy="33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004637994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CBA545F-8D5D-426F-98A5-188D1516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1" y="1021146"/>
            <a:ext cx="5623953" cy="204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A2BEF-FBD5-44EF-8178-F24103B91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343" y="1755156"/>
            <a:ext cx="4946756" cy="13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58145362"/>
              </p:ext>
            </p:extLst>
          </p:nvPr>
        </p:nvGraphicFramePr>
        <p:xfrm>
          <a:off x="240925" y="3201456"/>
          <a:ext cx="8520600" cy="1728117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9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p: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d: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invalid: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8F91F5B-02F7-41BE-BA58-768BC340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" y="1017725"/>
            <a:ext cx="4257207" cy="214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3401E-156F-49E7-95B5-4587619AA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314" y="1130878"/>
            <a:ext cx="4918814" cy="203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04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556</Words>
  <Application>Microsoft Office PowerPoint</Application>
  <PresentationFormat>On-screen Show (16:9)</PresentationFormat>
  <Paragraphs>64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Ryan Butcher</cp:lastModifiedBy>
  <cp:revision>10</cp:revision>
  <dcterms:modified xsi:type="dcterms:W3CDTF">2022-02-20T21:39:32Z</dcterms:modified>
</cp:coreProperties>
</file>