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37CED2-7FC1-4F3A-8764-6B0007389EF8}" v="1510" dt="2020-12-08T01:06:30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mseged, Boaz" userId="S::balems1@students.towson.edu::ea6d111b-0040-46f6-afdb-53ddc52f70c9" providerId="AD" clId="Web-{7437CED2-7FC1-4F3A-8764-6B0007389EF8}"/>
    <pc:docChg chg="addSld modSld addMainMaster delMainMaster">
      <pc:chgData name="Alemseged, Boaz" userId="S::balems1@students.towson.edu::ea6d111b-0040-46f6-afdb-53ddc52f70c9" providerId="AD" clId="Web-{7437CED2-7FC1-4F3A-8764-6B0007389EF8}" dt="2020-12-08T01:06:30.808" v="1508" actId="20577"/>
      <pc:docMkLst>
        <pc:docMk/>
      </pc:docMkLst>
      <pc:sldChg chg="addSp delSp modSp mod setBg modClrScheme setClrOvrMap chgLayout">
        <pc:chgData name="Alemseged, Boaz" userId="S::balems1@students.towson.edu::ea6d111b-0040-46f6-afdb-53ddc52f70c9" providerId="AD" clId="Web-{7437CED2-7FC1-4F3A-8764-6B0007389EF8}" dt="2020-12-07T03:23:01.536" v="78" actId="20577"/>
        <pc:sldMkLst>
          <pc:docMk/>
          <pc:sldMk cId="109857222" sldId="256"/>
        </pc:sldMkLst>
        <pc:spChg chg="mod">
          <ac:chgData name="Alemseged, Boaz" userId="S::balems1@students.towson.edu::ea6d111b-0040-46f6-afdb-53ddc52f70c9" providerId="AD" clId="Web-{7437CED2-7FC1-4F3A-8764-6B0007389EF8}" dt="2020-12-07T03:23:01.536" v="7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emseged, Boaz" userId="S::balems1@students.towson.edu::ea6d111b-0040-46f6-afdb-53ddc52f70c9" providerId="AD" clId="Web-{7437CED2-7FC1-4F3A-8764-6B0007389EF8}" dt="2020-12-07T03:22:15.066" v="5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lemseged, Boaz" userId="S::balems1@students.towson.edu::ea6d111b-0040-46f6-afdb-53ddc52f70c9" providerId="AD" clId="Web-{7437CED2-7FC1-4F3A-8764-6B0007389EF8}" dt="2020-12-07T03:22:15.066" v="57"/>
          <ac:spMkLst>
            <pc:docMk/>
            <pc:sldMk cId="109857222" sldId="256"/>
            <ac:spMk id="9" creationId="{7319A1DD-F557-4EC6-8A8C-F7617B4CD678}"/>
          </ac:spMkLst>
        </pc:spChg>
        <pc:spChg chg="add del">
          <ac:chgData name="Alemseged, Boaz" userId="S::balems1@students.towson.edu::ea6d111b-0040-46f6-afdb-53ddc52f70c9" providerId="AD" clId="Web-{7437CED2-7FC1-4F3A-8764-6B0007389EF8}" dt="2020-12-07T03:22:15.066" v="57"/>
          <ac:spMkLst>
            <pc:docMk/>
            <pc:sldMk cId="109857222" sldId="256"/>
            <ac:spMk id="13" creationId="{C390A367-0330-4E03-9D5F-40308A7975C8}"/>
          </ac:spMkLst>
        </pc:spChg>
        <pc:spChg chg="add">
          <ac:chgData name="Alemseged, Boaz" userId="S::balems1@students.towson.edu::ea6d111b-0040-46f6-afdb-53ddc52f70c9" providerId="AD" clId="Web-{7437CED2-7FC1-4F3A-8764-6B0007389EF8}" dt="2020-12-07T03:22:15.066" v="57"/>
          <ac:spMkLst>
            <pc:docMk/>
            <pc:sldMk cId="109857222" sldId="256"/>
            <ac:spMk id="15" creationId="{E75F8FC7-2268-462F-AFF6-A4A975C3444E}"/>
          </ac:spMkLst>
        </pc:spChg>
        <pc:spChg chg="add">
          <ac:chgData name="Alemseged, Boaz" userId="S::balems1@students.towson.edu::ea6d111b-0040-46f6-afdb-53ddc52f70c9" providerId="AD" clId="Web-{7437CED2-7FC1-4F3A-8764-6B0007389EF8}" dt="2020-12-07T03:22:15.066" v="57"/>
          <ac:spMkLst>
            <pc:docMk/>
            <pc:sldMk cId="109857222" sldId="256"/>
            <ac:spMk id="17" creationId="{7EE051E9-6C07-4FBB-B4F7-EDF8DDEAA6DA}"/>
          </ac:spMkLst>
        </pc:spChg>
        <pc:spChg chg="add del">
          <ac:chgData name="Alemseged, Boaz" userId="S::balems1@students.towson.edu::ea6d111b-0040-46f6-afdb-53ddc52f70c9" providerId="AD" clId="Web-{7437CED2-7FC1-4F3A-8764-6B0007389EF8}" dt="2020-12-07T03:22:15.019" v="56"/>
          <ac:spMkLst>
            <pc:docMk/>
            <pc:sldMk cId="109857222" sldId="256"/>
            <ac:spMk id="18" creationId="{4AA13AD3-0A4F-475A-BEBB-DEEFF5C096C3}"/>
          </ac:spMkLst>
        </pc:spChg>
        <pc:spChg chg="add del">
          <ac:chgData name="Alemseged, Boaz" userId="S::balems1@students.towson.edu::ea6d111b-0040-46f6-afdb-53ddc52f70c9" providerId="AD" clId="Web-{7437CED2-7FC1-4F3A-8764-6B0007389EF8}" dt="2020-12-07T03:22:15.019" v="56"/>
          <ac:spMkLst>
            <pc:docMk/>
            <pc:sldMk cId="109857222" sldId="256"/>
            <ac:spMk id="20" creationId="{52F9B1C2-7D20-4F91-A660-197C98B9A3B1}"/>
          </ac:spMkLst>
        </pc:spChg>
        <pc:spChg chg="add del">
          <ac:chgData name="Alemseged, Boaz" userId="S::balems1@students.towson.edu::ea6d111b-0040-46f6-afdb-53ddc52f70c9" providerId="AD" clId="Web-{7437CED2-7FC1-4F3A-8764-6B0007389EF8}" dt="2020-12-07T03:22:15.019" v="56"/>
          <ac:spMkLst>
            <pc:docMk/>
            <pc:sldMk cId="109857222" sldId="256"/>
            <ac:spMk id="22" creationId="{A89C4E6E-ECA4-40E5-A54E-13E92B678E8C}"/>
          </ac:spMkLst>
        </pc:spChg>
        <pc:picChg chg="add mod ord">
          <ac:chgData name="Alemseged, Boaz" userId="S::balems1@students.towson.edu::ea6d111b-0040-46f6-afdb-53ddc52f70c9" providerId="AD" clId="Web-{7437CED2-7FC1-4F3A-8764-6B0007389EF8}" dt="2020-12-07T03:22:15.066" v="57"/>
          <ac:picMkLst>
            <pc:docMk/>
            <pc:sldMk cId="109857222" sldId="256"/>
            <ac:picMk id="4" creationId="{45CCDD42-3D86-46D0-862B-A2586BCA0635}"/>
          </ac:picMkLst>
        </pc:picChg>
        <pc:cxnChg chg="add del">
          <ac:chgData name="Alemseged, Boaz" userId="S::balems1@students.towson.edu::ea6d111b-0040-46f6-afdb-53ddc52f70c9" providerId="AD" clId="Web-{7437CED2-7FC1-4F3A-8764-6B0007389EF8}" dt="2020-12-07T03:22:15.066" v="57"/>
          <ac:cxnSpMkLst>
            <pc:docMk/>
            <pc:sldMk cId="109857222" sldId="256"/>
            <ac:cxnSpMk id="11" creationId="{D28A9C89-B313-458F-9C85-515930A51A93}"/>
          </ac:cxnSpMkLst>
        </pc:cxnChg>
        <pc:cxnChg chg="add">
          <ac:chgData name="Alemseged, Boaz" userId="S::balems1@students.towson.edu::ea6d111b-0040-46f6-afdb-53ddc52f70c9" providerId="AD" clId="Web-{7437CED2-7FC1-4F3A-8764-6B0007389EF8}" dt="2020-12-07T03:22:15.066" v="57"/>
          <ac:cxnSpMkLst>
            <pc:docMk/>
            <pc:sldMk cId="109857222" sldId="256"/>
            <ac:cxnSpMk id="16" creationId="{BEF45B32-FB97-49CC-B778-CA7CF87BEF7A}"/>
          </ac:cxnSpMkLst>
        </pc:cxnChg>
      </pc:sldChg>
      <pc:sldChg chg="modSp new">
        <pc:chgData name="Alemseged, Boaz" userId="S::balems1@students.towson.edu::ea6d111b-0040-46f6-afdb-53ddc52f70c9" providerId="AD" clId="Web-{7437CED2-7FC1-4F3A-8764-6B0007389EF8}" dt="2020-12-07T04:08:26.254" v="783" actId="20577"/>
        <pc:sldMkLst>
          <pc:docMk/>
          <pc:sldMk cId="1095381077" sldId="257"/>
        </pc:sldMkLst>
        <pc:spChg chg="mod">
          <ac:chgData name="Alemseged, Boaz" userId="S::balems1@students.towson.edu::ea6d111b-0040-46f6-afdb-53ddc52f70c9" providerId="AD" clId="Web-{7437CED2-7FC1-4F3A-8764-6B0007389EF8}" dt="2020-12-07T03:25:12.806" v="100" actId="20577"/>
          <ac:spMkLst>
            <pc:docMk/>
            <pc:sldMk cId="1095381077" sldId="257"/>
            <ac:spMk id="2" creationId="{5E9B598B-5FB8-4A72-911C-11FFAF1B01A7}"/>
          </ac:spMkLst>
        </pc:spChg>
        <pc:spChg chg="mod">
          <ac:chgData name="Alemseged, Boaz" userId="S::balems1@students.towson.edu::ea6d111b-0040-46f6-afdb-53ddc52f70c9" providerId="AD" clId="Web-{7437CED2-7FC1-4F3A-8764-6B0007389EF8}" dt="2020-12-07T04:08:26.254" v="783" actId="20577"/>
          <ac:spMkLst>
            <pc:docMk/>
            <pc:sldMk cId="1095381077" sldId="257"/>
            <ac:spMk id="3" creationId="{8E75A11A-E994-47EF-8323-07DF067D5B85}"/>
          </ac:spMkLst>
        </pc:spChg>
      </pc:sldChg>
      <pc:sldChg chg="modSp new">
        <pc:chgData name="Alemseged, Boaz" userId="S::balems1@students.towson.edu::ea6d111b-0040-46f6-afdb-53ddc52f70c9" providerId="AD" clId="Web-{7437CED2-7FC1-4F3A-8764-6B0007389EF8}" dt="2020-12-07T04:35:09.937" v="1041" actId="20577"/>
        <pc:sldMkLst>
          <pc:docMk/>
          <pc:sldMk cId="511055609" sldId="258"/>
        </pc:sldMkLst>
        <pc:spChg chg="mod">
          <ac:chgData name="Alemseged, Boaz" userId="S::balems1@students.towson.edu::ea6d111b-0040-46f6-afdb-53ddc52f70c9" providerId="AD" clId="Web-{7437CED2-7FC1-4F3A-8764-6B0007389EF8}" dt="2020-12-07T04:03:13.857" v="633" actId="20577"/>
          <ac:spMkLst>
            <pc:docMk/>
            <pc:sldMk cId="511055609" sldId="258"/>
            <ac:spMk id="2" creationId="{68C67673-3A8D-4333-B406-75E926C381DF}"/>
          </ac:spMkLst>
        </pc:spChg>
        <pc:spChg chg="mod">
          <ac:chgData name="Alemseged, Boaz" userId="S::balems1@students.towson.edu::ea6d111b-0040-46f6-afdb-53ddc52f70c9" providerId="AD" clId="Web-{7437CED2-7FC1-4F3A-8764-6B0007389EF8}" dt="2020-12-07T04:35:09.937" v="1041" actId="20577"/>
          <ac:spMkLst>
            <pc:docMk/>
            <pc:sldMk cId="511055609" sldId="258"/>
            <ac:spMk id="3" creationId="{875A544F-3E6B-4EB1-A150-D7E14B859866}"/>
          </ac:spMkLst>
        </pc:spChg>
      </pc:sldChg>
      <pc:sldChg chg="modSp new">
        <pc:chgData name="Alemseged, Boaz" userId="S::balems1@students.towson.edu::ea6d111b-0040-46f6-afdb-53ddc52f70c9" providerId="AD" clId="Web-{7437CED2-7FC1-4F3A-8764-6B0007389EF8}" dt="2020-12-08T00:27:06.837" v="1488" actId="20577"/>
        <pc:sldMkLst>
          <pc:docMk/>
          <pc:sldMk cId="3225469697" sldId="259"/>
        </pc:sldMkLst>
        <pc:spChg chg="mod">
          <ac:chgData name="Alemseged, Boaz" userId="S::balems1@students.towson.edu::ea6d111b-0040-46f6-afdb-53ddc52f70c9" providerId="AD" clId="Web-{7437CED2-7FC1-4F3A-8764-6B0007389EF8}" dt="2020-12-07T04:38:22.238" v="1086" actId="20577"/>
          <ac:spMkLst>
            <pc:docMk/>
            <pc:sldMk cId="3225469697" sldId="259"/>
            <ac:spMk id="2" creationId="{9988F193-2EA3-454B-A039-9386E0B49A15}"/>
          </ac:spMkLst>
        </pc:spChg>
        <pc:spChg chg="mod">
          <ac:chgData name="Alemseged, Boaz" userId="S::balems1@students.towson.edu::ea6d111b-0040-46f6-afdb-53ddc52f70c9" providerId="AD" clId="Web-{7437CED2-7FC1-4F3A-8764-6B0007389EF8}" dt="2020-12-08T00:27:06.837" v="1488" actId="20577"/>
          <ac:spMkLst>
            <pc:docMk/>
            <pc:sldMk cId="3225469697" sldId="259"/>
            <ac:spMk id="3" creationId="{0AAD3A73-8DDD-419A-B3B1-21297E1B990D}"/>
          </ac:spMkLst>
        </pc:spChg>
      </pc:sldChg>
      <pc:sldChg chg="modSp new">
        <pc:chgData name="Alemseged, Boaz" userId="S::balems1@students.towson.edu::ea6d111b-0040-46f6-afdb-53ddc52f70c9" providerId="AD" clId="Web-{7437CED2-7FC1-4F3A-8764-6B0007389EF8}" dt="2020-12-08T01:05:08.899" v="1506" actId="20577"/>
        <pc:sldMkLst>
          <pc:docMk/>
          <pc:sldMk cId="2818998595" sldId="260"/>
        </pc:sldMkLst>
        <pc:spChg chg="mod">
          <ac:chgData name="Alemseged, Boaz" userId="S::balems1@students.towson.edu::ea6d111b-0040-46f6-afdb-53ddc52f70c9" providerId="AD" clId="Web-{7437CED2-7FC1-4F3A-8764-6B0007389EF8}" dt="2020-12-07T04:47:02.612" v="1215" actId="20577"/>
          <ac:spMkLst>
            <pc:docMk/>
            <pc:sldMk cId="2818998595" sldId="260"/>
            <ac:spMk id="2" creationId="{B476E672-2A4A-4EF9-A112-FD41A527107E}"/>
          </ac:spMkLst>
        </pc:spChg>
        <pc:spChg chg="mod">
          <ac:chgData name="Alemseged, Boaz" userId="S::balems1@students.towson.edu::ea6d111b-0040-46f6-afdb-53ddc52f70c9" providerId="AD" clId="Web-{7437CED2-7FC1-4F3A-8764-6B0007389EF8}" dt="2020-12-08T01:05:08.899" v="1506" actId="20577"/>
          <ac:spMkLst>
            <pc:docMk/>
            <pc:sldMk cId="2818998595" sldId="260"/>
            <ac:spMk id="3" creationId="{9916EC72-101F-4C4A-A3C7-B20DF2B8B602}"/>
          </ac:spMkLst>
        </pc:spChg>
      </pc:sldChg>
      <pc:sldChg chg="addSp modSp new mod setBg">
        <pc:chgData name="Alemseged, Boaz" userId="S::balems1@students.towson.edu::ea6d111b-0040-46f6-afdb-53ddc52f70c9" providerId="AD" clId="Web-{7437CED2-7FC1-4F3A-8764-6B0007389EF8}" dt="2020-12-07T04:49:28.178" v="1472"/>
        <pc:sldMkLst>
          <pc:docMk/>
          <pc:sldMk cId="1693128181" sldId="261"/>
        </pc:sldMkLst>
        <pc:spChg chg="mod">
          <ac:chgData name="Alemseged, Boaz" userId="S::balems1@students.towson.edu::ea6d111b-0040-46f6-afdb-53ddc52f70c9" providerId="AD" clId="Web-{7437CED2-7FC1-4F3A-8764-6B0007389EF8}" dt="2020-12-07T04:49:28.178" v="1472"/>
          <ac:spMkLst>
            <pc:docMk/>
            <pc:sldMk cId="1693128181" sldId="261"/>
            <ac:spMk id="2" creationId="{6231B34F-0E76-4E42-A8D5-A745F538215B}"/>
          </ac:spMkLst>
        </pc:spChg>
        <pc:spChg chg="add">
          <ac:chgData name="Alemseged, Boaz" userId="S::balems1@students.towson.edu::ea6d111b-0040-46f6-afdb-53ddc52f70c9" providerId="AD" clId="Web-{7437CED2-7FC1-4F3A-8764-6B0007389EF8}" dt="2020-12-07T04:49:28.178" v="1472"/>
          <ac:spMkLst>
            <pc:docMk/>
            <pc:sldMk cId="1693128181" sldId="261"/>
            <ac:spMk id="9" creationId="{39E3965E-AC41-4711-9D10-E25ABB132D86}"/>
          </ac:spMkLst>
        </pc:spChg>
        <pc:spChg chg="add">
          <ac:chgData name="Alemseged, Boaz" userId="S::balems1@students.towson.edu::ea6d111b-0040-46f6-afdb-53ddc52f70c9" providerId="AD" clId="Web-{7437CED2-7FC1-4F3A-8764-6B0007389EF8}" dt="2020-12-07T04:49:28.178" v="1472"/>
          <ac:spMkLst>
            <pc:docMk/>
            <pc:sldMk cId="1693128181" sldId="261"/>
            <ac:spMk id="13" creationId="{548B4202-DCD5-4F8C-B481-743A989A9DFF}"/>
          </ac:spMkLst>
        </pc:spChg>
        <pc:spChg chg="add">
          <ac:chgData name="Alemseged, Boaz" userId="S::balems1@students.towson.edu::ea6d111b-0040-46f6-afdb-53ddc52f70c9" providerId="AD" clId="Web-{7437CED2-7FC1-4F3A-8764-6B0007389EF8}" dt="2020-12-07T04:49:28.178" v="1472"/>
          <ac:spMkLst>
            <pc:docMk/>
            <pc:sldMk cId="1693128181" sldId="261"/>
            <ac:spMk id="17" creationId="{8EE702CF-91CE-4661-ACBF-3C8160D1B433}"/>
          </ac:spMkLst>
        </pc:spChg>
        <pc:picChg chg="add mod">
          <ac:chgData name="Alemseged, Boaz" userId="S::balems1@students.towson.edu::ea6d111b-0040-46f6-afdb-53ddc52f70c9" providerId="AD" clId="Web-{7437CED2-7FC1-4F3A-8764-6B0007389EF8}" dt="2020-12-07T04:49:28.178" v="1472"/>
          <ac:picMkLst>
            <pc:docMk/>
            <pc:sldMk cId="1693128181" sldId="261"/>
            <ac:picMk id="3" creationId="{756BD92C-901F-4A96-8512-95907F3C34B5}"/>
          </ac:picMkLst>
        </pc:picChg>
        <pc:picChg chg="add mod">
          <ac:chgData name="Alemseged, Boaz" userId="S::balems1@students.towson.edu::ea6d111b-0040-46f6-afdb-53ddc52f70c9" providerId="AD" clId="Web-{7437CED2-7FC1-4F3A-8764-6B0007389EF8}" dt="2020-12-07T04:49:28.178" v="1472"/>
          <ac:picMkLst>
            <pc:docMk/>
            <pc:sldMk cId="1693128181" sldId="261"/>
            <ac:picMk id="4" creationId="{182D67F1-DE98-4DB8-9F84-F7B209DAB8E4}"/>
          </ac:picMkLst>
        </pc:picChg>
        <pc:cxnChg chg="add">
          <ac:chgData name="Alemseged, Boaz" userId="S::balems1@students.towson.edu::ea6d111b-0040-46f6-afdb-53ddc52f70c9" providerId="AD" clId="Web-{7437CED2-7FC1-4F3A-8764-6B0007389EF8}" dt="2020-12-07T04:49:28.178" v="1472"/>
          <ac:cxnSpMkLst>
            <pc:docMk/>
            <pc:sldMk cId="1693128181" sldId="261"/>
            <ac:cxnSpMk id="11" creationId="{1F5DC8C3-BA5F-4EED-BB9A-A14272BD82A1}"/>
          </ac:cxnSpMkLst>
        </pc:cxnChg>
        <pc:cxnChg chg="add">
          <ac:chgData name="Alemseged, Boaz" userId="S::balems1@students.towson.edu::ea6d111b-0040-46f6-afdb-53ddc52f70c9" providerId="AD" clId="Web-{7437CED2-7FC1-4F3A-8764-6B0007389EF8}" dt="2020-12-07T04:49:28.178" v="1472"/>
          <ac:cxnSpMkLst>
            <pc:docMk/>
            <pc:sldMk cId="1693128181" sldId="261"/>
            <ac:cxnSpMk id="15" creationId="{F7F57F6B-E621-4E40-A34D-2FE12902AA20}"/>
          </ac:cxnSpMkLst>
        </pc:cxnChg>
      </pc:sldChg>
      <pc:sldChg chg="modSp new">
        <pc:chgData name="Alemseged, Boaz" userId="S::balems1@students.towson.edu::ea6d111b-0040-46f6-afdb-53ddc52f70c9" providerId="AD" clId="Web-{7437CED2-7FC1-4F3A-8764-6B0007389EF8}" dt="2020-12-07T04:50:34.164" v="1477" actId="20577"/>
        <pc:sldMkLst>
          <pc:docMk/>
          <pc:sldMk cId="3644961552" sldId="262"/>
        </pc:sldMkLst>
        <pc:spChg chg="mod">
          <ac:chgData name="Alemseged, Boaz" userId="S::balems1@students.towson.edu::ea6d111b-0040-46f6-afdb-53ddc52f70c9" providerId="AD" clId="Web-{7437CED2-7FC1-4F3A-8764-6B0007389EF8}" dt="2020-12-07T04:50:34.164" v="1477" actId="20577"/>
          <ac:spMkLst>
            <pc:docMk/>
            <pc:sldMk cId="3644961552" sldId="262"/>
            <ac:spMk id="2" creationId="{E980BA3E-8BC3-4B3B-AB0D-1A69B39C02CE}"/>
          </ac:spMkLst>
        </pc:spChg>
      </pc:sldChg>
      <pc:sldMasterChg chg="del delSldLayout">
        <pc:chgData name="Alemseged, Boaz" userId="S::balems1@students.towson.edu::ea6d111b-0040-46f6-afdb-53ddc52f70c9" providerId="AD" clId="Web-{7437CED2-7FC1-4F3A-8764-6B0007389EF8}" dt="2020-12-07T03:20:39.672" v="0"/>
        <pc:sldMasterMkLst>
          <pc:docMk/>
          <pc:sldMasterMk cId="2460954070" sldId="2147483660"/>
        </pc:sldMasterMkLst>
        <pc:sldLayoutChg chg="del">
          <pc:chgData name="Alemseged, Boaz" userId="S::balems1@students.towson.edu::ea6d111b-0040-46f6-afdb-53ddc52f70c9" providerId="AD" clId="Web-{7437CED2-7FC1-4F3A-8764-6B0007389EF8}" dt="2020-12-07T03:20:39.67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lemseged, Boaz" userId="S::balems1@students.towson.edu::ea6d111b-0040-46f6-afdb-53ddc52f70c9" providerId="AD" clId="Web-{7437CED2-7FC1-4F3A-8764-6B0007389EF8}" dt="2020-12-07T03:20:39.67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lemseged, Boaz" userId="S::balems1@students.towson.edu::ea6d111b-0040-46f6-afdb-53ddc52f70c9" providerId="AD" clId="Web-{7437CED2-7FC1-4F3A-8764-6B0007389EF8}" dt="2020-12-07T03:20:39.67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lemseged, Boaz" userId="S::balems1@students.towson.edu::ea6d111b-0040-46f6-afdb-53ddc52f70c9" providerId="AD" clId="Web-{7437CED2-7FC1-4F3A-8764-6B0007389EF8}" dt="2020-12-07T03:20:39.67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lemseged, Boaz" userId="S::balems1@students.towson.edu::ea6d111b-0040-46f6-afdb-53ddc52f70c9" providerId="AD" clId="Web-{7437CED2-7FC1-4F3A-8764-6B0007389EF8}" dt="2020-12-07T03:20:39.67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lemseged, Boaz" userId="S::balems1@students.towson.edu::ea6d111b-0040-46f6-afdb-53ddc52f70c9" providerId="AD" clId="Web-{7437CED2-7FC1-4F3A-8764-6B0007389EF8}" dt="2020-12-07T03:20:39.67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lemseged, Boaz" userId="S::balems1@students.towson.edu::ea6d111b-0040-46f6-afdb-53ddc52f70c9" providerId="AD" clId="Web-{7437CED2-7FC1-4F3A-8764-6B0007389EF8}" dt="2020-12-07T03:20:39.67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lemseged, Boaz" userId="S::balems1@students.towson.edu::ea6d111b-0040-46f6-afdb-53ddc52f70c9" providerId="AD" clId="Web-{7437CED2-7FC1-4F3A-8764-6B0007389EF8}" dt="2020-12-07T03:20:39.67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lemseged, Boaz" userId="S::balems1@students.towson.edu::ea6d111b-0040-46f6-afdb-53ddc52f70c9" providerId="AD" clId="Web-{7437CED2-7FC1-4F3A-8764-6B0007389EF8}" dt="2020-12-07T03:20:39.67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lemseged, Boaz" userId="S::balems1@students.towson.edu::ea6d111b-0040-46f6-afdb-53ddc52f70c9" providerId="AD" clId="Web-{7437CED2-7FC1-4F3A-8764-6B0007389EF8}" dt="2020-12-07T03:20:39.67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lemseged, Boaz" userId="S::balems1@students.towson.edu::ea6d111b-0040-46f6-afdb-53ddc52f70c9" providerId="AD" clId="Web-{7437CED2-7FC1-4F3A-8764-6B0007389EF8}" dt="2020-12-07T03:20:39.67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Alemseged, Boaz" userId="S::balems1@students.towson.edu::ea6d111b-0040-46f6-afdb-53ddc52f70c9" providerId="AD" clId="Web-{7437CED2-7FC1-4F3A-8764-6B0007389EF8}" dt="2020-12-07T03:22:15.066" v="57"/>
        <pc:sldMasterMkLst>
          <pc:docMk/>
          <pc:sldMasterMk cId="428462210" sldId="2147483698"/>
        </pc:sldMasterMkLst>
        <pc:sldLayoutChg chg="add del">
          <pc:chgData name="Alemseged, Boaz" userId="S::balems1@students.towson.edu::ea6d111b-0040-46f6-afdb-53ddc52f70c9" providerId="AD" clId="Web-{7437CED2-7FC1-4F3A-8764-6B0007389EF8}" dt="2020-12-07T03:22:15.066" v="57"/>
          <pc:sldLayoutMkLst>
            <pc:docMk/>
            <pc:sldMasterMk cId="428462210" sldId="2147483698"/>
            <pc:sldLayoutMk cId="1150835011" sldId="2147483687"/>
          </pc:sldLayoutMkLst>
        </pc:sldLayoutChg>
        <pc:sldLayoutChg chg="add del">
          <pc:chgData name="Alemseged, Boaz" userId="S::balems1@students.towson.edu::ea6d111b-0040-46f6-afdb-53ddc52f70c9" providerId="AD" clId="Web-{7437CED2-7FC1-4F3A-8764-6B0007389EF8}" dt="2020-12-07T03:22:15.066" v="57"/>
          <pc:sldLayoutMkLst>
            <pc:docMk/>
            <pc:sldMasterMk cId="428462210" sldId="2147483698"/>
            <pc:sldLayoutMk cId="3464329716" sldId="2147483688"/>
          </pc:sldLayoutMkLst>
        </pc:sldLayoutChg>
        <pc:sldLayoutChg chg="add del">
          <pc:chgData name="Alemseged, Boaz" userId="S::balems1@students.towson.edu::ea6d111b-0040-46f6-afdb-53ddc52f70c9" providerId="AD" clId="Web-{7437CED2-7FC1-4F3A-8764-6B0007389EF8}" dt="2020-12-07T03:22:15.066" v="57"/>
          <pc:sldLayoutMkLst>
            <pc:docMk/>
            <pc:sldMasterMk cId="428462210" sldId="2147483698"/>
            <pc:sldLayoutMk cId="2864399913" sldId="2147483689"/>
          </pc:sldLayoutMkLst>
        </pc:sldLayoutChg>
        <pc:sldLayoutChg chg="add del">
          <pc:chgData name="Alemseged, Boaz" userId="S::balems1@students.towson.edu::ea6d111b-0040-46f6-afdb-53ddc52f70c9" providerId="AD" clId="Web-{7437CED2-7FC1-4F3A-8764-6B0007389EF8}" dt="2020-12-07T03:22:15.066" v="57"/>
          <pc:sldLayoutMkLst>
            <pc:docMk/>
            <pc:sldMasterMk cId="428462210" sldId="2147483698"/>
            <pc:sldLayoutMk cId="780229854" sldId="2147483690"/>
          </pc:sldLayoutMkLst>
        </pc:sldLayoutChg>
        <pc:sldLayoutChg chg="add del">
          <pc:chgData name="Alemseged, Boaz" userId="S::balems1@students.towson.edu::ea6d111b-0040-46f6-afdb-53ddc52f70c9" providerId="AD" clId="Web-{7437CED2-7FC1-4F3A-8764-6B0007389EF8}" dt="2020-12-07T03:22:15.066" v="57"/>
          <pc:sldLayoutMkLst>
            <pc:docMk/>
            <pc:sldMasterMk cId="428462210" sldId="2147483698"/>
            <pc:sldLayoutMk cId="1491577765" sldId="2147483691"/>
          </pc:sldLayoutMkLst>
        </pc:sldLayoutChg>
        <pc:sldLayoutChg chg="add del">
          <pc:chgData name="Alemseged, Boaz" userId="S::balems1@students.towson.edu::ea6d111b-0040-46f6-afdb-53ddc52f70c9" providerId="AD" clId="Web-{7437CED2-7FC1-4F3A-8764-6B0007389EF8}" dt="2020-12-07T03:22:15.066" v="57"/>
          <pc:sldLayoutMkLst>
            <pc:docMk/>
            <pc:sldMasterMk cId="428462210" sldId="2147483698"/>
            <pc:sldLayoutMk cId="923676863" sldId="2147483692"/>
          </pc:sldLayoutMkLst>
        </pc:sldLayoutChg>
        <pc:sldLayoutChg chg="add del">
          <pc:chgData name="Alemseged, Boaz" userId="S::balems1@students.towson.edu::ea6d111b-0040-46f6-afdb-53ddc52f70c9" providerId="AD" clId="Web-{7437CED2-7FC1-4F3A-8764-6B0007389EF8}" dt="2020-12-07T03:22:15.066" v="57"/>
          <pc:sldLayoutMkLst>
            <pc:docMk/>
            <pc:sldMasterMk cId="428462210" sldId="2147483698"/>
            <pc:sldLayoutMk cId="3309886223" sldId="2147483693"/>
          </pc:sldLayoutMkLst>
        </pc:sldLayoutChg>
        <pc:sldLayoutChg chg="add del">
          <pc:chgData name="Alemseged, Boaz" userId="S::balems1@students.towson.edu::ea6d111b-0040-46f6-afdb-53ddc52f70c9" providerId="AD" clId="Web-{7437CED2-7FC1-4F3A-8764-6B0007389EF8}" dt="2020-12-07T03:22:15.066" v="57"/>
          <pc:sldLayoutMkLst>
            <pc:docMk/>
            <pc:sldMasterMk cId="428462210" sldId="2147483698"/>
            <pc:sldLayoutMk cId="369573024" sldId="2147483694"/>
          </pc:sldLayoutMkLst>
        </pc:sldLayoutChg>
        <pc:sldLayoutChg chg="add del">
          <pc:chgData name="Alemseged, Boaz" userId="S::balems1@students.towson.edu::ea6d111b-0040-46f6-afdb-53ddc52f70c9" providerId="AD" clId="Web-{7437CED2-7FC1-4F3A-8764-6B0007389EF8}" dt="2020-12-07T03:22:15.066" v="57"/>
          <pc:sldLayoutMkLst>
            <pc:docMk/>
            <pc:sldMasterMk cId="428462210" sldId="2147483698"/>
            <pc:sldLayoutMk cId="64912891" sldId="2147483695"/>
          </pc:sldLayoutMkLst>
        </pc:sldLayoutChg>
        <pc:sldLayoutChg chg="add del">
          <pc:chgData name="Alemseged, Boaz" userId="S::balems1@students.towson.edu::ea6d111b-0040-46f6-afdb-53ddc52f70c9" providerId="AD" clId="Web-{7437CED2-7FC1-4F3A-8764-6B0007389EF8}" dt="2020-12-07T03:22:15.066" v="57"/>
          <pc:sldLayoutMkLst>
            <pc:docMk/>
            <pc:sldMasterMk cId="428462210" sldId="2147483698"/>
            <pc:sldLayoutMk cId="11266293" sldId="2147483696"/>
          </pc:sldLayoutMkLst>
        </pc:sldLayoutChg>
        <pc:sldLayoutChg chg="add del">
          <pc:chgData name="Alemseged, Boaz" userId="S::balems1@students.towson.edu::ea6d111b-0040-46f6-afdb-53ddc52f70c9" providerId="AD" clId="Web-{7437CED2-7FC1-4F3A-8764-6B0007389EF8}" dt="2020-12-07T03:22:15.066" v="57"/>
          <pc:sldLayoutMkLst>
            <pc:docMk/>
            <pc:sldMasterMk cId="428462210" sldId="2147483698"/>
            <pc:sldLayoutMk cId="2567050698" sldId="2147483697"/>
          </pc:sldLayoutMkLst>
        </pc:sldLayoutChg>
      </pc:sldMasterChg>
      <pc:sldMasterChg chg="add addSldLayout">
        <pc:chgData name="Alemseged, Boaz" userId="S::balems1@students.towson.edu::ea6d111b-0040-46f6-afdb-53ddc52f70c9" providerId="AD" clId="Web-{7437CED2-7FC1-4F3A-8764-6B0007389EF8}" dt="2020-12-07T03:22:15.066" v="57"/>
        <pc:sldMasterMkLst>
          <pc:docMk/>
          <pc:sldMasterMk cId="490182452" sldId="2147483774"/>
        </pc:sldMasterMkLst>
        <pc:sldLayoutChg chg="add">
          <pc:chgData name="Alemseged, Boaz" userId="S::balems1@students.towson.edu::ea6d111b-0040-46f6-afdb-53ddc52f70c9" providerId="AD" clId="Web-{7437CED2-7FC1-4F3A-8764-6B0007389EF8}" dt="2020-12-07T03:22:15.066" v="57"/>
          <pc:sldLayoutMkLst>
            <pc:docMk/>
            <pc:sldMasterMk cId="490182452" sldId="2147483774"/>
            <pc:sldLayoutMk cId="2178048568" sldId="2147483763"/>
          </pc:sldLayoutMkLst>
        </pc:sldLayoutChg>
        <pc:sldLayoutChg chg="add">
          <pc:chgData name="Alemseged, Boaz" userId="S::balems1@students.towson.edu::ea6d111b-0040-46f6-afdb-53ddc52f70c9" providerId="AD" clId="Web-{7437CED2-7FC1-4F3A-8764-6B0007389EF8}" dt="2020-12-07T03:22:15.066" v="57"/>
          <pc:sldLayoutMkLst>
            <pc:docMk/>
            <pc:sldMasterMk cId="490182452" sldId="2147483774"/>
            <pc:sldLayoutMk cId="1568333436" sldId="2147483764"/>
          </pc:sldLayoutMkLst>
        </pc:sldLayoutChg>
        <pc:sldLayoutChg chg="add">
          <pc:chgData name="Alemseged, Boaz" userId="S::balems1@students.towson.edu::ea6d111b-0040-46f6-afdb-53ddc52f70c9" providerId="AD" clId="Web-{7437CED2-7FC1-4F3A-8764-6B0007389EF8}" dt="2020-12-07T03:22:15.066" v="57"/>
          <pc:sldLayoutMkLst>
            <pc:docMk/>
            <pc:sldMasterMk cId="490182452" sldId="2147483774"/>
            <pc:sldLayoutMk cId="1716703236" sldId="2147483765"/>
          </pc:sldLayoutMkLst>
        </pc:sldLayoutChg>
        <pc:sldLayoutChg chg="add">
          <pc:chgData name="Alemseged, Boaz" userId="S::balems1@students.towson.edu::ea6d111b-0040-46f6-afdb-53ddc52f70c9" providerId="AD" clId="Web-{7437CED2-7FC1-4F3A-8764-6B0007389EF8}" dt="2020-12-07T03:22:15.066" v="57"/>
          <pc:sldLayoutMkLst>
            <pc:docMk/>
            <pc:sldMasterMk cId="490182452" sldId="2147483774"/>
            <pc:sldLayoutMk cId="2075737726" sldId="2147483766"/>
          </pc:sldLayoutMkLst>
        </pc:sldLayoutChg>
        <pc:sldLayoutChg chg="add">
          <pc:chgData name="Alemseged, Boaz" userId="S::balems1@students.towson.edu::ea6d111b-0040-46f6-afdb-53ddc52f70c9" providerId="AD" clId="Web-{7437CED2-7FC1-4F3A-8764-6B0007389EF8}" dt="2020-12-07T03:22:15.066" v="57"/>
          <pc:sldLayoutMkLst>
            <pc:docMk/>
            <pc:sldMasterMk cId="490182452" sldId="2147483774"/>
            <pc:sldLayoutMk cId="3377492762" sldId="2147483767"/>
          </pc:sldLayoutMkLst>
        </pc:sldLayoutChg>
        <pc:sldLayoutChg chg="add">
          <pc:chgData name="Alemseged, Boaz" userId="S::balems1@students.towson.edu::ea6d111b-0040-46f6-afdb-53ddc52f70c9" providerId="AD" clId="Web-{7437CED2-7FC1-4F3A-8764-6B0007389EF8}" dt="2020-12-07T03:22:15.066" v="57"/>
          <pc:sldLayoutMkLst>
            <pc:docMk/>
            <pc:sldMasterMk cId="490182452" sldId="2147483774"/>
            <pc:sldLayoutMk cId="1231966403" sldId="2147483768"/>
          </pc:sldLayoutMkLst>
        </pc:sldLayoutChg>
        <pc:sldLayoutChg chg="add">
          <pc:chgData name="Alemseged, Boaz" userId="S::balems1@students.towson.edu::ea6d111b-0040-46f6-afdb-53ddc52f70c9" providerId="AD" clId="Web-{7437CED2-7FC1-4F3A-8764-6B0007389EF8}" dt="2020-12-07T03:22:15.066" v="57"/>
          <pc:sldLayoutMkLst>
            <pc:docMk/>
            <pc:sldMasterMk cId="490182452" sldId="2147483774"/>
            <pc:sldLayoutMk cId="3726195657" sldId="2147483769"/>
          </pc:sldLayoutMkLst>
        </pc:sldLayoutChg>
        <pc:sldLayoutChg chg="add">
          <pc:chgData name="Alemseged, Boaz" userId="S::balems1@students.towson.edu::ea6d111b-0040-46f6-afdb-53ddc52f70c9" providerId="AD" clId="Web-{7437CED2-7FC1-4F3A-8764-6B0007389EF8}" dt="2020-12-07T03:22:15.066" v="57"/>
          <pc:sldLayoutMkLst>
            <pc:docMk/>
            <pc:sldMasterMk cId="490182452" sldId="2147483774"/>
            <pc:sldLayoutMk cId="1143976636" sldId="2147483770"/>
          </pc:sldLayoutMkLst>
        </pc:sldLayoutChg>
        <pc:sldLayoutChg chg="add">
          <pc:chgData name="Alemseged, Boaz" userId="S::balems1@students.towson.edu::ea6d111b-0040-46f6-afdb-53ddc52f70c9" providerId="AD" clId="Web-{7437CED2-7FC1-4F3A-8764-6B0007389EF8}" dt="2020-12-07T03:22:15.066" v="57"/>
          <pc:sldLayoutMkLst>
            <pc:docMk/>
            <pc:sldMasterMk cId="490182452" sldId="2147483774"/>
            <pc:sldLayoutMk cId="112171783" sldId="2147483771"/>
          </pc:sldLayoutMkLst>
        </pc:sldLayoutChg>
        <pc:sldLayoutChg chg="add">
          <pc:chgData name="Alemseged, Boaz" userId="S::balems1@students.towson.edu::ea6d111b-0040-46f6-afdb-53ddc52f70c9" providerId="AD" clId="Web-{7437CED2-7FC1-4F3A-8764-6B0007389EF8}" dt="2020-12-07T03:22:15.066" v="57"/>
          <pc:sldLayoutMkLst>
            <pc:docMk/>
            <pc:sldMasterMk cId="490182452" sldId="2147483774"/>
            <pc:sldLayoutMk cId="1983495141" sldId="2147483772"/>
          </pc:sldLayoutMkLst>
        </pc:sldLayoutChg>
        <pc:sldLayoutChg chg="add">
          <pc:chgData name="Alemseged, Boaz" userId="S::balems1@students.towson.edu::ea6d111b-0040-46f6-afdb-53ddc52f70c9" providerId="AD" clId="Web-{7437CED2-7FC1-4F3A-8764-6B0007389EF8}" dt="2020-12-07T03:22:15.066" v="57"/>
          <pc:sldLayoutMkLst>
            <pc:docMk/>
            <pc:sldMasterMk cId="490182452" sldId="2147483774"/>
            <pc:sldLayoutMk cId="4175288245" sldId="2147483773"/>
          </pc:sldLayoutMkLst>
        </pc:sldLayoutChg>
      </pc:sldMasterChg>
      <pc:sldMasterChg chg="add del addSldLayout delSldLayout">
        <pc:chgData name="Alemseged, Boaz" userId="S::balems1@students.towson.edu::ea6d111b-0040-46f6-afdb-53ddc52f70c9" providerId="AD" clId="Web-{7437CED2-7FC1-4F3A-8764-6B0007389EF8}" dt="2020-12-07T03:22:15.019" v="56"/>
        <pc:sldMasterMkLst>
          <pc:docMk/>
          <pc:sldMasterMk cId="1676461924" sldId="2147483787"/>
        </pc:sldMasterMkLst>
        <pc:sldLayoutChg chg="add del">
          <pc:chgData name="Alemseged, Boaz" userId="S::balems1@students.towson.edu::ea6d111b-0040-46f6-afdb-53ddc52f70c9" providerId="AD" clId="Web-{7437CED2-7FC1-4F3A-8764-6B0007389EF8}" dt="2020-12-07T03:22:15.019" v="56"/>
          <pc:sldLayoutMkLst>
            <pc:docMk/>
            <pc:sldMasterMk cId="1676461924" sldId="2147483787"/>
            <pc:sldLayoutMk cId="3679980945" sldId="2147483776"/>
          </pc:sldLayoutMkLst>
        </pc:sldLayoutChg>
        <pc:sldLayoutChg chg="add del">
          <pc:chgData name="Alemseged, Boaz" userId="S::balems1@students.towson.edu::ea6d111b-0040-46f6-afdb-53ddc52f70c9" providerId="AD" clId="Web-{7437CED2-7FC1-4F3A-8764-6B0007389EF8}" dt="2020-12-07T03:22:15.019" v="56"/>
          <pc:sldLayoutMkLst>
            <pc:docMk/>
            <pc:sldMasterMk cId="1676461924" sldId="2147483787"/>
            <pc:sldLayoutMk cId="1311608178" sldId="2147483777"/>
          </pc:sldLayoutMkLst>
        </pc:sldLayoutChg>
        <pc:sldLayoutChg chg="add del">
          <pc:chgData name="Alemseged, Boaz" userId="S::balems1@students.towson.edu::ea6d111b-0040-46f6-afdb-53ddc52f70c9" providerId="AD" clId="Web-{7437CED2-7FC1-4F3A-8764-6B0007389EF8}" dt="2020-12-07T03:22:15.019" v="56"/>
          <pc:sldLayoutMkLst>
            <pc:docMk/>
            <pc:sldMasterMk cId="1676461924" sldId="2147483787"/>
            <pc:sldLayoutMk cId="514244489" sldId="2147483778"/>
          </pc:sldLayoutMkLst>
        </pc:sldLayoutChg>
        <pc:sldLayoutChg chg="add del">
          <pc:chgData name="Alemseged, Boaz" userId="S::balems1@students.towson.edu::ea6d111b-0040-46f6-afdb-53ddc52f70c9" providerId="AD" clId="Web-{7437CED2-7FC1-4F3A-8764-6B0007389EF8}" dt="2020-12-07T03:22:15.019" v="56"/>
          <pc:sldLayoutMkLst>
            <pc:docMk/>
            <pc:sldMasterMk cId="1676461924" sldId="2147483787"/>
            <pc:sldLayoutMk cId="2617923795" sldId="2147483779"/>
          </pc:sldLayoutMkLst>
        </pc:sldLayoutChg>
        <pc:sldLayoutChg chg="add del">
          <pc:chgData name="Alemseged, Boaz" userId="S::balems1@students.towson.edu::ea6d111b-0040-46f6-afdb-53ddc52f70c9" providerId="AD" clId="Web-{7437CED2-7FC1-4F3A-8764-6B0007389EF8}" dt="2020-12-07T03:22:15.019" v="56"/>
          <pc:sldLayoutMkLst>
            <pc:docMk/>
            <pc:sldMasterMk cId="1676461924" sldId="2147483787"/>
            <pc:sldLayoutMk cId="593074819" sldId="2147483780"/>
          </pc:sldLayoutMkLst>
        </pc:sldLayoutChg>
        <pc:sldLayoutChg chg="add del">
          <pc:chgData name="Alemseged, Boaz" userId="S::balems1@students.towson.edu::ea6d111b-0040-46f6-afdb-53ddc52f70c9" providerId="AD" clId="Web-{7437CED2-7FC1-4F3A-8764-6B0007389EF8}" dt="2020-12-07T03:22:15.019" v="56"/>
          <pc:sldLayoutMkLst>
            <pc:docMk/>
            <pc:sldMasterMk cId="1676461924" sldId="2147483787"/>
            <pc:sldLayoutMk cId="549353270" sldId="2147483781"/>
          </pc:sldLayoutMkLst>
        </pc:sldLayoutChg>
        <pc:sldLayoutChg chg="add del">
          <pc:chgData name="Alemseged, Boaz" userId="S::balems1@students.towson.edu::ea6d111b-0040-46f6-afdb-53ddc52f70c9" providerId="AD" clId="Web-{7437CED2-7FC1-4F3A-8764-6B0007389EF8}" dt="2020-12-07T03:22:15.019" v="56"/>
          <pc:sldLayoutMkLst>
            <pc:docMk/>
            <pc:sldMasterMk cId="1676461924" sldId="2147483787"/>
            <pc:sldLayoutMk cId="1083509854" sldId="2147483782"/>
          </pc:sldLayoutMkLst>
        </pc:sldLayoutChg>
        <pc:sldLayoutChg chg="add del">
          <pc:chgData name="Alemseged, Boaz" userId="S::balems1@students.towson.edu::ea6d111b-0040-46f6-afdb-53ddc52f70c9" providerId="AD" clId="Web-{7437CED2-7FC1-4F3A-8764-6B0007389EF8}" dt="2020-12-07T03:22:15.019" v="56"/>
          <pc:sldLayoutMkLst>
            <pc:docMk/>
            <pc:sldMasterMk cId="1676461924" sldId="2147483787"/>
            <pc:sldLayoutMk cId="1232152300" sldId="2147483783"/>
          </pc:sldLayoutMkLst>
        </pc:sldLayoutChg>
        <pc:sldLayoutChg chg="add del">
          <pc:chgData name="Alemseged, Boaz" userId="S::balems1@students.towson.edu::ea6d111b-0040-46f6-afdb-53ddc52f70c9" providerId="AD" clId="Web-{7437CED2-7FC1-4F3A-8764-6B0007389EF8}" dt="2020-12-07T03:22:15.019" v="56"/>
          <pc:sldLayoutMkLst>
            <pc:docMk/>
            <pc:sldMasterMk cId="1676461924" sldId="2147483787"/>
            <pc:sldLayoutMk cId="1637660966" sldId="2147483784"/>
          </pc:sldLayoutMkLst>
        </pc:sldLayoutChg>
        <pc:sldLayoutChg chg="add del">
          <pc:chgData name="Alemseged, Boaz" userId="S::balems1@students.towson.edu::ea6d111b-0040-46f6-afdb-53ddc52f70c9" providerId="AD" clId="Web-{7437CED2-7FC1-4F3A-8764-6B0007389EF8}" dt="2020-12-07T03:22:15.019" v="56"/>
          <pc:sldLayoutMkLst>
            <pc:docMk/>
            <pc:sldMasterMk cId="1676461924" sldId="2147483787"/>
            <pc:sldLayoutMk cId="3768919667" sldId="2147483785"/>
          </pc:sldLayoutMkLst>
        </pc:sldLayoutChg>
        <pc:sldLayoutChg chg="add del">
          <pc:chgData name="Alemseged, Boaz" userId="S::balems1@students.towson.edu::ea6d111b-0040-46f6-afdb-53ddc52f70c9" providerId="AD" clId="Web-{7437CED2-7FC1-4F3A-8764-6B0007389EF8}" dt="2020-12-07T03:22:15.019" v="56"/>
          <pc:sldLayoutMkLst>
            <pc:docMk/>
            <pc:sldMasterMk cId="1676461924" sldId="2147483787"/>
            <pc:sldLayoutMk cId="4148587661" sldId="214748378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9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3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6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7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9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8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9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4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3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0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18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8013" y="639098"/>
            <a:ext cx="4813072" cy="3571186"/>
          </a:xfrm>
        </p:spPr>
        <p:txBody>
          <a:bodyPr>
            <a:normAutofit/>
          </a:bodyPr>
          <a:lstStyle/>
          <a:p>
            <a:pPr algn="ctr"/>
            <a:r>
              <a:rPr lang="en-US" sz="7400" dirty="0"/>
              <a:t>Ad Blocker Extension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9999" y="4532015"/>
            <a:ext cx="4829101" cy="11622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By Boaz Alemseged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CoSC 412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CDD42-3D86-46D0-862B-A2586BCA0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9" r="11318" b="-1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16" name="Straight Connector 19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8549" y="437114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1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598B-5FB8-4A72-911C-11FFAF1B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5A11A-E994-47EF-8323-07DF067D5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/>
              <a:t> </a:t>
            </a:r>
            <a:r>
              <a:rPr lang="en-US" sz="2500"/>
              <a:t>I have created an adblocker browser extension for Google Chrome.</a:t>
            </a:r>
            <a:endParaRPr lang="en-US" sz="2500" dirty="0"/>
          </a:p>
          <a:p>
            <a:pPr>
              <a:buFont typeface="Arial" panose="020F0502020204030204" pitchFamily="34" charset="0"/>
              <a:buChar char="•"/>
            </a:pPr>
            <a:r>
              <a:rPr lang="en-US" sz="2500"/>
              <a:t>This works for </a:t>
            </a:r>
            <a:r>
              <a:rPr lang="en-US" sz="2500">
                <a:ea typeface="+mn-lt"/>
                <a:cs typeface="+mn-lt"/>
              </a:rPr>
              <a:t>the most recent version of Google Chrome                  (version 87.0.4280.88</a:t>
            </a:r>
            <a:r>
              <a:rPr lang="en-US" sz="2500" dirty="0">
                <a:ea typeface="+mn-lt"/>
                <a:cs typeface="+mn-lt"/>
              </a:rPr>
              <a:t>)</a:t>
            </a:r>
            <a:endParaRPr lang="en-US" sz="2500" dirty="0"/>
          </a:p>
          <a:p>
            <a:pPr>
              <a:buFont typeface="Arial" panose="020F0502020204030204" pitchFamily="34" charset="0"/>
              <a:buChar char="•"/>
            </a:pPr>
            <a:r>
              <a:rPr lang="en-US" sz="2500"/>
              <a:t>It blocks ads displayed on the page aswell as onClick event popups</a:t>
            </a:r>
            <a:endParaRPr lang="en-US" sz="2500" dirty="0"/>
          </a:p>
          <a:p>
            <a:pPr>
              <a:buFont typeface="Arial" panose="020F0502020204030204" pitchFamily="34" charset="0"/>
              <a:buChar char="•"/>
            </a:pPr>
            <a:r>
              <a:rPr lang="en-US" sz="2500"/>
              <a:t>It is versetile and simple to use.</a:t>
            </a:r>
            <a:endParaRPr lang="en-US" sz="2500" dirty="0"/>
          </a:p>
          <a:p>
            <a:pPr>
              <a:buFont typeface="Arial" panose="020F0502020204030204" pitchFamily="34" charset="0"/>
              <a:buChar char="•"/>
            </a:pPr>
            <a:r>
              <a:rPr lang="en-US" sz="2500"/>
              <a:t>Does not collect user data</a:t>
            </a: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>
              <a:buFont typeface="Arial" panose="020F0502020204030204" pitchFamily="34" charset="0"/>
              <a:buChar char="•"/>
            </a:pPr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9538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673-3A8D-4333-B406-75E926C3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544F-3E6B-4EB1-A150-D7E14B859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q"/>
            </a:pPr>
            <a:r>
              <a:rPr lang="en-US" sz="3200"/>
              <a:t>Use of Google Chrome API 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sz="3200"/>
              <a:t>Compiled a list of blocked domains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sz="3200"/>
              <a:t>Blocks ads based on criterea I created and through list of blocked domains.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5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F193-2EA3-454B-A039-9386E0B4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What I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3A73-8DDD-419A-B3B1-21297E1B9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v"/>
            </a:pPr>
            <a:r>
              <a:rPr lang="en-US"/>
              <a:t>JavaScript, HTML, and CSS</a:t>
            </a:r>
          </a:p>
          <a:p>
            <a:pPr>
              <a:buFont typeface="Wingdings" panose="020F0502020204030204" pitchFamily="34" charset="0"/>
              <a:buChar char="v"/>
            </a:pPr>
            <a:r>
              <a:rPr lang="en-US"/>
              <a:t>EasyList </a:t>
            </a:r>
            <a:endParaRPr lang="en-US" dirty="0"/>
          </a:p>
          <a:p>
            <a:pPr>
              <a:buFont typeface="Wingdings" panose="020F0502020204030204" pitchFamily="34" charset="0"/>
              <a:buChar char="v"/>
            </a:pPr>
            <a:r>
              <a:rPr lang="en-US"/>
              <a:t>Chromium Developer Documentation</a:t>
            </a:r>
            <a:endParaRPr lang="en-US" dirty="0"/>
          </a:p>
          <a:p>
            <a:pPr>
              <a:buFont typeface="Wingdings" panose="020F0502020204030204" pitchFamily="34" charset="0"/>
              <a:buChar char="v"/>
            </a:pPr>
            <a:r>
              <a:rPr lang="en-US"/>
              <a:t>Github</a:t>
            </a:r>
            <a:endParaRPr lang="en-US" dirty="0"/>
          </a:p>
          <a:p>
            <a:pPr>
              <a:buFont typeface="Wingdings" panose="020F0502020204030204" pitchFamily="34" charset="0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6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E672-2A4A-4EF9-A112-FD41A527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6EC72-101F-4C4A-A3C7-B20DF2B8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/>
              <a:t>No prior experience to JavaScript or HTML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/>
              <a:t>Never have created an extension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/>
              <a:t>Switching to chromium browser from Mozilla Firefox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/>
              <a:t>Publishing extension</a:t>
            </a:r>
            <a:endParaRPr lang="en-US" dirty="0"/>
          </a:p>
          <a:p>
            <a:pPr>
              <a:buFont typeface="Wingdings" panose="020F0502020204030204" pitchFamily="34" charset="0"/>
              <a:buChar char="§"/>
            </a:pPr>
            <a:r>
              <a:rPr lang="en-US"/>
              <a:t>Whitelist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9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1B34F-0E76-4E42-A8D5-A745F538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Ad Blocker Images</a:t>
            </a:r>
          </a:p>
        </p:txBody>
      </p:sp>
      <p:pic>
        <p:nvPicPr>
          <p:cNvPr id="3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56BD92C-901F-4A96-8512-95907F3C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9" y="785299"/>
            <a:ext cx="5299675" cy="3312297"/>
          </a:xfrm>
          <a:prstGeom prst="rect">
            <a:avLst/>
          </a:prstGeom>
        </p:spPr>
      </p:pic>
      <p:pic>
        <p:nvPicPr>
          <p:cNvPr id="4" name="Picture 4" descr="A picture containing photo, bunch, many, different&#10;&#10;Description automatically generated">
            <a:extLst>
              <a:ext uri="{FF2B5EF4-FFF2-40B4-BE49-F238E27FC236}">
                <a16:creationId xmlns:a16="http://schemas.microsoft.com/office/drawing/2014/main" id="{182D67F1-DE98-4DB8-9F84-F7B209DAB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784499"/>
            <a:ext cx="5302232" cy="331389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312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BA3E-8BC3-4B3B-AB0D-1A69B39C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449615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RetrospectVTI</vt:lpstr>
      <vt:lpstr>Ad Blocker Extension</vt:lpstr>
      <vt:lpstr>My Extension</vt:lpstr>
      <vt:lpstr>How it works</vt:lpstr>
      <vt:lpstr>What I Used</vt:lpstr>
      <vt:lpstr>Challenges</vt:lpstr>
      <vt:lpstr>Ad Blocker Images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141</cp:revision>
  <dcterms:created xsi:type="dcterms:W3CDTF">2020-12-07T03:20:05Z</dcterms:created>
  <dcterms:modified xsi:type="dcterms:W3CDTF">2020-12-08T01:06:30Z</dcterms:modified>
</cp:coreProperties>
</file>