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7B7F-A396-4CF1-8B70-222FABCCD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CF428-4CAE-4898-843F-228E8B4C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357F-A73E-4E0E-98FD-CF563ABA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2E44-E5CF-48EA-BD3F-C12E38D0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7488-D6E8-4889-AF0E-69B380B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4C45-6AE1-478D-91F8-C88BA732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1C746-7F87-4290-8653-8D1E35781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354F-921D-4755-859E-6DB72C05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C1CA-76B3-41E9-A7E4-31E2C202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15E5-63A0-4D8D-B710-34367F95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DA0B1-AF4A-4919-B4D7-E8B81C0D0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D7574-5127-4EDE-8CAB-45016D70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41C4-6BB8-472F-A935-89D8AC1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0B98-A36F-4E60-803F-9E4C7CE5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6ECB-62AE-4BF9-8999-11172E1B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A442-78C6-461C-A893-73E45C3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9251-BFA0-47BF-A2F1-3D400DD8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6036-6180-42DB-8799-A8A8EDF6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F380-ACAD-4606-BED4-73FEF3DD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5519E-E297-4DA8-B698-B564D7DB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1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F8D0-D4F7-4E28-A089-400BDA99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AA21A-A7FB-49A6-B3B0-DF49A1FF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863F-9ABC-47CD-8CA9-A2A5657A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E28-B048-44D3-B46E-A8791121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9738-0C0D-4E70-839B-4C1AC6C9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7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684-B212-47E8-B01F-B7A5BFC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EB24-04D2-475B-A2D6-FF08AA573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1BF59-2905-4BFB-B461-793B203B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E3B9-059D-4D5A-AC0C-B6A993F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6F02-4270-491E-94FA-756B7506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C495-7EF3-4D9D-B049-2E519E0D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9F8B-13C8-4B02-9786-FE02434E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BDBE-E6C6-4452-9245-EBA07B5DB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AAE2-CF12-4019-B8B8-8F6D9110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DA1E-AE00-4FBA-975F-2C7F9702F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99C75-F63D-48A5-8120-DF6ABDEB1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370E5-FB8B-48F8-B7AC-E9D42691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B7E02-7B00-4CDB-BFC3-1A8E3C96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2A136-4D0F-4F72-A639-37A93FA5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2B60-7054-457E-9612-72BD37AD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1CC5E-88C5-4A54-8618-ADA38F54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1E9D4-89F3-43EA-83D1-8F802FCE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141DE-287F-4BB2-9C7D-CC95EADD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11C15-824B-44AE-AD71-7D83E50D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EF6CB-1756-42F0-A64B-38870534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135A1-CA3F-450E-B676-B85F802D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0999-9AE0-4FA2-B2DE-6D2481B6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AFA1-44CE-48FC-9856-CCBEE31C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7CAA-476B-443B-A0B1-38182964B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33C6-201F-45A4-BBBF-29540A86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F184-44B0-455D-B862-74CB1E7B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6047-B360-4778-89A2-AE143BB5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B54F-FB3A-4011-8821-268CDEFE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E6FA5-C88D-4D9A-A57E-73238C0C8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5BBED-73E3-4AFF-BB41-79085DCDA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9A3B-04D9-48E1-8B95-3817B990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5185E-B450-48EC-A045-4F2F46B2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8592-D3A7-475B-9ED8-F8B1CB6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29BC7-9E41-46B6-9680-63EFB26A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48EF-BC81-4400-A994-909DB36E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51ED-3EF6-4A31-8524-E2790BEB3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50FA-3DDE-42FA-8022-5FDE513D3C6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465C-25B1-4B98-A00F-471044F72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6874-EFEB-461B-9B15-FF790C5C5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DC89-62BD-4AFC-AD73-BD5040DA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5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1E0C7-A186-4EE2-B27E-97403DF2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91" y="1586951"/>
            <a:ext cx="10248900" cy="1924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A7ACB77-7559-43CE-866A-F81F94EE9F33}"/>
              </a:ext>
            </a:extLst>
          </p:cNvPr>
          <p:cNvSpPr/>
          <p:nvPr/>
        </p:nvSpPr>
        <p:spPr>
          <a:xfrm>
            <a:off x="4129328" y="2294594"/>
            <a:ext cx="1418949" cy="5087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DA6815-1ADF-4E2A-9B81-6C2EB67BB7B6}"/>
              </a:ext>
            </a:extLst>
          </p:cNvPr>
          <p:cNvCxnSpPr>
            <a:cxnSpLocks/>
          </p:cNvCxnSpPr>
          <p:nvPr/>
        </p:nvCxnSpPr>
        <p:spPr>
          <a:xfrm flipH="1">
            <a:off x="5108266" y="1586951"/>
            <a:ext cx="804396" cy="7076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955EB4-E649-45AF-B118-A0EF910CEDC5}"/>
              </a:ext>
            </a:extLst>
          </p:cNvPr>
          <p:cNvSpPr txBox="1"/>
          <p:nvPr/>
        </p:nvSpPr>
        <p:spPr>
          <a:xfrm>
            <a:off x="5885161" y="1303205"/>
            <a:ext cx="34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property being defined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B66C60-06EC-422D-BEC4-590602A6F5D8}"/>
              </a:ext>
            </a:extLst>
          </p:cNvPr>
          <p:cNvSpPr/>
          <p:nvPr/>
        </p:nvSpPr>
        <p:spPr>
          <a:xfrm>
            <a:off x="2289438" y="2227561"/>
            <a:ext cx="1601918" cy="57579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07984-A1CA-4F74-A2C9-693A99EE9ED1}"/>
              </a:ext>
            </a:extLst>
          </p:cNvPr>
          <p:cNvCxnSpPr>
            <a:cxnSpLocks/>
          </p:cNvCxnSpPr>
          <p:nvPr/>
        </p:nvCxnSpPr>
        <p:spPr>
          <a:xfrm>
            <a:off x="2591946" y="1586951"/>
            <a:ext cx="399908" cy="60856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7CD2B2-3CFC-43D7-B187-6DCA4C11223E}"/>
              </a:ext>
            </a:extLst>
          </p:cNvPr>
          <p:cNvSpPr txBox="1"/>
          <p:nvPr/>
        </p:nvSpPr>
        <p:spPr>
          <a:xfrm>
            <a:off x="1261599" y="1217619"/>
            <a:ext cx="34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object property applies to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1942AC-AA77-4B76-BCCF-EDE23B1ED362}"/>
              </a:ext>
            </a:extLst>
          </p:cNvPr>
          <p:cNvCxnSpPr>
            <a:cxnSpLocks/>
          </p:cNvCxnSpPr>
          <p:nvPr/>
        </p:nvCxnSpPr>
        <p:spPr>
          <a:xfrm flipH="1">
            <a:off x="9282651" y="2285427"/>
            <a:ext cx="133951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A720E-D305-489B-BE45-A3EF8BA51BF9}"/>
              </a:ext>
            </a:extLst>
          </p:cNvPr>
          <p:cNvCxnSpPr>
            <a:cxnSpLocks/>
          </p:cNvCxnSpPr>
          <p:nvPr/>
        </p:nvCxnSpPr>
        <p:spPr>
          <a:xfrm flipV="1">
            <a:off x="9282651" y="2285428"/>
            <a:ext cx="0" cy="457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971664-6577-4060-8940-2C6BA86D8D8E}"/>
              </a:ext>
            </a:extLst>
          </p:cNvPr>
          <p:cNvCxnSpPr>
            <a:cxnSpLocks/>
          </p:cNvCxnSpPr>
          <p:nvPr/>
        </p:nvCxnSpPr>
        <p:spPr>
          <a:xfrm flipH="1">
            <a:off x="9282651" y="2733460"/>
            <a:ext cx="133951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6E0028-DE55-4733-9D60-F54E44433EAF}"/>
              </a:ext>
            </a:extLst>
          </p:cNvPr>
          <p:cNvCxnSpPr>
            <a:cxnSpLocks/>
          </p:cNvCxnSpPr>
          <p:nvPr/>
        </p:nvCxnSpPr>
        <p:spPr>
          <a:xfrm flipH="1">
            <a:off x="1081697" y="2788462"/>
            <a:ext cx="7065401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72D385-1764-4F3D-AE00-BB54C2C07623}"/>
              </a:ext>
            </a:extLst>
          </p:cNvPr>
          <p:cNvCxnSpPr>
            <a:cxnSpLocks/>
          </p:cNvCxnSpPr>
          <p:nvPr/>
        </p:nvCxnSpPr>
        <p:spPr>
          <a:xfrm flipH="1">
            <a:off x="1081697" y="3236495"/>
            <a:ext cx="7065401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0D2ADD-173E-4EB7-958A-EE6B0DEA173D}"/>
              </a:ext>
            </a:extLst>
          </p:cNvPr>
          <p:cNvCxnSpPr>
            <a:cxnSpLocks/>
          </p:cNvCxnSpPr>
          <p:nvPr/>
        </p:nvCxnSpPr>
        <p:spPr>
          <a:xfrm flipV="1">
            <a:off x="8147098" y="2788462"/>
            <a:ext cx="0" cy="457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E5A211-00C7-4612-B4B6-B9CB9F135E92}"/>
              </a:ext>
            </a:extLst>
          </p:cNvPr>
          <p:cNvCxnSpPr>
            <a:cxnSpLocks/>
          </p:cNvCxnSpPr>
          <p:nvPr/>
        </p:nvCxnSpPr>
        <p:spPr>
          <a:xfrm flipV="1">
            <a:off x="2856929" y="3290946"/>
            <a:ext cx="267560" cy="4085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66FC51-F13A-4AB3-BE1B-9D3A2B6408AA}"/>
              </a:ext>
            </a:extLst>
          </p:cNvPr>
          <p:cNvSpPr txBox="1"/>
          <p:nvPr/>
        </p:nvSpPr>
        <p:spPr>
          <a:xfrm>
            <a:off x="2454442" y="3635537"/>
            <a:ext cx="34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condition defining the property</a:t>
            </a:r>
          </a:p>
        </p:txBody>
      </p:sp>
    </p:spTree>
    <p:extLst>
      <p:ext uri="{BB962C8B-B14F-4D97-AF65-F5344CB8AC3E}">
        <p14:creationId xmlns:p14="http://schemas.microsoft.com/office/powerpoint/2010/main" val="140020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2020-06-09T22:02:56Z</dcterms:created>
  <dcterms:modified xsi:type="dcterms:W3CDTF">2020-06-09T22:10:23Z</dcterms:modified>
</cp:coreProperties>
</file>