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53C-A47D-4874-ADA8-A8B12A1F1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19AE5-779D-4CCD-83BF-3B6268AEF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2775-EC46-4A30-9E14-21467672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6F59-0E4F-43F8-AE23-12BDB01B407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4FF5-4327-478E-A717-A91E717A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1BBD-56C1-4B3B-871F-2B1848BF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12A-B12E-4E09-9B73-76E34983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9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8F26-7D6B-41E2-B6E0-1A020BF3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CBDA5-B3BA-468E-9C16-8D1A56D4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CC4B-2C3E-4147-B693-75AFFD2B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6F59-0E4F-43F8-AE23-12BDB01B407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329F-B411-48D2-8BE3-68158026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751F-04A9-4C9A-9128-2BE01CF5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12A-B12E-4E09-9B73-76E34983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4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11CDB-3E61-4E9B-AA75-E074021F3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F48EC-29A3-43BC-92D1-F09B98619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F70C3-E322-4520-BB77-B1A3A739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6F59-0E4F-43F8-AE23-12BDB01B407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F063-B3A9-4E9E-93F6-61C9294D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0F82-BD55-43B4-9188-1D34D0A9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12A-B12E-4E09-9B73-76E34983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533A-7BE3-4C68-AEE4-D4AA6B28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9DB0-90AF-4C16-9B1D-48A99E426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D992-4DDC-4CD6-9A29-044FDE75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6F59-0E4F-43F8-AE23-12BDB01B407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ACB0-589C-4F8F-A17A-A6F41A90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9F413-4AC3-452C-A575-7AB6BA7D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12A-B12E-4E09-9B73-76E34983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2410-E49A-4254-9145-77D84FB6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53FA-6686-4490-865C-6FE1AEEB6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4F515-F763-495F-882D-24533153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6F59-0E4F-43F8-AE23-12BDB01B407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E063-8060-4D44-B0A2-FF4FCFA3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93299-CB09-4E69-8AF1-CAD8C0AB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12A-B12E-4E09-9B73-76E34983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03A0-870B-424F-A835-F9454A05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E53F-6426-4BD2-A817-297564A01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CBD88-4EFB-4731-B665-1ADD24E66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E9D89-4E40-47AE-B268-336DF362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6F59-0E4F-43F8-AE23-12BDB01B407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77A4A-2C9B-4ABA-A75D-AB5D84DD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4EF0B-8134-4554-8A17-C270359B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12A-B12E-4E09-9B73-76E34983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4890-6EB0-42E7-9926-963B8DA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254FB-8C60-40E5-A64F-B8BBEA5DC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E24CD-0AF9-44DD-B0EC-884A7A9AB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05E23-ACC6-4485-B6F3-CF474BCAF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759AB-6212-44C3-B1BC-353E09B9C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E0FD8-D6FA-4FFD-BD92-307E6357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6F59-0E4F-43F8-AE23-12BDB01B407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B89EF-4100-4431-87C9-F9EF3367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743C6-C418-48EF-B11B-30ACD6BA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12A-B12E-4E09-9B73-76E34983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7301-FCE1-49EE-94E1-C8977D0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8266-C590-47BA-AA10-F25E09A3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6F59-0E4F-43F8-AE23-12BDB01B407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3217C-0097-4FE5-8F71-36A7A6C8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824AF-BDFA-4F4A-B384-600C9DC8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12A-B12E-4E09-9B73-76E34983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734D7-205A-4B18-B635-510F38ED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6F59-0E4F-43F8-AE23-12BDB01B407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347A1-E44B-402B-8B4B-3B09DA50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97E3B-7961-4ED0-BD72-E1E5639E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12A-B12E-4E09-9B73-76E34983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46D4-A701-4F02-B148-B575BBA6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1500-F618-47FC-A6C6-C3ED3EE3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5A5A4-06DB-4FAC-AB4A-93859BB18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3A994-8FAF-429C-B502-994F7422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6F59-0E4F-43F8-AE23-12BDB01B407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5D7A9-BE97-4CF8-8B84-47C080A8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5A52-7E7F-433F-A71B-9E61CD04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12A-B12E-4E09-9B73-76E34983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0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B43B-B4D1-4C6F-8B4B-742D089E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298C7-CB08-4310-BA4C-7E6110FDE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8FFE1-C141-4E28-923F-09C39A3C0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95577-013B-4A72-B895-8148BB00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6F59-0E4F-43F8-AE23-12BDB01B407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660A6-56D7-4D6A-A8AB-869E8D5A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1A70B-6947-4AED-833B-93726E8E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12A-B12E-4E09-9B73-76E34983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0CB94-AC3C-4AA2-AD99-6703EB14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7ECA2-8719-488A-B290-40F3378BA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55F8-D23C-4D34-AC69-2400D31E1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56F59-0E4F-43F8-AE23-12BDB01B407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555C2-7D00-4B62-8D6C-3F6104ED6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7FAC-3D30-41C7-BC6A-338391E9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9612A-B12E-4E09-9B73-76E349834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5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9CF3DF-C27F-4266-85E8-33061916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4035"/>
            <a:ext cx="12192000" cy="32099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1D8192-9D84-43C6-854A-BD3288B929E9}"/>
              </a:ext>
            </a:extLst>
          </p:cNvPr>
          <p:cNvSpPr/>
          <p:nvPr/>
        </p:nvSpPr>
        <p:spPr>
          <a:xfrm>
            <a:off x="10256363" y="1644977"/>
            <a:ext cx="1701538" cy="325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453BB-FD58-47A5-AF2D-A116C3F6F3BC}"/>
              </a:ext>
            </a:extLst>
          </p:cNvPr>
          <p:cNvCxnSpPr>
            <a:cxnSpLocks/>
          </p:cNvCxnSpPr>
          <p:nvPr/>
        </p:nvCxnSpPr>
        <p:spPr>
          <a:xfrm>
            <a:off x="5029200" y="2719136"/>
            <a:ext cx="654518" cy="85664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5D26CC-F9CC-474F-865A-83A718F90AFB}"/>
              </a:ext>
            </a:extLst>
          </p:cNvPr>
          <p:cNvSpPr txBox="1"/>
          <p:nvPr/>
        </p:nvSpPr>
        <p:spPr>
          <a:xfrm>
            <a:off x="4475747" y="2444941"/>
            <a:ext cx="87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081D8-A769-43BF-A245-B4D18FAB1CC1}"/>
              </a:ext>
            </a:extLst>
          </p:cNvPr>
          <p:cNvSpPr txBox="1"/>
          <p:nvPr/>
        </p:nvSpPr>
        <p:spPr>
          <a:xfrm>
            <a:off x="6343048" y="4745851"/>
            <a:ext cx="755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F257E-5C8E-4782-8583-417D41213AA2}"/>
              </a:ext>
            </a:extLst>
          </p:cNvPr>
          <p:cNvSpPr txBox="1"/>
          <p:nvPr/>
        </p:nvSpPr>
        <p:spPr>
          <a:xfrm>
            <a:off x="532598" y="4773855"/>
            <a:ext cx="755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943680-0500-44A4-BB04-50D4B4EE783F}"/>
              </a:ext>
            </a:extLst>
          </p:cNvPr>
          <p:cNvSpPr/>
          <p:nvPr/>
        </p:nvSpPr>
        <p:spPr>
          <a:xfrm>
            <a:off x="841251" y="4508708"/>
            <a:ext cx="299343" cy="23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07BEFE-423F-49C4-8D6B-D692C5AAA374}"/>
              </a:ext>
            </a:extLst>
          </p:cNvPr>
          <p:cNvCxnSpPr>
            <a:cxnSpLocks/>
          </p:cNvCxnSpPr>
          <p:nvPr/>
        </p:nvCxnSpPr>
        <p:spPr>
          <a:xfrm flipH="1">
            <a:off x="6139313" y="2314876"/>
            <a:ext cx="386615" cy="90477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D943B2-C21D-4E77-967A-50E280B9540C}"/>
              </a:ext>
            </a:extLst>
          </p:cNvPr>
          <p:cNvSpPr txBox="1"/>
          <p:nvPr/>
        </p:nvSpPr>
        <p:spPr>
          <a:xfrm>
            <a:off x="6096000" y="1927483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encrypted </a:t>
            </a:r>
            <a:r>
              <a:rPr lang="en-US" b="1" dirty="0" err="1"/>
              <a:t>trafic</a:t>
            </a:r>
            <a:endParaRPr lang="en-US" b="1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F7A178A-7B97-447C-8FE9-55ABDC71ADA9}"/>
              </a:ext>
            </a:extLst>
          </p:cNvPr>
          <p:cNvSpPr/>
          <p:nvPr/>
        </p:nvSpPr>
        <p:spPr>
          <a:xfrm rot="16200000">
            <a:off x="3654379" y="-1422836"/>
            <a:ext cx="425144" cy="6174611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D12A87-1E06-44C3-9945-EF0679B313C1}"/>
              </a:ext>
            </a:extLst>
          </p:cNvPr>
          <p:cNvSpPr txBox="1"/>
          <p:nvPr/>
        </p:nvSpPr>
        <p:spPr>
          <a:xfrm>
            <a:off x="2868329" y="569185"/>
            <a:ext cx="272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Till 2012 WEP remained most popular </a:t>
            </a:r>
            <a:r>
              <a:rPr lang="en-US" dirty="0" err="1"/>
              <a:t>WiFi</a:t>
            </a:r>
            <a:r>
              <a:rPr lang="en-US" dirty="0"/>
              <a:t> Encryption protocol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0FF127-C451-4638-BE1B-E90A4DD89689}"/>
              </a:ext>
            </a:extLst>
          </p:cNvPr>
          <p:cNvSpPr txBox="1"/>
          <p:nvPr/>
        </p:nvSpPr>
        <p:spPr>
          <a:xfrm>
            <a:off x="1676400" y="4773855"/>
            <a:ext cx="755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2004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6961E75D-A0BE-4827-AB1E-A6DD49C6A510}"/>
              </a:ext>
            </a:extLst>
          </p:cNvPr>
          <p:cNvSpPr/>
          <p:nvPr/>
        </p:nvSpPr>
        <p:spPr>
          <a:xfrm>
            <a:off x="322446" y="5331704"/>
            <a:ext cx="818148" cy="578208"/>
          </a:xfrm>
          <a:prstGeom prst="wedgeRectCallout">
            <a:avLst>
              <a:gd name="adj1" fmla="val -3774"/>
              <a:gd name="adj2" fmla="val -10147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FMS attack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A5111B-27A2-41CA-B29C-EAF41B467640}"/>
              </a:ext>
            </a:extLst>
          </p:cNvPr>
          <p:cNvSpPr txBox="1"/>
          <p:nvPr/>
        </p:nvSpPr>
        <p:spPr>
          <a:xfrm>
            <a:off x="2682240" y="4784941"/>
            <a:ext cx="755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2006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F0BA4D14-627E-4E7B-A4E2-C429EAD620B0}"/>
              </a:ext>
            </a:extLst>
          </p:cNvPr>
          <p:cNvSpPr/>
          <p:nvPr/>
        </p:nvSpPr>
        <p:spPr>
          <a:xfrm>
            <a:off x="1428549" y="5365765"/>
            <a:ext cx="1487906" cy="578208"/>
          </a:xfrm>
          <a:prstGeom prst="wedgeRectCallout">
            <a:avLst>
              <a:gd name="adj1" fmla="val -3774"/>
              <a:gd name="adj2" fmla="val -10147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Officially deprecated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366EEBF3-8672-41F7-A730-E6205CAB10AA}"/>
              </a:ext>
            </a:extLst>
          </p:cNvPr>
          <p:cNvSpPr/>
          <p:nvPr/>
        </p:nvSpPr>
        <p:spPr>
          <a:xfrm>
            <a:off x="3060031" y="5365765"/>
            <a:ext cx="982580" cy="578208"/>
          </a:xfrm>
          <a:prstGeom prst="wedgeRectCallout">
            <a:avLst>
              <a:gd name="adj1" fmla="val -7203"/>
              <a:gd name="adj2" fmla="val -105632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BHL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attack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6858F783-BE59-4F6F-AE84-94BCA7BE6832}"/>
              </a:ext>
            </a:extLst>
          </p:cNvPr>
          <p:cNvSpPr/>
          <p:nvPr/>
        </p:nvSpPr>
        <p:spPr>
          <a:xfrm>
            <a:off x="4271210" y="5334593"/>
            <a:ext cx="982580" cy="578208"/>
          </a:xfrm>
          <a:prstGeom prst="wedgeRectCallout">
            <a:avLst>
              <a:gd name="adj1" fmla="val -68427"/>
              <a:gd name="adj2" fmla="val -95644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TJMaxx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hack</a:t>
            </a:r>
          </a:p>
        </p:txBody>
      </p:sp>
    </p:spTree>
    <p:extLst>
      <p:ext uri="{BB962C8B-B14F-4D97-AF65-F5344CB8AC3E}">
        <p14:creationId xmlns:p14="http://schemas.microsoft.com/office/powerpoint/2010/main" val="404978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Barak, Boaz</dc:creator>
  <cp:lastModifiedBy>Barak, Boaz</cp:lastModifiedBy>
  <cp:revision>1</cp:revision>
  <dcterms:created xsi:type="dcterms:W3CDTF">2021-09-21T02:41:59Z</dcterms:created>
  <dcterms:modified xsi:type="dcterms:W3CDTF">2021-09-21T03:25:07Z</dcterms:modified>
</cp:coreProperties>
</file>